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ink/ink2.xml" ContentType="application/inkml+xml"/>
  <Override PartName="/ppt/ink/ink3.xml" ContentType="application/inkml+xml"/>
  <Override PartName="/ppt/ink/ink4.xml" ContentType="application/inkml+xml"/>
  <Override PartName="/ppt/ink/ink8.xml" ContentType="application/inkml+xml"/>
  <Override PartName="/ppt/ink/ink9.xml" ContentType="application/inkml+xml"/>
  <Override PartName="/ppt/notesSlides/notesSlide1.xml" ContentType="application/vnd.openxmlformats-officedocument.presentationml.notesSlide+xml"/>
  <Override PartName="/ppt/slides/slide2.xml" ContentType="application/vnd.openxmlformats-officedocument.presentationml.slide+xml"/>
  <Override PartName="/ppt/slides/slide3.xml" ContentType="application/vnd.openxmlformats-officedocument.presentationml.slide+xml"/>
  <Override PartName="/ppt/ink/ink10.xml" ContentType="application/inkml+xml"/>
  <Override PartName="/ppt/ink/ink12.xml" ContentType="application/inkml+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30.xml" ContentType="application/inkml+xml"/>
  <Override PartName="/ppt/ink/ink33.xml" ContentType="application/inkml+xml"/>
  <Override PartName="/ppt/ink/ink34.xml" ContentType="application/inkml+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8" r:id="rId13"/>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4995" autoAdjust="0"/>
    <p:restoredTop sz="96283" autoAdjust="0"/>
  </p:normalViewPr>
  <p:slideViewPr>
    <p:cSldViewPr snapToGrid="0">
      <p:cViewPr varScale="1">
        <p:scale>
          <a:sx n="59" d="100"/>
          <a:sy n="59" d="100"/>
        </p:scale>
        <p:origin x="964" y="52"/>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tableStyles" Target="tableStyles.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s>
</file>

<file path=ppt/ink/ink2.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3.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4.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8.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9.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10.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12.xml><?xml version="1.0" encoding="utf-8"?>
<ink xmlns="http://www.w3.org/2003/InkML">
  <definitions>
    <brush xml:id="br1">
      <brushProperty name="color" value="#000000"/>
      <brushProperty name="width" value="0.01984375" units="cm"/>
      <brushProperty name="tip" value="ellipse"/>
      <brushProperty name="fitToCurve" value="1"/>
      <brushProperty name="height" value="0.0198437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19.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0.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1.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2.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3.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4.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5.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6.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27.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ink>
</file>

<file path=ppt/ink/ink30.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trace timeOffset="0.0" brushRef="#br1" contextRef="#ctx0"> 932.488 5742.256 533.15, 1031.814 5742.256 868.319</trace>
</ink>
</file>

<file path=ppt/ink/ink33.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trace timeOffset="0.0" brushRef="#br1" contextRef="#ctx0"> 1557.427 5539.479 533.15, 1613.4 5632.905 868.397, 1709.51 5700.408 860.689, 1830.253 5750.138 855.534, 1946.515 5774.533 854.398, 2069.09 5779.68 854.332, 2196.879 5780.276 853.664, 2319.534 5780.276 853.605, 2454.037 5776.517 856.19, 2578.447 5768.105 859.372, 2707.223 5756.813 861.469, 2832.701 5744.362 862.424, 2961.417 5740.817 861.354, 3083.196 5734.427 861.32, 3210.23 5725.876 863.018, 3339.171 5724.827 864.8, 3463.181 5724.827 866.418, 3585.214 5724.827 866.141, 3707.159 5724.827 866.034, 3829.598 5724.827 866.818, 3948.789 5724.827 868.066, 4066.146 5704.583 867.49, 4181.295 5672.226 867.125, 4299.362 5656.72 867.999, 4418.758 5630.7 868.153, 4541.951 5618.692 867.375, 4659.66 5618.692 866.94, 4777.312 5618.692 866.992, 4899.546 5618.692 866.831, 5020.216 5618.692 867.706, 5143.893 5618.692 867.562, 5264.443 5618.692 865.79, 5381.187 5618.692 864.993, 5507.032 5618.692 865.764, 5625.466 5618.692 865.155, 5741.061 5618.692 865.315, 5866.128 5618.692 866.986, 5991.691 5618.692 865.687, 6123.513 5618.692 863.978, 6244.794 5626.115 863.25, 6369.474 5626.613 863.219, 6498.16 5626.613 863.188, 6623.26 5633.482 862.944, 6754.61 5648.14 863.126, 6885.434 5668.458 862.783, 7003.272 5684.666 862.309, 7120.117 5694.219 861.895, 7252.123 5704.635 862.691, 7385.768 5715.478 862.454, 7514.118 5735.324 863.064, 7644.387 5753.86 862.558, 7762.061 5767.896 862.335, 7882.178 5786.448 861.935, 8007.363 5804.708 861.41, 8134.202 5815.981 860.838, 8262.013 5829.47 861.144, 8392.855 5845.956 861.059, 8508.817 5858.883 860.378, 8627.074 5876.068 859.71, 8743.735 5893.436 859.096, 8861.696 5909.285 859.505, 8976.702 5928.743 860.014, 9110.486 5948.06 860.288, 9224.87 5961.282 860.352, 9352.886 5970.996 859.151, 9477.692 5978.563 858.266, 9596.555 5986.702 859.064, 9717.788 5987.784 859.636, 9853.762 5987.81 860.422, 9989.084 5987.81 860.845, 10126.176 5980.086 860.297, 10260.602 5970.919 860.371, 10385.933 5964.432 861.173, 10504.317 5959.41 862.316, 10631.965 5944.941 863.188, 10758.175 5930.292 863.482, 10887.526 5916.815 863.133, 11014.24 5902.982 862.85, 11128.806 5889.523 862.603, 11246.513 5874.363 862.338, 11364.95 5855.131 861.652, 11485.348 5837.207 861.83, 11611.288 5818.314 861.243, 11737.932 5801.954 860.966, 11865.988 5788.108 861.266, 11997.749 5770.857 860.983, 12126.236 5758.862 860.661, 12253.337 5745.348 861.265, 12379.907 5740.88 861.484, 12505.218 5736.865 861.379, 12630.328 5732.957 861.603, 12755.138 5725.886 861.483, 12876.803 5719.002 861.804, 12996.113 5716.962 862.031, 13114.995 5716.904 862.286, 13231.36 5716.904 862.462, 13354.497 5716.904 861.82, 13476.074 5716.904 861.501, 13591.262 5711.079 862.453, 13721.167 5703.694 863.181, 13841.813 5692.442 863.928, 13957.229 5679.605 864.101, 14086.626 5670.198 864.481, 14213.18 5661.742 864.76, 14339.08 5657.639 864.606, 14463.504 5653.56 864.778, 14591.866 5645.996 865.732, 14720.376 5645.612 865.693, 14847.325 5645.612 865.505, 14972.27 5645.612 865.927, 15096.009 5645.612 865.935, 15217.983 5645.612 865.866, 15344.79 5645.612 867.807, 15461.942 5645.612 867.078, 15580.967 5645.612 867.915, 15697.931 5645.612 867.79, 15824.046 5645.612 866.22, 15947.612 5645.612 866.851, 16068.514 5652.709 865.882, 16188.384 5669.098 866.025, 16314.689 5678.744 865.559, 16432.818 5685.118 865.385, 16557.408 5692.086 864.307, 16687.309 5693.14 864.408, 16803.008 5693.14 864.028, 16918.766 5687.881 864.104, 17035.043 5685.247 864.42, 17156.684 5685.22 863.277, 17287.785 5685.22 863.031, 17417.703 5685.22 862.794, 17533.637 5685.22 862.543, 17650.225 5685.22 862.285, 17769.643 5685.22 862.184, 17894.752 5685.22 861.589, 18021.771 5685.22 861.087, 18150.879 5685.22 861.085, 18266.328 5685.22 860.538, 18405.246 5685.22 859.619, 18543.871 5685.22 860.093, 18680.725 5682.41 860.164, 18796.477 5674.029 860.093, 18923.207 5661.996 859.269, 19051.33 5648.989 858.127, 19173.205 5635.149 858.282, 19294.865 5628.673 859.407, 19411.09 5619.687 860.096, 19526.836 5614.424 860.121, 19650.248 5605.337 859.666, 19771.809 5595.923 859.234, 19908.193 5583.852 859.817, 20031.865 5574.985 861.524, 20161.545 5565.274 863.467, 20281.297 5554.874 864.031, 20402 5550.668 864.09, 20529.045 5543.703 864.332, 20652.438 5535.108 865.116, 20776.529 5527.198 866.223, 20894.186 5526.806 867.203, 21020.119 5526.806 867.475, 21145.807 5526.806 867.236, 21263.549 5526.806 867.035, 21383.504 5526.806 866.863, 21505.9 5526.806 866.796, 21627.662 5526.806 866.884, 21753.23 5541.909 867.388, 21875.74 5550.569 867.436, 21998.883 5559.122 867.456, 22124.77 5566.414 867.06, 22250.736 5583.495 868.059, 22370.1 5583.838 867.462, 22496.496 5602.202 868.586, 22613.66 5607.599 868.884, 22733.283 5607.599 869.187, 22850.699 5607.599 870.065, 22967.283 5607.599 870.352, 23084.971 5602.962 870.495, 23200.506 5583.933 870.924, 23321.363 5574.336 871.212, 23439.08 5574.336 871.909, 23555.6 5574.336 872.198, 23676.51 5558.777 872.163, 23795.471 5558.493 871.763, 23914.057 5558.493 871.78, 24030.221 5543.474 871.757, 24151.889 5542.653 873.227, 24267.52 5570.803 872.961, 24379.725 5602.252 872.916, 24498.914 5618.692 872.928, 24574.098 5655.832 686.261</trace>
</ink>
</file>

<file path=ppt/ink/ink34.xml><?xml version="1.0" encoding="utf-8"?>
<ink xmlns="http://www.w3.org/2003/InkML">
  <definitions>
    <brush xml:id="br1">
      <brushProperty name="color" value="#000000"/>
      <brushProperty name="width" value="0.05953125" units="cm"/>
      <brushProperty name="tip" value="ellipse"/>
      <brushProperty name="fitToCurve" value="1"/>
      <brushProperty name="height" value="0.05953125" units="cm"/>
    </brush>
    <context xml:id="ctx0">
      <inkSource xml:id="inkSrc0">
        <traceFormat>
          <channel name="X" units="cm" defaultValue="0" type="decimal"/>
          <channel name="Y" units="cm" defaultValue="0" type="decimal"/>
          <channel name="F" max="1023" units="dev" defaultValue="0" type="decimal"/>
        </traceFormat>
        <channelProperties>
          <channelProperty channel="X" name="resolution" value="28.36041" units="1/cm"/>
          <channelProperty channel="Y" name="resolution" value="28.36041" units="1/cm"/>
          <channelProperty channel="F" name="resolution" value="1.0" units="1/dev"/>
        </channelProperties>
      </inkSource>
    </context>
  </definitions>
  <trace timeOffset="0.0" brushRef="#br1" contextRef="#ctx0"> 12995.212 2323.527 533.15, 12963.527 2414.229 870.594, 12967.273 2531.478 868.111, 13002.214 2643.914 866.647, 13053.664 2753.191 865.168, 13103.836 2857.46 866.22, 13153.82 2967.486 868.404, 13196.815 3087.917 867.836, 13237.451 3207.063 868.084, 13260.932 3326.924 866.965, 13274.397 3448.966 869.355, 13278.788 3570.982 869.008, 13278.788 3696.783 867.562, 13278.788 3825.019 867.762, 13278.788 3950.893 865.903, 13271.526 4076.314 866.541, 13270.869 4198.81 866.901, 13270.869 4318.367 866.919, 13249.934 4439.787 867.416, 13238.087 4559.227 866.919, 13237.585 4676.443 867.245, 13237.585 4792.209 867.24, 13237.585 4914.863 867.571, 13225.551 5035.421 868.185, 13202.896 5151.703 868.602, 13202.748 5274.821 869.354, 13202.748 5393.642 869.274, 13202.748 5512.192 870.901, 13202.748 5631.366 870.478, 13202.748 5752.898 870.952, 13202.748 5870.745 870.608, 13178.983 5987.917 871.008, 13178.983 6105.091 870.89, 13163.14 6221.833 870.245, 13144.772 6342.947 870.585, 13120.724 6458.187 870.34, 13095.28 6572.488 869.533, 13063.979 6694.003 869.538, 13025.696 6805.687 869.28, 13006.418 6925.295 869.756, 12976.592 7041.015 868.633, 12957.46 7157.28 868.67, 12954.026 7279.075 867.12, 12928.03 7395.457 868.467, 12902.912 7511.276 868.56, 12880.798 7629.364 867.385, 12852.052 7742.651 867.778, 12828.032 7861.323 867.647, 12827.285 7981.505 867.122, 12813.511 8105.574 867.267, 12803.518 8231.029 867.233, 12803.518 8353.9 866.646, 12803.518 8478.644 866.496, 12803.518 8606.033 866.572, 12797.309 8732.6 866.512, 12795.614 8854.551 866.784, 12795.614 8979.993 867.69, 12795.614 9098.478 867.37, 12795.614 9217.043 868.53, 12795.614 9341.188 868.79, 12795.614 9460.969 868.941, 12818.092 9576.854 869.152, 12828.794 9695.241 868.969, 12839.025 9821.227 868.3, 12850.839 9936.836 868.266, 12858.941 10058.957 869.203, 12858.969 10180.243 869.585, 12858.969 10298.143 870.242, 12858.969 10415.447 870.132, 12858.969 10538.463 871.725, 12858.969 10659.364 872.409, 12858.969 10777.386 871.385, 12858.969 10897.069 870.814, 12858.969 11017.218 868.991, 12858.969 11134.351 869.431, 12858.969 11250.515 869.578, 12858.969 11376.287 869.541, 12866.834 11493.79 868.699, 12869.702 11615.937 868.624, 12882.677 11733.006 869.147, 12890.655 11855.819 871.219, 12901.389 11977.003 873.616, 12931.84 12089.801 872.004, 12977.593 12198.157 872.849, 12992.039 12313.856 870.829, 13006.149 12429.614 874.009, 13112.604 12490.89 870.416, 13230.345 12492.581 869.083, 13347.159 12492.581 869.872, 13466.754 12492.581 871.877, 13574.009 12447.473 872.604, 13685.897 12410.195 872.608, 13799.909 12385.679 872.422, 13914.555 12362.415 872.709, 14027.628 12334.518 870.477, 14148.979 12303.117 870.093, 14268.627 12286.987 868.852, 14390.548 12274.103 868.273, 14517.083 12266.035 866.755, 14637.844 12266.035 866.984, 14758.764 12266.035 867.808, 14877.356 12266.035 868.482, 15002.139 12266.035 867.931, 15126.611 12256.968 868.926, 15251.228 12250.19 867.67, 15370.706 12250.19 868.238, 15491.152 12242.918 867.577, 15610.795 12242.27 866.394, 15737.242 12242.27 866.359, 15858.933 12242.27 865.85, 15976.729 12242.27 866.375, 16099.979 12242.27 865.764, 16228.275 12242.27 866.677, 16351.817 12242.27 866.916, 16469.992 12242.27 866.213, 16595.928 12242.27 865.504, 16716.184 12242.27 866.136, 16845.006 12242.27 865.64, 16972.744 12242.27 864.27, 17100.561 12242.27 864.309, 17231.125 12255.193 863.159, 17351.861 12264.779 860.201, 17494.217 12270.646 856.823, 17618.365 12273.459 854.748, 17757.969 12273.953 851.645, 17893.471 12273.953 849.705, 18023.758 12273.953 851.116, 18173.209 12271.144 852.202, 18320.545 12262.22 848.792, 18464.271 12252.845 845.715, 18576.988 12246.993 845.062, 18691.965 12240.023 846.481, 18812.09 12229.315 850.767, 18943.715 12216.698 850.595, 19071.396 12204.371 841.531, 19193.756 12191.416 829.16, 19312.273 12181.466 828.209, 19429.676 12175.88 836.317, 19547.381 12168.135 843.261, 19664.814 12162.059 846.104, 19780.053 12156.848 843.712, 19895.973 12155.479 843.342, 20015.951 12149.873 843.075, 20137.805 12147.876 841.186, 20262.631 12147.327 838.051, 20390.396 12144.417 835.102, 20519.824 12137.822 832.707, 20647.703 12132.999 831.072, 20775.025 12126.377 830.804, 20903.398 12124.105 832.551, 21037.139 12118.28 832.92, 21172.666 12116.192 830.518, 21306.377 12115.644 826.734, 21437.393 12115.545 826.014, 21561.842 12115.545 830.235, 21682.447 12110.254 836.481, 21801.281 12108.266 841.675, 21920.35 12102.434 843.459, 22039.104 12096.972 843.425, 22155.078 12089.067 843.103, 22299.43 12077.705 845.337, 22430.225 12066.436 850.291, 22559.334 12052.312 854.301, 22678.607 12039.85 856.236, 22819.688 12025.112 857.194, 22948.037 12007.179 857.938, 23062.1 11987.216 859.838, 23174.85 11964.531 863.078, 23292.047 11932.303 865.619, 23406.719 11890.028 866.711, 23519.012 11846.795 866.051, 23641.99 11818.67 866.688, 23758.293 11796.558 866.193, 23875.48 11789.215 866.106, 23997.646 11789.19 868.032, 24118.797 11789.19 867.95, 24234.617 11781.271 869.202, 24357.871 11771.19 871.17, 24464.873 11718.067 871.914, 24501.633 11606.41 870.262, 24518.48 11489.102 870.732, 24526.461 11366.547 868.432, 24526.461 11248.028 868.276, 24526.461 11120.225 868.297, 24517.746 10999.629 866.32, 24510.365 10872.02 864.895, 24509.041 10748.703 864.424, 24502.441 10626.069 863.924, 24493.844 10499.52 861.495, 24485.926 10369.027 859.791, 24485.275 10243.639 861.089, 24485.275 10117.028 861.659, 24485.275 9983.783 860.984, 24485.275 9859.332 859.428, 24485.275 9744.557 857.274, 24485.275 9607.312 855.949, 24478.178 9467.778 856.822, 24470.758 9331.696 857.72, 24469.49 9195.231 857.437, 24469.432 9058.707 857.209, 24469.432 8924.248 857.768, 24469.432 8789.94 857.721, 24469.432 8673.771 857.177, 24463.195 8558.437 856.57, 24457.924 8443.919 856.041, 24454.234 8323.614 855.892, 24453.615 8205.664 855.985, 24453.59 8085.979 855.842, 24453.59 7954.275 854.997, 24453.59 7820.234 853.807, 24453.59 7683.028 851.485, 24460.186 7533.464 848.8, 24461.367 7386.021 846.315, 24465.311 7241.826 845.022, 24468.787 7090.027 846.903, 24475.641 6941.463 848.127, 24476.975 6826.678 847.084, 24481.969 6709.883 845.015, 24484.453 6592.102 842.758, 24489.766 6471.282 840.559, 24497.012 6345.916 837.413, 24500.146 6218.115 833.923, 24505.609 6084.968 830.067, 24509.756 5953.598 827.917, 24516.598 5826.609 828.75, 24524.291 5701.359 832.202, 24532.209 5576.835 835.925, 24540.133 5453.006 837.578, 24546.553 5330.902 838.441, 24549.756 5212.9 839.716, 24554.861 5099.455 842.212, 24556.359 4961.627 847.779, 24556.568 4824.729 852.544, 24556.568 4694.57 854.955, 24556.568 4569.873 855.042, 24556.568 4436.047 854.699, 24556.568 4305.112 854.326, 24556.568 4176.795 853.917, 24556.568 4041.804 853.631, 24556.568 3911.305 853.979, 24556.568 3791.638 854.606, 24543.898 3653.955 856.773, 24522.158 3538.229 859.815, 24490.057 3411.874 863.287, 24454.604 3293.914 866.672, 24423.879 3174.205 868.384, 24403.906 3056.406 867.521, 24390.68 2936.056 866.204, 24372.562 2811.435 866.605, 24354.631 2696.003 867.299, 24324.803 2578.914 868.189, 24303.158 2462.136 870.318, 24230.65 2370.102 871.231, 24114.182 2333.288 868.283, 23993.541 2315.338 866.916, 23873.836 2299.168 867.129, 23756.502 2264.712 866.334, 23636.889 2221.584 866.611, 23529.51 2173.079 866.176, 23407.273 2118.458 865.062, 23290.783 2067.338 863.077, 23169.5 2022.017 860.966, 23057.178 1986.349 859.438, 22939.723 1953.455 858.424, 22813.523 1916.875 858.128, 22697.133 1880.459 858.604, 22584.586 1849.203 859.679, 22453.508 1825.781 859.294, 22317.629 1810.581 857.279, 22181.092 1801.46 856.457, 22043.893 1794.665 857.151, 21920.117 1791.519 858.471, 21782.234 1791.233 860.542, 21667.27 1791.233 860.723, 21545.889 1791.233 859.902, 21421.326 1791.233 859.164, 21292.465 1798.102 858.16, 21163.777 1807.698 857.901, 21044.795 1817.154 859.183, 20929.057 1822.42 860.251, 20800.385 1822.918 859.53, 20673.791 1822.918 858.335, 20547.566 1826.707 858.381, 20414.781 1831.944 858.175, 20293.133 1838.111 858.49, 20157.99 1838.762 860.76, 20041.75 1842.575 860.788, 19917.898 1847.849 859.248, 19795.5 1856.77 858.97, 19676.244 1865.83 859.088, 19559.828 1870.065 859.62, 19434.529 1877.545 861.685, 19305.953 1878.368 861.985, 19190.006 1884.964 860.599, 19050.07 1889.099 859.336, 18935.012 1897.509 859.552, 18803.455 1901.92 860.496, 18681.508 1902.132 861.819, 18546.064 1902.132 863.052, 18427.613 1902.132 862.536, 18310.662 1902.132 862.262, 18190.865 1909.401 862.036, 18071.553 1910.053 861.869, 17944.178 1917.575 862.851, 17826.68 1917.959 864.41, 17696.553 1928.049 863.223, 17580.264 1933.517 862.288, 17464.139 1933.803 862.071, 17344.977 1933.803 862.208, 17226.859 1941.072 862.095, 17098.689 1941.723 862.992, 16968.58 1949.148 863.053, 16849.486 1949.645 862.066, 16729.092 1955.469 861.8, 16608.732 1964.375 861.873, 16490.525 1965.487 862.094, 16355.202 1972.763 862.669, 16229.099 1980.506 863.334, 16099.274 1981.331 863.241, 15972.026 1981.331 861.403, 15837.48 1981.331 860.006, 15719.244 1981.331 859.898, 15603.601 1981.331 859.839, 15464.963 1981.331 860.074, 15322.828 1984.142 859.982, 15199.03 1988.755 859.042, 15060.689 1989.251 857.752, 14923.945 1995.847 856.796, 14795.511 2003.987 857.328, 14668.441 2013.697 858.75, 14552.341 2023.102 859.995, 14433.964 2032.949 860.308, 14305.103 2047.258 859.15, 14173.685 2062.825 857.803, 14049.503 2079.322 857.861, 13922.082 2095.811 858.807, 13797.656 2108.373 858.932, 13672.081 2117.687 858.885, 13533.483 2129.709 857.904, 13393.988 2140.243 856.775, 13255.676 2151.416 856.612, 13139.113 2159.001 856.455, 13002.791 2172.433 856.62, 12886.977 2182.331 857.032, 12750.64 2196.938 857.065, 12636.594 2207.511 857.125, 12500.295 2216.661 857.162, 12362.104 2218.823 857.209, 12229.323 2218.971 858.01, 12093.376 2222.759 857.934, 11973.469 2229.054 856.604, 11835.216 2238.09 856.059, 11696.762 2246.986 857.158, 11563.957 2250.372 858.081, 11430.078 2250.658 858.076, 11312.996 2255.927 857.204, 11175.49 2264.191 856.441, 11041.039 2267.884 857.373, 10911.284 2273.774 858.496, 10789.28 2281.279 858.953, 10667.377 2282.314 859.736, 10542.773 2285.152 859.64, 10416.681 2293.556 858.641, 10285.203 2297.802 857.934, 10163.186 2298.185 858.618, 10048.623 2298.185 859.941, 9916.42 2309.42 860.839, 9785.437 2319.628 861.334, 9669.853 2328.024 860.626, 9534.29 2336.926 860.19, 9398.993 2344.874 860.397, 9269.627 2345.698 860.832, 9142.543 2345.698 861.594, 9027.126 2345.698 860.921, 8900.559 2345.698 858.786, 8764.679 2345.698 857.343, 8626.788 2345.698 857.01, 8490.135 2339.874 856.943, 8371.725 2332.795 856.655, 8251.588 2330.241 856.086, 8127.464 2326.078 855.128, 7992.117 2319.774 853.834, 7860.78 2314.863 853.124, 7735.354 2314.07 853.692, 7606.882 2314.012 854.652, 7483.453 2314.012 855.373, 7363.55 2317.747 855.459, 7242.869 2326.537 855.6, 7105.899 2329.643 856.723, 6971.197 2329.856 857.956, 6849.189 2329.856 859.306, 6710.659 2324.553 860.565, 6590.097 2316.318 860.115, 6453.76 2309.533 858.273, 6320.935 2306.392 857.117, 6189.936 2299.236 857.683, 6055.629 2290.413 857.715, 5931.208 2273.679 858.458, 5808.826 2256.388 859.226, 5685.57 2244.839 859.36, 5566.208 2236.24 859.742, 5429.126 2224.733 859.977, 5301.944 2212.661 860.956, 5175.331 2199.316 863.459, 5053.015 2183.194 864.075, 4932.267 2172.595 863.883, 4804.952 2162.108 863.24, 4673.893 2148.404 862.347, 4538.875 2135.463 862.636, 4405.524 2120.179 862.4, 4287.89 2106.943 862.374, 4159.339 2096.258 861.42, 4024.17 2087.878 860.129, 3906.6 2076.504 859.698, 3791.642 2067.603 859.406, 3672.645 2053.707 859.568, 3550.544 2043.397 859.749, 3418.648 2033.331 858.277, 3298.567 2025.533 856.494, 3175.609 2024.256 855.158, 3056.33 2024.11 854.483, 2933.873 2024.11 855.044, 2818.359 2024.11 856.125, 2677.665 2026.919 857.009, 2539.734 2037.357 857.273, 2424.68 2042.476 857.077, 2293.335 2047.375 857.178, 2167.087 2047.873 858.606, 2049.13 2053.164 860.328, 1912.272 2065.101 860.449, 1781.905 2074.164 860.95, 1659.311 2084.538 861.738, 1529.913 2094.55 863.035, 1414.478 2095.401 864.452, 1289.222 2095.401 866.196, 1166.306 2095.401 867.955, 1045.114 2095.401 869.911, 925.098 2078.25 872.632, 855.641 2171.734 869.285, 855.641 2301.447 865.574, 862.237 2419.029 863.314, 876.099 2545.854 861.632, 882.973 2662.106 859.112, 886.942 2787.603 858.365, 887.327 2916.336 858.402, 887.327 3040.456 857.964, 891.964 3167.695 858.876, 900.244 3294.304 859.09, 909.816 3411.715 858.928, 918.515 3536.677 861.095, 924.269 3656.264 864.472, 929.744 3781.249 866.644, 944.262 3898.046 866.54, 957.782 4023.531 866.526, 977.057 4148.917 867.448, 992.136 4269.716 868.213, 1002.976 4388.873 869.858, 1018.804 4510.234 871.21, 1018.804 4626.905 873.302, 1018.804 4752.505 869.427, 1018.804 4875.853 866.127, 1018.804 5004.126 863.824, 1031.35 5123.559 862.373, 1041.294 5243.122 859.483, 1049.638 5382.591 856.831, 1059.896 5528.582 855.636, 1065.361 5649.948 854.989, 1066.274 5769.92 854.731, 1066.332 5893.953 854.956, 1066.332 6027.225 856.381, 1066.332 6158.777 860.671, 1053.775 6280.128 864.79, 1050.489 6405.095 866.817, 1050.489 6525.746 866.093, 1050.489 6652.661 866.665, 1050.489 6776.364 866.734, 1050.489 6897.024 867.187, 1050.489 7020.685 866.52, 1050.489 7142.818 866.097, 1050.489 7272.635 864.011, 1056.734 7399.901 862.785, 1065.284 7524.365 862.757, 1066.332 7643.178 863.936, 1066.332 7768.542 866.306, 1066.332 7893.358 867.01, 1066.332 8020.402 866.41, 1066.332 8139.34 866.086, 1066.332 8259.984 866.031, 1066.332 8378.563 867.311, 1066.332 8499.879 868.143, 1062.569 8624.02 869.578, 1050.489 8740.828 870.136, 1036.359 8856.732 869.562, 1034.646 8977.671 869.448, 1034.646 9095.427 869.765, 1034.646 9218.19 869.134, 1034.646 9335.591 868.483, 1042.467 9461.838 867.504, 1071.775 9584.471 867.395, 1094.449 9701.178 864.591, 1122.277 9818.792 863.158, 1147.623 9937.116 861.474, 1172.969 10062.983 860.705, 1190.794 10180.216 861.439, 1213.177 10296.89 864.281, 1231.163 10421.143 865.072, 1249.579 10536.205 865.459, 1279.285 10657.174 867.886, 1300.497 10773.742 869.141, 1319.653 10891.108 869.739, 1319.801 11011.12 872.032, 1326.668 11132.25 870.386, 1362.222 11243.65 868.562, 1400.047 11354.443 866.983, 1443.994 11465.2 864.504, 1488.91 11571.475 863.552, 1535.256 11684.305 863.298, 1575.962 11802.545 864.569, 1609.012 11915.009 866.814, 1644.475 12034.766 868.551, 1673.593 12154.002 869.843, 1681.514 12269.808 870.566, 1682.576 12387.507 870.988, 1682.576 12504.784 871.008, 1767.999 12422.482 868.248, 1887.847 12421.287 864.817, 2023.575 12437.686 863.857, 2164.948 12463.474 859.567, 2305.71 12478.201 856.092, 2439.714 12479.812 853.283, 2580.797 12479.91 848.818, 2724.734 12476.131 845.327, 2840.944 12463.427 843.177, 2959.898 12452.086 840.309, 3082.56 12438.223 836.675, 3208.523 12422.874 833.523, 3337.48 12407.138 831.289, 3466.311 12391.307 830.097, 3594.853 12379.269 830.024, 3722.788 12365.32 830.953, 3850.109 12354.322 831.806, 3973.337 12342.763 833.314, 4097.893 12326.977 835.758, 4223.127 12314.505 837.341, 4349.261 12298.543 837.207, 4479.141 12282.208 834.967, 4617.623 12264.342 830.557, 4760.335 12245.601 823.878, 4903.334 12227.365 817.885, 5046.082 12210.887 815.378, 5192.419 12194.897 817.251, 5343.37 12182.823 817.391, 5496.215 12171.521 814.748, 5648.366 12161.58 811.452, 5796.937 12153.161 812.044, 5949.527 12145.127 814.465, 6061.311 12141.87 814.478, 6217.229 12134.851 812.286, 6368.751 12127.17 810.565, 6521.208 12119.22 812.118, 6674.755 12112.851 814.253, 6827.718 12106.549 814.407, 6980.037 12099.068 813.122, 7129.502 12095.908 812.949, 7279.543 12095.082 815.205, 7435.142 12094.936 816.069, 7595.022 12099.571 813.166, 7703.881 12101.532 809.746, 7869.143 12107.834 804.713, 8031.24 12112.935 802.155, 8194.456 12120.651 802.623, 8302.197 12127.477 802.984, 8424.341 12133.295 801.96, 8538.502 12137.552 799.665, 8705.6 12141.805 797.511, 8869.069 12145.81 799.541, 9034.643 12151.924 803.908, 9142.309 12154.651 804.863, 9264.586 12157.198 803.173, 9378.416 12158.885 800.712, 9544.187 12159.695 798.797, 9704.85 12159.882 801.452, 9863.629 12165.186 807.022, 10022.075 12172.461 810.407, 10178.031 12180.247 812.025, 10326.065 12188.17 813.428, 10470.478 12199.97 816.945, 10613.568 12210.739 821.166, 10754.423 12221.208 824.649, 10891.031 12230.422 826.401, 11024.746 12235.855 828.233, 11156.544 12237.233 829.818, 11284.156 12237.521 832.457, 11408.591 12234.711 835.573, 11530.265 12230.923 838.524, 11648.901 12229.887 840.545, 11761.455 12229.6 843.096, 11901.539 12222.11 848.97, 12028.771 12216.608 853.557, 12156.083 12212.838 855.454, 12277.284 12205.958 855.991, 12420.026 12196.434 856.689, 12543.285 12182.85 858.202, 12672.213 12163.127 861.036, 12793.271 12139.447 864.297, 12915.471 12105.586 867.702, 13025.537 12064.048 870.122, 13136.502 12021.144 872.805, 13206.297 12017.845 764.795, 13276.092 12014.551 8.728</trace>
</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61" name=""/>
        <p:cNvGrpSpPr/>
        <p:nvPr/>
      </p:nvGrpSpPr>
      <p:grpSpPr>
        <a:xfrm>
          <a:off x="0" y="0"/>
          <a:ext cx="0" cy="0"/>
          <a:chOff x="0" y="0"/>
          <a:chExt cx="0" cy="0"/>
        </a:xfrm>
      </p:grpSpPr>
      <p:sp>
        <p:nvSpPr>
          <p:cNvPr id="1048735"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736"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7A1A13E7-E6BF-4181-9F9D-F98164CE5C15}" type="datetimeFigureOut">
              <a:rPr lang="en-GB" smtClean="0"/>
              <a:t>09/06/2026</a:t>
            </a:fld>
            <a:endParaRPr lang="en-GB"/>
          </a:p>
        </p:txBody>
      </p:sp>
      <p:sp>
        <p:nvSpPr>
          <p:cNvPr id="1048737"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GB"/>
          </a:p>
        </p:txBody>
      </p:sp>
      <p:sp>
        <p:nvSpPr>
          <p:cNvPr id="1048738"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39"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740"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DEAD5EB9-B321-4627-A96C-408748FB7616}"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4" name=""/>
        <p:cNvGrpSpPr/>
        <p:nvPr/>
      </p:nvGrpSpPr>
      <p:grpSpPr>
        <a:xfrm>
          <a:off x="0" y="0"/>
          <a:ext cx="0" cy="0"/>
          <a:chOff x="0" y="0"/>
          <a:chExt cx="0" cy="0"/>
        </a:xfrm>
      </p:grpSpPr>
      <p:sp>
        <p:nvSpPr>
          <p:cNvPr id="1048613" name="Slide Image Placeholder 1"/>
          <p:cNvSpPr>
            <a:spLocks noChangeAspect="1" noRot="1" noGrp="1"/>
          </p:cNvSpPr>
          <p:nvPr>
            <p:ph type="sldImg"/>
          </p:nvPr>
        </p:nvSpPr>
        <p:spPr/>
      </p:sp>
      <p:sp>
        <p:nvSpPr>
          <p:cNvPr id="1048614" name="Notes Placeholder 2"/>
          <p:cNvSpPr>
            <a:spLocks noGrp="1"/>
          </p:cNvSpPr>
          <p:nvPr>
            <p:ph type="body" idx="1"/>
          </p:nvPr>
        </p:nvSpPr>
        <p:spPr/>
        <p:txBody>
          <a:bodyPr/>
          <a:p>
            <a:endParaRPr dirty="0" lang="en-GB"/>
          </a:p>
        </p:txBody>
      </p:sp>
      <p:sp>
        <p:nvSpPr>
          <p:cNvPr id="1048615" name="Slide Number Placeholder 3"/>
          <p:cNvSpPr>
            <a:spLocks noGrp="1"/>
          </p:cNvSpPr>
          <p:nvPr>
            <p:ph type="sldNum" sz="quarter" idx="5"/>
          </p:nvPr>
        </p:nvSpPr>
        <p:spPr/>
        <p:txBody>
          <a:bodyPr/>
          <a:p>
            <a:fld id="{DEAD5EB9-B321-4627-A96C-408748FB7616}"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31" name=""/>
        <p:cNvGrpSpPr/>
        <p:nvPr/>
      </p:nvGrpSpPr>
      <p:grpSpPr>
        <a:xfrm>
          <a:off x="0" y="0"/>
          <a:ext cx="0" cy="0"/>
          <a:chOff x="0" y="0"/>
          <a:chExt cx="0" cy="0"/>
        </a:xfrm>
      </p:grpSpPr>
      <p:sp>
        <p:nvSpPr>
          <p:cNvPr id="1048606"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dirty="0" lang="en-US"/>
          </a:p>
        </p:txBody>
      </p:sp>
      <p:sp>
        <p:nvSpPr>
          <p:cNvPr id="1048607" name="Subtitle 2"/>
          <p:cNvSpPr>
            <a:spLocks noGrp="1"/>
          </p:cNvSpPr>
          <p:nvPr>
            <p:ph type="subTitle" idx="1"/>
          </p:nvPr>
        </p:nvSpPr>
        <p:spPr>
          <a:xfrm>
            <a:off x="2589213" y="4777379"/>
            <a:ext cx="8915399" cy="1126283"/>
          </a:xfrm>
        </p:spPr>
        <p:txBody>
          <a:bodyPr anchor="t"/>
          <a:lstStyle>
            <a:lvl1pPr algn="l" indent="0" marL="0">
              <a:buNone/>
              <a:defRPr>
                <a:solidFill>
                  <a:schemeClr val="tx1">
                    <a:lumMod val="65000"/>
                    <a:lumOff val="3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1048608"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609" name="Footer Placeholder 4"/>
          <p:cNvSpPr>
            <a:spLocks noGrp="1"/>
          </p:cNvSpPr>
          <p:nvPr>
            <p:ph type="ftr" sz="quarter" idx="11"/>
          </p:nvPr>
        </p:nvSpPr>
        <p:spPr/>
        <p:txBody>
          <a:bodyPr/>
          <a:p>
            <a:endParaRPr lang="en-GB"/>
          </a:p>
        </p:txBody>
      </p:sp>
      <p:sp>
        <p:nvSpPr>
          <p:cNvPr id="1048610" name="Freeform 6"/>
          <p:cNvSpPr/>
          <p:nvPr/>
        </p:nvSpPr>
        <p:spPr bwMode="auto">
          <a:xfrm>
            <a:off x="0" y="4323810"/>
            <a:ext cx="1744652" cy="778589"/>
          </a:xfrm>
          <a:custGeom>
            <a:avLst/>
            <a:ah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p>
            <a:endParaRPr lang="en-GB"/>
          </a:p>
        </p:txBody>
      </p:sp>
      <p:sp>
        <p:nvSpPr>
          <p:cNvPr id="1048611" name="Slide Number Placeholder 5"/>
          <p:cNvSpPr>
            <a:spLocks noGrp="1"/>
          </p:cNvSpPr>
          <p:nvPr>
            <p:ph type="sldNum" sz="quarter" idx="12"/>
          </p:nvPr>
        </p:nvSpPr>
        <p:spPr>
          <a:xfrm>
            <a:off x="531812" y="4529540"/>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42" name=""/>
        <p:cNvGrpSpPr/>
        <p:nvPr/>
      </p:nvGrpSpPr>
      <p:grpSpPr>
        <a:xfrm>
          <a:off x="0" y="0"/>
          <a:ext cx="0" cy="0"/>
          <a:chOff x="0" y="0"/>
          <a:chExt cx="0" cy="0"/>
        </a:xfrm>
      </p:grpSpPr>
      <p:sp>
        <p:nvSpPr>
          <p:cNvPr id="1048632" name="Title 1"/>
          <p:cNvSpPr>
            <a:spLocks noGrp="1"/>
          </p:cNvSpPr>
          <p:nvPr>
            <p:ph type="title"/>
          </p:nvPr>
        </p:nvSpPr>
        <p:spPr>
          <a:xfrm>
            <a:off x="2592925" y="624110"/>
            <a:ext cx="8911687" cy="1280890"/>
          </a:xfrm>
        </p:spPr>
        <p:txBody>
          <a:bodyPr/>
          <a:p>
            <a:r>
              <a:rPr lang="en-US"/>
              <a:t>Click to edit Master title style</a:t>
            </a:r>
            <a:endParaRPr dirty="0" lang="en-US"/>
          </a:p>
        </p:txBody>
      </p:sp>
      <p:sp>
        <p:nvSpPr>
          <p:cNvPr id="1048633" name="Content Placeholder 2"/>
          <p:cNvSpPr>
            <a:spLocks noGrp="1"/>
          </p:cNvSpPr>
          <p:nvPr>
            <p:ph idx="1"/>
          </p:nvPr>
        </p:nvSpPr>
        <p:spPr>
          <a:xfrm>
            <a:off x="2589212" y="2133600"/>
            <a:ext cx="8915400" cy="3777622"/>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34"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635" name="Footer Placeholder 4"/>
          <p:cNvSpPr>
            <a:spLocks noGrp="1"/>
          </p:cNvSpPr>
          <p:nvPr>
            <p:ph type="ftr" sz="quarter" idx="11"/>
          </p:nvPr>
        </p:nvSpPr>
        <p:spPr/>
        <p:txBody>
          <a:bodyPr/>
          <a:p>
            <a:endParaRPr lang="en-GB"/>
          </a:p>
        </p:txBody>
      </p:sp>
      <p:sp>
        <p:nvSpPr>
          <p:cNvPr id="1048636"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p>
            <a:endParaRPr lang="en-GB"/>
          </a:p>
        </p:txBody>
      </p:sp>
      <p:sp>
        <p:nvSpPr>
          <p:cNvPr id="1048637" name="Slide Number Placeholder 5"/>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36" name=""/>
        <p:cNvGrpSpPr/>
        <p:nvPr/>
      </p:nvGrpSpPr>
      <p:grpSpPr>
        <a:xfrm>
          <a:off x="0" y="0"/>
          <a:ext cx="0" cy="0"/>
          <a:chOff x="0" y="0"/>
          <a:chExt cx="0" cy="0"/>
        </a:xfrm>
      </p:grpSpPr>
      <p:sp>
        <p:nvSpPr>
          <p:cNvPr id="1048616" name="Title 1"/>
          <p:cNvSpPr>
            <a:spLocks noGrp="1"/>
          </p:cNvSpPr>
          <p:nvPr>
            <p:ph type="title"/>
          </p:nvPr>
        </p:nvSpPr>
        <p:spPr>
          <a:xfrm>
            <a:off x="2589212" y="2058750"/>
            <a:ext cx="8915399" cy="1468800"/>
          </a:xfrm>
        </p:spPr>
        <p:txBody>
          <a:bodyPr anchor="b"/>
          <a:lstStyle>
            <a:lvl1pPr algn="l">
              <a:defRPr b="0" cap="none" sz="4000"/>
            </a:lvl1pPr>
          </a:lstStyle>
          <a:p>
            <a:r>
              <a:rPr lang="en-US"/>
              <a:t>Click to edit Master title style</a:t>
            </a:r>
            <a:endParaRPr dirty="0" lang="en-US"/>
          </a:p>
        </p:txBody>
      </p:sp>
      <p:sp>
        <p:nvSpPr>
          <p:cNvPr id="1048617" name="Text Placeholder 2"/>
          <p:cNvSpPr>
            <a:spLocks noGrp="1"/>
          </p:cNvSpPr>
          <p:nvPr>
            <p:ph type="body" idx="1"/>
          </p:nvPr>
        </p:nvSpPr>
        <p:spPr>
          <a:xfrm>
            <a:off x="2589212" y="3530129"/>
            <a:ext cx="8915399" cy="860400"/>
          </a:xfrm>
        </p:spPr>
        <p:txBody>
          <a:bodyPr anchor="t"/>
          <a:lstStyle>
            <a:lvl1pPr algn="l" indent="0" marL="0">
              <a:buNone/>
              <a:defRPr sz="20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18"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619" name="Footer Placeholder 4"/>
          <p:cNvSpPr>
            <a:spLocks noGrp="1"/>
          </p:cNvSpPr>
          <p:nvPr>
            <p:ph type="ftr" sz="quarter" idx="11"/>
          </p:nvPr>
        </p:nvSpPr>
        <p:spPr/>
        <p:txBody>
          <a:bodyPr/>
          <a:p>
            <a:endParaRPr lang="en-GB"/>
          </a:p>
        </p:txBody>
      </p:sp>
      <p:sp>
        <p:nvSpPr>
          <p:cNvPr id="1048620" name="Freeform 11"/>
          <p:cNvSpPr/>
          <p:nvPr/>
        </p:nvSpPr>
        <p:spPr bwMode="auto">
          <a:xfrm flipV="1">
            <a:off x="-4189" y="31781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p>
            <a:endParaRPr lang="en-GB"/>
          </a:p>
        </p:txBody>
      </p:sp>
      <p:sp>
        <p:nvSpPr>
          <p:cNvPr id="1048621" name="Slide Number Placeholder 5"/>
          <p:cNvSpPr>
            <a:spLocks noGrp="1"/>
          </p:cNvSpPr>
          <p:nvPr>
            <p:ph type="sldNum" sz="quarter" idx="12"/>
          </p:nvPr>
        </p:nvSpPr>
        <p:spPr>
          <a:xfrm>
            <a:off x="531812" y="3244139"/>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57" name=""/>
        <p:cNvGrpSpPr/>
        <p:nvPr/>
      </p:nvGrpSpPr>
      <p:grpSpPr>
        <a:xfrm>
          <a:off x="0" y="0"/>
          <a:ext cx="0" cy="0"/>
          <a:chOff x="0" y="0"/>
          <a:chExt cx="0" cy="0"/>
        </a:xfrm>
      </p:grpSpPr>
      <p:sp>
        <p:nvSpPr>
          <p:cNvPr id="1048708" name="Title 7"/>
          <p:cNvSpPr>
            <a:spLocks noGrp="1"/>
          </p:cNvSpPr>
          <p:nvPr>
            <p:ph type="title"/>
          </p:nvPr>
        </p:nvSpPr>
        <p:spPr/>
        <p:txBody>
          <a:bodyPr/>
          <a:p>
            <a:r>
              <a:rPr lang="en-US"/>
              <a:t>Click to edit Master title style</a:t>
            </a:r>
            <a:endParaRPr dirty="0" lang="en-US"/>
          </a:p>
        </p:txBody>
      </p:sp>
      <p:sp>
        <p:nvSpPr>
          <p:cNvPr id="1048709" name="Content Placeholder 2"/>
          <p:cNvSpPr>
            <a:spLocks noGrp="1"/>
          </p:cNvSpPr>
          <p:nvPr>
            <p:ph sz="half" idx="1"/>
          </p:nvPr>
        </p:nvSpPr>
        <p:spPr>
          <a:xfrm>
            <a:off x="2589212" y="2133600"/>
            <a:ext cx="4313864" cy="3777622"/>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0" name="Content Placeholder 3"/>
          <p:cNvSpPr>
            <a:spLocks noGrp="1"/>
          </p:cNvSpPr>
          <p:nvPr>
            <p:ph sz="half" idx="2"/>
          </p:nvPr>
        </p:nvSpPr>
        <p:spPr>
          <a:xfrm>
            <a:off x="7190747" y="2126222"/>
            <a:ext cx="4313864" cy="3777622"/>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1"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712" name="Footer Placeholder 5"/>
          <p:cNvSpPr>
            <a:spLocks noGrp="1"/>
          </p:cNvSpPr>
          <p:nvPr>
            <p:ph type="ftr" sz="quarter" idx="11"/>
          </p:nvPr>
        </p:nvSpPr>
        <p:spPr/>
        <p:txBody>
          <a:bodyPr/>
          <a:p>
            <a:endParaRPr lang="en-GB"/>
          </a:p>
        </p:txBody>
      </p:sp>
      <p:sp>
        <p:nvSpPr>
          <p:cNvPr id="1048713"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14" name="Slide Number Placeholder 5"/>
          <p:cNvSpPr>
            <a:spLocks noGrp="1"/>
          </p:cNvSpPr>
          <p:nvPr>
            <p:ph type="sldNum" sz="quarter" idx="12"/>
          </p:nvPr>
        </p:nvSpPr>
        <p:spPr>
          <a:xfrm>
            <a:off x="531812" y="787782"/>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53" name=""/>
        <p:cNvGrpSpPr/>
        <p:nvPr/>
      </p:nvGrpSpPr>
      <p:grpSpPr>
        <a:xfrm>
          <a:off x="0" y="0"/>
          <a:ext cx="0" cy="0"/>
          <a:chOff x="0" y="0"/>
          <a:chExt cx="0" cy="0"/>
        </a:xfrm>
      </p:grpSpPr>
      <p:sp>
        <p:nvSpPr>
          <p:cNvPr id="1048683" name="Title 9"/>
          <p:cNvSpPr>
            <a:spLocks noGrp="1"/>
          </p:cNvSpPr>
          <p:nvPr>
            <p:ph type="title"/>
          </p:nvPr>
        </p:nvSpPr>
        <p:spPr/>
        <p:txBody>
          <a:bodyPr/>
          <a:p>
            <a:r>
              <a:rPr lang="en-US"/>
              <a:t>Click to edit Master title style</a:t>
            </a:r>
            <a:endParaRPr dirty="0" lang="en-US"/>
          </a:p>
        </p:txBody>
      </p:sp>
      <p:sp>
        <p:nvSpPr>
          <p:cNvPr id="1048684" name="Text Placeholder 2"/>
          <p:cNvSpPr>
            <a:spLocks noGrp="1"/>
          </p:cNvSpPr>
          <p:nvPr>
            <p:ph type="body" idx="1"/>
          </p:nvPr>
        </p:nvSpPr>
        <p:spPr>
          <a:xfrm>
            <a:off x="2939373" y="1972703"/>
            <a:ext cx="3992732" cy="576262"/>
          </a:xfrm>
        </p:spPr>
        <p:txBody>
          <a:bodyPr anchor="b">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85" name="Content Placeholder 3"/>
          <p:cNvSpPr>
            <a:spLocks noGrp="1"/>
          </p:cNvSpPr>
          <p:nvPr>
            <p:ph sz="half" idx="2"/>
          </p:nvPr>
        </p:nvSpPr>
        <p:spPr>
          <a:xfrm>
            <a:off x="2589212" y="2548966"/>
            <a:ext cx="4342893" cy="3354060"/>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6" name="Text Placeholder 4"/>
          <p:cNvSpPr>
            <a:spLocks noGrp="1"/>
          </p:cNvSpPr>
          <p:nvPr>
            <p:ph type="body" sz="quarter" idx="3"/>
          </p:nvPr>
        </p:nvSpPr>
        <p:spPr>
          <a:xfrm>
            <a:off x="7506629" y="1969475"/>
            <a:ext cx="3999001" cy="576262"/>
          </a:xfrm>
        </p:spPr>
        <p:txBody>
          <a:bodyPr anchor="b">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87" name="Content Placeholder 5"/>
          <p:cNvSpPr>
            <a:spLocks noGrp="1"/>
          </p:cNvSpPr>
          <p:nvPr>
            <p:ph sz="quarter" idx="4"/>
          </p:nvPr>
        </p:nvSpPr>
        <p:spPr>
          <a:xfrm>
            <a:off x="7166957" y="2545738"/>
            <a:ext cx="4338674" cy="3354060"/>
          </a:xfrm>
        </p:spPr>
        <p:txBody>
          <a:bodyP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8" name="Date Placeholder 6"/>
          <p:cNvSpPr>
            <a:spLocks noGrp="1"/>
          </p:cNvSpPr>
          <p:nvPr>
            <p:ph type="dt" sz="half" idx="10"/>
          </p:nvPr>
        </p:nvSpPr>
        <p:spPr/>
        <p:txBody>
          <a:bodyPr/>
          <a:p>
            <a:fld id="{28C18859-9320-47B1-B84A-5AD18E8F8F05}" type="datetimeFigureOut">
              <a:rPr lang="en-GB" smtClean="0"/>
              <a:t>09/06/2026</a:t>
            </a:fld>
            <a:endParaRPr lang="en-GB"/>
          </a:p>
        </p:txBody>
      </p:sp>
      <p:sp>
        <p:nvSpPr>
          <p:cNvPr id="1048689" name="Footer Placeholder 7"/>
          <p:cNvSpPr>
            <a:spLocks noGrp="1"/>
          </p:cNvSpPr>
          <p:nvPr>
            <p:ph type="ftr" sz="quarter" idx="11"/>
          </p:nvPr>
        </p:nvSpPr>
        <p:spPr/>
        <p:txBody>
          <a:bodyPr/>
          <a:p>
            <a:endParaRPr lang="en-GB"/>
          </a:p>
        </p:txBody>
      </p:sp>
      <p:sp>
        <p:nvSpPr>
          <p:cNvPr id="1048690"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91" name="Slide Number Placeholder 5"/>
          <p:cNvSpPr>
            <a:spLocks noGrp="1"/>
          </p:cNvSpPr>
          <p:nvPr>
            <p:ph type="sldNum" sz="quarter" idx="12"/>
          </p:nvPr>
        </p:nvSpPr>
        <p:spPr>
          <a:xfrm>
            <a:off x="531812" y="787782"/>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48" name=""/>
        <p:cNvGrpSpPr/>
        <p:nvPr/>
      </p:nvGrpSpPr>
      <p:grpSpPr>
        <a:xfrm>
          <a:off x="0" y="0"/>
          <a:ext cx="0" cy="0"/>
          <a:chOff x="0" y="0"/>
          <a:chExt cx="0" cy="0"/>
        </a:xfrm>
      </p:grpSpPr>
      <p:sp>
        <p:nvSpPr>
          <p:cNvPr id="1048647" name="Title 1"/>
          <p:cNvSpPr>
            <a:spLocks noGrp="1"/>
          </p:cNvSpPr>
          <p:nvPr>
            <p:ph type="title"/>
          </p:nvPr>
        </p:nvSpPr>
        <p:spPr/>
        <p:txBody>
          <a:bodyPr/>
          <a:p>
            <a:r>
              <a:rPr lang="en-US"/>
              <a:t>Click to edit Master title style</a:t>
            </a:r>
            <a:endParaRPr dirty="0" lang="en-US"/>
          </a:p>
        </p:txBody>
      </p:sp>
      <p:sp>
        <p:nvSpPr>
          <p:cNvPr id="1048648" name="Date Placeholder 2"/>
          <p:cNvSpPr>
            <a:spLocks noGrp="1"/>
          </p:cNvSpPr>
          <p:nvPr>
            <p:ph type="dt" sz="half" idx="10"/>
          </p:nvPr>
        </p:nvSpPr>
        <p:spPr/>
        <p:txBody>
          <a:bodyPr/>
          <a:p>
            <a:fld id="{28C18859-9320-47B1-B84A-5AD18E8F8F05}" type="datetimeFigureOut">
              <a:rPr lang="en-GB" smtClean="0"/>
              <a:t>09/06/2026</a:t>
            </a:fld>
            <a:endParaRPr lang="en-GB"/>
          </a:p>
        </p:txBody>
      </p:sp>
      <p:sp>
        <p:nvSpPr>
          <p:cNvPr id="1048649" name="Footer Placeholder 3"/>
          <p:cNvSpPr>
            <a:spLocks noGrp="1"/>
          </p:cNvSpPr>
          <p:nvPr>
            <p:ph type="ftr" sz="quarter" idx="11"/>
          </p:nvPr>
        </p:nvSpPr>
        <p:spPr/>
        <p:txBody>
          <a:bodyPr/>
          <a:p>
            <a:endParaRPr lang="en-GB"/>
          </a:p>
        </p:txBody>
      </p:sp>
      <p:sp>
        <p:nvSpPr>
          <p:cNvPr id="1048650"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51" name="Slide Number Placeholder 4"/>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54" name=""/>
        <p:cNvGrpSpPr/>
        <p:nvPr/>
      </p:nvGrpSpPr>
      <p:grpSpPr>
        <a:xfrm>
          <a:off x="0" y="0"/>
          <a:ext cx="0" cy="0"/>
          <a:chOff x="0" y="0"/>
          <a:chExt cx="0" cy="0"/>
        </a:xfrm>
      </p:grpSpPr>
      <p:sp>
        <p:nvSpPr>
          <p:cNvPr id="1048692" name="Date Placeholder 1"/>
          <p:cNvSpPr>
            <a:spLocks noGrp="1"/>
          </p:cNvSpPr>
          <p:nvPr>
            <p:ph type="dt" sz="half" idx="10"/>
          </p:nvPr>
        </p:nvSpPr>
        <p:spPr/>
        <p:txBody>
          <a:bodyPr/>
          <a:p>
            <a:fld id="{28C18859-9320-47B1-B84A-5AD18E8F8F05}" type="datetimeFigureOut">
              <a:rPr lang="en-GB" smtClean="0"/>
              <a:t>09/06/2026</a:t>
            </a:fld>
            <a:endParaRPr lang="en-GB"/>
          </a:p>
        </p:txBody>
      </p:sp>
      <p:sp>
        <p:nvSpPr>
          <p:cNvPr id="1048693" name="Footer Placeholder 2"/>
          <p:cNvSpPr>
            <a:spLocks noGrp="1"/>
          </p:cNvSpPr>
          <p:nvPr>
            <p:ph type="ftr" sz="quarter" idx="11"/>
          </p:nvPr>
        </p:nvSpPr>
        <p:spPr/>
        <p:txBody>
          <a:bodyPr/>
          <a:p>
            <a:endParaRPr lang="en-GB"/>
          </a:p>
        </p:txBody>
      </p:sp>
      <p:sp>
        <p:nvSpPr>
          <p:cNvPr id="1048694"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95" name="Slide Number Placeholder 3"/>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59" name=""/>
        <p:cNvGrpSpPr/>
        <p:nvPr/>
      </p:nvGrpSpPr>
      <p:grpSpPr>
        <a:xfrm>
          <a:off x="0" y="0"/>
          <a:ext cx="0" cy="0"/>
          <a:chOff x="0" y="0"/>
          <a:chExt cx="0" cy="0"/>
        </a:xfrm>
      </p:grpSpPr>
      <p:sp>
        <p:nvSpPr>
          <p:cNvPr id="1048722" name="Title 1"/>
          <p:cNvSpPr>
            <a:spLocks noGrp="1"/>
          </p:cNvSpPr>
          <p:nvPr>
            <p:ph type="title"/>
          </p:nvPr>
        </p:nvSpPr>
        <p:spPr>
          <a:xfrm>
            <a:off x="2589212" y="446088"/>
            <a:ext cx="3505199" cy="976312"/>
          </a:xfrm>
        </p:spPr>
        <p:txBody>
          <a:bodyPr anchor="b"/>
          <a:lstStyle>
            <a:lvl1pPr algn="l">
              <a:defRPr b="0" sz="2000"/>
            </a:lvl1pPr>
          </a:lstStyle>
          <a:p>
            <a:r>
              <a:rPr lang="en-US"/>
              <a:t>Click to edit Master title style</a:t>
            </a:r>
            <a:endParaRPr dirty="0" lang="en-US"/>
          </a:p>
        </p:txBody>
      </p:sp>
      <p:sp>
        <p:nvSpPr>
          <p:cNvPr id="1048723" name="Content Placeholder 2"/>
          <p:cNvSpPr>
            <a:spLocks noGrp="1"/>
          </p:cNvSpPr>
          <p:nvPr>
            <p:ph idx="1"/>
          </p:nvPr>
        </p:nvSpPr>
        <p:spPr>
          <a:xfrm>
            <a:off x="6323012" y="446088"/>
            <a:ext cx="5181600" cy="5414963"/>
          </a:xfrm>
        </p:spPr>
        <p:txBody>
          <a:bodyPr anchor="ctr">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24" name="Text Placeholder 3"/>
          <p:cNvSpPr>
            <a:spLocks noGrp="1"/>
          </p:cNvSpPr>
          <p:nvPr>
            <p:ph type="body" sz="half" idx="2"/>
          </p:nvPr>
        </p:nvSpPr>
        <p:spPr>
          <a:xfrm>
            <a:off x="2589212" y="1598613"/>
            <a:ext cx="3505199" cy="4262436"/>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25"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726" name="Footer Placeholder 5"/>
          <p:cNvSpPr>
            <a:spLocks noGrp="1"/>
          </p:cNvSpPr>
          <p:nvPr>
            <p:ph type="ftr" sz="quarter" idx="11"/>
          </p:nvPr>
        </p:nvSpPr>
        <p:spPr/>
        <p:txBody>
          <a:bodyPr/>
          <a:p>
            <a:endParaRPr lang="en-GB"/>
          </a:p>
        </p:txBody>
      </p:sp>
      <p:sp>
        <p:nvSpPr>
          <p:cNvPr id="1048727"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28" name="Slide Number Placeholder 6"/>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51" name=""/>
        <p:cNvGrpSpPr/>
        <p:nvPr/>
      </p:nvGrpSpPr>
      <p:grpSpPr>
        <a:xfrm>
          <a:off x="0" y="0"/>
          <a:ext cx="0" cy="0"/>
          <a:chOff x="0" y="0"/>
          <a:chExt cx="0" cy="0"/>
        </a:xfrm>
      </p:grpSpPr>
      <p:sp>
        <p:nvSpPr>
          <p:cNvPr id="1048670" name="Title 1"/>
          <p:cNvSpPr>
            <a:spLocks noGrp="1"/>
          </p:cNvSpPr>
          <p:nvPr>
            <p:ph type="title"/>
          </p:nvPr>
        </p:nvSpPr>
        <p:spPr>
          <a:xfrm>
            <a:off x="2589213" y="4800600"/>
            <a:ext cx="8915400" cy="566738"/>
          </a:xfrm>
        </p:spPr>
        <p:txBody>
          <a:bodyPr anchor="b">
            <a:normAutofit/>
          </a:bodyPr>
          <a:lstStyle>
            <a:lvl1pPr algn="l">
              <a:defRPr b="0" sz="2400"/>
            </a:lvl1pPr>
          </a:lstStyle>
          <a:p>
            <a:r>
              <a:rPr lang="en-US"/>
              <a:t>Click to edit Master title style</a:t>
            </a:r>
            <a:endParaRPr dirty="0" lang="en-US"/>
          </a:p>
        </p:txBody>
      </p:sp>
      <p:sp>
        <p:nvSpPr>
          <p:cNvPr id="1048671" name="Picture Placeholder 2"/>
          <p:cNvSpPr>
            <a:spLocks noChangeAspect="1" noGrp="1"/>
          </p:cNvSpPr>
          <p:nvPr>
            <p:ph type="pic" idx="1"/>
          </p:nvPr>
        </p:nvSpPr>
        <p:spPr>
          <a:xfrm>
            <a:off x="2589212" y="634965"/>
            <a:ext cx="8915400" cy="3854970"/>
          </a:xfrm>
        </p:spPr>
        <p:txBody>
          <a:bodyPr anchor="t">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1048672" name="Text Placeholder 3"/>
          <p:cNvSpPr>
            <a:spLocks noGrp="1"/>
          </p:cNvSpPr>
          <p:nvPr>
            <p:ph type="body" sz="half" idx="2"/>
          </p:nvPr>
        </p:nvSpPr>
        <p:spPr>
          <a:xfrm>
            <a:off x="2589213" y="5367338"/>
            <a:ext cx="8915400" cy="493712"/>
          </a:xfrm>
        </p:spPr>
        <p:txBody>
          <a:bodyPr>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73"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674" name="Footer Placeholder 5"/>
          <p:cNvSpPr>
            <a:spLocks noGrp="1"/>
          </p:cNvSpPr>
          <p:nvPr>
            <p:ph type="ftr" sz="quarter" idx="11"/>
          </p:nvPr>
        </p:nvSpPr>
        <p:spPr/>
        <p:txBody>
          <a:bodyPr/>
          <a:p>
            <a:endParaRPr lang="en-GB"/>
          </a:p>
        </p:txBody>
      </p:sp>
      <p:sp>
        <p:nvSpPr>
          <p:cNvPr id="1048675" name="Freeform 11"/>
          <p:cNvSpPr/>
          <p:nvPr/>
        </p:nvSpPr>
        <p:spPr bwMode="auto">
          <a:xfrm flipV="1">
            <a:off x="-4189" y="491172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76" name="Slide Number Placeholder 6"/>
          <p:cNvSpPr>
            <a:spLocks noGrp="1"/>
          </p:cNvSpPr>
          <p:nvPr>
            <p:ph type="sldNum" sz="quarter" idx="12"/>
          </p:nvPr>
        </p:nvSpPr>
        <p:spPr>
          <a:xfrm>
            <a:off x="531812" y="4983087"/>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56" name=""/>
        <p:cNvGrpSpPr/>
        <p:nvPr/>
      </p:nvGrpSpPr>
      <p:grpSpPr>
        <a:xfrm>
          <a:off x="0" y="0"/>
          <a:ext cx="0" cy="0"/>
          <a:chOff x="0" y="0"/>
          <a:chExt cx="0" cy="0"/>
        </a:xfrm>
      </p:grpSpPr>
      <p:sp>
        <p:nvSpPr>
          <p:cNvPr id="1048702" name="Title 1"/>
          <p:cNvSpPr>
            <a:spLocks noGrp="1"/>
          </p:cNvSpPr>
          <p:nvPr>
            <p:ph type="title"/>
          </p:nvPr>
        </p:nvSpPr>
        <p:spPr>
          <a:xfrm>
            <a:off x="2589212" y="609600"/>
            <a:ext cx="8915399" cy="3117040"/>
          </a:xfrm>
        </p:spPr>
        <p:txBody>
          <a:bodyPr anchor="ctr">
            <a:normAutofit/>
          </a:bodyPr>
          <a:lstStyle>
            <a:lvl1pPr algn="l">
              <a:defRPr b="0" cap="none" sz="4800"/>
            </a:lvl1pPr>
          </a:lstStyle>
          <a:p>
            <a:r>
              <a:rPr lang="en-US"/>
              <a:t>Click to edit Master title style</a:t>
            </a:r>
            <a:endParaRPr dirty="0" lang="en-US"/>
          </a:p>
        </p:txBody>
      </p:sp>
      <p:sp>
        <p:nvSpPr>
          <p:cNvPr id="1048703" name="Text Placeholder 2"/>
          <p:cNvSpPr>
            <a:spLocks noGrp="1"/>
          </p:cNvSpPr>
          <p:nvPr>
            <p:ph type="body" idx="1"/>
          </p:nvPr>
        </p:nvSpPr>
        <p:spPr>
          <a:xfrm>
            <a:off x="2589212" y="4354046"/>
            <a:ext cx="8915399" cy="1555864"/>
          </a:xfrm>
        </p:spPr>
        <p:txBody>
          <a:bodyPr anchor="ctr">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04"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705" name="Footer Placeholder 4"/>
          <p:cNvSpPr>
            <a:spLocks noGrp="1"/>
          </p:cNvSpPr>
          <p:nvPr>
            <p:ph type="ftr" sz="quarter" idx="11"/>
          </p:nvPr>
        </p:nvSpPr>
        <p:spPr/>
        <p:txBody>
          <a:bodyPr/>
          <a:p>
            <a:endParaRPr lang="en-GB"/>
          </a:p>
        </p:txBody>
      </p:sp>
      <p:sp>
        <p:nvSpPr>
          <p:cNvPr id="1048706" name="Freeform 11"/>
          <p:cNvSpPr/>
          <p:nvPr/>
        </p:nvSpPr>
        <p:spPr bwMode="auto">
          <a:xfrm flipV="1">
            <a:off x="-4189" y="31781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07" name="Slide Number Placeholder 5"/>
          <p:cNvSpPr>
            <a:spLocks noGrp="1"/>
          </p:cNvSpPr>
          <p:nvPr>
            <p:ph type="sldNum" sz="quarter" idx="12"/>
          </p:nvPr>
        </p:nvSpPr>
        <p:spPr>
          <a:xfrm>
            <a:off x="531812" y="3244139"/>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50" name=""/>
        <p:cNvGrpSpPr/>
        <p:nvPr/>
      </p:nvGrpSpPr>
      <p:grpSpPr>
        <a:xfrm>
          <a:off x="0" y="0"/>
          <a:ext cx="0" cy="0"/>
          <a:chOff x="0" y="0"/>
          <a:chExt cx="0" cy="0"/>
        </a:xfrm>
      </p:grpSpPr>
      <p:sp>
        <p:nvSpPr>
          <p:cNvPr id="1048661" name="Title 1"/>
          <p:cNvSpPr>
            <a:spLocks noGrp="1"/>
          </p:cNvSpPr>
          <p:nvPr>
            <p:ph type="title"/>
          </p:nvPr>
        </p:nvSpPr>
        <p:spPr>
          <a:xfrm>
            <a:off x="2849949" y="609600"/>
            <a:ext cx="8393926" cy="2895600"/>
          </a:xfrm>
        </p:spPr>
        <p:txBody>
          <a:bodyPr anchor="ctr">
            <a:normAutofit/>
          </a:bodyPr>
          <a:lstStyle>
            <a:lvl1pPr algn="l">
              <a:defRPr b="0" cap="none" sz="4800"/>
            </a:lvl1pPr>
          </a:lstStyle>
          <a:p>
            <a:r>
              <a:rPr lang="en-US"/>
              <a:t>Click to edit Master title style</a:t>
            </a:r>
            <a:endParaRPr dirty="0" lang="en-US"/>
          </a:p>
        </p:txBody>
      </p:sp>
      <p:sp>
        <p:nvSpPr>
          <p:cNvPr id="1048662" name="Text Placeholder 9"/>
          <p:cNvSpPr>
            <a:spLocks noGrp="1"/>
          </p:cNvSpPr>
          <p:nvPr>
            <p:ph type="body" sz="quarter" idx="13"/>
          </p:nvPr>
        </p:nvSpPr>
        <p:spPr>
          <a:xfrm>
            <a:off x="3275012" y="3505200"/>
            <a:ext cx="7536554" cy="381000"/>
          </a:xfrm>
        </p:spPr>
        <p:txBody>
          <a:bodyPr anchor="ctr">
            <a:noAutofit/>
          </a:bodyPr>
          <a:lstStyle>
            <a:lvl1pPr indent="0" marL="0">
              <a:buFontTx/>
              <a:buNone/>
              <a:defRPr sz="1600">
                <a:solidFill>
                  <a:schemeClr val="tx1">
                    <a:lumMod val="50000"/>
                    <a:lumOff val="50000"/>
                  </a:schemeClr>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663" name="Text Placeholder 2"/>
          <p:cNvSpPr>
            <a:spLocks noGrp="1"/>
          </p:cNvSpPr>
          <p:nvPr>
            <p:ph type="body" idx="1"/>
          </p:nvPr>
        </p:nvSpPr>
        <p:spPr>
          <a:xfrm>
            <a:off x="2589212" y="4354046"/>
            <a:ext cx="8915399" cy="1555864"/>
          </a:xfrm>
        </p:spPr>
        <p:txBody>
          <a:bodyPr anchor="ctr">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64"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665" name="Footer Placeholder 4"/>
          <p:cNvSpPr>
            <a:spLocks noGrp="1"/>
          </p:cNvSpPr>
          <p:nvPr>
            <p:ph type="ftr" sz="quarter" idx="11"/>
          </p:nvPr>
        </p:nvSpPr>
        <p:spPr/>
        <p:txBody>
          <a:bodyPr/>
          <a:p>
            <a:endParaRPr lang="en-GB"/>
          </a:p>
        </p:txBody>
      </p:sp>
      <p:sp>
        <p:nvSpPr>
          <p:cNvPr id="1048666" name="Freeform 11"/>
          <p:cNvSpPr/>
          <p:nvPr/>
        </p:nvSpPr>
        <p:spPr bwMode="auto">
          <a:xfrm flipV="1">
            <a:off x="-4189" y="31781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67" name="Slide Number Placeholder 5"/>
          <p:cNvSpPr>
            <a:spLocks noGrp="1"/>
          </p:cNvSpPr>
          <p:nvPr>
            <p:ph type="sldNum" sz="quarter" idx="12"/>
          </p:nvPr>
        </p:nvSpPr>
        <p:spPr>
          <a:xfrm>
            <a:off x="531812" y="3244139"/>
            <a:ext cx="779767" cy="365125"/>
          </a:xfrm>
        </p:spPr>
        <p:txBody>
          <a:bodyPr/>
          <a:p>
            <a:fld id="{467DA55A-CD99-4D6D-9F9B-30A0F32F27EB}" type="slidenum">
              <a:rPr lang="en-GB" smtClean="0"/>
              <a:t>‹#›</a:t>
            </a:fld>
            <a:endParaRPr lang="en-GB"/>
          </a:p>
        </p:txBody>
      </p:sp>
      <p:sp>
        <p:nvSpPr>
          <p:cNvPr id="1048668" name="TextBox 13"/>
          <p:cNvSpPr txBox="1"/>
          <p:nvPr/>
        </p:nvSpPr>
        <p:spPr>
          <a:xfrm>
            <a:off x="2467652" y="648005"/>
            <a:ext cx="609600" cy="584776"/>
          </a:xfrm>
          <a:prstGeom prst="rect"/>
        </p:spPr>
        <p:txBody>
          <a:bodyPr anchor="ctr" bIns="45720" lIns="91440" rIns="91440" rtlCol="0" tIns="45720" vert="horz">
            <a:noAutofit/>
          </a:bodyPr>
          <a:p>
            <a:pPr lvl="0"/>
            <a:r>
              <a:rPr baseline="0" dirty="0" sz="8000" lang="en-US">
                <a:ln w="3175" cmpd="sng">
                  <a:noFill/>
                </a:ln>
                <a:solidFill>
                  <a:schemeClr val="accent1"/>
                </a:solidFill>
                <a:effectLst/>
                <a:latin typeface="Arial"/>
              </a:rPr>
              <a:t>“</a:t>
            </a:r>
          </a:p>
        </p:txBody>
      </p:sp>
      <p:sp>
        <p:nvSpPr>
          <p:cNvPr id="1048669" name="TextBox 14"/>
          <p:cNvSpPr txBox="1"/>
          <p:nvPr/>
        </p:nvSpPr>
        <p:spPr>
          <a:xfrm>
            <a:off x="11114852" y="2905306"/>
            <a:ext cx="609600" cy="584776"/>
          </a:xfrm>
          <a:prstGeom prst="rect"/>
        </p:spPr>
        <p:txBody>
          <a:bodyPr anchor="ctr" bIns="45720" lIns="91440" rIns="91440" rtlCol="0" tIns="45720" vert="horz">
            <a:noAutofit/>
          </a:bodyPr>
          <a:p>
            <a:pPr lvl="0"/>
            <a:r>
              <a:rPr baseline="0" dirty="0" sz="8000" lang="en-US">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55" name=""/>
        <p:cNvGrpSpPr/>
        <p:nvPr/>
      </p:nvGrpSpPr>
      <p:grpSpPr>
        <a:xfrm>
          <a:off x="0" y="0"/>
          <a:ext cx="0" cy="0"/>
          <a:chOff x="0" y="0"/>
          <a:chExt cx="0" cy="0"/>
        </a:xfrm>
      </p:grpSpPr>
      <p:sp>
        <p:nvSpPr>
          <p:cNvPr id="1048696" name="Title 1"/>
          <p:cNvSpPr>
            <a:spLocks noGrp="1"/>
          </p:cNvSpPr>
          <p:nvPr>
            <p:ph type="title"/>
          </p:nvPr>
        </p:nvSpPr>
        <p:spPr>
          <a:xfrm>
            <a:off x="2589213" y="2438400"/>
            <a:ext cx="8915400" cy="2724845"/>
          </a:xfrm>
        </p:spPr>
        <p:txBody>
          <a:bodyPr anchor="b">
            <a:normAutofit/>
          </a:bodyPr>
          <a:lstStyle>
            <a:lvl1pPr algn="l">
              <a:defRPr b="0" sz="4800"/>
            </a:lvl1pPr>
          </a:lstStyle>
          <a:p>
            <a:r>
              <a:rPr lang="en-US"/>
              <a:t>Click to edit Master title style</a:t>
            </a:r>
            <a:endParaRPr dirty="0" lang="en-US"/>
          </a:p>
        </p:txBody>
      </p:sp>
      <p:sp>
        <p:nvSpPr>
          <p:cNvPr id="1048697" name="Text Placeholder 3"/>
          <p:cNvSpPr>
            <a:spLocks noGrp="1"/>
          </p:cNvSpPr>
          <p:nvPr>
            <p:ph type="body" sz="half" idx="2"/>
          </p:nvPr>
        </p:nvSpPr>
        <p:spPr>
          <a:xfrm>
            <a:off x="2589213" y="5181600"/>
            <a:ext cx="8915400" cy="729622"/>
          </a:xfrm>
        </p:spPr>
        <p:txBody>
          <a:bodyPr anchor="t" bIns="45720" lIns="91440"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1048698"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699" name="Footer Placeholder 5"/>
          <p:cNvSpPr>
            <a:spLocks noGrp="1"/>
          </p:cNvSpPr>
          <p:nvPr>
            <p:ph type="ftr" sz="quarter" idx="11"/>
          </p:nvPr>
        </p:nvSpPr>
        <p:spPr/>
        <p:txBody>
          <a:bodyPr/>
          <a:p>
            <a:endParaRPr lang="en-GB"/>
          </a:p>
        </p:txBody>
      </p:sp>
      <p:sp>
        <p:nvSpPr>
          <p:cNvPr id="1048700" name="Freeform 11"/>
          <p:cNvSpPr/>
          <p:nvPr/>
        </p:nvSpPr>
        <p:spPr bwMode="auto">
          <a:xfrm flipV="1">
            <a:off x="-4189" y="491172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01" name="Slide Number Placeholder 6"/>
          <p:cNvSpPr>
            <a:spLocks noGrp="1"/>
          </p:cNvSpPr>
          <p:nvPr>
            <p:ph type="sldNum" sz="quarter" idx="12"/>
          </p:nvPr>
        </p:nvSpPr>
        <p:spPr>
          <a:xfrm>
            <a:off x="531812" y="4983087"/>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49" name=""/>
        <p:cNvGrpSpPr/>
        <p:nvPr/>
      </p:nvGrpSpPr>
      <p:grpSpPr>
        <a:xfrm>
          <a:off x="0" y="0"/>
          <a:ext cx="0" cy="0"/>
          <a:chOff x="0" y="0"/>
          <a:chExt cx="0" cy="0"/>
        </a:xfrm>
      </p:grpSpPr>
      <p:sp>
        <p:nvSpPr>
          <p:cNvPr id="1048652" name="Title 1"/>
          <p:cNvSpPr>
            <a:spLocks noGrp="1"/>
          </p:cNvSpPr>
          <p:nvPr>
            <p:ph type="title"/>
          </p:nvPr>
        </p:nvSpPr>
        <p:spPr>
          <a:xfrm>
            <a:off x="2849949" y="609600"/>
            <a:ext cx="8393926" cy="2895600"/>
          </a:xfrm>
        </p:spPr>
        <p:txBody>
          <a:bodyPr anchor="ctr">
            <a:normAutofit/>
          </a:bodyPr>
          <a:lstStyle>
            <a:lvl1pPr algn="l">
              <a:defRPr b="0" cap="none" sz="4800"/>
            </a:lvl1pPr>
          </a:lstStyle>
          <a:p>
            <a:r>
              <a:rPr lang="en-US"/>
              <a:t>Click to edit Master title style</a:t>
            </a:r>
            <a:endParaRPr dirty="0" lang="en-US"/>
          </a:p>
        </p:txBody>
      </p:sp>
      <p:sp>
        <p:nvSpPr>
          <p:cNvPr id="1048653" name="Text Placeholder 9"/>
          <p:cNvSpPr>
            <a:spLocks noGrp="1"/>
          </p:cNvSpPr>
          <p:nvPr>
            <p:ph type="body" sz="quarter" idx="13"/>
          </p:nvPr>
        </p:nvSpPr>
        <p:spPr>
          <a:xfrm>
            <a:off x="2589212" y="4343400"/>
            <a:ext cx="8915400" cy="838200"/>
          </a:xfrm>
        </p:spPr>
        <p:txBody>
          <a:bodyPr anchor="b">
            <a:noAutofit/>
          </a:bodyPr>
          <a:lstStyle>
            <a:lvl1pPr indent="0" marL="0">
              <a:buFontTx/>
              <a:buNone/>
              <a:defRPr sz="2400">
                <a:solidFill>
                  <a:schemeClr val="accent1"/>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654" name="Text Placeholder 3"/>
          <p:cNvSpPr>
            <a:spLocks noGrp="1"/>
          </p:cNvSpPr>
          <p:nvPr>
            <p:ph type="body" sz="half" idx="2"/>
          </p:nvPr>
        </p:nvSpPr>
        <p:spPr>
          <a:xfrm>
            <a:off x="2589213" y="5181600"/>
            <a:ext cx="8915400" cy="729622"/>
          </a:xfrm>
        </p:spPr>
        <p:txBody>
          <a:bodyPr anchor="t" bIns="45720" lIns="91440"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1048655"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656" name="Footer Placeholder 5"/>
          <p:cNvSpPr>
            <a:spLocks noGrp="1"/>
          </p:cNvSpPr>
          <p:nvPr>
            <p:ph type="ftr" sz="quarter" idx="11"/>
          </p:nvPr>
        </p:nvSpPr>
        <p:spPr/>
        <p:txBody>
          <a:bodyPr/>
          <a:p>
            <a:endParaRPr lang="en-GB"/>
          </a:p>
        </p:txBody>
      </p:sp>
      <p:sp>
        <p:nvSpPr>
          <p:cNvPr id="1048657" name="Freeform 11"/>
          <p:cNvSpPr/>
          <p:nvPr/>
        </p:nvSpPr>
        <p:spPr bwMode="auto">
          <a:xfrm flipV="1">
            <a:off x="-4189" y="491172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58" name="Slide Number Placeholder 6"/>
          <p:cNvSpPr>
            <a:spLocks noGrp="1"/>
          </p:cNvSpPr>
          <p:nvPr>
            <p:ph type="sldNum" sz="quarter" idx="12"/>
          </p:nvPr>
        </p:nvSpPr>
        <p:spPr>
          <a:xfrm>
            <a:off x="531812" y="4983087"/>
            <a:ext cx="779767" cy="365125"/>
          </a:xfrm>
        </p:spPr>
        <p:txBody>
          <a:bodyPr/>
          <a:p>
            <a:fld id="{467DA55A-CD99-4D6D-9F9B-30A0F32F27EB}" type="slidenum">
              <a:rPr lang="en-GB" smtClean="0"/>
              <a:t>‹#›</a:t>
            </a:fld>
            <a:endParaRPr lang="en-GB"/>
          </a:p>
        </p:txBody>
      </p:sp>
      <p:sp>
        <p:nvSpPr>
          <p:cNvPr id="1048659" name="TextBox 16"/>
          <p:cNvSpPr txBox="1"/>
          <p:nvPr/>
        </p:nvSpPr>
        <p:spPr>
          <a:xfrm>
            <a:off x="2467652" y="648005"/>
            <a:ext cx="609600" cy="584776"/>
          </a:xfrm>
          <a:prstGeom prst="rect"/>
        </p:spPr>
        <p:txBody>
          <a:bodyPr anchor="ctr" bIns="45720" lIns="91440" rIns="91440" rtlCol="0" tIns="45720" vert="horz">
            <a:noAutofit/>
          </a:bodyPr>
          <a:p>
            <a:pPr lvl="0"/>
            <a:r>
              <a:rPr baseline="0" dirty="0" sz="8000" lang="en-US">
                <a:ln w="3175" cmpd="sng">
                  <a:noFill/>
                </a:ln>
                <a:solidFill>
                  <a:schemeClr val="accent1"/>
                </a:solidFill>
                <a:effectLst/>
                <a:latin typeface="Arial"/>
              </a:rPr>
              <a:t>“</a:t>
            </a:r>
          </a:p>
        </p:txBody>
      </p:sp>
      <p:sp>
        <p:nvSpPr>
          <p:cNvPr id="1048660" name="TextBox 17"/>
          <p:cNvSpPr txBox="1"/>
          <p:nvPr/>
        </p:nvSpPr>
        <p:spPr>
          <a:xfrm>
            <a:off x="11114852" y="2905306"/>
            <a:ext cx="609600" cy="584776"/>
          </a:xfrm>
          <a:prstGeom prst="rect"/>
        </p:spPr>
        <p:txBody>
          <a:bodyPr anchor="ctr" bIns="45720" lIns="91440" rIns="91440" rtlCol="0" tIns="45720" vert="horz">
            <a:noAutofit/>
          </a:bodyPr>
          <a:p>
            <a:pPr lvl="0"/>
            <a:r>
              <a:rPr baseline="0" dirty="0" sz="8000" lang="en-US">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58" name=""/>
        <p:cNvGrpSpPr/>
        <p:nvPr/>
      </p:nvGrpSpPr>
      <p:grpSpPr>
        <a:xfrm>
          <a:off x="0" y="0"/>
          <a:ext cx="0" cy="0"/>
          <a:chOff x="0" y="0"/>
          <a:chExt cx="0" cy="0"/>
        </a:xfrm>
      </p:grpSpPr>
      <p:sp>
        <p:nvSpPr>
          <p:cNvPr id="1048715" name="Title 1"/>
          <p:cNvSpPr>
            <a:spLocks noGrp="1"/>
          </p:cNvSpPr>
          <p:nvPr>
            <p:ph type="title"/>
          </p:nvPr>
        </p:nvSpPr>
        <p:spPr>
          <a:xfrm>
            <a:off x="2589212" y="627407"/>
            <a:ext cx="8915399" cy="2880020"/>
          </a:xfrm>
        </p:spPr>
        <p:txBody>
          <a:bodyPr anchor="ctr">
            <a:normAutofit/>
          </a:bodyPr>
          <a:lstStyle>
            <a:lvl1pPr algn="l">
              <a:defRPr b="0" sz="4800"/>
            </a:lvl1pPr>
          </a:lstStyle>
          <a:p>
            <a:r>
              <a:rPr lang="en-US"/>
              <a:t>Click to edit Master title style</a:t>
            </a:r>
            <a:endParaRPr dirty="0" lang="en-US"/>
          </a:p>
        </p:txBody>
      </p:sp>
      <p:sp>
        <p:nvSpPr>
          <p:cNvPr id="1048716" name="Text Placeholder 9"/>
          <p:cNvSpPr>
            <a:spLocks noGrp="1"/>
          </p:cNvSpPr>
          <p:nvPr>
            <p:ph type="body" sz="quarter" idx="13"/>
          </p:nvPr>
        </p:nvSpPr>
        <p:spPr>
          <a:xfrm>
            <a:off x="2589212" y="4343400"/>
            <a:ext cx="8915400" cy="838200"/>
          </a:xfrm>
        </p:spPr>
        <p:txBody>
          <a:bodyPr anchor="b">
            <a:noAutofit/>
          </a:bodyPr>
          <a:lstStyle>
            <a:lvl1pPr indent="0" marL="0">
              <a:buFontTx/>
              <a:buNone/>
              <a:defRPr sz="2400">
                <a:solidFill>
                  <a:schemeClr val="accent1"/>
                </a:solidFill>
              </a:defRPr>
            </a:lvl1pPr>
            <a:lvl2pPr indent="0" marL="457200">
              <a:buFontTx/>
              <a:buNone/>
            </a:lvl2pPr>
            <a:lvl3pPr indent="0" marL="914400">
              <a:buFontTx/>
              <a:buNone/>
            </a:lvl3pPr>
            <a:lvl4pPr indent="0" marL="1371600">
              <a:buFontTx/>
              <a:buNone/>
            </a:lvl4pPr>
            <a:lvl5pPr indent="0" marL="1828800">
              <a:buFontTx/>
              <a:buNone/>
            </a:lvl5pPr>
          </a:lstStyle>
          <a:p>
            <a:pPr lvl="0"/>
            <a:r>
              <a:rPr lang="en-US"/>
              <a:t>Click to edit Master text styles</a:t>
            </a:r>
          </a:p>
        </p:txBody>
      </p:sp>
      <p:sp>
        <p:nvSpPr>
          <p:cNvPr id="1048717" name="Text Placeholder 3"/>
          <p:cNvSpPr>
            <a:spLocks noGrp="1"/>
          </p:cNvSpPr>
          <p:nvPr>
            <p:ph type="body" sz="half" idx="2"/>
          </p:nvPr>
        </p:nvSpPr>
        <p:spPr>
          <a:xfrm>
            <a:off x="2589213" y="5181600"/>
            <a:ext cx="8915400" cy="729622"/>
          </a:xfrm>
        </p:spPr>
        <p:txBody>
          <a:bodyPr anchor="t" bIns="45720" lIns="91440" rIns="91440" rtlCol="0" tIns="45720" vert="horz">
            <a:normAutofit/>
          </a:bodyPr>
          <a:lstStyle>
            <a:lvl1pPr>
              <a:buNone/>
              <a:defRPr lang="en-US">
                <a:solidFill>
                  <a:schemeClr val="tx1">
                    <a:lumMod val="65000"/>
                    <a:lumOff val="35000"/>
                  </a:schemeClr>
                </a:solidFill>
              </a:defRPr>
            </a:lvl1pPr>
          </a:lstStyle>
          <a:p>
            <a:pPr indent="0" lvl="0" marL="0">
              <a:buNone/>
            </a:pPr>
            <a:r>
              <a:rPr lang="en-US"/>
              <a:t>Click to edit Master text styles</a:t>
            </a:r>
          </a:p>
        </p:txBody>
      </p:sp>
      <p:sp>
        <p:nvSpPr>
          <p:cNvPr id="1048718" name="Date Placeholder 4"/>
          <p:cNvSpPr>
            <a:spLocks noGrp="1"/>
          </p:cNvSpPr>
          <p:nvPr>
            <p:ph type="dt" sz="half" idx="10"/>
          </p:nvPr>
        </p:nvSpPr>
        <p:spPr/>
        <p:txBody>
          <a:bodyPr/>
          <a:p>
            <a:fld id="{28C18859-9320-47B1-B84A-5AD18E8F8F05}" type="datetimeFigureOut">
              <a:rPr lang="en-GB" smtClean="0"/>
              <a:t>09/06/2026</a:t>
            </a:fld>
            <a:endParaRPr lang="en-GB"/>
          </a:p>
        </p:txBody>
      </p:sp>
      <p:sp>
        <p:nvSpPr>
          <p:cNvPr id="1048719" name="Footer Placeholder 5"/>
          <p:cNvSpPr>
            <a:spLocks noGrp="1"/>
          </p:cNvSpPr>
          <p:nvPr>
            <p:ph type="ftr" sz="quarter" idx="11"/>
          </p:nvPr>
        </p:nvSpPr>
        <p:spPr/>
        <p:txBody>
          <a:bodyPr/>
          <a:p>
            <a:endParaRPr lang="en-GB"/>
          </a:p>
        </p:txBody>
      </p:sp>
      <p:sp>
        <p:nvSpPr>
          <p:cNvPr id="1048720" name="Freeform 11"/>
          <p:cNvSpPr/>
          <p:nvPr/>
        </p:nvSpPr>
        <p:spPr bwMode="auto">
          <a:xfrm flipV="1">
            <a:off x="-4189" y="491172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21" name="Slide Number Placeholder 6"/>
          <p:cNvSpPr>
            <a:spLocks noGrp="1"/>
          </p:cNvSpPr>
          <p:nvPr>
            <p:ph type="sldNum" sz="quarter" idx="12"/>
          </p:nvPr>
        </p:nvSpPr>
        <p:spPr>
          <a:xfrm>
            <a:off x="531812" y="4983087"/>
            <a:ext cx="779767" cy="365125"/>
          </a:xfrm>
        </p:spPr>
        <p:txBody>
          <a:bodyPr/>
          <a:p>
            <a:fld id="{467DA55A-CD99-4D6D-9F9B-30A0F32F27EB}"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52" name=""/>
        <p:cNvGrpSpPr/>
        <p:nvPr/>
      </p:nvGrpSpPr>
      <p:grpSpPr>
        <a:xfrm>
          <a:off x="0" y="0"/>
          <a:ext cx="0" cy="0"/>
          <a:chOff x="0" y="0"/>
          <a:chExt cx="0" cy="0"/>
        </a:xfrm>
      </p:grpSpPr>
      <p:sp>
        <p:nvSpPr>
          <p:cNvPr id="1048677" name="Title 1"/>
          <p:cNvSpPr>
            <a:spLocks noGrp="1"/>
          </p:cNvSpPr>
          <p:nvPr>
            <p:ph type="title"/>
          </p:nvPr>
        </p:nvSpPr>
        <p:spPr/>
        <p:txBody>
          <a:bodyPr/>
          <a:p>
            <a:r>
              <a:rPr lang="en-US"/>
              <a:t>Click to edit Master title style</a:t>
            </a:r>
            <a:endParaRPr dirty="0" lang="en-US"/>
          </a:p>
        </p:txBody>
      </p:sp>
      <p:sp>
        <p:nvSpPr>
          <p:cNvPr id="1048678" name="Vertical Text Placeholder 2"/>
          <p:cNvSpPr>
            <a:spLocks noGrp="1"/>
          </p:cNvSpPr>
          <p:nvPr>
            <p:ph type="body" orient="vert" idx="1"/>
          </p:nvPr>
        </p:nvSpPr>
        <p:spPr/>
        <p:txBody>
          <a:bodyPr anchor="t"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79"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680" name="Footer Placeholder 4"/>
          <p:cNvSpPr>
            <a:spLocks noGrp="1"/>
          </p:cNvSpPr>
          <p:nvPr>
            <p:ph type="ftr" sz="quarter" idx="11"/>
          </p:nvPr>
        </p:nvSpPr>
        <p:spPr/>
        <p:txBody>
          <a:bodyPr/>
          <a:p>
            <a:endParaRPr lang="en-GB"/>
          </a:p>
        </p:txBody>
      </p:sp>
      <p:sp>
        <p:nvSpPr>
          <p:cNvPr id="1048681"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682" name="Slide Number Placeholder 5"/>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60" name=""/>
        <p:cNvGrpSpPr/>
        <p:nvPr/>
      </p:nvGrpSpPr>
      <p:grpSpPr>
        <a:xfrm>
          <a:off x="0" y="0"/>
          <a:ext cx="0" cy="0"/>
          <a:chOff x="0" y="0"/>
          <a:chExt cx="0" cy="0"/>
        </a:xfrm>
      </p:grpSpPr>
      <p:sp>
        <p:nvSpPr>
          <p:cNvPr id="1048729" name="Vertical Title 1"/>
          <p:cNvSpPr>
            <a:spLocks noGrp="1"/>
          </p:cNvSpPr>
          <p:nvPr>
            <p:ph type="title" orient="vert"/>
          </p:nvPr>
        </p:nvSpPr>
        <p:spPr>
          <a:xfrm>
            <a:off x="9294812" y="627405"/>
            <a:ext cx="2207601" cy="5283817"/>
          </a:xfrm>
        </p:spPr>
        <p:txBody>
          <a:bodyPr anchor="ctr" vert="eaVert"/>
          <a:p>
            <a:r>
              <a:rPr lang="en-US"/>
              <a:t>Click to edit Master title style</a:t>
            </a:r>
            <a:endParaRPr dirty="0" lang="en-US"/>
          </a:p>
        </p:txBody>
      </p:sp>
      <p:sp>
        <p:nvSpPr>
          <p:cNvPr id="1048730" name="Vertical Text Placeholder 2"/>
          <p:cNvSpPr>
            <a:spLocks noGrp="1"/>
          </p:cNvSpPr>
          <p:nvPr>
            <p:ph type="body" orient="vert" idx="1"/>
          </p:nvPr>
        </p:nvSpPr>
        <p:spPr>
          <a:xfrm>
            <a:off x="2589212" y="627405"/>
            <a:ext cx="6477000" cy="5283817"/>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31" name="Date Placeholder 3"/>
          <p:cNvSpPr>
            <a:spLocks noGrp="1"/>
          </p:cNvSpPr>
          <p:nvPr>
            <p:ph type="dt" sz="half" idx="10"/>
          </p:nvPr>
        </p:nvSpPr>
        <p:spPr/>
        <p:txBody>
          <a:bodyPr/>
          <a:p>
            <a:fld id="{28C18859-9320-47B1-B84A-5AD18E8F8F05}" type="datetimeFigureOut">
              <a:rPr lang="en-GB" smtClean="0"/>
              <a:t>09/06/2026</a:t>
            </a:fld>
            <a:endParaRPr lang="en-GB"/>
          </a:p>
        </p:txBody>
      </p:sp>
      <p:sp>
        <p:nvSpPr>
          <p:cNvPr id="1048732" name="Footer Placeholder 4"/>
          <p:cNvSpPr>
            <a:spLocks noGrp="1"/>
          </p:cNvSpPr>
          <p:nvPr>
            <p:ph type="ftr" sz="quarter" idx="11"/>
          </p:nvPr>
        </p:nvSpPr>
        <p:spPr/>
        <p:txBody>
          <a:bodyPr/>
          <a:p>
            <a:endParaRPr lang="en-GB"/>
          </a:p>
        </p:txBody>
      </p:sp>
      <p:sp>
        <p:nvSpPr>
          <p:cNvPr id="1048733" name="Freeform 11"/>
          <p:cNvSpPr/>
          <p:nvPr/>
        </p:nvSpPr>
        <p:spPr bwMode="auto">
          <a:xfrm flipV="1">
            <a:off x="-4189" y="714375"/>
            <a:ext cx="1588527" cy="507297"/>
          </a:xfrm>
          <a:custGeom>
            <a:avLst/>
            <a:ah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048734" name="Slide Number Placeholder 5"/>
          <p:cNvSpPr>
            <a:spLocks noGrp="1"/>
          </p:cNvSpPr>
          <p:nvPr>
            <p:ph type="sldNum" sz="quarter" idx="12"/>
          </p:nvPr>
        </p:nvSpPr>
        <p:spPr/>
        <p:txBody>
          <a:bodyPr/>
          <a:p>
            <a:fld id="{467DA55A-CD99-4D6D-9F9B-30A0F32F27E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2" name=""/>
        <p:cNvGrpSpPr/>
        <p:nvPr/>
      </p:nvGrpSpPr>
      <p:grpSpPr>
        <a:xfrm>
          <a:off x="0" y="0"/>
          <a:ext cx="0" cy="0"/>
          <a:chOff x="0" y="0"/>
          <a:chExt cx="0" cy="0"/>
        </a:xfrm>
      </p:grpSpPr>
      <p:grpSp>
        <p:nvGrpSpPr>
          <p:cNvPr id="13" name="Group 22"/>
          <p:cNvGrpSpPr/>
          <p:nvPr/>
        </p:nvGrpSpPr>
        <p:grpSpPr>
          <a:xfrm>
            <a:off x="1" y="228600"/>
            <a:ext cx="2851516" cy="6638628"/>
            <a:chOff x="2487613" y="285750"/>
            <a:chExt cx="2428875" cy="5654676"/>
          </a:xfrm>
        </p:grpSpPr>
        <p:sp>
          <p:nvSpPr>
            <p:cNvPr id="1048576" name="Freeform 11"/>
            <p:cNvSpPr/>
            <p:nvPr/>
          </p:nvSpPr>
          <p:spPr bwMode="auto">
            <a:xfrm>
              <a:off x="2487613" y="2284413"/>
              <a:ext cx="85725" cy="533400"/>
            </a:xfrm>
            <a:custGeom>
              <a:avLst/>
              <a:ah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p>
              <a:endParaRPr lang="en-GB"/>
            </a:p>
          </p:txBody>
        </p:sp>
        <p:sp>
          <p:nvSpPr>
            <p:cNvPr id="1048577" name="Freeform 12"/>
            <p:cNvSpPr/>
            <p:nvPr/>
          </p:nvSpPr>
          <p:spPr bwMode="auto">
            <a:xfrm>
              <a:off x="2597151" y="2779713"/>
              <a:ext cx="550863" cy="1978025"/>
            </a:xfrm>
            <a:custGeom>
              <a:avLst/>
              <a:ah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p>
              <a:endParaRPr lang="en-GB"/>
            </a:p>
          </p:txBody>
        </p:sp>
        <p:sp>
          <p:nvSpPr>
            <p:cNvPr id="1048578" name="Freeform 13"/>
            <p:cNvSpPr/>
            <p:nvPr/>
          </p:nvSpPr>
          <p:spPr bwMode="auto">
            <a:xfrm>
              <a:off x="3175001" y="4730750"/>
              <a:ext cx="519113" cy="1209675"/>
            </a:xfrm>
            <a:custGeom>
              <a:avLst/>
              <a:ah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p>
              <a:endParaRPr lang="en-GB"/>
            </a:p>
          </p:txBody>
        </p:sp>
        <p:sp>
          <p:nvSpPr>
            <p:cNvPr id="1048579" name="Freeform 14"/>
            <p:cNvSpPr/>
            <p:nvPr/>
          </p:nvSpPr>
          <p:spPr bwMode="auto">
            <a:xfrm>
              <a:off x="3305176" y="5630863"/>
              <a:ext cx="146050" cy="309563"/>
            </a:xfrm>
            <a:custGeom>
              <a:avLst/>
              <a:ah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p>
              <a:endParaRPr lang="en-GB"/>
            </a:p>
          </p:txBody>
        </p:sp>
        <p:sp>
          <p:nvSpPr>
            <p:cNvPr id="1048580" name="Freeform 15"/>
            <p:cNvSpPr/>
            <p:nvPr/>
          </p:nvSpPr>
          <p:spPr bwMode="auto">
            <a:xfrm>
              <a:off x="2573338" y="2817813"/>
              <a:ext cx="700088" cy="2835275"/>
            </a:xfrm>
            <a:custGeom>
              <a:avLst/>
              <a:ah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p>
              <a:endParaRPr lang="en-GB"/>
            </a:p>
          </p:txBody>
        </p:sp>
        <p:sp>
          <p:nvSpPr>
            <p:cNvPr id="1048581" name="Freeform 16"/>
            <p:cNvSpPr/>
            <p:nvPr/>
          </p:nvSpPr>
          <p:spPr bwMode="auto">
            <a:xfrm>
              <a:off x="2506663" y="285750"/>
              <a:ext cx="90488" cy="2493963"/>
            </a:xfrm>
            <a:custGeom>
              <a:avLst/>
              <a:ah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p>
              <a:endParaRPr lang="en-GB"/>
            </a:p>
          </p:txBody>
        </p:sp>
        <p:sp>
          <p:nvSpPr>
            <p:cNvPr id="1048582" name="Freeform 17"/>
            <p:cNvSpPr/>
            <p:nvPr/>
          </p:nvSpPr>
          <p:spPr bwMode="auto">
            <a:xfrm>
              <a:off x="2554288" y="2598738"/>
              <a:ext cx="66675" cy="420688"/>
            </a:xfrm>
            <a:custGeom>
              <a:avLst/>
              <a:ah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p>
              <a:endParaRPr lang="en-GB"/>
            </a:p>
          </p:txBody>
        </p:sp>
        <p:sp>
          <p:nvSpPr>
            <p:cNvPr id="1048583" name="Freeform 18"/>
            <p:cNvSpPr/>
            <p:nvPr/>
          </p:nvSpPr>
          <p:spPr bwMode="auto">
            <a:xfrm>
              <a:off x="3143251" y="4757738"/>
              <a:ext cx="161925" cy="873125"/>
            </a:xfrm>
            <a:custGeom>
              <a:avLst/>
              <a:ah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p>
              <a:endParaRPr lang="en-GB"/>
            </a:p>
          </p:txBody>
        </p:sp>
        <p:sp>
          <p:nvSpPr>
            <p:cNvPr id="1048584" name="Freeform 19"/>
            <p:cNvSpPr/>
            <p:nvPr/>
          </p:nvSpPr>
          <p:spPr bwMode="auto">
            <a:xfrm>
              <a:off x="3148013" y="1282700"/>
              <a:ext cx="1768475" cy="3448050"/>
            </a:xfrm>
            <a:custGeom>
              <a:avLst/>
              <a:ah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p>
              <a:endParaRPr lang="en-GB"/>
            </a:p>
          </p:txBody>
        </p:sp>
        <p:sp>
          <p:nvSpPr>
            <p:cNvPr id="1048585" name="Freeform 20"/>
            <p:cNvSpPr/>
            <p:nvPr/>
          </p:nvSpPr>
          <p:spPr bwMode="auto">
            <a:xfrm>
              <a:off x="3273426" y="5653088"/>
              <a:ext cx="138113" cy="287338"/>
            </a:xfrm>
            <a:custGeom>
              <a:avLst/>
              <a:ah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p>
              <a:endParaRPr lang="en-GB"/>
            </a:p>
          </p:txBody>
        </p:sp>
        <p:sp>
          <p:nvSpPr>
            <p:cNvPr id="1048586" name="Freeform 21"/>
            <p:cNvSpPr/>
            <p:nvPr/>
          </p:nvSpPr>
          <p:spPr bwMode="auto">
            <a:xfrm>
              <a:off x="3143251" y="4656138"/>
              <a:ext cx="31750" cy="188913"/>
            </a:xfrm>
            <a:custGeom>
              <a:avLst/>
              <a:ah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p>
              <a:endParaRPr lang="en-GB"/>
            </a:p>
          </p:txBody>
        </p:sp>
        <p:sp>
          <p:nvSpPr>
            <p:cNvPr id="1048587" name="Freeform 22"/>
            <p:cNvSpPr/>
            <p:nvPr/>
          </p:nvSpPr>
          <p:spPr bwMode="auto">
            <a:xfrm>
              <a:off x="3211513" y="5410200"/>
              <a:ext cx="203200" cy="530225"/>
            </a:xfrm>
            <a:custGeom>
              <a:avLst/>
              <a:ah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p>
              <a:endParaRPr lang="en-GB"/>
            </a:p>
          </p:txBody>
        </p:sp>
      </p:grpSp>
      <p:grpSp>
        <p:nvGrpSpPr>
          <p:cNvPr id="14" name="Group 9"/>
          <p:cNvGrpSpPr/>
          <p:nvPr/>
        </p:nvGrpSpPr>
        <p:grpSpPr>
          <a:xfrm>
            <a:off x="27221" y="157"/>
            <a:ext cx="2356674" cy="6853096"/>
            <a:chOff x="6627813" y="195610"/>
            <a:chExt cx="1952625" cy="5678141"/>
          </a:xfrm>
        </p:grpSpPr>
        <p:sp>
          <p:nvSpPr>
            <p:cNvPr id="1048588" name="Freeform 27"/>
            <p:cNvSpPr/>
            <p:nvPr/>
          </p:nvSpPr>
          <p:spPr bwMode="auto">
            <a:xfrm>
              <a:off x="6627813" y="195610"/>
              <a:ext cx="409575" cy="3646488"/>
            </a:xfrm>
            <a:custGeom>
              <a:avLst/>
              <a:ah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p>
              <a:endParaRPr lang="en-GB"/>
            </a:p>
          </p:txBody>
        </p:sp>
        <p:sp>
          <p:nvSpPr>
            <p:cNvPr id="1048589" name="Freeform 28"/>
            <p:cNvSpPr/>
            <p:nvPr/>
          </p:nvSpPr>
          <p:spPr bwMode="auto">
            <a:xfrm>
              <a:off x="7061201" y="3771900"/>
              <a:ext cx="350838" cy="1309688"/>
            </a:xfrm>
            <a:custGeom>
              <a:avLst/>
              <a:ah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p>
              <a:endParaRPr lang="en-GB"/>
            </a:p>
          </p:txBody>
        </p:sp>
        <p:sp>
          <p:nvSpPr>
            <p:cNvPr id="1048590" name="Freeform 29"/>
            <p:cNvSpPr/>
            <p:nvPr/>
          </p:nvSpPr>
          <p:spPr bwMode="auto">
            <a:xfrm>
              <a:off x="7439026" y="5053013"/>
              <a:ext cx="357188" cy="820738"/>
            </a:xfrm>
            <a:custGeom>
              <a:avLst/>
              <a:ah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p>
              <a:endParaRPr lang="en-GB"/>
            </a:p>
          </p:txBody>
        </p:sp>
        <p:sp>
          <p:nvSpPr>
            <p:cNvPr id="1048591" name="Freeform 30"/>
            <p:cNvSpPr/>
            <p:nvPr/>
          </p:nvSpPr>
          <p:spPr bwMode="auto">
            <a:xfrm>
              <a:off x="7037388" y="3811588"/>
              <a:ext cx="457200" cy="1852613"/>
            </a:xfrm>
            <a:custGeom>
              <a:avLst/>
              <a:ah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p>
              <a:endParaRPr lang="en-GB"/>
            </a:p>
          </p:txBody>
        </p:sp>
        <p:sp>
          <p:nvSpPr>
            <p:cNvPr id="1048592" name="Freeform 31"/>
            <p:cNvSpPr/>
            <p:nvPr/>
          </p:nvSpPr>
          <p:spPr bwMode="auto">
            <a:xfrm>
              <a:off x="6992938" y="1263650"/>
              <a:ext cx="144463" cy="2508250"/>
            </a:xfrm>
            <a:custGeom>
              <a:avLst/>
              <a:ah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p>
              <a:endParaRPr lang="en-GB"/>
            </a:p>
          </p:txBody>
        </p:sp>
        <p:sp>
          <p:nvSpPr>
            <p:cNvPr id="1048593" name="Freeform 32"/>
            <p:cNvSpPr/>
            <p:nvPr/>
          </p:nvSpPr>
          <p:spPr bwMode="auto">
            <a:xfrm>
              <a:off x="7526338" y="5640388"/>
              <a:ext cx="111125" cy="233363"/>
            </a:xfrm>
            <a:custGeom>
              <a:avLst/>
              <a:ah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p>
              <a:endParaRPr lang="en-GB"/>
            </a:p>
          </p:txBody>
        </p:sp>
        <p:sp>
          <p:nvSpPr>
            <p:cNvPr id="1048594" name="Freeform 33"/>
            <p:cNvSpPr/>
            <p:nvPr/>
          </p:nvSpPr>
          <p:spPr bwMode="auto">
            <a:xfrm>
              <a:off x="7021513" y="3598863"/>
              <a:ext cx="68263" cy="423863"/>
            </a:xfrm>
            <a:custGeom>
              <a:avLst/>
              <a:ah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p>
              <a:endParaRPr lang="en-GB"/>
            </a:p>
          </p:txBody>
        </p:sp>
        <p:sp>
          <p:nvSpPr>
            <p:cNvPr id="1048595" name="Freeform 34"/>
            <p:cNvSpPr/>
            <p:nvPr/>
          </p:nvSpPr>
          <p:spPr bwMode="auto">
            <a:xfrm>
              <a:off x="7412038" y="2801938"/>
              <a:ext cx="1168400" cy="2251075"/>
            </a:xfrm>
            <a:custGeom>
              <a:avLst/>
              <a:ah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p>
              <a:endParaRPr lang="en-GB"/>
            </a:p>
          </p:txBody>
        </p:sp>
        <p:sp>
          <p:nvSpPr>
            <p:cNvPr id="1048596" name="Freeform 35"/>
            <p:cNvSpPr/>
            <p:nvPr/>
          </p:nvSpPr>
          <p:spPr bwMode="auto">
            <a:xfrm>
              <a:off x="7494588" y="5664200"/>
              <a:ext cx="100013" cy="209550"/>
            </a:xfrm>
            <a:custGeom>
              <a:avLst/>
              <a:ah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p>
              <a:endParaRPr lang="en-GB"/>
            </a:p>
          </p:txBody>
        </p:sp>
        <p:sp>
          <p:nvSpPr>
            <p:cNvPr id="1048597" name="Freeform 36"/>
            <p:cNvSpPr/>
            <p:nvPr/>
          </p:nvSpPr>
          <p:spPr bwMode="auto">
            <a:xfrm>
              <a:off x="7412038" y="5081588"/>
              <a:ext cx="114300" cy="558800"/>
            </a:xfrm>
            <a:custGeom>
              <a:avLst/>
              <a:ah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p>
              <a:endParaRPr lang="en-GB"/>
            </a:p>
          </p:txBody>
        </p:sp>
        <p:sp>
          <p:nvSpPr>
            <p:cNvPr id="1048598" name="Freeform 37"/>
            <p:cNvSpPr/>
            <p:nvPr/>
          </p:nvSpPr>
          <p:spPr bwMode="auto">
            <a:xfrm>
              <a:off x="7412038" y="4978400"/>
              <a:ext cx="31750" cy="188913"/>
            </a:xfrm>
            <a:custGeom>
              <a:avLst/>
              <a:ah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p>
              <a:endParaRPr lang="en-GB"/>
            </a:p>
          </p:txBody>
        </p:sp>
        <p:sp>
          <p:nvSpPr>
            <p:cNvPr id="1048599" name="Freeform 38"/>
            <p:cNvSpPr/>
            <p:nvPr/>
          </p:nvSpPr>
          <p:spPr bwMode="auto">
            <a:xfrm>
              <a:off x="7439026" y="5434013"/>
              <a:ext cx="174625" cy="439738"/>
            </a:xfrm>
            <a:custGeom>
              <a:avLst/>
              <a:ah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p>
              <a:endParaRPr lang="en-GB"/>
            </a:p>
          </p:txBody>
        </p:sp>
      </p:grpSp>
      <p:sp>
        <p:nvSpPr>
          <p:cNvPr id="1048600" name="Rectangle 6"/>
          <p:cNvSpPr/>
          <p:nvPr/>
        </p:nvSpPr>
        <p:spPr>
          <a:xfrm>
            <a:off x="0" y="0"/>
            <a:ext cx="182880" cy="6858000"/>
          </a:xfrm>
          <a:prstGeom prst="rect"/>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p>
            <a:endParaRPr lang="en-GB"/>
          </a:p>
        </p:txBody>
      </p:sp>
      <p:sp>
        <p:nvSpPr>
          <p:cNvPr id="1048601" name="Title Placeholder 1"/>
          <p:cNvSpPr>
            <a:spLocks noGrp="1"/>
          </p:cNvSpPr>
          <p:nvPr>
            <p:ph type="title"/>
          </p:nvPr>
        </p:nvSpPr>
        <p:spPr>
          <a:xfrm>
            <a:off x="2592924" y="624110"/>
            <a:ext cx="8911687" cy="1280890"/>
          </a:xfrm>
          <a:prstGeom prst="rect"/>
        </p:spPr>
        <p:txBody>
          <a:bodyPr anchor="t" bIns="45720" lIns="91440" rIns="91440" rtlCol="0" tIns="45720" vert="horz">
            <a:normAutofit/>
          </a:bodyPr>
          <a:p>
            <a:r>
              <a:rPr lang="en-US"/>
              <a:t>Click to edit Master title style</a:t>
            </a:r>
            <a:endParaRPr dirty="0" lang="en-US"/>
          </a:p>
        </p:txBody>
      </p:sp>
      <p:sp>
        <p:nvSpPr>
          <p:cNvPr id="1048602" name="Text Placeholder 2"/>
          <p:cNvSpPr>
            <a:spLocks noGrp="1"/>
          </p:cNvSpPr>
          <p:nvPr>
            <p:ph type="body" idx="1"/>
          </p:nvPr>
        </p:nvSpPr>
        <p:spPr>
          <a:xfrm>
            <a:off x="2589212" y="2133600"/>
            <a:ext cx="8915400" cy="38862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03" name="Date Placeholder 3"/>
          <p:cNvSpPr>
            <a:spLocks noGrp="1"/>
          </p:cNvSpPr>
          <p:nvPr>
            <p:ph type="dt" sz="half" idx="2"/>
          </p:nvPr>
        </p:nvSpPr>
        <p:spPr>
          <a:xfrm>
            <a:off x="10361612" y="6130437"/>
            <a:ext cx="1146283" cy="370396"/>
          </a:xfrm>
          <a:prstGeom prst="rect"/>
        </p:spPr>
        <p:txBody>
          <a:bodyPr anchor="ctr" bIns="45720" lIns="91440" rIns="91440" rtlCol="0" tIns="45720" vert="horz"/>
          <a:lstStyle>
            <a:lvl1pPr algn="r">
              <a:defRPr sz="900">
                <a:solidFill>
                  <a:schemeClr val="tx1">
                    <a:tint val="75000"/>
                  </a:schemeClr>
                </a:solidFill>
              </a:defRPr>
            </a:lvl1pPr>
          </a:lstStyle>
          <a:p>
            <a:fld id="{28C18859-9320-47B1-B84A-5AD18E8F8F05}" type="datetimeFigureOut">
              <a:rPr lang="en-GB" smtClean="0"/>
              <a:t>09/06/2026</a:t>
            </a:fld>
            <a:endParaRPr lang="en-GB"/>
          </a:p>
        </p:txBody>
      </p:sp>
      <p:sp>
        <p:nvSpPr>
          <p:cNvPr id="1048604" name="Footer Placeholder 4"/>
          <p:cNvSpPr>
            <a:spLocks noGrp="1"/>
          </p:cNvSpPr>
          <p:nvPr>
            <p:ph type="ftr" sz="quarter" idx="3"/>
          </p:nvPr>
        </p:nvSpPr>
        <p:spPr>
          <a:xfrm>
            <a:off x="2589212" y="6135808"/>
            <a:ext cx="7619999" cy="365125"/>
          </a:xfrm>
          <a:prstGeom prst="rect"/>
        </p:spPr>
        <p:txBody>
          <a:bodyPr anchor="ctr" bIns="45720" lIns="91440" rIns="91440" rtlCol="0" tIns="45720" vert="horz"/>
          <a:lstStyle>
            <a:lvl1pPr algn="l">
              <a:defRPr sz="900">
                <a:solidFill>
                  <a:schemeClr val="tx1">
                    <a:tint val="75000"/>
                  </a:schemeClr>
                </a:solidFill>
              </a:defRPr>
            </a:lvl1pPr>
          </a:lstStyle>
          <a:p>
            <a:endParaRPr lang="en-GB"/>
          </a:p>
        </p:txBody>
      </p:sp>
      <p:sp>
        <p:nvSpPr>
          <p:cNvPr id="1048605" name="Slide Number Placeholder 5"/>
          <p:cNvSpPr>
            <a:spLocks noGrp="1"/>
          </p:cNvSpPr>
          <p:nvPr>
            <p:ph type="sldNum" sz="quarter" idx="4"/>
          </p:nvPr>
        </p:nvSpPr>
        <p:spPr bwMode="gray">
          <a:xfrm>
            <a:off x="531812" y="787782"/>
            <a:ext cx="779767" cy="365125"/>
          </a:xfrm>
          <a:prstGeom prst="rect"/>
        </p:spPr>
        <p:txBody>
          <a:bodyPr anchor="ctr" bIns="45720" lIns="91440" rIns="91440" rtlCol="0" tIns="45720" vert="horz"/>
          <a:lstStyle>
            <a:lvl1pPr algn="r">
              <a:defRPr sz="2000">
                <a:solidFill>
                  <a:srgbClr val="FEFFFF"/>
                </a:solidFill>
              </a:defRPr>
            </a:lvl1pPr>
          </a:lstStyle>
          <a:p>
            <a:fld id="{467DA55A-CD99-4D6D-9F9B-30A0F32F27EB}"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eaLnBrk="1" hangingPunct="1" latinLnBrk="0" rtl="0">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customXml" Target="../ink/ink2.xml"/><Relationship Id="rId2" Type="http://schemas.openxmlformats.org/officeDocument/2006/relationships/customXml" Target="../ink/ink3.xml"/><Relationship Id="rId3" Type="http://schemas.openxmlformats.org/officeDocument/2006/relationships/customXml" Target="../ink/ink4.xml"/><Relationship Id="rId4" Type="http://schemas.openxmlformats.org/officeDocument/2006/relationships/customXml" Target="../ink/ink8.xml"/><Relationship Id="rId5" Type="http://schemas.openxmlformats.org/officeDocument/2006/relationships/customXml" Target="../ink/ink9.xml"/><Relationship Id="rId6" Type="http://schemas.openxmlformats.org/officeDocument/2006/relationships/slideLayout" Target="../slideLayouts/slideLayout1.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customXml" Target="../ink/ink10.xml"/><Relationship Id="rId2" Type="http://schemas.openxmlformats.org/officeDocument/2006/relationships/customXml" Target="../ink/ink12.xml"/><Relationship Id="rId3"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customXml" Target="../ink/ink19.xml"/><Relationship Id="rId2" Type="http://schemas.openxmlformats.org/officeDocument/2006/relationships/customXml" Target="../ink/ink20.xml"/><Relationship Id="rId3" Type="http://schemas.openxmlformats.org/officeDocument/2006/relationships/customXml" Target="../ink/ink21.xml"/><Relationship Id="rId4" Type="http://schemas.openxmlformats.org/officeDocument/2006/relationships/customXml" Target="../ink/ink22.xml"/><Relationship Id="rId5" Type="http://schemas.openxmlformats.org/officeDocument/2006/relationships/customXml" Target="../ink/ink23.xml"/><Relationship Id="rId6" Type="http://schemas.openxmlformats.org/officeDocument/2006/relationships/customXml" Target="../ink/ink24.xml"/><Relationship Id="rId7" Type="http://schemas.openxmlformats.org/officeDocument/2006/relationships/customXml" Target="../ink/ink25.xml"/><Relationship Id="rId8" Type="http://schemas.openxmlformats.org/officeDocument/2006/relationships/customXml" Target="../ink/ink26.xml"/><Relationship Id="rId9" Type="http://schemas.openxmlformats.org/officeDocument/2006/relationships/customXml" Target="../ink/ink27.xml"/><Relationship Id="rId10" Type="http://schemas.openxmlformats.org/officeDocument/2006/relationships/customXml" Target="../ink/ink30.xml"/><Relationship Id="rId11" Type="http://schemas.openxmlformats.org/officeDocument/2006/relationships/customXml" Target="../ink/ink33.xml"/><Relationship Id="rId12" Type="http://schemas.openxmlformats.org/officeDocument/2006/relationships/customXml" Target="../ink/ink34.xml"/><Relationship Id="rId13"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612" name="Title 1"/>
          <p:cNvSpPr>
            <a:spLocks noGrp="1"/>
          </p:cNvSpPr>
          <p:nvPr>
            <p:ph type="ctrTitle"/>
          </p:nvPr>
        </p:nvSpPr>
        <p:spPr>
          <a:xfrm>
            <a:off x="1440592" y="2556104"/>
            <a:ext cx="8427720" cy="3586798"/>
          </a:xfrm>
        </p:spPr>
        <p:txBody>
          <a:bodyPr>
            <a:normAutofit fontScale="96875"/>
          </a:bodyPr>
          <a:p>
            <a:r>
              <a:rPr dirty="0" sz="3200" lang="en-GB">
                <a:latin typeface="A"/>
              </a:rPr>
              <a:t>MODULE NAME </a:t>
            </a:r>
            <a:r>
              <a:rPr altLang="en-GB" dirty="0" sz="3200" lang="en-US">
                <a:latin typeface="A"/>
              </a:rPr>
              <a:t>:</a:t>
            </a:r>
            <a:r>
              <a:rPr altLang="en-GB" dirty="0" sz="3200" lang="en-US">
                <a:latin typeface="A"/>
              </a:rPr>
              <a:t>P</a:t>
            </a:r>
            <a:r>
              <a:rPr altLang="en-GB" dirty="0" sz="3200" lang="en-US">
                <a:latin typeface="A"/>
              </a:rPr>
              <a:t>r</a:t>
            </a:r>
            <a:r>
              <a:rPr altLang="en-GB" dirty="0" sz="3200" lang="en-US">
                <a:latin typeface="A"/>
              </a:rPr>
              <a:t>o</a:t>
            </a:r>
            <a:r>
              <a:rPr altLang="en-GB" dirty="0" sz="3200" lang="en-US">
                <a:latin typeface="A"/>
              </a:rPr>
              <a:t>b</a:t>
            </a:r>
            <a:r>
              <a:rPr altLang="en-GB" dirty="0" sz="3200" lang="en-US">
                <a:latin typeface="A"/>
              </a:rPr>
              <a:t>l</a:t>
            </a:r>
            <a:r>
              <a:rPr altLang="en-GB" dirty="0" sz="3200" lang="en-US">
                <a:latin typeface="A"/>
              </a:rPr>
              <a:t>e</a:t>
            </a:r>
            <a:r>
              <a:rPr altLang="en-GB" dirty="0" sz="3200" lang="en-US">
                <a:latin typeface="A"/>
              </a:rPr>
              <a:t>m</a:t>
            </a:r>
            <a:r>
              <a:rPr altLang="en-GB" dirty="0" sz="3200" lang="en-US">
                <a:latin typeface="A"/>
              </a:rPr>
              <a:t> </a:t>
            </a:r>
            <a:r>
              <a:rPr altLang="en-GB" dirty="0" sz="3200" lang="en-US">
                <a:latin typeface="A"/>
              </a:rPr>
              <a:t>S</a:t>
            </a:r>
            <a:r>
              <a:rPr altLang="en-GB" dirty="0" sz="3200" lang="en-US">
                <a:latin typeface="A"/>
              </a:rPr>
              <a:t>o</a:t>
            </a:r>
            <a:r>
              <a:rPr altLang="en-GB" dirty="0" sz="3200" lang="en-US">
                <a:latin typeface="A"/>
              </a:rPr>
              <a:t>l</a:t>
            </a:r>
            <a:r>
              <a:rPr altLang="en-GB" dirty="0" sz="3200" lang="en-US">
                <a:latin typeface="A"/>
              </a:rPr>
              <a:t>v</a:t>
            </a:r>
            <a:r>
              <a:rPr altLang="en-GB" dirty="0" sz="3200" lang="en-US">
                <a:latin typeface="A"/>
              </a:rPr>
              <a:t>i</a:t>
            </a:r>
            <a:r>
              <a:rPr altLang="en-GB" dirty="0" sz="3200" lang="en-US">
                <a:latin typeface="A"/>
              </a:rPr>
              <a:t>n</a:t>
            </a:r>
            <a:r>
              <a:rPr altLang="en-GB" dirty="0" sz="3200" lang="en-US">
                <a:latin typeface="A"/>
              </a:rPr>
              <a:t>g</a:t>
            </a:r>
            <a:r>
              <a:rPr altLang="en-GB" dirty="0" sz="3200" lang="en-US">
                <a:latin typeface="A"/>
              </a:rPr>
              <a:t> </a:t>
            </a:r>
            <a:r>
              <a:rPr altLang="en-GB" dirty="0" sz="3200" lang="en-US">
                <a:latin typeface="A"/>
              </a:rPr>
              <a:t>a</a:t>
            </a:r>
            <a:r>
              <a:rPr altLang="en-GB" dirty="0" sz="3200" lang="en-US">
                <a:latin typeface="A"/>
              </a:rPr>
              <a:t>n</a:t>
            </a:r>
            <a:r>
              <a:rPr altLang="en-GB" dirty="0" sz="3200" lang="en-US">
                <a:latin typeface="A"/>
              </a:rPr>
              <a:t>d</a:t>
            </a:r>
            <a:r>
              <a:rPr altLang="en-GB" dirty="0" sz="3200" lang="en-US">
                <a:latin typeface="A"/>
              </a:rPr>
              <a:t> </a:t>
            </a:r>
            <a:r>
              <a:rPr altLang="en-GB" dirty="0" sz="3200" lang="en-US">
                <a:latin typeface="A"/>
              </a:rPr>
              <a:t>D</a:t>
            </a:r>
            <a:r>
              <a:rPr altLang="en-GB" dirty="0" sz="3200" lang="en-US">
                <a:latin typeface="A"/>
              </a:rPr>
              <a:t>e</a:t>
            </a:r>
            <a:r>
              <a:rPr altLang="en-GB" dirty="0" sz="3200" lang="en-US">
                <a:latin typeface="A"/>
              </a:rPr>
              <a:t>c</a:t>
            </a:r>
            <a:r>
              <a:rPr altLang="en-GB" dirty="0" sz="3200" lang="en-US">
                <a:latin typeface="A"/>
              </a:rPr>
              <a:t>i</a:t>
            </a:r>
            <a:r>
              <a:rPr altLang="en-GB" dirty="0" sz="3200" lang="en-US">
                <a:latin typeface="A"/>
              </a:rPr>
              <a:t>s</a:t>
            </a:r>
            <a:r>
              <a:rPr altLang="en-GB" dirty="0" sz="3200" lang="en-US">
                <a:latin typeface="A"/>
              </a:rPr>
              <a:t>i</a:t>
            </a:r>
            <a:r>
              <a:rPr altLang="en-GB" dirty="0" sz="3200" lang="en-US">
                <a:latin typeface="A"/>
              </a:rPr>
              <a:t>o</a:t>
            </a:r>
            <a:r>
              <a:rPr altLang="en-GB" dirty="0" sz="3200" lang="en-US">
                <a:latin typeface="A"/>
              </a:rPr>
              <a:t>n</a:t>
            </a:r>
            <a:r>
              <a:rPr altLang="en-GB" dirty="0" sz="3200" lang="en-US">
                <a:latin typeface="A"/>
              </a:rPr>
              <a:t> </a:t>
            </a:r>
            <a:r>
              <a:rPr altLang="en-GB" dirty="0" sz="3200" lang="en-US">
                <a:latin typeface="A"/>
              </a:rPr>
              <a:t>M</a:t>
            </a:r>
            <a:r>
              <a:rPr altLang="en-GB" dirty="0" sz="3200" lang="en-US">
                <a:latin typeface="A"/>
              </a:rPr>
              <a:t>a</a:t>
            </a:r>
            <a:r>
              <a:rPr altLang="en-GB" dirty="0" sz="3200" lang="en-US">
                <a:latin typeface="A"/>
              </a:rPr>
              <a:t>k</a:t>
            </a:r>
            <a:r>
              <a:rPr altLang="en-GB" dirty="0" sz="3200" lang="en-US">
                <a:latin typeface="A"/>
              </a:rPr>
              <a:t>i</a:t>
            </a:r>
            <a:r>
              <a:rPr altLang="en-GB" dirty="0" sz="3200" lang="en-US">
                <a:latin typeface="A"/>
              </a:rPr>
              <a:t>n</a:t>
            </a:r>
            <a:r>
              <a:rPr altLang="en-GB" dirty="0" sz="3200" lang="en-US">
                <a:latin typeface="A"/>
              </a:rPr>
              <a:t>g </a:t>
            </a:r>
            <a:br>
              <a:rPr altLang="en-GB" dirty="0" sz="3200" lang="en-US">
                <a:latin typeface="A"/>
              </a:rPr>
            </a:br>
            <a:r>
              <a:rPr dirty="0" sz="3200" lang="en-GB">
                <a:latin typeface="A"/>
              </a:rPr>
              <a:t>MODULE CODE</a:t>
            </a:r>
            <a:r>
              <a:rPr altLang="en-GB" dirty="0" sz="3200" lang="en-US">
                <a:latin typeface="A"/>
              </a:rPr>
              <a:t>:</a:t>
            </a:r>
            <a:r>
              <a:rPr altLang="en-GB" dirty="0" sz="3200" lang="en-US">
                <a:latin typeface="A"/>
              </a:rPr>
              <a:t>L</a:t>
            </a:r>
            <a:r>
              <a:rPr altLang="en-GB" dirty="0" sz="3200" lang="en-US">
                <a:latin typeface="A"/>
              </a:rPr>
              <a:t>C</a:t>
            </a:r>
            <a:r>
              <a:rPr altLang="en-GB" dirty="0" sz="3200" lang="en-US">
                <a:latin typeface="A"/>
              </a:rPr>
              <a:t>L</a:t>
            </a:r>
            <a:r>
              <a:rPr altLang="en-GB" dirty="0" sz="3200" lang="en-US">
                <a:latin typeface="A"/>
              </a:rPr>
              <a:t>M</a:t>
            </a:r>
            <a:r>
              <a:rPr altLang="en-GB" dirty="0" sz="3200" lang="en-US">
                <a:latin typeface="A"/>
              </a:rPr>
              <a:t>4</a:t>
            </a:r>
            <a:r>
              <a:rPr altLang="en-GB" dirty="0" sz="3200" lang="en-US">
                <a:latin typeface="A"/>
              </a:rPr>
              <a:t>0</a:t>
            </a:r>
            <a:r>
              <a:rPr altLang="en-GB" dirty="0" sz="3200" lang="en-US">
                <a:latin typeface="A"/>
              </a:rPr>
              <a:t>0</a:t>
            </a:r>
            <a:r>
              <a:rPr altLang="en-GB" dirty="0" sz="3200" lang="en-US">
                <a:latin typeface="A"/>
              </a:rPr>
              <a:t>4</a:t>
            </a:r>
            <a:r>
              <a:rPr altLang="en-GB" dirty="0" sz="3200" lang="en-US">
                <a:latin typeface="A"/>
              </a:rPr>
              <a:t>_</a:t>
            </a:r>
            <a:r>
              <a:rPr altLang="en-GB" dirty="0" sz="3200" lang="en-US">
                <a:latin typeface="A"/>
              </a:rPr>
              <a:t>L</a:t>
            </a:r>
            <a:r>
              <a:rPr altLang="en-GB" dirty="0" sz="3200" lang="en-US">
                <a:latin typeface="A"/>
              </a:rPr>
              <a:t>O</a:t>
            </a:r>
            <a:r>
              <a:rPr altLang="en-GB" dirty="0" sz="3200" lang="en-US">
                <a:latin typeface="A"/>
              </a:rPr>
              <a:t>N</a:t>
            </a:r>
            <a:r>
              <a:rPr altLang="en-GB" dirty="0" sz="3200" lang="en-US">
                <a:latin typeface="A"/>
              </a:rPr>
              <a:t> </a:t>
            </a:r>
            <a:br>
              <a:rPr altLang="en-GB" dirty="0" sz="3200" lang="en-US">
                <a:latin typeface="A"/>
              </a:rPr>
            </a:br>
            <a:r>
              <a:rPr dirty="0" sz="3200" lang="en-GB">
                <a:latin typeface="A"/>
              </a:rPr>
              <a:t>STUDENT NAME</a:t>
            </a:r>
            <a:r>
              <a:rPr altLang="en-GB" dirty="0" sz="3200" lang="en-US">
                <a:latin typeface="A"/>
              </a:rPr>
              <a:t>:</a:t>
            </a:r>
            <a:r>
              <a:rPr dirty="0" sz="3200" lang="en-GB">
                <a:latin typeface="A"/>
              </a:rPr>
              <a:t> </a:t>
            </a:r>
            <a:r>
              <a:rPr altLang="en-GB" dirty="0" sz="3200" lang="en-US">
                <a:latin typeface="A"/>
              </a:rPr>
              <a:t>MIHAI</a:t>
            </a:r>
            <a:r>
              <a:rPr altLang="en-GB" dirty="0" sz="3200" lang="en-US">
                <a:latin typeface="A"/>
              </a:rPr>
              <a:t> </a:t>
            </a:r>
            <a:r>
              <a:rPr altLang="en-GB" dirty="0" sz="3200" lang="en-US">
                <a:latin typeface="A"/>
              </a:rPr>
              <a:t>ANTON</a:t>
            </a:r>
            <a:r>
              <a:rPr altLang="en-GB" dirty="0" sz="3200" lang="en-US">
                <a:latin typeface="A"/>
              </a:rPr>
              <a:t> </a:t>
            </a:r>
            <a:r>
              <a:rPr altLang="en-GB" dirty="0" sz="3200" lang="en-US">
                <a:latin typeface="A"/>
              </a:rPr>
              <a:t>H</a:t>
            </a:r>
            <a:r>
              <a:rPr altLang="en-GB" dirty="0" sz="3200" lang="en-US">
                <a:latin typeface="A"/>
              </a:rPr>
              <a:t>R</a:t>
            </a:r>
            <a:r>
              <a:rPr altLang="en-GB" dirty="0" sz="3200" lang="en-US">
                <a:latin typeface="A"/>
              </a:rPr>
              <a:t>I</a:t>
            </a:r>
            <a:r>
              <a:rPr altLang="en-GB" dirty="0" sz="3200" lang="en-US">
                <a:latin typeface="A"/>
              </a:rPr>
              <a:t>T</a:t>
            </a:r>
            <a:r>
              <a:rPr altLang="en-GB" dirty="0" sz="3200" lang="en-US">
                <a:latin typeface="A"/>
              </a:rPr>
              <a:t> </a:t>
            </a:r>
            <a:r>
              <a:rPr altLang="en-GB" dirty="0" sz="3200" lang="en-US">
                <a:latin typeface="A"/>
              </a:rPr>
              <a:t>HRENIU </a:t>
            </a:r>
            <a:r>
              <a:rPr altLang="en-GB" dirty="0" sz="3200" lang="en-US">
                <a:latin typeface="A"/>
              </a:rPr>
              <a:t> </a:t>
            </a:r>
            <a:br>
              <a:rPr altLang="en-GB" dirty="0" sz="3200" lang="en-US">
                <a:latin typeface="A"/>
              </a:rPr>
            </a:br>
            <a:r>
              <a:rPr dirty="0" sz="3200" lang="en-GB">
                <a:latin typeface="A"/>
              </a:rPr>
              <a:t>STUDENT ID</a:t>
            </a:r>
            <a:r>
              <a:rPr altLang="en-GB" dirty="0" sz="3200" lang="en-US">
                <a:latin typeface="A"/>
              </a:rPr>
              <a:t>:</a:t>
            </a:r>
            <a:r>
              <a:rPr altLang="en-GB" dirty="0" sz="3200" lang="en-US">
                <a:latin typeface="A"/>
              </a:rPr>
              <a:t>2</a:t>
            </a:r>
            <a:r>
              <a:rPr altLang="en-GB" dirty="0" sz="3200" lang="en-US">
                <a:latin typeface="A"/>
              </a:rPr>
              <a:t>5</a:t>
            </a:r>
            <a:r>
              <a:rPr altLang="en-GB" dirty="0" sz="3200" lang="en-US">
                <a:latin typeface="A"/>
              </a:rPr>
              <a:t>3</a:t>
            </a:r>
            <a:r>
              <a:rPr altLang="en-GB" dirty="0" sz="3200" lang="en-US">
                <a:latin typeface="A"/>
              </a:rPr>
              <a:t>0</a:t>
            </a:r>
            <a:r>
              <a:rPr altLang="en-GB" dirty="0" sz="3200" lang="en-US">
                <a:latin typeface="A"/>
              </a:rPr>
              <a:t>6</a:t>
            </a:r>
            <a:r>
              <a:rPr altLang="en-GB" dirty="0" sz="3200" lang="en-US">
                <a:latin typeface="A"/>
              </a:rPr>
              <a:t>5</a:t>
            </a:r>
            <a:r>
              <a:rPr altLang="en-GB" dirty="0" sz="3200" lang="en-US">
                <a:latin typeface="A"/>
              </a:rPr>
              <a:t>7</a:t>
            </a:r>
            <a:r>
              <a:rPr altLang="en-GB" dirty="0" sz="3200" lang="en-US">
                <a:latin typeface="A"/>
              </a:rPr>
              <a:t>1</a:t>
            </a:r>
            <a:r>
              <a:rPr altLang="en-GB" dirty="0" sz="3200" lang="en-US">
                <a:latin typeface="A"/>
              </a:rPr>
              <a:t> </a:t>
            </a:r>
            <a:br>
              <a:rPr altLang="en-GB" dirty="0" sz="3200" lang="en-US">
                <a:latin typeface="A"/>
              </a:rPr>
            </a:br>
            <a:r>
              <a:rPr dirty="0" sz="3200" lang="en-GB">
                <a:latin typeface="A"/>
              </a:rPr>
              <a:t>LECTURER</a:t>
            </a:r>
            <a:r>
              <a:rPr altLang="en-GB" dirty="0" sz="3200" lang="en-US">
                <a:latin typeface="A"/>
              </a:rPr>
              <a:t>:</a:t>
            </a:r>
            <a:r>
              <a:rPr altLang="en-GB" dirty="0" sz="3200" lang="en-US">
                <a:latin typeface="A"/>
              </a:rPr>
              <a:t> </a:t>
            </a:r>
            <a:r>
              <a:rPr altLang="en-GB" dirty="0" sz="3200" lang="en-US">
                <a:latin typeface="A"/>
              </a:rPr>
              <a:t>T</a:t>
            </a:r>
            <a:r>
              <a:rPr altLang="en-GB" dirty="0" sz="3200" lang="en-US">
                <a:latin typeface="A"/>
              </a:rPr>
              <a:t>O</a:t>
            </a:r>
            <a:r>
              <a:rPr altLang="en-GB" dirty="0" sz="3200" lang="en-US">
                <a:latin typeface="A"/>
              </a:rPr>
              <a:t>Y</a:t>
            </a:r>
            <a:r>
              <a:rPr altLang="en-GB" dirty="0" sz="3200" lang="en-US">
                <a:latin typeface="A"/>
              </a:rPr>
              <a:t>I</a:t>
            </a:r>
            <a:r>
              <a:rPr altLang="en-GB" dirty="0" sz="3200" lang="en-US">
                <a:latin typeface="A"/>
              </a:rPr>
              <a:t>N</a:t>
            </a:r>
            <a:r>
              <a:rPr altLang="en-GB" dirty="0" sz="3200" lang="en-US">
                <a:latin typeface="A"/>
              </a:rPr>
              <a:t> </a:t>
            </a:r>
            <a:r>
              <a:rPr altLang="en-GB" dirty="0" sz="3200" lang="en-US">
                <a:latin typeface="A"/>
              </a:rPr>
              <a:t>A</a:t>
            </a:r>
            <a:r>
              <a:rPr altLang="en-GB" dirty="0" sz="3200" lang="en-US">
                <a:latin typeface="A"/>
              </a:rPr>
              <a:t>D</a:t>
            </a:r>
            <a:r>
              <a:rPr altLang="en-GB" dirty="0" sz="3200" lang="en-US">
                <a:latin typeface="A"/>
              </a:rPr>
              <a:t>I</a:t>
            </a:r>
            <a:r>
              <a:rPr altLang="en-GB" dirty="0" sz="3200" lang="en-US">
                <a:latin typeface="A"/>
              </a:rPr>
              <a:t>S</a:t>
            </a:r>
            <a:r>
              <a:rPr altLang="en-GB" dirty="0" sz="3200" lang="en-US">
                <a:latin typeface="A"/>
              </a:rPr>
              <a:t>A</a:t>
            </a:r>
            <a:r>
              <a:rPr altLang="en-GB" dirty="0" sz="3200" lang="en-US">
                <a:latin typeface="A"/>
              </a:rPr>
              <a:t> </a:t>
            </a:r>
            <a:br>
              <a:rPr altLang="en-GB" dirty="0" sz="3200" lang="en-US">
                <a:latin typeface="A"/>
              </a:rPr>
            </a:br>
            <a:r>
              <a:rPr dirty="0" sz="3200" lang="en-GB">
                <a:latin typeface="A"/>
              </a:rPr>
              <a:t>Assignment 1: Presentation</a:t>
            </a:r>
            <a:endParaRPr altLang="en-US" lang="zh-CN"/>
          </a:p>
        </p:txBody>
      </p:sp>
      <mc:AlternateContent xmlns:mc="http://schemas.openxmlformats.org/markup-compatibility/2006">
        <mc:Choice xmlns:p14="http://schemas.microsoft.com/office/powerpoint/2010/main" Requires="p14">
          <p:contentPart p14:bwMode="auto" r:id="rId1">
            <p14:nvContentPartPr>
              <p14:cNvPr id="1048741" name=""/>
              <p14:cNvContentPartPr/>
              <p14:nvPr/>
            </p14:nvContentPartPr>
            <p14:xfrm>
              <a:off x="0" y="0"/>
              <a:ext cx="0" cy="0"/>
            </p14:xfrm>
          </p:contentPart>
        </mc:Choice>
        <mc:Fallback>
          <p:sp>
            <p:nvSpPr>
              <p:cNvPr id="1048741"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2">
            <p14:nvContentPartPr>
              <p14:cNvPr id="1048742" name=""/>
              <p14:cNvContentPartPr/>
              <p14:nvPr/>
            </p14:nvContentPartPr>
            <p14:xfrm>
              <a:off x="0" y="0"/>
              <a:ext cx="0" cy="0"/>
            </p14:xfrm>
          </p:contentPart>
        </mc:Choice>
        <mc:Fallback>
          <p:sp>
            <p:nvSpPr>
              <p:cNvPr id="1048742"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3">
            <p14:nvContentPartPr>
              <p14:cNvPr id="1048743" name=""/>
              <p14:cNvContentPartPr/>
              <p14:nvPr/>
            </p14:nvContentPartPr>
            <p14:xfrm>
              <a:off x="0" y="0"/>
              <a:ext cx="0" cy="0"/>
            </p14:xfrm>
          </p:contentPart>
        </mc:Choice>
        <mc:Fallback>
          <p:sp>
            <p:nvSpPr>
              <p:cNvPr id="1048743"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4">
            <p14:nvContentPartPr>
              <p14:cNvPr id="1048747" name=""/>
              <p14:cNvContentPartPr/>
              <p14:nvPr/>
            </p14:nvContentPartPr>
            <p14:xfrm>
              <a:off x="0" y="0"/>
              <a:ext cx="0" cy="0"/>
            </p14:xfrm>
          </p:contentPart>
        </mc:Choice>
        <mc:Fallback>
          <p:sp>
            <p:nvSpPr>
              <p:cNvPr id="1048747"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5">
            <p14:nvContentPartPr>
              <p14:cNvPr id="1048748" name=""/>
              <p14:cNvContentPartPr/>
              <p14:nvPr/>
            </p14:nvContentPartPr>
            <p14:xfrm>
              <a:off x="0" y="0"/>
              <a:ext cx="0" cy="0"/>
            </p14:xfrm>
          </p:contentPart>
        </mc:Choice>
        <mc:Fallback>
          <p:sp>
            <p:nvSpPr>
              <p:cNvPr id="1048748" name=""/>
              <p:cNvSpPr/>
              <p:nvPr/>
            </p:nvSpPr>
            <p:spPr>
              <a:xfrm>
                <a:off x="0" y="0"/>
                <a:ext cx="0" cy="0"/>
              </a:xfrm>
            </p:spPr>
          </p:sp>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22" name="Title 1"/>
          <p:cNvSpPr>
            <a:spLocks noGrp="1"/>
          </p:cNvSpPr>
          <p:nvPr>
            <p:ph type="title"/>
          </p:nvPr>
        </p:nvSpPr>
        <p:spPr>
          <a:xfrm>
            <a:off x="684213" y="650530"/>
            <a:ext cx="8534401" cy="868680"/>
          </a:xfrm>
        </p:spPr>
        <p:txBody>
          <a:bodyPr/>
          <a:p>
            <a:pPr algn="ctr"/>
            <a:r>
              <a:rPr b="1" dirty="0" lang="en-GB"/>
              <a:t>OVERVIEW</a:t>
            </a:r>
          </a:p>
        </p:txBody>
      </p:sp>
      <p:sp>
        <p:nvSpPr>
          <p:cNvPr id="1048623" name="Text Placeholder 2"/>
          <p:cNvSpPr>
            <a:spLocks noGrp="1"/>
          </p:cNvSpPr>
          <p:nvPr>
            <p:ph type="body" idx="1"/>
          </p:nvPr>
        </p:nvSpPr>
        <p:spPr>
          <a:xfrm>
            <a:off x="1614569" y="2047347"/>
            <a:ext cx="7604044" cy="4092448"/>
          </a:xfrm>
        </p:spPr>
        <p:txBody>
          <a:bodyPr>
            <a:normAutofit/>
          </a:bodyPr>
          <a:p>
            <a:r>
              <a:rPr b="1" dirty="0" sz="2400" lang="en-GB"/>
              <a:t>Introduction </a:t>
            </a:r>
          </a:p>
          <a:p>
            <a:r>
              <a:rPr b="1" dirty="0" sz="2400" lang="en-GB"/>
              <a:t>Company background</a:t>
            </a:r>
            <a:r>
              <a:rPr altLang="en-GB" b="1" dirty="0" sz="2400" lang="en-US"/>
              <a:t> </a:t>
            </a:r>
            <a:endParaRPr altLang="en-US" lang="zh-CN"/>
          </a:p>
          <a:p>
            <a:r>
              <a:rPr b="1" dirty="0" sz="2400" lang="en-GB"/>
              <a:t>Problem: nature and scope</a:t>
            </a:r>
          </a:p>
          <a:p>
            <a:r>
              <a:rPr b="1" dirty="0" sz="2400" lang="en-GB"/>
              <a:t>PESTLE ANALYSIS: Basil’s Bakery</a:t>
            </a:r>
          </a:p>
          <a:p>
            <a:r>
              <a:rPr b="1" dirty="0" sz="2400" lang="en-GB"/>
              <a:t>Cause and effect analysis: Fishbone diagram</a:t>
            </a:r>
          </a:p>
          <a:p>
            <a:r>
              <a:rPr b="1" dirty="0" sz="2400" lang="en-GB"/>
              <a:t>Conclusion</a:t>
            </a:r>
          </a:p>
          <a:p>
            <a:r>
              <a:rPr b="1" dirty="0" sz="2400" lang="en-GB"/>
              <a:t>References</a:t>
            </a:r>
          </a:p>
          <a:p>
            <a:endParaRPr dirty="0" sz="2400"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624" name="Title 1"/>
          <p:cNvSpPr>
            <a:spLocks noGrp="1"/>
          </p:cNvSpPr>
          <p:nvPr>
            <p:ph type="title"/>
          </p:nvPr>
        </p:nvSpPr>
        <p:spPr>
          <a:xfrm>
            <a:off x="4371456" y="572963"/>
            <a:ext cx="7820543" cy="381633"/>
          </a:xfrm>
        </p:spPr>
        <p:txBody>
          <a:bodyPr>
            <a:noAutofit/>
          </a:bodyPr>
          <a:p>
            <a:r>
              <a:rPr b="1" dirty="0" lang="en-GB"/>
              <a:t>Introduction</a:t>
            </a:r>
          </a:p>
        </p:txBody>
      </p:sp>
      <mc:AlternateContent xmlns:mc="http://schemas.openxmlformats.org/markup-compatibility/2006">
        <mc:Choice xmlns:p14="http://schemas.microsoft.com/office/powerpoint/2010/main" Requires="p14">
          <p:contentPart p14:bwMode="auto" r:id="rId1">
            <p14:nvContentPartPr>
              <p14:cNvPr id="1048749" name=""/>
              <p14:cNvContentPartPr/>
              <p14:nvPr/>
            </p14:nvContentPartPr>
            <p14:xfrm>
              <a:off x="0" y="0"/>
              <a:ext cx="0" cy="0"/>
            </p14:xfrm>
          </p:contentPart>
        </mc:Choice>
        <mc:Fallback>
          <p:sp>
            <p:nvSpPr>
              <p:cNvPr id="1048749"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2">
            <p14:nvContentPartPr>
              <p14:cNvPr id="1048751" name=""/>
              <p14:cNvContentPartPr/>
              <p14:nvPr/>
            </p14:nvContentPartPr>
            <p14:xfrm>
              <a:off x="0" y="0"/>
              <a:ext cx="0" cy="0"/>
            </p14:xfrm>
          </p:contentPart>
        </mc:Choice>
        <mc:Fallback>
          <p:sp>
            <p:nvSpPr>
              <p:cNvPr id="1048751" name=""/>
              <p:cNvSpPr/>
              <p:nvPr/>
            </p:nvSpPr>
            <p:spPr>
              <a:xfrm>
                <a:off x="0" y="0"/>
                <a:ext cx="0" cy="0"/>
              </a:xfrm>
            </p:spPr>
          </p:sp>
        </mc:Fallback>
      </mc:AlternateContent>
      <p:sp>
        <p:nvSpPr>
          <p:cNvPr id="1048753" name=""/>
          <p:cNvSpPr txBox="1"/>
          <p:nvPr/>
        </p:nvSpPr>
        <p:spPr>
          <a:xfrm>
            <a:off x="1634205" y="1318260"/>
            <a:ext cx="7910700" cy="3863340"/>
          </a:xfrm>
          <a:prstGeom prst="rect"/>
        </p:spPr>
        <p:txBody>
          <a:bodyPr rtlCol="0" wrap="square">
            <a:spAutoFit/>
          </a:bodyPr>
          <a:p>
            <a:r>
              <a:rPr altLang="en-GB" sz="2800" lang="en-US">
                <a:solidFill>
                  <a:srgbClr val="000000"/>
                </a:solidFill>
              </a:rPr>
              <a:t>O</a:t>
            </a:r>
            <a:r>
              <a:rPr altLang="en-GB" sz="2800" lang="en-US">
                <a:solidFill>
                  <a:srgbClr val="000000"/>
                </a:solidFill>
              </a:rPr>
              <a:t>b</a:t>
            </a:r>
            <a:r>
              <a:rPr altLang="en-GB" sz="2800" lang="en-US">
                <a:solidFill>
                  <a:srgbClr val="000000"/>
                </a:solidFill>
              </a:rPr>
              <a:t>j</a:t>
            </a:r>
            <a:r>
              <a:rPr altLang="en-GB" sz="2800" lang="en-US">
                <a:solidFill>
                  <a:srgbClr val="000000"/>
                </a:solidFill>
              </a:rPr>
              <a:t>e</a:t>
            </a:r>
            <a:r>
              <a:rPr altLang="en-GB" sz="2800" lang="en-US">
                <a:solidFill>
                  <a:srgbClr val="000000"/>
                </a:solidFill>
              </a:rPr>
              <a:t>c</a:t>
            </a:r>
            <a:r>
              <a:rPr altLang="en-GB" sz="2800" lang="en-US">
                <a:solidFill>
                  <a:srgbClr val="000000"/>
                </a:solidFill>
              </a:rPr>
              <a:t>t</a:t>
            </a:r>
            <a:r>
              <a:rPr altLang="en-GB" sz="2800" lang="en-US">
                <a:solidFill>
                  <a:srgbClr val="000000"/>
                </a:solidFill>
              </a:rPr>
              <a:t>i</a:t>
            </a:r>
            <a:r>
              <a:rPr altLang="en-GB" sz="2800" lang="en-US">
                <a:solidFill>
                  <a:srgbClr val="000000"/>
                </a:solidFill>
              </a:rPr>
              <a:t>ve </a:t>
            </a:r>
            <a:endParaRPr sz="2800" lang="en-GB">
              <a:solidFill>
                <a:srgbClr val="000000"/>
              </a:solidFill>
            </a:endParaRPr>
          </a:p>
          <a:p>
            <a:endParaRPr sz="2800" lang="en-GB">
              <a:solidFill>
                <a:srgbClr val="000000"/>
              </a:solidFill>
            </a:endParaRPr>
          </a:p>
          <a:p>
            <a:r>
              <a:rPr altLang="en-GB" sz="2800" lang="en-US">
                <a:solidFill>
                  <a:srgbClr val="000000"/>
                </a:solidFill>
              </a:rPr>
              <a:t>T</a:t>
            </a:r>
            <a:r>
              <a:rPr altLang="en-GB" sz="2800" lang="en-US">
                <a:solidFill>
                  <a:srgbClr val="000000"/>
                </a:solidFill>
              </a:rPr>
              <a:t>h</a:t>
            </a:r>
            <a:r>
              <a:rPr altLang="en-GB" sz="2800" lang="en-US">
                <a:solidFill>
                  <a:srgbClr val="000000"/>
                </a:solidFill>
              </a:rPr>
              <a:t>i</a:t>
            </a:r>
            <a:r>
              <a:rPr altLang="en-GB" sz="2800" lang="en-US">
                <a:solidFill>
                  <a:srgbClr val="000000"/>
                </a:solidFill>
              </a:rPr>
              <a:t>s</a:t>
            </a:r>
            <a:r>
              <a:rPr altLang="en-GB" sz="2800" lang="en-US">
                <a:solidFill>
                  <a:srgbClr val="000000"/>
                </a:solidFill>
              </a:rPr>
              <a:t> </a:t>
            </a:r>
            <a:r>
              <a:rPr altLang="en-GB" sz="2800" lang="en-US">
                <a:solidFill>
                  <a:srgbClr val="000000"/>
                </a:solidFill>
              </a:rPr>
              <a:t>p</a:t>
            </a:r>
            <a:r>
              <a:rPr altLang="en-GB" sz="2800" lang="en-US">
                <a:solidFill>
                  <a:srgbClr val="000000"/>
                </a:solidFill>
              </a:rPr>
              <a:t>r</a:t>
            </a:r>
            <a:r>
              <a:rPr altLang="en-GB" sz="2800" lang="en-US">
                <a:solidFill>
                  <a:srgbClr val="000000"/>
                </a:solidFill>
              </a:rPr>
              <a:t>e</a:t>
            </a:r>
            <a:r>
              <a:rPr altLang="en-GB" sz="2800" lang="en-US">
                <a:solidFill>
                  <a:srgbClr val="000000"/>
                </a:solidFill>
              </a:rPr>
              <a:t>s</a:t>
            </a:r>
            <a:r>
              <a:rPr altLang="en-GB" sz="2800" lang="en-US">
                <a:solidFill>
                  <a:srgbClr val="000000"/>
                </a:solidFill>
              </a:rPr>
              <a:t>e</a:t>
            </a:r>
            <a:r>
              <a:rPr altLang="en-GB" sz="2800" lang="en-US">
                <a:solidFill>
                  <a:srgbClr val="000000"/>
                </a:solidFill>
              </a:rPr>
              <a:t>n</a:t>
            </a:r>
            <a:r>
              <a:rPr altLang="en-GB" sz="2800" lang="en-US">
                <a:solidFill>
                  <a:srgbClr val="000000"/>
                </a:solidFill>
              </a:rPr>
              <a:t>t</a:t>
            </a:r>
            <a:r>
              <a:rPr altLang="en-GB" sz="2800" lang="en-US">
                <a:solidFill>
                  <a:srgbClr val="000000"/>
                </a:solidFill>
              </a:rPr>
              <a:t>a</a:t>
            </a:r>
            <a:r>
              <a:rPr altLang="en-GB" sz="2800" lang="en-US">
                <a:solidFill>
                  <a:srgbClr val="000000"/>
                </a:solidFill>
              </a:rPr>
              <a:t>tion </a:t>
            </a:r>
            <a:r>
              <a:rPr altLang="en-GB" sz="2800" lang="en-US">
                <a:solidFill>
                  <a:srgbClr val="000000"/>
                </a:solidFill>
              </a:rPr>
              <a:t>p</a:t>
            </a:r>
            <a:r>
              <a:rPr altLang="en-GB" sz="2800" lang="en-US">
                <a:solidFill>
                  <a:srgbClr val="000000"/>
                </a:solidFill>
              </a:rPr>
              <a:t>r</a:t>
            </a:r>
            <a:r>
              <a:rPr altLang="en-GB" sz="2800" lang="en-US">
                <a:solidFill>
                  <a:srgbClr val="000000"/>
                </a:solidFill>
              </a:rPr>
              <a:t>o</a:t>
            </a:r>
            <a:r>
              <a:rPr altLang="en-GB" sz="2800" lang="en-US">
                <a:solidFill>
                  <a:srgbClr val="000000"/>
                </a:solidFill>
              </a:rPr>
              <a:t>v</a:t>
            </a:r>
            <a:r>
              <a:rPr altLang="en-GB" sz="2800" lang="en-US">
                <a:solidFill>
                  <a:srgbClr val="000000"/>
                </a:solidFill>
              </a:rPr>
              <a:t>i</a:t>
            </a:r>
            <a:r>
              <a:rPr altLang="en-GB" sz="2800" lang="en-US">
                <a:solidFill>
                  <a:srgbClr val="000000"/>
                </a:solidFill>
              </a:rPr>
              <a:t>de</a:t>
            </a:r>
            <a:r>
              <a:rPr altLang="en-GB" sz="2800" lang="en-US">
                <a:solidFill>
                  <a:srgbClr val="000000"/>
                </a:solidFill>
              </a:rPr>
              <a:t>s </a:t>
            </a:r>
            <a:r>
              <a:rPr altLang="en-GB" sz="2800" lang="en-US">
                <a:solidFill>
                  <a:srgbClr val="000000"/>
                </a:solidFill>
              </a:rPr>
              <a:t>a</a:t>
            </a:r>
            <a:r>
              <a:rPr altLang="en-GB" sz="2800" lang="en-US">
                <a:solidFill>
                  <a:srgbClr val="000000"/>
                </a:solidFill>
              </a:rPr>
              <a:t> </a:t>
            </a:r>
            <a:r>
              <a:rPr altLang="en-GB" sz="2800" lang="en-US">
                <a:solidFill>
                  <a:srgbClr val="000000"/>
                </a:solidFill>
              </a:rPr>
              <a:t>c</a:t>
            </a:r>
            <a:r>
              <a:rPr altLang="en-GB" sz="2800" lang="en-US">
                <a:solidFill>
                  <a:srgbClr val="000000"/>
                </a:solidFill>
              </a:rPr>
              <a:t>o</a:t>
            </a:r>
            <a:r>
              <a:rPr altLang="en-GB" sz="2800" lang="en-US">
                <a:solidFill>
                  <a:srgbClr val="000000"/>
                </a:solidFill>
              </a:rPr>
              <a:t>m</a:t>
            </a:r>
            <a:r>
              <a:rPr altLang="en-GB" sz="2800" lang="en-US">
                <a:solidFill>
                  <a:srgbClr val="000000"/>
                </a:solidFill>
              </a:rPr>
              <a:t>p</a:t>
            </a:r>
            <a:r>
              <a:rPr altLang="en-GB" sz="2800" lang="en-US">
                <a:solidFill>
                  <a:srgbClr val="000000"/>
                </a:solidFill>
              </a:rPr>
              <a:t>r</a:t>
            </a:r>
            <a:r>
              <a:rPr altLang="en-GB" sz="2800" lang="en-US">
                <a:solidFill>
                  <a:srgbClr val="000000"/>
                </a:solidFill>
              </a:rPr>
              <a:t>e</a:t>
            </a:r>
            <a:r>
              <a:rPr altLang="en-GB" sz="2800" lang="en-US">
                <a:solidFill>
                  <a:srgbClr val="000000"/>
                </a:solidFill>
              </a:rPr>
              <a:t>hensive </a:t>
            </a:r>
            <a:r>
              <a:rPr altLang="en-GB" sz="2800" lang="en-US">
                <a:solidFill>
                  <a:srgbClr val="000000"/>
                </a:solidFill>
              </a:rPr>
              <a:t>b</a:t>
            </a:r>
            <a:r>
              <a:rPr altLang="en-GB" sz="2800" lang="en-US">
                <a:solidFill>
                  <a:srgbClr val="000000"/>
                </a:solidFill>
              </a:rPr>
              <a:t>u</a:t>
            </a:r>
            <a:r>
              <a:rPr altLang="en-GB" sz="2800" lang="en-US">
                <a:solidFill>
                  <a:srgbClr val="000000"/>
                </a:solidFill>
              </a:rPr>
              <a:t>siness </a:t>
            </a:r>
            <a:r>
              <a:rPr altLang="en-GB" sz="2800" lang="en-US">
                <a:solidFill>
                  <a:srgbClr val="000000"/>
                </a:solidFill>
              </a:rPr>
              <a:t>c</a:t>
            </a:r>
            <a:r>
              <a:rPr altLang="en-GB" sz="2800" lang="en-US">
                <a:solidFill>
                  <a:srgbClr val="000000"/>
                </a:solidFill>
              </a:rPr>
              <a:t>o</a:t>
            </a:r>
            <a:r>
              <a:rPr altLang="en-GB" sz="2800" lang="en-US">
                <a:solidFill>
                  <a:srgbClr val="000000"/>
                </a:solidFill>
              </a:rPr>
              <a:t>n</a:t>
            </a:r>
            <a:r>
              <a:rPr altLang="en-GB" sz="2800" lang="en-US">
                <a:solidFill>
                  <a:srgbClr val="000000"/>
                </a:solidFill>
              </a:rPr>
              <a:t>s</a:t>
            </a:r>
            <a:r>
              <a:rPr altLang="en-GB" sz="2800" lang="en-US">
                <a:solidFill>
                  <a:srgbClr val="000000"/>
                </a:solidFill>
              </a:rPr>
              <a:t>ultancy </a:t>
            </a:r>
            <a:r>
              <a:rPr altLang="en-GB" sz="2800" lang="en-US">
                <a:solidFill>
                  <a:srgbClr val="000000"/>
                </a:solidFill>
              </a:rPr>
              <a:t>a</a:t>
            </a:r>
            <a:r>
              <a:rPr altLang="en-GB" sz="2800" lang="en-US">
                <a:solidFill>
                  <a:srgbClr val="000000"/>
                </a:solidFill>
              </a:rPr>
              <a:t>n</a:t>
            </a:r>
            <a:r>
              <a:rPr altLang="en-GB" sz="2800" lang="en-US">
                <a:solidFill>
                  <a:srgbClr val="000000"/>
                </a:solidFill>
              </a:rPr>
              <a:t>alysis </a:t>
            </a:r>
            <a:r>
              <a:rPr altLang="en-GB" sz="2800" lang="en-US">
                <a:solidFill>
                  <a:srgbClr val="000000"/>
                </a:solidFill>
              </a:rPr>
              <a:t>f</a:t>
            </a:r>
            <a:r>
              <a:rPr altLang="en-GB" sz="2800" lang="en-US">
                <a:solidFill>
                  <a:srgbClr val="000000"/>
                </a:solidFill>
              </a:rPr>
              <a:t>or </a:t>
            </a:r>
            <a:r>
              <a:rPr altLang="en-GB" sz="2800" lang="en-US">
                <a:solidFill>
                  <a:srgbClr val="000000"/>
                </a:solidFill>
              </a:rPr>
              <a:t>B</a:t>
            </a:r>
            <a:r>
              <a:rPr altLang="en-GB" sz="2800" lang="en-US">
                <a:solidFill>
                  <a:srgbClr val="000000"/>
                </a:solidFill>
              </a:rPr>
              <a:t>a</a:t>
            </a:r>
            <a:r>
              <a:rPr altLang="en-GB" sz="2800" lang="en-US">
                <a:solidFill>
                  <a:srgbClr val="000000"/>
                </a:solidFill>
              </a:rPr>
              <a:t>s</a:t>
            </a:r>
            <a:r>
              <a:rPr altLang="en-GB" sz="2800" lang="en-US">
                <a:solidFill>
                  <a:srgbClr val="000000"/>
                </a:solidFill>
              </a:rPr>
              <a:t>i</a:t>
            </a:r>
            <a:r>
              <a:rPr altLang="en-GB" sz="2800" lang="en-US">
                <a:solidFill>
                  <a:srgbClr val="000000"/>
                </a:solidFill>
              </a:rPr>
              <a:t>l</a:t>
            </a:r>
            <a:r>
              <a:rPr altLang="en-GB" sz="2800" lang="en-US">
                <a:solidFill>
                  <a:srgbClr val="000000"/>
                </a:solidFill>
              </a:rPr>
              <a:t>'</a:t>
            </a:r>
            <a:r>
              <a:rPr altLang="en-GB" sz="2800" lang="en-US">
                <a:solidFill>
                  <a:srgbClr val="000000"/>
                </a:solidFill>
              </a:rPr>
              <a:t>s</a:t>
            </a:r>
            <a:r>
              <a:rPr altLang="en-GB" sz="2800" lang="en-US">
                <a:solidFill>
                  <a:srgbClr val="000000"/>
                </a:solidFill>
              </a:rPr>
              <a:t> </a:t>
            </a:r>
            <a:r>
              <a:rPr altLang="en-GB" sz="2800" lang="en-US">
                <a:solidFill>
                  <a:srgbClr val="000000"/>
                </a:solidFill>
              </a:rPr>
              <a:t>B</a:t>
            </a:r>
            <a:r>
              <a:rPr altLang="en-GB" sz="2800" lang="en-US">
                <a:solidFill>
                  <a:srgbClr val="000000"/>
                </a:solidFill>
              </a:rPr>
              <a:t>a</a:t>
            </a:r>
            <a:r>
              <a:rPr altLang="en-GB" sz="2800" lang="en-US">
                <a:solidFill>
                  <a:srgbClr val="000000"/>
                </a:solidFill>
              </a:rPr>
              <a:t>k</a:t>
            </a:r>
            <a:r>
              <a:rPr altLang="en-GB" sz="2800" lang="en-US">
                <a:solidFill>
                  <a:srgbClr val="000000"/>
                </a:solidFill>
              </a:rPr>
              <a:t>e</a:t>
            </a:r>
            <a:r>
              <a:rPr altLang="en-GB" sz="2800" lang="en-US">
                <a:solidFill>
                  <a:srgbClr val="000000"/>
                </a:solidFill>
              </a:rPr>
              <a:t>r</a:t>
            </a:r>
            <a:r>
              <a:rPr altLang="en-GB" sz="2800" lang="en-US">
                <a:solidFill>
                  <a:srgbClr val="000000"/>
                </a:solidFill>
              </a:rPr>
              <a:t>y </a:t>
            </a:r>
            <a:r>
              <a:rPr altLang="en-GB" sz="2800" lang="en-US">
                <a:solidFill>
                  <a:srgbClr val="000000"/>
                </a:solidFill>
              </a:rPr>
              <a:t>t</a:t>
            </a:r>
            <a:r>
              <a:rPr altLang="en-GB" sz="2800" lang="en-US">
                <a:solidFill>
                  <a:srgbClr val="000000"/>
                </a:solidFill>
              </a:rPr>
              <a:t>o</a:t>
            </a:r>
            <a:r>
              <a:rPr altLang="en-GB" sz="2800" lang="en-US">
                <a:solidFill>
                  <a:srgbClr val="000000"/>
                </a:solidFill>
              </a:rPr>
              <a:t> </a:t>
            </a:r>
            <a:r>
              <a:rPr altLang="en-GB" sz="2800" lang="en-US">
                <a:solidFill>
                  <a:srgbClr val="000000"/>
                </a:solidFill>
              </a:rPr>
              <a:t>i</a:t>
            </a:r>
            <a:r>
              <a:rPr altLang="en-GB" sz="2800" lang="en-US">
                <a:solidFill>
                  <a:srgbClr val="000000"/>
                </a:solidFill>
              </a:rPr>
              <a:t>d</a:t>
            </a:r>
            <a:r>
              <a:rPr altLang="en-GB" sz="2800" lang="en-US">
                <a:solidFill>
                  <a:srgbClr val="000000"/>
                </a:solidFill>
              </a:rPr>
              <a:t>e</a:t>
            </a:r>
            <a:r>
              <a:rPr altLang="en-GB" sz="2800" lang="en-US">
                <a:solidFill>
                  <a:srgbClr val="000000"/>
                </a:solidFill>
              </a:rPr>
              <a:t>ntify </a:t>
            </a:r>
            <a:r>
              <a:rPr altLang="en-GB" sz="2800" lang="en-US">
                <a:solidFill>
                  <a:srgbClr val="000000"/>
                </a:solidFill>
              </a:rPr>
              <a:t>t</a:t>
            </a:r>
            <a:r>
              <a:rPr altLang="en-GB" sz="2800" lang="en-US">
                <a:solidFill>
                  <a:srgbClr val="000000"/>
                </a:solidFill>
              </a:rPr>
              <a:t>he </a:t>
            </a:r>
            <a:r>
              <a:rPr altLang="en-GB" sz="2800" lang="en-US">
                <a:solidFill>
                  <a:srgbClr val="000000"/>
                </a:solidFill>
              </a:rPr>
              <a:t>r</a:t>
            </a:r>
            <a:r>
              <a:rPr altLang="en-GB" sz="2800" lang="en-US">
                <a:solidFill>
                  <a:srgbClr val="000000"/>
                </a:solidFill>
              </a:rPr>
              <a:t>o</a:t>
            </a:r>
            <a:r>
              <a:rPr altLang="en-GB" sz="2800" lang="en-US">
                <a:solidFill>
                  <a:srgbClr val="000000"/>
                </a:solidFill>
              </a:rPr>
              <a:t>o</a:t>
            </a:r>
            <a:r>
              <a:rPr altLang="en-GB" sz="2800" lang="en-US">
                <a:solidFill>
                  <a:srgbClr val="000000"/>
                </a:solidFill>
              </a:rPr>
              <a:t>t</a:t>
            </a:r>
            <a:r>
              <a:rPr altLang="en-GB" sz="2800" lang="en-US">
                <a:solidFill>
                  <a:srgbClr val="000000"/>
                </a:solidFill>
              </a:rPr>
              <a:t> </a:t>
            </a:r>
            <a:r>
              <a:rPr altLang="en-GB" sz="2800" lang="en-US">
                <a:solidFill>
                  <a:srgbClr val="000000"/>
                </a:solidFill>
              </a:rPr>
              <a:t>c</a:t>
            </a:r>
            <a:r>
              <a:rPr altLang="en-GB" sz="2800" lang="en-US">
                <a:solidFill>
                  <a:srgbClr val="000000"/>
                </a:solidFill>
              </a:rPr>
              <a:t>a</a:t>
            </a:r>
            <a:r>
              <a:rPr altLang="en-GB" sz="2800" lang="en-US">
                <a:solidFill>
                  <a:srgbClr val="000000"/>
                </a:solidFill>
              </a:rPr>
              <a:t>use</a:t>
            </a:r>
            <a:r>
              <a:rPr altLang="en-GB" sz="2800" lang="en-US">
                <a:solidFill>
                  <a:srgbClr val="000000"/>
                </a:solidFill>
              </a:rPr>
              <a:t>s</a:t>
            </a:r>
            <a:r>
              <a:rPr altLang="en-GB" sz="2800" lang="en-US">
                <a:solidFill>
                  <a:srgbClr val="000000"/>
                </a:solidFill>
              </a:rPr>
              <a:t> </a:t>
            </a:r>
            <a:r>
              <a:rPr altLang="en-GB" sz="2800" lang="en-US">
                <a:solidFill>
                  <a:srgbClr val="000000"/>
                </a:solidFill>
              </a:rPr>
              <a:t>o</a:t>
            </a:r>
            <a:r>
              <a:rPr altLang="en-GB" sz="2800" lang="en-US">
                <a:solidFill>
                  <a:srgbClr val="000000"/>
                </a:solidFill>
              </a:rPr>
              <a:t>f</a:t>
            </a:r>
            <a:r>
              <a:rPr altLang="en-GB" sz="2800" lang="en-US">
                <a:solidFill>
                  <a:srgbClr val="000000"/>
                </a:solidFill>
              </a:rPr>
              <a:t> </a:t>
            </a:r>
            <a:r>
              <a:rPr altLang="en-GB" sz="2800" lang="en-US">
                <a:solidFill>
                  <a:srgbClr val="000000"/>
                </a:solidFill>
              </a:rPr>
              <a:t>s</a:t>
            </a:r>
            <a:r>
              <a:rPr altLang="en-GB" sz="2800" lang="en-US">
                <a:solidFill>
                  <a:srgbClr val="000000"/>
                </a:solidFill>
              </a:rPr>
              <a:t>t</a:t>
            </a:r>
            <a:r>
              <a:rPr altLang="en-GB" sz="2800" lang="en-US">
                <a:solidFill>
                  <a:srgbClr val="000000"/>
                </a:solidFill>
              </a:rPr>
              <a:t>a</a:t>
            </a:r>
            <a:r>
              <a:rPr altLang="en-GB" sz="2800" lang="en-US">
                <a:solidFill>
                  <a:srgbClr val="000000"/>
                </a:solidFill>
              </a:rPr>
              <a:t>g</a:t>
            </a:r>
            <a:r>
              <a:rPr altLang="en-GB" sz="2800" lang="en-US">
                <a:solidFill>
                  <a:srgbClr val="000000"/>
                </a:solidFill>
              </a:rPr>
              <a:t>n</a:t>
            </a:r>
            <a:r>
              <a:rPr altLang="en-GB" sz="2800" lang="en-US">
                <a:solidFill>
                  <a:srgbClr val="000000"/>
                </a:solidFill>
              </a:rPr>
              <a:t>a</a:t>
            </a:r>
            <a:r>
              <a:rPr altLang="en-GB" sz="2800" lang="en-US">
                <a:solidFill>
                  <a:srgbClr val="000000"/>
                </a:solidFill>
              </a:rPr>
              <a:t>t</a:t>
            </a:r>
            <a:r>
              <a:rPr altLang="en-GB" sz="2800" lang="en-US">
                <a:solidFill>
                  <a:srgbClr val="000000"/>
                </a:solidFill>
              </a:rPr>
              <a:t>i</a:t>
            </a:r>
            <a:r>
              <a:rPr altLang="en-GB" sz="2800" lang="en-US">
                <a:solidFill>
                  <a:srgbClr val="000000"/>
                </a:solidFill>
              </a:rPr>
              <a:t>n</a:t>
            </a:r>
            <a:r>
              <a:rPr altLang="en-GB" sz="2800" lang="en-US">
                <a:solidFill>
                  <a:srgbClr val="000000"/>
                </a:solidFill>
              </a:rPr>
              <a:t>g</a:t>
            </a:r>
            <a:r>
              <a:rPr altLang="en-GB" sz="2800" lang="en-US">
                <a:solidFill>
                  <a:srgbClr val="000000"/>
                </a:solidFill>
              </a:rPr>
              <a:t> </a:t>
            </a:r>
            <a:r>
              <a:rPr altLang="en-GB" sz="2800" lang="en-US">
                <a:solidFill>
                  <a:srgbClr val="000000"/>
                </a:solidFill>
              </a:rPr>
              <a:t>s</a:t>
            </a:r>
            <a:r>
              <a:rPr altLang="en-GB" sz="2800" lang="en-US">
                <a:solidFill>
                  <a:srgbClr val="000000"/>
                </a:solidFill>
              </a:rPr>
              <a:t>a</a:t>
            </a:r>
            <a:r>
              <a:rPr altLang="en-GB" sz="2800" lang="en-US">
                <a:solidFill>
                  <a:srgbClr val="000000"/>
                </a:solidFill>
              </a:rPr>
              <a:t>l</a:t>
            </a:r>
            <a:r>
              <a:rPr altLang="en-GB" sz="2800" lang="en-US">
                <a:solidFill>
                  <a:srgbClr val="000000"/>
                </a:solidFill>
              </a:rPr>
              <a:t>es </a:t>
            </a:r>
            <a:r>
              <a:rPr altLang="en-GB" sz="2800" lang="en-US">
                <a:solidFill>
                  <a:srgbClr val="000000"/>
                </a:solidFill>
              </a:rPr>
              <a:t>a</a:t>
            </a:r>
            <a:r>
              <a:rPr altLang="en-GB" sz="2800" lang="en-US">
                <a:solidFill>
                  <a:srgbClr val="000000"/>
                </a:solidFill>
              </a:rPr>
              <a:t>nd </a:t>
            </a:r>
            <a:r>
              <a:rPr altLang="en-GB" sz="2800" lang="en-US">
                <a:solidFill>
                  <a:srgbClr val="000000"/>
                </a:solidFill>
              </a:rPr>
              <a:t>r</a:t>
            </a:r>
            <a:r>
              <a:rPr altLang="en-GB" sz="2800" lang="en-US">
                <a:solidFill>
                  <a:srgbClr val="000000"/>
                </a:solidFill>
              </a:rPr>
              <a:t>i</a:t>
            </a:r>
            <a:r>
              <a:rPr altLang="en-GB" sz="2800" lang="en-US">
                <a:solidFill>
                  <a:srgbClr val="000000"/>
                </a:solidFill>
              </a:rPr>
              <a:t>s</a:t>
            </a:r>
            <a:r>
              <a:rPr altLang="en-GB" sz="2800" lang="en-US">
                <a:solidFill>
                  <a:srgbClr val="000000"/>
                </a:solidFill>
              </a:rPr>
              <a:t>ing </a:t>
            </a:r>
            <a:r>
              <a:rPr altLang="en-GB" sz="2800" lang="en-US">
                <a:solidFill>
                  <a:srgbClr val="000000"/>
                </a:solidFill>
              </a:rPr>
              <a:t>o</a:t>
            </a:r>
            <a:r>
              <a:rPr altLang="en-GB" sz="2800" lang="en-US">
                <a:solidFill>
                  <a:srgbClr val="000000"/>
                </a:solidFill>
              </a:rPr>
              <a:t>v</a:t>
            </a:r>
            <a:r>
              <a:rPr altLang="en-GB" sz="2800" lang="en-US">
                <a:solidFill>
                  <a:srgbClr val="000000"/>
                </a:solidFill>
              </a:rPr>
              <a:t>e</a:t>
            </a:r>
            <a:r>
              <a:rPr altLang="en-GB" sz="2800" lang="en-US">
                <a:solidFill>
                  <a:srgbClr val="000000"/>
                </a:solidFill>
              </a:rPr>
              <a:t>r</a:t>
            </a:r>
            <a:r>
              <a:rPr altLang="en-GB" sz="2800" lang="en-US">
                <a:solidFill>
                  <a:srgbClr val="000000"/>
                </a:solidFill>
              </a:rPr>
              <a:t>head</a:t>
            </a:r>
            <a:r>
              <a:rPr altLang="en-GB" sz="2800" lang="en-US">
                <a:solidFill>
                  <a:srgbClr val="000000"/>
                </a:solidFill>
              </a:rPr>
              <a:t>s</a:t>
            </a:r>
            <a:r>
              <a:rPr altLang="en-GB" sz="2800" lang="en-US">
                <a:solidFill>
                  <a:srgbClr val="000000"/>
                </a:solidFill>
              </a:rPr>
              <a:t> </a:t>
            </a:r>
            <a:r>
              <a:rPr altLang="en-GB" sz="2800" lang="en-US">
                <a:solidFill>
                  <a:srgbClr val="000000"/>
                </a:solidFill>
              </a:rPr>
              <a:t>b</a:t>
            </a:r>
            <a:r>
              <a:rPr altLang="en-GB" sz="2800" lang="en-US">
                <a:solidFill>
                  <a:srgbClr val="000000"/>
                </a:solidFill>
              </a:rPr>
              <a:t>e</a:t>
            </a:r>
            <a:r>
              <a:rPr altLang="en-GB" sz="2800" lang="en-US">
                <a:solidFill>
                  <a:srgbClr val="000000"/>
                </a:solidFill>
              </a:rPr>
              <a:t>t</a:t>
            </a:r>
            <a:r>
              <a:rPr altLang="en-GB" sz="2800" lang="en-US">
                <a:solidFill>
                  <a:srgbClr val="000000"/>
                </a:solidFill>
              </a:rPr>
              <a:t>ween </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3</a:t>
            </a:r>
            <a:r>
              <a:rPr altLang="en-GB" sz="2800" lang="en-US">
                <a:solidFill>
                  <a:srgbClr val="000000"/>
                </a:solidFill>
              </a:rPr>
              <a:t> </a:t>
            </a:r>
            <a:r>
              <a:rPr altLang="en-GB" sz="2800" lang="en-US">
                <a:solidFill>
                  <a:srgbClr val="000000"/>
                </a:solidFill>
              </a:rPr>
              <a:t>a</a:t>
            </a:r>
            <a:r>
              <a:rPr altLang="en-GB" sz="2800" lang="en-US">
                <a:solidFill>
                  <a:srgbClr val="000000"/>
                </a:solidFill>
              </a:rPr>
              <a:t>n</a:t>
            </a:r>
            <a:r>
              <a:rPr altLang="en-GB" sz="2800" lang="en-US">
                <a:solidFill>
                  <a:srgbClr val="000000"/>
                </a:solidFill>
              </a:rPr>
              <a:t>d</a:t>
            </a:r>
            <a:r>
              <a:rPr altLang="en-GB" sz="2800" lang="en-US">
                <a:solidFill>
                  <a:srgbClr val="000000"/>
                </a:solidFill>
              </a:rPr>
              <a:t> </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5</a:t>
            </a:r>
            <a:endParaRPr sz="2800" lang="en-GB">
              <a:solidFill>
                <a:srgbClr val="000000"/>
              </a:solidFill>
            </a:endParaRPr>
          </a:p>
          <a:p>
            <a:r>
              <a:rPr altLang="en-GB" sz="2800" lang="en-US">
                <a:solidFill>
                  <a:srgbClr val="000000"/>
                </a:solidFill>
              </a:rPr>
              <a:t>W</a:t>
            </a:r>
            <a:r>
              <a:rPr altLang="en-GB" sz="2800" lang="en-US">
                <a:solidFill>
                  <a:srgbClr val="000000"/>
                </a:solidFill>
              </a:rPr>
              <a:t>e</a:t>
            </a:r>
            <a:r>
              <a:rPr altLang="en-GB" sz="2800" lang="en-US">
                <a:solidFill>
                  <a:srgbClr val="000000"/>
                </a:solidFill>
              </a:rPr>
              <a:t> </a:t>
            </a:r>
            <a:r>
              <a:rPr altLang="en-GB" sz="2800" lang="en-US">
                <a:solidFill>
                  <a:srgbClr val="000000"/>
                </a:solidFill>
              </a:rPr>
              <a:t>a</a:t>
            </a:r>
            <a:r>
              <a:rPr altLang="en-GB" sz="2800" lang="en-US">
                <a:solidFill>
                  <a:srgbClr val="000000"/>
                </a:solidFill>
              </a:rPr>
              <a:t>i</a:t>
            </a:r>
            <a:r>
              <a:rPr altLang="en-GB" sz="2800" lang="en-US">
                <a:solidFill>
                  <a:srgbClr val="000000"/>
                </a:solidFill>
              </a:rPr>
              <a:t>m</a:t>
            </a:r>
            <a:r>
              <a:rPr altLang="en-GB" sz="2800" lang="en-US">
                <a:solidFill>
                  <a:srgbClr val="000000"/>
                </a:solidFill>
              </a:rPr>
              <a:t> </a:t>
            </a:r>
            <a:r>
              <a:rPr altLang="en-GB" sz="2800" lang="en-US">
                <a:solidFill>
                  <a:srgbClr val="000000"/>
                </a:solidFill>
              </a:rPr>
              <a:t>t</a:t>
            </a:r>
            <a:r>
              <a:rPr altLang="en-GB" sz="2800" lang="en-US">
                <a:solidFill>
                  <a:srgbClr val="000000"/>
                </a:solidFill>
              </a:rPr>
              <a:t>o</a:t>
            </a:r>
            <a:r>
              <a:rPr altLang="en-GB" sz="2800" lang="en-US">
                <a:solidFill>
                  <a:srgbClr val="000000"/>
                </a:solidFill>
              </a:rPr>
              <a:t> </a:t>
            </a:r>
            <a:r>
              <a:rPr altLang="en-GB" sz="2800" lang="en-US">
                <a:solidFill>
                  <a:srgbClr val="000000"/>
                </a:solidFill>
              </a:rPr>
              <a:t>e</a:t>
            </a:r>
            <a:r>
              <a:rPr altLang="en-GB" sz="2800" lang="en-US">
                <a:solidFill>
                  <a:srgbClr val="000000"/>
                </a:solidFill>
              </a:rPr>
              <a:t>v</a:t>
            </a:r>
            <a:r>
              <a:rPr altLang="en-GB" sz="2800" lang="en-US">
                <a:solidFill>
                  <a:srgbClr val="000000"/>
                </a:solidFill>
              </a:rPr>
              <a:t>a</a:t>
            </a:r>
            <a:r>
              <a:rPr altLang="en-GB" sz="2800" lang="en-US">
                <a:solidFill>
                  <a:srgbClr val="000000"/>
                </a:solidFill>
              </a:rPr>
              <a:t>l</a:t>
            </a:r>
            <a:r>
              <a:rPr altLang="en-GB" sz="2800" lang="en-US">
                <a:solidFill>
                  <a:srgbClr val="000000"/>
                </a:solidFill>
              </a:rPr>
              <a:t>uate </a:t>
            </a:r>
            <a:r>
              <a:rPr altLang="en-GB" sz="2800" lang="en-US">
                <a:solidFill>
                  <a:srgbClr val="000000"/>
                </a:solidFill>
              </a:rPr>
              <a:t>t</a:t>
            </a:r>
            <a:r>
              <a:rPr altLang="en-GB" sz="2800" lang="en-US">
                <a:solidFill>
                  <a:srgbClr val="000000"/>
                </a:solidFill>
              </a:rPr>
              <a:t>he </a:t>
            </a:r>
            <a:r>
              <a:rPr altLang="en-GB" sz="2800" lang="en-US">
                <a:solidFill>
                  <a:srgbClr val="000000"/>
                </a:solidFill>
              </a:rPr>
              <a:t>b</a:t>
            </a:r>
            <a:r>
              <a:rPr altLang="en-GB" sz="2800" lang="en-US">
                <a:solidFill>
                  <a:srgbClr val="000000"/>
                </a:solidFill>
              </a:rPr>
              <a:t>u</a:t>
            </a:r>
            <a:r>
              <a:rPr altLang="en-GB" sz="2800" lang="en-US">
                <a:solidFill>
                  <a:srgbClr val="000000"/>
                </a:solidFill>
              </a:rPr>
              <a:t>s</a:t>
            </a:r>
            <a:r>
              <a:rPr altLang="en-GB" sz="2800" lang="en-US">
                <a:solidFill>
                  <a:srgbClr val="000000"/>
                </a:solidFill>
              </a:rPr>
              <a:t>i</a:t>
            </a:r>
            <a:r>
              <a:rPr altLang="en-GB" sz="2800" lang="en-US">
                <a:solidFill>
                  <a:srgbClr val="000000"/>
                </a:solidFill>
              </a:rPr>
              <a:t>n</a:t>
            </a:r>
            <a:r>
              <a:rPr altLang="en-GB" sz="2800" lang="en-US">
                <a:solidFill>
                  <a:srgbClr val="000000"/>
                </a:solidFill>
              </a:rPr>
              <a:t>e</a:t>
            </a:r>
            <a:r>
              <a:rPr altLang="en-GB" sz="2800" lang="en-US">
                <a:solidFill>
                  <a:srgbClr val="000000"/>
                </a:solidFill>
              </a:rPr>
              <a:t>s</a:t>
            </a:r>
            <a:r>
              <a:rPr altLang="en-GB" sz="2800" lang="en-US">
                <a:solidFill>
                  <a:srgbClr val="000000"/>
                </a:solidFill>
              </a:rPr>
              <a:t>s</a:t>
            </a:r>
            <a:r>
              <a:rPr altLang="en-GB" sz="2800" lang="en-US">
                <a:solidFill>
                  <a:srgbClr val="000000"/>
                </a:solidFill>
              </a:rPr>
              <a:t>'</a:t>
            </a:r>
            <a:r>
              <a:rPr altLang="en-GB" sz="2800" lang="en-US">
                <a:solidFill>
                  <a:srgbClr val="000000"/>
                </a:solidFill>
              </a:rPr>
              <a:t>s</a:t>
            </a:r>
            <a:r>
              <a:rPr altLang="en-GB" sz="2800" lang="en-US">
                <a:solidFill>
                  <a:srgbClr val="000000"/>
                </a:solidFill>
              </a:rPr>
              <a:t> </a:t>
            </a:r>
            <a:r>
              <a:rPr altLang="en-GB" sz="2800" lang="en-US">
                <a:solidFill>
                  <a:srgbClr val="000000"/>
                </a:solidFill>
              </a:rPr>
              <a:t>c</a:t>
            </a:r>
            <a:r>
              <a:rPr altLang="en-GB" sz="2800" lang="en-US">
                <a:solidFill>
                  <a:srgbClr val="000000"/>
                </a:solidFill>
              </a:rPr>
              <a:t>u</a:t>
            </a:r>
            <a:r>
              <a:rPr altLang="en-GB" sz="2800" lang="en-US">
                <a:solidFill>
                  <a:srgbClr val="000000"/>
                </a:solidFill>
              </a:rPr>
              <a:t>rrent</a:t>
            </a:r>
            <a:r>
              <a:rPr altLang="en-GB" sz="2800" lang="en-US">
                <a:solidFill>
                  <a:srgbClr val="000000"/>
                </a:solidFill>
              </a:rPr>
              <a:t> </a:t>
            </a:r>
            <a:r>
              <a:rPr altLang="en-GB" sz="2800" lang="en-US">
                <a:solidFill>
                  <a:srgbClr val="000000"/>
                </a:solidFill>
              </a:rPr>
              <a:t>v</a:t>
            </a:r>
            <a:r>
              <a:rPr altLang="en-GB" sz="2800" lang="en-US">
                <a:solidFill>
                  <a:srgbClr val="000000"/>
                </a:solidFill>
              </a:rPr>
              <a:t>i</a:t>
            </a:r>
            <a:r>
              <a:rPr altLang="en-GB" sz="2800" lang="en-US">
                <a:solidFill>
                  <a:srgbClr val="000000"/>
                </a:solidFill>
              </a:rPr>
              <a:t>a</a:t>
            </a:r>
            <a:r>
              <a:rPr altLang="en-GB" sz="2800" lang="en-US">
                <a:solidFill>
                  <a:srgbClr val="000000"/>
                </a:solidFill>
              </a:rPr>
              <a:t>b</a:t>
            </a:r>
            <a:r>
              <a:rPr altLang="en-GB" sz="2800" lang="en-US">
                <a:solidFill>
                  <a:srgbClr val="000000"/>
                </a:solidFill>
              </a:rPr>
              <a:t>i</a:t>
            </a:r>
            <a:r>
              <a:rPr altLang="en-GB" sz="2800" lang="en-US">
                <a:solidFill>
                  <a:srgbClr val="000000"/>
                </a:solidFill>
              </a:rPr>
              <a:t>l</a:t>
            </a:r>
            <a:r>
              <a:rPr altLang="en-GB" sz="2800" lang="en-US">
                <a:solidFill>
                  <a:srgbClr val="000000"/>
                </a:solidFill>
              </a:rPr>
              <a:t>i</a:t>
            </a:r>
            <a:r>
              <a:rPr altLang="en-GB" sz="2800" lang="en-US">
                <a:solidFill>
                  <a:srgbClr val="000000"/>
                </a:solidFill>
              </a:rPr>
              <a:t>t</a:t>
            </a:r>
            <a:r>
              <a:rPr altLang="en-GB" sz="2800" lang="en-US">
                <a:solidFill>
                  <a:srgbClr val="000000"/>
                </a:solidFill>
              </a:rPr>
              <a:t>y</a:t>
            </a:r>
            <a:r>
              <a:rPr altLang="en-GB" sz="2800" lang="en-US">
                <a:solidFill>
                  <a:srgbClr val="000000"/>
                </a:solidFill>
              </a:rPr>
              <a:t> </a:t>
            </a:r>
            <a:r>
              <a:rPr altLang="en-GB" sz="2800" lang="en-US">
                <a:solidFill>
                  <a:srgbClr val="000000"/>
                </a:solidFill>
              </a:rPr>
              <a:t>and </a:t>
            </a:r>
            <a:r>
              <a:rPr altLang="en-GB" sz="2800" lang="en-US">
                <a:solidFill>
                  <a:srgbClr val="000000"/>
                </a:solidFill>
              </a:rPr>
              <a:t>p</a:t>
            </a:r>
            <a:r>
              <a:rPr altLang="en-GB" sz="2800" lang="en-US">
                <a:solidFill>
                  <a:srgbClr val="000000"/>
                </a:solidFill>
              </a:rPr>
              <a:t>r</a:t>
            </a:r>
            <a:r>
              <a:rPr altLang="en-GB" sz="2800" lang="en-US">
                <a:solidFill>
                  <a:srgbClr val="000000"/>
                </a:solidFill>
              </a:rPr>
              <a:t>o</a:t>
            </a:r>
            <a:r>
              <a:rPr altLang="en-GB" sz="2800" lang="en-US">
                <a:solidFill>
                  <a:srgbClr val="000000"/>
                </a:solidFill>
              </a:rPr>
              <a:t>p</a:t>
            </a:r>
            <a:r>
              <a:rPr altLang="en-GB" sz="2800" lang="en-US">
                <a:solidFill>
                  <a:srgbClr val="000000"/>
                </a:solidFill>
              </a:rPr>
              <a:t>o</a:t>
            </a:r>
            <a:r>
              <a:rPr altLang="en-GB" sz="2800" lang="en-US">
                <a:solidFill>
                  <a:srgbClr val="000000"/>
                </a:solidFill>
              </a:rPr>
              <a:t>s</a:t>
            </a:r>
            <a:r>
              <a:rPr altLang="en-GB" sz="2800" lang="en-US">
                <a:solidFill>
                  <a:srgbClr val="000000"/>
                </a:solidFill>
              </a:rPr>
              <a:t>e</a:t>
            </a:r>
            <a:r>
              <a:rPr altLang="en-GB" sz="2800" lang="en-US">
                <a:solidFill>
                  <a:srgbClr val="000000"/>
                </a:solidFill>
              </a:rPr>
              <a:t> </a:t>
            </a:r>
            <a:r>
              <a:rPr altLang="en-GB" sz="2800" lang="en-US">
                <a:solidFill>
                  <a:srgbClr val="000000"/>
                </a:solidFill>
              </a:rPr>
              <a:t>a </a:t>
            </a:r>
            <a:r>
              <a:rPr altLang="en-GB" sz="2800" lang="en-US">
                <a:solidFill>
                  <a:srgbClr val="000000"/>
                </a:solidFill>
              </a:rPr>
              <a:t>s</a:t>
            </a:r>
            <a:r>
              <a:rPr altLang="en-GB" sz="2800" lang="en-US">
                <a:solidFill>
                  <a:srgbClr val="000000"/>
                </a:solidFill>
              </a:rPr>
              <a:t>t</a:t>
            </a:r>
            <a:r>
              <a:rPr altLang="en-GB" sz="2800" lang="en-US">
                <a:solidFill>
                  <a:srgbClr val="000000"/>
                </a:solidFill>
              </a:rPr>
              <a:t>r</a:t>
            </a:r>
            <a:r>
              <a:rPr altLang="en-GB" sz="2800" lang="en-US">
                <a:solidFill>
                  <a:srgbClr val="000000"/>
                </a:solidFill>
              </a:rPr>
              <a:t>a</a:t>
            </a:r>
            <a:r>
              <a:rPr altLang="en-GB" sz="2800" lang="en-US">
                <a:solidFill>
                  <a:srgbClr val="000000"/>
                </a:solidFill>
              </a:rPr>
              <a:t>t</a:t>
            </a:r>
            <a:r>
              <a:rPr altLang="en-GB" sz="2800" lang="en-US">
                <a:solidFill>
                  <a:srgbClr val="000000"/>
                </a:solidFill>
              </a:rPr>
              <a:t>e</a:t>
            </a:r>
            <a:r>
              <a:rPr altLang="en-GB" sz="2800" lang="en-US">
                <a:solidFill>
                  <a:srgbClr val="000000"/>
                </a:solidFill>
              </a:rPr>
              <a:t>gic </a:t>
            </a:r>
            <a:r>
              <a:rPr altLang="en-GB" sz="2800" lang="en-US">
                <a:solidFill>
                  <a:srgbClr val="000000"/>
                </a:solidFill>
              </a:rPr>
              <a:t>f</a:t>
            </a:r>
            <a:r>
              <a:rPr altLang="en-GB" sz="2800" lang="en-US">
                <a:solidFill>
                  <a:srgbClr val="000000"/>
                </a:solidFill>
              </a:rPr>
              <a:t>o</a:t>
            </a:r>
            <a:r>
              <a:rPr altLang="en-GB" sz="2800" lang="en-US">
                <a:solidFill>
                  <a:srgbClr val="000000"/>
                </a:solidFill>
              </a:rPr>
              <a:t>u</a:t>
            </a:r>
            <a:r>
              <a:rPr altLang="en-GB" sz="2800" lang="en-US">
                <a:solidFill>
                  <a:srgbClr val="000000"/>
                </a:solidFill>
              </a:rPr>
              <a:t>ndation </a:t>
            </a:r>
            <a:r>
              <a:rPr altLang="en-GB" sz="2800" lang="en-US">
                <a:solidFill>
                  <a:srgbClr val="000000"/>
                </a:solidFill>
              </a:rPr>
              <a:t>for </a:t>
            </a:r>
            <a:r>
              <a:rPr altLang="en-GB" sz="2800" lang="en-US">
                <a:solidFill>
                  <a:srgbClr val="000000"/>
                </a:solidFill>
              </a:rPr>
              <a:t>r</a:t>
            </a:r>
            <a:r>
              <a:rPr altLang="en-GB" sz="2800" lang="en-US">
                <a:solidFill>
                  <a:srgbClr val="000000"/>
                </a:solidFill>
              </a:rPr>
              <a:t>e</a:t>
            </a:r>
            <a:r>
              <a:rPr altLang="en-GB" sz="2800" lang="en-US">
                <a:solidFill>
                  <a:srgbClr val="000000"/>
                </a:solidFill>
              </a:rPr>
              <a:t>c</a:t>
            </a:r>
            <a:r>
              <a:rPr altLang="en-GB" sz="2800" lang="en-US">
                <a:solidFill>
                  <a:srgbClr val="000000"/>
                </a:solidFill>
              </a:rPr>
              <a:t>overy</a:t>
            </a:r>
            <a:r>
              <a:rPr altLang="en-GB" sz="2800" lang="en-US">
                <a:solidFill>
                  <a:srgbClr val="000000"/>
                </a:solidFill>
              </a:rPr>
              <a:t>.</a:t>
            </a:r>
            <a:endParaRPr sz="2800" lang="en-GB">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26" name="Title 1"/>
          <p:cNvSpPr>
            <a:spLocks noGrp="1"/>
          </p:cNvSpPr>
          <p:nvPr>
            <p:ph type="title"/>
          </p:nvPr>
        </p:nvSpPr>
        <p:spPr>
          <a:xfrm>
            <a:off x="2589212" y="320040"/>
            <a:ext cx="8915399" cy="756339"/>
          </a:xfrm>
        </p:spPr>
        <p:txBody>
          <a:bodyPr/>
          <a:p>
            <a:r>
              <a:rPr b="1" dirty="0" lang="en-GB"/>
              <a:t>Company background</a:t>
            </a:r>
          </a:p>
        </p:txBody>
      </p:sp>
      <p:sp>
        <p:nvSpPr>
          <p:cNvPr id="1048627" name="Text Placeholder 2"/>
          <p:cNvSpPr>
            <a:spLocks noGrp="1"/>
          </p:cNvSpPr>
          <p:nvPr>
            <p:ph type="body" idx="1"/>
          </p:nvPr>
        </p:nvSpPr>
        <p:spPr>
          <a:xfrm>
            <a:off x="2414016" y="1892808"/>
            <a:ext cx="9090595" cy="4078224"/>
          </a:xfrm>
        </p:spPr>
        <p:txBody>
          <a:bodyPr/>
          <a:p>
            <a:r>
              <a:rPr b="1" dirty="0" sz="2400" lang="en-GB"/>
              <a:t>Basil’s Bakery</a:t>
            </a:r>
            <a:endParaRPr dirty="0" sz="2400" lang="en-GB">
              <a:solidFill>
                <a:srgbClr val="000000"/>
              </a:solidFill>
            </a:endParaRPr>
          </a:p>
          <a:p>
            <a:pPr indent="-342900" marL="342900">
              <a:buFont typeface="Arial" charset="2"/>
              <a:buChar char="•"/>
            </a:pPr>
            <a:r>
              <a:rPr b="1" dirty="0" lang="en-GB"/>
              <a:t>Founded</a:t>
            </a:r>
            <a:r>
              <a:rPr altLang="en-GB" b="1" dirty="0" lang="en-US"/>
              <a:t>:</a:t>
            </a:r>
            <a:r>
              <a:rPr altLang="en-GB" b="1" dirty="0" lang="en-US"/>
              <a:t> </a:t>
            </a:r>
            <a:r>
              <a:rPr b="1" dirty="0" lang="en-GB"/>
              <a:t>in</a:t>
            </a:r>
            <a:r>
              <a:rPr altLang="en-GB" b="1" dirty="0" lang="en-US"/>
              <a:t> </a:t>
            </a:r>
            <a:r>
              <a:rPr altLang="en-GB" b="1" dirty="0" lang="en-US"/>
              <a:t>2</a:t>
            </a:r>
            <a:r>
              <a:rPr altLang="en-GB" b="1" dirty="0" lang="en-US"/>
              <a:t>0</a:t>
            </a:r>
            <a:r>
              <a:rPr altLang="en-GB" b="1" dirty="0" lang="en-US"/>
              <a:t>1</a:t>
            </a:r>
            <a:r>
              <a:rPr altLang="en-GB" b="1" dirty="0" lang="en-US"/>
              <a:t>5</a:t>
            </a:r>
            <a:endParaRPr altLang="en-US" lang="zh-CN"/>
          </a:p>
          <a:p>
            <a:pPr indent="-342900" marL="342900">
              <a:buFont typeface="Arial" charset="2"/>
              <a:buChar char="•"/>
            </a:pPr>
            <a:r>
              <a:rPr b="1" dirty="0" lang="en-GB"/>
              <a:t>Owners: </a:t>
            </a:r>
            <a:r>
              <a:rPr altLang="en-GB" b="1" dirty="0" lang="en-US"/>
              <a:t>B</a:t>
            </a:r>
            <a:r>
              <a:rPr altLang="en-GB" b="1" dirty="0" lang="en-US"/>
              <a:t>a</a:t>
            </a:r>
            <a:r>
              <a:rPr altLang="en-GB" b="1" dirty="0" lang="en-US"/>
              <a:t>s</a:t>
            </a:r>
            <a:r>
              <a:rPr altLang="en-GB" b="1" dirty="0" lang="en-US"/>
              <a:t>i</a:t>
            </a:r>
            <a:r>
              <a:rPr altLang="en-GB" b="1" dirty="0" lang="en-US"/>
              <a:t>l</a:t>
            </a:r>
            <a:r>
              <a:rPr altLang="en-GB" b="1" dirty="0" lang="en-US"/>
              <a:t>,</a:t>
            </a:r>
            <a:r>
              <a:rPr altLang="en-GB" b="1" dirty="0" lang="en-US"/>
              <a:t>a</a:t>
            </a:r>
            <a:r>
              <a:rPr altLang="en-GB" b="1" dirty="0" lang="en-US"/>
              <a:t>n</a:t>
            </a:r>
            <a:r>
              <a:rPr altLang="en-GB" b="1" dirty="0" lang="en-US"/>
              <a:t> </a:t>
            </a:r>
            <a:r>
              <a:rPr altLang="en-GB" b="1" dirty="0" lang="en-US"/>
              <a:t>a</a:t>
            </a:r>
            <a:r>
              <a:rPr altLang="en-GB" b="1" dirty="0" lang="en-US"/>
              <a:t>c</a:t>
            </a:r>
            <a:r>
              <a:rPr altLang="en-GB" b="1" dirty="0" lang="en-US"/>
              <a:t>c</a:t>
            </a:r>
            <a:r>
              <a:rPr altLang="en-GB" b="1" dirty="0" lang="en-US"/>
              <a:t>o</a:t>
            </a:r>
            <a:r>
              <a:rPr altLang="en-GB" b="1" dirty="0" lang="en-US"/>
              <a:t>m</a:t>
            </a:r>
            <a:r>
              <a:rPr altLang="en-GB" b="1" dirty="0" lang="en-US"/>
              <a:t>plished </a:t>
            </a:r>
            <a:r>
              <a:rPr altLang="en-GB" b="1" dirty="0" lang="en-US"/>
              <a:t>a</a:t>
            </a:r>
            <a:r>
              <a:rPr altLang="en-GB" b="1" dirty="0" lang="en-US"/>
              <a:t>r</a:t>
            </a:r>
            <a:r>
              <a:rPr altLang="en-GB" b="1" dirty="0" lang="en-US"/>
              <a:t>t</a:t>
            </a:r>
            <a:r>
              <a:rPr altLang="en-GB" b="1" dirty="0" lang="en-US"/>
              <a:t>i</a:t>
            </a:r>
            <a:r>
              <a:rPr altLang="en-GB" b="1" dirty="0" lang="en-US"/>
              <a:t>s</a:t>
            </a:r>
            <a:r>
              <a:rPr altLang="en-GB" b="1" dirty="0" lang="en-US"/>
              <a:t>a</a:t>
            </a:r>
            <a:r>
              <a:rPr altLang="en-GB" b="1" dirty="0" lang="en-US"/>
              <a:t>n</a:t>
            </a:r>
            <a:r>
              <a:rPr altLang="en-GB" b="1" dirty="0" lang="en-US"/>
              <a:t> </a:t>
            </a:r>
            <a:r>
              <a:rPr altLang="en-GB" b="1" dirty="0" lang="en-US"/>
              <a:t>b</a:t>
            </a:r>
            <a:r>
              <a:rPr altLang="en-GB" b="1" dirty="0" lang="en-US"/>
              <a:t>a</a:t>
            </a:r>
            <a:r>
              <a:rPr altLang="en-GB" b="1" dirty="0" lang="en-US"/>
              <a:t>k</a:t>
            </a:r>
            <a:r>
              <a:rPr altLang="en-GB" b="1" dirty="0" lang="en-US"/>
              <a:t>e</a:t>
            </a:r>
            <a:r>
              <a:rPr altLang="en-GB" b="1" dirty="0" lang="en-US"/>
              <a:t>r</a:t>
            </a:r>
            <a:r>
              <a:rPr altLang="en-GB" b="1" dirty="0" lang="en-US"/>
              <a:t> </a:t>
            </a:r>
            <a:r>
              <a:rPr altLang="en-GB" b="1" dirty="0" lang="en-US"/>
              <a:t>p</a:t>
            </a:r>
            <a:r>
              <a:rPr altLang="en-GB" b="1" dirty="0" lang="en-US"/>
              <a:t>a</a:t>
            </a:r>
            <a:r>
              <a:rPr altLang="en-GB" b="1" dirty="0" lang="en-US"/>
              <a:t>s</a:t>
            </a:r>
            <a:r>
              <a:rPr altLang="en-GB" b="1" dirty="0" lang="en-US"/>
              <a:t>s</a:t>
            </a:r>
            <a:r>
              <a:rPr altLang="en-GB" b="1" dirty="0" lang="en-US"/>
              <a:t>i</a:t>
            </a:r>
            <a:r>
              <a:rPr altLang="en-GB" b="1" dirty="0" lang="en-US"/>
              <a:t>o</a:t>
            </a:r>
            <a:r>
              <a:rPr altLang="en-GB" b="1" dirty="0" lang="en-US"/>
              <a:t>n</a:t>
            </a:r>
            <a:r>
              <a:rPr altLang="en-GB" b="1" dirty="0" lang="en-US"/>
              <a:t>ate </a:t>
            </a:r>
            <a:r>
              <a:rPr altLang="en-GB" b="1" dirty="0" lang="en-US"/>
              <a:t>a</a:t>
            </a:r>
            <a:r>
              <a:rPr altLang="en-GB" b="1" dirty="0" lang="en-US"/>
              <a:t>b</a:t>
            </a:r>
            <a:r>
              <a:rPr altLang="en-GB" b="1" dirty="0" lang="en-US"/>
              <a:t>o</a:t>
            </a:r>
            <a:r>
              <a:rPr altLang="en-GB" b="1" dirty="0" lang="en-US"/>
              <a:t>ut </a:t>
            </a:r>
            <a:r>
              <a:rPr altLang="en-GB" b="1" dirty="0" lang="en-US"/>
              <a:t>h</a:t>
            </a:r>
            <a:r>
              <a:rPr altLang="en-GB" b="1" dirty="0" lang="en-US"/>
              <a:t>i</a:t>
            </a:r>
            <a:r>
              <a:rPr altLang="en-GB" b="1" dirty="0" lang="en-US"/>
              <a:t>g</a:t>
            </a:r>
            <a:r>
              <a:rPr altLang="en-GB" b="1" dirty="0" lang="en-US"/>
              <a:t>h</a:t>
            </a:r>
            <a:r>
              <a:rPr altLang="en-GB" b="1" dirty="0" lang="en-US"/>
              <a:t>-</a:t>
            </a:r>
            <a:r>
              <a:rPr altLang="en-GB" b="1" dirty="0" lang="en-US"/>
              <a:t>q</a:t>
            </a:r>
            <a:r>
              <a:rPr altLang="en-GB" b="1" dirty="0" lang="en-US"/>
              <a:t>u</a:t>
            </a:r>
            <a:r>
              <a:rPr altLang="en-GB" b="1" dirty="0" lang="en-US"/>
              <a:t>a</a:t>
            </a:r>
            <a:r>
              <a:rPr altLang="en-GB" b="1" dirty="0" lang="en-US"/>
              <a:t>l</a:t>
            </a:r>
            <a:r>
              <a:rPr altLang="en-GB" b="1" dirty="0" lang="en-US"/>
              <a:t>i</a:t>
            </a:r>
            <a:r>
              <a:rPr altLang="en-GB" b="1" dirty="0" lang="en-US"/>
              <a:t>t</a:t>
            </a:r>
            <a:r>
              <a:rPr altLang="en-GB" b="1" dirty="0" lang="en-US"/>
              <a:t>y</a:t>
            </a:r>
            <a:r>
              <a:rPr altLang="en-GB" b="1" dirty="0" lang="en-US"/>
              <a:t> </a:t>
            </a:r>
            <a:r>
              <a:rPr altLang="en-GB" b="1" dirty="0" lang="en-US"/>
              <a:t>o</a:t>
            </a:r>
            <a:r>
              <a:rPr altLang="en-GB" b="1" dirty="0" lang="en-US"/>
              <a:t>r</a:t>
            </a:r>
            <a:r>
              <a:rPr altLang="en-GB" b="1" dirty="0" lang="en-US"/>
              <a:t>g</a:t>
            </a:r>
            <a:r>
              <a:rPr altLang="en-GB" b="1" dirty="0" lang="en-US"/>
              <a:t>anic </a:t>
            </a:r>
            <a:r>
              <a:rPr altLang="en-GB" b="1" dirty="0" lang="en-US"/>
              <a:t>i</a:t>
            </a:r>
            <a:r>
              <a:rPr altLang="en-GB" b="1" dirty="0" lang="en-US"/>
              <a:t>n</a:t>
            </a:r>
            <a:r>
              <a:rPr altLang="en-GB" b="1" dirty="0" lang="en-US"/>
              <a:t>gredients </a:t>
            </a:r>
            <a:endParaRPr altLang="en-US" lang="zh-CN"/>
          </a:p>
          <a:p>
            <a:pPr indent="-342900" marL="342900">
              <a:buFont typeface="Arial" charset="2"/>
              <a:buChar char="•"/>
            </a:pPr>
            <a:r>
              <a:rPr altLang="en-GB" b="1" dirty="0" lang="en-US"/>
              <a:t>S</a:t>
            </a:r>
            <a:r>
              <a:rPr altLang="en-GB" b="1" dirty="0" lang="en-US"/>
              <a:t>e</a:t>
            </a:r>
            <a:r>
              <a:rPr altLang="en-GB" b="1" dirty="0" lang="en-US"/>
              <a:t>l</a:t>
            </a:r>
            <a:r>
              <a:rPr altLang="en-GB" b="1" dirty="0" lang="en-US"/>
              <a:t>l</a:t>
            </a:r>
            <a:r>
              <a:rPr altLang="en-GB" b="1" dirty="0" lang="en-US"/>
              <a:t>s</a:t>
            </a:r>
            <a:r>
              <a:rPr altLang="en-GB" b="1" dirty="0" lang="en-US"/>
              <a:t>:</a:t>
            </a:r>
            <a:r>
              <a:rPr altLang="en-GB" b="1" dirty="0" lang="en-US"/>
              <a:t> </a:t>
            </a:r>
            <a:r>
              <a:rPr altLang="en-GB" b="1" dirty="0" lang="en-US"/>
              <a:t>H</a:t>
            </a:r>
            <a:r>
              <a:rPr altLang="en-GB" b="1" dirty="0" lang="en-US"/>
              <a:t>i</a:t>
            </a:r>
            <a:r>
              <a:rPr altLang="en-GB" b="1" dirty="0" lang="en-US"/>
              <a:t>g</a:t>
            </a:r>
            <a:r>
              <a:rPr altLang="en-GB" b="1" dirty="0" lang="en-US"/>
              <a:t>h</a:t>
            </a:r>
            <a:r>
              <a:rPr altLang="en-GB" b="1" dirty="0" lang="en-US"/>
              <a:t>-</a:t>
            </a:r>
            <a:r>
              <a:rPr altLang="en-GB" b="1" dirty="0" lang="en-US"/>
              <a:t>q</a:t>
            </a:r>
            <a:r>
              <a:rPr altLang="en-GB" b="1" dirty="0" lang="en-US"/>
              <a:t>u</a:t>
            </a:r>
            <a:r>
              <a:rPr altLang="en-GB" b="1" dirty="0" lang="en-US"/>
              <a:t>a</a:t>
            </a:r>
            <a:r>
              <a:rPr altLang="en-GB" b="1" dirty="0" lang="en-US"/>
              <a:t>l</a:t>
            </a:r>
            <a:r>
              <a:rPr altLang="en-GB" b="1" dirty="0" lang="en-US"/>
              <a:t>i</a:t>
            </a:r>
            <a:r>
              <a:rPr altLang="en-GB" b="1" dirty="0" lang="en-US"/>
              <a:t>t</a:t>
            </a:r>
            <a:r>
              <a:rPr altLang="en-GB" b="1" dirty="0" lang="en-US"/>
              <a:t>y</a:t>
            </a:r>
            <a:r>
              <a:rPr altLang="en-GB" b="1" dirty="0" lang="en-US"/>
              <a:t> </a:t>
            </a:r>
            <a:r>
              <a:rPr altLang="en-GB" b="1" dirty="0" lang="en-US"/>
              <a:t>o</a:t>
            </a:r>
            <a:r>
              <a:rPr altLang="en-GB" b="1" dirty="0" lang="en-US"/>
              <a:t>r</a:t>
            </a:r>
            <a:r>
              <a:rPr altLang="en-GB" b="1" dirty="0" lang="en-US"/>
              <a:t>ganic</a:t>
            </a:r>
            <a:r>
              <a:rPr altLang="en-GB" b="1" dirty="0" lang="en-US"/>
              <a:t> s</a:t>
            </a:r>
            <a:r>
              <a:rPr altLang="en-GB" b="1" dirty="0" lang="en-US"/>
              <a:t>o</a:t>
            </a:r>
            <a:r>
              <a:rPr altLang="en-GB" b="1" dirty="0" lang="en-US"/>
              <a:t>u</a:t>
            </a:r>
            <a:r>
              <a:rPr altLang="en-GB" b="1" dirty="0" lang="en-US"/>
              <a:t>r</a:t>
            </a:r>
            <a:r>
              <a:rPr altLang="en-GB" b="1" dirty="0" lang="en-US"/>
              <a:t>c</a:t>
            </a:r>
            <a:r>
              <a:rPr altLang="en-GB" b="1" dirty="0" lang="en-US"/>
              <a:t>ing</a:t>
            </a:r>
            <a:r>
              <a:rPr altLang="en-GB" b="1" dirty="0" lang="en-US"/>
              <a:t> c</a:t>
            </a:r>
            <a:r>
              <a:rPr altLang="en-GB" b="1" dirty="0" lang="en-US"/>
              <a:t>o</a:t>
            </a:r>
            <a:r>
              <a:rPr altLang="en-GB" b="1" dirty="0" lang="en-US"/>
              <a:t>m</a:t>
            </a:r>
            <a:r>
              <a:rPr altLang="en-GB" b="1" dirty="0" lang="en-US"/>
              <a:t>b</a:t>
            </a:r>
            <a:r>
              <a:rPr altLang="en-GB" b="1" dirty="0" lang="en-US"/>
              <a:t>i</a:t>
            </a:r>
            <a:r>
              <a:rPr altLang="en-GB" b="1" dirty="0" lang="en-US"/>
              <a:t>n</a:t>
            </a:r>
            <a:r>
              <a:rPr altLang="en-GB" b="1" dirty="0" lang="en-US"/>
              <a:t>ed</a:t>
            </a:r>
            <a:r>
              <a:rPr altLang="en-GB" b="1" dirty="0" lang="en-US"/>
              <a:t> </a:t>
            </a:r>
            <a:r>
              <a:rPr altLang="en-GB" b="1" dirty="0" lang="en-US"/>
              <a:t>w</a:t>
            </a:r>
            <a:r>
              <a:rPr altLang="en-GB" b="1" dirty="0" lang="en-US"/>
              <a:t>i</a:t>
            </a:r>
            <a:r>
              <a:rPr altLang="en-GB" b="1" dirty="0" lang="en-US"/>
              <a:t>t</a:t>
            </a:r>
            <a:r>
              <a:rPr altLang="en-GB" b="1" dirty="0" lang="en-US"/>
              <a:t>h</a:t>
            </a:r>
            <a:r>
              <a:rPr altLang="en-GB" b="1" dirty="0" lang="en-US"/>
              <a:t> </a:t>
            </a:r>
            <a:r>
              <a:rPr altLang="en-GB" b="1" dirty="0" lang="en-US"/>
              <a:t>a</a:t>
            </a:r>
            <a:r>
              <a:rPr altLang="en-GB" b="1" dirty="0" lang="en-US"/>
              <a:t> </a:t>
            </a:r>
            <a:r>
              <a:rPr altLang="en-GB" b="1" dirty="0" lang="en-US"/>
              <a:t>c</a:t>
            </a:r>
            <a:r>
              <a:rPr altLang="en-GB" b="1" dirty="0" lang="en-US"/>
              <a:t>o</a:t>
            </a:r>
            <a:r>
              <a:rPr altLang="en-GB" b="1" dirty="0" lang="en-US"/>
              <a:t>n</a:t>
            </a:r>
            <a:r>
              <a:rPr altLang="en-GB" b="1" dirty="0" lang="en-US"/>
              <a:t>v</a:t>
            </a:r>
            <a:r>
              <a:rPr altLang="en-GB" b="1" dirty="0" lang="en-US"/>
              <a:t>e</a:t>
            </a:r>
            <a:r>
              <a:rPr altLang="en-GB" b="1" dirty="0" lang="en-US"/>
              <a:t>n</a:t>
            </a:r>
            <a:r>
              <a:rPr altLang="en-GB" b="1" dirty="0" lang="en-US"/>
              <a:t>i</a:t>
            </a:r>
            <a:r>
              <a:rPr altLang="en-GB" b="1" dirty="0" lang="en-US"/>
              <a:t>e</a:t>
            </a:r>
            <a:r>
              <a:rPr altLang="en-GB" b="1" dirty="0" lang="en-US"/>
              <a:t>n</a:t>
            </a:r>
            <a:r>
              <a:rPr altLang="en-GB" b="1" dirty="0" lang="en-US"/>
              <a:t>t</a:t>
            </a:r>
            <a:r>
              <a:rPr altLang="en-GB" b="1" dirty="0" lang="en-US"/>
              <a:t> </a:t>
            </a:r>
            <a:r>
              <a:rPr altLang="en-GB" b="1" dirty="0" lang="en-US"/>
              <a:t>l</a:t>
            </a:r>
            <a:r>
              <a:rPr altLang="en-GB" b="1" dirty="0" lang="en-US"/>
              <a:t>o</a:t>
            </a:r>
            <a:r>
              <a:rPr altLang="en-GB" b="1" dirty="0" lang="en-US"/>
              <a:t>c</a:t>
            </a:r>
            <a:r>
              <a:rPr altLang="en-GB" b="1" dirty="0" lang="en-US"/>
              <a:t>a</a:t>
            </a:r>
            <a:r>
              <a:rPr altLang="en-GB" b="1" dirty="0" lang="en-US"/>
              <a:t>t</a:t>
            </a:r>
            <a:r>
              <a:rPr altLang="en-GB" b="1" dirty="0" lang="en-US"/>
              <a:t>i</a:t>
            </a:r>
            <a:r>
              <a:rPr altLang="en-GB" b="1" dirty="0" lang="en-US"/>
              <a:t>o</a:t>
            </a:r>
            <a:r>
              <a:rPr altLang="en-GB" b="1" dirty="0" lang="en-US"/>
              <a:t>n</a:t>
            </a:r>
            <a:r>
              <a:rPr altLang="en-GB" b="1" dirty="0" lang="en-US"/>
              <a:t> </a:t>
            </a:r>
            <a:r>
              <a:rPr altLang="en-GB" b="1" dirty="0" lang="en-US"/>
              <a:t>i</a:t>
            </a:r>
            <a:r>
              <a:rPr altLang="en-GB" b="1" dirty="0" lang="en-US"/>
              <a:t>n</a:t>
            </a:r>
            <a:r>
              <a:rPr altLang="en-GB" b="1" dirty="0" lang="en-US"/>
              <a:t> </a:t>
            </a:r>
            <a:r>
              <a:rPr altLang="en-GB" b="1" dirty="0" lang="en-US"/>
              <a:t>a</a:t>
            </a:r>
            <a:r>
              <a:rPr altLang="en-GB" b="1" dirty="0" lang="en-US"/>
              <a:t> </a:t>
            </a:r>
            <a:r>
              <a:rPr altLang="en-GB" b="1" dirty="0" lang="en-US"/>
              <a:t>C</a:t>
            </a:r>
            <a:r>
              <a:rPr altLang="en-GB" b="1" dirty="0" lang="en-US"/>
              <a:t>o</a:t>
            </a:r>
            <a:r>
              <a:rPr altLang="en-GB" b="1" dirty="0" lang="en-US"/>
              <a:t>v</a:t>
            </a:r>
            <a:r>
              <a:rPr altLang="en-GB" b="1" dirty="0" lang="en-US"/>
              <a:t>e</a:t>
            </a:r>
            <a:r>
              <a:rPr altLang="en-GB" b="1" dirty="0" lang="en-US"/>
              <a:t>ntry </a:t>
            </a:r>
            <a:r>
              <a:rPr altLang="en-GB" b="1" dirty="0" lang="en-US"/>
              <a:t>r</a:t>
            </a:r>
            <a:r>
              <a:rPr altLang="en-GB" b="1" dirty="0" lang="en-US"/>
              <a:t>e</a:t>
            </a:r>
            <a:r>
              <a:rPr altLang="en-GB" b="1" dirty="0" lang="en-US"/>
              <a:t>t</a:t>
            </a:r>
            <a:r>
              <a:rPr altLang="en-GB" b="1" dirty="0" lang="en-US"/>
              <a:t>a</a:t>
            </a:r>
            <a:r>
              <a:rPr altLang="en-GB" b="1" dirty="0" lang="en-US"/>
              <a:t>il </a:t>
            </a:r>
            <a:r>
              <a:rPr altLang="en-GB" b="1" dirty="0" lang="en-US"/>
              <a:t>park</a:t>
            </a:r>
            <a:r>
              <a:rPr altLang="en-GB" b="1" dirty="0" lang="en-US"/>
              <a:t>.</a:t>
            </a:r>
            <a:r>
              <a:rPr altLang="en-GB" b="1" dirty="0" lang="en-US"/>
              <a:t> </a:t>
            </a:r>
            <a:endParaRPr altLang="en-US" lang="zh-CN"/>
          </a:p>
          <a:p>
            <a:pPr indent="-342900" marL="342900">
              <a:buFont typeface="Arial" charset="2"/>
              <a:buChar char="•"/>
            </a:pPr>
            <a:r>
              <a:rPr altLang="en-GB" b="1" dirty="0" lang="en-US"/>
              <a:t>S</a:t>
            </a:r>
            <a:r>
              <a:rPr altLang="en-GB" b="1" dirty="0" lang="en-US"/>
              <a:t>t</a:t>
            </a:r>
            <a:r>
              <a:rPr altLang="en-GB" b="1" dirty="0" lang="en-US"/>
              <a:t>e</a:t>
            </a:r>
            <a:r>
              <a:rPr altLang="en-GB" b="1" dirty="0" lang="en-US"/>
              <a:t>a</a:t>
            </a:r>
            <a:r>
              <a:rPr altLang="en-GB" b="1" dirty="0" lang="en-US"/>
              <a:t>d</a:t>
            </a:r>
            <a:r>
              <a:rPr altLang="en-GB" b="1" dirty="0" lang="en-US"/>
              <a:t>y</a:t>
            </a:r>
            <a:r>
              <a:rPr altLang="en-GB" b="1" dirty="0" lang="en-US"/>
              <a:t> </a:t>
            </a:r>
            <a:r>
              <a:rPr altLang="en-GB" b="1" dirty="0" lang="en-US"/>
              <a:t>g</a:t>
            </a:r>
            <a:r>
              <a:rPr altLang="en-GB" b="1" dirty="0" lang="en-US"/>
              <a:t>r</a:t>
            </a:r>
            <a:r>
              <a:rPr altLang="en-GB" b="1" dirty="0" lang="en-US"/>
              <a:t>o</a:t>
            </a:r>
            <a:r>
              <a:rPr altLang="en-GB" b="1" dirty="0" lang="en-US"/>
              <a:t>wth</a:t>
            </a:r>
            <a:r>
              <a:rPr altLang="en-GB" b="1" dirty="0" lang="en-US"/>
              <a:t> </a:t>
            </a:r>
            <a:r>
              <a:rPr altLang="en-GB" b="1" dirty="0" lang="en-US"/>
              <a:t>u</a:t>
            </a:r>
            <a:r>
              <a:rPr altLang="en-GB" b="1" dirty="0" lang="en-US"/>
              <a:t>n</a:t>
            </a:r>
            <a:r>
              <a:rPr altLang="en-GB" b="1" dirty="0" lang="en-US"/>
              <a:t>til</a:t>
            </a:r>
            <a:r>
              <a:rPr altLang="en-GB" b="1" dirty="0" lang="en-US"/>
              <a:t> 2</a:t>
            </a:r>
            <a:r>
              <a:rPr altLang="en-GB" b="1" dirty="0" lang="en-US"/>
              <a:t>0</a:t>
            </a:r>
            <a:r>
              <a:rPr altLang="en-GB" b="1" dirty="0" lang="en-US"/>
              <a:t>1</a:t>
            </a:r>
            <a:r>
              <a:rPr altLang="en-GB" b="1" dirty="0" lang="en-US"/>
              <a:t>9</a:t>
            </a:r>
            <a:r>
              <a:rPr altLang="en-GB" b="1" dirty="0" lang="en-US"/>
              <a:t>,</a:t>
            </a:r>
            <a:r>
              <a:rPr altLang="en-GB" b="1" dirty="0" lang="en-US"/>
              <a:t> followed</a:t>
            </a:r>
            <a:r>
              <a:rPr altLang="en-GB" b="1" dirty="0" lang="en-US"/>
              <a:t> </a:t>
            </a:r>
            <a:r>
              <a:rPr altLang="en-GB" b="1" dirty="0" lang="en-US"/>
              <a:t>b</a:t>
            </a:r>
            <a:r>
              <a:rPr altLang="en-GB" b="1" dirty="0" lang="en-US"/>
              <a:t>y</a:t>
            </a:r>
            <a:r>
              <a:rPr altLang="en-GB" b="1" dirty="0" lang="en-US"/>
              <a:t> </a:t>
            </a:r>
            <a:r>
              <a:rPr altLang="en-GB" b="1" dirty="0" lang="en-US"/>
              <a:t>a</a:t>
            </a:r>
            <a:r>
              <a:rPr altLang="en-GB" b="1" dirty="0" lang="en-US"/>
              <a:t> </a:t>
            </a:r>
            <a:r>
              <a:rPr altLang="en-GB" b="1" dirty="0" lang="en-US"/>
              <a:t>p</a:t>
            </a:r>
            <a:r>
              <a:rPr altLang="en-GB" b="1" dirty="0" lang="en-US"/>
              <a:t>o</a:t>
            </a:r>
            <a:r>
              <a:rPr altLang="en-GB" b="1" dirty="0" lang="en-US"/>
              <a:t>st</a:t>
            </a:r>
            <a:r>
              <a:rPr altLang="en-GB" b="1" dirty="0" lang="en-US"/>
              <a:t>-</a:t>
            </a:r>
            <a:r>
              <a:rPr altLang="en-GB" b="1" dirty="0" lang="en-US"/>
              <a:t>p</a:t>
            </a:r>
            <a:r>
              <a:rPr altLang="en-GB" b="1" dirty="0" lang="en-US"/>
              <a:t>a</a:t>
            </a:r>
            <a:r>
              <a:rPr altLang="en-GB" b="1" dirty="0" lang="en-US"/>
              <a:t>n</a:t>
            </a:r>
            <a:r>
              <a:rPr altLang="en-GB" b="1" dirty="0" lang="en-US"/>
              <a:t>d</a:t>
            </a:r>
            <a:r>
              <a:rPr altLang="en-GB" b="1" dirty="0" lang="en-US"/>
              <a:t>e</a:t>
            </a:r>
            <a:r>
              <a:rPr altLang="en-GB" b="1" dirty="0" lang="en-US"/>
              <a:t>m</a:t>
            </a:r>
            <a:r>
              <a:rPr altLang="en-GB" b="1" dirty="0" lang="en-US"/>
              <a:t>i</a:t>
            </a:r>
            <a:r>
              <a:rPr altLang="en-GB" b="1" dirty="0" lang="en-US"/>
              <a:t>c</a:t>
            </a:r>
            <a:r>
              <a:rPr altLang="en-GB" b="1" dirty="0" lang="en-US"/>
              <a:t> </a:t>
            </a:r>
            <a:r>
              <a:rPr altLang="en-GB" b="1" dirty="0" lang="en-US"/>
              <a:t>s</a:t>
            </a:r>
            <a:r>
              <a:rPr altLang="en-GB" b="1" dirty="0" lang="en-US"/>
              <a:t>t</a:t>
            </a:r>
            <a:r>
              <a:rPr altLang="en-GB" b="1" dirty="0" lang="en-US"/>
              <a:t>a</a:t>
            </a:r>
            <a:r>
              <a:rPr altLang="en-GB" b="1" dirty="0" lang="en-US"/>
              <a:t>g</a:t>
            </a:r>
            <a:r>
              <a:rPr altLang="en-GB" b="1" dirty="0" lang="en-US"/>
              <a:t>n</a:t>
            </a:r>
            <a:r>
              <a:rPr altLang="en-GB" b="1" dirty="0" lang="en-US"/>
              <a:t>ation</a:t>
            </a:r>
            <a:r>
              <a:rPr altLang="en-GB" b="1" dirty="0" lang="en-US"/>
              <a:t> </a:t>
            </a:r>
            <a:r>
              <a:rPr altLang="en-GB" b="1" dirty="0" lang="en-US"/>
              <a:t>a</a:t>
            </a:r>
            <a:r>
              <a:rPr altLang="en-GB" b="1" dirty="0" lang="en-US"/>
              <a:t>t</a:t>
            </a:r>
            <a:r>
              <a:rPr altLang="en-GB" b="1" dirty="0" lang="en-US"/>
              <a:t> </a:t>
            </a:r>
            <a:r>
              <a:rPr altLang="en-GB" b="1" dirty="0" lang="en-US"/>
              <a:t>2</a:t>
            </a:r>
            <a:r>
              <a:rPr altLang="en-GB" b="1" dirty="0" lang="en-US"/>
              <a:t>5</a:t>
            </a:r>
            <a:r>
              <a:rPr altLang="en-GB" b="1" dirty="0" lang="en-US"/>
              <a:t>%</a:t>
            </a:r>
            <a:r>
              <a:rPr altLang="en-GB" b="1" dirty="0" lang="en-US"/>
              <a:t> </a:t>
            </a:r>
            <a:r>
              <a:rPr altLang="en-GB" b="1" dirty="0" lang="en-US"/>
              <a:t>b</a:t>
            </a:r>
            <a:r>
              <a:rPr altLang="en-GB" b="1" dirty="0" lang="en-US"/>
              <a:t>e</a:t>
            </a:r>
            <a:r>
              <a:rPr altLang="en-GB" b="1" dirty="0" lang="en-US"/>
              <a:t>l</a:t>
            </a:r>
            <a:r>
              <a:rPr altLang="en-GB" b="1" dirty="0" lang="en-US"/>
              <a:t>o</a:t>
            </a:r>
            <a:r>
              <a:rPr altLang="en-GB" b="1" dirty="0" lang="en-US"/>
              <a:t>w</a:t>
            </a:r>
            <a:r>
              <a:rPr altLang="en-GB" b="1" dirty="0" lang="en-US"/>
              <a:t> </a:t>
            </a:r>
            <a:r>
              <a:rPr altLang="en-GB" b="1" dirty="0" lang="en-US"/>
              <a:t>p</a:t>
            </a:r>
            <a:r>
              <a:rPr altLang="en-GB" b="1" dirty="0" lang="en-US"/>
              <a:t>e</a:t>
            </a:r>
            <a:r>
              <a:rPr altLang="en-GB" b="1" dirty="0" lang="en-US"/>
              <a:t>ak</a:t>
            </a:r>
            <a:r>
              <a:rPr altLang="en-GB" b="1" dirty="0" lang="en-US"/>
              <a:t> </a:t>
            </a:r>
            <a:r>
              <a:rPr altLang="en-GB" b="1" dirty="0" lang="en-US"/>
              <a:t>r</a:t>
            </a:r>
            <a:r>
              <a:rPr altLang="en-GB" b="1" dirty="0" lang="en-US"/>
              <a:t>e</a:t>
            </a:r>
            <a:r>
              <a:rPr altLang="en-GB" b="1" dirty="0" lang="en-US"/>
              <a:t>v</a:t>
            </a:r>
            <a:r>
              <a:rPr altLang="en-GB" b="1" dirty="0" lang="en-US"/>
              <a:t>e</a:t>
            </a:r>
            <a:r>
              <a:rPr altLang="en-GB" b="1" dirty="0" lang="en-US"/>
              <a:t>nue</a:t>
            </a:r>
            <a:r>
              <a:rPr altLang="en-GB" b="1" dirty="0" lang="en-US"/>
              <a:t>.</a:t>
            </a:r>
            <a:endParaRPr altLang="en-US" lang="zh-CN"/>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28" name="Title 1"/>
          <p:cNvSpPr>
            <a:spLocks noGrp="1"/>
          </p:cNvSpPr>
          <p:nvPr>
            <p:ph type="title"/>
          </p:nvPr>
        </p:nvSpPr>
        <p:spPr>
          <a:xfrm>
            <a:off x="2589213" y="389273"/>
            <a:ext cx="8915399" cy="713232"/>
          </a:xfrm>
        </p:spPr>
        <p:txBody>
          <a:bodyPr/>
          <a:p>
            <a:r>
              <a:rPr b="1" dirty="0" lang="en-GB"/>
              <a:t>Problem: nature and scope</a:t>
            </a:r>
          </a:p>
        </p:txBody>
      </p:sp>
      <p:sp>
        <p:nvSpPr>
          <p:cNvPr id="1048629" name="Text Placeholder 2"/>
          <p:cNvSpPr>
            <a:spLocks noGrp="1"/>
          </p:cNvSpPr>
          <p:nvPr>
            <p:ph type="body" idx="1"/>
          </p:nvPr>
        </p:nvSpPr>
        <p:spPr>
          <a:xfrm>
            <a:off x="1694329" y="1488141"/>
            <a:ext cx="10065503" cy="4509247"/>
          </a:xfrm>
        </p:spPr>
        <p:txBody>
          <a:bodyPr>
            <a:normAutofit fontScale="92857" lnSpcReduction="20000"/>
          </a:bodyPr>
          <a:p>
            <a:r>
              <a:rPr b="1" dirty="0" sz="2800" lang="en-GB">
                <a:solidFill>
                  <a:srgbClr val="FF0000"/>
                </a:solidFill>
              </a:rPr>
              <a:t>5W2H</a:t>
            </a:r>
          </a:p>
          <a:p>
            <a:r>
              <a:rPr dirty="0" sz="2800" lang="en-GB">
                <a:solidFill>
                  <a:schemeClr val="tx1"/>
                </a:solidFill>
              </a:rPr>
              <a:t>What:</a:t>
            </a:r>
            <a:r>
              <a:rPr altLang="en-GB" dirty="0" sz="2800" lang="en-US">
                <a:solidFill>
                  <a:schemeClr val="tx1"/>
                </a:solidFill>
              </a:rPr>
              <a:t> </a:t>
            </a:r>
            <a:r>
              <a:rPr altLang="en-GB" dirty="0" sz="2800" lang="en-US">
                <a:solidFill>
                  <a:schemeClr val="tx1"/>
                </a:solidFill>
              </a:rPr>
              <a:t>S</a:t>
            </a:r>
            <a:r>
              <a:rPr altLang="en-GB" dirty="0" sz="2800" lang="en-US">
                <a:solidFill>
                  <a:schemeClr val="tx1"/>
                </a:solidFill>
              </a:rPr>
              <a:t>a</a:t>
            </a:r>
            <a:r>
              <a:rPr altLang="en-GB" dirty="0" sz="2800" lang="en-US">
                <a:solidFill>
                  <a:schemeClr val="tx1"/>
                </a:solidFill>
              </a:rPr>
              <a:t>l</a:t>
            </a:r>
            <a:r>
              <a:rPr altLang="en-GB" dirty="0" sz="2800" lang="en-US">
                <a:solidFill>
                  <a:schemeClr val="tx1"/>
                </a:solidFill>
              </a:rPr>
              <a:t>es </a:t>
            </a:r>
            <a:r>
              <a:rPr altLang="en-GB" dirty="0" sz="2800" lang="en-US">
                <a:solidFill>
                  <a:schemeClr val="tx1"/>
                </a:solidFill>
              </a:rPr>
              <a:t>s</a:t>
            </a:r>
            <a:r>
              <a:rPr altLang="en-GB" dirty="0" sz="2800" lang="en-US">
                <a:solidFill>
                  <a:schemeClr val="tx1"/>
                </a:solidFill>
              </a:rPr>
              <a:t>t</a:t>
            </a:r>
            <a:r>
              <a:rPr altLang="en-GB" dirty="0" sz="2800" lang="en-US">
                <a:solidFill>
                  <a:schemeClr val="tx1"/>
                </a:solidFill>
              </a:rPr>
              <a:t>a</a:t>
            </a:r>
            <a:r>
              <a:rPr altLang="en-GB" dirty="0" sz="2800" lang="en-US">
                <a:solidFill>
                  <a:schemeClr val="tx1"/>
                </a:solidFill>
              </a:rPr>
              <a:t>g</a:t>
            </a:r>
            <a:r>
              <a:rPr altLang="en-GB" dirty="0" sz="2800" lang="en-US">
                <a:solidFill>
                  <a:schemeClr val="tx1"/>
                </a:solidFill>
              </a:rPr>
              <a:t>n</a:t>
            </a:r>
            <a:r>
              <a:rPr altLang="en-GB" dirty="0" sz="2800" lang="en-US">
                <a:solidFill>
                  <a:schemeClr val="tx1"/>
                </a:solidFill>
              </a:rPr>
              <a:t>ation </a:t>
            </a:r>
            <a:r>
              <a:rPr altLang="en-GB" dirty="0" sz="2800" lang="en-US">
                <a:solidFill>
                  <a:schemeClr val="tx1"/>
                </a:solidFill>
              </a:rPr>
              <a:t>a</a:t>
            </a:r>
            <a:r>
              <a:rPr altLang="en-GB" dirty="0" sz="2800" lang="en-US">
                <a:solidFill>
                  <a:schemeClr val="tx1"/>
                </a:solidFill>
              </a:rPr>
              <a:t>t</a:t>
            </a:r>
            <a:r>
              <a:rPr altLang="en-GB" dirty="0" sz="2800" lang="en-US">
                <a:solidFill>
                  <a:schemeClr val="tx1"/>
                </a:solidFill>
              </a:rPr>
              <a:t> </a:t>
            </a:r>
            <a:r>
              <a:rPr altLang="en-GB" dirty="0" sz="2800" lang="en-US">
                <a:solidFill>
                  <a:schemeClr val="tx1"/>
                </a:solidFill>
              </a:rPr>
              <a:t>2</a:t>
            </a:r>
            <a:r>
              <a:rPr altLang="en-GB" dirty="0" sz="2800" lang="en-US">
                <a:solidFill>
                  <a:schemeClr val="tx1"/>
                </a:solidFill>
              </a:rPr>
              <a:t>5</a:t>
            </a:r>
            <a:r>
              <a:rPr altLang="en-GB" dirty="0" sz="2800" lang="en-US">
                <a:solidFill>
                  <a:schemeClr val="tx1"/>
                </a:solidFill>
              </a:rPr>
              <a:t>%</a:t>
            </a:r>
            <a:r>
              <a:rPr altLang="en-GB" dirty="0" sz="2800" lang="en-US">
                <a:solidFill>
                  <a:schemeClr val="tx1"/>
                </a:solidFill>
              </a:rPr>
              <a:t> </a:t>
            </a:r>
            <a:r>
              <a:rPr altLang="en-GB" dirty="0" sz="2800" lang="en-US">
                <a:solidFill>
                  <a:schemeClr val="tx1"/>
                </a:solidFill>
              </a:rPr>
              <a:t>b</a:t>
            </a:r>
            <a:r>
              <a:rPr altLang="en-GB" dirty="0" sz="2800" lang="en-US">
                <a:solidFill>
                  <a:schemeClr val="tx1"/>
                </a:solidFill>
              </a:rPr>
              <a:t>e</a:t>
            </a:r>
            <a:r>
              <a:rPr altLang="en-GB" dirty="0" sz="2800" lang="en-US">
                <a:solidFill>
                  <a:schemeClr val="tx1"/>
                </a:solidFill>
              </a:rPr>
              <a:t>l</a:t>
            </a:r>
            <a:r>
              <a:rPr altLang="en-GB" dirty="0" sz="2800" lang="en-US">
                <a:solidFill>
                  <a:schemeClr val="tx1"/>
                </a:solidFill>
              </a:rPr>
              <a:t>o</a:t>
            </a:r>
            <a:r>
              <a:rPr altLang="en-GB" dirty="0" sz="2800" lang="en-US">
                <a:solidFill>
                  <a:schemeClr val="tx1"/>
                </a:solidFill>
              </a:rPr>
              <a:t>w </a:t>
            </a:r>
            <a:r>
              <a:rPr altLang="en-GB" dirty="0" sz="2800" lang="en-US">
                <a:solidFill>
                  <a:schemeClr val="tx1"/>
                </a:solidFill>
              </a:rPr>
              <a:t>2</a:t>
            </a:r>
            <a:r>
              <a:rPr altLang="en-GB" dirty="0" sz="2800" lang="en-US">
                <a:solidFill>
                  <a:schemeClr val="tx1"/>
                </a:solidFill>
              </a:rPr>
              <a:t>0</a:t>
            </a:r>
            <a:r>
              <a:rPr altLang="en-GB" dirty="0" sz="2800" lang="en-US">
                <a:solidFill>
                  <a:schemeClr val="tx1"/>
                </a:solidFill>
              </a:rPr>
              <a:t>1</a:t>
            </a:r>
            <a:r>
              <a:rPr altLang="en-GB" dirty="0" sz="2800" lang="en-US">
                <a:solidFill>
                  <a:schemeClr val="tx1"/>
                </a:solidFill>
              </a:rPr>
              <a:t>9</a:t>
            </a:r>
            <a:r>
              <a:rPr altLang="en-GB" dirty="0" sz="2800" lang="en-US">
                <a:solidFill>
                  <a:schemeClr val="tx1"/>
                </a:solidFill>
              </a:rPr>
              <a:t> </a:t>
            </a:r>
            <a:r>
              <a:rPr altLang="en-GB" dirty="0" sz="2800" lang="en-US">
                <a:solidFill>
                  <a:schemeClr val="tx1"/>
                </a:solidFill>
              </a:rPr>
              <a:t>l</a:t>
            </a:r>
            <a:r>
              <a:rPr altLang="en-GB" dirty="0" sz="2800" lang="en-US">
                <a:solidFill>
                  <a:schemeClr val="tx1"/>
                </a:solidFill>
              </a:rPr>
              <a:t>e</a:t>
            </a:r>
            <a:r>
              <a:rPr altLang="en-GB" dirty="0" sz="2800" lang="en-US">
                <a:solidFill>
                  <a:schemeClr val="tx1"/>
                </a:solidFill>
              </a:rPr>
              <a:t>v</a:t>
            </a:r>
            <a:r>
              <a:rPr altLang="en-GB" dirty="0" sz="2800" lang="en-US">
                <a:solidFill>
                  <a:schemeClr val="tx1"/>
                </a:solidFill>
              </a:rPr>
              <a:t>el</a:t>
            </a:r>
            <a:r>
              <a:rPr altLang="en-GB" dirty="0" sz="2800" lang="en-US">
                <a:solidFill>
                  <a:schemeClr val="tx1"/>
                </a:solidFill>
              </a:rPr>
              <a:t>s</a:t>
            </a:r>
            <a:r>
              <a:rPr altLang="en-GB" dirty="0" sz="2800" lang="en-US">
                <a:solidFill>
                  <a:schemeClr val="tx1"/>
                </a:solidFill>
              </a:rPr>
              <a:t> </a:t>
            </a:r>
            <a:r>
              <a:rPr altLang="en-GB" dirty="0" sz="2800" lang="en-US">
                <a:solidFill>
                  <a:schemeClr val="tx1"/>
                </a:solidFill>
              </a:rPr>
              <a:t>a</a:t>
            </a:r>
            <a:r>
              <a:rPr altLang="en-GB" dirty="0" sz="2800" lang="en-US">
                <a:solidFill>
                  <a:schemeClr val="tx1"/>
                </a:solidFill>
              </a:rPr>
              <a:t>n</a:t>
            </a:r>
            <a:r>
              <a:rPr altLang="en-GB" dirty="0" sz="2800" lang="en-US">
                <a:solidFill>
                  <a:schemeClr val="tx1"/>
                </a:solidFill>
              </a:rPr>
              <a:t>d</a:t>
            </a:r>
            <a:r>
              <a:rPr altLang="en-GB" dirty="0" sz="2800" lang="en-US">
                <a:solidFill>
                  <a:schemeClr val="tx1"/>
                </a:solidFill>
              </a:rPr>
              <a:t> </a:t>
            </a:r>
            <a:r>
              <a:rPr altLang="en-GB" dirty="0" sz="2800" lang="en-US">
                <a:solidFill>
                  <a:schemeClr val="tx1"/>
                </a:solidFill>
              </a:rPr>
              <a:t>u</a:t>
            </a:r>
            <a:r>
              <a:rPr altLang="en-GB" dirty="0" sz="2800" lang="en-US">
                <a:solidFill>
                  <a:schemeClr val="tx1"/>
                </a:solidFill>
              </a:rPr>
              <a:t>n</a:t>
            </a:r>
            <a:r>
              <a:rPr altLang="en-GB" dirty="0" sz="2800" lang="en-US">
                <a:solidFill>
                  <a:schemeClr val="tx1"/>
                </a:solidFill>
              </a:rPr>
              <a:t>s</a:t>
            </a:r>
            <a:r>
              <a:rPr altLang="en-GB" dirty="0" sz="2800" lang="en-US">
                <a:solidFill>
                  <a:schemeClr val="tx1"/>
                </a:solidFill>
              </a:rPr>
              <a:t>u</a:t>
            </a:r>
            <a:r>
              <a:rPr altLang="en-GB" dirty="0" sz="2800" lang="en-US">
                <a:solidFill>
                  <a:schemeClr val="tx1"/>
                </a:solidFill>
              </a:rPr>
              <a:t>s</a:t>
            </a:r>
            <a:r>
              <a:rPr altLang="en-GB" dirty="0" sz="2800" lang="en-US">
                <a:solidFill>
                  <a:schemeClr val="tx1"/>
                </a:solidFill>
              </a:rPr>
              <a:t>t</a:t>
            </a:r>
            <a:r>
              <a:rPr altLang="en-GB" dirty="0" sz="2800" lang="en-US">
                <a:solidFill>
                  <a:schemeClr val="tx1"/>
                </a:solidFill>
              </a:rPr>
              <a:t>ainable </a:t>
            </a:r>
            <a:r>
              <a:rPr altLang="en-GB" dirty="0" sz="2800" lang="en-US">
                <a:solidFill>
                  <a:schemeClr val="tx1"/>
                </a:solidFill>
              </a:rPr>
              <a:t>r</a:t>
            </a:r>
            <a:r>
              <a:rPr altLang="en-GB" dirty="0" sz="2800" lang="en-US">
                <a:solidFill>
                  <a:schemeClr val="tx1"/>
                </a:solidFill>
              </a:rPr>
              <a:t>i</a:t>
            </a:r>
            <a:r>
              <a:rPr altLang="en-GB" dirty="0" sz="2800" lang="en-US">
                <a:solidFill>
                  <a:schemeClr val="tx1"/>
                </a:solidFill>
              </a:rPr>
              <a:t>s</a:t>
            </a:r>
            <a:r>
              <a:rPr altLang="en-GB" dirty="0" sz="2800" lang="en-US">
                <a:solidFill>
                  <a:schemeClr val="tx1"/>
                </a:solidFill>
              </a:rPr>
              <a:t>ing </a:t>
            </a:r>
            <a:r>
              <a:rPr altLang="en-GB" dirty="0" sz="2800" lang="en-US">
                <a:solidFill>
                  <a:schemeClr val="tx1"/>
                </a:solidFill>
              </a:rPr>
              <a:t>o</a:t>
            </a:r>
            <a:r>
              <a:rPr altLang="en-GB" dirty="0" sz="2800" lang="en-US">
                <a:solidFill>
                  <a:schemeClr val="tx1"/>
                </a:solidFill>
              </a:rPr>
              <a:t>v</a:t>
            </a:r>
            <a:r>
              <a:rPr altLang="en-GB" dirty="0" sz="2800" lang="en-US">
                <a:solidFill>
                  <a:schemeClr val="tx1"/>
                </a:solidFill>
              </a:rPr>
              <a:t>erhead </a:t>
            </a:r>
            <a:r>
              <a:rPr altLang="en-GB" dirty="0" sz="2800" lang="en-US">
                <a:solidFill>
                  <a:schemeClr val="tx1"/>
                </a:solidFill>
              </a:rPr>
              <a:t>c</a:t>
            </a:r>
            <a:r>
              <a:rPr altLang="en-GB" dirty="0" sz="2800" lang="en-US">
                <a:solidFill>
                  <a:schemeClr val="tx1"/>
                </a:solidFill>
              </a:rPr>
              <a:t>o</a:t>
            </a:r>
            <a:r>
              <a:rPr altLang="en-GB" dirty="0" sz="2800" lang="en-US">
                <a:solidFill>
                  <a:schemeClr val="tx1"/>
                </a:solidFill>
              </a:rPr>
              <a:t>sts </a:t>
            </a:r>
            <a:endParaRPr altLang="en-US" lang="zh-CN"/>
          </a:p>
          <a:p>
            <a:r>
              <a:rPr dirty="0" sz="2800" lang="en-GB">
                <a:solidFill>
                  <a:schemeClr val="tx1"/>
                </a:solidFill>
              </a:rPr>
              <a:t>Who:</a:t>
            </a:r>
            <a:r>
              <a:rPr altLang="en-GB" dirty="0" sz="2800" lang="en-US">
                <a:solidFill>
                  <a:schemeClr val="tx1"/>
                </a:solidFill>
              </a:rPr>
              <a:t> </a:t>
            </a:r>
            <a:r>
              <a:rPr altLang="en-GB" dirty="0" sz="2800" lang="en-US">
                <a:solidFill>
                  <a:schemeClr val="tx1"/>
                </a:solidFill>
              </a:rPr>
              <a:t>B</a:t>
            </a:r>
            <a:r>
              <a:rPr altLang="en-GB" dirty="0" sz="2800" lang="en-US">
                <a:solidFill>
                  <a:schemeClr val="tx1"/>
                </a:solidFill>
              </a:rPr>
              <a:t>a</a:t>
            </a:r>
            <a:r>
              <a:rPr altLang="en-GB" dirty="0" sz="2800" lang="en-US">
                <a:solidFill>
                  <a:schemeClr val="tx1"/>
                </a:solidFill>
              </a:rPr>
              <a:t>s</a:t>
            </a:r>
            <a:r>
              <a:rPr altLang="en-GB" dirty="0" sz="2800" lang="en-US">
                <a:solidFill>
                  <a:schemeClr val="tx1"/>
                </a:solidFill>
              </a:rPr>
              <a:t>i</a:t>
            </a:r>
            <a:r>
              <a:rPr altLang="en-GB" dirty="0" sz="2800" lang="en-US">
                <a:solidFill>
                  <a:schemeClr val="tx1"/>
                </a:solidFill>
              </a:rPr>
              <a:t>l</a:t>
            </a:r>
            <a:r>
              <a:rPr altLang="en-GB" dirty="0" sz="2800" lang="en-US">
                <a:solidFill>
                  <a:schemeClr val="tx1"/>
                </a:solidFill>
              </a:rPr>
              <a:t> </a:t>
            </a:r>
            <a:r>
              <a:rPr altLang="en-GB" dirty="0" sz="2800" lang="en-US">
                <a:solidFill>
                  <a:schemeClr val="tx1"/>
                </a:solidFill>
              </a:rPr>
              <a:t>(</a:t>
            </a:r>
            <a:r>
              <a:rPr altLang="en-GB" dirty="0" sz="2800" lang="en-US">
                <a:solidFill>
                  <a:schemeClr val="tx1"/>
                </a:solidFill>
              </a:rPr>
              <a:t>O</a:t>
            </a:r>
            <a:r>
              <a:rPr altLang="en-GB" dirty="0" sz="2800" lang="en-US">
                <a:solidFill>
                  <a:schemeClr val="tx1"/>
                </a:solidFill>
              </a:rPr>
              <a:t>w</a:t>
            </a:r>
            <a:r>
              <a:rPr altLang="en-GB" dirty="0" sz="2800" lang="en-US">
                <a:solidFill>
                  <a:schemeClr val="tx1"/>
                </a:solidFill>
              </a:rPr>
              <a:t>n</a:t>
            </a:r>
            <a:r>
              <a:rPr altLang="en-GB" dirty="0" sz="2800" lang="en-US">
                <a:solidFill>
                  <a:schemeClr val="tx1"/>
                </a:solidFill>
              </a:rPr>
              <a:t>er</a:t>
            </a:r>
            <a:r>
              <a:rPr altLang="en-GB" dirty="0" sz="2800" lang="en-US">
                <a:solidFill>
                  <a:schemeClr val="tx1"/>
                </a:solidFill>
              </a:rPr>
              <a:t>)</a:t>
            </a:r>
            <a:r>
              <a:rPr altLang="en-GB" dirty="0" sz="2800" lang="en-US">
                <a:solidFill>
                  <a:schemeClr val="tx1"/>
                </a:solidFill>
              </a:rPr>
              <a:t>,</a:t>
            </a:r>
            <a:r>
              <a:rPr altLang="en-GB" dirty="0" sz="2800" lang="en-US">
                <a:solidFill>
                  <a:schemeClr val="tx1"/>
                </a:solidFill>
              </a:rPr>
              <a:t> lost </a:t>
            </a:r>
            <a:r>
              <a:rPr altLang="en-GB" dirty="0" sz="2800" lang="en-US">
                <a:solidFill>
                  <a:schemeClr val="tx1"/>
                </a:solidFill>
              </a:rPr>
              <a:t>r</a:t>
            </a:r>
            <a:r>
              <a:rPr altLang="en-GB" dirty="0" sz="2800" lang="en-US">
                <a:solidFill>
                  <a:schemeClr val="tx1"/>
                </a:solidFill>
              </a:rPr>
              <a:t>e</a:t>
            </a:r>
            <a:r>
              <a:rPr altLang="en-GB" dirty="0" sz="2800" lang="en-US">
                <a:solidFill>
                  <a:schemeClr val="tx1"/>
                </a:solidFill>
              </a:rPr>
              <a:t>t</a:t>
            </a:r>
            <a:r>
              <a:rPr altLang="en-GB" dirty="0" sz="2800" lang="en-US">
                <a:solidFill>
                  <a:schemeClr val="tx1"/>
                </a:solidFill>
              </a:rPr>
              <a:t>ail </a:t>
            </a:r>
            <a:r>
              <a:rPr altLang="en-GB" dirty="0" sz="2800" lang="en-US">
                <a:solidFill>
                  <a:schemeClr val="tx1"/>
                </a:solidFill>
              </a:rPr>
              <a:t>p</a:t>
            </a:r>
            <a:r>
              <a:rPr altLang="en-GB" dirty="0" sz="2800" lang="en-US">
                <a:solidFill>
                  <a:schemeClr val="tx1"/>
                </a:solidFill>
              </a:rPr>
              <a:t>a</a:t>
            </a:r>
            <a:r>
              <a:rPr altLang="en-GB" dirty="0" sz="2800" lang="en-US">
                <a:solidFill>
                  <a:schemeClr val="tx1"/>
                </a:solidFill>
              </a:rPr>
              <a:t>r</a:t>
            </a:r>
            <a:r>
              <a:rPr altLang="en-GB" dirty="0" sz="2800" lang="en-US">
                <a:solidFill>
                  <a:schemeClr val="tx1"/>
                </a:solidFill>
              </a:rPr>
              <a:t>k </a:t>
            </a:r>
            <a:r>
              <a:rPr altLang="en-GB" dirty="0" sz="2800" lang="en-US">
                <a:solidFill>
                  <a:schemeClr val="tx1"/>
                </a:solidFill>
              </a:rPr>
              <a:t>f</a:t>
            </a:r>
            <a:r>
              <a:rPr altLang="en-GB" dirty="0" sz="2800" lang="en-US">
                <a:solidFill>
                  <a:schemeClr val="tx1"/>
                </a:solidFill>
              </a:rPr>
              <a:t>o</a:t>
            </a:r>
            <a:r>
              <a:rPr altLang="en-GB" dirty="0" sz="2800" lang="en-US">
                <a:solidFill>
                  <a:schemeClr val="tx1"/>
                </a:solidFill>
              </a:rPr>
              <a:t>o</a:t>
            </a:r>
            <a:r>
              <a:rPr altLang="en-GB" dirty="0" sz="2800" lang="en-US">
                <a:solidFill>
                  <a:schemeClr val="tx1"/>
                </a:solidFill>
              </a:rPr>
              <a:t>t</a:t>
            </a:r>
            <a:r>
              <a:rPr altLang="en-GB" dirty="0" sz="2800" lang="en-US">
                <a:solidFill>
                  <a:schemeClr val="tx1"/>
                </a:solidFill>
              </a:rPr>
              <a:t>f</a:t>
            </a:r>
            <a:r>
              <a:rPr altLang="en-GB" dirty="0" sz="2800" lang="en-US">
                <a:solidFill>
                  <a:schemeClr val="tx1"/>
                </a:solidFill>
              </a:rPr>
              <a:t>a</a:t>
            </a:r>
            <a:r>
              <a:rPr altLang="en-GB" dirty="0" sz="2800" lang="en-US">
                <a:solidFill>
                  <a:schemeClr val="tx1"/>
                </a:solidFill>
              </a:rPr>
              <a:t>ll</a:t>
            </a:r>
            <a:r>
              <a:rPr altLang="en-GB" dirty="0" sz="2800" lang="en-US">
                <a:solidFill>
                  <a:schemeClr val="tx1"/>
                </a:solidFill>
              </a:rPr>
              <a:t>,</a:t>
            </a:r>
            <a:r>
              <a:rPr altLang="en-GB" dirty="0" sz="2800" lang="en-US">
                <a:solidFill>
                  <a:schemeClr val="tx1"/>
                </a:solidFill>
              </a:rPr>
              <a:t> and </a:t>
            </a:r>
            <a:r>
              <a:rPr altLang="en-GB" dirty="0" sz="2800" lang="en-US">
                <a:solidFill>
                  <a:schemeClr val="tx1"/>
                </a:solidFill>
              </a:rPr>
              <a:t>h</a:t>
            </a:r>
            <a:r>
              <a:rPr altLang="en-GB" dirty="0" sz="2800" lang="en-US">
                <a:solidFill>
                  <a:schemeClr val="tx1"/>
                </a:solidFill>
              </a:rPr>
              <a:t>y</a:t>
            </a:r>
            <a:r>
              <a:rPr altLang="en-GB" dirty="0" sz="2800" lang="en-US">
                <a:solidFill>
                  <a:schemeClr val="tx1"/>
                </a:solidFill>
              </a:rPr>
              <a:t>b</a:t>
            </a:r>
            <a:r>
              <a:rPr altLang="en-GB" dirty="0" sz="2800" lang="en-US">
                <a:solidFill>
                  <a:schemeClr val="tx1"/>
                </a:solidFill>
              </a:rPr>
              <a:t>rid </a:t>
            </a:r>
            <a:r>
              <a:rPr altLang="en-GB" dirty="0" sz="2800" lang="en-US">
                <a:solidFill>
                  <a:schemeClr val="tx1"/>
                </a:solidFill>
              </a:rPr>
              <a:t>o</a:t>
            </a:r>
            <a:r>
              <a:rPr altLang="en-GB" dirty="0" sz="2800" lang="en-US">
                <a:solidFill>
                  <a:schemeClr val="tx1"/>
                </a:solidFill>
              </a:rPr>
              <a:t>f</a:t>
            </a:r>
            <a:r>
              <a:rPr altLang="en-GB" dirty="0" sz="2800" lang="en-US">
                <a:solidFill>
                  <a:schemeClr val="tx1"/>
                </a:solidFill>
              </a:rPr>
              <a:t>f</a:t>
            </a:r>
            <a:r>
              <a:rPr altLang="en-GB" dirty="0" sz="2800" lang="en-US">
                <a:solidFill>
                  <a:schemeClr val="tx1"/>
                </a:solidFill>
              </a:rPr>
              <a:t>i</a:t>
            </a:r>
            <a:r>
              <a:rPr altLang="en-GB" dirty="0" sz="2800" lang="en-US">
                <a:solidFill>
                  <a:schemeClr val="tx1"/>
                </a:solidFill>
              </a:rPr>
              <a:t>ce </a:t>
            </a:r>
            <a:r>
              <a:rPr altLang="en-GB" dirty="0" sz="2800" lang="en-US">
                <a:solidFill>
                  <a:schemeClr val="tx1"/>
                </a:solidFill>
              </a:rPr>
              <a:t>w</a:t>
            </a:r>
            <a:r>
              <a:rPr altLang="en-GB" dirty="0" sz="2800" lang="en-US">
                <a:solidFill>
                  <a:schemeClr val="tx1"/>
                </a:solidFill>
              </a:rPr>
              <a:t>o</a:t>
            </a:r>
            <a:r>
              <a:rPr altLang="en-GB" dirty="0" sz="2800" lang="en-US">
                <a:solidFill>
                  <a:schemeClr val="tx1"/>
                </a:solidFill>
              </a:rPr>
              <a:t>r</a:t>
            </a:r>
            <a:r>
              <a:rPr altLang="en-GB" dirty="0" sz="2800" lang="en-US">
                <a:solidFill>
                  <a:schemeClr val="tx1"/>
                </a:solidFill>
              </a:rPr>
              <a:t>k</a:t>
            </a:r>
            <a:r>
              <a:rPr altLang="en-GB" dirty="0" sz="2800" lang="en-US">
                <a:solidFill>
                  <a:schemeClr val="tx1"/>
                </a:solidFill>
              </a:rPr>
              <a:t>e</a:t>
            </a:r>
            <a:r>
              <a:rPr altLang="en-GB" dirty="0" sz="2800" lang="en-US">
                <a:solidFill>
                  <a:schemeClr val="tx1"/>
                </a:solidFill>
              </a:rPr>
              <a:t>rs </a:t>
            </a:r>
            <a:endParaRPr altLang="en-US" lang="zh-CN"/>
          </a:p>
          <a:p>
            <a:r>
              <a:rPr dirty="0" sz="2800" lang="en-GB">
                <a:solidFill>
                  <a:schemeClr val="tx1"/>
                </a:solidFill>
              </a:rPr>
              <a:t>Where:</a:t>
            </a:r>
            <a:r>
              <a:rPr altLang="en-GB" dirty="0" sz="2800" lang="en-US">
                <a:solidFill>
                  <a:schemeClr val="tx1"/>
                </a:solidFill>
              </a:rPr>
              <a:t> </a:t>
            </a:r>
            <a:r>
              <a:rPr altLang="en-GB" dirty="0" sz="2800" lang="en-US">
                <a:solidFill>
                  <a:schemeClr val="tx1"/>
                </a:solidFill>
              </a:rPr>
              <a:t>S</a:t>
            </a:r>
            <a:r>
              <a:rPr altLang="en-GB" dirty="0" sz="2800" lang="en-US">
                <a:solidFill>
                  <a:schemeClr val="tx1"/>
                </a:solidFill>
              </a:rPr>
              <a:t>h</a:t>
            </a:r>
            <a:r>
              <a:rPr altLang="en-GB" dirty="0" sz="2800" lang="en-US">
                <a:solidFill>
                  <a:schemeClr val="tx1"/>
                </a:solidFill>
              </a:rPr>
              <a:t>o</a:t>
            </a:r>
            <a:r>
              <a:rPr altLang="en-GB" dirty="0" sz="2800" lang="en-US">
                <a:solidFill>
                  <a:schemeClr val="tx1"/>
                </a:solidFill>
              </a:rPr>
              <a:t>p</a:t>
            </a:r>
            <a:r>
              <a:rPr altLang="en-GB" dirty="0" sz="2800" lang="en-US">
                <a:solidFill>
                  <a:schemeClr val="tx1"/>
                </a:solidFill>
              </a:rPr>
              <a:t>p</a:t>
            </a:r>
            <a:r>
              <a:rPr altLang="en-GB" dirty="0" sz="2800" lang="en-US">
                <a:solidFill>
                  <a:schemeClr val="tx1"/>
                </a:solidFill>
              </a:rPr>
              <a:t>ing</a:t>
            </a:r>
            <a:r>
              <a:rPr altLang="en-GB" dirty="0" sz="2800" lang="en-US">
                <a:solidFill>
                  <a:schemeClr val="tx1"/>
                </a:solidFill>
              </a:rPr>
              <a:t> </a:t>
            </a:r>
            <a:r>
              <a:rPr altLang="en-GB" dirty="0" sz="2800" lang="en-US">
                <a:solidFill>
                  <a:schemeClr val="tx1"/>
                </a:solidFill>
              </a:rPr>
              <a:t>r</a:t>
            </a:r>
            <a:r>
              <a:rPr altLang="en-GB" dirty="0" sz="2800" lang="en-US">
                <a:solidFill>
                  <a:schemeClr val="tx1"/>
                </a:solidFill>
              </a:rPr>
              <a:t>e</a:t>
            </a:r>
            <a:r>
              <a:rPr altLang="en-GB" dirty="0" sz="2800" lang="en-US">
                <a:solidFill>
                  <a:schemeClr val="tx1"/>
                </a:solidFill>
              </a:rPr>
              <a:t>t</a:t>
            </a:r>
            <a:r>
              <a:rPr altLang="en-GB" dirty="0" sz="2800" lang="en-US">
                <a:solidFill>
                  <a:schemeClr val="tx1"/>
                </a:solidFill>
              </a:rPr>
              <a:t>ail</a:t>
            </a:r>
            <a:r>
              <a:rPr altLang="en-GB" dirty="0" sz="2800" lang="en-US">
                <a:solidFill>
                  <a:schemeClr val="tx1"/>
                </a:solidFill>
              </a:rPr>
              <a:t> </a:t>
            </a:r>
            <a:r>
              <a:rPr altLang="en-GB" dirty="0" sz="2800" lang="en-US">
                <a:solidFill>
                  <a:schemeClr val="tx1"/>
                </a:solidFill>
              </a:rPr>
              <a:t>p</a:t>
            </a:r>
            <a:r>
              <a:rPr altLang="en-GB" dirty="0" sz="2800" lang="en-US">
                <a:solidFill>
                  <a:schemeClr val="tx1"/>
                </a:solidFill>
              </a:rPr>
              <a:t>ark</a:t>
            </a:r>
            <a:r>
              <a:rPr altLang="en-GB" dirty="0" sz="2800" lang="en-US">
                <a:solidFill>
                  <a:schemeClr val="tx1"/>
                </a:solidFill>
              </a:rPr>
              <a:t>,</a:t>
            </a:r>
            <a:r>
              <a:rPr altLang="en-GB" dirty="0" sz="2800" lang="en-US">
                <a:solidFill>
                  <a:schemeClr val="tx1"/>
                </a:solidFill>
              </a:rPr>
              <a:t> Coventry</a:t>
            </a:r>
            <a:r>
              <a:rPr altLang="en-GB" dirty="0" sz="2800" lang="en-US">
                <a:solidFill>
                  <a:schemeClr val="tx1"/>
                </a:solidFill>
              </a:rPr>
              <a:t>,</a:t>
            </a:r>
            <a:r>
              <a:rPr altLang="en-GB" dirty="0" sz="2800" lang="en-US">
                <a:solidFill>
                  <a:schemeClr val="tx1"/>
                </a:solidFill>
              </a:rPr>
              <a:t> UK</a:t>
            </a:r>
            <a:r>
              <a:rPr altLang="en-GB" dirty="0" sz="2800" lang="en-US">
                <a:solidFill>
                  <a:schemeClr val="tx1"/>
                </a:solidFill>
              </a:rPr>
              <a:t>.</a:t>
            </a:r>
            <a:endParaRPr altLang="en-US" lang="zh-CN"/>
          </a:p>
          <a:p>
            <a:r>
              <a:rPr altLang="en-GB" dirty="0" sz="2800" lang="en-US">
                <a:solidFill>
                  <a:schemeClr val="tx1"/>
                </a:solidFill>
              </a:rPr>
              <a:t>W</a:t>
            </a:r>
            <a:r>
              <a:rPr altLang="en-GB" dirty="0" sz="2800" lang="en-US">
                <a:solidFill>
                  <a:schemeClr val="tx1"/>
                </a:solidFill>
              </a:rPr>
              <a:t>h</a:t>
            </a:r>
            <a:r>
              <a:rPr altLang="en-GB" dirty="0" sz="2800" lang="en-US">
                <a:solidFill>
                  <a:schemeClr val="tx1"/>
                </a:solidFill>
              </a:rPr>
              <a:t>y</a:t>
            </a:r>
            <a:r>
              <a:rPr altLang="en-GB" dirty="0" sz="2800" lang="en-US">
                <a:solidFill>
                  <a:schemeClr val="tx1"/>
                </a:solidFill>
              </a:rPr>
              <a:t>:</a:t>
            </a:r>
            <a:r>
              <a:rPr altLang="en-GB" dirty="0" sz="2800" lang="en-US">
                <a:solidFill>
                  <a:schemeClr val="tx1"/>
                </a:solidFill>
              </a:rPr>
              <a:t> </a:t>
            </a:r>
            <a:r>
              <a:rPr altLang="en-GB" dirty="0" sz="2800" lang="en-US">
                <a:solidFill>
                  <a:schemeClr val="tx1"/>
                </a:solidFill>
              </a:rPr>
              <a:t>S</a:t>
            </a:r>
            <a:r>
              <a:rPr altLang="en-GB" dirty="0" sz="2800" lang="en-US">
                <a:solidFill>
                  <a:schemeClr val="tx1"/>
                </a:solidFill>
              </a:rPr>
              <a:t>h</a:t>
            </a:r>
            <a:r>
              <a:rPr altLang="en-GB" dirty="0" sz="2800" lang="en-US">
                <a:solidFill>
                  <a:schemeClr val="tx1"/>
                </a:solidFill>
              </a:rPr>
              <a:t>i</a:t>
            </a:r>
            <a:r>
              <a:rPr altLang="en-GB" dirty="0" sz="2800" lang="en-US">
                <a:solidFill>
                  <a:schemeClr val="tx1"/>
                </a:solidFill>
              </a:rPr>
              <a:t>f</a:t>
            </a:r>
            <a:r>
              <a:rPr altLang="en-GB" dirty="0" sz="2800" lang="en-US">
                <a:solidFill>
                  <a:schemeClr val="tx1"/>
                </a:solidFill>
              </a:rPr>
              <a:t>t</a:t>
            </a:r>
            <a:r>
              <a:rPr altLang="en-GB" dirty="0" sz="2800" lang="en-US">
                <a:solidFill>
                  <a:schemeClr val="tx1"/>
                </a:solidFill>
              </a:rPr>
              <a:t> </a:t>
            </a:r>
            <a:r>
              <a:rPr altLang="en-GB" dirty="0" sz="2800" lang="en-US">
                <a:solidFill>
                  <a:schemeClr val="tx1"/>
                </a:solidFill>
              </a:rPr>
              <a:t>i</a:t>
            </a:r>
            <a:r>
              <a:rPr altLang="en-GB" dirty="0" sz="2800" lang="en-US">
                <a:solidFill>
                  <a:schemeClr val="tx1"/>
                </a:solidFill>
              </a:rPr>
              <a:t>n</a:t>
            </a:r>
            <a:r>
              <a:rPr altLang="en-GB" dirty="0" sz="2800" lang="en-US">
                <a:solidFill>
                  <a:schemeClr val="tx1"/>
                </a:solidFill>
              </a:rPr>
              <a:t> </a:t>
            </a:r>
            <a:r>
              <a:rPr altLang="en-GB" dirty="0" sz="2800" lang="en-US">
                <a:solidFill>
                  <a:schemeClr val="tx1"/>
                </a:solidFill>
              </a:rPr>
              <a:t>w</a:t>
            </a:r>
            <a:r>
              <a:rPr altLang="en-GB" dirty="0" sz="2800" lang="en-US">
                <a:solidFill>
                  <a:schemeClr val="tx1"/>
                </a:solidFill>
              </a:rPr>
              <a:t>o</a:t>
            </a:r>
            <a:r>
              <a:rPr altLang="en-GB" dirty="0" sz="2800" lang="en-US">
                <a:solidFill>
                  <a:schemeClr val="tx1"/>
                </a:solidFill>
              </a:rPr>
              <a:t>r</a:t>
            </a:r>
            <a:r>
              <a:rPr altLang="en-GB" dirty="0" sz="2800" lang="en-US">
                <a:solidFill>
                  <a:schemeClr val="tx1"/>
                </a:solidFill>
              </a:rPr>
              <a:t>king</a:t>
            </a:r>
            <a:r>
              <a:rPr altLang="en-GB" dirty="0" sz="2800" lang="en-US">
                <a:solidFill>
                  <a:schemeClr val="tx1"/>
                </a:solidFill>
              </a:rPr>
              <a:t> </a:t>
            </a:r>
            <a:r>
              <a:rPr altLang="en-GB" dirty="0" sz="2800" lang="en-US">
                <a:solidFill>
                  <a:schemeClr val="tx1"/>
                </a:solidFill>
              </a:rPr>
              <a:t>p</a:t>
            </a:r>
            <a:r>
              <a:rPr altLang="en-GB" dirty="0" sz="2800" lang="en-US">
                <a:solidFill>
                  <a:schemeClr val="tx1"/>
                </a:solidFill>
              </a:rPr>
              <a:t>a</a:t>
            </a:r>
            <a:r>
              <a:rPr altLang="en-GB" dirty="0" sz="2800" lang="en-US">
                <a:solidFill>
                  <a:schemeClr val="tx1"/>
                </a:solidFill>
              </a:rPr>
              <a:t>t</a:t>
            </a:r>
            <a:r>
              <a:rPr altLang="en-GB" dirty="0" sz="2800" lang="en-US">
                <a:solidFill>
                  <a:schemeClr val="tx1"/>
                </a:solidFill>
              </a:rPr>
              <a:t>t</a:t>
            </a:r>
            <a:r>
              <a:rPr altLang="en-GB" dirty="0" sz="2800" lang="en-US">
                <a:solidFill>
                  <a:schemeClr val="tx1"/>
                </a:solidFill>
              </a:rPr>
              <a:t>erns</a:t>
            </a:r>
            <a:r>
              <a:rPr altLang="en-GB" dirty="0" sz="2800" lang="en-US">
                <a:solidFill>
                  <a:schemeClr val="tx1"/>
                </a:solidFill>
              </a:rPr>
              <a:t>,</a:t>
            </a:r>
            <a:r>
              <a:rPr altLang="en-GB" dirty="0" sz="2800" lang="en-US">
                <a:solidFill>
                  <a:schemeClr val="tx1"/>
                </a:solidFill>
              </a:rPr>
              <a:t>l</a:t>
            </a:r>
            <a:r>
              <a:rPr altLang="en-GB" dirty="0" sz="2800" lang="en-US">
                <a:solidFill>
                  <a:schemeClr val="tx1"/>
                </a:solidFill>
              </a:rPr>
              <a:t>o</a:t>
            </a:r>
            <a:r>
              <a:rPr altLang="en-GB" dirty="0" sz="2800" lang="en-US">
                <a:solidFill>
                  <a:schemeClr val="tx1"/>
                </a:solidFill>
              </a:rPr>
              <a:t>c</a:t>
            </a:r>
            <a:r>
              <a:rPr altLang="en-GB" dirty="0" sz="2800" lang="en-US">
                <a:solidFill>
                  <a:schemeClr val="tx1"/>
                </a:solidFill>
              </a:rPr>
              <a:t>a</a:t>
            </a:r>
            <a:r>
              <a:rPr altLang="en-GB" dirty="0" sz="2800" lang="en-US">
                <a:solidFill>
                  <a:schemeClr val="tx1"/>
                </a:solidFill>
              </a:rPr>
              <a:t>l</a:t>
            </a:r>
            <a:r>
              <a:rPr altLang="en-GB" dirty="0" sz="2800" lang="en-US">
                <a:solidFill>
                  <a:schemeClr val="tx1"/>
                </a:solidFill>
              </a:rPr>
              <a:t> </a:t>
            </a:r>
            <a:r>
              <a:rPr altLang="en-GB" dirty="0" sz="2800" lang="en-US">
                <a:solidFill>
                  <a:schemeClr val="tx1"/>
                </a:solidFill>
              </a:rPr>
              <a:t>s</a:t>
            </a:r>
            <a:r>
              <a:rPr altLang="en-GB" dirty="0" sz="2800" lang="en-US">
                <a:solidFill>
                  <a:schemeClr val="tx1"/>
                </a:solidFill>
              </a:rPr>
              <a:t>hop</a:t>
            </a:r>
            <a:r>
              <a:rPr altLang="en-GB" dirty="0" sz="2800" lang="en-US">
                <a:solidFill>
                  <a:schemeClr val="tx1"/>
                </a:solidFill>
              </a:rPr>
              <a:t> </a:t>
            </a:r>
            <a:r>
              <a:rPr altLang="en-GB" dirty="0" sz="2800" lang="en-US">
                <a:solidFill>
                  <a:schemeClr val="tx1"/>
                </a:solidFill>
              </a:rPr>
              <a:t>c</a:t>
            </a:r>
            <a:r>
              <a:rPr altLang="en-GB" dirty="0" sz="2800" lang="en-US">
                <a:solidFill>
                  <a:schemeClr val="tx1"/>
                </a:solidFill>
              </a:rPr>
              <a:t>l</a:t>
            </a:r>
            <a:r>
              <a:rPr altLang="en-GB" dirty="0" sz="2800" lang="en-US">
                <a:solidFill>
                  <a:schemeClr val="tx1"/>
                </a:solidFill>
              </a:rPr>
              <a:t>o</a:t>
            </a:r>
            <a:r>
              <a:rPr altLang="en-GB" dirty="0" sz="2800" lang="en-US">
                <a:solidFill>
                  <a:schemeClr val="tx1"/>
                </a:solidFill>
              </a:rPr>
              <a:t>s</a:t>
            </a:r>
            <a:r>
              <a:rPr altLang="en-GB" dirty="0" sz="2800" lang="en-US">
                <a:solidFill>
                  <a:schemeClr val="tx1"/>
                </a:solidFill>
              </a:rPr>
              <a:t>u</a:t>
            </a:r>
            <a:r>
              <a:rPr altLang="en-GB" dirty="0" sz="2800" lang="en-US">
                <a:solidFill>
                  <a:schemeClr val="tx1"/>
                </a:solidFill>
              </a:rPr>
              <a:t>res</a:t>
            </a:r>
            <a:r>
              <a:rPr altLang="en-GB" dirty="0" sz="2800" lang="en-US">
                <a:solidFill>
                  <a:schemeClr val="tx1"/>
                </a:solidFill>
              </a:rPr>
              <a:t>,</a:t>
            </a:r>
            <a:r>
              <a:rPr altLang="en-GB" dirty="0" sz="2800" lang="en-US">
                <a:solidFill>
                  <a:schemeClr val="tx1"/>
                </a:solidFill>
              </a:rPr>
              <a:t> and</a:t>
            </a:r>
            <a:r>
              <a:rPr altLang="en-GB" dirty="0" sz="2800" lang="en-US">
                <a:solidFill>
                  <a:schemeClr val="tx1"/>
                </a:solidFill>
              </a:rPr>
              <a:t> </a:t>
            </a:r>
            <a:r>
              <a:rPr altLang="en-GB" dirty="0" sz="2800" lang="en-US">
                <a:solidFill>
                  <a:schemeClr val="tx1"/>
                </a:solidFill>
              </a:rPr>
              <a:t>i</a:t>
            </a:r>
            <a:r>
              <a:rPr altLang="en-GB" dirty="0" sz="2800" lang="en-US">
                <a:solidFill>
                  <a:schemeClr val="tx1"/>
                </a:solidFill>
              </a:rPr>
              <a:t>n</a:t>
            </a:r>
            <a:r>
              <a:rPr altLang="en-GB" dirty="0" sz="2800" lang="en-US">
                <a:solidFill>
                  <a:schemeClr val="tx1"/>
                </a:solidFill>
              </a:rPr>
              <a:t>c</a:t>
            </a:r>
            <a:r>
              <a:rPr altLang="en-GB" dirty="0" sz="2800" lang="en-US">
                <a:solidFill>
                  <a:schemeClr val="tx1"/>
                </a:solidFill>
              </a:rPr>
              <a:t>r</a:t>
            </a:r>
            <a:r>
              <a:rPr altLang="en-GB" dirty="0" sz="2800" lang="en-US">
                <a:solidFill>
                  <a:schemeClr val="tx1"/>
                </a:solidFill>
              </a:rPr>
              <a:t>eased</a:t>
            </a:r>
            <a:r>
              <a:rPr altLang="en-GB" dirty="0" sz="2800" lang="en-US">
                <a:solidFill>
                  <a:schemeClr val="tx1"/>
                </a:solidFill>
              </a:rPr>
              <a:t> u</a:t>
            </a:r>
            <a:r>
              <a:rPr altLang="en-GB" dirty="0" sz="2800" lang="en-US">
                <a:solidFill>
                  <a:schemeClr val="tx1"/>
                </a:solidFill>
              </a:rPr>
              <a:t>t</a:t>
            </a:r>
            <a:r>
              <a:rPr altLang="en-GB" dirty="0" sz="2800" lang="en-US">
                <a:solidFill>
                  <a:schemeClr val="tx1"/>
                </a:solidFill>
              </a:rPr>
              <a:t>i</a:t>
            </a:r>
            <a:r>
              <a:rPr altLang="en-GB" dirty="0" sz="2800" lang="en-US">
                <a:solidFill>
                  <a:schemeClr val="tx1"/>
                </a:solidFill>
              </a:rPr>
              <a:t>lity</a:t>
            </a:r>
            <a:r>
              <a:rPr altLang="en-GB" dirty="0" sz="2800" lang="en-US">
                <a:solidFill>
                  <a:schemeClr val="tx1"/>
                </a:solidFill>
              </a:rPr>
              <a:t> </a:t>
            </a:r>
            <a:r>
              <a:rPr altLang="en-GB" dirty="0" sz="2800" lang="en-US">
                <a:solidFill>
                  <a:schemeClr val="tx1"/>
                </a:solidFill>
              </a:rPr>
              <a:t>and</a:t>
            </a:r>
            <a:r>
              <a:rPr altLang="en-GB" dirty="0" sz="2800" lang="en-US">
                <a:solidFill>
                  <a:schemeClr val="tx1"/>
                </a:solidFill>
              </a:rPr>
              <a:t> s</a:t>
            </a:r>
            <a:r>
              <a:rPr altLang="en-GB" dirty="0" sz="2800" lang="en-US">
                <a:solidFill>
                  <a:schemeClr val="tx1"/>
                </a:solidFill>
              </a:rPr>
              <a:t>t</a:t>
            </a:r>
            <a:r>
              <a:rPr altLang="en-GB" dirty="0" sz="2800" lang="en-US">
                <a:solidFill>
                  <a:schemeClr val="tx1"/>
                </a:solidFill>
              </a:rPr>
              <a:t>o</a:t>
            </a:r>
            <a:r>
              <a:rPr altLang="en-GB" dirty="0" sz="2800" lang="en-US">
                <a:solidFill>
                  <a:schemeClr val="tx1"/>
                </a:solidFill>
              </a:rPr>
              <a:t>ck</a:t>
            </a:r>
            <a:r>
              <a:rPr altLang="en-GB" dirty="0" sz="2800" lang="en-US">
                <a:solidFill>
                  <a:schemeClr val="tx1"/>
                </a:solidFill>
              </a:rPr>
              <a:t> </a:t>
            </a:r>
            <a:r>
              <a:rPr altLang="en-GB" dirty="0" sz="2800" lang="en-US">
                <a:solidFill>
                  <a:schemeClr val="tx1"/>
                </a:solidFill>
              </a:rPr>
              <a:t>c</a:t>
            </a:r>
            <a:r>
              <a:rPr altLang="en-GB" dirty="0" sz="2800" lang="en-US">
                <a:solidFill>
                  <a:schemeClr val="tx1"/>
                </a:solidFill>
              </a:rPr>
              <a:t>osts</a:t>
            </a:r>
            <a:r>
              <a:rPr altLang="en-GB" dirty="0" sz="2800" lang="en-US">
                <a:solidFill>
                  <a:schemeClr val="tx1"/>
                </a:solidFill>
              </a:rPr>
              <a:t>.</a:t>
            </a:r>
            <a:endParaRPr altLang="en-US" lang="zh-CN"/>
          </a:p>
          <a:p>
            <a:r>
              <a:rPr altLang="en-GB" dirty="0" sz="2800" lang="en-US">
                <a:solidFill>
                  <a:schemeClr val="tx1"/>
                </a:solidFill>
              </a:rPr>
              <a:t>H</a:t>
            </a:r>
            <a:r>
              <a:rPr altLang="en-GB" dirty="0" sz="2800" lang="en-US">
                <a:solidFill>
                  <a:schemeClr val="tx1"/>
                </a:solidFill>
              </a:rPr>
              <a:t>o</a:t>
            </a:r>
            <a:r>
              <a:rPr altLang="en-GB" dirty="0" sz="2800" lang="en-US">
                <a:solidFill>
                  <a:schemeClr val="tx1"/>
                </a:solidFill>
              </a:rPr>
              <a:t>w</a:t>
            </a:r>
            <a:r>
              <a:rPr altLang="en-GB" dirty="0" sz="2800" lang="en-US">
                <a:solidFill>
                  <a:schemeClr val="tx1"/>
                </a:solidFill>
              </a:rPr>
              <a:t>:</a:t>
            </a:r>
            <a:r>
              <a:rPr altLang="en-GB" dirty="0" sz="2800" lang="en-US">
                <a:solidFill>
                  <a:schemeClr val="tx1"/>
                </a:solidFill>
              </a:rPr>
              <a:t> </a:t>
            </a:r>
            <a:r>
              <a:rPr altLang="en-GB" dirty="0" sz="2800" lang="en-US">
                <a:solidFill>
                  <a:schemeClr val="tx1"/>
                </a:solidFill>
              </a:rPr>
              <a:t>L</a:t>
            </a:r>
            <a:r>
              <a:rPr altLang="en-GB" dirty="0" sz="2800" lang="en-US">
                <a:solidFill>
                  <a:schemeClr val="tx1"/>
                </a:solidFill>
              </a:rPr>
              <a:t>a</a:t>
            </a:r>
            <a:r>
              <a:rPr altLang="en-GB" dirty="0" sz="2800" lang="en-US">
                <a:solidFill>
                  <a:schemeClr val="tx1"/>
                </a:solidFill>
              </a:rPr>
              <a:t>c</a:t>
            </a:r>
            <a:r>
              <a:rPr altLang="en-GB" dirty="0" sz="2800" lang="en-US">
                <a:solidFill>
                  <a:schemeClr val="tx1"/>
                </a:solidFill>
              </a:rPr>
              <a:t>k</a:t>
            </a:r>
            <a:r>
              <a:rPr altLang="en-GB" dirty="0" sz="2800" lang="en-US">
                <a:solidFill>
                  <a:schemeClr val="tx1"/>
                </a:solidFill>
              </a:rPr>
              <a:t> </a:t>
            </a:r>
            <a:r>
              <a:rPr altLang="en-GB" dirty="0" sz="2800" lang="en-US">
                <a:solidFill>
                  <a:schemeClr val="tx1"/>
                </a:solidFill>
              </a:rPr>
              <a:t>o</a:t>
            </a:r>
            <a:r>
              <a:rPr altLang="en-GB" dirty="0" sz="2800" lang="en-US">
                <a:solidFill>
                  <a:schemeClr val="tx1"/>
                </a:solidFill>
              </a:rPr>
              <a:t>f</a:t>
            </a:r>
            <a:r>
              <a:rPr altLang="en-GB" dirty="0" sz="2800" lang="en-US">
                <a:solidFill>
                  <a:schemeClr val="tx1"/>
                </a:solidFill>
              </a:rPr>
              <a:t> </a:t>
            </a:r>
            <a:r>
              <a:rPr altLang="en-GB" dirty="0" sz="2800" lang="en-US">
                <a:solidFill>
                  <a:schemeClr val="tx1"/>
                </a:solidFill>
              </a:rPr>
              <a:t>d</a:t>
            </a:r>
            <a:r>
              <a:rPr altLang="en-GB" dirty="0" sz="2800" lang="en-US">
                <a:solidFill>
                  <a:schemeClr val="tx1"/>
                </a:solidFill>
              </a:rPr>
              <a:t>e</a:t>
            </a:r>
            <a:r>
              <a:rPr altLang="en-GB" dirty="0" sz="2800" lang="en-US">
                <a:solidFill>
                  <a:schemeClr val="tx1"/>
                </a:solidFill>
              </a:rPr>
              <a:t>l</a:t>
            </a:r>
            <a:r>
              <a:rPr altLang="en-GB" dirty="0" sz="2800" lang="en-US">
                <a:solidFill>
                  <a:schemeClr val="tx1"/>
                </a:solidFill>
              </a:rPr>
              <a:t>ivery</a:t>
            </a:r>
            <a:r>
              <a:rPr altLang="en-GB" dirty="0" sz="2800" lang="en-US">
                <a:solidFill>
                  <a:schemeClr val="tx1"/>
                </a:solidFill>
              </a:rPr>
              <a:t> </a:t>
            </a:r>
            <a:r>
              <a:rPr altLang="en-GB" dirty="0" sz="2800" lang="en-US">
                <a:solidFill>
                  <a:schemeClr val="tx1"/>
                </a:solidFill>
              </a:rPr>
              <a:t>s</a:t>
            </a:r>
            <a:r>
              <a:rPr altLang="en-GB" dirty="0" sz="2800" lang="en-US">
                <a:solidFill>
                  <a:schemeClr val="tx1"/>
                </a:solidFill>
              </a:rPr>
              <a:t>e</a:t>
            </a:r>
            <a:r>
              <a:rPr altLang="en-GB" dirty="0" sz="2800" lang="en-US">
                <a:solidFill>
                  <a:schemeClr val="tx1"/>
                </a:solidFill>
              </a:rPr>
              <a:t>rvice</a:t>
            </a:r>
            <a:r>
              <a:rPr altLang="en-GB" dirty="0" sz="2800" lang="en-US">
                <a:solidFill>
                  <a:schemeClr val="tx1"/>
                </a:solidFill>
              </a:rPr>
              <a:t> a</a:t>
            </a:r>
            <a:r>
              <a:rPr altLang="en-GB" dirty="0" sz="2800" lang="en-US">
                <a:solidFill>
                  <a:schemeClr val="tx1"/>
                </a:solidFill>
              </a:rPr>
              <a:t>nd</a:t>
            </a:r>
            <a:r>
              <a:rPr altLang="en-GB" dirty="0" sz="2800" lang="en-US">
                <a:solidFill>
                  <a:schemeClr val="tx1"/>
                </a:solidFill>
              </a:rPr>
              <a:t> </a:t>
            </a:r>
            <a:r>
              <a:rPr altLang="en-GB" dirty="0" sz="2800" lang="en-US">
                <a:solidFill>
                  <a:schemeClr val="tx1"/>
                </a:solidFill>
              </a:rPr>
              <a:t>i</a:t>
            </a:r>
            <a:r>
              <a:rPr altLang="en-GB" dirty="0" sz="2800" lang="en-US">
                <a:solidFill>
                  <a:schemeClr val="tx1"/>
                </a:solidFill>
              </a:rPr>
              <a:t>n</a:t>
            </a:r>
            <a:r>
              <a:rPr altLang="en-GB" dirty="0" sz="2800" lang="en-US">
                <a:solidFill>
                  <a:schemeClr val="tx1"/>
                </a:solidFill>
              </a:rPr>
              <a:t>f</a:t>
            </a:r>
            <a:r>
              <a:rPr altLang="en-GB" dirty="0" sz="2800" lang="en-US">
                <a:solidFill>
                  <a:schemeClr val="tx1"/>
                </a:solidFill>
              </a:rPr>
              <a:t>r</a:t>
            </a:r>
            <a:r>
              <a:rPr altLang="en-GB" dirty="0" sz="2800" lang="en-US">
                <a:solidFill>
                  <a:schemeClr val="tx1"/>
                </a:solidFill>
              </a:rPr>
              <a:t>astructure</a:t>
            </a:r>
            <a:r>
              <a:rPr altLang="en-GB" dirty="0" sz="2800" lang="en-US">
                <a:solidFill>
                  <a:schemeClr val="tx1"/>
                </a:solidFill>
              </a:rPr>
              <a:t> </a:t>
            </a:r>
            <a:r>
              <a:rPr altLang="en-GB" dirty="0" sz="2800" lang="en-US">
                <a:solidFill>
                  <a:schemeClr val="tx1"/>
                </a:solidFill>
              </a:rPr>
              <a:t>f</a:t>
            </a:r>
            <a:r>
              <a:rPr altLang="en-GB" dirty="0" sz="2800" lang="en-US">
                <a:solidFill>
                  <a:schemeClr val="tx1"/>
                </a:solidFill>
              </a:rPr>
              <a:t>or</a:t>
            </a:r>
            <a:r>
              <a:rPr altLang="en-GB" dirty="0" sz="2800" lang="en-US">
                <a:solidFill>
                  <a:schemeClr val="tx1"/>
                </a:solidFill>
              </a:rPr>
              <a:t> </a:t>
            </a:r>
            <a:r>
              <a:rPr altLang="en-GB" dirty="0" sz="2800" lang="en-US">
                <a:solidFill>
                  <a:schemeClr val="tx1"/>
                </a:solidFill>
              </a:rPr>
              <a:t>p</a:t>
            </a:r>
            <a:r>
              <a:rPr altLang="en-GB" dirty="0" sz="2800" lang="en-US">
                <a:solidFill>
                  <a:schemeClr val="tx1"/>
                </a:solidFill>
              </a:rPr>
              <a:t>r</a:t>
            </a:r>
            <a:r>
              <a:rPr altLang="en-GB" dirty="0" sz="2800" lang="en-US">
                <a:solidFill>
                  <a:schemeClr val="tx1"/>
                </a:solidFill>
              </a:rPr>
              <a:t>e</a:t>
            </a:r>
            <a:r>
              <a:rPr altLang="en-GB" dirty="0" sz="2800" lang="en-US">
                <a:solidFill>
                  <a:schemeClr val="tx1"/>
                </a:solidFill>
              </a:rPr>
              <a:t>-</a:t>
            </a:r>
            <a:r>
              <a:rPr altLang="en-GB" dirty="0" sz="2800" lang="en-US">
                <a:solidFill>
                  <a:schemeClr val="tx1"/>
                </a:solidFill>
              </a:rPr>
              <a:t>o</a:t>
            </a:r>
            <a:r>
              <a:rPr altLang="en-GB" dirty="0" sz="2800" lang="en-US">
                <a:solidFill>
                  <a:schemeClr val="tx1"/>
                </a:solidFill>
              </a:rPr>
              <a:t>r</a:t>
            </a:r>
            <a:r>
              <a:rPr altLang="en-GB" dirty="0" sz="2800" lang="en-US">
                <a:solidFill>
                  <a:schemeClr val="tx1"/>
                </a:solidFill>
              </a:rPr>
              <a:t>d</a:t>
            </a:r>
            <a:r>
              <a:rPr altLang="en-GB" dirty="0" sz="2800" lang="en-US">
                <a:solidFill>
                  <a:schemeClr val="tx1"/>
                </a:solidFill>
              </a:rPr>
              <a:t>e</a:t>
            </a:r>
            <a:r>
              <a:rPr altLang="en-GB" dirty="0" sz="2800" lang="en-US">
                <a:solidFill>
                  <a:schemeClr val="tx1"/>
                </a:solidFill>
              </a:rPr>
              <a:t>r</a:t>
            </a:r>
            <a:r>
              <a:rPr altLang="en-GB" dirty="0" sz="2800" lang="en-US">
                <a:solidFill>
                  <a:schemeClr val="tx1"/>
                </a:solidFill>
              </a:rPr>
              <a:t>s</a:t>
            </a:r>
            <a:r>
              <a:rPr altLang="en-GB" dirty="0" sz="2800" lang="en-US">
                <a:solidFill>
                  <a:schemeClr val="tx1"/>
                </a:solidFill>
              </a:rPr>
              <a:t> </a:t>
            </a:r>
            <a:r>
              <a:rPr altLang="en-GB" dirty="0" sz="2800" lang="en-US">
                <a:solidFill>
                  <a:schemeClr val="tx1"/>
                </a:solidFill>
              </a:rPr>
              <a:t>d</a:t>
            </a:r>
            <a:r>
              <a:rPr altLang="en-GB" dirty="0" sz="2800" lang="en-US">
                <a:solidFill>
                  <a:schemeClr val="tx1"/>
                </a:solidFill>
              </a:rPr>
              <a:t>u</a:t>
            </a:r>
            <a:r>
              <a:rPr altLang="en-GB" dirty="0" sz="2800" lang="en-US">
                <a:solidFill>
                  <a:schemeClr val="tx1"/>
                </a:solidFill>
              </a:rPr>
              <a:t>r</a:t>
            </a:r>
            <a:r>
              <a:rPr altLang="en-GB" dirty="0" sz="2800" lang="en-US">
                <a:solidFill>
                  <a:schemeClr val="tx1"/>
                </a:solidFill>
              </a:rPr>
              <a:t>ing</a:t>
            </a:r>
            <a:r>
              <a:rPr altLang="en-GB" dirty="0" sz="2800" lang="en-US">
                <a:solidFill>
                  <a:schemeClr val="tx1"/>
                </a:solidFill>
              </a:rPr>
              <a:t> </a:t>
            </a:r>
            <a:r>
              <a:rPr altLang="en-GB" dirty="0" sz="2800" lang="en-US">
                <a:solidFill>
                  <a:schemeClr val="tx1"/>
                </a:solidFill>
              </a:rPr>
              <a:t>b</a:t>
            </a:r>
            <a:r>
              <a:rPr altLang="en-GB" dirty="0" sz="2800" lang="en-US">
                <a:solidFill>
                  <a:schemeClr val="tx1"/>
                </a:solidFill>
              </a:rPr>
              <a:t>u</a:t>
            </a:r>
            <a:r>
              <a:rPr altLang="en-GB" dirty="0" sz="2800" lang="en-US">
                <a:solidFill>
                  <a:schemeClr val="tx1"/>
                </a:solidFill>
              </a:rPr>
              <a:t>s</a:t>
            </a:r>
            <a:r>
              <a:rPr altLang="en-GB" dirty="0" sz="2800" lang="en-US">
                <a:solidFill>
                  <a:schemeClr val="tx1"/>
                </a:solidFill>
              </a:rPr>
              <a:t>y</a:t>
            </a:r>
            <a:r>
              <a:rPr altLang="en-GB" dirty="0" sz="2800" lang="en-US">
                <a:solidFill>
                  <a:schemeClr val="tx1"/>
                </a:solidFill>
              </a:rPr>
              <a:t> </a:t>
            </a:r>
            <a:r>
              <a:rPr altLang="en-GB" dirty="0" sz="2800" lang="en-US">
                <a:solidFill>
                  <a:schemeClr val="tx1"/>
                </a:solidFill>
              </a:rPr>
              <a:t>p</a:t>
            </a:r>
            <a:r>
              <a:rPr altLang="en-GB" dirty="0" sz="2800" lang="en-US">
                <a:solidFill>
                  <a:schemeClr val="tx1"/>
                </a:solidFill>
              </a:rPr>
              <a:t>eriods</a:t>
            </a:r>
            <a:r>
              <a:rPr altLang="en-GB" dirty="0" sz="2800" lang="en-US">
                <a:solidFill>
                  <a:schemeClr val="tx1"/>
                </a:solidFill>
              </a:rPr>
              <a:t>.</a:t>
            </a:r>
            <a:endParaRPr altLang="en-US" lang="zh-CN"/>
          </a:p>
          <a:p>
            <a:r>
              <a:rPr altLang="en-GB" dirty="0" sz="2800" lang="en-US">
                <a:solidFill>
                  <a:schemeClr val="tx1"/>
                </a:solidFill>
              </a:rPr>
              <a:t>H</a:t>
            </a:r>
            <a:r>
              <a:rPr altLang="en-GB" dirty="0" sz="2800" lang="en-US">
                <a:solidFill>
                  <a:schemeClr val="tx1"/>
                </a:solidFill>
              </a:rPr>
              <a:t>ow</a:t>
            </a:r>
            <a:r>
              <a:rPr altLang="en-GB" dirty="0" sz="2800" lang="en-US">
                <a:solidFill>
                  <a:schemeClr val="tx1"/>
                </a:solidFill>
              </a:rPr>
              <a:t> </a:t>
            </a:r>
            <a:r>
              <a:rPr altLang="en-GB" dirty="0" sz="2800" lang="en-US">
                <a:solidFill>
                  <a:schemeClr val="tx1"/>
                </a:solidFill>
              </a:rPr>
              <a:t>M</a:t>
            </a:r>
            <a:r>
              <a:rPr altLang="en-GB" dirty="0" sz="2800" lang="en-US">
                <a:solidFill>
                  <a:schemeClr val="tx1"/>
                </a:solidFill>
              </a:rPr>
              <a:t>uch</a:t>
            </a:r>
            <a:r>
              <a:rPr altLang="en-GB" dirty="0" sz="2800" lang="en-US">
                <a:solidFill>
                  <a:schemeClr val="tx1"/>
                </a:solidFill>
              </a:rPr>
              <a:t>:</a:t>
            </a:r>
            <a:r>
              <a:rPr altLang="en-GB" dirty="0" sz="2800" lang="en-US">
                <a:solidFill>
                  <a:schemeClr val="tx1"/>
                </a:solidFill>
              </a:rPr>
              <a:t> </a:t>
            </a:r>
            <a:r>
              <a:rPr altLang="en-GB" dirty="0" sz="2800" lang="en-US">
                <a:solidFill>
                  <a:schemeClr val="tx1"/>
                </a:solidFill>
              </a:rPr>
              <a:t>A</a:t>
            </a:r>
            <a:r>
              <a:rPr altLang="en-GB" dirty="0" sz="2800" lang="en-US">
                <a:solidFill>
                  <a:schemeClr val="tx1"/>
                </a:solidFill>
              </a:rPr>
              <a:t>v</a:t>
            </a:r>
            <a:r>
              <a:rPr altLang="en-GB" dirty="0" sz="2800" lang="en-US">
                <a:solidFill>
                  <a:schemeClr val="tx1"/>
                </a:solidFill>
              </a:rPr>
              <a:t>e</a:t>
            </a:r>
            <a:r>
              <a:rPr altLang="en-GB" dirty="0" sz="2800" lang="en-US">
                <a:solidFill>
                  <a:schemeClr val="tx1"/>
                </a:solidFill>
              </a:rPr>
              <a:t>r</a:t>
            </a:r>
            <a:r>
              <a:rPr altLang="en-GB" dirty="0" sz="2800" lang="en-US">
                <a:solidFill>
                  <a:schemeClr val="tx1"/>
                </a:solidFill>
              </a:rPr>
              <a:t>age </a:t>
            </a:r>
            <a:r>
              <a:rPr altLang="en-GB" dirty="0" sz="2800" lang="en-US">
                <a:solidFill>
                  <a:schemeClr val="tx1"/>
                </a:solidFill>
              </a:rPr>
              <a:t>s</a:t>
            </a:r>
            <a:r>
              <a:rPr altLang="en-GB" dirty="0" sz="2800" lang="en-US">
                <a:solidFill>
                  <a:schemeClr val="tx1"/>
                </a:solidFill>
              </a:rPr>
              <a:t>a</a:t>
            </a:r>
            <a:r>
              <a:rPr altLang="en-GB" dirty="0" sz="2800" lang="en-US">
                <a:solidFill>
                  <a:schemeClr val="tx1"/>
                </a:solidFill>
              </a:rPr>
              <a:t>l</a:t>
            </a:r>
            <a:r>
              <a:rPr altLang="en-GB" dirty="0" sz="2800" lang="en-US">
                <a:solidFill>
                  <a:schemeClr val="tx1"/>
                </a:solidFill>
              </a:rPr>
              <a:t>es </a:t>
            </a:r>
            <a:r>
              <a:rPr altLang="en-GB" dirty="0" sz="2800" lang="en-US">
                <a:solidFill>
                  <a:schemeClr val="tx1"/>
                </a:solidFill>
              </a:rPr>
              <a:t>a</a:t>
            </a:r>
            <a:r>
              <a:rPr altLang="en-GB" dirty="0" sz="2800" lang="en-US">
                <a:solidFill>
                  <a:schemeClr val="tx1"/>
                </a:solidFill>
              </a:rPr>
              <a:t>r</a:t>
            </a:r>
            <a:r>
              <a:rPr altLang="en-GB" dirty="0" sz="2800" lang="en-US">
                <a:solidFill>
                  <a:schemeClr val="tx1"/>
                </a:solidFill>
              </a:rPr>
              <a:t>e </a:t>
            </a:r>
            <a:r>
              <a:rPr altLang="en-GB" dirty="0" sz="2800" lang="en-US">
                <a:solidFill>
                  <a:schemeClr val="tx1"/>
                </a:solidFill>
              </a:rPr>
              <a:t>2</a:t>
            </a:r>
            <a:r>
              <a:rPr altLang="en-GB" dirty="0" sz="2800" lang="en-US">
                <a:solidFill>
                  <a:schemeClr val="tx1"/>
                </a:solidFill>
              </a:rPr>
              <a:t>5</a:t>
            </a:r>
            <a:r>
              <a:rPr altLang="en-GB" dirty="0" sz="2800" lang="en-US">
                <a:solidFill>
                  <a:schemeClr val="tx1"/>
                </a:solidFill>
              </a:rPr>
              <a:t>%</a:t>
            </a:r>
            <a:r>
              <a:rPr altLang="en-GB" dirty="0" sz="2800" lang="en-US">
                <a:solidFill>
                  <a:schemeClr val="tx1"/>
                </a:solidFill>
              </a:rPr>
              <a:t> </a:t>
            </a:r>
            <a:r>
              <a:rPr altLang="en-GB" dirty="0" sz="2800" lang="en-US">
                <a:solidFill>
                  <a:schemeClr val="tx1"/>
                </a:solidFill>
              </a:rPr>
              <a:t>l</a:t>
            </a:r>
            <a:r>
              <a:rPr altLang="en-GB" dirty="0" sz="2800" lang="en-US">
                <a:solidFill>
                  <a:schemeClr val="tx1"/>
                </a:solidFill>
              </a:rPr>
              <a:t>o</a:t>
            </a:r>
            <a:r>
              <a:rPr altLang="en-GB" dirty="0" sz="2800" lang="en-US">
                <a:solidFill>
                  <a:schemeClr val="tx1"/>
                </a:solidFill>
              </a:rPr>
              <a:t>w</a:t>
            </a:r>
            <a:r>
              <a:rPr altLang="en-GB" dirty="0" sz="2800" lang="en-US">
                <a:solidFill>
                  <a:schemeClr val="tx1"/>
                </a:solidFill>
              </a:rPr>
              <a:t>er </a:t>
            </a:r>
            <a:r>
              <a:rPr altLang="en-GB" dirty="0" sz="2800" lang="en-US">
                <a:solidFill>
                  <a:schemeClr val="tx1"/>
                </a:solidFill>
              </a:rPr>
              <a:t>than </a:t>
            </a:r>
            <a:r>
              <a:rPr altLang="en-GB" dirty="0" sz="2800" lang="en-US">
                <a:solidFill>
                  <a:schemeClr val="tx1"/>
                </a:solidFill>
              </a:rPr>
              <a:t>p</a:t>
            </a:r>
            <a:r>
              <a:rPr altLang="en-GB" dirty="0" sz="2800" lang="en-US">
                <a:solidFill>
                  <a:schemeClr val="tx1"/>
                </a:solidFill>
              </a:rPr>
              <a:t>r</a:t>
            </a:r>
            <a:r>
              <a:rPr altLang="en-GB" dirty="0" sz="2800" lang="en-US">
                <a:solidFill>
                  <a:schemeClr val="tx1"/>
                </a:solidFill>
              </a:rPr>
              <a:t>e</a:t>
            </a:r>
            <a:r>
              <a:rPr altLang="en-GB" dirty="0" sz="2800" lang="en-US">
                <a:solidFill>
                  <a:schemeClr val="tx1"/>
                </a:solidFill>
              </a:rPr>
              <a:t>-</a:t>
            </a:r>
            <a:r>
              <a:rPr altLang="en-GB" dirty="0" sz="2800" lang="en-US">
                <a:solidFill>
                  <a:schemeClr val="tx1"/>
                </a:solidFill>
              </a:rPr>
              <a:t>p</a:t>
            </a:r>
            <a:r>
              <a:rPr altLang="en-GB" dirty="0" sz="2800" lang="en-US">
                <a:solidFill>
                  <a:schemeClr val="tx1"/>
                </a:solidFill>
              </a:rPr>
              <a:t>a</a:t>
            </a:r>
            <a:r>
              <a:rPr altLang="en-GB" dirty="0" sz="2800" lang="en-US">
                <a:solidFill>
                  <a:schemeClr val="tx1"/>
                </a:solidFill>
              </a:rPr>
              <a:t>n</a:t>
            </a:r>
            <a:r>
              <a:rPr altLang="en-GB" dirty="0" sz="2800" lang="en-US">
                <a:solidFill>
                  <a:schemeClr val="tx1"/>
                </a:solidFill>
              </a:rPr>
              <a:t>d</a:t>
            </a:r>
            <a:r>
              <a:rPr altLang="en-GB" dirty="0" sz="2800" lang="en-US">
                <a:solidFill>
                  <a:schemeClr val="tx1"/>
                </a:solidFill>
              </a:rPr>
              <a:t>e</a:t>
            </a:r>
            <a:r>
              <a:rPr altLang="en-GB" dirty="0" sz="2800" lang="en-US">
                <a:solidFill>
                  <a:schemeClr val="tx1"/>
                </a:solidFill>
              </a:rPr>
              <a:t>m</a:t>
            </a:r>
            <a:r>
              <a:rPr altLang="en-GB" dirty="0" sz="2800" lang="en-US">
                <a:solidFill>
                  <a:schemeClr val="tx1"/>
                </a:solidFill>
              </a:rPr>
              <a:t>i</a:t>
            </a:r>
            <a:r>
              <a:rPr altLang="en-GB" dirty="0" sz="2800" lang="en-US">
                <a:solidFill>
                  <a:schemeClr val="tx1"/>
                </a:solidFill>
              </a:rPr>
              <a:t>c</a:t>
            </a:r>
            <a:r>
              <a:rPr altLang="en-GB" dirty="0" sz="2800" lang="en-US">
                <a:solidFill>
                  <a:schemeClr val="tx1"/>
                </a:solidFill>
              </a:rPr>
              <a:t> </a:t>
            </a:r>
            <a:r>
              <a:rPr altLang="en-GB" dirty="0" sz="2800" lang="en-US">
                <a:solidFill>
                  <a:schemeClr val="tx1"/>
                </a:solidFill>
              </a:rPr>
              <a:t>f</a:t>
            </a:r>
            <a:r>
              <a:rPr altLang="en-GB" dirty="0" sz="2800" lang="en-US">
                <a:solidFill>
                  <a:schemeClr val="tx1"/>
                </a:solidFill>
              </a:rPr>
              <a:t>i</a:t>
            </a:r>
            <a:r>
              <a:rPr altLang="en-GB" dirty="0" sz="2800" lang="en-US">
                <a:solidFill>
                  <a:schemeClr val="tx1"/>
                </a:solidFill>
              </a:rPr>
              <a:t>g</a:t>
            </a:r>
            <a:r>
              <a:rPr altLang="en-GB" dirty="0" sz="2800" lang="en-US">
                <a:solidFill>
                  <a:schemeClr val="tx1"/>
                </a:solidFill>
              </a:rPr>
              <a:t>u</a:t>
            </a:r>
            <a:r>
              <a:rPr altLang="en-GB" dirty="0" sz="2800" lang="en-US">
                <a:solidFill>
                  <a:schemeClr val="tx1"/>
                </a:solidFill>
              </a:rPr>
              <a:t>res</a:t>
            </a:r>
            <a:r>
              <a:rPr altLang="en-GB" dirty="0" sz="2800" lang="en-US">
                <a:solidFill>
                  <a:schemeClr val="tx1"/>
                </a:solidFill>
              </a:rPr>
              <a:t>.</a:t>
            </a:r>
            <a:endParaRPr altLang="en-US" lang="zh-C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30" name="Title 1"/>
          <p:cNvSpPr>
            <a:spLocks noGrp="1"/>
          </p:cNvSpPr>
          <p:nvPr>
            <p:ph type="title"/>
          </p:nvPr>
        </p:nvSpPr>
        <p:spPr>
          <a:xfrm>
            <a:off x="1589314" y="870857"/>
            <a:ext cx="9988449" cy="479400"/>
          </a:xfrm>
        </p:spPr>
        <p:txBody>
          <a:bodyPr>
            <a:normAutofit fontScale="90000"/>
          </a:bodyPr>
          <a:p>
            <a:r>
              <a:rPr b="1" dirty="0" lang="en-GB"/>
              <a:t>PESTLE ANALYSIS: Basil’s Bakery</a:t>
            </a:r>
            <a:br>
              <a:rPr dirty="0" lang="en-GB">
                <a:solidFill>
                  <a:srgbClr val="000000"/>
                </a:solidFill>
              </a:rPr>
            </a:br>
            <a:endParaRPr b="1" dirty="0" lang="en-GB"/>
          </a:p>
        </p:txBody>
      </p:sp>
      <p:sp>
        <p:nvSpPr>
          <p:cNvPr id="1048631" name="Text Placeholder 2"/>
          <p:cNvSpPr>
            <a:spLocks noGrp="1"/>
          </p:cNvSpPr>
          <p:nvPr>
            <p:ph type="body" idx="1"/>
          </p:nvPr>
        </p:nvSpPr>
        <p:spPr>
          <a:xfrm>
            <a:off x="2095282" y="1219200"/>
            <a:ext cx="9409329" cy="4623816"/>
          </a:xfrm>
        </p:spPr>
        <p:txBody>
          <a:bodyPr>
            <a:normAutofit fontScale="95000"/>
          </a:bodyPr>
          <a:p>
            <a:r>
              <a:rPr b="1" dirty="0" lang="en-GB"/>
              <a:t>POLITICAL</a:t>
            </a:r>
          </a:p>
          <a:p>
            <a:r>
              <a:rPr altLang="en-GB" b="1" dirty="0" lang="en-US"/>
              <a:t>1</a:t>
            </a:r>
            <a:r>
              <a:rPr altLang="en-GB" b="1" dirty="0" lang="en-US"/>
              <a:t>.</a:t>
            </a:r>
            <a:r>
              <a:rPr altLang="en-GB" b="1" dirty="0" lang="en-US"/>
              <a:t>C</a:t>
            </a:r>
            <a:r>
              <a:rPr altLang="en-GB" b="1" dirty="0" lang="en-US"/>
              <a:t>h</a:t>
            </a:r>
            <a:r>
              <a:rPr altLang="en-GB" b="1" dirty="0" lang="en-US"/>
              <a:t>a</a:t>
            </a:r>
            <a:r>
              <a:rPr altLang="en-GB" b="1" dirty="0" lang="en-US"/>
              <a:t>n</a:t>
            </a:r>
            <a:r>
              <a:rPr altLang="en-GB" b="1" dirty="0" lang="en-US"/>
              <a:t>g</a:t>
            </a:r>
            <a:r>
              <a:rPr altLang="en-GB" b="1" dirty="0" lang="en-US"/>
              <a:t>e</a:t>
            </a:r>
            <a:r>
              <a:rPr altLang="en-GB" b="1" dirty="0" lang="en-US"/>
              <a:t>s</a:t>
            </a:r>
            <a:r>
              <a:rPr altLang="en-GB" b="1" dirty="0" lang="en-US"/>
              <a:t> </a:t>
            </a:r>
            <a:r>
              <a:rPr altLang="en-GB" b="1" dirty="0" lang="en-US"/>
              <a:t>i</a:t>
            </a:r>
            <a:r>
              <a:rPr altLang="en-GB" b="1" dirty="0" lang="en-US"/>
              <a:t>n</a:t>
            </a:r>
            <a:r>
              <a:rPr altLang="en-GB" b="1" dirty="0" lang="en-US"/>
              <a:t> </a:t>
            </a:r>
            <a:r>
              <a:rPr altLang="en-GB" b="1" dirty="0" lang="en-US"/>
              <a:t>U</a:t>
            </a:r>
            <a:r>
              <a:rPr altLang="en-GB" b="1" dirty="0" lang="en-US"/>
              <a:t>K</a:t>
            </a:r>
            <a:r>
              <a:rPr altLang="en-GB" b="1" dirty="0" lang="en-US"/>
              <a:t> </a:t>
            </a:r>
            <a:r>
              <a:rPr altLang="en-GB" b="1" dirty="0" lang="en-US"/>
              <a:t>b</a:t>
            </a:r>
            <a:r>
              <a:rPr altLang="en-GB" b="1" dirty="0" lang="en-US"/>
              <a:t>u</a:t>
            </a:r>
            <a:r>
              <a:rPr altLang="en-GB" b="1" dirty="0" lang="en-US"/>
              <a:t>s</a:t>
            </a:r>
            <a:r>
              <a:rPr altLang="en-GB" b="1" dirty="0" lang="en-US"/>
              <a:t>iness </a:t>
            </a:r>
            <a:r>
              <a:rPr altLang="en-GB" b="1" dirty="0" lang="en-US"/>
              <a:t>r</a:t>
            </a:r>
            <a:r>
              <a:rPr altLang="en-GB" b="1" dirty="0" lang="en-US"/>
              <a:t>ate </a:t>
            </a:r>
            <a:r>
              <a:rPr altLang="en-GB" b="1" dirty="0" lang="en-US"/>
              <a:t>a</a:t>
            </a:r>
            <a:r>
              <a:rPr altLang="en-GB" b="1" dirty="0" lang="en-US"/>
              <a:t>f</a:t>
            </a:r>
            <a:r>
              <a:rPr altLang="en-GB" b="1" dirty="0" lang="en-US"/>
              <a:t>f</a:t>
            </a:r>
            <a:r>
              <a:rPr altLang="en-GB" b="1" dirty="0" lang="en-US"/>
              <a:t>e</a:t>
            </a:r>
            <a:r>
              <a:rPr altLang="en-GB" b="1" dirty="0" lang="en-US"/>
              <a:t>c</a:t>
            </a:r>
            <a:r>
              <a:rPr altLang="en-GB" b="1" dirty="0" lang="en-US"/>
              <a:t>t</a:t>
            </a:r>
            <a:r>
              <a:rPr altLang="en-GB" b="1" dirty="0" lang="en-US"/>
              <a:t>ing </a:t>
            </a:r>
            <a:r>
              <a:rPr altLang="en-GB" b="1" dirty="0" lang="en-US"/>
              <a:t>r</a:t>
            </a:r>
            <a:r>
              <a:rPr altLang="en-GB" b="1" dirty="0" lang="en-US"/>
              <a:t>e</a:t>
            </a:r>
            <a:r>
              <a:rPr altLang="en-GB" b="1" dirty="0" lang="en-US"/>
              <a:t>t</a:t>
            </a:r>
            <a:r>
              <a:rPr altLang="en-GB" b="1" dirty="0" lang="en-US"/>
              <a:t>a</a:t>
            </a:r>
            <a:r>
              <a:rPr altLang="en-GB" b="1" dirty="0" lang="en-US"/>
              <a:t>il </a:t>
            </a:r>
            <a:r>
              <a:rPr altLang="en-GB" b="1" dirty="0" lang="en-US"/>
              <a:t>p</a:t>
            </a:r>
            <a:r>
              <a:rPr altLang="en-GB" b="1" dirty="0" lang="en-US"/>
              <a:t>ark </a:t>
            </a:r>
            <a:r>
              <a:rPr altLang="en-GB" b="1" dirty="0" lang="en-US"/>
              <a:t>v</a:t>
            </a:r>
            <a:r>
              <a:rPr altLang="en-GB" b="1" dirty="0" lang="en-US"/>
              <a:t>i</a:t>
            </a:r>
            <a:r>
              <a:rPr altLang="en-GB" b="1" dirty="0" lang="en-US"/>
              <a:t>a</a:t>
            </a:r>
            <a:r>
              <a:rPr altLang="en-GB" b="1" dirty="0" lang="en-US"/>
              <a:t>b</a:t>
            </a:r>
            <a:r>
              <a:rPr altLang="en-GB" b="1" dirty="0" lang="en-US"/>
              <a:t>ility</a:t>
            </a:r>
            <a:r>
              <a:rPr altLang="en-GB" b="1" dirty="0" lang="en-US"/>
              <a:t>.</a:t>
            </a:r>
            <a:endParaRPr altLang="en-US" lang="zh-CN"/>
          </a:p>
          <a:p>
            <a:r>
              <a:rPr altLang="en-GB" b="1" dirty="0" lang="en-US"/>
              <a:t>2</a:t>
            </a:r>
            <a:r>
              <a:rPr altLang="en-GB" b="1" dirty="0" lang="en-US"/>
              <a:t>.</a:t>
            </a:r>
            <a:r>
              <a:rPr altLang="en-GB" b="1" dirty="0" lang="en-US"/>
              <a:t>G</a:t>
            </a:r>
            <a:r>
              <a:rPr altLang="en-GB" b="1" dirty="0" lang="en-US"/>
              <a:t>o</a:t>
            </a:r>
            <a:r>
              <a:rPr altLang="en-GB" b="1" dirty="0" lang="en-US"/>
              <a:t>v</a:t>
            </a:r>
            <a:r>
              <a:rPr altLang="en-GB" b="1" dirty="0" lang="en-US"/>
              <a:t>e</a:t>
            </a:r>
            <a:r>
              <a:rPr altLang="en-GB" b="1" dirty="0" lang="en-US"/>
              <a:t>r</a:t>
            </a:r>
            <a:r>
              <a:rPr altLang="en-GB" b="1" dirty="0" lang="en-US"/>
              <a:t>n</a:t>
            </a:r>
            <a:r>
              <a:rPr altLang="en-GB" b="1" dirty="0" lang="en-US"/>
              <a:t>m</a:t>
            </a:r>
            <a:r>
              <a:rPr altLang="en-GB" b="1" dirty="0" lang="en-US"/>
              <a:t>e</a:t>
            </a:r>
            <a:r>
              <a:rPr altLang="en-GB" b="1" dirty="0" lang="en-US"/>
              <a:t>n</a:t>
            </a:r>
            <a:r>
              <a:rPr altLang="en-GB" b="1" dirty="0" lang="en-US"/>
              <a:t>t</a:t>
            </a:r>
            <a:r>
              <a:rPr altLang="en-GB" b="1" dirty="0" lang="en-US"/>
              <a:t> </a:t>
            </a:r>
            <a:r>
              <a:rPr altLang="en-GB" b="1" dirty="0" lang="en-US"/>
              <a:t>s</a:t>
            </a:r>
            <a:r>
              <a:rPr altLang="en-GB" b="1" dirty="0" lang="en-US"/>
              <a:t>u</a:t>
            </a:r>
            <a:r>
              <a:rPr altLang="en-GB" b="1" dirty="0" lang="en-US"/>
              <a:t>p</a:t>
            </a:r>
            <a:r>
              <a:rPr altLang="en-GB" b="1" dirty="0" lang="en-US"/>
              <a:t>p</a:t>
            </a:r>
            <a:r>
              <a:rPr altLang="en-GB" b="1" dirty="0" lang="en-US"/>
              <a:t>ort </a:t>
            </a:r>
            <a:r>
              <a:rPr altLang="en-GB" b="1" dirty="0" lang="en-US"/>
              <a:t>p</a:t>
            </a:r>
            <a:r>
              <a:rPr altLang="en-GB" b="1" dirty="0" lang="en-US"/>
              <a:t>o</a:t>
            </a:r>
            <a:r>
              <a:rPr altLang="en-GB" b="1" dirty="0" lang="en-US"/>
              <a:t>l</a:t>
            </a:r>
            <a:r>
              <a:rPr altLang="en-GB" b="1" dirty="0" lang="en-US"/>
              <a:t>i</a:t>
            </a:r>
            <a:r>
              <a:rPr altLang="en-GB" b="1" dirty="0" lang="en-US"/>
              <a:t>cies </a:t>
            </a:r>
            <a:r>
              <a:rPr altLang="en-GB" b="1" dirty="0" lang="en-US"/>
              <a:t>f</a:t>
            </a:r>
            <a:r>
              <a:rPr altLang="en-GB" b="1" dirty="0" lang="en-US"/>
              <a:t>or </a:t>
            </a:r>
            <a:r>
              <a:rPr altLang="en-GB" b="1" dirty="0" lang="en-US"/>
              <a:t>s</a:t>
            </a:r>
            <a:r>
              <a:rPr altLang="en-GB" b="1" dirty="0" lang="en-US"/>
              <a:t>m</a:t>
            </a:r>
            <a:r>
              <a:rPr altLang="en-GB" b="1" dirty="0" lang="en-US"/>
              <a:t>e</a:t>
            </a:r>
            <a:r>
              <a:rPr altLang="en-GB" b="1" dirty="0" lang="en-US"/>
              <a:t>s</a:t>
            </a:r>
            <a:r>
              <a:rPr altLang="en-GB" b="1" dirty="0" lang="en-US"/>
              <a:t> </a:t>
            </a:r>
            <a:r>
              <a:rPr altLang="en-GB" b="1" dirty="0" lang="en-US"/>
              <a:t>p</a:t>
            </a:r>
            <a:r>
              <a:rPr altLang="en-GB" b="1" dirty="0" lang="en-US"/>
              <a:t>o</a:t>
            </a:r>
            <a:r>
              <a:rPr altLang="en-GB" b="1" dirty="0" lang="en-US"/>
              <a:t>s</a:t>
            </a:r>
            <a:r>
              <a:rPr altLang="en-GB" b="1" dirty="0" lang="en-US"/>
              <a:t>t</a:t>
            </a:r>
            <a:r>
              <a:rPr altLang="en-GB" b="1" dirty="0" lang="en-US"/>
              <a:t>-</a:t>
            </a:r>
            <a:r>
              <a:rPr altLang="en-GB" b="1" dirty="0" lang="en-US"/>
              <a:t>l</a:t>
            </a:r>
            <a:r>
              <a:rPr altLang="en-GB" b="1" dirty="0" lang="en-US"/>
              <a:t>o</a:t>
            </a:r>
            <a:r>
              <a:rPr altLang="en-GB" b="1" dirty="0" lang="en-US"/>
              <a:t>c</a:t>
            </a:r>
            <a:r>
              <a:rPr altLang="en-GB" b="1" dirty="0" lang="en-US"/>
              <a:t>k</a:t>
            </a:r>
            <a:r>
              <a:rPr altLang="en-GB" b="1" dirty="0" lang="en-US"/>
              <a:t>d</a:t>
            </a:r>
            <a:r>
              <a:rPr altLang="en-GB" b="1" dirty="0" lang="en-US"/>
              <a:t>o</a:t>
            </a:r>
            <a:r>
              <a:rPr altLang="en-GB" b="1" dirty="0" lang="en-US"/>
              <a:t>w</a:t>
            </a:r>
            <a:r>
              <a:rPr altLang="en-GB" b="1" dirty="0" lang="en-US"/>
              <a:t>n</a:t>
            </a:r>
            <a:r>
              <a:rPr altLang="en-GB" b="1" dirty="0" lang="en-US"/>
              <a:t>.</a:t>
            </a:r>
            <a:endParaRPr altLang="en-US" lang="zh-CN"/>
          </a:p>
          <a:p>
            <a:endParaRPr altLang="en-US" lang="zh-CN"/>
          </a:p>
          <a:p>
            <a:r>
              <a:rPr b="1" dirty="0" lang="en-GB"/>
              <a:t>ECONOMIC</a:t>
            </a:r>
          </a:p>
          <a:p>
            <a:r>
              <a:rPr altLang="en-GB" b="1" dirty="0" lang="en-US"/>
              <a:t>1</a:t>
            </a:r>
            <a:r>
              <a:rPr altLang="en-GB" b="1" dirty="0" lang="en-US"/>
              <a:t>.</a:t>
            </a:r>
            <a:r>
              <a:rPr altLang="en-GB" b="1" dirty="0" lang="en-US"/>
              <a:t>H</a:t>
            </a:r>
            <a:r>
              <a:rPr altLang="en-GB" b="1" dirty="0" lang="en-US"/>
              <a:t>i</a:t>
            </a:r>
            <a:r>
              <a:rPr altLang="en-GB" b="1" dirty="0" lang="en-US"/>
              <a:t>g</a:t>
            </a:r>
            <a:r>
              <a:rPr altLang="en-GB" b="1" dirty="0" lang="en-US"/>
              <a:t>h</a:t>
            </a:r>
            <a:r>
              <a:rPr altLang="en-GB" b="1" dirty="0" lang="en-US"/>
              <a:t> </a:t>
            </a:r>
            <a:r>
              <a:rPr altLang="en-GB" b="1" dirty="0" lang="en-US"/>
              <a:t>i</a:t>
            </a:r>
            <a:r>
              <a:rPr altLang="en-GB" b="1" dirty="0" lang="en-US"/>
              <a:t>n</a:t>
            </a:r>
            <a:r>
              <a:rPr altLang="en-GB" b="1" dirty="0" lang="en-US"/>
              <a:t>f</a:t>
            </a:r>
            <a:r>
              <a:rPr altLang="en-GB" b="1" dirty="0" lang="en-US"/>
              <a:t>l</a:t>
            </a:r>
            <a:r>
              <a:rPr altLang="en-GB" b="1" dirty="0" lang="en-US"/>
              <a:t>ation </a:t>
            </a:r>
            <a:r>
              <a:rPr altLang="en-GB" b="1" dirty="0" lang="en-US"/>
              <a:t>l</a:t>
            </a:r>
            <a:r>
              <a:rPr altLang="en-GB" b="1" dirty="0" lang="en-US"/>
              <a:t>e</a:t>
            </a:r>
            <a:r>
              <a:rPr altLang="en-GB" b="1" dirty="0" lang="en-US"/>
              <a:t>a</a:t>
            </a:r>
            <a:r>
              <a:rPr altLang="en-GB" b="1" dirty="0" lang="en-US"/>
              <a:t>d</a:t>
            </a:r>
            <a:r>
              <a:rPr altLang="en-GB" b="1" dirty="0" lang="en-US"/>
              <a:t>i</a:t>
            </a:r>
            <a:r>
              <a:rPr altLang="en-GB" b="1" dirty="0" lang="en-US"/>
              <a:t>ng </a:t>
            </a:r>
            <a:r>
              <a:rPr altLang="en-GB" b="1" dirty="0" lang="en-US"/>
              <a:t>to </a:t>
            </a:r>
            <a:r>
              <a:rPr altLang="en-GB" b="1" dirty="0" lang="en-US"/>
              <a:t>i</a:t>
            </a:r>
            <a:r>
              <a:rPr altLang="en-GB" b="1" dirty="0" lang="en-US"/>
              <a:t>n</a:t>
            </a:r>
            <a:r>
              <a:rPr altLang="en-GB" b="1" dirty="0" lang="en-US"/>
              <a:t>c</a:t>
            </a:r>
            <a:r>
              <a:rPr altLang="en-GB" b="1" dirty="0" lang="en-US"/>
              <a:t>r</a:t>
            </a:r>
            <a:r>
              <a:rPr altLang="en-GB" b="1" dirty="0" lang="en-US"/>
              <a:t>eased </a:t>
            </a:r>
            <a:r>
              <a:rPr altLang="en-GB" b="1" dirty="0" lang="en-US"/>
              <a:t>utility </a:t>
            </a:r>
            <a:r>
              <a:rPr altLang="en-GB" b="1" dirty="0" lang="en-US"/>
              <a:t>and </a:t>
            </a:r>
            <a:r>
              <a:rPr altLang="en-GB" b="1" dirty="0" lang="en-US"/>
              <a:t>o</a:t>
            </a:r>
            <a:r>
              <a:rPr altLang="en-GB" b="1" dirty="0" lang="en-US"/>
              <a:t>r</a:t>
            </a:r>
            <a:r>
              <a:rPr altLang="en-GB" b="1" dirty="0" lang="en-US"/>
              <a:t>ganic </a:t>
            </a:r>
            <a:r>
              <a:rPr altLang="en-GB" b="1" dirty="0" lang="en-US"/>
              <a:t>s</a:t>
            </a:r>
            <a:r>
              <a:rPr altLang="en-GB" b="1" dirty="0" lang="en-US"/>
              <a:t>t</a:t>
            </a:r>
            <a:r>
              <a:rPr altLang="en-GB" b="1" dirty="0" lang="en-US"/>
              <a:t>ock </a:t>
            </a:r>
            <a:r>
              <a:rPr altLang="en-GB" b="1" dirty="0" lang="en-US"/>
              <a:t>c</a:t>
            </a:r>
            <a:r>
              <a:rPr altLang="en-GB" b="1" dirty="0" lang="en-US"/>
              <a:t>o</a:t>
            </a:r>
            <a:r>
              <a:rPr altLang="en-GB" b="1" dirty="0" lang="en-US"/>
              <a:t>sts</a:t>
            </a:r>
            <a:r>
              <a:rPr altLang="en-GB" b="1" dirty="0" lang="en-US"/>
              <a:t>.</a:t>
            </a:r>
            <a:endParaRPr b="1" dirty="0" lang="en-GB"/>
          </a:p>
          <a:p>
            <a:r>
              <a:rPr altLang="en-GB" b="1" dirty="0" lang="en-US"/>
              <a:t>2</a:t>
            </a:r>
            <a:r>
              <a:rPr altLang="en-GB" b="1" dirty="0" lang="en-US"/>
              <a:t>.</a:t>
            </a:r>
            <a:r>
              <a:rPr altLang="en-GB" b="1" dirty="0" lang="en-US"/>
              <a:t>C</a:t>
            </a:r>
            <a:r>
              <a:rPr altLang="en-GB" b="1" dirty="0" lang="en-US"/>
              <a:t>o</a:t>
            </a:r>
            <a:r>
              <a:rPr altLang="en-GB" b="1" dirty="0" lang="en-US"/>
              <a:t>s</a:t>
            </a:r>
            <a:r>
              <a:rPr altLang="en-GB" b="1" dirty="0" lang="en-US"/>
              <a:t>t</a:t>
            </a:r>
            <a:r>
              <a:rPr altLang="en-GB" b="1" dirty="0" lang="en-US"/>
              <a:t> </a:t>
            </a:r>
            <a:r>
              <a:rPr altLang="en-GB" b="1" dirty="0" lang="en-US"/>
              <a:t>o</a:t>
            </a:r>
            <a:r>
              <a:rPr altLang="en-GB" b="1" dirty="0" lang="en-US"/>
              <a:t>f</a:t>
            </a:r>
            <a:r>
              <a:rPr altLang="en-GB" b="1" dirty="0" lang="en-US"/>
              <a:t> </a:t>
            </a:r>
            <a:r>
              <a:rPr altLang="en-GB" b="1" dirty="0" lang="en-US"/>
              <a:t>l</a:t>
            </a:r>
            <a:r>
              <a:rPr altLang="en-GB" b="1" dirty="0" lang="en-US"/>
              <a:t>i</a:t>
            </a:r>
            <a:r>
              <a:rPr altLang="en-GB" b="1" dirty="0" lang="en-US"/>
              <a:t>v</a:t>
            </a:r>
            <a:r>
              <a:rPr altLang="en-GB" b="1" dirty="0" lang="en-US"/>
              <a:t>i</a:t>
            </a:r>
            <a:r>
              <a:rPr altLang="en-GB" b="1" dirty="0" lang="en-US"/>
              <a:t>ng </a:t>
            </a:r>
            <a:r>
              <a:rPr altLang="en-GB" b="1" dirty="0" lang="en-US"/>
              <a:t>c</a:t>
            </a:r>
            <a:r>
              <a:rPr altLang="en-GB" b="1" dirty="0" lang="en-US"/>
              <a:t>r</a:t>
            </a:r>
            <a:r>
              <a:rPr altLang="en-GB" b="1" dirty="0" lang="en-US"/>
              <a:t>isis </a:t>
            </a:r>
            <a:r>
              <a:rPr altLang="en-GB" b="1" dirty="0" lang="en-US"/>
              <a:t>r</a:t>
            </a:r>
            <a:r>
              <a:rPr altLang="en-GB" b="1" dirty="0" lang="en-US"/>
              <a:t>e</a:t>
            </a:r>
            <a:r>
              <a:rPr altLang="en-GB" b="1" dirty="0" lang="en-US"/>
              <a:t>d</a:t>
            </a:r>
            <a:r>
              <a:rPr altLang="en-GB" b="1" dirty="0" lang="en-US"/>
              <a:t>u</a:t>
            </a:r>
            <a:r>
              <a:rPr altLang="en-GB" b="1" dirty="0" lang="en-US"/>
              <a:t>cing </a:t>
            </a:r>
            <a:r>
              <a:rPr altLang="en-GB" b="1" dirty="0" lang="en-US"/>
              <a:t>d</a:t>
            </a:r>
            <a:r>
              <a:rPr altLang="en-GB" b="1" dirty="0" lang="en-US"/>
              <a:t>i</a:t>
            </a:r>
            <a:r>
              <a:rPr altLang="en-GB" b="1" dirty="0" lang="en-US"/>
              <a:t>s</a:t>
            </a:r>
            <a:r>
              <a:rPr altLang="en-GB" b="1" dirty="0" lang="en-US"/>
              <a:t>c</a:t>
            </a:r>
            <a:r>
              <a:rPr altLang="en-GB" b="1" dirty="0" lang="en-US"/>
              <a:t>r</a:t>
            </a:r>
            <a:r>
              <a:rPr altLang="en-GB" b="1" dirty="0" lang="en-US"/>
              <a:t>e</a:t>
            </a:r>
            <a:r>
              <a:rPr altLang="en-GB" b="1" dirty="0" lang="en-US"/>
              <a:t>t</a:t>
            </a:r>
            <a:r>
              <a:rPr altLang="en-GB" b="1" dirty="0" lang="en-US"/>
              <a:t>i</a:t>
            </a:r>
            <a:r>
              <a:rPr altLang="en-GB" b="1" dirty="0" lang="en-US"/>
              <a:t>onary </a:t>
            </a:r>
            <a:r>
              <a:rPr altLang="en-GB" b="1" dirty="0" lang="en-US"/>
              <a:t>s</a:t>
            </a:r>
            <a:r>
              <a:rPr altLang="en-GB" b="1" dirty="0" lang="en-US"/>
              <a:t>p</a:t>
            </a:r>
            <a:r>
              <a:rPr altLang="en-GB" b="1" dirty="0" lang="en-US"/>
              <a:t>e</a:t>
            </a:r>
            <a:r>
              <a:rPr altLang="en-GB" b="1" dirty="0" lang="en-US"/>
              <a:t>n</a:t>
            </a:r>
            <a:r>
              <a:rPr altLang="en-GB" b="1" dirty="0" lang="en-US"/>
              <a:t>d</a:t>
            </a:r>
            <a:r>
              <a:rPr altLang="en-GB" b="1" dirty="0" lang="en-US"/>
              <a:t>ing </a:t>
            </a:r>
            <a:r>
              <a:rPr altLang="en-GB" b="1" dirty="0" lang="en-US"/>
              <a:t>o</a:t>
            </a:r>
            <a:r>
              <a:rPr altLang="en-GB" b="1" dirty="0" lang="en-US"/>
              <a:t>n</a:t>
            </a:r>
            <a:r>
              <a:rPr altLang="en-GB" b="1" dirty="0" lang="en-US"/>
              <a:t> </a:t>
            </a:r>
            <a:r>
              <a:rPr altLang="en-GB" b="1" dirty="0" lang="en-US"/>
              <a:t>l</a:t>
            </a:r>
            <a:r>
              <a:rPr altLang="en-GB" b="1" dirty="0" lang="en-US"/>
              <a:t>u</a:t>
            </a:r>
            <a:r>
              <a:rPr altLang="en-GB" b="1" dirty="0" lang="en-US"/>
              <a:t>x</a:t>
            </a:r>
            <a:r>
              <a:rPr altLang="en-GB" b="1" dirty="0" lang="en-US"/>
              <a:t>ury </a:t>
            </a:r>
            <a:r>
              <a:rPr altLang="en-GB" b="1" dirty="0" lang="en-US"/>
              <a:t>p</a:t>
            </a:r>
            <a:r>
              <a:rPr altLang="en-GB" b="1" dirty="0" lang="en-US"/>
              <a:t>a</a:t>
            </a:r>
            <a:r>
              <a:rPr altLang="en-GB" b="1" dirty="0" lang="en-US"/>
              <a:t>s</a:t>
            </a:r>
            <a:r>
              <a:rPr altLang="en-GB" b="1" dirty="0" lang="en-US"/>
              <a:t>t</a:t>
            </a:r>
            <a:r>
              <a:rPr altLang="en-GB" b="1" dirty="0" lang="en-US"/>
              <a:t>r</a:t>
            </a:r>
            <a:r>
              <a:rPr altLang="en-GB" b="1" dirty="0" lang="en-US"/>
              <a:t>ies</a:t>
            </a:r>
            <a:r>
              <a:rPr altLang="en-GB" b="1" dirty="0" lang="en-US"/>
              <a:t>.</a:t>
            </a:r>
            <a:endParaRPr b="1" dirty="0" lang="en-GB"/>
          </a:p>
          <a:p/>
          <a:p>
            <a:r>
              <a:rPr b="1" dirty="0" lang="en-GB"/>
              <a:t>SOCIAL</a:t>
            </a:r>
            <a:endParaRPr altLang="en-US" lang="zh-CN"/>
          </a:p>
          <a:p>
            <a:r>
              <a:rPr altLang="en-GB" b="1" dirty="0" lang="en-US"/>
              <a:t>1</a:t>
            </a:r>
            <a:r>
              <a:rPr altLang="en-GB" b="1" dirty="0" lang="en-US"/>
              <a:t>.</a:t>
            </a:r>
            <a:r>
              <a:rPr altLang="en-GB" b="1" dirty="0" lang="en-US"/>
              <a:t> </a:t>
            </a:r>
            <a:r>
              <a:rPr altLang="en-GB" b="1" dirty="0" lang="en-US"/>
              <a:t>W</a:t>
            </a:r>
            <a:r>
              <a:rPr altLang="en-GB" b="1" dirty="0" lang="en-US"/>
              <a:t>o</a:t>
            </a:r>
            <a:r>
              <a:rPr altLang="en-GB" b="1" dirty="0" lang="en-US"/>
              <a:t>r</a:t>
            </a:r>
            <a:r>
              <a:rPr altLang="en-GB" b="1" dirty="0" lang="en-US"/>
              <a:t>k</a:t>
            </a:r>
            <a:r>
              <a:rPr altLang="en-GB" b="1" dirty="0" lang="en-US"/>
              <a:t> </a:t>
            </a:r>
            <a:r>
              <a:rPr altLang="en-GB" b="1" dirty="0" lang="en-US"/>
              <a:t>f</a:t>
            </a:r>
            <a:r>
              <a:rPr altLang="en-GB" b="1" dirty="0" lang="en-US"/>
              <a:t>rom </a:t>
            </a:r>
            <a:r>
              <a:rPr altLang="en-GB" b="1" dirty="0" lang="en-US"/>
              <a:t>home </a:t>
            </a:r>
            <a:r>
              <a:rPr altLang="en-GB" b="1" dirty="0" lang="en-US"/>
              <a:t>c</a:t>
            </a:r>
            <a:r>
              <a:rPr altLang="en-GB" b="1" dirty="0" lang="en-US"/>
              <a:t>u</a:t>
            </a:r>
            <a:r>
              <a:rPr altLang="en-GB" b="1" dirty="0" lang="en-US"/>
              <a:t>l</a:t>
            </a:r>
            <a:r>
              <a:rPr altLang="en-GB" b="1" dirty="0" lang="en-US"/>
              <a:t>ture </a:t>
            </a:r>
            <a:r>
              <a:rPr altLang="en-GB" b="1" dirty="0" lang="en-US"/>
              <a:t>r</a:t>
            </a:r>
            <a:r>
              <a:rPr altLang="en-GB" b="1" dirty="0" lang="en-US"/>
              <a:t>e</a:t>
            </a:r>
            <a:r>
              <a:rPr altLang="en-GB" b="1" dirty="0" lang="en-US"/>
              <a:t>d</a:t>
            </a:r>
            <a:r>
              <a:rPr altLang="en-GB" b="1" dirty="0" lang="en-US"/>
              <a:t>ucing </a:t>
            </a:r>
            <a:r>
              <a:rPr altLang="en-GB" b="1" dirty="0" lang="en-US"/>
              <a:t>l</a:t>
            </a:r>
            <a:r>
              <a:rPr altLang="en-GB" b="1" dirty="0" lang="en-US"/>
              <a:t>u</a:t>
            </a:r>
            <a:r>
              <a:rPr altLang="en-GB" b="1" dirty="0" lang="en-US"/>
              <a:t>nch </a:t>
            </a:r>
            <a:r>
              <a:rPr altLang="en-GB" b="1" dirty="0" lang="en-US"/>
              <a:t>f</a:t>
            </a:r>
            <a:r>
              <a:rPr altLang="en-GB" b="1" dirty="0" lang="en-US"/>
              <a:t>o</a:t>
            </a:r>
            <a:r>
              <a:rPr altLang="en-GB" b="1" dirty="0" lang="en-US"/>
              <a:t>o</a:t>
            </a:r>
            <a:r>
              <a:rPr altLang="en-GB" b="1" dirty="0" lang="en-US"/>
              <a:t>t</a:t>
            </a:r>
            <a:r>
              <a:rPr altLang="en-GB" b="1" dirty="0" lang="en-US"/>
              <a:t>f</a:t>
            </a:r>
            <a:r>
              <a:rPr altLang="en-GB" b="1" dirty="0" lang="en-US"/>
              <a:t>all</a:t>
            </a:r>
            <a:r>
              <a:rPr altLang="en-GB" b="1" dirty="0" lang="en-US"/>
              <a:t>.</a:t>
            </a:r>
            <a:endParaRPr altLang="en-US" lang="zh-CN"/>
          </a:p>
          <a:p>
            <a:r>
              <a:rPr altLang="en-GB" b="1" dirty="0" lang="en-US"/>
              <a:t>2</a:t>
            </a:r>
            <a:r>
              <a:rPr altLang="en-GB" b="1" dirty="0" lang="en-US"/>
              <a:t>.</a:t>
            </a:r>
            <a:r>
              <a:rPr altLang="en-GB" b="1" dirty="0" lang="en-US"/>
              <a:t>L</a:t>
            </a:r>
            <a:r>
              <a:rPr altLang="en-GB" b="1" dirty="0" lang="en-US"/>
              <a:t>o</a:t>
            </a:r>
            <a:r>
              <a:rPr altLang="en-GB" b="1" dirty="0" lang="en-US"/>
              <a:t>c</a:t>
            </a:r>
            <a:r>
              <a:rPr altLang="en-GB" b="1" dirty="0" lang="en-US"/>
              <a:t>a</a:t>
            </a:r>
            <a:r>
              <a:rPr altLang="en-GB" b="1" dirty="0" lang="en-US"/>
              <a:t>l</a:t>
            </a:r>
            <a:r>
              <a:rPr altLang="en-GB" b="1" dirty="0" lang="en-US"/>
              <a:t> </a:t>
            </a:r>
            <a:r>
              <a:rPr altLang="en-GB" b="1" dirty="0" lang="en-US"/>
              <a:t>r</a:t>
            </a:r>
            <a:r>
              <a:rPr altLang="en-GB" b="1" dirty="0" lang="en-US"/>
              <a:t>e</a:t>
            </a:r>
            <a:r>
              <a:rPr altLang="en-GB" b="1" dirty="0" lang="en-US"/>
              <a:t>d</a:t>
            </a:r>
            <a:r>
              <a:rPr altLang="en-GB" b="1" dirty="0" lang="en-US"/>
              <a:t>u</a:t>
            </a:r>
            <a:r>
              <a:rPr altLang="en-GB" b="1" dirty="0" lang="en-US"/>
              <a:t>n</a:t>
            </a:r>
            <a:r>
              <a:rPr altLang="en-GB" b="1" dirty="0" lang="en-US"/>
              <a:t>d</a:t>
            </a:r>
            <a:r>
              <a:rPr altLang="en-GB" b="1" dirty="0" lang="en-US"/>
              <a:t>a</a:t>
            </a:r>
            <a:r>
              <a:rPr altLang="en-GB" b="1" dirty="0" lang="en-US"/>
              <a:t>ncies </a:t>
            </a:r>
            <a:r>
              <a:rPr altLang="en-GB" b="1" dirty="0" lang="en-US"/>
              <a:t>l</a:t>
            </a:r>
            <a:r>
              <a:rPr altLang="en-GB" b="1" dirty="0" lang="en-US"/>
              <a:t>e</a:t>
            </a:r>
            <a:r>
              <a:rPr altLang="en-GB" b="1" dirty="0" lang="en-US"/>
              <a:t>a</a:t>
            </a:r>
            <a:r>
              <a:rPr altLang="en-GB" b="1" dirty="0" lang="en-US"/>
              <a:t>ding </a:t>
            </a:r>
            <a:r>
              <a:rPr altLang="en-GB" b="1" dirty="0" lang="en-US"/>
              <a:t>to </a:t>
            </a:r>
            <a:r>
              <a:rPr altLang="en-GB" b="1" dirty="0" lang="en-US"/>
              <a:t>l</a:t>
            </a:r>
            <a:r>
              <a:rPr altLang="en-GB" b="1" dirty="0" lang="en-US"/>
              <a:t>o</a:t>
            </a:r>
            <a:r>
              <a:rPr altLang="en-GB" b="1" dirty="0" lang="en-US"/>
              <a:t>s</a:t>
            </a:r>
            <a:r>
              <a:rPr altLang="en-GB" b="1" dirty="0" lang="en-US"/>
              <a:t>s</a:t>
            </a:r>
            <a:r>
              <a:rPr altLang="en-GB" b="1" dirty="0" lang="en-US"/>
              <a:t> </a:t>
            </a:r>
            <a:r>
              <a:rPr altLang="en-GB" b="1" dirty="0" lang="en-US"/>
              <a:t>of </a:t>
            </a:r>
            <a:r>
              <a:rPr altLang="en-GB" b="1" dirty="0" lang="en-US"/>
              <a:t>l</a:t>
            </a:r>
            <a:r>
              <a:rPr altLang="en-GB" b="1" dirty="0" lang="en-US"/>
              <a:t>o</a:t>
            </a:r>
            <a:r>
              <a:rPr altLang="en-GB" b="1" dirty="0" lang="en-US"/>
              <a:t>y</a:t>
            </a:r>
            <a:r>
              <a:rPr altLang="en-GB" b="1" dirty="0" lang="en-US"/>
              <a:t>a</a:t>
            </a:r>
            <a:r>
              <a:rPr altLang="en-GB" b="1" dirty="0" lang="en-US"/>
              <a:t>l </a:t>
            </a:r>
            <a:r>
              <a:rPr altLang="en-GB" b="1" dirty="0" lang="en-US"/>
              <a:t>c</a:t>
            </a:r>
            <a:r>
              <a:rPr altLang="en-GB" b="1" dirty="0" lang="en-US"/>
              <a:t>ustomer </a:t>
            </a:r>
            <a:r>
              <a:rPr altLang="en-GB" b="1" dirty="0" lang="en-US"/>
              <a:t>b</a:t>
            </a:r>
            <a:r>
              <a:rPr altLang="en-GB" b="1" dirty="0" lang="en-US"/>
              <a:t>a</a:t>
            </a:r>
            <a:r>
              <a:rPr altLang="en-GB" b="1" dirty="0" lang="en-US"/>
              <a:t>s</a:t>
            </a:r>
            <a:r>
              <a:rPr altLang="en-GB" b="1" dirty="0" lang="en-US"/>
              <a:t>e</a:t>
            </a:r>
            <a:r>
              <a:rPr altLang="en-GB" b="1" dirty="0" lang="en-US"/>
              <a:t>.</a:t>
            </a:r>
            <a:endParaRPr altLang="en-US" lang="zh-CN"/>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38" name="Title 1"/>
          <p:cNvSpPr>
            <a:spLocks noGrp="1"/>
          </p:cNvSpPr>
          <p:nvPr>
            <p:ph type="title"/>
          </p:nvPr>
        </p:nvSpPr>
        <p:spPr>
          <a:xfrm>
            <a:off x="1583219" y="624110"/>
            <a:ext cx="9921394" cy="1280890"/>
          </a:xfrm>
        </p:spPr>
        <p:txBody>
          <a:bodyPr/>
          <a:p>
            <a:r>
              <a:rPr b="1" dirty="0" lang="en-GB"/>
              <a:t>PESTLE ANALYSIS: Basil’s Bakery</a:t>
            </a:r>
            <a:br>
              <a:rPr dirty="0" lang="en-GB">
                <a:solidFill>
                  <a:srgbClr val="000000"/>
                </a:solidFill>
              </a:rPr>
            </a:br>
            <a:endParaRPr dirty="0" lang="en-GB"/>
          </a:p>
        </p:txBody>
      </p:sp>
      <p:sp>
        <p:nvSpPr>
          <p:cNvPr id="1048639" name="Content Placeholder 2"/>
          <p:cNvSpPr>
            <a:spLocks noGrp="1"/>
          </p:cNvSpPr>
          <p:nvPr>
            <p:ph idx="1"/>
          </p:nvPr>
        </p:nvSpPr>
        <p:spPr>
          <a:xfrm>
            <a:off x="1786998" y="1705138"/>
            <a:ext cx="9755284" cy="4997227"/>
          </a:xfrm>
        </p:spPr>
        <p:txBody>
          <a:bodyPr>
            <a:normAutofit/>
          </a:bodyPr>
          <a:p>
            <a:r>
              <a:rPr b="1" dirty="0" lang="en-GB"/>
              <a:t>TECHNOLOGICAL</a:t>
            </a:r>
          </a:p>
          <a:p>
            <a:r>
              <a:rPr altLang="en-GB" b="1" dirty="0" lang="en-US"/>
              <a:t>1</a:t>
            </a:r>
            <a:r>
              <a:rPr altLang="en-GB" b="1" dirty="0" lang="en-US"/>
              <a:t>.</a:t>
            </a:r>
            <a:r>
              <a:rPr altLang="en-GB" b="1" dirty="0" lang="en-US"/>
              <a:t>C</a:t>
            </a:r>
            <a:r>
              <a:rPr altLang="en-GB" b="1" dirty="0" lang="en-US"/>
              <a:t>o</a:t>
            </a:r>
            <a:r>
              <a:rPr altLang="en-GB" b="1" dirty="0" lang="en-US"/>
              <a:t>n</a:t>
            </a:r>
            <a:r>
              <a:rPr altLang="en-GB" b="1" dirty="0" lang="en-US"/>
              <a:t>s</a:t>
            </a:r>
            <a:r>
              <a:rPr altLang="en-GB" b="1" dirty="0" lang="en-US"/>
              <a:t>u</a:t>
            </a:r>
            <a:r>
              <a:rPr altLang="en-GB" b="1" dirty="0" lang="en-US"/>
              <a:t>m</a:t>
            </a:r>
            <a:r>
              <a:rPr altLang="en-GB" b="1" dirty="0" lang="en-US"/>
              <a:t>e</a:t>
            </a:r>
            <a:r>
              <a:rPr altLang="en-GB" b="1" dirty="0" lang="en-US"/>
              <a:t>r</a:t>
            </a:r>
            <a:r>
              <a:rPr altLang="en-GB" b="1" dirty="0" lang="en-US"/>
              <a:t> </a:t>
            </a:r>
            <a:r>
              <a:rPr altLang="en-GB" b="1" dirty="0" lang="en-US"/>
              <a:t>d</a:t>
            </a:r>
            <a:r>
              <a:rPr altLang="en-GB" b="1" dirty="0" lang="en-US"/>
              <a:t>e</a:t>
            </a:r>
            <a:r>
              <a:rPr altLang="en-GB" b="1" dirty="0" lang="en-US"/>
              <a:t>m</a:t>
            </a:r>
            <a:r>
              <a:rPr altLang="en-GB" b="1" dirty="0" lang="en-US"/>
              <a:t>a</a:t>
            </a:r>
            <a:r>
              <a:rPr altLang="en-GB" b="1" dirty="0" lang="en-US"/>
              <a:t>nd </a:t>
            </a:r>
            <a:r>
              <a:rPr altLang="en-GB" b="1" dirty="0" lang="en-US"/>
              <a:t>f</a:t>
            </a:r>
            <a:r>
              <a:rPr altLang="en-GB" b="1" dirty="0" lang="en-US"/>
              <a:t>or </a:t>
            </a:r>
            <a:r>
              <a:rPr altLang="en-GB" b="1" dirty="0" lang="en-US"/>
              <a:t>d</a:t>
            </a:r>
            <a:r>
              <a:rPr altLang="en-GB" b="1" dirty="0" lang="en-US"/>
              <a:t>e</a:t>
            </a:r>
            <a:r>
              <a:rPr altLang="en-GB" b="1" dirty="0" lang="en-US"/>
              <a:t>livery </a:t>
            </a:r>
            <a:r>
              <a:rPr altLang="en-GB" b="1" dirty="0" lang="en-US"/>
              <a:t>a</a:t>
            </a:r>
            <a:r>
              <a:rPr altLang="en-GB" b="1" dirty="0" lang="en-US"/>
              <a:t>p</a:t>
            </a:r>
            <a:r>
              <a:rPr altLang="en-GB" b="1" dirty="0" lang="en-US"/>
              <a:t>p</a:t>
            </a:r>
            <a:r>
              <a:rPr altLang="en-GB" b="1" dirty="0" lang="en-US"/>
              <a:t> </a:t>
            </a:r>
            <a:r>
              <a:rPr altLang="en-GB" b="1" dirty="0" lang="en-US"/>
              <a:t>i</a:t>
            </a:r>
            <a:r>
              <a:rPr altLang="en-GB" b="1" dirty="0" lang="en-US"/>
              <a:t>n</a:t>
            </a:r>
            <a:r>
              <a:rPr altLang="en-GB" b="1" dirty="0" lang="en-US"/>
              <a:t>t</a:t>
            </a:r>
            <a:r>
              <a:rPr altLang="en-GB" b="1" dirty="0" lang="en-US"/>
              <a:t>e</a:t>
            </a:r>
            <a:r>
              <a:rPr altLang="en-GB" b="1" dirty="0" lang="en-US"/>
              <a:t>g</a:t>
            </a:r>
            <a:r>
              <a:rPr altLang="en-GB" b="1" dirty="0" lang="en-US"/>
              <a:t>ration </a:t>
            </a:r>
            <a:r>
              <a:rPr altLang="en-GB" b="1" dirty="0" lang="en-US"/>
              <a:t>(</a:t>
            </a:r>
            <a:r>
              <a:rPr altLang="en-GB" b="1" dirty="0" lang="en-US"/>
              <a:t>D</a:t>
            </a:r>
            <a:r>
              <a:rPr altLang="en-GB" b="1" dirty="0" lang="en-US"/>
              <a:t>e</a:t>
            </a:r>
            <a:r>
              <a:rPr altLang="en-GB" b="1" dirty="0" lang="en-US"/>
              <a:t>l</a:t>
            </a:r>
            <a:r>
              <a:rPr altLang="en-GB" b="1" dirty="0" lang="en-US"/>
              <a:t>i</a:t>
            </a:r>
            <a:r>
              <a:rPr altLang="en-GB" b="1" dirty="0" lang="en-US"/>
              <a:t>v</a:t>
            </a:r>
            <a:r>
              <a:rPr altLang="en-GB" b="1" dirty="0" lang="en-US"/>
              <a:t>e</a:t>
            </a:r>
            <a:r>
              <a:rPr altLang="en-GB" b="1" dirty="0" lang="en-US"/>
              <a:t>r</a:t>
            </a:r>
            <a:r>
              <a:rPr altLang="en-GB" b="1" dirty="0" lang="en-US"/>
              <a:t>o</a:t>
            </a:r>
            <a:r>
              <a:rPr altLang="en-GB" b="1" dirty="0" lang="en-US"/>
              <a:t>o</a:t>
            </a:r>
            <a:r>
              <a:rPr altLang="en-GB" b="1" dirty="0" lang="en-US"/>
              <a:t>/</a:t>
            </a:r>
            <a:r>
              <a:rPr altLang="en-GB" b="1" dirty="0" lang="en-US"/>
              <a:t>Uber</a:t>
            </a:r>
            <a:r>
              <a:rPr altLang="en-GB" b="1" dirty="0" lang="en-US"/>
              <a:t>E</a:t>
            </a:r>
            <a:r>
              <a:rPr altLang="en-GB" b="1" dirty="0" lang="en-US"/>
              <a:t>ats </a:t>
            </a:r>
            <a:r>
              <a:rPr altLang="en-GB" b="1" dirty="0" lang="en-US"/>
              <a:t>)</a:t>
            </a:r>
            <a:r>
              <a:rPr altLang="en-GB" b="1" dirty="0" lang="en-US"/>
              <a:t>.</a:t>
            </a:r>
            <a:endParaRPr altLang="en-US" lang="zh-CN"/>
          </a:p>
          <a:p>
            <a:r>
              <a:rPr altLang="en-GB" b="1" dirty="0" lang="en-US"/>
              <a:t>2</a:t>
            </a:r>
            <a:r>
              <a:rPr altLang="en-GB" b="1" dirty="0" lang="en-US"/>
              <a:t>.</a:t>
            </a:r>
            <a:r>
              <a:rPr altLang="en-GB" b="1" dirty="0" lang="en-US"/>
              <a:t>N</a:t>
            </a:r>
            <a:r>
              <a:rPr altLang="en-GB" b="1" dirty="0" lang="en-US"/>
              <a:t>e</a:t>
            </a:r>
            <a:r>
              <a:rPr altLang="en-GB" b="1" dirty="0" lang="en-US"/>
              <a:t>e</a:t>
            </a:r>
            <a:r>
              <a:rPr altLang="en-GB" b="1" dirty="0" lang="en-US"/>
              <a:t>d</a:t>
            </a:r>
            <a:r>
              <a:rPr altLang="en-GB" b="1" dirty="0" lang="en-US"/>
              <a:t> </a:t>
            </a:r>
            <a:r>
              <a:rPr altLang="en-GB" b="1" dirty="0" lang="en-US"/>
              <a:t>f</a:t>
            </a:r>
            <a:r>
              <a:rPr altLang="en-GB" b="1" dirty="0" lang="en-US"/>
              <a:t>or </a:t>
            </a:r>
            <a:r>
              <a:rPr altLang="en-GB" b="1" dirty="0" lang="en-US"/>
              <a:t>a</a:t>
            </a:r>
            <a:r>
              <a:rPr altLang="en-GB" b="1" dirty="0" lang="en-US"/>
              <a:t>u</a:t>
            </a:r>
            <a:r>
              <a:rPr altLang="en-GB" b="1" dirty="0" lang="en-US"/>
              <a:t>t</a:t>
            </a:r>
            <a:r>
              <a:rPr altLang="en-GB" b="1" dirty="0" lang="en-US"/>
              <a:t>o</a:t>
            </a:r>
            <a:r>
              <a:rPr altLang="en-GB" b="1" dirty="0" lang="en-US"/>
              <a:t>m</a:t>
            </a:r>
            <a:r>
              <a:rPr altLang="en-GB" b="1" dirty="0" lang="en-US"/>
              <a:t>a</a:t>
            </a:r>
            <a:r>
              <a:rPr altLang="en-GB" b="1" dirty="0" lang="en-US"/>
              <a:t>ted </a:t>
            </a:r>
            <a:r>
              <a:rPr altLang="en-GB" b="1" dirty="0" lang="en-US"/>
              <a:t>p</a:t>
            </a:r>
            <a:r>
              <a:rPr altLang="en-GB" b="1" dirty="0" lang="en-US"/>
              <a:t>r</a:t>
            </a:r>
            <a:r>
              <a:rPr altLang="en-GB" b="1" dirty="0" lang="en-US"/>
              <a:t>e</a:t>
            </a:r>
            <a:r>
              <a:rPr altLang="en-GB" b="1" dirty="0" lang="en-US"/>
              <a:t>-</a:t>
            </a:r>
            <a:r>
              <a:rPr altLang="en-GB" b="1" dirty="0" lang="en-US"/>
              <a:t>order </a:t>
            </a:r>
            <a:r>
              <a:rPr altLang="en-GB" b="1" dirty="0" lang="en-US"/>
              <a:t>p</a:t>
            </a:r>
            <a:r>
              <a:rPr altLang="en-GB" b="1" dirty="0" lang="en-US"/>
              <a:t>h</a:t>
            </a:r>
            <a:r>
              <a:rPr altLang="en-GB" b="1" dirty="0" lang="en-US"/>
              <a:t>one </a:t>
            </a:r>
            <a:r>
              <a:rPr altLang="en-GB" b="1" dirty="0" lang="en-US"/>
              <a:t>o</a:t>
            </a:r>
            <a:r>
              <a:rPr altLang="en-GB" b="1" dirty="0" lang="en-US"/>
              <a:t> </a:t>
            </a:r>
            <a:r>
              <a:rPr altLang="en-GB" b="1" dirty="0" lang="en-US"/>
              <a:t>w</a:t>
            </a:r>
            <a:r>
              <a:rPr altLang="en-GB" b="1" dirty="0" lang="en-US"/>
              <a:t>e</a:t>
            </a:r>
            <a:r>
              <a:rPr altLang="en-GB" b="1" dirty="0" lang="en-US"/>
              <a:t>b</a:t>
            </a:r>
            <a:r>
              <a:rPr altLang="en-GB" b="1" dirty="0" lang="en-US"/>
              <a:t> </a:t>
            </a:r>
            <a:r>
              <a:rPr altLang="en-GB" b="1" dirty="0" lang="en-US"/>
              <a:t>s</a:t>
            </a:r>
            <a:r>
              <a:rPr altLang="en-GB" b="1" dirty="0" lang="en-US"/>
              <a:t>y</a:t>
            </a:r>
            <a:r>
              <a:rPr altLang="en-GB" b="1" dirty="0" lang="en-US"/>
              <a:t>s</a:t>
            </a:r>
            <a:r>
              <a:rPr altLang="en-GB" b="1" dirty="0" lang="en-US"/>
              <a:t>t</a:t>
            </a:r>
            <a:r>
              <a:rPr altLang="en-GB" b="1" dirty="0" lang="en-US"/>
              <a:t>ems</a:t>
            </a:r>
            <a:r>
              <a:rPr altLang="en-GB" b="1" dirty="0" lang="en-US"/>
              <a:t>.</a:t>
            </a:r>
            <a:endParaRPr b="1" dirty="0" lang="en-GB"/>
          </a:p>
          <a:p>
            <a:endParaRPr b="1" dirty="0" lang="en-GB"/>
          </a:p>
          <a:p>
            <a:r>
              <a:rPr b="1" dirty="0" lang="en-GB"/>
              <a:t>LEGAL</a:t>
            </a:r>
          </a:p>
          <a:p>
            <a:r>
              <a:rPr altLang="en-GB" b="1" dirty="0" lang="en-US"/>
              <a:t>1</a:t>
            </a:r>
            <a:r>
              <a:rPr altLang="en-GB" b="1" dirty="0" lang="en-US"/>
              <a:t>.</a:t>
            </a:r>
            <a:r>
              <a:rPr altLang="en-GB" b="1" dirty="0" lang="en-US"/>
              <a:t>F</a:t>
            </a:r>
            <a:r>
              <a:rPr altLang="en-GB" b="1" dirty="0" lang="en-US"/>
              <a:t>o</a:t>
            </a:r>
            <a:r>
              <a:rPr altLang="en-GB" b="1" dirty="0" lang="en-US"/>
              <a:t>o</a:t>
            </a:r>
            <a:r>
              <a:rPr altLang="en-GB" b="1" dirty="0" lang="en-US"/>
              <a:t>d</a:t>
            </a:r>
            <a:r>
              <a:rPr altLang="en-GB" b="1" dirty="0" lang="en-US"/>
              <a:t> </a:t>
            </a:r>
            <a:r>
              <a:rPr altLang="en-GB" b="1" dirty="0" lang="en-US"/>
              <a:t>s</a:t>
            </a:r>
            <a:r>
              <a:rPr altLang="en-GB" b="1" dirty="0" lang="en-US"/>
              <a:t>a</a:t>
            </a:r>
            <a:r>
              <a:rPr altLang="en-GB" b="1" dirty="0" lang="en-US"/>
              <a:t>f</a:t>
            </a:r>
            <a:r>
              <a:rPr altLang="en-GB" b="1" dirty="0" lang="en-US"/>
              <a:t>ety </a:t>
            </a:r>
            <a:r>
              <a:rPr altLang="en-GB" b="1" dirty="0" lang="en-US"/>
              <a:t>r</a:t>
            </a:r>
            <a:r>
              <a:rPr altLang="en-GB" b="1" dirty="0" lang="en-US"/>
              <a:t>e</a:t>
            </a:r>
            <a:r>
              <a:rPr altLang="en-GB" b="1" dirty="0" lang="en-US"/>
              <a:t>g</a:t>
            </a:r>
            <a:r>
              <a:rPr altLang="en-GB" b="1" dirty="0" lang="en-US"/>
              <a:t>ulations </a:t>
            </a:r>
            <a:r>
              <a:rPr altLang="en-GB" b="1" dirty="0" lang="en-US"/>
              <a:t>f</a:t>
            </a:r>
            <a:r>
              <a:rPr altLang="en-GB" b="1" dirty="0" lang="en-US"/>
              <a:t>or </a:t>
            </a:r>
            <a:r>
              <a:rPr altLang="en-GB" b="1" dirty="0" lang="en-US"/>
              <a:t>o</a:t>
            </a:r>
            <a:r>
              <a:rPr altLang="en-GB" b="1" dirty="0" lang="en-US"/>
              <a:t>r</a:t>
            </a:r>
            <a:r>
              <a:rPr altLang="en-GB" b="1" dirty="0" lang="en-US"/>
              <a:t>g</a:t>
            </a:r>
            <a:r>
              <a:rPr altLang="en-GB" b="1" dirty="0" lang="en-US"/>
              <a:t>a</a:t>
            </a:r>
            <a:r>
              <a:rPr altLang="en-GB" b="1" dirty="0" lang="en-US"/>
              <a:t>n</a:t>
            </a:r>
            <a:r>
              <a:rPr altLang="en-GB" b="1" dirty="0" lang="en-US"/>
              <a:t>i</a:t>
            </a:r>
            <a:r>
              <a:rPr altLang="en-GB" b="1" dirty="0" lang="en-US"/>
              <a:t>c</a:t>
            </a:r>
            <a:r>
              <a:rPr altLang="en-GB" b="1" dirty="0" lang="en-US"/>
              <a:t> </a:t>
            </a:r>
            <a:r>
              <a:rPr altLang="en-GB" b="1" dirty="0" lang="en-US"/>
              <a:t>c</a:t>
            </a:r>
            <a:r>
              <a:rPr altLang="en-GB" b="1" dirty="0" lang="en-US"/>
              <a:t>e</a:t>
            </a:r>
            <a:r>
              <a:rPr altLang="en-GB" b="1" dirty="0" lang="en-US"/>
              <a:t>r</a:t>
            </a:r>
            <a:r>
              <a:rPr altLang="en-GB" b="1" dirty="0" lang="en-US"/>
              <a:t>t</a:t>
            </a:r>
            <a:r>
              <a:rPr altLang="en-GB" b="1" dirty="0" lang="en-US"/>
              <a:t>i</a:t>
            </a:r>
            <a:r>
              <a:rPr altLang="en-GB" b="1" dirty="0" lang="en-US"/>
              <a:t>fication </a:t>
            </a:r>
            <a:r>
              <a:rPr altLang="en-GB" b="1" dirty="0" lang="en-US"/>
              <a:t>m</a:t>
            </a:r>
            <a:r>
              <a:rPr altLang="en-GB" b="1" dirty="0" lang="en-US"/>
              <a:t>a</a:t>
            </a:r>
            <a:r>
              <a:rPr altLang="en-GB" b="1" dirty="0" lang="en-US"/>
              <a:t>i</a:t>
            </a:r>
            <a:r>
              <a:rPr altLang="en-GB" b="1" dirty="0" lang="en-US"/>
              <a:t>ntenance</a:t>
            </a:r>
            <a:r>
              <a:rPr altLang="en-GB" b="1" dirty="0" lang="en-US"/>
              <a:t>.</a:t>
            </a:r>
            <a:endParaRPr altLang="en-US" lang="zh-CN"/>
          </a:p>
          <a:p>
            <a:r>
              <a:rPr altLang="en-GB" b="1" dirty="0" lang="en-US"/>
              <a:t>2</a:t>
            </a:r>
            <a:r>
              <a:rPr altLang="en-GB" b="1" dirty="0" lang="en-US"/>
              <a:t>.</a:t>
            </a:r>
            <a:r>
              <a:rPr altLang="en-GB" b="1" dirty="0" lang="en-US"/>
              <a:t>U</a:t>
            </a:r>
            <a:r>
              <a:rPr altLang="en-GB" b="1" dirty="0" lang="en-US"/>
              <a:t>K</a:t>
            </a:r>
            <a:r>
              <a:rPr altLang="en-GB" b="1" dirty="0" lang="en-US"/>
              <a:t> </a:t>
            </a:r>
            <a:r>
              <a:rPr altLang="en-GB" b="1" dirty="0" lang="en-US"/>
              <a:t>e</a:t>
            </a:r>
            <a:r>
              <a:rPr altLang="en-GB" b="1" dirty="0" lang="en-US"/>
              <a:t>m</a:t>
            </a:r>
            <a:r>
              <a:rPr altLang="en-GB" b="1" dirty="0" lang="en-US"/>
              <a:t>p</a:t>
            </a:r>
            <a:r>
              <a:rPr altLang="en-GB" b="1" dirty="0" lang="en-US"/>
              <a:t>l</a:t>
            </a:r>
            <a:r>
              <a:rPr altLang="en-GB" b="1" dirty="0" lang="en-US"/>
              <a:t>oyment </a:t>
            </a:r>
            <a:r>
              <a:rPr altLang="en-GB" b="1" dirty="0" lang="en-US"/>
              <a:t>l</a:t>
            </a:r>
            <a:r>
              <a:rPr altLang="en-GB" b="1" dirty="0" lang="en-US"/>
              <a:t>aws </a:t>
            </a:r>
            <a:r>
              <a:rPr altLang="en-GB" b="1" dirty="0" lang="en-US"/>
              <a:t>r</a:t>
            </a:r>
            <a:r>
              <a:rPr altLang="en-GB" b="1" dirty="0" lang="en-US"/>
              <a:t>e</a:t>
            </a:r>
            <a:r>
              <a:rPr altLang="en-GB" b="1" dirty="0" lang="en-US"/>
              <a:t>g</a:t>
            </a:r>
            <a:r>
              <a:rPr altLang="en-GB" b="1" dirty="0" lang="en-US"/>
              <a:t>a</a:t>
            </a:r>
            <a:r>
              <a:rPr altLang="en-GB" b="1" dirty="0" lang="en-US"/>
              <a:t>rding </a:t>
            </a:r>
            <a:r>
              <a:rPr altLang="en-GB" b="1" dirty="0" lang="en-US"/>
              <a:t>p</a:t>
            </a:r>
            <a:r>
              <a:rPr altLang="en-GB" b="1" dirty="0" lang="en-US"/>
              <a:t>o</a:t>
            </a:r>
            <a:r>
              <a:rPr altLang="en-GB" b="1" dirty="0" lang="en-US"/>
              <a:t>t</a:t>
            </a:r>
            <a:r>
              <a:rPr altLang="en-GB" b="1" dirty="0" lang="en-US"/>
              <a:t>e</a:t>
            </a:r>
            <a:r>
              <a:rPr altLang="en-GB" b="1" dirty="0" lang="en-US"/>
              <a:t>ntial </a:t>
            </a:r>
            <a:r>
              <a:rPr altLang="en-GB" b="1" dirty="0" lang="en-US"/>
              <a:t>r</a:t>
            </a:r>
            <a:r>
              <a:rPr altLang="en-GB" b="1" dirty="0" lang="en-US"/>
              <a:t>e</a:t>
            </a:r>
            <a:r>
              <a:rPr altLang="en-GB" b="1" dirty="0" lang="en-US"/>
              <a:t>s</a:t>
            </a:r>
            <a:r>
              <a:rPr altLang="en-GB" b="1" dirty="0" lang="en-US"/>
              <a:t>t</a:t>
            </a:r>
            <a:r>
              <a:rPr altLang="en-GB" b="1" dirty="0" lang="en-US"/>
              <a:t>r</a:t>
            </a:r>
            <a:r>
              <a:rPr altLang="en-GB" b="1" dirty="0" lang="en-US"/>
              <a:t>u</a:t>
            </a:r>
            <a:r>
              <a:rPr altLang="en-GB" b="1" dirty="0" lang="en-US"/>
              <a:t>c</a:t>
            </a:r>
            <a:r>
              <a:rPr altLang="en-GB" b="1" dirty="0" lang="en-US"/>
              <a:t>t</a:t>
            </a:r>
            <a:r>
              <a:rPr altLang="en-GB" b="1" dirty="0" lang="en-US"/>
              <a:t>u</a:t>
            </a:r>
            <a:r>
              <a:rPr altLang="en-GB" b="1" dirty="0" lang="en-US"/>
              <a:t>r</a:t>
            </a:r>
            <a:r>
              <a:rPr altLang="en-GB" b="1" dirty="0" lang="en-US"/>
              <a:t>ing</a:t>
            </a:r>
            <a:r>
              <a:rPr altLang="en-GB" b="1" dirty="0" lang="en-US"/>
              <a:t>.</a:t>
            </a:r>
            <a:endParaRPr altLang="en-US" lang="zh-CN"/>
          </a:p>
          <a:p>
            <a:pPr indent="0" marL="0">
              <a:buNone/>
            </a:pPr>
            <a:endParaRPr b="1" dirty="0" lang="en-GB"/>
          </a:p>
          <a:p>
            <a:r>
              <a:rPr b="1" dirty="0" lang="en-GB"/>
              <a:t>ENVIRONMENTAL </a:t>
            </a:r>
          </a:p>
          <a:p>
            <a:r>
              <a:rPr altLang="en-GB" b="1" dirty="0" lang="en-US"/>
              <a:t>1</a:t>
            </a:r>
            <a:r>
              <a:rPr altLang="en-GB" b="1" dirty="0" lang="en-US"/>
              <a:t>.</a:t>
            </a:r>
            <a:r>
              <a:rPr altLang="en-GB" b="1" dirty="0" lang="en-US"/>
              <a:t>C</a:t>
            </a:r>
            <a:r>
              <a:rPr altLang="en-GB" b="1" dirty="0" lang="en-US"/>
              <a:t>l</a:t>
            </a:r>
            <a:r>
              <a:rPr altLang="en-GB" b="1" dirty="0" lang="en-US"/>
              <a:t>i</a:t>
            </a:r>
            <a:r>
              <a:rPr altLang="en-GB" b="1" dirty="0" lang="en-US"/>
              <a:t>m</a:t>
            </a:r>
            <a:r>
              <a:rPr altLang="en-GB" b="1" dirty="0" lang="en-US"/>
              <a:t>a</a:t>
            </a:r>
            <a:r>
              <a:rPr altLang="en-GB" b="1" dirty="0" lang="en-US"/>
              <a:t>t</a:t>
            </a:r>
            <a:r>
              <a:rPr altLang="en-GB" b="1" dirty="0" lang="en-US"/>
              <a:t>e</a:t>
            </a:r>
            <a:r>
              <a:rPr altLang="en-GB" b="1" dirty="0" lang="en-US"/>
              <a:t> </a:t>
            </a:r>
            <a:r>
              <a:rPr altLang="en-GB" b="1" dirty="0" lang="en-US"/>
              <a:t>i</a:t>
            </a:r>
            <a:r>
              <a:rPr altLang="en-GB" b="1" dirty="0" lang="en-US"/>
              <a:t>m</a:t>
            </a:r>
            <a:r>
              <a:rPr altLang="en-GB" b="1" dirty="0" lang="en-US"/>
              <a:t>p</a:t>
            </a:r>
            <a:r>
              <a:rPr altLang="en-GB" b="1" dirty="0" lang="en-US"/>
              <a:t>act </a:t>
            </a:r>
            <a:r>
              <a:rPr altLang="en-GB" b="1" dirty="0" lang="en-US"/>
              <a:t>o</a:t>
            </a:r>
            <a:r>
              <a:rPr altLang="en-GB" b="1" dirty="0" lang="en-US"/>
              <a:t>n</a:t>
            </a:r>
            <a:r>
              <a:rPr altLang="en-GB" b="1" dirty="0" lang="en-US"/>
              <a:t> </a:t>
            </a:r>
            <a:r>
              <a:rPr altLang="en-GB" b="1" dirty="0" lang="en-US"/>
              <a:t>o</a:t>
            </a:r>
            <a:r>
              <a:rPr altLang="en-GB" b="1" dirty="0" lang="en-US"/>
              <a:t>r</a:t>
            </a:r>
            <a:r>
              <a:rPr altLang="en-GB" b="1" dirty="0" lang="en-US"/>
              <a:t>g</a:t>
            </a:r>
            <a:r>
              <a:rPr altLang="en-GB" b="1" dirty="0" lang="en-US"/>
              <a:t>a</a:t>
            </a:r>
            <a:r>
              <a:rPr altLang="en-GB" b="1" dirty="0" lang="en-US"/>
              <a:t>nic </a:t>
            </a:r>
            <a:r>
              <a:rPr altLang="en-GB" b="1" dirty="0" lang="en-US"/>
              <a:t>c</a:t>
            </a:r>
            <a:r>
              <a:rPr altLang="en-GB" b="1" dirty="0" lang="en-US"/>
              <a:t>r</a:t>
            </a:r>
            <a:r>
              <a:rPr altLang="en-GB" b="1" dirty="0" lang="en-US"/>
              <a:t>o</a:t>
            </a:r>
            <a:r>
              <a:rPr altLang="en-GB" b="1" dirty="0" lang="en-US"/>
              <a:t>p</a:t>
            </a:r>
            <a:r>
              <a:rPr altLang="en-GB" b="1" dirty="0" lang="en-US"/>
              <a:t> </a:t>
            </a:r>
            <a:r>
              <a:rPr altLang="en-GB" b="1" dirty="0" lang="en-US"/>
              <a:t>f</a:t>
            </a:r>
            <a:r>
              <a:rPr altLang="en-GB" b="1" dirty="0" lang="en-US"/>
              <a:t>a</a:t>
            </a:r>
            <a:r>
              <a:rPr altLang="en-GB" b="1" dirty="0" lang="en-US"/>
              <a:t>i</a:t>
            </a:r>
            <a:r>
              <a:rPr altLang="en-GB" b="1" dirty="0" lang="en-US"/>
              <a:t>lure </a:t>
            </a:r>
            <a:r>
              <a:rPr altLang="en-GB" b="1" dirty="0" lang="en-US"/>
              <a:t>a</a:t>
            </a:r>
            <a:r>
              <a:rPr altLang="en-GB" b="1" dirty="0" lang="en-US"/>
              <a:t>f</a:t>
            </a:r>
            <a:r>
              <a:rPr altLang="en-GB" b="1" dirty="0" lang="en-US"/>
              <a:t>f</a:t>
            </a:r>
            <a:r>
              <a:rPr altLang="en-GB" b="1" dirty="0" lang="en-US"/>
              <a:t>ecting </a:t>
            </a:r>
            <a:r>
              <a:rPr altLang="en-GB" b="1" dirty="0" lang="en-US"/>
              <a:t>s</a:t>
            </a:r>
            <a:r>
              <a:rPr altLang="en-GB" b="1" dirty="0" lang="en-US"/>
              <a:t>t</a:t>
            </a:r>
            <a:r>
              <a:rPr altLang="en-GB" b="1" dirty="0" lang="en-US"/>
              <a:t>o</a:t>
            </a:r>
            <a:r>
              <a:rPr altLang="en-GB" b="1" dirty="0" lang="en-US"/>
              <a:t>ck </a:t>
            </a:r>
            <a:r>
              <a:rPr altLang="en-GB" b="1" dirty="0" lang="en-US"/>
              <a:t>b</a:t>
            </a:r>
            <a:r>
              <a:rPr altLang="en-GB" b="1" dirty="0" lang="en-US"/>
              <a:t>u</a:t>
            </a:r>
            <a:r>
              <a:rPr altLang="en-GB" b="1" dirty="0" lang="en-US"/>
              <a:t>d</a:t>
            </a:r>
            <a:r>
              <a:rPr altLang="en-GB" b="1" dirty="0" lang="en-US"/>
              <a:t>g</a:t>
            </a:r>
            <a:r>
              <a:rPr altLang="en-GB" b="1" dirty="0" lang="en-US"/>
              <a:t>eting</a:t>
            </a:r>
            <a:r>
              <a:rPr altLang="en-GB" b="1" dirty="0" lang="en-US"/>
              <a:t>.</a:t>
            </a:r>
            <a:endParaRPr altLang="en-US" lang="zh-CN"/>
          </a:p>
          <a:p>
            <a:r>
              <a:rPr altLang="en-GB" b="1" dirty="0" lang="en-US"/>
              <a:t>Demand </a:t>
            </a:r>
            <a:r>
              <a:rPr altLang="en-GB" b="1" dirty="0" lang="en-US"/>
              <a:t>for </a:t>
            </a:r>
            <a:r>
              <a:rPr altLang="en-GB" b="1" dirty="0" lang="en-US"/>
              <a:t>s</a:t>
            </a:r>
            <a:r>
              <a:rPr altLang="en-GB" b="1" dirty="0" lang="en-US"/>
              <a:t>u</a:t>
            </a:r>
            <a:r>
              <a:rPr altLang="en-GB" b="1" dirty="0" lang="en-US"/>
              <a:t>s</a:t>
            </a:r>
            <a:r>
              <a:rPr altLang="en-GB" b="1" dirty="0" lang="en-US"/>
              <a:t>tainable</a:t>
            </a:r>
            <a:r>
              <a:rPr altLang="en-GB" b="1" dirty="0" lang="en-US"/>
              <a:t>,</a:t>
            </a:r>
            <a:r>
              <a:rPr altLang="en-GB" b="1" dirty="0" lang="en-US"/>
              <a:t> biodegradable </a:t>
            </a:r>
            <a:r>
              <a:rPr altLang="en-GB" b="1" dirty="0" lang="en-US"/>
              <a:t>p</a:t>
            </a:r>
            <a:r>
              <a:rPr altLang="en-GB" b="1" dirty="0" lang="en-US"/>
              <a:t>a</a:t>
            </a:r>
            <a:r>
              <a:rPr altLang="en-GB" b="1" dirty="0" lang="en-US"/>
              <a:t>c</a:t>
            </a:r>
            <a:r>
              <a:rPr altLang="en-GB" b="1" dirty="0" lang="en-US"/>
              <a:t>kaging </a:t>
            </a:r>
            <a:r>
              <a:rPr altLang="en-GB" b="1" dirty="0" lang="en-US"/>
              <a:t>i</a:t>
            </a:r>
            <a:r>
              <a:rPr altLang="en-GB" b="1" dirty="0" lang="en-US"/>
              <a:t>n</a:t>
            </a:r>
            <a:r>
              <a:rPr altLang="en-GB" b="1" dirty="0" lang="en-US"/>
              <a:t> </a:t>
            </a:r>
            <a:r>
              <a:rPr altLang="en-GB" b="1" dirty="0" lang="en-US"/>
              <a:t>r</a:t>
            </a:r>
            <a:r>
              <a:rPr altLang="en-GB" b="1" dirty="0" lang="en-US"/>
              <a:t>e</a:t>
            </a:r>
            <a:r>
              <a:rPr altLang="en-GB" b="1" dirty="0" lang="en-US"/>
              <a:t>t</a:t>
            </a:r>
            <a:r>
              <a:rPr altLang="en-GB" b="1" dirty="0" lang="en-US"/>
              <a:t>a</a:t>
            </a:r>
            <a:r>
              <a:rPr altLang="en-GB" b="1" dirty="0" lang="en-US"/>
              <a:t>il</a:t>
            </a:r>
            <a:r>
              <a:rPr altLang="en-GB" b="1" dirty="0" lang="en-US"/>
              <a:t>.</a:t>
            </a:r>
            <a:endParaRPr altLang="en-US" lang="zh-CN"/>
          </a:p>
          <a:p>
            <a:endParaRPr altLang="en-US" lang="zh-CN"/>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40" name="Title 1"/>
          <p:cNvSpPr>
            <a:spLocks noGrp="1"/>
          </p:cNvSpPr>
          <p:nvPr>
            <p:ph type="title"/>
          </p:nvPr>
        </p:nvSpPr>
        <p:spPr>
          <a:xfrm>
            <a:off x="1416904" y="651981"/>
            <a:ext cx="10087707" cy="741969"/>
          </a:xfrm>
        </p:spPr>
        <p:txBody>
          <a:bodyPr>
            <a:normAutofit fontScale="90000"/>
          </a:bodyPr>
          <a:p>
            <a:r>
              <a:rPr b="1" dirty="0" sz="3200" lang="en-GB"/>
              <a:t>Cause and effect analysis (Fishbone diagram)</a:t>
            </a:r>
            <a:endParaRPr dirty="0" sz="3200" lang="en-US">
              <a:solidFill>
                <a:srgbClr val="000000"/>
              </a:solidFill>
            </a:endParaRPr>
          </a:p>
          <a:p>
            <a:endParaRPr dirty="0" lang="en-US"/>
          </a:p>
        </p:txBody>
      </p:sp>
      <p:sp>
        <p:nvSpPr>
          <p:cNvPr id="1048641" name="Text Placeholder 2"/>
          <p:cNvSpPr>
            <a:spLocks noGrp="1"/>
          </p:cNvSpPr>
          <p:nvPr>
            <p:ph type="body" idx="1"/>
          </p:nvPr>
        </p:nvSpPr>
        <p:spPr>
          <a:xfrm>
            <a:off x="500742" y="1205726"/>
            <a:ext cx="11003868" cy="4717290"/>
          </a:xfrm>
        </p:spPr>
        <p:txBody>
          <a:bodyPr/>
          <a:p>
            <a:r>
              <a:rPr altLang="en-GB" dirty="0" lang="en-US"/>
              <a:t>P</a:t>
            </a:r>
            <a:r>
              <a:rPr altLang="en-GB" dirty="0" lang="en-US"/>
              <a:t>E</a:t>
            </a:r>
            <a:r>
              <a:rPr altLang="en-GB" dirty="0" lang="en-US"/>
              <a:t>OPLE </a:t>
            </a:r>
            <a:r>
              <a:rPr altLang="en-GB" dirty="0" lang="en-US"/>
              <a:t>(</a:t>
            </a:r>
            <a:r>
              <a:rPr altLang="en-GB" dirty="0" lang="en-US"/>
              <a:t>c</a:t>
            </a:r>
            <a:r>
              <a:rPr altLang="en-GB" dirty="0" lang="en-US"/>
              <a:t>a</a:t>
            </a:r>
            <a:r>
              <a:rPr altLang="en-GB" dirty="0" lang="en-US"/>
              <a:t>u</a:t>
            </a:r>
            <a:r>
              <a:rPr altLang="en-GB" dirty="0" lang="en-US"/>
              <a:t>ses</a:t>
            </a:r>
            <a:r>
              <a:rPr altLang="en-GB" dirty="0" lang="en-US"/>
              <a:t>)</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P</a:t>
            </a:r>
            <a:r>
              <a:rPr altLang="en-GB" dirty="0" lang="en-US"/>
              <a:t>R</a:t>
            </a:r>
            <a:r>
              <a:rPr altLang="en-GB" dirty="0" lang="en-US"/>
              <a:t>O</a:t>
            </a:r>
            <a:r>
              <a:rPr altLang="en-GB" dirty="0" lang="en-US"/>
              <a:t>C</a:t>
            </a:r>
            <a:r>
              <a:rPr altLang="en-GB" dirty="0" lang="en-US"/>
              <a:t>ESS </a:t>
            </a:r>
            <a:endParaRPr dirty="0" lang="en-US"/>
          </a:p>
          <a:p>
            <a:r>
              <a:rPr altLang="en-GB" dirty="0" lang="en-US"/>
              <a:t>.</a:t>
            </a:r>
            <a:r>
              <a:rPr altLang="en-GB" dirty="0" lang="en-US"/>
              <a:t> Local </a:t>
            </a:r>
            <a:r>
              <a:rPr altLang="en-GB" dirty="0" lang="en-US"/>
              <a:t>w</a:t>
            </a:r>
            <a:r>
              <a:rPr altLang="en-GB" dirty="0" lang="en-US"/>
              <a:t>arehouse</a:t>
            </a:r>
            <a:r>
              <a:rPr altLang="en-GB" dirty="0" lang="en-US"/>
              <a:t>,</a:t>
            </a:r>
            <a:r>
              <a:rPr altLang="en-GB" dirty="0" lang="en-US"/>
              <a:t> retail </a:t>
            </a:r>
            <a:r>
              <a:rPr altLang="en-GB" dirty="0" lang="en-US"/>
              <a:t>s</a:t>
            </a:r>
            <a:r>
              <a:rPr altLang="en-GB" dirty="0" lang="en-US"/>
              <a:t>t</a:t>
            </a:r>
            <a:r>
              <a:rPr altLang="en-GB" dirty="0" lang="en-US"/>
              <a:t>aff </a:t>
            </a:r>
            <a:r>
              <a:rPr altLang="en-GB" dirty="0" lang="en-US"/>
              <a:t>r</a:t>
            </a:r>
            <a:r>
              <a:rPr altLang="en-GB" dirty="0" lang="en-US"/>
              <a:t>e</a:t>
            </a:r>
            <a:r>
              <a:rPr altLang="en-GB" dirty="0" lang="en-US"/>
              <a:t>d</a:t>
            </a:r>
            <a:r>
              <a:rPr altLang="en-GB" dirty="0" lang="en-US"/>
              <a:t>u</a:t>
            </a:r>
            <a:r>
              <a:rPr altLang="en-GB" dirty="0" lang="en-US"/>
              <a:t>n</a:t>
            </a:r>
            <a:r>
              <a:rPr altLang="en-GB" dirty="0" lang="en-US"/>
              <a:t>dancies</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A</a:t>
            </a:r>
            <a:r>
              <a:rPr altLang="en-GB" dirty="0" lang="en-US"/>
              <a:t>b</a:t>
            </a:r>
            <a:r>
              <a:rPr altLang="en-GB" dirty="0" lang="en-US"/>
              <a:t>s</a:t>
            </a:r>
            <a:r>
              <a:rPr altLang="en-GB" dirty="0" lang="en-US"/>
              <a:t>e</a:t>
            </a:r>
            <a:r>
              <a:rPr altLang="en-GB" dirty="0" lang="en-US"/>
              <a:t>nce </a:t>
            </a:r>
            <a:r>
              <a:rPr altLang="en-GB" dirty="0" lang="en-US"/>
              <a:t>of </a:t>
            </a:r>
            <a:r>
              <a:rPr altLang="en-GB" dirty="0" lang="en-US"/>
              <a:t>d</a:t>
            </a:r>
            <a:r>
              <a:rPr altLang="en-GB" dirty="0" lang="en-US"/>
              <a:t>e</a:t>
            </a:r>
            <a:r>
              <a:rPr altLang="en-GB" dirty="0" lang="en-US"/>
              <a:t>l</a:t>
            </a:r>
            <a:r>
              <a:rPr altLang="en-GB" dirty="0" lang="en-US"/>
              <a:t>ivery </a:t>
            </a:r>
            <a:r>
              <a:rPr altLang="en-GB" dirty="0" lang="en-US"/>
              <a:t>i</a:t>
            </a:r>
            <a:r>
              <a:rPr altLang="en-GB" dirty="0" lang="en-US"/>
              <a:t>n</a:t>
            </a:r>
            <a:r>
              <a:rPr altLang="en-GB" dirty="0" lang="en-US"/>
              <a:t>f</a:t>
            </a:r>
            <a:r>
              <a:rPr altLang="en-GB" dirty="0" lang="en-US"/>
              <a:t>r</a:t>
            </a:r>
            <a:r>
              <a:rPr altLang="en-GB" dirty="0" lang="en-US"/>
              <a:t>a</a:t>
            </a:r>
            <a:r>
              <a:rPr altLang="en-GB" dirty="0" lang="en-US"/>
              <a:t>structure</a:t>
            </a:r>
            <a:r>
              <a:rPr altLang="en-GB" dirty="0" lang="en-US"/>
              <a:t>.</a:t>
            </a:r>
            <a:endParaRPr dirty="0" lang="en-US"/>
          </a:p>
          <a:p>
            <a:r>
              <a:rPr altLang="en-GB" dirty="0" lang="en-US"/>
              <a:t>.</a:t>
            </a:r>
            <a:r>
              <a:rPr altLang="en-GB" dirty="0" lang="en-US"/>
              <a:t> Office </a:t>
            </a:r>
            <a:r>
              <a:rPr altLang="en-GB" dirty="0" lang="en-US"/>
              <a:t>workers </a:t>
            </a:r>
            <a:r>
              <a:rPr altLang="en-GB" dirty="0" lang="en-US"/>
              <a:t>w</a:t>
            </a:r>
            <a:r>
              <a:rPr altLang="en-GB" dirty="0" lang="en-US"/>
              <a:t>o</a:t>
            </a:r>
            <a:r>
              <a:rPr altLang="en-GB" dirty="0" lang="en-US"/>
              <a:t>rk </a:t>
            </a:r>
            <a:r>
              <a:rPr altLang="en-GB" dirty="0" lang="en-US"/>
              <a:t>from </a:t>
            </a:r>
            <a:r>
              <a:rPr altLang="en-GB" dirty="0" lang="en-US"/>
              <a:t>home </a:t>
            </a:r>
            <a:r>
              <a:rPr altLang="en-GB" dirty="0" lang="en-US"/>
              <a:t>h</a:t>
            </a:r>
            <a:r>
              <a:rPr altLang="en-GB" dirty="0" lang="en-US"/>
              <a:t>y</a:t>
            </a:r>
            <a:r>
              <a:rPr altLang="en-GB" dirty="0" lang="en-US"/>
              <a:t>brid </a:t>
            </a:r>
            <a:r>
              <a:rPr altLang="en-GB" dirty="0" lang="en-US"/>
              <a:t>s</a:t>
            </a:r>
            <a:r>
              <a:rPr altLang="en-GB" dirty="0" lang="en-US"/>
              <a:t>c</a:t>
            </a:r>
            <a:r>
              <a:rPr altLang="en-GB" dirty="0" lang="en-US"/>
              <a:t>h</a:t>
            </a:r>
            <a:r>
              <a:rPr altLang="en-GB" dirty="0" lang="en-US"/>
              <a:t>e</a:t>
            </a:r>
            <a:r>
              <a:rPr altLang="en-GB" dirty="0" lang="en-US"/>
              <a:t>dules</a:t>
            </a:r>
            <a:r>
              <a:rPr altLang="en-GB" dirty="0" lang="en-US"/>
              <a:t> </a:t>
            </a:r>
            <a:r>
              <a:rPr altLang="en-GB" dirty="0" lang="en-US"/>
              <a:t> </a:t>
            </a:r>
            <a:r>
              <a:rPr altLang="en-GB" dirty="0" lang="en-US"/>
              <a:t> </a:t>
            </a:r>
            <a:r>
              <a:rPr altLang="en-GB" dirty="0" lang="en-US"/>
              <a:t> </a:t>
            </a:r>
            <a:r>
              <a:rPr altLang="en-GB" dirty="0" lang="en-US"/>
              <a:t> </a:t>
            </a:r>
            <a:r>
              <a:rPr altLang="en-GB" dirty="0" lang="en-US"/>
              <a:t>I</a:t>
            </a:r>
            <a:r>
              <a:rPr altLang="en-GB" dirty="0" lang="en-US"/>
              <a:t>n</a:t>
            </a:r>
            <a:r>
              <a:rPr altLang="en-GB" dirty="0" lang="en-US"/>
              <a:t>e</a:t>
            </a:r>
            <a:r>
              <a:rPr altLang="en-GB" dirty="0" lang="en-US"/>
              <a:t>f</a:t>
            </a:r>
            <a:r>
              <a:rPr altLang="en-GB" dirty="0" lang="en-US"/>
              <a:t>ficient </a:t>
            </a:r>
            <a:r>
              <a:rPr altLang="en-GB" dirty="0" lang="en-US"/>
              <a:t>p</a:t>
            </a:r>
            <a:r>
              <a:rPr altLang="en-GB" dirty="0" lang="en-US"/>
              <a:t>r</a:t>
            </a:r>
            <a:r>
              <a:rPr altLang="en-GB" dirty="0" lang="en-US"/>
              <a:t>e</a:t>
            </a:r>
            <a:r>
              <a:rPr altLang="en-GB" dirty="0" lang="en-US"/>
              <a:t>-</a:t>
            </a:r>
            <a:r>
              <a:rPr altLang="en-GB" dirty="0" lang="en-US"/>
              <a:t>o</a:t>
            </a:r>
            <a:r>
              <a:rPr altLang="en-GB" dirty="0" lang="en-US"/>
              <a:t>rder </a:t>
            </a:r>
            <a:r>
              <a:rPr altLang="en-GB" dirty="0" lang="en-US"/>
              <a:t>h</a:t>
            </a:r>
            <a:r>
              <a:rPr altLang="en-GB" dirty="0" lang="en-US"/>
              <a:t>a</a:t>
            </a:r>
            <a:r>
              <a:rPr altLang="en-GB" dirty="0" lang="en-US"/>
              <a:t>n</a:t>
            </a:r>
            <a:r>
              <a:rPr altLang="en-GB" dirty="0" lang="en-US"/>
              <a:t>d</a:t>
            </a:r>
            <a:r>
              <a:rPr altLang="en-GB" dirty="0" lang="en-US"/>
              <a:t>l</a:t>
            </a:r>
            <a:r>
              <a:rPr altLang="en-GB" dirty="0" lang="en-US"/>
              <a:t>ing</a:t>
            </a:r>
            <a:r>
              <a:rPr altLang="en-GB" dirty="0" lang="en-US"/>
              <a:t>.</a:t>
            </a:r>
            <a:endParaRPr dirty="0" lang="en-US"/>
          </a:p>
          <a:p>
            <a:endParaRPr dirty="0" lang="en-US"/>
          </a:p>
          <a:p>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E</a:t>
            </a:r>
            <a:r>
              <a:rPr altLang="en-GB" dirty="0" lang="en-US"/>
              <a:t>N</a:t>
            </a:r>
            <a:r>
              <a:rPr altLang="en-GB" dirty="0" lang="en-US"/>
              <a:t>V</a:t>
            </a:r>
            <a:r>
              <a:rPr altLang="en-GB" dirty="0" lang="en-US"/>
              <a:t>IRONMENT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C</a:t>
            </a:r>
            <a:r>
              <a:rPr altLang="en-GB" dirty="0" lang="en-US"/>
              <a:t>O</a:t>
            </a:r>
            <a:r>
              <a:rPr altLang="en-GB" dirty="0" lang="en-US"/>
              <a:t>S</a:t>
            </a:r>
            <a:r>
              <a:rPr altLang="en-GB" dirty="0" lang="en-US"/>
              <a:t>TS </a:t>
            </a:r>
            <a:endParaRPr dirty="0" lang="en-US"/>
          </a:p>
          <a:p>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Q</a:t>
            </a:r>
            <a:r>
              <a:rPr altLang="en-GB" dirty="0" lang="en-US"/>
              <a:t>u</a:t>
            </a:r>
            <a:r>
              <a:rPr altLang="en-GB" dirty="0" lang="en-US"/>
              <a:t>ite </a:t>
            </a:r>
            <a:r>
              <a:rPr altLang="en-GB" dirty="0" lang="en-US"/>
              <a:t>r</a:t>
            </a:r>
            <a:r>
              <a:rPr altLang="en-GB" dirty="0" lang="en-US"/>
              <a:t>e</a:t>
            </a:r>
            <a:r>
              <a:rPr altLang="en-GB" dirty="0" lang="en-US"/>
              <a:t>t</a:t>
            </a:r>
            <a:r>
              <a:rPr altLang="en-GB" dirty="0" lang="en-US"/>
              <a:t>ail </a:t>
            </a:r>
            <a:r>
              <a:rPr altLang="en-GB" dirty="0" lang="en-US"/>
              <a:t>p</a:t>
            </a:r>
            <a:r>
              <a:rPr altLang="en-GB" dirty="0" lang="en-US"/>
              <a:t>ark </a:t>
            </a:r>
            <a:r>
              <a:rPr altLang="en-GB" dirty="0" lang="en-US"/>
              <a:t>w</a:t>
            </a:r>
            <a:r>
              <a:rPr altLang="en-GB" dirty="0" lang="en-US"/>
              <a:t>ith </a:t>
            </a:r>
            <a:r>
              <a:rPr altLang="en-GB" dirty="0" lang="en-US"/>
              <a:t>e</a:t>
            </a:r>
            <a:r>
              <a:rPr altLang="en-GB" dirty="0" lang="en-US"/>
              <a:t>m</a:t>
            </a:r>
            <a:r>
              <a:rPr altLang="en-GB" dirty="0" lang="en-US"/>
              <a:t>p</a:t>
            </a:r>
            <a:r>
              <a:rPr altLang="en-GB" dirty="0" lang="en-US"/>
              <a:t>t</a:t>
            </a:r>
            <a:r>
              <a:rPr altLang="en-GB" dirty="0" lang="en-US"/>
              <a:t>y</a:t>
            </a:r>
            <a:r>
              <a:rPr altLang="en-GB" dirty="0" lang="en-US"/>
              <a:t> </a:t>
            </a:r>
            <a:r>
              <a:rPr altLang="en-GB" dirty="0" lang="en-US"/>
              <a:t>u</a:t>
            </a:r>
            <a:r>
              <a:rPr altLang="en-GB" dirty="0" lang="en-US"/>
              <a:t>n</a:t>
            </a:r>
            <a:r>
              <a:rPr altLang="en-GB" dirty="0" lang="en-US"/>
              <a:t>its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U</a:t>
            </a:r>
            <a:r>
              <a:rPr altLang="en-GB" dirty="0" lang="en-US"/>
              <a:t>n</a:t>
            </a:r>
            <a:r>
              <a:rPr altLang="en-GB" dirty="0" lang="en-US"/>
              <a:t>p</a:t>
            </a:r>
            <a:r>
              <a:rPr altLang="en-GB" dirty="0" lang="en-US"/>
              <a:t>r</a:t>
            </a:r>
            <a:r>
              <a:rPr altLang="en-GB" dirty="0" lang="en-US"/>
              <a:t>edictable </a:t>
            </a:r>
            <a:r>
              <a:rPr altLang="en-GB" dirty="0" lang="en-US"/>
              <a:t>o</a:t>
            </a:r>
            <a:r>
              <a:rPr altLang="en-GB" dirty="0" lang="en-US"/>
              <a:t>r</a:t>
            </a:r>
            <a:r>
              <a:rPr altLang="en-GB" dirty="0" lang="en-US"/>
              <a:t>g</a:t>
            </a:r>
            <a:r>
              <a:rPr altLang="en-GB" dirty="0" lang="en-US"/>
              <a:t>anic </a:t>
            </a:r>
            <a:r>
              <a:rPr altLang="en-GB" dirty="0" lang="en-US"/>
              <a:t>stock </a:t>
            </a:r>
            <a:r>
              <a:rPr altLang="en-GB" dirty="0" lang="en-US"/>
              <a:t>p</a:t>
            </a:r>
            <a:r>
              <a:rPr altLang="en-GB" dirty="0" lang="en-US"/>
              <a:t>r</a:t>
            </a:r>
            <a:r>
              <a:rPr altLang="en-GB" dirty="0" lang="en-US"/>
              <a:t>i</a:t>
            </a:r>
            <a:r>
              <a:rPr altLang="en-GB" dirty="0" lang="en-US"/>
              <a:t>c</a:t>
            </a:r>
            <a:r>
              <a:rPr altLang="en-GB" dirty="0" lang="en-US"/>
              <a:t>ing</a:t>
            </a:r>
            <a:r>
              <a:rPr altLang="en-GB" dirty="0" lang="en-US"/>
              <a:t>.</a:t>
            </a:r>
            <a:endParaRPr dirty="0" lang="en-US"/>
          </a:p>
          <a:p>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 </a:t>
            </a:r>
            <a:r>
              <a:rPr altLang="en-GB" dirty="0" lang="en-US"/>
              <a:t>.</a:t>
            </a:r>
            <a:r>
              <a:rPr altLang="en-GB" dirty="0" lang="en-US"/>
              <a:t> Unattractive </a:t>
            </a:r>
            <a:r>
              <a:rPr altLang="en-GB" dirty="0" lang="en-US"/>
              <a:t>w</a:t>
            </a:r>
            <a:r>
              <a:rPr altLang="en-GB" dirty="0" lang="en-US"/>
              <a:t>a</a:t>
            </a:r>
            <a:r>
              <a:rPr altLang="en-GB" dirty="0" lang="en-US"/>
              <a:t>i</a:t>
            </a:r>
            <a:r>
              <a:rPr altLang="en-GB" dirty="0" lang="en-US"/>
              <a:t>ting </a:t>
            </a:r>
            <a:r>
              <a:rPr altLang="en-GB" dirty="0" lang="en-US"/>
              <a:t>t</a:t>
            </a:r>
            <a:r>
              <a:rPr altLang="en-GB" dirty="0" lang="en-US"/>
              <a:t>i</a:t>
            </a:r>
            <a:r>
              <a:rPr altLang="en-GB" dirty="0" lang="en-US"/>
              <a:t>me</a:t>
            </a:r>
            <a:r>
              <a:rPr altLang="en-GB" dirty="0" lang="en-US"/>
              <a:t>s</a:t>
            </a:r>
            <a:r>
              <a:rPr altLang="en-GB" dirty="0" lang="en-US"/>
              <a:t> </a:t>
            </a:r>
            <a:r>
              <a:rPr altLang="en-GB" dirty="0" lang="en-US"/>
              <a:t>d</a:t>
            </a:r>
            <a:r>
              <a:rPr altLang="en-GB" dirty="0" lang="en-US"/>
              <a:t>u</a:t>
            </a:r>
            <a:r>
              <a:rPr altLang="en-GB" dirty="0" lang="en-US"/>
              <a:t>rin</a:t>
            </a:r>
            <a:r>
              <a:rPr altLang="en-GB" dirty="0" lang="en-US"/>
              <a:t>g</a:t>
            </a:r>
            <a:r>
              <a:rPr altLang="en-GB" dirty="0" lang="en-US"/>
              <a:t> </a:t>
            </a:r>
            <a:r>
              <a:rPr altLang="en-GB" dirty="0" lang="en-US"/>
              <a:t>p</a:t>
            </a:r>
            <a:r>
              <a:rPr altLang="en-GB" dirty="0" lang="en-US"/>
              <a:t>e</a:t>
            </a:r>
            <a:r>
              <a:rPr altLang="en-GB" dirty="0" lang="en-US"/>
              <a:t>a</a:t>
            </a:r>
            <a:r>
              <a:rPr altLang="en-GB" dirty="0" lang="en-US"/>
              <a:t>k</a:t>
            </a:r>
            <a:r>
              <a:rPr altLang="en-GB" dirty="0" lang="en-US"/>
              <a:t>s</a:t>
            </a:r>
            <a:r>
              <a:rPr altLang="en-GB" dirty="0" lang="en-US"/>
              <a:t>. </a:t>
            </a:r>
            <a:r>
              <a:rPr altLang="en-GB" dirty="0" lang="en-US"/>
              <a:t> </a:t>
            </a:r>
            <a:r>
              <a:rPr altLang="en-GB" dirty="0" lang="en-US"/>
              <a:t> </a:t>
            </a:r>
            <a:r>
              <a:rPr altLang="en-GB" dirty="0" lang="en-US"/>
              <a:t> </a:t>
            </a:r>
            <a:r>
              <a:rPr altLang="en-GB" dirty="0" lang="en-US"/>
              <a:t>H</a:t>
            </a:r>
            <a:r>
              <a:rPr altLang="en-GB" dirty="0" lang="en-US"/>
              <a:t>i</a:t>
            </a:r>
            <a:r>
              <a:rPr altLang="en-GB" dirty="0" lang="en-US"/>
              <a:t>g</a:t>
            </a:r>
            <a:r>
              <a:rPr altLang="en-GB" dirty="0" lang="en-US"/>
              <a:t>h</a:t>
            </a:r>
            <a:r>
              <a:rPr altLang="en-GB" dirty="0" lang="en-US"/>
              <a:t>est </a:t>
            </a:r>
            <a:r>
              <a:rPr altLang="en-GB" dirty="0" lang="en-US"/>
              <a:t>u</a:t>
            </a:r>
            <a:r>
              <a:rPr altLang="en-GB" dirty="0" lang="en-US"/>
              <a:t>t</a:t>
            </a:r>
            <a:r>
              <a:rPr altLang="en-GB" dirty="0" lang="en-US"/>
              <a:t>ility</a:t>
            </a:r>
            <a:r>
              <a:rPr altLang="en-GB" dirty="0" lang="en-US"/>
              <a:t>,</a:t>
            </a:r>
            <a:r>
              <a:rPr altLang="en-GB" dirty="0" lang="en-US"/>
              <a:t>r</a:t>
            </a:r>
            <a:r>
              <a:rPr altLang="en-GB" dirty="0" lang="en-US"/>
              <a:t>e</a:t>
            </a:r>
            <a:r>
              <a:rPr altLang="en-GB" dirty="0" lang="en-US"/>
              <a:t>n</a:t>
            </a:r>
            <a:r>
              <a:rPr altLang="en-GB" dirty="0" lang="en-US"/>
              <a:t>t</a:t>
            </a:r>
            <a:r>
              <a:rPr altLang="en-GB" dirty="0" lang="en-US"/>
              <a:t>,</a:t>
            </a:r>
            <a:r>
              <a:rPr altLang="en-GB" dirty="0" lang="en-US"/>
              <a:t> and </a:t>
            </a:r>
            <a:r>
              <a:rPr altLang="en-GB" dirty="0" lang="en-US"/>
              <a:t>i</a:t>
            </a:r>
            <a:r>
              <a:rPr altLang="en-GB" dirty="0" lang="en-US"/>
              <a:t>n</a:t>
            </a:r>
            <a:r>
              <a:rPr altLang="en-GB" dirty="0" lang="en-US"/>
              <a:t>s</a:t>
            </a:r>
            <a:r>
              <a:rPr altLang="en-GB" dirty="0" lang="en-US"/>
              <a:t>urance </a:t>
            </a:r>
            <a:r>
              <a:rPr altLang="en-GB" dirty="0" lang="en-US"/>
              <a:t>r</a:t>
            </a:r>
            <a:r>
              <a:rPr altLang="en-GB" dirty="0" lang="en-US"/>
              <a:t>a</a:t>
            </a:r>
            <a:r>
              <a:rPr altLang="en-GB" dirty="0" lang="en-US"/>
              <a:t>tes</a:t>
            </a:r>
            <a:r>
              <a:rPr altLang="en-GB" dirty="0" lang="en-US"/>
              <a:t>.</a:t>
            </a:r>
            <a:endParaRPr dirty="0" lang="en-US"/>
          </a:p>
        </p:txBody>
      </p:sp>
      <mc:AlternateContent xmlns:mc="http://schemas.openxmlformats.org/markup-compatibility/2006">
        <mc:Choice xmlns:p14="http://schemas.microsoft.com/office/powerpoint/2010/main" Requires="p14">
          <p:contentPart p14:bwMode="auto" r:id="rId1">
            <p14:nvContentPartPr>
              <p14:cNvPr id="1048759" name=""/>
              <p14:cNvContentPartPr/>
              <p14:nvPr/>
            </p14:nvContentPartPr>
            <p14:xfrm>
              <a:off x="0" y="0"/>
              <a:ext cx="0" cy="0"/>
            </p14:xfrm>
          </p:contentPart>
        </mc:Choice>
        <mc:Fallback>
          <p:sp>
            <p:nvSpPr>
              <p:cNvPr id="1048759"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2">
            <p14:nvContentPartPr>
              <p14:cNvPr id="1048760" name=""/>
              <p14:cNvContentPartPr/>
              <p14:nvPr/>
            </p14:nvContentPartPr>
            <p14:xfrm>
              <a:off x="0" y="0"/>
              <a:ext cx="0" cy="0"/>
            </p14:xfrm>
          </p:contentPart>
        </mc:Choice>
        <mc:Fallback>
          <p:sp>
            <p:nvSpPr>
              <p:cNvPr id="1048760"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3">
            <p14:nvContentPartPr>
              <p14:cNvPr id="1048761" name=""/>
              <p14:cNvContentPartPr/>
              <p14:nvPr/>
            </p14:nvContentPartPr>
            <p14:xfrm>
              <a:off x="0" y="0"/>
              <a:ext cx="0" cy="0"/>
            </p14:xfrm>
          </p:contentPart>
        </mc:Choice>
        <mc:Fallback>
          <p:sp>
            <p:nvSpPr>
              <p:cNvPr id="1048761"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4">
            <p14:nvContentPartPr>
              <p14:cNvPr id="1048762" name=""/>
              <p14:cNvContentPartPr/>
              <p14:nvPr/>
            </p14:nvContentPartPr>
            <p14:xfrm>
              <a:off x="0" y="0"/>
              <a:ext cx="0" cy="0"/>
            </p14:xfrm>
          </p:contentPart>
        </mc:Choice>
        <mc:Fallback>
          <p:sp>
            <p:nvSpPr>
              <p:cNvPr id="1048762"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5">
            <p14:nvContentPartPr>
              <p14:cNvPr id="1048763" name=""/>
              <p14:cNvContentPartPr/>
              <p14:nvPr/>
            </p14:nvContentPartPr>
            <p14:xfrm>
              <a:off x="0" y="0"/>
              <a:ext cx="0" cy="0"/>
            </p14:xfrm>
          </p:contentPart>
        </mc:Choice>
        <mc:Fallback>
          <p:sp>
            <p:nvSpPr>
              <p:cNvPr id="1048763"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6">
            <p14:nvContentPartPr>
              <p14:cNvPr id="1048764" name=""/>
              <p14:cNvContentPartPr/>
              <p14:nvPr/>
            </p14:nvContentPartPr>
            <p14:xfrm>
              <a:off x="0" y="0"/>
              <a:ext cx="0" cy="0"/>
            </p14:xfrm>
          </p:contentPart>
        </mc:Choice>
        <mc:Fallback>
          <p:sp>
            <p:nvSpPr>
              <p:cNvPr id="1048764"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7">
            <p14:nvContentPartPr>
              <p14:cNvPr id="1048765" name=""/>
              <p14:cNvContentPartPr/>
              <p14:nvPr/>
            </p14:nvContentPartPr>
            <p14:xfrm>
              <a:off x="0" y="0"/>
              <a:ext cx="0" cy="0"/>
            </p14:xfrm>
          </p:contentPart>
        </mc:Choice>
        <mc:Fallback>
          <p:sp>
            <p:nvSpPr>
              <p:cNvPr id="1048765"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8">
            <p14:nvContentPartPr>
              <p14:cNvPr id="1048766" name=""/>
              <p14:cNvContentPartPr/>
              <p14:nvPr/>
            </p14:nvContentPartPr>
            <p14:xfrm>
              <a:off x="0" y="0"/>
              <a:ext cx="0" cy="0"/>
            </p14:xfrm>
          </p:contentPart>
        </mc:Choice>
        <mc:Fallback>
          <p:sp>
            <p:nvSpPr>
              <p:cNvPr id="1048766"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9">
            <p14:nvContentPartPr>
              <p14:cNvPr id="1048767" name=""/>
              <p14:cNvContentPartPr/>
              <p14:nvPr/>
            </p14:nvContentPartPr>
            <p14:xfrm>
              <a:off x="0" y="0"/>
              <a:ext cx="0" cy="0"/>
            </p14:xfrm>
          </p:contentPart>
        </mc:Choice>
        <mc:Fallback>
          <p:sp>
            <p:nvSpPr>
              <p:cNvPr id="1048767" name=""/>
              <p:cNvSpPr/>
              <p:nvPr/>
            </p:nvSpPr>
            <p:spPr>
              <a:xfrm>
                <a:off x="0" y="0"/>
                <a:ext cx="0" cy="0"/>
              </a:xfrm>
            </p:spPr>
          </p:sp>
        </mc:Fallback>
      </mc:AlternateContent>
      <mc:AlternateContent xmlns:mc="http://schemas.openxmlformats.org/markup-compatibility/2006">
        <mc:Choice xmlns:p14="http://schemas.microsoft.com/office/powerpoint/2010/main" Requires="p14">
          <p:contentPart p14:bwMode="auto" r:id="rId10">
            <p14:nvContentPartPr>
              <p14:cNvPr id="1048770" name=""/>
              <p14:cNvContentPartPr/>
              <p14:nvPr/>
            </p14:nvContentPartPr>
            <p14:xfrm>
              <a:off x="447594" y="2756283"/>
              <a:ext cx="47676" cy="0"/>
            </p14:xfrm>
          </p:contentPart>
        </mc:Choice>
        <mc:Fallback>
          <p:sp>
            <p:nvSpPr>
              <p:cNvPr id="1048770" name=""/>
              <p:cNvSpPr/>
              <p:nvPr/>
            </p:nvSpPr>
            <p:spPr>
              <a:xfrm>
                <a:off x="447594" y="2756283"/>
                <a:ext cx="47676" cy="0"/>
              </a:xfrm>
            </p:spPr>
          </p:sp>
        </mc:Fallback>
      </mc:AlternateContent>
      <mc:AlternateContent xmlns:mc="http://schemas.openxmlformats.org/markup-compatibility/2006">
        <mc:Choice xmlns:p14="http://schemas.microsoft.com/office/powerpoint/2010/main" Requires="p14">
          <p:contentPart p14:bwMode="auto" r:id="rId11">
            <p14:nvContentPartPr>
              <p14:cNvPr id="1048773" name=""/>
              <p14:cNvContentPartPr/>
              <p14:nvPr/>
            </p14:nvContentPartPr>
            <p14:xfrm>
              <a:off x="747565" y="2652867"/>
              <a:ext cx="11048002" cy="221281"/>
            </p14:xfrm>
          </p:contentPart>
        </mc:Choice>
        <mc:Fallback>
          <p:sp>
            <p:nvSpPr>
              <p:cNvPr id="1048773" name=""/>
              <p:cNvSpPr/>
              <p:nvPr/>
            </p:nvSpPr>
            <p:spPr>
              <a:xfrm>
                <a:off x="747565" y="2652867"/>
                <a:ext cx="11048002" cy="221281"/>
              </a:xfrm>
            </p:spPr>
          </p:sp>
        </mc:Fallback>
      </mc:AlternateContent>
      <mc:AlternateContent xmlns:mc="http://schemas.openxmlformats.org/markup-compatibility/2006">
        <mc:Choice xmlns:p14="http://schemas.microsoft.com/office/powerpoint/2010/main" Requires="p14">
          <p:contentPart p14:bwMode="auto" r:id="rId12">
            <p14:nvContentPartPr>
              <p14:cNvPr id="1048774" name=""/>
              <p14:cNvContentPartPr/>
              <p14:nvPr/>
            </p14:nvContentPartPr>
            <p14:xfrm>
              <a:off x="410707" y="859791"/>
              <a:ext cx="11376445" cy="5142505"/>
            </p14:xfrm>
          </p:contentPart>
        </mc:Choice>
        <mc:Fallback>
          <p:sp>
            <p:nvSpPr>
              <p:cNvPr id="1048774" name=""/>
              <p:cNvSpPr/>
              <p:nvPr/>
            </p:nvSpPr>
            <p:spPr>
              <a:xfrm>
                <a:off x="410707" y="859791"/>
                <a:ext cx="11376445" cy="5142505"/>
              </a:xfrm>
            </p:spPr>
          </p:sp>
        </mc:Fallback>
      </mc:AlternateContent>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42" name="Title 1"/>
          <p:cNvSpPr>
            <a:spLocks noGrp="1"/>
          </p:cNvSpPr>
          <p:nvPr>
            <p:ph type="title"/>
          </p:nvPr>
        </p:nvSpPr>
        <p:spPr>
          <a:xfrm>
            <a:off x="2589212" y="338328"/>
            <a:ext cx="8915399" cy="932688"/>
          </a:xfrm>
        </p:spPr>
        <p:txBody>
          <a:bodyPr/>
          <a:p>
            <a:r>
              <a:rPr b="1" dirty="0" lang="en-GB"/>
              <a:t>Conclusion</a:t>
            </a:r>
          </a:p>
        </p:txBody>
      </p:sp>
      <p:sp>
        <p:nvSpPr>
          <p:cNvPr id="1048643" name="Text Placeholder 2"/>
          <p:cNvSpPr>
            <a:spLocks noGrp="1"/>
          </p:cNvSpPr>
          <p:nvPr>
            <p:ph type="body" idx="1"/>
          </p:nvPr>
        </p:nvSpPr>
        <p:spPr>
          <a:xfrm>
            <a:off x="2589212" y="1856232"/>
            <a:ext cx="8915399" cy="4160520"/>
          </a:xfrm>
        </p:spPr>
        <p:txBody>
          <a:bodyPr/>
          <a:p>
            <a:r>
              <a:rPr altLang="en-GB" dirty="0" lang="en-US"/>
              <a:t>T</a:t>
            </a:r>
            <a:r>
              <a:rPr altLang="en-GB" dirty="0" lang="en-US"/>
              <a:t>h</a:t>
            </a:r>
            <a:r>
              <a:rPr altLang="en-GB" dirty="0" lang="en-US"/>
              <a:t>e </a:t>
            </a:r>
            <a:r>
              <a:rPr altLang="en-GB" dirty="0" lang="en-US"/>
              <a:t>c</a:t>
            </a:r>
            <a:r>
              <a:rPr altLang="en-GB" dirty="0" lang="en-US"/>
              <a:t>u</a:t>
            </a:r>
            <a:r>
              <a:rPr altLang="en-GB" dirty="0" lang="en-US"/>
              <a:t>r</a:t>
            </a:r>
            <a:r>
              <a:rPr altLang="en-GB" dirty="0" lang="en-US"/>
              <a:t>r</a:t>
            </a:r>
            <a:r>
              <a:rPr altLang="en-GB" dirty="0" lang="en-US"/>
              <a:t>ent </a:t>
            </a:r>
            <a:r>
              <a:rPr altLang="en-GB" dirty="0" lang="en-US"/>
              <a:t>b</a:t>
            </a:r>
            <a:r>
              <a:rPr altLang="en-GB" dirty="0" lang="en-US"/>
              <a:t>u</a:t>
            </a:r>
            <a:r>
              <a:rPr altLang="en-GB" dirty="0" lang="en-US"/>
              <a:t>siness </a:t>
            </a:r>
            <a:r>
              <a:rPr altLang="en-GB" dirty="0" lang="en-US"/>
              <a:t>m</a:t>
            </a:r>
            <a:r>
              <a:rPr altLang="en-GB" dirty="0" lang="en-US"/>
              <a:t>o</a:t>
            </a:r>
            <a:r>
              <a:rPr altLang="en-GB" dirty="0" lang="en-US"/>
              <a:t>del </a:t>
            </a:r>
            <a:r>
              <a:rPr altLang="en-GB" dirty="0" lang="en-US"/>
              <a:t>i</a:t>
            </a:r>
            <a:r>
              <a:rPr altLang="en-GB" dirty="0" lang="en-US"/>
              <a:t>n</a:t>
            </a:r>
            <a:r>
              <a:rPr altLang="en-GB" dirty="0" lang="en-US"/>
              <a:t> </a:t>
            </a:r>
            <a:r>
              <a:rPr altLang="en-GB" dirty="0" lang="en-US"/>
              <a:t>i</a:t>
            </a:r>
            <a:r>
              <a:rPr altLang="en-GB" dirty="0" lang="en-US"/>
              <a:t>t</a:t>
            </a:r>
            <a:r>
              <a:rPr altLang="en-GB" dirty="0" lang="en-US"/>
              <a:t>s </a:t>
            </a:r>
            <a:r>
              <a:rPr altLang="en-GB" dirty="0" lang="en-US"/>
              <a:t>p</a:t>
            </a:r>
            <a:r>
              <a:rPr altLang="en-GB" dirty="0" lang="en-US"/>
              <a:t>r</a:t>
            </a:r>
            <a:r>
              <a:rPr altLang="en-GB" dirty="0" lang="en-US"/>
              <a:t>e</a:t>
            </a:r>
            <a:r>
              <a:rPr altLang="en-GB" dirty="0" lang="en-US"/>
              <a:t>s</a:t>
            </a:r>
            <a:r>
              <a:rPr altLang="en-GB" dirty="0" lang="en-US"/>
              <a:t>ent </a:t>
            </a:r>
            <a:r>
              <a:rPr altLang="en-GB" dirty="0" lang="en-US"/>
              <a:t>f</a:t>
            </a:r>
            <a:r>
              <a:rPr altLang="en-GB" dirty="0" lang="en-US"/>
              <a:t>o</a:t>
            </a:r>
            <a:r>
              <a:rPr altLang="en-GB" dirty="0" lang="en-US"/>
              <a:t>r</a:t>
            </a:r>
            <a:r>
              <a:rPr altLang="en-GB" dirty="0" lang="en-US"/>
              <a:t>mat</a:t>
            </a:r>
            <a:r>
              <a:rPr altLang="en-GB" dirty="0" lang="en-US"/>
              <a:t>,</a:t>
            </a:r>
            <a:r>
              <a:rPr altLang="en-GB" dirty="0" lang="en-US"/>
              <a:t>i</a:t>
            </a:r>
            <a:r>
              <a:rPr altLang="en-GB" dirty="0" lang="en-US"/>
              <a:t>s</a:t>
            </a:r>
            <a:r>
              <a:rPr altLang="en-GB" dirty="0" lang="en-US"/>
              <a:t> </a:t>
            </a:r>
            <a:r>
              <a:rPr altLang="en-GB" dirty="0" lang="en-US"/>
              <a:t>n</a:t>
            </a:r>
            <a:r>
              <a:rPr altLang="en-GB" dirty="0" lang="en-US"/>
              <a:t>o</a:t>
            </a:r>
            <a:r>
              <a:rPr altLang="en-GB" dirty="0" lang="en-US"/>
              <a:t> </a:t>
            </a:r>
            <a:r>
              <a:rPr altLang="en-GB" dirty="0" lang="en-US"/>
              <a:t>l</a:t>
            </a:r>
            <a:r>
              <a:rPr altLang="en-GB" dirty="0" lang="en-US"/>
              <a:t>o</a:t>
            </a:r>
            <a:r>
              <a:rPr altLang="en-GB" dirty="0" lang="en-US"/>
              <a:t>nger </a:t>
            </a:r>
            <a:endParaRPr dirty="0" lang="en-GB"/>
          </a:p>
          <a:p>
            <a:r>
              <a:rPr altLang="en-GB" dirty="0" lang="en-US"/>
              <a:t>v</a:t>
            </a:r>
            <a:r>
              <a:rPr altLang="en-GB" dirty="0" lang="en-US"/>
              <a:t>i</a:t>
            </a:r>
            <a:r>
              <a:rPr altLang="en-GB" dirty="0" lang="en-US"/>
              <a:t>a</a:t>
            </a:r>
            <a:r>
              <a:rPr altLang="en-GB" dirty="0" lang="en-US"/>
              <a:t>b</a:t>
            </a:r>
            <a:r>
              <a:rPr altLang="en-GB" dirty="0" lang="en-US"/>
              <a:t>le </a:t>
            </a:r>
            <a:r>
              <a:rPr altLang="en-GB" dirty="0" lang="en-US"/>
              <a:t>d</a:t>
            </a:r>
            <a:r>
              <a:rPr altLang="en-GB" dirty="0" lang="en-US"/>
              <a:t>u</a:t>
            </a:r>
            <a:r>
              <a:rPr altLang="en-GB" dirty="0" lang="en-US"/>
              <a:t>e </a:t>
            </a:r>
            <a:r>
              <a:rPr altLang="en-GB" dirty="0" lang="en-US"/>
              <a:t>to </a:t>
            </a:r>
            <a:r>
              <a:rPr altLang="en-GB" dirty="0" lang="en-US"/>
              <a:t>f</a:t>
            </a:r>
            <a:r>
              <a:rPr altLang="en-GB" dirty="0" lang="en-US"/>
              <a:t>u</a:t>
            </a:r>
            <a:r>
              <a:rPr altLang="en-GB" dirty="0" lang="en-US"/>
              <a:t>n</a:t>
            </a:r>
            <a:r>
              <a:rPr altLang="en-GB" dirty="0" lang="en-US"/>
              <a:t>d</a:t>
            </a:r>
            <a:r>
              <a:rPr altLang="en-GB" dirty="0" lang="en-US"/>
              <a:t>a</a:t>
            </a:r>
            <a:r>
              <a:rPr altLang="en-GB" dirty="0" lang="en-US"/>
              <a:t>mental </a:t>
            </a:r>
            <a:r>
              <a:rPr altLang="en-GB" dirty="0" lang="en-US"/>
              <a:t>s</a:t>
            </a:r>
            <a:r>
              <a:rPr altLang="en-GB" dirty="0" lang="en-US"/>
              <a:t>h</a:t>
            </a:r>
            <a:r>
              <a:rPr altLang="en-GB" dirty="0" lang="en-US"/>
              <a:t>i</a:t>
            </a:r>
            <a:r>
              <a:rPr altLang="en-GB" dirty="0" lang="en-US"/>
              <a:t>fts </a:t>
            </a:r>
            <a:r>
              <a:rPr altLang="en-GB" dirty="0" lang="en-US"/>
              <a:t>i</a:t>
            </a:r>
            <a:r>
              <a:rPr altLang="en-GB" dirty="0" lang="en-US"/>
              <a:t>n</a:t>
            </a:r>
            <a:r>
              <a:rPr altLang="en-GB" dirty="0" lang="en-US"/>
              <a:t> </a:t>
            </a:r>
            <a:r>
              <a:rPr altLang="en-GB" dirty="0" lang="en-US"/>
              <a:t>c</a:t>
            </a:r>
            <a:r>
              <a:rPr altLang="en-GB" dirty="0" lang="en-US"/>
              <a:t>o</a:t>
            </a:r>
            <a:r>
              <a:rPr altLang="en-GB" dirty="0" lang="en-US"/>
              <a:t>n</a:t>
            </a:r>
            <a:r>
              <a:rPr altLang="en-GB" dirty="0" lang="en-US"/>
              <a:t>s</a:t>
            </a:r>
            <a:r>
              <a:rPr altLang="en-GB" dirty="0" lang="en-US"/>
              <a:t>u</a:t>
            </a:r>
            <a:r>
              <a:rPr altLang="en-GB" dirty="0" lang="en-US"/>
              <a:t>mer </a:t>
            </a:r>
            <a:r>
              <a:rPr altLang="en-GB" dirty="0" lang="en-US"/>
              <a:t>b</a:t>
            </a:r>
            <a:r>
              <a:rPr altLang="en-GB" dirty="0" lang="en-US"/>
              <a:t>e</a:t>
            </a:r>
            <a:r>
              <a:rPr altLang="en-GB" dirty="0" lang="en-US"/>
              <a:t>haviour </a:t>
            </a:r>
            <a:endParaRPr dirty="0" lang="en-GB"/>
          </a:p>
          <a:p>
            <a:r>
              <a:rPr altLang="en-GB" dirty="0" lang="en-US"/>
              <a:t>a</a:t>
            </a:r>
            <a:r>
              <a:rPr altLang="en-GB" dirty="0" lang="en-US"/>
              <a:t>n</a:t>
            </a:r>
            <a:r>
              <a:rPr altLang="en-GB" dirty="0" lang="en-US"/>
              <a:t>d</a:t>
            </a:r>
            <a:r>
              <a:rPr altLang="en-GB" dirty="0" lang="en-US"/>
              <a:t> </a:t>
            </a:r>
            <a:r>
              <a:rPr altLang="en-GB" dirty="0" lang="en-US"/>
              <a:t>m</a:t>
            </a:r>
            <a:r>
              <a:rPr altLang="en-GB" dirty="0" lang="en-US"/>
              <a:t>a</a:t>
            </a:r>
            <a:r>
              <a:rPr altLang="en-GB" dirty="0" lang="en-US"/>
              <a:t>c</a:t>
            </a:r>
            <a:r>
              <a:rPr altLang="en-GB" dirty="0" lang="en-US"/>
              <a:t>r</a:t>
            </a:r>
            <a:r>
              <a:rPr altLang="en-GB" dirty="0" lang="en-US"/>
              <a:t>o</a:t>
            </a:r>
            <a:r>
              <a:rPr altLang="en-GB" dirty="0" lang="en-US"/>
              <a:t>-</a:t>
            </a:r>
            <a:r>
              <a:rPr altLang="en-GB" dirty="0" lang="en-US"/>
              <a:t>e</a:t>
            </a:r>
            <a:r>
              <a:rPr altLang="en-GB" dirty="0" lang="en-US"/>
              <a:t>c</a:t>
            </a:r>
            <a:r>
              <a:rPr altLang="en-GB" dirty="0" lang="en-US"/>
              <a:t>o</a:t>
            </a:r>
            <a:r>
              <a:rPr altLang="en-GB" dirty="0" lang="en-US"/>
              <a:t>n</a:t>
            </a:r>
            <a:r>
              <a:rPr altLang="en-GB" dirty="0" lang="en-US"/>
              <a:t>o</a:t>
            </a:r>
            <a:r>
              <a:rPr altLang="en-GB" dirty="0" lang="en-US"/>
              <a:t>m</a:t>
            </a:r>
            <a:r>
              <a:rPr altLang="en-GB" dirty="0" lang="en-US"/>
              <a:t>i</a:t>
            </a:r>
            <a:r>
              <a:rPr altLang="en-GB" dirty="0" lang="en-US"/>
              <a:t>c</a:t>
            </a:r>
            <a:r>
              <a:rPr altLang="en-GB" dirty="0" lang="en-US"/>
              <a:t> </a:t>
            </a:r>
            <a:r>
              <a:rPr altLang="en-GB" dirty="0" lang="en-US"/>
              <a:t>p</a:t>
            </a:r>
            <a:r>
              <a:rPr altLang="en-GB" dirty="0" lang="en-US"/>
              <a:t>r</a:t>
            </a:r>
            <a:r>
              <a:rPr altLang="en-GB" dirty="0" lang="en-US"/>
              <a:t>e</a:t>
            </a:r>
            <a:r>
              <a:rPr altLang="en-GB" dirty="0" lang="en-US"/>
              <a:t>s</a:t>
            </a:r>
            <a:r>
              <a:rPr altLang="en-GB" dirty="0" lang="en-US"/>
              <a:t>s</a:t>
            </a:r>
            <a:r>
              <a:rPr altLang="en-GB" dirty="0" lang="en-US"/>
              <a:t>u</a:t>
            </a:r>
            <a:r>
              <a:rPr altLang="en-GB" dirty="0" lang="en-US"/>
              <a:t>res</a:t>
            </a:r>
            <a:r>
              <a:rPr altLang="en-GB" dirty="0" lang="en-US"/>
              <a:t>.</a:t>
            </a:r>
            <a:endParaRPr dirty="0" lang="en-GB"/>
          </a:p>
          <a:p>
            <a:endParaRPr dirty="0"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44" name="Title 1"/>
          <p:cNvSpPr>
            <a:spLocks noGrp="1"/>
          </p:cNvSpPr>
          <p:nvPr>
            <p:ph type="title"/>
          </p:nvPr>
        </p:nvSpPr>
        <p:spPr>
          <a:xfrm>
            <a:off x="2589212" y="521208"/>
            <a:ext cx="8915399" cy="860400"/>
          </a:xfrm>
        </p:spPr>
        <p:txBody>
          <a:bodyPr>
            <a:normAutofit fontScale="90000"/>
          </a:bodyPr>
          <a:p>
            <a:r>
              <a:rPr b="1" dirty="0" lang="en-GB"/>
              <a:t>References </a:t>
            </a:r>
            <a:br>
              <a:rPr altLang="en-GB" b="1" dirty="0" lang="en-US"/>
            </a:br>
            <a:endParaRPr altLang="en-US" lang="zh-CN"/>
          </a:p>
        </p:txBody>
      </p:sp>
      <p:sp>
        <p:nvSpPr>
          <p:cNvPr id="1048775" name=""/>
          <p:cNvSpPr txBox="1"/>
          <p:nvPr/>
        </p:nvSpPr>
        <p:spPr>
          <a:xfrm>
            <a:off x="1262531" y="777670"/>
            <a:ext cx="9666937" cy="5120640"/>
          </a:xfrm>
          <a:prstGeom prst="rect"/>
        </p:spPr>
        <p:txBody>
          <a:bodyPr rtlCol="0" wrap="square">
            <a:spAutoFit/>
          </a:bodyPr>
          <a:p>
            <a:r>
              <a:rPr altLang="en-GB" sz="2800" lang="en-US">
                <a:solidFill>
                  <a:srgbClr val="000000"/>
                </a:solidFill>
              </a:rPr>
              <a:t> </a:t>
            </a:r>
            <a:r>
              <a:rPr altLang="en-GB" sz="2800" lang="en-US">
                <a:solidFill>
                  <a:srgbClr val="000000"/>
                </a:solidFill>
              </a:rPr>
              <a:t> </a:t>
            </a:r>
            <a:r>
              <a:rPr altLang="en-GB" sz="2800" lang="en-US">
                <a:solidFill>
                  <a:srgbClr val="000000"/>
                </a:solidFill>
              </a:rPr>
              <a:t> </a:t>
            </a:r>
            <a:r>
              <a:rPr altLang="en-GB" sz="2800" lang="en-US">
                <a:solidFill>
                  <a:srgbClr val="000000"/>
                </a:solidFill>
              </a:rPr>
              <a:t> </a:t>
            </a:r>
            <a:r>
              <a:rPr altLang="en-GB" sz="2800" lang="en-US">
                <a:solidFill>
                  <a:srgbClr val="000000"/>
                </a:solidFill>
              </a:rPr>
              <a:t> </a:t>
            </a:r>
            <a:r>
              <a:rPr altLang="en-GB" sz="2800" lang="en-US">
                <a:solidFill>
                  <a:srgbClr val="000000"/>
                </a:solidFill>
              </a:rPr>
              <a:t>5</a:t>
            </a:r>
            <a:r>
              <a:rPr altLang="en-GB" sz="2800" lang="en-US">
                <a:solidFill>
                  <a:srgbClr val="000000"/>
                </a:solidFill>
              </a:rPr>
              <a:t> </a:t>
            </a:r>
            <a:r>
              <a:rPr altLang="en-GB" sz="2800" lang="en-US">
                <a:solidFill>
                  <a:srgbClr val="000000"/>
                </a:solidFill>
              </a:rPr>
              <a:t>S</a:t>
            </a:r>
            <a:r>
              <a:rPr altLang="en-GB" sz="2800" lang="en-US">
                <a:solidFill>
                  <a:srgbClr val="000000"/>
                </a:solidFill>
              </a:rPr>
              <a:t>o</a:t>
            </a:r>
            <a:r>
              <a:rPr altLang="en-GB" sz="2800" lang="en-US">
                <a:solidFill>
                  <a:srgbClr val="000000"/>
                </a:solidFill>
              </a:rPr>
              <a:t>u</a:t>
            </a:r>
            <a:r>
              <a:rPr altLang="en-GB" sz="2800" lang="en-US">
                <a:solidFill>
                  <a:srgbClr val="000000"/>
                </a:solidFill>
              </a:rPr>
              <a:t>rces </a:t>
            </a:r>
            <a:endParaRPr sz="2800" lang="en-GB">
              <a:solidFill>
                <a:srgbClr val="000000"/>
              </a:solidFill>
            </a:endParaRPr>
          </a:p>
          <a:p>
            <a:r>
              <a:rPr altLang="en-GB" sz="2800" lang="en-US">
                <a:solidFill>
                  <a:srgbClr val="000000"/>
                </a:solidFill>
              </a:rPr>
              <a:t>1</a:t>
            </a:r>
            <a:r>
              <a:rPr altLang="en-GB" sz="2800" lang="en-US">
                <a:solidFill>
                  <a:srgbClr val="000000"/>
                </a:solidFill>
              </a:rPr>
              <a:t>.</a:t>
            </a:r>
            <a:r>
              <a:rPr altLang="en-GB" sz="2800" lang="en-US">
                <a:solidFill>
                  <a:srgbClr val="000000"/>
                </a:solidFill>
              </a:rPr>
              <a:t>B</a:t>
            </a:r>
            <a:r>
              <a:rPr altLang="en-GB" sz="2800" lang="en-US">
                <a:solidFill>
                  <a:srgbClr val="000000"/>
                </a:solidFill>
              </a:rPr>
              <a:t>r</a:t>
            </a:r>
            <a:r>
              <a:rPr altLang="en-GB" sz="2800" lang="en-US">
                <a:solidFill>
                  <a:srgbClr val="000000"/>
                </a:solidFill>
              </a:rPr>
              <a:t>i</a:t>
            </a:r>
            <a:r>
              <a:rPr altLang="en-GB" sz="2800" lang="en-US">
                <a:solidFill>
                  <a:srgbClr val="000000"/>
                </a:solidFill>
              </a:rPr>
              <a:t>t</a:t>
            </a:r>
            <a:r>
              <a:rPr altLang="en-GB" sz="2800" lang="en-US">
                <a:solidFill>
                  <a:srgbClr val="000000"/>
                </a:solidFill>
              </a:rPr>
              <a:t>i</a:t>
            </a:r>
            <a:r>
              <a:rPr altLang="en-GB" sz="2800" lang="en-US">
                <a:solidFill>
                  <a:srgbClr val="000000"/>
                </a:solidFill>
              </a:rPr>
              <a:t>s</a:t>
            </a:r>
            <a:r>
              <a:rPr altLang="en-GB" sz="2800" lang="en-US">
                <a:solidFill>
                  <a:srgbClr val="000000"/>
                </a:solidFill>
              </a:rPr>
              <a:t>h</a:t>
            </a:r>
            <a:r>
              <a:rPr altLang="en-GB" sz="2800" lang="en-US">
                <a:solidFill>
                  <a:srgbClr val="000000"/>
                </a:solidFill>
              </a:rPr>
              <a:t> </a:t>
            </a:r>
            <a:r>
              <a:rPr altLang="en-GB" sz="2800" lang="en-US">
                <a:solidFill>
                  <a:srgbClr val="000000"/>
                </a:solidFill>
              </a:rPr>
              <a:t>R</a:t>
            </a:r>
            <a:r>
              <a:rPr altLang="en-GB" sz="2800" lang="en-US">
                <a:solidFill>
                  <a:srgbClr val="000000"/>
                </a:solidFill>
              </a:rPr>
              <a:t>e</a:t>
            </a:r>
            <a:r>
              <a:rPr altLang="en-GB" sz="2800" lang="en-US">
                <a:solidFill>
                  <a:srgbClr val="000000"/>
                </a:solidFill>
              </a:rPr>
              <a:t>t</a:t>
            </a:r>
            <a:r>
              <a:rPr altLang="en-GB" sz="2800" lang="en-US">
                <a:solidFill>
                  <a:srgbClr val="000000"/>
                </a:solidFill>
              </a:rPr>
              <a:t>ail </a:t>
            </a:r>
            <a:r>
              <a:rPr altLang="en-GB" sz="2800" lang="en-US">
                <a:solidFill>
                  <a:srgbClr val="000000"/>
                </a:solidFill>
              </a:rPr>
              <a:t>C</a:t>
            </a:r>
            <a:r>
              <a:rPr altLang="en-GB" sz="2800" lang="en-US">
                <a:solidFill>
                  <a:srgbClr val="000000"/>
                </a:solidFill>
              </a:rPr>
              <a:t>o</a:t>
            </a:r>
            <a:r>
              <a:rPr altLang="en-GB" sz="2800" lang="en-US">
                <a:solidFill>
                  <a:srgbClr val="000000"/>
                </a:solidFill>
              </a:rPr>
              <a:t>n</a:t>
            </a:r>
            <a:r>
              <a:rPr altLang="en-GB" sz="2800" lang="en-US">
                <a:solidFill>
                  <a:srgbClr val="000000"/>
                </a:solidFill>
              </a:rPr>
              <a:t>s</a:t>
            </a:r>
            <a:r>
              <a:rPr altLang="en-GB" sz="2800" lang="en-US">
                <a:solidFill>
                  <a:srgbClr val="000000"/>
                </a:solidFill>
              </a:rPr>
              <a:t>o</a:t>
            </a:r>
            <a:r>
              <a:rPr altLang="en-GB" sz="2800" lang="en-US">
                <a:solidFill>
                  <a:srgbClr val="000000"/>
                </a:solidFill>
              </a:rPr>
              <a:t>r</a:t>
            </a:r>
            <a:r>
              <a:rPr altLang="en-GB" sz="2800" lang="en-US">
                <a:solidFill>
                  <a:srgbClr val="000000"/>
                </a:solidFill>
              </a:rPr>
              <a:t>tium </a:t>
            </a:r>
            <a:r>
              <a:rPr altLang="en-GB" sz="2800" lang="en-US">
                <a:solidFill>
                  <a:srgbClr val="000000"/>
                </a:solidFill>
              </a:rPr>
              <a:t>(</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5</a:t>
            </a:r>
            <a:r>
              <a:rPr altLang="en-GB" sz="2800" lang="en-US">
                <a:solidFill>
                  <a:srgbClr val="000000"/>
                </a:solidFill>
              </a:rPr>
              <a:t>)</a:t>
            </a:r>
            <a:r>
              <a:rPr altLang="en-GB" sz="2800" lang="en-US">
                <a:solidFill>
                  <a:srgbClr val="000000"/>
                </a:solidFill>
              </a:rPr>
              <a:t> </a:t>
            </a:r>
            <a:r>
              <a:rPr altLang="en-GB" sz="2800" lang="en-US">
                <a:solidFill>
                  <a:srgbClr val="000000"/>
                </a:solidFill>
              </a:rPr>
              <a:t>A</a:t>
            </a:r>
            <a:r>
              <a:rPr altLang="en-GB" sz="2800" lang="en-US">
                <a:solidFill>
                  <a:srgbClr val="000000"/>
                </a:solidFill>
              </a:rPr>
              <a:t>n</a:t>
            </a:r>
            <a:r>
              <a:rPr altLang="en-GB" sz="2800" lang="en-US">
                <a:solidFill>
                  <a:srgbClr val="000000"/>
                </a:solidFill>
              </a:rPr>
              <a:t>n</a:t>
            </a:r>
            <a:r>
              <a:rPr altLang="en-GB" sz="2800" lang="en-US">
                <a:solidFill>
                  <a:srgbClr val="000000"/>
                </a:solidFill>
              </a:rPr>
              <a:t>ual </a:t>
            </a:r>
            <a:r>
              <a:rPr altLang="en-GB" sz="2800" lang="en-US">
                <a:solidFill>
                  <a:srgbClr val="000000"/>
                </a:solidFill>
              </a:rPr>
              <a:t>R</a:t>
            </a:r>
            <a:r>
              <a:rPr altLang="en-GB" sz="2800" lang="en-US">
                <a:solidFill>
                  <a:srgbClr val="000000"/>
                </a:solidFill>
              </a:rPr>
              <a:t>e</a:t>
            </a:r>
            <a:r>
              <a:rPr altLang="en-GB" sz="2800" lang="en-US">
                <a:solidFill>
                  <a:srgbClr val="000000"/>
                </a:solidFill>
              </a:rPr>
              <a:t>t</a:t>
            </a:r>
            <a:r>
              <a:rPr altLang="en-GB" sz="2800" lang="en-US">
                <a:solidFill>
                  <a:srgbClr val="000000"/>
                </a:solidFill>
              </a:rPr>
              <a:t>ail </a:t>
            </a:r>
            <a:r>
              <a:rPr altLang="en-GB" sz="2800" lang="en-US">
                <a:solidFill>
                  <a:srgbClr val="000000"/>
                </a:solidFill>
              </a:rPr>
              <a:t>I</a:t>
            </a:r>
            <a:r>
              <a:rPr altLang="en-GB" sz="2800" lang="en-US">
                <a:solidFill>
                  <a:srgbClr val="000000"/>
                </a:solidFill>
              </a:rPr>
              <a:t>n</a:t>
            </a:r>
            <a:r>
              <a:rPr altLang="en-GB" sz="2800" lang="en-US">
                <a:solidFill>
                  <a:srgbClr val="000000"/>
                </a:solidFill>
              </a:rPr>
              <a:t>d</a:t>
            </a:r>
            <a:r>
              <a:rPr altLang="en-GB" sz="2800" lang="en-US">
                <a:solidFill>
                  <a:srgbClr val="000000"/>
                </a:solidFill>
              </a:rPr>
              <a:t>u</a:t>
            </a:r>
            <a:r>
              <a:rPr altLang="en-GB" sz="2800" lang="en-US">
                <a:solidFill>
                  <a:srgbClr val="000000"/>
                </a:solidFill>
              </a:rPr>
              <a:t>s</a:t>
            </a:r>
            <a:r>
              <a:rPr altLang="en-GB" sz="2800" lang="en-US">
                <a:solidFill>
                  <a:srgbClr val="000000"/>
                </a:solidFill>
              </a:rPr>
              <a:t>t</a:t>
            </a:r>
            <a:r>
              <a:rPr altLang="en-GB" sz="2800" lang="en-US">
                <a:solidFill>
                  <a:srgbClr val="000000"/>
                </a:solidFill>
              </a:rPr>
              <a:t>ry</a:t>
            </a:r>
            <a:r>
              <a:rPr altLang="en-GB" sz="2800" lang="en-US">
                <a:solidFill>
                  <a:srgbClr val="000000"/>
                </a:solidFill>
              </a:rPr>
              <a:t>.</a:t>
            </a:r>
            <a:r>
              <a:rPr altLang="en-GB" sz="2800" lang="en-US">
                <a:solidFill>
                  <a:srgbClr val="000000"/>
                </a:solidFill>
              </a:rPr>
              <a:t>L</a:t>
            </a:r>
            <a:r>
              <a:rPr altLang="en-GB" sz="2800" lang="en-US">
                <a:solidFill>
                  <a:srgbClr val="000000"/>
                </a:solidFill>
              </a:rPr>
              <a:t>o</a:t>
            </a:r>
            <a:r>
              <a:rPr altLang="en-GB" sz="2800" lang="en-US">
                <a:solidFill>
                  <a:srgbClr val="000000"/>
                </a:solidFill>
              </a:rPr>
              <a:t>n</a:t>
            </a:r>
            <a:r>
              <a:rPr altLang="en-GB" sz="2800" lang="en-US">
                <a:solidFill>
                  <a:srgbClr val="000000"/>
                </a:solidFill>
              </a:rPr>
              <a:t>d</a:t>
            </a:r>
            <a:r>
              <a:rPr altLang="en-GB" sz="2800" lang="en-US">
                <a:solidFill>
                  <a:srgbClr val="000000"/>
                </a:solidFill>
              </a:rPr>
              <a:t>o</a:t>
            </a:r>
            <a:r>
              <a:rPr altLang="en-GB" sz="2800" lang="en-US">
                <a:solidFill>
                  <a:srgbClr val="000000"/>
                </a:solidFill>
              </a:rPr>
              <a:t>n</a:t>
            </a:r>
            <a:r>
              <a:rPr altLang="en-GB" sz="2800" lang="en-US">
                <a:solidFill>
                  <a:srgbClr val="000000"/>
                </a:solidFill>
              </a:rPr>
              <a:t> </a:t>
            </a:r>
            <a:r>
              <a:rPr altLang="en-GB" sz="2800" lang="en-US">
                <a:solidFill>
                  <a:srgbClr val="000000"/>
                </a:solidFill>
              </a:rPr>
              <a:t>:</a:t>
            </a:r>
            <a:r>
              <a:rPr altLang="en-GB" sz="2800" lang="en-US">
                <a:solidFill>
                  <a:srgbClr val="000000"/>
                </a:solidFill>
              </a:rPr>
              <a:t>B</a:t>
            </a:r>
            <a:r>
              <a:rPr altLang="en-GB" sz="2800" lang="en-US">
                <a:solidFill>
                  <a:srgbClr val="000000"/>
                </a:solidFill>
              </a:rPr>
              <a:t>R</a:t>
            </a:r>
            <a:r>
              <a:rPr altLang="en-GB" sz="2800" lang="en-US">
                <a:solidFill>
                  <a:srgbClr val="000000"/>
                </a:solidFill>
              </a:rPr>
              <a:t>C</a:t>
            </a:r>
            <a:endParaRPr sz="2800" lang="en-GB">
              <a:solidFill>
                <a:srgbClr val="000000"/>
              </a:solidFill>
            </a:endParaRPr>
          </a:p>
          <a:p>
            <a:r>
              <a:rPr altLang="en-GB" sz="2800" lang="en-US">
                <a:solidFill>
                  <a:srgbClr val="000000"/>
                </a:solidFill>
              </a:rPr>
              <a:t>2</a:t>
            </a:r>
            <a:r>
              <a:rPr altLang="en-GB" sz="2800" lang="en-US">
                <a:solidFill>
                  <a:srgbClr val="000000"/>
                </a:solidFill>
              </a:rPr>
              <a:t>.</a:t>
            </a:r>
            <a:r>
              <a:rPr altLang="en-GB" sz="2800" lang="en-US">
                <a:solidFill>
                  <a:srgbClr val="000000"/>
                </a:solidFill>
              </a:rPr>
              <a:t>P</a:t>
            </a:r>
            <a:r>
              <a:rPr altLang="en-GB" sz="2800" lang="en-US">
                <a:solidFill>
                  <a:srgbClr val="000000"/>
                </a:solidFill>
              </a:rPr>
              <a:t>o</a:t>
            </a:r>
            <a:r>
              <a:rPr altLang="en-GB" sz="2800" lang="en-US">
                <a:solidFill>
                  <a:srgbClr val="000000"/>
                </a:solidFill>
              </a:rPr>
              <a:t>r</a:t>
            </a:r>
            <a:r>
              <a:rPr altLang="en-GB" sz="2800" lang="en-US">
                <a:solidFill>
                  <a:srgbClr val="000000"/>
                </a:solidFill>
              </a:rPr>
              <a:t>t</a:t>
            </a:r>
            <a:r>
              <a:rPr altLang="en-GB" sz="2800" lang="en-US">
                <a:solidFill>
                  <a:srgbClr val="000000"/>
                </a:solidFill>
              </a:rPr>
              <a:t>e</a:t>
            </a:r>
            <a:r>
              <a:rPr altLang="en-GB" sz="2800" lang="en-US">
                <a:solidFill>
                  <a:srgbClr val="000000"/>
                </a:solidFill>
              </a:rPr>
              <a:t>r</a:t>
            </a:r>
            <a:r>
              <a:rPr altLang="en-GB" sz="2800" lang="en-US">
                <a:solidFill>
                  <a:srgbClr val="000000"/>
                </a:solidFill>
              </a:rPr>
              <a:t>,</a:t>
            </a:r>
            <a:r>
              <a:rPr altLang="en-GB" sz="2800" lang="en-US">
                <a:solidFill>
                  <a:srgbClr val="000000"/>
                </a:solidFill>
              </a:rPr>
              <a:t>M</a:t>
            </a:r>
            <a:r>
              <a:rPr altLang="en-GB" sz="2800" lang="en-US">
                <a:solidFill>
                  <a:srgbClr val="000000"/>
                </a:solidFill>
              </a:rPr>
              <a:t>.</a:t>
            </a:r>
            <a:r>
              <a:rPr altLang="en-GB" sz="2800" lang="en-US">
                <a:solidFill>
                  <a:srgbClr val="000000"/>
                </a:solidFill>
              </a:rPr>
              <a:t>E</a:t>
            </a:r>
            <a:r>
              <a:rPr altLang="en-GB" sz="2800" lang="en-US">
                <a:solidFill>
                  <a:srgbClr val="000000"/>
                </a:solidFill>
              </a:rPr>
              <a:t>.</a:t>
            </a:r>
            <a:r>
              <a:rPr altLang="en-GB" sz="2800" lang="en-US">
                <a:solidFill>
                  <a:srgbClr val="000000"/>
                </a:solidFill>
              </a:rPr>
              <a:t>(</a:t>
            </a:r>
            <a:r>
              <a:rPr altLang="en-GB" sz="2800" lang="en-US">
                <a:solidFill>
                  <a:srgbClr val="000000"/>
                </a:solidFill>
              </a:rPr>
              <a:t>1</a:t>
            </a:r>
            <a:r>
              <a:rPr altLang="en-GB" sz="2800" lang="en-US">
                <a:solidFill>
                  <a:srgbClr val="000000"/>
                </a:solidFill>
              </a:rPr>
              <a:t>9</a:t>
            </a:r>
            <a:r>
              <a:rPr altLang="en-GB" sz="2800" lang="en-US">
                <a:solidFill>
                  <a:srgbClr val="000000"/>
                </a:solidFill>
              </a:rPr>
              <a:t>8</a:t>
            </a:r>
            <a:r>
              <a:rPr altLang="en-GB" sz="2800" lang="en-US">
                <a:solidFill>
                  <a:srgbClr val="000000"/>
                </a:solidFill>
              </a:rPr>
              <a:t>5</a:t>
            </a:r>
            <a:r>
              <a:rPr altLang="en-GB" sz="2800" lang="en-US">
                <a:solidFill>
                  <a:srgbClr val="000000"/>
                </a:solidFill>
              </a:rPr>
              <a:t>)</a:t>
            </a:r>
            <a:r>
              <a:rPr altLang="en-GB" sz="2800" lang="en-US">
                <a:solidFill>
                  <a:srgbClr val="000000"/>
                </a:solidFill>
              </a:rPr>
              <a:t> Competitive </a:t>
            </a:r>
            <a:r>
              <a:rPr altLang="en-GB" sz="2800" lang="en-US">
                <a:solidFill>
                  <a:srgbClr val="000000"/>
                </a:solidFill>
              </a:rPr>
              <a:t>A</a:t>
            </a:r>
            <a:r>
              <a:rPr altLang="en-GB" sz="2800" lang="en-US">
                <a:solidFill>
                  <a:srgbClr val="000000"/>
                </a:solidFill>
              </a:rPr>
              <a:t>d</a:t>
            </a:r>
            <a:r>
              <a:rPr altLang="en-GB" sz="2800" lang="en-US">
                <a:solidFill>
                  <a:srgbClr val="000000"/>
                </a:solidFill>
              </a:rPr>
              <a:t>vantage</a:t>
            </a:r>
            <a:r>
              <a:rPr altLang="en-GB" sz="2800" lang="en-US">
                <a:solidFill>
                  <a:srgbClr val="000000"/>
                </a:solidFill>
              </a:rPr>
              <a:t>:</a:t>
            </a:r>
            <a:r>
              <a:rPr altLang="en-GB" sz="2800" lang="en-US">
                <a:solidFill>
                  <a:srgbClr val="000000"/>
                </a:solidFill>
              </a:rPr>
              <a:t>C</a:t>
            </a:r>
            <a:r>
              <a:rPr altLang="en-GB" sz="2800" lang="en-US">
                <a:solidFill>
                  <a:srgbClr val="000000"/>
                </a:solidFill>
              </a:rPr>
              <a:t>r</a:t>
            </a:r>
            <a:r>
              <a:rPr altLang="en-GB" sz="2800" lang="en-US">
                <a:solidFill>
                  <a:srgbClr val="000000"/>
                </a:solidFill>
              </a:rPr>
              <a:t>e</a:t>
            </a:r>
            <a:r>
              <a:rPr altLang="en-GB" sz="2800" lang="en-US">
                <a:solidFill>
                  <a:srgbClr val="000000"/>
                </a:solidFill>
              </a:rPr>
              <a:t>a</a:t>
            </a:r>
            <a:r>
              <a:rPr altLang="en-GB" sz="2800" lang="en-US">
                <a:solidFill>
                  <a:srgbClr val="000000"/>
                </a:solidFill>
              </a:rPr>
              <a:t>t</a:t>
            </a:r>
            <a:r>
              <a:rPr altLang="en-GB" sz="2800" lang="en-US">
                <a:solidFill>
                  <a:srgbClr val="000000"/>
                </a:solidFill>
              </a:rPr>
              <a:t>i</a:t>
            </a:r>
            <a:r>
              <a:rPr altLang="en-GB" sz="2800" lang="en-US">
                <a:solidFill>
                  <a:srgbClr val="000000"/>
                </a:solidFill>
              </a:rPr>
              <a:t>n</a:t>
            </a:r>
            <a:r>
              <a:rPr altLang="en-GB" sz="2800" lang="en-US">
                <a:solidFill>
                  <a:srgbClr val="000000"/>
                </a:solidFill>
              </a:rPr>
              <a:t>g</a:t>
            </a:r>
            <a:r>
              <a:rPr altLang="en-GB" sz="2800" lang="en-US">
                <a:solidFill>
                  <a:srgbClr val="000000"/>
                </a:solidFill>
              </a:rPr>
              <a:t> </a:t>
            </a:r>
            <a:r>
              <a:rPr altLang="en-GB" sz="2800" lang="en-US">
                <a:solidFill>
                  <a:srgbClr val="000000"/>
                </a:solidFill>
              </a:rPr>
              <a:t>a</a:t>
            </a:r>
            <a:r>
              <a:rPr altLang="en-GB" sz="2800" lang="en-US">
                <a:solidFill>
                  <a:srgbClr val="000000"/>
                </a:solidFill>
              </a:rPr>
              <a:t>nd </a:t>
            </a:r>
            <a:r>
              <a:rPr altLang="en-GB" sz="2800" lang="en-US">
                <a:solidFill>
                  <a:srgbClr val="000000"/>
                </a:solidFill>
              </a:rPr>
              <a:t>S</a:t>
            </a:r>
            <a:r>
              <a:rPr altLang="en-GB" sz="2800" lang="en-US">
                <a:solidFill>
                  <a:srgbClr val="000000"/>
                </a:solidFill>
              </a:rPr>
              <a:t>u</a:t>
            </a:r>
            <a:r>
              <a:rPr altLang="en-GB" sz="2800" lang="en-US">
                <a:solidFill>
                  <a:srgbClr val="000000"/>
                </a:solidFill>
              </a:rPr>
              <a:t>s</a:t>
            </a:r>
            <a:r>
              <a:rPr altLang="en-GB" sz="2800" lang="en-US">
                <a:solidFill>
                  <a:srgbClr val="000000"/>
                </a:solidFill>
              </a:rPr>
              <a:t>t</a:t>
            </a:r>
            <a:r>
              <a:rPr altLang="en-GB" sz="2800" lang="en-US">
                <a:solidFill>
                  <a:srgbClr val="000000"/>
                </a:solidFill>
              </a:rPr>
              <a:t>a</a:t>
            </a:r>
            <a:r>
              <a:rPr altLang="en-GB" sz="2800" lang="en-US">
                <a:solidFill>
                  <a:srgbClr val="000000"/>
                </a:solidFill>
              </a:rPr>
              <a:t>i</a:t>
            </a:r>
            <a:r>
              <a:rPr altLang="en-GB" sz="2800" lang="en-US">
                <a:solidFill>
                  <a:srgbClr val="000000"/>
                </a:solidFill>
              </a:rPr>
              <a:t>n</a:t>
            </a:r>
            <a:r>
              <a:rPr altLang="en-GB" sz="2800" lang="en-US">
                <a:solidFill>
                  <a:srgbClr val="000000"/>
                </a:solidFill>
              </a:rPr>
              <a:t>i</a:t>
            </a:r>
            <a:r>
              <a:rPr altLang="en-GB" sz="2800" lang="en-US">
                <a:solidFill>
                  <a:srgbClr val="000000"/>
                </a:solidFill>
              </a:rPr>
              <a:t>n</a:t>
            </a:r>
            <a:r>
              <a:rPr altLang="en-GB" sz="2800" lang="en-US">
                <a:solidFill>
                  <a:srgbClr val="000000"/>
                </a:solidFill>
              </a:rPr>
              <a:t>g</a:t>
            </a:r>
            <a:r>
              <a:rPr altLang="en-GB" sz="2800" lang="en-US">
                <a:solidFill>
                  <a:srgbClr val="000000"/>
                </a:solidFill>
              </a:rPr>
              <a:t> </a:t>
            </a:r>
            <a:r>
              <a:rPr altLang="en-GB" sz="2800" lang="en-US">
                <a:solidFill>
                  <a:srgbClr val="000000"/>
                </a:solidFill>
              </a:rPr>
              <a:t>S</a:t>
            </a:r>
            <a:r>
              <a:rPr altLang="en-GB" sz="2800" lang="en-US">
                <a:solidFill>
                  <a:srgbClr val="000000"/>
                </a:solidFill>
              </a:rPr>
              <a:t>u</a:t>
            </a:r>
            <a:r>
              <a:rPr altLang="en-GB" sz="2800" lang="en-US">
                <a:solidFill>
                  <a:srgbClr val="000000"/>
                </a:solidFill>
              </a:rPr>
              <a:t>p</a:t>
            </a:r>
            <a:r>
              <a:rPr altLang="en-GB" sz="2800" lang="en-US">
                <a:solidFill>
                  <a:srgbClr val="000000"/>
                </a:solidFill>
              </a:rPr>
              <a:t>e</a:t>
            </a:r>
            <a:r>
              <a:rPr altLang="en-GB" sz="2800" lang="en-US">
                <a:solidFill>
                  <a:srgbClr val="000000"/>
                </a:solidFill>
              </a:rPr>
              <a:t>r</a:t>
            </a:r>
            <a:r>
              <a:rPr altLang="en-GB" sz="2800" lang="en-US">
                <a:solidFill>
                  <a:srgbClr val="000000"/>
                </a:solidFill>
              </a:rPr>
              <a:t>i</a:t>
            </a:r>
            <a:r>
              <a:rPr altLang="en-GB" sz="2800" lang="en-US">
                <a:solidFill>
                  <a:srgbClr val="000000"/>
                </a:solidFill>
              </a:rPr>
              <a:t>o</a:t>
            </a:r>
            <a:r>
              <a:rPr altLang="en-GB" sz="2800" lang="en-US">
                <a:solidFill>
                  <a:srgbClr val="000000"/>
                </a:solidFill>
              </a:rPr>
              <a:t>r </a:t>
            </a:r>
            <a:r>
              <a:rPr altLang="en-GB" sz="2800" lang="en-US">
                <a:solidFill>
                  <a:srgbClr val="000000"/>
                </a:solidFill>
              </a:rPr>
              <a:t>P</a:t>
            </a:r>
            <a:r>
              <a:rPr altLang="en-GB" sz="2800" lang="en-US">
                <a:solidFill>
                  <a:srgbClr val="000000"/>
                </a:solidFill>
              </a:rPr>
              <a:t>e</a:t>
            </a:r>
            <a:r>
              <a:rPr altLang="en-GB" sz="2800" lang="en-US">
                <a:solidFill>
                  <a:srgbClr val="000000"/>
                </a:solidFill>
              </a:rPr>
              <a:t>r</a:t>
            </a:r>
            <a:r>
              <a:rPr altLang="en-GB" sz="2800" lang="en-US">
                <a:solidFill>
                  <a:srgbClr val="000000"/>
                </a:solidFill>
              </a:rPr>
              <a:t>formance</a:t>
            </a:r>
            <a:r>
              <a:rPr altLang="en-GB" sz="2800" lang="en-US">
                <a:solidFill>
                  <a:srgbClr val="000000"/>
                </a:solidFill>
              </a:rPr>
              <a:t>.</a:t>
            </a:r>
            <a:r>
              <a:rPr altLang="en-GB" sz="2800" lang="en-US">
                <a:solidFill>
                  <a:srgbClr val="000000"/>
                </a:solidFill>
              </a:rPr>
              <a:t>N</a:t>
            </a:r>
            <a:r>
              <a:rPr altLang="en-GB" sz="2800" lang="en-US">
                <a:solidFill>
                  <a:srgbClr val="000000"/>
                </a:solidFill>
              </a:rPr>
              <a:t>e</a:t>
            </a:r>
            <a:r>
              <a:rPr altLang="en-GB" sz="2800" lang="en-US">
                <a:solidFill>
                  <a:srgbClr val="000000"/>
                </a:solidFill>
              </a:rPr>
              <a:t>w</a:t>
            </a:r>
            <a:r>
              <a:rPr altLang="en-GB" sz="2800" lang="en-US">
                <a:solidFill>
                  <a:srgbClr val="000000"/>
                </a:solidFill>
              </a:rPr>
              <a:t> </a:t>
            </a:r>
            <a:r>
              <a:rPr altLang="en-GB" sz="2800" lang="en-US">
                <a:solidFill>
                  <a:srgbClr val="000000"/>
                </a:solidFill>
              </a:rPr>
              <a:t>Y</a:t>
            </a:r>
            <a:r>
              <a:rPr altLang="en-GB" sz="2800" lang="en-US">
                <a:solidFill>
                  <a:srgbClr val="000000"/>
                </a:solidFill>
              </a:rPr>
              <a:t>o</a:t>
            </a:r>
            <a:r>
              <a:rPr altLang="en-GB" sz="2800" lang="en-US">
                <a:solidFill>
                  <a:srgbClr val="000000"/>
                </a:solidFill>
              </a:rPr>
              <a:t>r</a:t>
            </a:r>
            <a:r>
              <a:rPr altLang="en-GB" sz="2800" lang="en-US">
                <a:solidFill>
                  <a:srgbClr val="000000"/>
                </a:solidFill>
              </a:rPr>
              <a:t>k</a:t>
            </a:r>
            <a:r>
              <a:rPr altLang="en-GB" sz="2800" lang="en-US">
                <a:solidFill>
                  <a:srgbClr val="000000"/>
                </a:solidFill>
              </a:rPr>
              <a:t>:</a:t>
            </a:r>
            <a:r>
              <a:rPr altLang="en-GB" sz="2800" lang="en-US">
                <a:solidFill>
                  <a:srgbClr val="000000"/>
                </a:solidFill>
              </a:rPr>
              <a:t>F</a:t>
            </a:r>
            <a:r>
              <a:rPr altLang="en-GB" sz="2800" lang="en-US">
                <a:solidFill>
                  <a:srgbClr val="000000"/>
                </a:solidFill>
              </a:rPr>
              <a:t>r</a:t>
            </a:r>
            <a:r>
              <a:rPr altLang="en-GB" sz="2800" lang="en-US">
                <a:solidFill>
                  <a:srgbClr val="000000"/>
                </a:solidFill>
              </a:rPr>
              <a:t>e</a:t>
            </a:r>
            <a:r>
              <a:rPr altLang="en-GB" sz="2800" lang="en-US">
                <a:solidFill>
                  <a:srgbClr val="000000"/>
                </a:solidFill>
              </a:rPr>
              <a:t>e</a:t>
            </a:r>
            <a:r>
              <a:rPr altLang="en-GB" sz="2800" lang="en-US">
                <a:solidFill>
                  <a:srgbClr val="000000"/>
                </a:solidFill>
              </a:rPr>
              <a:t> </a:t>
            </a:r>
            <a:r>
              <a:rPr altLang="en-GB" sz="2800" lang="en-US">
                <a:solidFill>
                  <a:srgbClr val="000000"/>
                </a:solidFill>
              </a:rPr>
              <a:t>P</a:t>
            </a:r>
            <a:r>
              <a:rPr altLang="en-GB" sz="2800" lang="en-US">
                <a:solidFill>
                  <a:srgbClr val="000000"/>
                </a:solidFill>
              </a:rPr>
              <a:t>r</a:t>
            </a:r>
            <a:r>
              <a:rPr altLang="en-GB" sz="2800" lang="en-US">
                <a:solidFill>
                  <a:srgbClr val="000000"/>
                </a:solidFill>
              </a:rPr>
              <a:t>e</a:t>
            </a:r>
            <a:r>
              <a:rPr altLang="en-GB" sz="2800" lang="en-US">
                <a:solidFill>
                  <a:srgbClr val="000000"/>
                </a:solidFill>
              </a:rPr>
              <a:t>s</a:t>
            </a:r>
            <a:r>
              <a:rPr altLang="en-GB" sz="2800" lang="en-US">
                <a:solidFill>
                  <a:srgbClr val="000000"/>
                </a:solidFill>
              </a:rPr>
              <a:t>s</a:t>
            </a:r>
            <a:r>
              <a:rPr altLang="en-GB" sz="2800" lang="en-US">
                <a:solidFill>
                  <a:srgbClr val="000000"/>
                </a:solidFill>
              </a:rPr>
              <a:t>.</a:t>
            </a:r>
            <a:endParaRPr sz="2800" lang="en-GB">
              <a:solidFill>
                <a:srgbClr val="000000"/>
              </a:solidFill>
            </a:endParaRPr>
          </a:p>
          <a:p>
            <a:r>
              <a:rPr altLang="en-GB" sz="2800" lang="en-US">
                <a:solidFill>
                  <a:srgbClr val="000000"/>
                </a:solidFill>
              </a:rPr>
              <a:t>3</a:t>
            </a:r>
            <a:r>
              <a:rPr altLang="en-GB" sz="2800" lang="en-US">
                <a:solidFill>
                  <a:srgbClr val="000000"/>
                </a:solidFill>
              </a:rPr>
              <a:t>.</a:t>
            </a:r>
            <a:r>
              <a:rPr altLang="en-GB" sz="2800" lang="en-US">
                <a:solidFill>
                  <a:srgbClr val="000000"/>
                </a:solidFill>
              </a:rPr>
              <a:t>O</a:t>
            </a:r>
            <a:r>
              <a:rPr altLang="en-GB" sz="2800" lang="en-US">
                <a:solidFill>
                  <a:srgbClr val="000000"/>
                </a:solidFill>
              </a:rPr>
              <a:t>f</a:t>
            </a:r>
            <a:r>
              <a:rPr altLang="en-GB" sz="2800" lang="en-US">
                <a:solidFill>
                  <a:srgbClr val="000000"/>
                </a:solidFill>
              </a:rPr>
              <a:t>f</a:t>
            </a:r>
            <a:r>
              <a:rPr altLang="en-GB" sz="2800" lang="en-US">
                <a:solidFill>
                  <a:srgbClr val="000000"/>
                </a:solidFill>
              </a:rPr>
              <a:t>i</a:t>
            </a:r>
            <a:r>
              <a:rPr altLang="en-GB" sz="2800" lang="en-US">
                <a:solidFill>
                  <a:srgbClr val="000000"/>
                </a:solidFill>
              </a:rPr>
              <a:t>c</a:t>
            </a:r>
            <a:r>
              <a:rPr altLang="en-GB" sz="2800" lang="en-US">
                <a:solidFill>
                  <a:srgbClr val="000000"/>
                </a:solidFill>
              </a:rPr>
              <a:t>e</a:t>
            </a:r>
            <a:r>
              <a:rPr altLang="en-GB" sz="2800" lang="en-US">
                <a:solidFill>
                  <a:srgbClr val="000000"/>
                </a:solidFill>
              </a:rPr>
              <a:t> </a:t>
            </a:r>
            <a:r>
              <a:rPr altLang="en-GB" sz="2800" lang="en-US">
                <a:solidFill>
                  <a:srgbClr val="000000"/>
                </a:solidFill>
              </a:rPr>
              <a:t>f</a:t>
            </a:r>
            <a:r>
              <a:rPr altLang="en-GB" sz="2800" lang="en-US">
                <a:solidFill>
                  <a:srgbClr val="000000"/>
                </a:solidFill>
              </a:rPr>
              <a:t>or </a:t>
            </a:r>
            <a:r>
              <a:rPr altLang="en-GB" sz="2800" lang="en-US">
                <a:solidFill>
                  <a:srgbClr val="000000"/>
                </a:solidFill>
              </a:rPr>
              <a:t>N</a:t>
            </a:r>
            <a:r>
              <a:rPr altLang="en-GB" sz="2800" lang="en-US">
                <a:solidFill>
                  <a:srgbClr val="000000"/>
                </a:solidFill>
              </a:rPr>
              <a:t>a</a:t>
            </a:r>
            <a:r>
              <a:rPr altLang="en-GB" sz="2800" lang="en-US">
                <a:solidFill>
                  <a:srgbClr val="000000"/>
                </a:solidFill>
              </a:rPr>
              <a:t>t</a:t>
            </a:r>
            <a:r>
              <a:rPr altLang="en-GB" sz="2800" lang="en-US">
                <a:solidFill>
                  <a:srgbClr val="000000"/>
                </a:solidFill>
              </a:rPr>
              <a:t>ional </a:t>
            </a:r>
            <a:r>
              <a:rPr altLang="en-GB" sz="2800" lang="en-US">
                <a:solidFill>
                  <a:srgbClr val="000000"/>
                </a:solidFill>
              </a:rPr>
              <a:t>S</a:t>
            </a:r>
            <a:r>
              <a:rPr altLang="en-GB" sz="2800" lang="en-US">
                <a:solidFill>
                  <a:srgbClr val="000000"/>
                </a:solidFill>
              </a:rPr>
              <a:t>t</a:t>
            </a:r>
            <a:r>
              <a:rPr altLang="en-GB" sz="2800" lang="en-US">
                <a:solidFill>
                  <a:srgbClr val="000000"/>
                </a:solidFill>
              </a:rPr>
              <a:t>a</a:t>
            </a:r>
            <a:r>
              <a:rPr altLang="en-GB" sz="2800" lang="en-US">
                <a:solidFill>
                  <a:srgbClr val="000000"/>
                </a:solidFill>
              </a:rPr>
              <a:t>t</a:t>
            </a:r>
            <a:r>
              <a:rPr altLang="en-GB" sz="2800" lang="en-US">
                <a:solidFill>
                  <a:srgbClr val="000000"/>
                </a:solidFill>
              </a:rPr>
              <a:t>istics </a:t>
            </a:r>
            <a:r>
              <a:rPr altLang="en-GB" sz="2800" lang="en-US">
                <a:solidFill>
                  <a:srgbClr val="000000"/>
                </a:solidFill>
              </a:rPr>
              <a:t>(</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4</a:t>
            </a:r>
            <a:r>
              <a:rPr altLang="en-GB" sz="2800" lang="en-US">
                <a:solidFill>
                  <a:srgbClr val="000000"/>
                </a:solidFill>
              </a:rPr>
              <a:t>)</a:t>
            </a:r>
            <a:r>
              <a:rPr altLang="en-GB" sz="2800" lang="en-US">
                <a:solidFill>
                  <a:srgbClr val="000000"/>
                </a:solidFill>
              </a:rPr>
              <a:t>I</a:t>
            </a:r>
            <a:r>
              <a:rPr altLang="en-GB" sz="2800" lang="en-US">
                <a:solidFill>
                  <a:srgbClr val="000000"/>
                </a:solidFill>
              </a:rPr>
              <a:t>m</a:t>
            </a:r>
            <a:r>
              <a:rPr altLang="en-GB" sz="2800" lang="en-US">
                <a:solidFill>
                  <a:srgbClr val="000000"/>
                </a:solidFill>
              </a:rPr>
              <a:t>p</a:t>
            </a:r>
            <a:r>
              <a:rPr altLang="en-GB" sz="2800" lang="en-US">
                <a:solidFill>
                  <a:srgbClr val="000000"/>
                </a:solidFill>
              </a:rPr>
              <a:t>a</a:t>
            </a:r>
            <a:r>
              <a:rPr altLang="en-GB" sz="2800" lang="en-US">
                <a:solidFill>
                  <a:srgbClr val="000000"/>
                </a:solidFill>
              </a:rPr>
              <a:t>c</a:t>
            </a:r>
            <a:r>
              <a:rPr altLang="en-GB" sz="2800" lang="en-US">
                <a:solidFill>
                  <a:srgbClr val="000000"/>
                </a:solidFill>
              </a:rPr>
              <a:t>t</a:t>
            </a:r>
            <a:r>
              <a:rPr altLang="en-GB" sz="2800" lang="en-US">
                <a:solidFill>
                  <a:srgbClr val="000000"/>
                </a:solidFill>
              </a:rPr>
              <a:t> </a:t>
            </a:r>
            <a:r>
              <a:rPr altLang="en-GB" sz="2800" lang="en-US">
                <a:solidFill>
                  <a:srgbClr val="000000"/>
                </a:solidFill>
              </a:rPr>
              <a:t>o</a:t>
            </a:r>
            <a:r>
              <a:rPr altLang="en-GB" sz="2800" lang="en-US">
                <a:solidFill>
                  <a:srgbClr val="000000"/>
                </a:solidFill>
              </a:rPr>
              <a:t>f </a:t>
            </a:r>
            <a:r>
              <a:rPr altLang="en-GB" sz="2800" lang="en-US">
                <a:solidFill>
                  <a:srgbClr val="000000"/>
                </a:solidFill>
              </a:rPr>
              <a:t>h</a:t>
            </a:r>
            <a:r>
              <a:rPr altLang="en-GB" sz="2800" lang="en-US">
                <a:solidFill>
                  <a:srgbClr val="000000"/>
                </a:solidFill>
              </a:rPr>
              <a:t>y</a:t>
            </a:r>
            <a:r>
              <a:rPr altLang="en-GB" sz="2800" lang="en-US">
                <a:solidFill>
                  <a:srgbClr val="000000"/>
                </a:solidFill>
              </a:rPr>
              <a:t>brid </a:t>
            </a:r>
            <a:r>
              <a:rPr altLang="en-GB" sz="2800" lang="en-US">
                <a:solidFill>
                  <a:srgbClr val="000000"/>
                </a:solidFill>
              </a:rPr>
              <a:t>w</a:t>
            </a:r>
            <a:r>
              <a:rPr altLang="en-GB" sz="2800" lang="en-US">
                <a:solidFill>
                  <a:srgbClr val="000000"/>
                </a:solidFill>
              </a:rPr>
              <a:t>orking </a:t>
            </a:r>
            <a:r>
              <a:rPr altLang="en-GB" sz="2800" lang="en-US">
                <a:solidFill>
                  <a:srgbClr val="000000"/>
                </a:solidFill>
              </a:rPr>
              <a:t>o</a:t>
            </a:r>
            <a:r>
              <a:rPr altLang="en-GB" sz="2800" lang="en-US">
                <a:solidFill>
                  <a:srgbClr val="000000"/>
                </a:solidFill>
              </a:rPr>
              <a:t>n</a:t>
            </a:r>
            <a:r>
              <a:rPr altLang="en-GB" sz="2800" lang="en-US">
                <a:solidFill>
                  <a:srgbClr val="000000"/>
                </a:solidFill>
              </a:rPr>
              <a:t> </a:t>
            </a:r>
            <a:r>
              <a:rPr altLang="en-GB" sz="2800" lang="en-US">
                <a:solidFill>
                  <a:srgbClr val="000000"/>
                </a:solidFill>
              </a:rPr>
              <a:t>U</a:t>
            </a:r>
            <a:r>
              <a:rPr altLang="en-GB" sz="2800" lang="en-US">
                <a:solidFill>
                  <a:srgbClr val="000000"/>
                </a:solidFill>
              </a:rPr>
              <a:t>K</a:t>
            </a:r>
            <a:r>
              <a:rPr altLang="en-GB" sz="2800" lang="en-US">
                <a:solidFill>
                  <a:srgbClr val="000000"/>
                </a:solidFill>
              </a:rPr>
              <a:t> </a:t>
            </a:r>
            <a:r>
              <a:rPr altLang="en-GB" sz="2800" lang="en-US">
                <a:solidFill>
                  <a:srgbClr val="000000"/>
                </a:solidFill>
              </a:rPr>
              <a:t>h</a:t>
            </a:r>
            <a:r>
              <a:rPr altLang="en-GB" sz="2800" lang="en-US">
                <a:solidFill>
                  <a:srgbClr val="000000"/>
                </a:solidFill>
              </a:rPr>
              <a:t>i</a:t>
            </a:r>
            <a:r>
              <a:rPr altLang="en-GB" sz="2800" lang="en-US">
                <a:solidFill>
                  <a:srgbClr val="000000"/>
                </a:solidFill>
              </a:rPr>
              <a:t>g</a:t>
            </a:r>
            <a:r>
              <a:rPr altLang="en-GB" sz="2800" lang="en-US">
                <a:solidFill>
                  <a:srgbClr val="000000"/>
                </a:solidFill>
              </a:rPr>
              <a:t>h</a:t>
            </a:r>
            <a:r>
              <a:rPr altLang="en-GB" sz="2800" lang="en-US">
                <a:solidFill>
                  <a:srgbClr val="000000"/>
                </a:solidFill>
              </a:rPr>
              <a:t> </a:t>
            </a:r>
            <a:r>
              <a:rPr altLang="en-GB" sz="2800" lang="en-US">
                <a:solidFill>
                  <a:srgbClr val="000000"/>
                </a:solidFill>
              </a:rPr>
              <a:t>s</a:t>
            </a:r>
            <a:r>
              <a:rPr altLang="en-GB" sz="2800" lang="en-US">
                <a:solidFill>
                  <a:srgbClr val="000000"/>
                </a:solidFill>
              </a:rPr>
              <a:t>t</a:t>
            </a:r>
            <a:r>
              <a:rPr altLang="en-GB" sz="2800" lang="en-US">
                <a:solidFill>
                  <a:srgbClr val="000000"/>
                </a:solidFill>
              </a:rPr>
              <a:t>r</a:t>
            </a:r>
            <a:r>
              <a:rPr altLang="en-GB" sz="2800" lang="en-US">
                <a:solidFill>
                  <a:srgbClr val="000000"/>
                </a:solidFill>
              </a:rPr>
              <a:t>e</a:t>
            </a:r>
            <a:r>
              <a:rPr altLang="en-GB" sz="2800" lang="en-US">
                <a:solidFill>
                  <a:srgbClr val="000000"/>
                </a:solidFill>
              </a:rPr>
              <a:t>e</a:t>
            </a:r>
            <a:r>
              <a:rPr altLang="en-GB" sz="2800" lang="en-US">
                <a:solidFill>
                  <a:srgbClr val="000000"/>
                </a:solidFill>
              </a:rPr>
              <a:t>t</a:t>
            </a:r>
            <a:r>
              <a:rPr altLang="en-GB" sz="2800" lang="en-US">
                <a:solidFill>
                  <a:srgbClr val="000000"/>
                </a:solidFill>
              </a:rPr>
              <a:t>s</a:t>
            </a:r>
            <a:r>
              <a:rPr altLang="en-GB" sz="2800" lang="en-US">
                <a:solidFill>
                  <a:srgbClr val="000000"/>
                </a:solidFill>
              </a:rPr>
              <a:t>.</a:t>
            </a:r>
            <a:r>
              <a:rPr altLang="en-GB" sz="2800" lang="en-US">
                <a:solidFill>
                  <a:srgbClr val="000000"/>
                </a:solidFill>
              </a:rPr>
              <a:t>A</a:t>
            </a:r>
            <a:r>
              <a:rPr altLang="en-GB" sz="2800" lang="en-US">
                <a:solidFill>
                  <a:srgbClr val="000000"/>
                </a:solidFill>
              </a:rPr>
              <a:t>v</a:t>
            </a:r>
            <a:r>
              <a:rPr altLang="en-GB" sz="2800" lang="en-US">
                <a:solidFill>
                  <a:srgbClr val="000000"/>
                </a:solidFill>
              </a:rPr>
              <a:t>a</a:t>
            </a:r>
            <a:r>
              <a:rPr altLang="en-GB" sz="2800" lang="en-US">
                <a:solidFill>
                  <a:srgbClr val="000000"/>
                </a:solidFill>
              </a:rPr>
              <a:t>i</a:t>
            </a:r>
            <a:r>
              <a:rPr altLang="en-GB" sz="2800" lang="en-US">
                <a:solidFill>
                  <a:srgbClr val="000000"/>
                </a:solidFill>
              </a:rPr>
              <a:t>l</a:t>
            </a:r>
            <a:r>
              <a:rPr altLang="en-GB" sz="2800" lang="en-US">
                <a:solidFill>
                  <a:srgbClr val="000000"/>
                </a:solidFill>
              </a:rPr>
              <a:t>a</a:t>
            </a:r>
            <a:r>
              <a:rPr altLang="en-GB" sz="2800" lang="en-US">
                <a:solidFill>
                  <a:srgbClr val="000000"/>
                </a:solidFill>
              </a:rPr>
              <a:t>b</a:t>
            </a:r>
            <a:r>
              <a:rPr altLang="en-GB" sz="2800" lang="en-US">
                <a:solidFill>
                  <a:srgbClr val="000000"/>
                </a:solidFill>
              </a:rPr>
              <a:t>l</a:t>
            </a:r>
            <a:r>
              <a:rPr altLang="en-GB" sz="2800" lang="en-US">
                <a:solidFill>
                  <a:srgbClr val="000000"/>
                </a:solidFill>
              </a:rPr>
              <a:t>e</a:t>
            </a:r>
            <a:r>
              <a:rPr altLang="en-GB" sz="2800" lang="en-US">
                <a:solidFill>
                  <a:srgbClr val="000000"/>
                </a:solidFill>
              </a:rPr>
              <a:t> </a:t>
            </a:r>
            <a:r>
              <a:rPr altLang="en-GB" sz="2800" lang="en-US">
                <a:solidFill>
                  <a:srgbClr val="000000"/>
                </a:solidFill>
              </a:rPr>
              <a:t>a</a:t>
            </a:r>
            <a:r>
              <a:rPr altLang="en-GB" sz="2800" lang="en-US">
                <a:solidFill>
                  <a:srgbClr val="000000"/>
                </a:solidFill>
              </a:rPr>
              <a:t>t</a:t>
            </a:r>
            <a:r>
              <a:rPr altLang="en-GB" sz="2800" lang="en-US">
                <a:solidFill>
                  <a:srgbClr val="000000"/>
                </a:solidFill>
              </a:rPr>
              <a:t>:</a:t>
            </a:r>
            <a:r>
              <a:rPr altLang="en-GB" sz="2800" lang="en-US">
                <a:solidFill>
                  <a:srgbClr val="000000"/>
                </a:solidFill>
              </a:rPr>
              <a:t>w</a:t>
            </a:r>
            <a:r>
              <a:rPr altLang="en-GB" sz="2800" lang="en-US">
                <a:solidFill>
                  <a:srgbClr val="000000"/>
                </a:solidFill>
              </a:rPr>
              <a:t>w</a:t>
            </a:r>
            <a:r>
              <a:rPr altLang="en-GB" sz="2800" lang="en-US">
                <a:solidFill>
                  <a:srgbClr val="000000"/>
                </a:solidFill>
              </a:rPr>
              <a:t>w</a:t>
            </a:r>
            <a:r>
              <a:rPr altLang="en-GB" sz="2800" lang="en-US">
                <a:solidFill>
                  <a:srgbClr val="000000"/>
                </a:solidFill>
              </a:rPr>
              <a:t>.</a:t>
            </a:r>
            <a:r>
              <a:rPr altLang="en-GB" sz="2800" lang="en-US">
                <a:solidFill>
                  <a:srgbClr val="000000"/>
                </a:solidFill>
              </a:rPr>
              <a:t>o</a:t>
            </a:r>
            <a:r>
              <a:rPr altLang="en-GB" sz="2800" lang="en-US">
                <a:solidFill>
                  <a:srgbClr val="000000"/>
                </a:solidFill>
              </a:rPr>
              <a:t>n</a:t>
            </a:r>
            <a:r>
              <a:rPr altLang="en-GB" sz="2800" lang="en-US">
                <a:solidFill>
                  <a:srgbClr val="000000"/>
                </a:solidFill>
              </a:rPr>
              <a:t>s</a:t>
            </a:r>
            <a:r>
              <a:rPr altLang="en-GB" sz="2800" lang="en-US">
                <a:solidFill>
                  <a:srgbClr val="000000"/>
                </a:solidFill>
              </a:rPr>
              <a:t>.</a:t>
            </a:r>
            <a:r>
              <a:rPr altLang="en-GB" sz="2800" lang="en-US">
                <a:solidFill>
                  <a:srgbClr val="000000"/>
                </a:solidFill>
              </a:rPr>
              <a:t>g</a:t>
            </a:r>
            <a:r>
              <a:rPr altLang="en-GB" sz="2800" lang="en-US">
                <a:solidFill>
                  <a:srgbClr val="000000"/>
                </a:solidFill>
              </a:rPr>
              <a:t>o</a:t>
            </a:r>
            <a:r>
              <a:rPr altLang="en-GB" sz="2800" lang="en-US">
                <a:solidFill>
                  <a:srgbClr val="000000"/>
                </a:solidFill>
              </a:rPr>
              <a:t>v</a:t>
            </a:r>
            <a:r>
              <a:rPr altLang="en-GB" sz="2800" lang="en-US">
                <a:solidFill>
                  <a:srgbClr val="000000"/>
                </a:solidFill>
              </a:rPr>
              <a:t>.</a:t>
            </a:r>
            <a:r>
              <a:rPr altLang="en-GB" sz="2800" lang="en-US">
                <a:solidFill>
                  <a:srgbClr val="000000"/>
                </a:solidFill>
              </a:rPr>
              <a:t>u</a:t>
            </a:r>
            <a:r>
              <a:rPr altLang="en-GB" sz="2800" lang="en-US">
                <a:solidFill>
                  <a:srgbClr val="000000"/>
                </a:solidFill>
              </a:rPr>
              <a:t>k</a:t>
            </a:r>
            <a:endParaRPr sz="2800" lang="en-GB">
              <a:solidFill>
                <a:srgbClr val="000000"/>
              </a:solidFill>
            </a:endParaRPr>
          </a:p>
          <a:p>
            <a:r>
              <a:rPr altLang="en-GB" sz="2800" lang="en-US">
                <a:solidFill>
                  <a:srgbClr val="000000"/>
                </a:solidFill>
              </a:rPr>
              <a:t>4</a:t>
            </a:r>
            <a:r>
              <a:rPr altLang="en-GB" sz="2800" lang="en-US">
                <a:solidFill>
                  <a:srgbClr val="000000"/>
                </a:solidFill>
              </a:rPr>
              <a:t>.</a:t>
            </a:r>
            <a:r>
              <a:rPr altLang="en-GB" sz="2800" lang="en-US">
                <a:solidFill>
                  <a:srgbClr val="000000"/>
                </a:solidFill>
              </a:rPr>
              <a:t>K</a:t>
            </a:r>
            <a:r>
              <a:rPr altLang="en-GB" sz="2800" lang="en-US">
                <a:solidFill>
                  <a:srgbClr val="000000"/>
                </a:solidFill>
              </a:rPr>
              <a:t>o</a:t>
            </a:r>
            <a:r>
              <a:rPr altLang="en-GB" sz="2800" lang="en-US">
                <a:solidFill>
                  <a:srgbClr val="000000"/>
                </a:solidFill>
              </a:rPr>
              <a:t>t</a:t>
            </a:r>
            <a:r>
              <a:rPr altLang="en-GB" sz="2800" lang="en-US">
                <a:solidFill>
                  <a:srgbClr val="000000"/>
                </a:solidFill>
              </a:rPr>
              <a:t>l</a:t>
            </a:r>
            <a:r>
              <a:rPr altLang="en-GB" sz="2800" lang="en-US">
                <a:solidFill>
                  <a:srgbClr val="000000"/>
                </a:solidFill>
              </a:rPr>
              <a:t>e</a:t>
            </a:r>
            <a:r>
              <a:rPr altLang="en-GB" sz="2800" lang="en-US">
                <a:solidFill>
                  <a:srgbClr val="000000"/>
                </a:solidFill>
              </a:rPr>
              <a:t>r</a:t>
            </a:r>
            <a:r>
              <a:rPr altLang="en-GB" sz="2800" lang="en-US">
                <a:solidFill>
                  <a:srgbClr val="000000"/>
                </a:solidFill>
              </a:rPr>
              <a:t>,</a:t>
            </a:r>
            <a:r>
              <a:rPr altLang="en-GB" sz="2800" lang="en-US">
                <a:solidFill>
                  <a:srgbClr val="000000"/>
                </a:solidFill>
              </a:rPr>
              <a:t>P</a:t>
            </a:r>
            <a:r>
              <a:rPr altLang="en-GB" sz="2800" lang="en-US">
                <a:solidFill>
                  <a:srgbClr val="000000"/>
                </a:solidFill>
              </a:rPr>
              <a:t>.</a:t>
            </a:r>
            <a:r>
              <a:rPr altLang="en-GB" sz="2800" lang="en-US">
                <a:solidFill>
                  <a:srgbClr val="000000"/>
                </a:solidFill>
              </a:rPr>
              <a:t>a</a:t>
            </a:r>
            <a:r>
              <a:rPr altLang="en-GB" sz="2800" lang="en-US">
                <a:solidFill>
                  <a:srgbClr val="000000"/>
                </a:solidFill>
              </a:rPr>
              <a:t>n</a:t>
            </a:r>
            <a:r>
              <a:rPr altLang="en-GB" sz="2800" lang="en-US">
                <a:solidFill>
                  <a:srgbClr val="000000"/>
                </a:solidFill>
              </a:rPr>
              <a:t>d</a:t>
            </a:r>
            <a:r>
              <a:rPr altLang="en-GB" sz="2800" lang="en-US">
                <a:solidFill>
                  <a:srgbClr val="000000"/>
                </a:solidFill>
              </a:rPr>
              <a:t> </a:t>
            </a:r>
            <a:r>
              <a:rPr altLang="en-GB" sz="2800" lang="en-US">
                <a:solidFill>
                  <a:srgbClr val="000000"/>
                </a:solidFill>
              </a:rPr>
              <a:t>A</a:t>
            </a:r>
            <a:r>
              <a:rPr altLang="en-GB" sz="2800" lang="en-US">
                <a:solidFill>
                  <a:srgbClr val="000000"/>
                </a:solidFill>
              </a:rPr>
              <a:t>r</a:t>
            </a:r>
            <a:r>
              <a:rPr altLang="en-GB" sz="2800" lang="en-US">
                <a:solidFill>
                  <a:srgbClr val="000000"/>
                </a:solidFill>
              </a:rPr>
              <a:t>m</a:t>
            </a:r>
            <a:r>
              <a:rPr altLang="en-GB" sz="2800" lang="en-US">
                <a:solidFill>
                  <a:srgbClr val="000000"/>
                </a:solidFill>
              </a:rPr>
              <a:t>strong</a:t>
            </a:r>
            <a:r>
              <a:rPr altLang="en-GB" sz="2800" lang="en-US">
                <a:solidFill>
                  <a:srgbClr val="000000"/>
                </a:solidFill>
              </a:rPr>
              <a:t>,</a:t>
            </a:r>
            <a:r>
              <a:rPr altLang="en-GB" sz="2800" lang="en-US">
                <a:solidFill>
                  <a:srgbClr val="000000"/>
                </a:solidFill>
              </a:rPr>
              <a:t>G</a:t>
            </a:r>
            <a:r>
              <a:rPr altLang="en-GB" sz="2800" lang="en-US">
                <a:solidFill>
                  <a:srgbClr val="000000"/>
                </a:solidFill>
              </a:rPr>
              <a:t>.</a:t>
            </a:r>
            <a:r>
              <a:rPr altLang="en-GB" sz="2800" lang="en-US">
                <a:solidFill>
                  <a:srgbClr val="000000"/>
                </a:solidFill>
              </a:rPr>
              <a:t>(</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1</a:t>
            </a:r>
            <a:r>
              <a:rPr altLang="en-GB" sz="2800" lang="en-US">
                <a:solidFill>
                  <a:srgbClr val="000000"/>
                </a:solidFill>
              </a:rPr>
              <a:t>)</a:t>
            </a:r>
            <a:r>
              <a:rPr altLang="en-GB" sz="2800" lang="en-US">
                <a:solidFill>
                  <a:srgbClr val="000000"/>
                </a:solidFill>
              </a:rPr>
              <a:t> Principles </a:t>
            </a:r>
            <a:r>
              <a:rPr altLang="en-GB" sz="2800" lang="en-US">
                <a:solidFill>
                  <a:srgbClr val="000000"/>
                </a:solidFill>
              </a:rPr>
              <a:t>o</a:t>
            </a:r>
            <a:r>
              <a:rPr altLang="en-GB" sz="2800" lang="en-US">
                <a:solidFill>
                  <a:srgbClr val="000000"/>
                </a:solidFill>
              </a:rPr>
              <a:t>f</a:t>
            </a:r>
            <a:r>
              <a:rPr altLang="en-GB" sz="2800" lang="en-US">
                <a:solidFill>
                  <a:srgbClr val="000000"/>
                </a:solidFill>
              </a:rPr>
              <a:t> </a:t>
            </a:r>
            <a:r>
              <a:rPr altLang="en-GB" sz="2800" lang="en-US">
                <a:solidFill>
                  <a:srgbClr val="000000"/>
                </a:solidFill>
              </a:rPr>
              <a:t>M</a:t>
            </a:r>
            <a:r>
              <a:rPr altLang="en-GB" sz="2800" lang="en-US">
                <a:solidFill>
                  <a:srgbClr val="000000"/>
                </a:solidFill>
              </a:rPr>
              <a:t>a</a:t>
            </a:r>
            <a:r>
              <a:rPr altLang="en-GB" sz="2800" lang="en-US">
                <a:solidFill>
                  <a:srgbClr val="000000"/>
                </a:solidFill>
              </a:rPr>
              <a:t>r</a:t>
            </a:r>
            <a:r>
              <a:rPr altLang="en-GB" sz="2800" lang="en-US">
                <a:solidFill>
                  <a:srgbClr val="000000"/>
                </a:solidFill>
              </a:rPr>
              <a:t>keting</a:t>
            </a:r>
            <a:r>
              <a:rPr altLang="en-GB" sz="2800" lang="en-US">
                <a:solidFill>
                  <a:srgbClr val="000000"/>
                </a:solidFill>
              </a:rPr>
              <a:t>.</a:t>
            </a:r>
            <a:r>
              <a:rPr altLang="en-GB" sz="2800" lang="en-US">
                <a:solidFill>
                  <a:srgbClr val="000000"/>
                </a:solidFill>
              </a:rPr>
              <a:t>1</a:t>
            </a:r>
            <a:r>
              <a:rPr altLang="en-GB" sz="2800" lang="en-US">
                <a:solidFill>
                  <a:srgbClr val="000000"/>
                </a:solidFill>
              </a:rPr>
              <a:t>8</a:t>
            </a:r>
            <a:r>
              <a:rPr altLang="en-GB" sz="2800" lang="en-US">
                <a:solidFill>
                  <a:srgbClr val="000000"/>
                </a:solidFill>
              </a:rPr>
              <a:t>t</a:t>
            </a:r>
            <a:r>
              <a:rPr altLang="en-GB" sz="2800" lang="en-US">
                <a:solidFill>
                  <a:srgbClr val="000000"/>
                </a:solidFill>
              </a:rPr>
              <a:t>h</a:t>
            </a:r>
            <a:r>
              <a:rPr altLang="en-GB" sz="2800" lang="en-US">
                <a:solidFill>
                  <a:srgbClr val="000000"/>
                </a:solidFill>
              </a:rPr>
              <a:t> </a:t>
            </a:r>
            <a:r>
              <a:rPr altLang="en-GB" sz="2800" lang="en-US">
                <a:solidFill>
                  <a:srgbClr val="000000"/>
                </a:solidFill>
              </a:rPr>
              <a:t>e</a:t>
            </a:r>
            <a:r>
              <a:rPr altLang="en-GB" sz="2800" lang="en-US">
                <a:solidFill>
                  <a:srgbClr val="000000"/>
                </a:solidFill>
              </a:rPr>
              <a:t>d</a:t>
            </a:r>
            <a:r>
              <a:rPr altLang="en-GB" sz="2800" lang="en-US">
                <a:solidFill>
                  <a:srgbClr val="000000"/>
                </a:solidFill>
              </a:rPr>
              <a:t>n</a:t>
            </a:r>
            <a:r>
              <a:rPr altLang="en-GB" sz="2800" lang="en-US">
                <a:solidFill>
                  <a:srgbClr val="000000"/>
                </a:solidFill>
              </a:rPr>
              <a:t>.</a:t>
            </a:r>
            <a:r>
              <a:rPr altLang="en-GB" sz="2800" lang="en-US">
                <a:solidFill>
                  <a:srgbClr val="000000"/>
                </a:solidFill>
              </a:rPr>
              <a:t>H</a:t>
            </a:r>
            <a:r>
              <a:rPr altLang="en-GB" sz="2800" lang="en-US">
                <a:solidFill>
                  <a:srgbClr val="000000"/>
                </a:solidFill>
              </a:rPr>
              <a:t>a</a:t>
            </a:r>
            <a:r>
              <a:rPr altLang="en-GB" sz="2800" lang="en-US">
                <a:solidFill>
                  <a:srgbClr val="000000"/>
                </a:solidFill>
              </a:rPr>
              <a:t>r</a:t>
            </a:r>
            <a:r>
              <a:rPr altLang="en-GB" sz="2800" lang="en-US">
                <a:solidFill>
                  <a:srgbClr val="000000"/>
                </a:solidFill>
              </a:rPr>
              <a:t>l</a:t>
            </a:r>
            <a:r>
              <a:rPr altLang="en-GB" sz="2800" lang="en-US">
                <a:solidFill>
                  <a:srgbClr val="000000"/>
                </a:solidFill>
              </a:rPr>
              <a:t>o</a:t>
            </a:r>
            <a:r>
              <a:rPr altLang="en-GB" sz="2800" lang="en-US">
                <a:solidFill>
                  <a:srgbClr val="000000"/>
                </a:solidFill>
              </a:rPr>
              <a:t>w</a:t>
            </a:r>
            <a:r>
              <a:rPr altLang="en-GB" sz="2800" lang="en-US">
                <a:solidFill>
                  <a:srgbClr val="000000"/>
                </a:solidFill>
              </a:rPr>
              <a:t>:</a:t>
            </a:r>
            <a:r>
              <a:rPr altLang="en-GB" sz="2800" lang="en-US">
                <a:solidFill>
                  <a:srgbClr val="000000"/>
                </a:solidFill>
              </a:rPr>
              <a:t> Pearson</a:t>
            </a:r>
            <a:r>
              <a:rPr altLang="en-GB" sz="2800" lang="en-US">
                <a:solidFill>
                  <a:srgbClr val="000000"/>
                </a:solidFill>
              </a:rPr>
              <a:t>.</a:t>
            </a:r>
            <a:endParaRPr sz="2800" lang="en-GB">
              <a:solidFill>
                <a:srgbClr val="000000"/>
              </a:solidFill>
            </a:endParaRPr>
          </a:p>
          <a:p>
            <a:r>
              <a:rPr altLang="en-GB" sz="2800" lang="en-US">
                <a:solidFill>
                  <a:srgbClr val="000000"/>
                </a:solidFill>
              </a:rPr>
              <a:t>5</a:t>
            </a:r>
            <a:r>
              <a:rPr altLang="en-GB" sz="2800" lang="en-US">
                <a:solidFill>
                  <a:srgbClr val="000000"/>
                </a:solidFill>
              </a:rPr>
              <a:t> </a:t>
            </a:r>
            <a:r>
              <a:rPr altLang="en-GB" sz="2800" lang="en-US">
                <a:solidFill>
                  <a:srgbClr val="000000"/>
                </a:solidFill>
              </a:rPr>
              <a:t>J</a:t>
            </a:r>
            <a:r>
              <a:rPr altLang="en-GB" sz="2800" lang="en-US">
                <a:solidFill>
                  <a:srgbClr val="000000"/>
                </a:solidFill>
              </a:rPr>
              <a:t>o</a:t>
            </a:r>
            <a:r>
              <a:rPr altLang="en-GB" sz="2800" lang="en-US">
                <a:solidFill>
                  <a:srgbClr val="000000"/>
                </a:solidFill>
              </a:rPr>
              <a:t>h</a:t>
            </a:r>
            <a:r>
              <a:rPr altLang="en-GB" sz="2800" lang="en-US">
                <a:solidFill>
                  <a:srgbClr val="000000"/>
                </a:solidFill>
              </a:rPr>
              <a:t>n</a:t>
            </a:r>
            <a:r>
              <a:rPr altLang="en-GB" sz="2800" lang="en-US">
                <a:solidFill>
                  <a:srgbClr val="000000"/>
                </a:solidFill>
              </a:rPr>
              <a:t>s</a:t>
            </a:r>
            <a:r>
              <a:rPr altLang="en-GB" sz="2800" lang="en-US">
                <a:solidFill>
                  <a:srgbClr val="000000"/>
                </a:solidFill>
              </a:rPr>
              <a:t>o</a:t>
            </a:r>
            <a:r>
              <a:rPr altLang="en-GB" sz="2800" lang="en-US">
                <a:solidFill>
                  <a:srgbClr val="000000"/>
                </a:solidFill>
              </a:rPr>
              <a:t>n</a:t>
            </a:r>
            <a:r>
              <a:rPr altLang="en-GB" sz="2800" lang="en-US">
                <a:solidFill>
                  <a:srgbClr val="000000"/>
                </a:solidFill>
              </a:rPr>
              <a:t>,</a:t>
            </a:r>
            <a:r>
              <a:rPr altLang="en-GB" sz="2800" lang="en-US">
                <a:solidFill>
                  <a:srgbClr val="000000"/>
                </a:solidFill>
              </a:rPr>
              <a:t>G</a:t>
            </a:r>
            <a:r>
              <a:rPr altLang="en-GB" sz="2800" lang="en-US">
                <a:solidFill>
                  <a:srgbClr val="000000"/>
                </a:solidFill>
              </a:rPr>
              <a:t>.</a:t>
            </a:r>
            <a:r>
              <a:rPr altLang="en-GB" sz="2800" lang="en-US">
                <a:solidFill>
                  <a:srgbClr val="000000"/>
                </a:solidFill>
              </a:rPr>
              <a:t>,</a:t>
            </a:r>
            <a:r>
              <a:rPr altLang="en-GB" sz="2800" lang="en-US">
                <a:solidFill>
                  <a:srgbClr val="000000"/>
                </a:solidFill>
              </a:rPr>
              <a:t> Whittington</a:t>
            </a:r>
            <a:r>
              <a:rPr altLang="en-GB" sz="2800" lang="en-US">
                <a:solidFill>
                  <a:srgbClr val="000000"/>
                </a:solidFill>
              </a:rPr>
              <a:t>,</a:t>
            </a:r>
            <a:r>
              <a:rPr altLang="en-GB" sz="2800" lang="en-US">
                <a:solidFill>
                  <a:srgbClr val="000000"/>
                </a:solidFill>
              </a:rPr>
              <a:t>R</a:t>
            </a:r>
            <a:r>
              <a:rPr altLang="en-GB" sz="2800" lang="en-US">
                <a:solidFill>
                  <a:srgbClr val="000000"/>
                </a:solidFill>
              </a:rPr>
              <a:t>.</a:t>
            </a:r>
            <a:r>
              <a:rPr altLang="en-GB" sz="2800" lang="en-US">
                <a:solidFill>
                  <a:srgbClr val="000000"/>
                </a:solidFill>
              </a:rPr>
              <a:t>a</a:t>
            </a:r>
            <a:r>
              <a:rPr altLang="en-GB" sz="2800" lang="en-US">
                <a:solidFill>
                  <a:srgbClr val="000000"/>
                </a:solidFill>
              </a:rPr>
              <a:t>n</a:t>
            </a:r>
            <a:r>
              <a:rPr altLang="en-GB" sz="2800" lang="en-US">
                <a:solidFill>
                  <a:srgbClr val="000000"/>
                </a:solidFill>
              </a:rPr>
              <a:t>d</a:t>
            </a:r>
            <a:r>
              <a:rPr altLang="en-GB" sz="2800" lang="en-US">
                <a:solidFill>
                  <a:srgbClr val="000000"/>
                </a:solidFill>
              </a:rPr>
              <a:t> </a:t>
            </a:r>
            <a:r>
              <a:rPr altLang="en-GB" sz="2800" lang="en-US">
                <a:solidFill>
                  <a:srgbClr val="000000"/>
                </a:solidFill>
              </a:rPr>
              <a:t>S</a:t>
            </a:r>
            <a:r>
              <a:rPr altLang="en-GB" sz="2800" lang="en-US">
                <a:solidFill>
                  <a:srgbClr val="000000"/>
                </a:solidFill>
              </a:rPr>
              <a:t>c</a:t>
            </a:r>
            <a:r>
              <a:rPr altLang="en-GB" sz="2800" lang="en-US">
                <a:solidFill>
                  <a:srgbClr val="000000"/>
                </a:solidFill>
              </a:rPr>
              <a:t>h</a:t>
            </a:r>
            <a:r>
              <a:rPr altLang="en-GB" sz="2800" lang="en-US">
                <a:solidFill>
                  <a:srgbClr val="000000"/>
                </a:solidFill>
              </a:rPr>
              <a:t>o</a:t>
            </a:r>
            <a:r>
              <a:rPr altLang="en-GB" sz="2800" lang="en-US">
                <a:solidFill>
                  <a:srgbClr val="000000"/>
                </a:solidFill>
              </a:rPr>
              <a:t>l</a:t>
            </a:r>
            <a:r>
              <a:rPr altLang="en-GB" sz="2800" lang="en-US">
                <a:solidFill>
                  <a:srgbClr val="000000"/>
                </a:solidFill>
              </a:rPr>
              <a:t>e</a:t>
            </a:r>
            <a:r>
              <a:rPr altLang="en-GB" sz="2800" lang="en-US">
                <a:solidFill>
                  <a:srgbClr val="000000"/>
                </a:solidFill>
              </a:rPr>
              <a:t>s</a:t>
            </a:r>
            <a:r>
              <a:rPr altLang="en-GB" sz="2800" lang="en-US">
                <a:solidFill>
                  <a:srgbClr val="000000"/>
                </a:solidFill>
              </a:rPr>
              <a:t>,</a:t>
            </a:r>
            <a:r>
              <a:rPr altLang="en-GB" sz="2800" lang="en-US">
                <a:solidFill>
                  <a:srgbClr val="000000"/>
                </a:solidFill>
              </a:rPr>
              <a:t>K</a:t>
            </a:r>
            <a:r>
              <a:rPr altLang="en-GB" sz="2800" lang="en-US">
                <a:solidFill>
                  <a:srgbClr val="000000"/>
                </a:solidFill>
              </a:rPr>
              <a:t>.</a:t>
            </a:r>
            <a:r>
              <a:rPr altLang="en-GB" sz="2800" lang="en-US">
                <a:solidFill>
                  <a:srgbClr val="000000"/>
                </a:solidFill>
              </a:rPr>
              <a:t>(</a:t>
            </a:r>
            <a:r>
              <a:rPr altLang="en-GB" sz="2800" lang="en-US">
                <a:solidFill>
                  <a:srgbClr val="000000"/>
                </a:solidFill>
              </a:rPr>
              <a:t>2</a:t>
            </a:r>
            <a:r>
              <a:rPr altLang="en-GB" sz="2800" lang="en-US">
                <a:solidFill>
                  <a:srgbClr val="000000"/>
                </a:solidFill>
              </a:rPr>
              <a:t>0</a:t>
            </a:r>
            <a:r>
              <a:rPr altLang="en-GB" sz="2800" lang="en-US">
                <a:solidFill>
                  <a:srgbClr val="000000"/>
                </a:solidFill>
              </a:rPr>
              <a:t>2</a:t>
            </a:r>
            <a:r>
              <a:rPr altLang="en-GB" sz="2800" lang="en-US">
                <a:solidFill>
                  <a:srgbClr val="000000"/>
                </a:solidFill>
              </a:rPr>
              <a:t>0</a:t>
            </a:r>
            <a:r>
              <a:rPr altLang="en-GB" sz="2800" lang="en-US">
                <a:solidFill>
                  <a:srgbClr val="000000"/>
                </a:solidFill>
              </a:rPr>
              <a:t>)</a:t>
            </a:r>
            <a:r>
              <a:rPr altLang="en-GB" sz="2800" lang="en-US">
                <a:solidFill>
                  <a:srgbClr val="000000"/>
                </a:solidFill>
              </a:rPr>
              <a:t> Exploring </a:t>
            </a:r>
            <a:r>
              <a:rPr altLang="en-GB" sz="2800" lang="en-US">
                <a:solidFill>
                  <a:srgbClr val="000000"/>
                </a:solidFill>
              </a:rPr>
              <a:t>S</a:t>
            </a:r>
            <a:r>
              <a:rPr altLang="en-GB" sz="2800" lang="en-US">
                <a:solidFill>
                  <a:srgbClr val="000000"/>
                </a:solidFill>
              </a:rPr>
              <a:t>t</a:t>
            </a:r>
            <a:r>
              <a:rPr altLang="en-GB" sz="2800" lang="en-US">
                <a:solidFill>
                  <a:srgbClr val="000000"/>
                </a:solidFill>
              </a:rPr>
              <a:t>r</a:t>
            </a:r>
            <a:r>
              <a:rPr altLang="en-GB" sz="2800" lang="en-US">
                <a:solidFill>
                  <a:srgbClr val="000000"/>
                </a:solidFill>
              </a:rPr>
              <a:t>a</a:t>
            </a:r>
            <a:r>
              <a:rPr altLang="en-GB" sz="2800" lang="en-US">
                <a:solidFill>
                  <a:srgbClr val="000000"/>
                </a:solidFill>
              </a:rPr>
              <a:t>t</a:t>
            </a:r>
            <a:r>
              <a:rPr altLang="en-GB" sz="2800" lang="en-US">
                <a:solidFill>
                  <a:srgbClr val="000000"/>
                </a:solidFill>
              </a:rPr>
              <a:t>e</a:t>
            </a:r>
            <a:r>
              <a:rPr altLang="en-GB" sz="2800" lang="en-US">
                <a:solidFill>
                  <a:srgbClr val="000000"/>
                </a:solidFill>
              </a:rPr>
              <a:t>gy</a:t>
            </a:r>
            <a:r>
              <a:rPr altLang="en-GB" sz="2800" lang="en-US">
                <a:solidFill>
                  <a:srgbClr val="000000"/>
                </a:solidFill>
              </a:rPr>
              <a:t>:</a:t>
            </a:r>
            <a:r>
              <a:rPr altLang="en-GB" sz="2800" lang="en-US">
                <a:solidFill>
                  <a:srgbClr val="000000"/>
                </a:solidFill>
              </a:rPr>
              <a:t>T</a:t>
            </a:r>
            <a:r>
              <a:rPr altLang="en-GB" sz="2800" lang="en-US">
                <a:solidFill>
                  <a:srgbClr val="000000"/>
                </a:solidFill>
              </a:rPr>
              <a:t>e</a:t>
            </a:r>
            <a:r>
              <a:rPr altLang="en-GB" sz="2800" lang="en-US">
                <a:solidFill>
                  <a:srgbClr val="000000"/>
                </a:solidFill>
              </a:rPr>
              <a:t>x</a:t>
            </a:r>
            <a:r>
              <a:rPr altLang="en-GB" sz="2800" lang="en-US">
                <a:solidFill>
                  <a:srgbClr val="000000"/>
                </a:solidFill>
              </a:rPr>
              <a:t>t</a:t>
            </a:r>
            <a:r>
              <a:rPr altLang="en-GB" sz="2800" lang="en-US">
                <a:solidFill>
                  <a:srgbClr val="000000"/>
                </a:solidFill>
              </a:rPr>
              <a:t> </a:t>
            </a:r>
            <a:r>
              <a:rPr altLang="en-GB" sz="2800" lang="en-US">
                <a:solidFill>
                  <a:srgbClr val="000000"/>
                </a:solidFill>
              </a:rPr>
              <a:t>a</a:t>
            </a:r>
            <a:r>
              <a:rPr altLang="en-GB" sz="2800" lang="en-US">
                <a:solidFill>
                  <a:srgbClr val="000000"/>
                </a:solidFill>
              </a:rPr>
              <a:t>nd </a:t>
            </a:r>
            <a:r>
              <a:rPr altLang="en-GB" sz="2800" lang="en-US">
                <a:solidFill>
                  <a:srgbClr val="000000"/>
                </a:solidFill>
              </a:rPr>
              <a:t>C</a:t>
            </a:r>
            <a:r>
              <a:rPr altLang="en-GB" sz="2800" lang="en-US">
                <a:solidFill>
                  <a:srgbClr val="000000"/>
                </a:solidFill>
              </a:rPr>
              <a:t>a</a:t>
            </a:r>
            <a:r>
              <a:rPr altLang="en-GB" sz="2800" lang="en-US">
                <a:solidFill>
                  <a:srgbClr val="000000"/>
                </a:solidFill>
              </a:rPr>
              <a:t>s</a:t>
            </a:r>
            <a:r>
              <a:rPr altLang="en-GB" sz="2800" lang="en-US">
                <a:solidFill>
                  <a:srgbClr val="000000"/>
                </a:solidFill>
              </a:rPr>
              <a:t>e</a:t>
            </a:r>
            <a:r>
              <a:rPr altLang="en-GB" sz="2800" lang="en-US">
                <a:solidFill>
                  <a:srgbClr val="000000"/>
                </a:solidFill>
              </a:rPr>
              <a:t>s</a:t>
            </a:r>
            <a:r>
              <a:rPr altLang="en-GB" sz="2800" lang="en-US">
                <a:solidFill>
                  <a:srgbClr val="000000"/>
                </a:solidFill>
              </a:rPr>
              <a:t>.</a:t>
            </a:r>
            <a:r>
              <a:rPr altLang="en-GB" sz="2800" lang="en-US">
                <a:solidFill>
                  <a:srgbClr val="000000"/>
                </a:solidFill>
              </a:rPr>
              <a:t>1</a:t>
            </a:r>
            <a:r>
              <a:rPr altLang="en-GB" sz="2800" lang="en-US">
                <a:solidFill>
                  <a:srgbClr val="000000"/>
                </a:solidFill>
              </a:rPr>
              <a:t>2</a:t>
            </a:r>
            <a:r>
              <a:rPr altLang="en-GB" sz="2800" lang="en-US">
                <a:solidFill>
                  <a:srgbClr val="000000"/>
                </a:solidFill>
              </a:rPr>
              <a:t>t</a:t>
            </a:r>
            <a:r>
              <a:rPr altLang="en-GB" sz="2800" lang="en-US">
                <a:solidFill>
                  <a:srgbClr val="000000"/>
                </a:solidFill>
              </a:rPr>
              <a:t>h</a:t>
            </a:r>
            <a:r>
              <a:rPr altLang="en-GB" sz="2800" lang="en-US">
                <a:solidFill>
                  <a:srgbClr val="000000"/>
                </a:solidFill>
              </a:rPr>
              <a:t> </a:t>
            </a:r>
            <a:r>
              <a:rPr altLang="en-GB" sz="2800" lang="en-US">
                <a:solidFill>
                  <a:srgbClr val="000000"/>
                </a:solidFill>
              </a:rPr>
              <a:t>e</a:t>
            </a:r>
            <a:r>
              <a:rPr altLang="en-GB" sz="2800" lang="en-US">
                <a:solidFill>
                  <a:srgbClr val="000000"/>
                </a:solidFill>
              </a:rPr>
              <a:t>d</a:t>
            </a:r>
            <a:r>
              <a:rPr altLang="en-GB" sz="2800" lang="en-US">
                <a:solidFill>
                  <a:srgbClr val="000000"/>
                </a:solidFill>
              </a:rPr>
              <a:t>n</a:t>
            </a:r>
            <a:r>
              <a:rPr altLang="en-GB" sz="2800" lang="en-US">
                <a:solidFill>
                  <a:srgbClr val="000000"/>
                </a:solidFill>
              </a:rPr>
              <a:t>.</a:t>
            </a:r>
            <a:r>
              <a:rPr altLang="en-GB" sz="2800" lang="en-US">
                <a:solidFill>
                  <a:srgbClr val="000000"/>
                </a:solidFill>
              </a:rPr>
              <a:t>H</a:t>
            </a:r>
            <a:r>
              <a:rPr altLang="en-GB" sz="2800" lang="en-US">
                <a:solidFill>
                  <a:srgbClr val="000000"/>
                </a:solidFill>
              </a:rPr>
              <a:t>a</a:t>
            </a:r>
            <a:r>
              <a:rPr altLang="en-GB" sz="2800" lang="en-US">
                <a:solidFill>
                  <a:srgbClr val="000000"/>
                </a:solidFill>
              </a:rPr>
              <a:t>r</a:t>
            </a:r>
            <a:r>
              <a:rPr altLang="en-GB" sz="2800" lang="en-US">
                <a:solidFill>
                  <a:srgbClr val="000000"/>
                </a:solidFill>
              </a:rPr>
              <a:t>l</a:t>
            </a:r>
            <a:r>
              <a:rPr altLang="en-GB" sz="2800" lang="en-US">
                <a:solidFill>
                  <a:srgbClr val="000000"/>
                </a:solidFill>
              </a:rPr>
              <a:t>o</a:t>
            </a:r>
            <a:r>
              <a:rPr altLang="en-GB" sz="2800" lang="en-US">
                <a:solidFill>
                  <a:srgbClr val="000000"/>
                </a:solidFill>
              </a:rPr>
              <a:t>w</a:t>
            </a:r>
            <a:r>
              <a:rPr altLang="en-GB" sz="2800" lang="en-US">
                <a:solidFill>
                  <a:srgbClr val="000000"/>
                </a:solidFill>
              </a:rPr>
              <a:t>:</a:t>
            </a:r>
            <a:r>
              <a:rPr altLang="en-GB" sz="2800" lang="en-US">
                <a:solidFill>
                  <a:srgbClr val="000000"/>
                </a:solidFill>
              </a:rPr>
              <a:t> Pearson</a:t>
            </a:r>
            <a:r>
              <a:rPr altLang="en-GB" sz="2800" lang="en-US">
                <a:solidFill>
                  <a:srgbClr val="000000"/>
                </a:solidFill>
              </a:rPr>
              <a:t>.</a:t>
            </a:r>
            <a:endParaRPr sz="2800" lang="en-GB">
              <a:solidFill>
                <a:srgbClr val="000000"/>
              </a:solidFill>
            </a:endParaRPr>
          </a:p>
          <a:p>
            <a:endParaRPr sz="2800" lang="en-GB">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47" name=""/>
        <p:cNvGrpSpPr/>
        <p:nvPr/>
      </p:nvGrpSpPr>
      <p:grpSpPr>
        <a:xfrm>
          <a:off x="0" y="0"/>
          <a:ext cx="0" cy="0"/>
          <a:chOff x="0" y="0"/>
          <a:chExt cx="0" cy="0"/>
        </a:xfrm>
      </p:grpSpPr>
      <p:sp>
        <p:nvSpPr>
          <p:cNvPr id="1048646" name="Title 1"/>
          <p:cNvSpPr>
            <a:spLocks noGrp="1"/>
          </p:cNvSpPr>
          <p:nvPr>
            <p:ph type="title"/>
          </p:nvPr>
        </p:nvSpPr>
        <p:spPr>
          <a:xfrm>
            <a:off x="7722761" y="935647"/>
            <a:ext cx="4340631" cy="2420202"/>
          </a:xfrm>
        </p:spPr>
        <p:txBody>
          <a:bodyPr anchor="b" bIns="45720" lIns="91440" rIns="91440" rtlCol="0" tIns="45720" vert="horz">
            <a:normAutofit/>
          </a:bodyPr>
          <a:p>
            <a:r>
              <a:rPr dirty="0" sz="4100" lang="en-US"/>
              <a:t>				</a:t>
            </a:r>
            <a:r>
              <a:rPr b="1" dirty="0" sz="5400" lang="en-US"/>
              <a:t>Questions</a:t>
            </a:r>
            <a:r>
              <a:rPr dirty="0" sz="5400" lang="en-US"/>
              <a:t> </a:t>
            </a:r>
          </a:p>
        </p:txBody>
      </p:sp>
      <p:pic>
        <p:nvPicPr>
          <p:cNvPr id="2097152" name="Picture 6" descr="Thank You Images - Free Download on Freepik"/>
          <p:cNvPicPr>
            <a:picLocks noChangeAspect="1" noChangeArrowheads="1"/>
          </p:cNvPicPr>
          <p:nvPr/>
        </p:nvPicPr>
        <p:blipFill>
          <a:blip xmlns:r="http://schemas.openxmlformats.org/officeDocument/2006/relationships" r:embed="rId1"/>
          <a:srcRect l="2443" r="174" b="3"/>
          <a:stretch>
            <a:fillRect/>
          </a:stretch>
        </p:blipFill>
        <p:spPr bwMode="auto">
          <a:xfrm>
            <a:off x="929675" y="1250067"/>
            <a:ext cx="4213521" cy="4326599"/>
          </a:xfrm>
          <a:prstGeom prst="rect"/>
          <a:noFill/>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cond evt="onBegin" delay="0">
                          <p:tn val="2"/>
                        </p:cond>
                      </p:stCondLst>
                      <p:childTnLst>
                        <p:par>
                          <p:cTn fill="hold" id="4">
                            <p:stCondLst>
                              <p:cond delay="0"/>
                            </p:stCondLst>
                            <p:childTnLst>
                              <p:par>
                                <p:cTn fill="hold" grpId="0" id="5" nodeType="withEffect" presetClass="entr" presetID="10" presetSubtype="0">
                                  <p:stCondLst>
                                    <p:cond delay="1000"/>
                                  </p:stCondLst>
                                  <p:iterate>
                                    <p:tmPct val="10000"/>
                                  </p:iterate>
                                  <p:childTnLst>
                                    <p:set>
                                      <p:cBhvr>
                                        <p:cTn dur="1" fill="hold" id="6">
                                          <p:stCondLst>
                                            <p:cond delay="0"/>
                                          </p:stCondLst>
                                        </p:cTn>
                                        <p:tgtEl>
                                          <p:spTgt spid="1048646"/>
                                        </p:tgtEl>
                                        <p:attrNameLst>
                                          <p:attrName>style.visibility</p:attrName>
                                        </p:attrNameLst>
                                      </p:cBhvr>
                                      <p:to>
                                        <p:strVal val="visible"/>
                                      </p:to>
                                    </p:set>
                                    <p:animEffect transition="in" filter="fade">
                                      <p:cBhvr>
                                        <p:cTn dur="700" id="7"/>
                                        <p:tgtEl>
                                          <p:spTgt spid="10486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6" grpId="0"/>
    </p:bldLst>
  </p:timing>
</p:sld>
</file>

<file path=ppt/theme/theme1.xml><?xml version="1.0" encoding="utf-8"?>
<a:theme xmlns:a="http://schemas.openxmlformats.org/drawingml/2006/main" name="Wisp">
  <a:themeElements>
    <a:clrScheme name="Wisp">
      <a:dk1>
        <a:sysClr lastClr="000000" val="windowText"/>
      </a:dk1>
      <a:lt1>
        <a:sysClr lastClr="FFFFFF" val="window"/>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r="5400000" dist="25400" rotWithShape="0">
              <a:srgbClr val="000000">
                <a:alpha val="25000"/>
              </a:srgbClr>
            </a:outerShdw>
          </a:effectLst>
        </a:effectStyle>
        <a:effectStyle>
          <a:effectLst>
            <a:outerShdw blurRad="50800" dir="5400000" dist="381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Anita Nan</dc:creator>
  <cp:lastModifiedBy>Anita Nan</cp:lastModifiedBy>
  <dcterms:created xsi:type="dcterms:W3CDTF">2024-10-08T13:58:04Z</dcterms:created>
  <dcterms:modified xsi:type="dcterms:W3CDTF">2026-07-12T23:55:33Z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1ae3d4f0d99947869bc3cba310a2c07b</vt:lpwstr>
  </property>
</Properties>
</file>