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268" autoAdjust="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313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BF8F-6C72-4250-825D-8D2FB3A6305D}" type="doc">
      <dgm:prSet loTypeId="urn:microsoft.com/office/officeart/2016/7/layout/LinearArrowProcessNumbered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DE09F6-CD5A-4194-876F-2D573E37B06B}">
      <dgm:prSet custT="1"/>
      <dgm:spPr/>
      <dgm:t>
        <a:bodyPr/>
        <a:lstStyle/>
        <a:p>
          <a:r>
            <a:rPr lang="en-GB" sz="1600" dirty="0"/>
            <a:t>Why President Valentín Paniagua issued a decree establishing a Truth and Reconciliation Commission (TRC) for Peru.</a:t>
          </a:r>
          <a:endParaRPr lang="en-US" sz="1600" dirty="0"/>
        </a:p>
      </dgm:t>
    </dgm:pt>
    <dgm:pt modelId="{5849D512-63A1-4C74-8D29-9B33E53D4A2B}" type="parTrans" cxnId="{1380F298-03D5-422A-86A5-51A05791260D}">
      <dgm:prSet/>
      <dgm:spPr/>
      <dgm:t>
        <a:bodyPr/>
        <a:lstStyle/>
        <a:p>
          <a:endParaRPr lang="en-US"/>
        </a:p>
      </dgm:t>
    </dgm:pt>
    <dgm:pt modelId="{82477820-84BA-483D-8820-3CB578770258}" type="sibTrans" cxnId="{1380F298-03D5-422A-86A5-51A05791260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72DA6BD-3F44-4F78-9D00-0E6AAB283E00}">
      <dgm:prSet/>
      <dgm:spPr/>
      <dgm:t>
        <a:bodyPr/>
        <a:lstStyle/>
        <a:p>
          <a:r>
            <a:rPr lang="en-GB"/>
            <a:t>What the TRC set out to achieve.</a:t>
          </a:r>
          <a:endParaRPr lang="en-US"/>
        </a:p>
      </dgm:t>
    </dgm:pt>
    <dgm:pt modelId="{D291A219-B05C-4967-8F99-5FB6AB9F33A2}" type="parTrans" cxnId="{96775A00-ECAF-42B7-8EEB-AB1CF6C3B57D}">
      <dgm:prSet/>
      <dgm:spPr/>
      <dgm:t>
        <a:bodyPr/>
        <a:lstStyle/>
        <a:p>
          <a:endParaRPr lang="en-US"/>
        </a:p>
      </dgm:t>
    </dgm:pt>
    <dgm:pt modelId="{B7915FAD-D985-40EF-AE7A-0BAABBF8D417}" type="sibTrans" cxnId="{96775A00-ECAF-42B7-8EEB-AB1CF6C3B57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1AAF4D2-C43C-454C-9A9A-89B6B70416D7}">
      <dgm:prSet/>
      <dgm:spPr/>
      <dgm:t>
        <a:bodyPr/>
        <a:lstStyle/>
        <a:p>
          <a:r>
            <a:rPr lang="en-GB"/>
            <a:t>The successes and barriers to achieving these goals.</a:t>
          </a:r>
          <a:endParaRPr lang="en-US"/>
        </a:p>
      </dgm:t>
    </dgm:pt>
    <dgm:pt modelId="{AA6BFB4B-DF0F-4F45-ACF5-3DFF4A3C56DE}" type="parTrans" cxnId="{561D9162-96C5-4DD5-AF06-DD800E277F2B}">
      <dgm:prSet/>
      <dgm:spPr/>
      <dgm:t>
        <a:bodyPr/>
        <a:lstStyle/>
        <a:p>
          <a:endParaRPr lang="en-US"/>
        </a:p>
      </dgm:t>
    </dgm:pt>
    <dgm:pt modelId="{4821A8A8-6837-497F-ADC8-34A6AFD93A9B}" type="sibTrans" cxnId="{561D9162-96C5-4DD5-AF06-DD800E277F2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841C3E9-3A52-4CD4-94DE-C38E47763990}">
      <dgm:prSet/>
      <dgm:spPr/>
      <dgm:t>
        <a:bodyPr/>
        <a:lstStyle/>
        <a:p>
          <a:r>
            <a:rPr lang="en-GB"/>
            <a:t>The efficacy of a TRC in relation to justice and healing. </a:t>
          </a:r>
          <a:endParaRPr lang="en-US"/>
        </a:p>
      </dgm:t>
    </dgm:pt>
    <dgm:pt modelId="{CB6DDE52-03DD-44E0-84C0-185B96149F88}" type="parTrans" cxnId="{29484B0F-D0A4-4AEE-A62E-1DD6307D34EC}">
      <dgm:prSet/>
      <dgm:spPr/>
      <dgm:t>
        <a:bodyPr/>
        <a:lstStyle/>
        <a:p>
          <a:endParaRPr lang="en-US"/>
        </a:p>
      </dgm:t>
    </dgm:pt>
    <dgm:pt modelId="{7C0B7D8B-E5A6-46AA-AFD8-120837DA0DBC}" type="sibTrans" cxnId="{29484B0F-D0A4-4AEE-A62E-1DD6307D34E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5C97594-0F0D-4455-9851-003D652CCED1}">
      <dgm:prSet/>
      <dgm:spPr/>
      <dgm:t>
        <a:bodyPr/>
        <a:lstStyle/>
        <a:p>
          <a:r>
            <a:rPr lang="en-GB" dirty="0"/>
            <a:t>Summary</a:t>
          </a:r>
          <a:endParaRPr lang="en-US" dirty="0"/>
        </a:p>
      </dgm:t>
    </dgm:pt>
    <dgm:pt modelId="{814D375A-9088-4F91-82C4-B276EFE225BB}" type="parTrans" cxnId="{F70BC3F3-C25F-49DD-97D5-D88B0BBD751E}">
      <dgm:prSet/>
      <dgm:spPr/>
      <dgm:t>
        <a:bodyPr/>
        <a:lstStyle/>
        <a:p>
          <a:endParaRPr lang="en-US"/>
        </a:p>
      </dgm:t>
    </dgm:pt>
    <dgm:pt modelId="{DBDC486B-D0AA-415C-B430-EB8051333A9F}" type="sibTrans" cxnId="{F70BC3F3-C25F-49DD-97D5-D88B0BBD751E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68CFF070-35C2-4ACE-A3F3-729AA00746EE}" type="pres">
      <dgm:prSet presAssocID="{4EB3BF8F-6C72-4250-825D-8D2FB3A6305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1299E90-C4C1-4841-8D41-D45E9C6C96B7}" type="pres">
      <dgm:prSet presAssocID="{07DE09F6-CD5A-4194-876F-2D573E37B06B}" presName="compositeNode" presStyleCnt="0"/>
      <dgm:spPr/>
    </dgm:pt>
    <dgm:pt modelId="{87784353-6087-4D3E-B5ED-D6B9D95E0A9B}" type="pres">
      <dgm:prSet presAssocID="{07DE09F6-CD5A-4194-876F-2D573E37B06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AF45B69-EBE8-4DE6-B8C4-E107C8A565FB}" type="pres">
      <dgm:prSet presAssocID="{07DE09F6-CD5A-4194-876F-2D573E37B06B}" presName="parSh" presStyleCnt="0"/>
      <dgm:spPr/>
    </dgm:pt>
    <dgm:pt modelId="{9ECE5E33-8D1E-4847-8479-F0DF8EC1B623}" type="pres">
      <dgm:prSet presAssocID="{07DE09F6-CD5A-4194-876F-2D573E37B06B}" presName="lineNode" presStyleLbl="alignAccFollowNode1" presStyleIdx="0" presStyleCnt="15"/>
      <dgm:spPr/>
    </dgm:pt>
    <dgm:pt modelId="{CAF55026-62E3-4C08-A375-A94683A256E8}" type="pres">
      <dgm:prSet presAssocID="{07DE09F6-CD5A-4194-876F-2D573E37B06B}" presName="lineArrowNode" presStyleLbl="alignAccFollowNode1" presStyleIdx="1" presStyleCnt="15"/>
      <dgm:spPr/>
    </dgm:pt>
    <dgm:pt modelId="{097DB29C-3705-46FE-9AE2-97A52F914D6C}" type="pres">
      <dgm:prSet presAssocID="{82477820-84BA-483D-8820-3CB578770258}" presName="sibTransNodeCircle" presStyleLbl="alignNode1" presStyleIdx="0" presStyleCnt="5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42B6BB7C-502D-4333-A799-A2009354DED1}" type="pres">
      <dgm:prSet presAssocID="{82477820-84BA-483D-8820-3CB578770258}" presName="spacerBetweenCircleAndCallout" presStyleCnt="0">
        <dgm:presLayoutVars/>
      </dgm:prSet>
      <dgm:spPr/>
    </dgm:pt>
    <dgm:pt modelId="{F84B3A85-4722-48F1-AC95-B57FB2898FDB}" type="pres">
      <dgm:prSet presAssocID="{07DE09F6-CD5A-4194-876F-2D573E37B06B}" presName="nodeText" presStyleLbl="alignAccFollowNode1" presStyleIdx="2" presStyleCnt="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57A598-F36B-4BC5-BABA-8A41331CC6CD}" type="pres">
      <dgm:prSet presAssocID="{82477820-84BA-483D-8820-3CB578770258}" presName="sibTransComposite" presStyleCnt="0"/>
      <dgm:spPr/>
    </dgm:pt>
    <dgm:pt modelId="{84F8CACE-ACE1-4D19-BC36-FFFC5872A5F3}" type="pres">
      <dgm:prSet presAssocID="{472DA6BD-3F44-4F78-9D00-0E6AAB283E00}" presName="compositeNode" presStyleCnt="0"/>
      <dgm:spPr/>
    </dgm:pt>
    <dgm:pt modelId="{4484C881-8775-4380-858C-ED7EDBA8D498}" type="pres">
      <dgm:prSet presAssocID="{472DA6BD-3F44-4F78-9D00-0E6AAB283E0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1BF693E-3DBE-4983-AF1C-EEAD86C56E74}" type="pres">
      <dgm:prSet presAssocID="{472DA6BD-3F44-4F78-9D00-0E6AAB283E00}" presName="parSh" presStyleCnt="0"/>
      <dgm:spPr/>
    </dgm:pt>
    <dgm:pt modelId="{F577176F-9806-4DB2-996C-DCDA0A767CBD}" type="pres">
      <dgm:prSet presAssocID="{472DA6BD-3F44-4F78-9D00-0E6AAB283E00}" presName="lineNode" presStyleLbl="alignAccFollowNode1" presStyleIdx="3" presStyleCnt="15"/>
      <dgm:spPr/>
    </dgm:pt>
    <dgm:pt modelId="{39171980-539F-498D-9112-2D00EA36D353}" type="pres">
      <dgm:prSet presAssocID="{472DA6BD-3F44-4F78-9D00-0E6AAB283E00}" presName="lineArrowNode" presStyleLbl="alignAccFollowNode1" presStyleIdx="4" presStyleCnt="15"/>
      <dgm:spPr/>
    </dgm:pt>
    <dgm:pt modelId="{1C9B58D7-9F3D-4E73-8311-15739939F63F}" type="pres">
      <dgm:prSet presAssocID="{B7915FAD-D985-40EF-AE7A-0BAABBF8D417}" presName="sibTransNodeCircle" presStyleLbl="alignNode1" presStyleIdx="1" presStyleCnt="5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EB5A0720-9908-4196-9BE5-70073654DD80}" type="pres">
      <dgm:prSet presAssocID="{B7915FAD-D985-40EF-AE7A-0BAABBF8D417}" presName="spacerBetweenCircleAndCallout" presStyleCnt="0">
        <dgm:presLayoutVars/>
      </dgm:prSet>
      <dgm:spPr/>
    </dgm:pt>
    <dgm:pt modelId="{47706240-2290-4B5F-A9D1-18E0E124D666}" type="pres">
      <dgm:prSet presAssocID="{472DA6BD-3F44-4F78-9D00-0E6AAB283E00}" presName="nodeText" presStyleLbl="alignAccFollowNode1" presStyleIdx="5" presStyleCnt="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0727E6-FBC5-4856-914C-1D4847084B8B}" type="pres">
      <dgm:prSet presAssocID="{B7915FAD-D985-40EF-AE7A-0BAABBF8D417}" presName="sibTransComposite" presStyleCnt="0"/>
      <dgm:spPr/>
    </dgm:pt>
    <dgm:pt modelId="{61001B9F-B91B-4395-89A0-18534D872143}" type="pres">
      <dgm:prSet presAssocID="{61AAF4D2-C43C-454C-9A9A-89B6B70416D7}" presName="compositeNode" presStyleCnt="0"/>
      <dgm:spPr/>
    </dgm:pt>
    <dgm:pt modelId="{19129A51-4666-4FED-95C4-94ECA7F7A759}" type="pres">
      <dgm:prSet presAssocID="{61AAF4D2-C43C-454C-9A9A-89B6B70416D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A2D8C01-B932-4363-9244-1E8DA9FBCE10}" type="pres">
      <dgm:prSet presAssocID="{61AAF4D2-C43C-454C-9A9A-89B6B70416D7}" presName="parSh" presStyleCnt="0"/>
      <dgm:spPr/>
    </dgm:pt>
    <dgm:pt modelId="{8FC7A199-7FBC-4464-BBB9-5B8B8B653F36}" type="pres">
      <dgm:prSet presAssocID="{61AAF4D2-C43C-454C-9A9A-89B6B70416D7}" presName="lineNode" presStyleLbl="alignAccFollowNode1" presStyleIdx="6" presStyleCnt="15"/>
      <dgm:spPr/>
    </dgm:pt>
    <dgm:pt modelId="{977E426A-9FE5-4DE1-BAE1-6C96FD12C832}" type="pres">
      <dgm:prSet presAssocID="{61AAF4D2-C43C-454C-9A9A-89B6B70416D7}" presName="lineArrowNode" presStyleLbl="alignAccFollowNode1" presStyleIdx="7" presStyleCnt="15"/>
      <dgm:spPr/>
    </dgm:pt>
    <dgm:pt modelId="{5FF5901A-C965-4989-A11B-CE304D5A0A7F}" type="pres">
      <dgm:prSet presAssocID="{4821A8A8-6837-497F-ADC8-34A6AFD93A9B}" presName="sibTransNodeCircle" presStyleLbl="alignNode1" presStyleIdx="2" presStyleCnt="5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CF2C757D-EC5B-4C74-A966-F8C94DBB985C}" type="pres">
      <dgm:prSet presAssocID="{4821A8A8-6837-497F-ADC8-34A6AFD93A9B}" presName="spacerBetweenCircleAndCallout" presStyleCnt="0">
        <dgm:presLayoutVars/>
      </dgm:prSet>
      <dgm:spPr/>
    </dgm:pt>
    <dgm:pt modelId="{7711C8D2-93AB-4FDE-AA99-AB399056AC7A}" type="pres">
      <dgm:prSet presAssocID="{61AAF4D2-C43C-454C-9A9A-89B6B70416D7}" presName="nodeText" presStyleLbl="alignAccFollowNode1" presStyleIdx="8" presStyleCnt="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D6C83B-0522-4F90-9D1F-CCF1D8BCBAE4}" type="pres">
      <dgm:prSet presAssocID="{4821A8A8-6837-497F-ADC8-34A6AFD93A9B}" presName="sibTransComposite" presStyleCnt="0"/>
      <dgm:spPr/>
    </dgm:pt>
    <dgm:pt modelId="{BF42265C-49C3-4742-A4DD-8BC0D6589A94}" type="pres">
      <dgm:prSet presAssocID="{D841C3E9-3A52-4CD4-94DE-C38E47763990}" presName="compositeNode" presStyleCnt="0"/>
      <dgm:spPr/>
    </dgm:pt>
    <dgm:pt modelId="{E510738B-2645-457A-BCB1-B337409F1124}" type="pres">
      <dgm:prSet presAssocID="{D841C3E9-3A52-4CD4-94DE-C38E4776399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9C1DC43-6CA8-4B00-939E-8447488D7BF0}" type="pres">
      <dgm:prSet presAssocID="{D841C3E9-3A52-4CD4-94DE-C38E47763990}" presName="parSh" presStyleCnt="0"/>
      <dgm:spPr/>
    </dgm:pt>
    <dgm:pt modelId="{9941C3BF-EDBF-416B-B67E-6D867A9482AD}" type="pres">
      <dgm:prSet presAssocID="{D841C3E9-3A52-4CD4-94DE-C38E47763990}" presName="lineNode" presStyleLbl="alignAccFollowNode1" presStyleIdx="9" presStyleCnt="15"/>
      <dgm:spPr/>
    </dgm:pt>
    <dgm:pt modelId="{9A77AA03-CCDF-4ED8-AD79-B014E861361D}" type="pres">
      <dgm:prSet presAssocID="{D841C3E9-3A52-4CD4-94DE-C38E47763990}" presName="lineArrowNode" presStyleLbl="alignAccFollowNode1" presStyleIdx="10" presStyleCnt="15"/>
      <dgm:spPr/>
    </dgm:pt>
    <dgm:pt modelId="{5B68BBE7-A95A-43B6-935A-340F840B9172}" type="pres">
      <dgm:prSet presAssocID="{7C0B7D8B-E5A6-46AA-AFD8-120837DA0DBC}" presName="sibTransNodeCircle" presStyleLbl="alignNode1" presStyleIdx="3" presStyleCnt="5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910565BB-75CA-46CD-857E-7444B8A52457}" type="pres">
      <dgm:prSet presAssocID="{7C0B7D8B-E5A6-46AA-AFD8-120837DA0DBC}" presName="spacerBetweenCircleAndCallout" presStyleCnt="0">
        <dgm:presLayoutVars/>
      </dgm:prSet>
      <dgm:spPr/>
    </dgm:pt>
    <dgm:pt modelId="{6128E1EB-E694-47D6-8FF5-30FA26759664}" type="pres">
      <dgm:prSet presAssocID="{D841C3E9-3A52-4CD4-94DE-C38E47763990}" presName="nodeText" presStyleLbl="alignAccFollowNode1" presStyleIdx="11" presStyleCnt="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FEEA13-6A22-4D65-8C8F-3DED2906ED02}" type="pres">
      <dgm:prSet presAssocID="{7C0B7D8B-E5A6-46AA-AFD8-120837DA0DBC}" presName="sibTransComposite" presStyleCnt="0"/>
      <dgm:spPr/>
    </dgm:pt>
    <dgm:pt modelId="{8A6DE701-FE34-4737-BCC6-AD53D3DD87AF}" type="pres">
      <dgm:prSet presAssocID="{D5C97594-0F0D-4455-9851-003D652CCED1}" presName="compositeNode" presStyleCnt="0"/>
      <dgm:spPr/>
    </dgm:pt>
    <dgm:pt modelId="{61B9DF5A-0FFF-4326-83DC-41438BEE5597}" type="pres">
      <dgm:prSet presAssocID="{D5C97594-0F0D-4455-9851-003D652CCED1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0073F3E-F8EC-438B-A570-EB72B3A4C8C4}" type="pres">
      <dgm:prSet presAssocID="{D5C97594-0F0D-4455-9851-003D652CCED1}" presName="parSh" presStyleCnt="0"/>
      <dgm:spPr/>
    </dgm:pt>
    <dgm:pt modelId="{31D4C12C-A999-47C4-B074-946778F7B846}" type="pres">
      <dgm:prSet presAssocID="{D5C97594-0F0D-4455-9851-003D652CCED1}" presName="lineNode" presStyleLbl="alignAccFollowNode1" presStyleIdx="12" presStyleCnt="15"/>
      <dgm:spPr/>
    </dgm:pt>
    <dgm:pt modelId="{DF59E4C1-CD41-4179-A1D4-2B0D4E94E95D}" type="pres">
      <dgm:prSet presAssocID="{D5C97594-0F0D-4455-9851-003D652CCED1}" presName="lineArrowNode" presStyleLbl="alignAccFollowNode1" presStyleIdx="13" presStyleCnt="15"/>
      <dgm:spPr/>
    </dgm:pt>
    <dgm:pt modelId="{63AA8515-A87A-43DD-BFB8-99215798963C}" type="pres">
      <dgm:prSet presAssocID="{DBDC486B-D0AA-415C-B430-EB8051333A9F}" presName="sibTransNodeCircle" presStyleLbl="alignNode1" presStyleIdx="4" presStyleCnt="5">
        <dgm:presLayoutVars>
          <dgm:chMax val="0"/>
          <dgm:bulletEnabled/>
        </dgm:presLayoutVars>
      </dgm:prSet>
      <dgm:spPr/>
      <dgm:t>
        <a:bodyPr/>
        <a:lstStyle/>
        <a:p>
          <a:endParaRPr lang="en-US"/>
        </a:p>
      </dgm:t>
    </dgm:pt>
    <dgm:pt modelId="{1E07E27A-F4E6-46B7-B406-2FC255EADE27}" type="pres">
      <dgm:prSet presAssocID="{DBDC486B-D0AA-415C-B430-EB8051333A9F}" presName="spacerBetweenCircleAndCallout" presStyleCnt="0">
        <dgm:presLayoutVars/>
      </dgm:prSet>
      <dgm:spPr/>
    </dgm:pt>
    <dgm:pt modelId="{CFD118AD-05B1-49D5-A4B5-5CD5FEBB5576}" type="pres">
      <dgm:prSet presAssocID="{D5C97594-0F0D-4455-9851-003D652CCED1}" presName="nodeText" presStyleLbl="alignAccFollowNode1" presStyleIdx="14" presStyleCnt="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6775A00-ECAF-42B7-8EEB-AB1CF6C3B57D}" srcId="{4EB3BF8F-6C72-4250-825D-8D2FB3A6305D}" destId="{472DA6BD-3F44-4F78-9D00-0E6AAB283E00}" srcOrd="1" destOrd="0" parTransId="{D291A219-B05C-4967-8F99-5FB6AB9F33A2}" sibTransId="{B7915FAD-D985-40EF-AE7A-0BAABBF8D417}"/>
    <dgm:cxn modelId="{C88D4D0B-C58B-4938-957B-F43798084831}" type="presOf" srcId="{82477820-84BA-483D-8820-3CB578770258}" destId="{097DB29C-3705-46FE-9AE2-97A52F914D6C}" srcOrd="0" destOrd="0" presId="urn:microsoft.com/office/officeart/2016/7/layout/LinearArrowProcessNumbered"/>
    <dgm:cxn modelId="{EA86BDCA-E89E-46EB-8C8A-322CA92529E9}" type="presOf" srcId="{07DE09F6-CD5A-4194-876F-2D573E37B06B}" destId="{F84B3A85-4722-48F1-AC95-B57FB2898FDB}" srcOrd="0" destOrd="0" presId="urn:microsoft.com/office/officeart/2016/7/layout/LinearArrowProcessNumbered"/>
    <dgm:cxn modelId="{29484B0F-D0A4-4AEE-A62E-1DD6307D34EC}" srcId="{4EB3BF8F-6C72-4250-825D-8D2FB3A6305D}" destId="{D841C3E9-3A52-4CD4-94DE-C38E47763990}" srcOrd="3" destOrd="0" parTransId="{CB6DDE52-03DD-44E0-84C0-185B96149F88}" sibTransId="{7C0B7D8B-E5A6-46AA-AFD8-120837DA0DBC}"/>
    <dgm:cxn modelId="{36B8F9B3-13AA-4C2A-9BDF-5282A06C807D}" type="presOf" srcId="{DBDC486B-D0AA-415C-B430-EB8051333A9F}" destId="{63AA8515-A87A-43DD-BFB8-99215798963C}" srcOrd="0" destOrd="0" presId="urn:microsoft.com/office/officeart/2016/7/layout/LinearArrowProcessNumbered"/>
    <dgm:cxn modelId="{0F7D7B10-183A-428F-B873-2E62FE88D60C}" type="presOf" srcId="{472DA6BD-3F44-4F78-9D00-0E6AAB283E00}" destId="{47706240-2290-4B5F-A9D1-18E0E124D666}" srcOrd="0" destOrd="0" presId="urn:microsoft.com/office/officeart/2016/7/layout/LinearArrowProcessNumbered"/>
    <dgm:cxn modelId="{2DACDC00-4D3D-4646-A28B-436B0E2E2226}" type="presOf" srcId="{D5C97594-0F0D-4455-9851-003D652CCED1}" destId="{CFD118AD-05B1-49D5-A4B5-5CD5FEBB5576}" srcOrd="0" destOrd="0" presId="urn:microsoft.com/office/officeart/2016/7/layout/LinearArrowProcessNumbered"/>
    <dgm:cxn modelId="{154D1795-3942-4733-AEBD-B0444508D80C}" type="presOf" srcId="{7C0B7D8B-E5A6-46AA-AFD8-120837DA0DBC}" destId="{5B68BBE7-A95A-43B6-935A-340F840B9172}" srcOrd="0" destOrd="0" presId="urn:microsoft.com/office/officeart/2016/7/layout/LinearArrowProcessNumbered"/>
    <dgm:cxn modelId="{884E2655-23D5-4F7A-8416-73F0027F8856}" type="presOf" srcId="{61AAF4D2-C43C-454C-9A9A-89B6B70416D7}" destId="{7711C8D2-93AB-4FDE-AA99-AB399056AC7A}" srcOrd="0" destOrd="0" presId="urn:microsoft.com/office/officeart/2016/7/layout/LinearArrowProcessNumbered"/>
    <dgm:cxn modelId="{1380F298-03D5-422A-86A5-51A05791260D}" srcId="{4EB3BF8F-6C72-4250-825D-8D2FB3A6305D}" destId="{07DE09F6-CD5A-4194-876F-2D573E37B06B}" srcOrd="0" destOrd="0" parTransId="{5849D512-63A1-4C74-8D29-9B33E53D4A2B}" sibTransId="{82477820-84BA-483D-8820-3CB578770258}"/>
    <dgm:cxn modelId="{561D9162-96C5-4DD5-AF06-DD800E277F2B}" srcId="{4EB3BF8F-6C72-4250-825D-8D2FB3A6305D}" destId="{61AAF4D2-C43C-454C-9A9A-89B6B70416D7}" srcOrd="2" destOrd="0" parTransId="{AA6BFB4B-DF0F-4F45-ACF5-3DFF4A3C56DE}" sibTransId="{4821A8A8-6837-497F-ADC8-34A6AFD93A9B}"/>
    <dgm:cxn modelId="{C4BB9C0F-C1F5-4E0D-B140-35F68EA4F867}" type="presOf" srcId="{B7915FAD-D985-40EF-AE7A-0BAABBF8D417}" destId="{1C9B58D7-9F3D-4E73-8311-15739939F63F}" srcOrd="0" destOrd="0" presId="urn:microsoft.com/office/officeart/2016/7/layout/LinearArrowProcessNumbered"/>
    <dgm:cxn modelId="{494F383C-EF23-4D8E-9D10-1EF9937EB63D}" type="presOf" srcId="{D841C3E9-3A52-4CD4-94DE-C38E47763990}" destId="{6128E1EB-E694-47D6-8FF5-30FA26759664}" srcOrd="0" destOrd="0" presId="urn:microsoft.com/office/officeart/2016/7/layout/LinearArrowProcessNumbered"/>
    <dgm:cxn modelId="{F70BC3F3-C25F-49DD-97D5-D88B0BBD751E}" srcId="{4EB3BF8F-6C72-4250-825D-8D2FB3A6305D}" destId="{D5C97594-0F0D-4455-9851-003D652CCED1}" srcOrd="4" destOrd="0" parTransId="{814D375A-9088-4F91-82C4-B276EFE225BB}" sibTransId="{DBDC486B-D0AA-415C-B430-EB8051333A9F}"/>
    <dgm:cxn modelId="{116A0FED-E0FB-452B-92F2-0156EF5B2100}" type="presOf" srcId="{4821A8A8-6837-497F-ADC8-34A6AFD93A9B}" destId="{5FF5901A-C965-4989-A11B-CE304D5A0A7F}" srcOrd="0" destOrd="0" presId="urn:microsoft.com/office/officeart/2016/7/layout/LinearArrowProcessNumbered"/>
    <dgm:cxn modelId="{EF6D23C8-9769-43C5-80DF-1E18CC9FB622}" type="presOf" srcId="{4EB3BF8F-6C72-4250-825D-8D2FB3A6305D}" destId="{68CFF070-35C2-4ACE-A3F3-729AA00746EE}" srcOrd="0" destOrd="0" presId="urn:microsoft.com/office/officeart/2016/7/layout/LinearArrowProcessNumbered"/>
    <dgm:cxn modelId="{BB4BC8AD-DF97-483E-90D1-6BEEE4ED5138}" type="presParOf" srcId="{68CFF070-35C2-4ACE-A3F3-729AA00746EE}" destId="{C1299E90-C4C1-4841-8D41-D45E9C6C96B7}" srcOrd="0" destOrd="0" presId="urn:microsoft.com/office/officeart/2016/7/layout/LinearArrowProcessNumbered"/>
    <dgm:cxn modelId="{8ABD7455-EE5A-4F99-8D10-FCB1A79AA4E1}" type="presParOf" srcId="{C1299E90-C4C1-4841-8D41-D45E9C6C96B7}" destId="{87784353-6087-4D3E-B5ED-D6B9D95E0A9B}" srcOrd="0" destOrd="0" presId="urn:microsoft.com/office/officeart/2016/7/layout/LinearArrowProcessNumbered"/>
    <dgm:cxn modelId="{15AB61EE-7BF6-4738-A7CB-C92A80A0C41A}" type="presParOf" srcId="{C1299E90-C4C1-4841-8D41-D45E9C6C96B7}" destId="{CAF45B69-EBE8-4DE6-B8C4-E107C8A565FB}" srcOrd="1" destOrd="0" presId="urn:microsoft.com/office/officeart/2016/7/layout/LinearArrowProcessNumbered"/>
    <dgm:cxn modelId="{2CE3383A-0D49-4615-9B2E-F24637B1013F}" type="presParOf" srcId="{CAF45B69-EBE8-4DE6-B8C4-E107C8A565FB}" destId="{9ECE5E33-8D1E-4847-8479-F0DF8EC1B623}" srcOrd="0" destOrd="0" presId="urn:microsoft.com/office/officeart/2016/7/layout/LinearArrowProcessNumbered"/>
    <dgm:cxn modelId="{9D04AD8A-42FA-4FEF-846D-A56B2B802F33}" type="presParOf" srcId="{CAF45B69-EBE8-4DE6-B8C4-E107C8A565FB}" destId="{CAF55026-62E3-4C08-A375-A94683A256E8}" srcOrd="1" destOrd="0" presId="urn:microsoft.com/office/officeart/2016/7/layout/LinearArrowProcessNumbered"/>
    <dgm:cxn modelId="{05260CC9-E8D2-467E-9F6B-9B00D3DB2671}" type="presParOf" srcId="{CAF45B69-EBE8-4DE6-B8C4-E107C8A565FB}" destId="{097DB29C-3705-46FE-9AE2-97A52F914D6C}" srcOrd="2" destOrd="0" presId="urn:microsoft.com/office/officeart/2016/7/layout/LinearArrowProcessNumbered"/>
    <dgm:cxn modelId="{021E9E48-D257-4589-87BE-4881288B6F72}" type="presParOf" srcId="{CAF45B69-EBE8-4DE6-B8C4-E107C8A565FB}" destId="{42B6BB7C-502D-4333-A799-A2009354DED1}" srcOrd="3" destOrd="0" presId="urn:microsoft.com/office/officeart/2016/7/layout/LinearArrowProcessNumbered"/>
    <dgm:cxn modelId="{C57A84C3-27C9-4110-B73A-74B2B2C5F947}" type="presParOf" srcId="{C1299E90-C4C1-4841-8D41-D45E9C6C96B7}" destId="{F84B3A85-4722-48F1-AC95-B57FB2898FDB}" srcOrd="2" destOrd="0" presId="urn:microsoft.com/office/officeart/2016/7/layout/LinearArrowProcessNumbered"/>
    <dgm:cxn modelId="{52A78671-83CC-4F6C-8868-6ECD260EE292}" type="presParOf" srcId="{68CFF070-35C2-4ACE-A3F3-729AA00746EE}" destId="{9757A598-F36B-4BC5-BABA-8A41331CC6CD}" srcOrd="1" destOrd="0" presId="urn:microsoft.com/office/officeart/2016/7/layout/LinearArrowProcessNumbered"/>
    <dgm:cxn modelId="{05F4AF01-E4E7-476A-8CCE-FD3306B0CF26}" type="presParOf" srcId="{68CFF070-35C2-4ACE-A3F3-729AA00746EE}" destId="{84F8CACE-ACE1-4D19-BC36-FFFC5872A5F3}" srcOrd="2" destOrd="0" presId="urn:microsoft.com/office/officeart/2016/7/layout/LinearArrowProcessNumbered"/>
    <dgm:cxn modelId="{74490910-CFEF-42A3-8678-D855AE85984E}" type="presParOf" srcId="{84F8CACE-ACE1-4D19-BC36-FFFC5872A5F3}" destId="{4484C881-8775-4380-858C-ED7EDBA8D498}" srcOrd="0" destOrd="0" presId="urn:microsoft.com/office/officeart/2016/7/layout/LinearArrowProcessNumbered"/>
    <dgm:cxn modelId="{F92E1E81-3ECC-4863-B582-3E37936F23E9}" type="presParOf" srcId="{84F8CACE-ACE1-4D19-BC36-FFFC5872A5F3}" destId="{41BF693E-3DBE-4983-AF1C-EEAD86C56E74}" srcOrd="1" destOrd="0" presId="urn:microsoft.com/office/officeart/2016/7/layout/LinearArrowProcessNumbered"/>
    <dgm:cxn modelId="{7E752F5D-65E7-452D-84B2-8AC6D5B23FCD}" type="presParOf" srcId="{41BF693E-3DBE-4983-AF1C-EEAD86C56E74}" destId="{F577176F-9806-4DB2-996C-DCDA0A767CBD}" srcOrd="0" destOrd="0" presId="urn:microsoft.com/office/officeart/2016/7/layout/LinearArrowProcessNumbered"/>
    <dgm:cxn modelId="{62DF1867-6CC8-4C6B-931E-A490EBEA9A50}" type="presParOf" srcId="{41BF693E-3DBE-4983-AF1C-EEAD86C56E74}" destId="{39171980-539F-498D-9112-2D00EA36D353}" srcOrd="1" destOrd="0" presId="urn:microsoft.com/office/officeart/2016/7/layout/LinearArrowProcessNumbered"/>
    <dgm:cxn modelId="{AF128513-FCD4-4B41-ADF1-EDA451C6FDAC}" type="presParOf" srcId="{41BF693E-3DBE-4983-AF1C-EEAD86C56E74}" destId="{1C9B58D7-9F3D-4E73-8311-15739939F63F}" srcOrd="2" destOrd="0" presId="urn:microsoft.com/office/officeart/2016/7/layout/LinearArrowProcessNumbered"/>
    <dgm:cxn modelId="{C4D09099-8343-42C9-A4FC-B5268DDDA00E}" type="presParOf" srcId="{41BF693E-3DBE-4983-AF1C-EEAD86C56E74}" destId="{EB5A0720-9908-4196-9BE5-70073654DD80}" srcOrd="3" destOrd="0" presId="urn:microsoft.com/office/officeart/2016/7/layout/LinearArrowProcessNumbered"/>
    <dgm:cxn modelId="{3CEDC150-ACDE-4F28-BE32-78A89CF0C444}" type="presParOf" srcId="{84F8CACE-ACE1-4D19-BC36-FFFC5872A5F3}" destId="{47706240-2290-4B5F-A9D1-18E0E124D666}" srcOrd="2" destOrd="0" presId="urn:microsoft.com/office/officeart/2016/7/layout/LinearArrowProcessNumbered"/>
    <dgm:cxn modelId="{B65E5577-1812-452B-8A65-D131FD02C90D}" type="presParOf" srcId="{68CFF070-35C2-4ACE-A3F3-729AA00746EE}" destId="{C30727E6-FBC5-4856-914C-1D4847084B8B}" srcOrd="3" destOrd="0" presId="urn:microsoft.com/office/officeart/2016/7/layout/LinearArrowProcessNumbered"/>
    <dgm:cxn modelId="{F05C2931-2FE4-4E23-B610-CE3362C9D94D}" type="presParOf" srcId="{68CFF070-35C2-4ACE-A3F3-729AA00746EE}" destId="{61001B9F-B91B-4395-89A0-18534D872143}" srcOrd="4" destOrd="0" presId="urn:microsoft.com/office/officeart/2016/7/layout/LinearArrowProcessNumbered"/>
    <dgm:cxn modelId="{6054C5EB-58F5-4924-BC52-FB78F2A1DF1D}" type="presParOf" srcId="{61001B9F-B91B-4395-89A0-18534D872143}" destId="{19129A51-4666-4FED-95C4-94ECA7F7A759}" srcOrd="0" destOrd="0" presId="urn:microsoft.com/office/officeart/2016/7/layout/LinearArrowProcessNumbered"/>
    <dgm:cxn modelId="{8FA951FD-CCB7-46CD-9285-BAD23AB1ABDC}" type="presParOf" srcId="{61001B9F-B91B-4395-89A0-18534D872143}" destId="{AA2D8C01-B932-4363-9244-1E8DA9FBCE10}" srcOrd="1" destOrd="0" presId="urn:microsoft.com/office/officeart/2016/7/layout/LinearArrowProcessNumbered"/>
    <dgm:cxn modelId="{95EF16B4-42EB-43FD-9AED-4FBB18E3C1E8}" type="presParOf" srcId="{AA2D8C01-B932-4363-9244-1E8DA9FBCE10}" destId="{8FC7A199-7FBC-4464-BBB9-5B8B8B653F36}" srcOrd="0" destOrd="0" presId="urn:microsoft.com/office/officeart/2016/7/layout/LinearArrowProcessNumbered"/>
    <dgm:cxn modelId="{F5D9AAC6-F8A4-42C8-9DDB-2A4D13494D73}" type="presParOf" srcId="{AA2D8C01-B932-4363-9244-1E8DA9FBCE10}" destId="{977E426A-9FE5-4DE1-BAE1-6C96FD12C832}" srcOrd="1" destOrd="0" presId="urn:microsoft.com/office/officeart/2016/7/layout/LinearArrowProcessNumbered"/>
    <dgm:cxn modelId="{E93BDE62-EBA1-4433-ADB5-2CE8FD36407E}" type="presParOf" srcId="{AA2D8C01-B932-4363-9244-1E8DA9FBCE10}" destId="{5FF5901A-C965-4989-A11B-CE304D5A0A7F}" srcOrd="2" destOrd="0" presId="urn:microsoft.com/office/officeart/2016/7/layout/LinearArrowProcessNumbered"/>
    <dgm:cxn modelId="{BACDA0DA-01BD-422C-A703-95F5FDE57632}" type="presParOf" srcId="{AA2D8C01-B932-4363-9244-1E8DA9FBCE10}" destId="{CF2C757D-EC5B-4C74-A966-F8C94DBB985C}" srcOrd="3" destOrd="0" presId="urn:microsoft.com/office/officeart/2016/7/layout/LinearArrowProcessNumbered"/>
    <dgm:cxn modelId="{830E79F2-67CC-498E-B631-6CD19502D19B}" type="presParOf" srcId="{61001B9F-B91B-4395-89A0-18534D872143}" destId="{7711C8D2-93AB-4FDE-AA99-AB399056AC7A}" srcOrd="2" destOrd="0" presId="urn:microsoft.com/office/officeart/2016/7/layout/LinearArrowProcessNumbered"/>
    <dgm:cxn modelId="{F7FEE41C-E52D-448E-96A6-F69EECCFEFBC}" type="presParOf" srcId="{68CFF070-35C2-4ACE-A3F3-729AA00746EE}" destId="{A0D6C83B-0522-4F90-9D1F-CCF1D8BCBAE4}" srcOrd="5" destOrd="0" presId="urn:microsoft.com/office/officeart/2016/7/layout/LinearArrowProcessNumbered"/>
    <dgm:cxn modelId="{989E427F-2976-4F42-9F5D-F0FA2FB3E4C6}" type="presParOf" srcId="{68CFF070-35C2-4ACE-A3F3-729AA00746EE}" destId="{BF42265C-49C3-4742-A4DD-8BC0D6589A94}" srcOrd="6" destOrd="0" presId="urn:microsoft.com/office/officeart/2016/7/layout/LinearArrowProcessNumbered"/>
    <dgm:cxn modelId="{99D0C6A8-5E81-4DE1-AF9E-0CF50F331A52}" type="presParOf" srcId="{BF42265C-49C3-4742-A4DD-8BC0D6589A94}" destId="{E510738B-2645-457A-BCB1-B337409F1124}" srcOrd="0" destOrd="0" presId="urn:microsoft.com/office/officeart/2016/7/layout/LinearArrowProcessNumbered"/>
    <dgm:cxn modelId="{56EFF7CA-B3E5-4DCE-AEAE-18EA0AEB392B}" type="presParOf" srcId="{BF42265C-49C3-4742-A4DD-8BC0D6589A94}" destId="{D9C1DC43-6CA8-4B00-939E-8447488D7BF0}" srcOrd="1" destOrd="0" presId="urn:microsoft.com/office/officeart/2016/7/layout/LinearArrowProcessNumbered"/>
    <dgm:cxn modelId="{AA97E100-5E7A-4DA4-9D4E-8382E2AEADCF}" type="presParOf" srcId="{D9C1DC43-6CA8-4B00-939E-8447488D7BF0}" destId="{9941C3BF-EDBF-416B-B67E-6D867A9482AD}" srcOrd="0" destOrd="0" presId="urn:microsoft.com/office/officeart/2016/7/layout/LinearArrowProcessNumbered"/>
    <dgm:cxn modelId="{66005496-58A1-4F1D-BAEB-9DD1EDF2F066}" type="presParOf" srcId="{D9C1DC43-6CA8-4B00-939E-8447488D7BF0}" destId="{9A77AA03-CCDF-4ED8-AD79-B014E861361D}" srcOrd="1" destOrd="0" presId="urn:microsoft.com/office/officeart/2016/7/layout/LinearArrowProcessNumbered"/>
    <dgm:cxn modelId="{F94AA6D4-2F10-43F1-BAF8-83F4CACAD8C9}" type="presParOf" srcId="{D9C1DC43-6CA8-4B00-939E-8447488D7BF0}" destId="{5B68BBE7-A95A-43B6-935A-340F840B9172}" srcOrd="2" destOrd="0" presId="urn:microsoft.com/office/officeart/2016/7/layout/LinearArrowProcessNumbered"/>
    <dgm:cxn modelId="{D621CBC4-14DF-465C-9423-DE3829C03702}" type="presParOf" srcId="{D9C1DC43-6CA8-4B00-939E-8447488D7BF0}" destId="{910565BB-75CA-46CD-857E-7444B8A52457}" srcOrd="3" destOrd="0" presId="urn:microsoft.com/office/officeart/2016/7/layout/LinearArrowProcessNumbered"/>
    <dgm:cxn modelId="{8FCC8F6D-6226-4201-8E2B-10F56F0F469D}" type="presParOf" srcId="{BF42265C-49C3-4742-A4DD-8BC0D6589A94}" destId="{6128E1EB-E694-47D6-8FF5-30FA26759664}" srcOrd="2" destOrd="0" presId="urn:microsoft.com/office/officeart/2016/7/layout/LinearArrowProcessNumbered"/>
    <dgm:cxn modelId="{FF397BB4-20BF-4CD1-B3FE-00F480DFF468}" type="presParOf" srcId="{68CFF070-35C2-4ACE-A3F3-729AA00746EE}" destId="{C4FEEA13-6A22-4D65-8C8F-3DED2906ED02}" srcOrd="7" destOrd="0" presId="urn:microsoft.com/office/officeart/2016/7/layout/LinearArrowProcessNumbered"/>
    <dgm:cxn modelId="{3A2D91F9-EAD9-4EBF-BF83-D9109F9C484C}" type="presParOf" srcId="{68CFF070-35C2-4ACE-A3F3-729AA00746EE}" destId="{8A6DE701-FE34-4737-BCC6-AD53D3DD87AF}" srcOrd="8" destOrd="0" presId="urn:microsoft.com/office/officeart/2016/7/layout/LinearArrowProcessNumbered"/>
    <dgm:cxn modelId="{CAAA4831-FDB7-4F1E-9F34-D45B6A437E6C}" type="presParOf" srcId="{8A6DE701-FE34-4737-BCC6-AD53D3DD87AF}" destId="{61B9DF5A-0FFF-4326-83DC-41438BEE5597}" srcOrd="0" destOrd="0" presId="urn:microsoft.com/office/officeart/2016/7/layout/LinearArrowProcessNumbered"/>
    <dgm:cxn modelId="{DD851749-57D9-481A-9787-54DC715BD49E}" type="presParOf" srcId="{8A6DE701-FE34-4737-BCC6-AD53D3DD87AF}" destId="{00073F3E-F8EC-438B-A570-EB72B3A4C8C4}" srcOrd="1" destOrd="0" presId="urn:microsoft.com/office/officeart/2016/7/layout/LinearArrowProcessNumbered"/>
    <dgm:cxn modelId="{FE79982C-D31D-4560-83B5-86BADE1CD3A0}" type="presParOf" srcId="{00073F3E-F8EC-438B-A570-EB72B3A4C8C4}" destId="{31D4C12C-A999-47C4-B074-946778F7B846}" srcOrd="0" destOrd="0" presId="urn:microsoft.com/office/officeart/2016/7/layout/LinearArrowProcessNumbered"/>
    <dgm:cxn modelId="{92CE52F3-D54E-444F-BE59-B0175F28FA9C}" type="presParOf" srcId="{00073F3E-F8EC-438B-A570-EB72B3A4C8C4}" destId="{DF59E4C1-CD41-4179-A1D4-2B0D4E94E95D}" srcOrd="1" destOrd="0" presId="urn:microsoft.com/office/officeart/2016/7/layout/LinearArrowProcessNumbered"/>
    <dgm:cxn modelId="{8893601B-F516-4ECD-AF85-229966906686}" type="presParOf" srcId="{00073F3E-F8EC-438B-A570-EB72B3A4C8C4}" destId="{63AA8515-A87A-43DD-BFB8-99215798963C}" srcOrd="2" destOrd="0" presId="urn:microsoft.com/office/officeart/2016/7/layout/LinearArrowProcessNumbered"/>
    <dgm:cxn modelId="{2CCCC7BE-7BBC-4C9B-B4D6-9BBDDF618BF8}" type="presParOf" srcId="{00073F3E-F8EC-438B-A570-EB72B3A4C8C4}" destId="{1E07E27A-F4E6-46B7-B406-2FC255EADE27}" srcOrd="3" destOrd="0" presId="urn:microsoft.com/office/officeart/2016/7/layout/LinearArrowProcessNumbered"/>
    <dgm:cxn modelId="{D5129995-0FB1-43C0-A8D1-174379C0E1CE}" type="presParOf" srcId="{8A6DE701-FE34-4737-BCC6-AD53D3DD87AF}" destId="{CFD118AD-05B1-49D5-A4B5-5CD5FEBB557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0F1D78-86E3-45ED-813E-E4815DE6D409}" type="doc">
      <dgm:prSet loTypeId="urn:microsoft.com/office/officeart/2005/8/layout/cycle6" loCatId="cycle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5AC20CA-BC27-4456-B030-5FFA730DEA30}">
      <dgm:prSet/>
      <dgm:spPr/>
      <dgm:t>
        <a:bodyPr/>
        <a:lstStyle/>
        <a:p>
          <a:r>
            <a:rPr lang="en-GB" dirty="0"/>
            <a:t>“We have to build a peaceful and democratic society. A society without corruption, exclusion and violence” – Newly elected Alberto Fujimori, 1990. </a:t>
          </a:r>
          <a:endParaRPr lang="en-US" dirty="0"/>
        </a:p>
      </dgm:t>
    </dgm:pt>
    <dgm:pt modelId="{8A1B0754-3998-4D4C-B005-1F9B440BE39F}" type="parTrans" cxnId="{51E8092D-6E1A-441A-8DB7-B5B7198E8F98}">
      <dgm:prSet/>
      <dgm:spPr/>
      <dgm:t>
        <a:bodyPr/>
        <a:lstStyle/>
        <a:p>
          <a:endParaRPr lang="en-US"/>
        </a:p>
      </dgm:t>
    </dgm:pt>
    <dgm:pt modelId="{E4519980-D22A-45BE-8A52-B851E4392C4A}" type="sibTrans" cxnId="{51E8092D-6E1A-441A-8DB7-B5B7198E8F98}">
      <dgm:prSet/>
      <dgm:spPr/>
      <dgm:t>
        <a:bodyPr/>
        <a:lstStyle/>
        <a:p>
          <a:endParaRPr lang="en-US"/>
        </a:p>
      </dgm:t>
    </dgm:pt>
    <dgm:pt modelId="{09005562-39E0-4E36-8BBC-4E3FB8979FED}">
      <dgm:prSet custT="1"/>
      <dgm:spPr/>
      <dgm:t>
        <a:bodyPr/>
        <a:lstStyle/>
        <a:p>
          <a:r>
            <a:rPr lang="en-GB" sz="2800"/>
            <a:t>Human Rights Movement.</a:t>
          </a:r>
          <a:endParaRPr lang="en-US" sz="2800" dirty="0"/>
        </a:p>
      </dgm:t>
    </dgm:pt>
    <dgm:pt modelId="{41CC1A0E-A6C1-40C2-93C3-5664CABE0591}" type="parTrans" cxnId="{C59103F6-2BE5-4842-9B5D-2D8E5F320342}">
      <dgm:prSet/>
      <dgm:spPr/>
      <dgm:t>
        <a:bodyPr/>
        <a:lstStyle/>
        <a:p>
          <a:endParaRPr lang="en-US"/>
        </a:p>
      </dgm:t>
    </dgm:pt>
    <dgm:pt modelId="{A37BCE22-22B8-44F5-A032-55467498555E}" type="sibTrans" cxnId="{C59103F6-2BE5-4842-9B5D-2D8E5F320342}">
      <dgm:prSet/>
      <dgm:spPr/>
      <dgm:t>
        <a:bodyPr/>
        <a:lstStyle/>
        <a:p>
          <a:endParaRPr lang="en-US"/>
        </a:p>
      </dgm:t>
    </dgm:pt>
    <dgm:pt modelId="{09B2CEF8-58BB-48BE-A2AA-E51D396080A9}">
      <dgm:prSet custT="1"/>
      <dgm:spPr/>
      <dgm:t>
        <a:bodyPr/>
        <a:lstStyle/>
        <a:p>
          <a:r>
            <a:rPr lang="en-GB" sz="2000"/>
            <a:t>Fujimori’s reign of terror.</a:t>
          </a:r>
        </a:p>
        <a:p>
          <a:r>
            <a:rPr lang="en-GB" sz="2000"/>
            <a:t>“They killed my youth, my future and career. My soul is scarred”. </a:t>
          </a:r>
          <a:endParaRPr lang="en-US" sz="2000" dirty="0"/>
        </a:p>
      </dgm:t>
    </dgm:pt>
    <dgm:pt modelId="{71BDC503-2349-48AA-A23F-C07569B56A4A}" type="parTrans" cxnId="{609682AF-7877-430F-B4EB-AB1E167DEC17}">
      <dgm:prSet/>
      <dgm:spPr/>
      <dgm:t>
        <a:bodyPr/>
        <a:lstStyle/>
        <a:p>
          <a:endParaRPr lang="en-US"/>
        </a:p>
      </dgm:t>
    </dgm:pt>
    <dgm:pt modelId="{F3170760-6FFC-419F-AE31-F66B555E5DE8}" type="sibTrans" cxnId="{609682AF-7877-430F-B4EB-AB1E167DEC17}">
      <dgm:prSet/>
      <dgm:spPr/>
      <dgm:t>
        <a:bodyPr/>
        <a:lstStyle/>
        <a:p>
          <a:endParaRPr lang="en-US"/>
        </a:p>
      </dgm:t>
    </dgm:pt>
    <dgm:pt modelId="{B5F25288-8AEE-45D2-A925-BE2514BF25A0}" type="pres">
      <dgm:prSet presAssocID="{8D0F1D78-86E3-45ED-813E-E4815DE6D40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F65A98-01B1-457B-86D4-4CE9D78E4063}" type="pres">
      <dgm:prSet presAssocID="{F5AC20CA-BC27-4456-B030-5FFA730DEA30}" presName="node" presStyleLbl="node1" presStyleIdx="0" presStyleCnt="3" custScaleX="130110" custScaleY="14350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D0959C-BE23-43FA-AE47-D428DEC9B483}" type="pres">
      <dgm:prSet presAssocID="{F5AC20CA-BC27-4456-B030-5FFA730DEA30}" presName="spNode" presStyleCnt="0"/>
      <dgm:spPr/>
    </dgm:pt>
    <dgm:pt modelId="{4F97A864-9B16-479F-BE30-9CAD33FF7B6D}" type="pres">
      <dgm:prSet presAssocID="{E4519980-D22A-45BE-8A52-B851E4392C4A}" presName="sibTrans" presStyleLbl="sibTrans1D1" presStyleIdx="0" presStyleCnt="3"/>
      <dgm:spPr/>
      <dgm:t>
        <a:bodyPr/>
        <a:lstStyle/>
        <a:p>
          <a:endParaRPr lang="en-US"/>
        </a:p>
      </dgm:t>
    </dgm:pt>
    <dgm:pt modelId="{542BC5B1-8762-406F-99D3-323C01766688}" type="pres">
      <dgm:prSet presAssocID="{09005562-39E0-4E36-8BBC-4E3FB8979FED}" presName="node" presStyleLbl="node1" presStyleIdx="1" presStyleCnt="3" custScaleX="127246" custScaleY="126518" custRadScaleRad="99663" custRadScaleInc="17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721CB4-4040-4577-BD65-3A8DEB33D28A}" type="pres">
      <dgm:prSet presAssocID="{09005562-39E0-4E36-8BBC-4E3FB8979FED}" presName="spNode" presStyleCnt="0"/>
      <dgm:spPr/>
    </dgm:pt>
    <dgm:pt modelId="{FB4E6DD0-EF3E-43FE-98B2-AFC45746D36C}" type="pres">
      <dgm:prSet presAssocID="{A37BCE22-22B8-44F5-A032-55467498555E}" presName="sibTrans" presStyleLbl="sibTrans1D1" presStyleIdx="1" presStyleCnt="3"/>
      <dgm:spPr/>
      <dgm:t>
        <a:bodyPr/>
        <a:lstStyle/>
        <a:p>
          <a:endParaRPr lang="en-US"/>
        </a:p>
      </dgm:t>
    </dgm:pt>
    <dgm:pt modelId="{8C6EA18D-FA70-4F22-980C-5EA8D98D66EE}" type="pres">
      <dgm:prSet presAssocID="{09B2CEF8-58BB-48BE-A2AA-E51D396080A9}" presName="node" presStyleLbl="node1" presStyleIdx="2" presStyleCnt="3" custScaleX="126469" custScaleY="1337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9E07BE-3243-429E-BF96-7B56A20BCAC0}" type="pres">
      <dgm:prSet presAssocID="{09B2CEF8-58BB-48BE-A2AA-E51D396080A9}" presName="spNode" presStyleCnt="0"/>
      <dgm:spPr/>
    </dgm:pt>
    <dgm:pt modelId="{8D31EE09-86FE-43FE-BE87-531E61ACBED4}" type="pres">
      <dgm:prSet presAssocID="{F3170760-6FFC-419F-AE31-F66B555E5DE8}" presName="sibTrans" presStyleLbl="sibTrans1D1" presStyleIdx="2" presStyleCnt="3"/>
      <dgm:spPr/>
      <dgm:t>
        <a:bodyPr/>
        <a:lstStyle/>
        <a:p>
          <a:endParaRPr lang="en-US"/>
        </a:p>
      </dgm:t>
    </dgm:pt>
  </dgm:ptLst>
  <dgm:cxnLst>
    <dgm:cxn modelId="{55A4F1C0-791D-40A3-8104-A1137FB768E1}" type="presOf" srcId="{09B2CEF8-58BB-48BE-A2AA-E51D396080A9}" destId="{8C6EA18D-FA70-4F22-980C-5EA8D98D66EE}" srcOrd="0" destOrd="0" presId="urn:microsoft.com/office/officeart/2005/8/layout/cycle6"/>
    <dgm:cxn modelId="{081C0853-105A-4207-9733-B830666184C0}" type="presOf" srcId="{F3170760-6FFC-419F-AE31-F66B555E5DE8}" destId="{8D31EE09-86FE-43FE-BE87-531E61ACBED4}" srcOrd="0" destOrd="0" presId="urn:microsoft.com/office/officeart/2005/8/layout/cycle6"/>
    <dgm:cxn modelId="{609682AF-7877-430F-B4EB-AB1E167DEC17}" srcId="{8D0F1D78-86E3-45ED-813E-E4815DE6D409}" destId="{09B2CEF8-58BB-48BE-A2AA-E51D396080A9}" srcOrd="2" destOrd="0" parTransId="{71BDC503-2349-48AA-A23F-C07569B56A4A}" sibTransId="{F3170760-6FFC-419F-AE31-F66B555E5DE8}"/>
    <dgm:cxn modelId="{F20C7869-4264-4DEF-88B5-9C31962B717F}" type="presOf" srcId="{F5AC20CA-BC27-4456-B030-5FFA730DEA30}" destId="{64F65A98-01B1-457B-86D4-4CE9D78E4063}" srcOrd="0" destOrd="0" presId="urn:microsoft.com/office/officeart/2005/8/layout/cycle6"/>
    <dgm:cxn modelId="{23017E7A-3395-4349-8105-90252C0BAEDF}" type="presOf" srcId="{09005562-39E0-4E36-8BBC-4E3FB8979FED}" destId="{542BC5B1-8762-406F-99D3-323C01766688}" srcOrd="0" destOrd="0" presId="urn:microsoft.com/office/officeart/2005/8/layout/cycle6"/>
    <dgm:cxn modelId="{4B94BAF5-9297-42E4-BBE6-829A6BC3D4B4}" type="presOf" srcId="{A37BCE22-22B8-44F5-A032-55467498555E}" destId="{FB4E6DD0-EF3E-43FE-98B2-AFC45746D36C}" srcOrd="0" destOrd="0" presId="urn:microsoft.com/office/officeart/2005/8/layout/cycle6"/>
    <dgm:cxn modelId="{C59103F6-2BE5-4842-9B5D-2D8E5F320342}" srcId="{8D0F1D78-86E3-45ED-813E-E4815DE6D409}" destId="{09005562-39E0-4E36-8BBC-4E3FB8979FED}" srcOrd="1" destOrd="0" parTransId="{41CC1A0E-A6C1-40C2-93C3-5664CABE0591}" sibTransId="{A37BCE22-22B8-44F5-A032-55467498555E}"/>
    <dgm:cxn modelId="{6F732D1B-B9D4-40A0-B91B-8A6D40BD3054}" type="presOf" srcId="{8D0F1D78-86E3-45ED-813E-E4815DE6D409}" destId="{B5F25288-8AEE-45D2-A925-BE2514BF25A0}" srcOrd="0" destOrd="0" presId="urn:microsoft.com/office/officeart/2005/8/layout/cycle6"/>
    <dgm:cxn modelId="{E278CBBE-A275-4EC6-AD49-8A655B624C83}" type="presOf" srcId="{E4519980-D22A-45BE-8A52-B851E4392C4A}" destId="{4F97A864-9B16-479F-BE30-9CAD33FF7B6D}" srcOrd="0" destOrd="0" presId="urn:microsoft.com/office/officeart/2005/8/layout/cycle6"/>
    <dgm:cxn modelId="{51E8092D-6E1A-441A-8DB7-B5B7198E8F98}" srcId="{8D0F1D78-86E3-45ED-813E-E4815DE6D409}" destId="{F5AC20CA-BC27-4456-B030-5FFA730DEA30}" srcOrd="0" destOrd="0" parTransId="{8A1B0754-3998-4D4C-B005-1F9B440BE39F}" sibTransId="{E4519980-D22A-45BE-8A52-B851E4392C4A}"/>
    <dgm:cxn modelId="{3B9F05F4-279E-4B76-84B3-045EC001D1F2}" type="presParOf" srcId="{B5F25288-8AEE-45D2-A925-BE2514BF25A0}" destId="{64F65A98-01B1-457B-86D4-4CE9D78E4063}" srcOrd="0" destOrd="0" presId="urn:microsoft.com/office/officeart/2005/8/layout/cycle6"/>
    <dgm:cxn modelId="{6C6D09D6-06B4-4A25-B9FD-9CCCBC92B59A}" type="presParOf" srcId="{B5F25288-8AEE-45D2-A925-BE2514BF25A0}" destId="{5AD0959C-BE23-43FA-AE47-D428DEC9B483}" srcOrd="1" destOrd="0" presId="urn:microsoft.com/office/officeart/2005/8/layout/cycle6"/>
    <dgm:cxn modelId="{2E475FFF-C7DC-431C-B251-CE735D6CA1F8}" type="presParOf" srcId="{B5F25288-8AEE-45D2-A925-BE2514BF25A0}" destId="{4F97A864-9B16-479F-BE30-9CAD33FF7B6D}" srcOrd="2" destOrd="0" presId="urn:microsoft.com/office/officeart/2005/8/layout/cycle6"/>
    <dgm:cxn modelId="{C6E747C5-1E73-42B9-B5CF-0CDF8E390421}" type="presParOf" srcId="{B5F25288-8AEE-45D2-A925-BE2514BF25A0}" destId="{542BC5B1-8762-406F-99D3-323C01766688}" srcOrd="3" destOrd="0" presId="urn:microsoft.com/office/officeart/2005/8/layout/cycle6"/>
    <dgm:cxn modelId="{9E9104CC-C7A3-4730-8881-D1DBADE08649}" type="presParOf" srcId="{B5F25288-8AEE-45D2-A925-BE2514BF25A0}" destId="{9D721CB4-4040-4577-BD65-3A8DEB33D28A}" srcOrd="4" destOrd="0" presId="urn:microsoft.com/office/officeart/2005/8/layout/cycle6"/>
    <dgm:cxn modelId="{2D79CB12-CC3A-4708-BF00-5A663F778668}" type="presParOf" srcId="{B5F25288-8AEE-45D2-A925-BE2514BF25A0}" destId="{FB4E6DD0-EF3E-43FE-98B2-AFC45746D36C}" srcOrd="5" destOrd="0" presId="urn:microsoft.com/office/officeart/2005/8/layout/cycle6"/>
    <dgm:cxn modelId="{03564A2E-1A4F-4D28-8095-FE4616B06E8D}" type="presParOf" srcId="{B5F25288-8AEE-45D2-A925-BE2514BF25A0}" destId="{8C6EA18D-FA70-4F22-980C-5EA8D98D66EE}" srcOrd="6" destOrd="0" presId="urn:microsoft.com/office/officeart/2005/8/layout/cycle6"/>
    <dgm:cxn modelId="{F9216961-9C45-4243-AE16-A709019FDE48}" type="presParOf" srcId="{B5F25288-8AEE-45D2-A925-BE2514BF25A0}" destId="{009E07BE-3243-429E-BF96-7B56A20BCAC0}" srcOrd="7" destOrd="0" presId="urn:microsoft.com/office/officeart/2005/8/layout/cycle6"/>
    <dgm:cxn modelId="{53957152-7DB1-408E-A1F6-4EC644221EED}" type="presParOf" srcId="{B5F25288-8AEE-45D2-A925-BE2514BF25A0}" destId="{8D31EE09-86FE-43FE-BE87-531E61ACBED4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ACDE4A-D4B3-4043-95FE-B068A12966A4}" type="doc">
      <dgm:prSet loTypeId="urn:microsoft.com/office/officeart/2005/8/layout/b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E118FCC-FCA0-450E-A5F1-D4807C468974}">
      <dgm:prSet/>
      <dgm:spPr/>
      <dgm:t>
        <a:bodyPr/>
        <a:lstStyle/>
        <a:p>
          <a:r>
            <a:rPr lang="en-GB" b="1" dirty="0"/>
            <a:t>Mandate: </a:t>
          </a:r>
          <a:r>
            <a:rPr lang="en-GB" dirty="0"/>
            <a:t>To investigate human rights abuses, violations of humanitarian law attributable to the state or “terrorist organizations” between May 1980 and November 2000</a:t>
          </a:r>
          <a:r>
            <a:rPr lang="en-GB" dirty="0" smtClean="0"/>
            <a:t>.</a:t>
          </a:r>
        </a:p>
        <a:p>
          <a:r>
            <a:rPr lang="en-GB" dirty="0" smtClean="0"/>
            <a:t> (</a:t>
          </a:r>
          <a:r>
            <a:rPr lang="en-GB" dirty="0" err="1" smtClean="0"/>
            <a:t>Hayner</a:t>
          </a:r>
          <a:r>
            <a:rPr lang="en-GB" dirty="0" smtClean="0"/>
            <a:t>, 2011, pp.36).</a:t>
          </a:r>
          <a:endParaRPr lang="en-US" dirty="0"/>
        </a:p>
      </dgm:t>
    </dgm:pt>
    <dgm:pt modelId="{AC09C237-7DA4-4F12-8A61-2438B82BB669}" type="parTrans" cxnId="{D9F46644-4427-40BF-A1E3-1D2BF4F40903}">
      <dgm:prSet/>
      <dgm:spPr/>
      <dgm:t>
        <a:bodyPr/>
        <a:lstStyle/>
        <a:p>
          <a:endParaRPr lang="en-US"/>
        </a:p>
      </dgm:t>
    </dgm:pt>
    <dgm:pt modelId="{61617FDD-FC42-4A67-B6E1-C19F36012412}" type="sibTrans" cxnId="{D9F46644-4427-40BF-A1E3-1D2BF4F40903}">
      <dgm:prSet/>
      <dgm:spPr/>
      <dgm:t>
        <a:bodyPr/>
        <a:lstStyle/>
        <a:p>
          <a:endParaRPr lang="en-US"/>
        </a:p>
      </dgm:t>
    </dgm:pt>
    <dgm:pt modelId="{6F3F6299-34E9-4C90-922A-9D7DA6A5940A}">
      <dgm:prSet custT="1"/>
      <dgm:spPr/>
      <dgm:t>
        <a:bodyPr/>
        <a:lstStyle/>
        <a:p>
          <a:r>
            <a:rPr lang="en-GB" sz="3200"/>
            <a:t>What the TRC achieved. </a:t>
          </a:r>
          <a:endParaRPr lang="en-US" sz="3200" dirty="0"/>
        </a:p>
      </dgm:t>
    </dgm:pt>
    <dgm:pt modelId="{91C33A13-D308-4098-8CB2-E2459ACCEDFB}" type="parTrans" cxnId="{D8C02FE6-397A-4BFB-8BFC-0365D3D89B9E}">
      <dgm:prSet/>
      <dgm:spPr/>
      <dgm:t>
        <a:bodyPr/>
        <a:lstStyle/>
        <a:p>
          <a:endParaRPr lang="en-US"/>
        </a:p>
      </dgm:t>
    </dgm:pt>
    <dgm:pt modelId="{56150A8D-82B4-46A7-A975-C3CB44899B76}" type="sibTrans" cxnId="{D8C02FE6-397A-4BFB-8BFC-0365D3D89B9E}">
      <dgm:prSet/>
      <dgm:spPr/>
      <dgm:t>
        <a:bodyPr/>
        <a:lstStyle/>
        <a:p>
          <a:endParaRPr lang="en-US"/>
        </a:p>
      </dgm:t>
    </dgm:pt>
    <dgm:pt modelId="{C8BF7661-F408-473B-BE64-5DEA36FBB5BF}">
      <dgm:prSet custT="1"/>
      <dgm:spPr/>
      <dgm:t>
        <a:bodyPr/>
        <a:lstStyle/>
        <a:p>
          <a:r>
            <a:rPr lang="en-GB" sz="3200"/>
            <a:t>Controversies and Limitations.</a:t>
          </a:r>
          <a:endParaRPr lang="en-US" sz="3200" dirty="0"/>
        </a:p>
      </dgm:t>
    </dgm:pt>
    <dgm:pt modelId="{DDCF38E5-F539-4FC8-97EB-E33EEC3BAF89}" type="parTrans" cxnId="{C7D4996C-12D0-469C-B3EB-9D645B90D746}">
      <dgm:prSet/>
      <dgm:spPr/>
      <dgm:t>
        <a:bodyPr/>
        <a:lstStyle/>
        <a:p>
          <a:endParaRPr lang="en-US"/>
        </a:p>
      </dgm:t>
    </dgm:pt>
    <dgm:pt modelId="{5DF19763-CC95-47AC-B510-68F06B97DF6A}" type="sibTrans" cxnId="{C7D4996C-12D0-469C-B3EB-9D645B90D746}">
      <dgm:prSet/>
      <dgm:spPr/>
      <dgm:t>
        <a:bodyPr/>
        <a:lstStyle/>
        <a:p>
          <a:endParaRPr lang="en-US"/>
        </a:p>
      </dgm:t>
    </dgm:pt>
    <dgm:pt modelId="{DF3E8B00-4EE9-4D69-BFFC-09D80B16E0B6}" type="pres">
      <dgm:prSet presAssocID="{EAACDE4A-D4B3-4043-95FE-B068A12966A4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64196282-FFEC-42A2-92FA-F983696F21F9}" type="pres">
      <dgm:prSet presAssocID="{8E118FCC-FCA0-450E-A5F1-D4807C468974}" presName="compNode" presStyleCnt="0"/>
      <dgm:spPr/>
    </dgm:pt>
    <dgm:pt modelId="{2F8C4413-574D-429D-809F-F256A23355A6}" type="pres">
      <dgm:prSet presAssocID="{8E118FCC-FCA0-450E-A5F1-D4807C468974}" presName="dummyConnPt" presStyleCnt="0"/>
      <dgm:spPr/>
    </dgm:pt>
    <dgm:pt modelId="{39254ED2-F5A3-42E6-9E30-52115E2D9AA4}" type="pres">
      <dgm:prSet presAssocID="{8E118FCC-FCA0-450E-A5F1-D4807C468974}" presName="node" presStyleLbl="node1" presStyleIdx="0" presStyleCnt="3" custScaleX="113794" custScaleY="1210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74151A-B7B9-40B3-A492-4CE2EE204632}" type="pres">
      <dgm:prSet presAssocID="{61617FDD-FC42-4A67-B6E1-C19F36012412}" presName="sibTrans" presStyleLbl="bgSibTrans2D1" presStyleIdx="0" presStyleCnt="2"/>
      <dgm:spPr/>
      <dgm:t>
        <a:bodyPr/>
        <a:lstStyle/>
        <a:p>
          <a:endParaRPr lang="en-US"/>
        </a:p>
      </dgm:t>
    </dgm:pt>
    <dgm:pt modelId="{AFB74ECD-A449-4E53-870A-591845E27DD1}" type="pres">
      <dgm:prSet presAssocID="{6F3F6299-34E9-4C90-922A-9D7DA6A5940A}" presName="compNode" presStyleCnt="0"/>
      <dgm:spPr/>
    </dgm:pt>
    <dgm:pt modelId="{ED1D4E3D-37A9-4CB7-84C4-E205037C5DC0}" type="pres">
      <dgm:prSet presAssocID="{6F3F6299-34E9-4C90-922A-9D7DA6A5940A}" presName="dummyConnPt" presStyleCnt="0"/>
      <dgm:spPr/>
    </dgm:pt>
    <dgm:pt modelId="{5924E1B4-48CB-4C11-B350-92FD13CC8A0E}" type="pres">
      <dgm:prSet presAssocID="{6F3F6299-34E9-4C90-922A-9D7DA6A5940A}" presName="node" presStyleLbl="node1" presStyleIdx="1" presStyleCnt="3" custScaleX="112659" custScaleY="11037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58464F-3B3A-4811-9808-2219D8CBAB5B}" type="pres">
      <dgm:prSet presAssocID="{56150A8D-82B4-46A7-A975-C3CB44899B76}" presName="sibTrans" presStyleLbl="bgSibTrans2D1" presStyleIdx="1" presStyleCnt="2"/>
      <dgm:spPr/>
      <dgm:t>
        <a:bodyPr/>
        <a:lstStyle/>
        <a:p>
          <a:endParaRPr lang="en-US"/>
        </a:p>
      </dgm:t>
    </dgm:pt>
    <dgm:pt modelId="{246EDAA1-B87C-49FE-B09C-E8BA9A09508C}" type="pres">
      <dgm:prSet presAssocID="{C8BF7661-F408-473B-BE64-5DEA36FBB5BF}" presName="compNode" presStyleCnt="0"/>
      <dgm:spPr/>
    </dgm:pt>
    <dgm:pt modelId="{F1E355D2-359C-4FC3-8B11-279284EAB103}" type="pres">
      <dgm:prSet presAssocID="{C8BF7661-F408-473B-BE64-5DEA36FBB5BF}" presName="dummyConnPt" presStyleCnt="0"/>
      <dgm:spPr/>
    </dgm:pt>
    <dgm:pt modelId="{26B6657F-05DE-45E6-8FF1-6D8F80434724}" type="pres">
      <dgm:prSet presAssocID="{C8BF7661-F408-473B-BE64-5DEA36FBB5BF}" presName="node" presStyleLbl="node1" presStyleIdx="2" presStyleCnt="3" custScaleX="110957" custScaleY="11322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7D4996C-12D0-469C-B3EB-9D645B90D746}" srcId="{EAACDE4A-D4B3-4043-95FE-B068A12966A4}" destId="{C8BF7661-F408-473B-BE64-5DEA36FBB5BF}" srcOrd="2" destOrd="0" parTransId="{DDCF38E5-F539-4FC8-97EB-E33EEC3BAF89}" sibTransId="{5DF19763-CC95-47AC-B510-68F06B97DF6A}"/>
    <dgm:cxn modelId="{D9F46644-4427-40BF-A1E3-1D2BF4F40903}" srcId="{EAACDE4A-D4B3-4043-95FE-B068A12966A4}" destId="{8E118FCC-FCA0-450E-A5F1-D4807C468974}" srcOrd="0" destOrd="0" parTransId="{AC09C237-7DA4-4F12-8A61-2438B82BB669}" sibTransId="{61617FDD-FC42-4A67-B6E1-C19F36012412}"/>
    <dgm:cxn modelId="{E3267466-CF65-4837-B94F-A8DABBC195B0}" type="presOf" srcId="{61617FDD-FC42-4A67-B6E1-C19F36012412}" destId="{BB74151A-B7B9-40B3-A492-4CE2EE204632}" srcOrd="0" destOrd="0" presId="urn:microsoft.com/office/officeart/2005/8/layout/bProcess4"/>
    <dgm:cxn modelId="{48AD84F8-C7FB-4F60-A8B7-C7C400CA4138}" type="presOf" srcId="{EAACDE4A-D4B3-4043-95FE-B068A12966A4}" destId="{DF3E8B00-4EE9-4D69-BFFC-09D80B16E0B6}" srcOrd="0" destOrd="0" presId="urn:microsoft.com/office/officeart/2005/8/layout/bProcess4"/>
    <dgm:cxn modelId="{A303EE3F-2163-4811-9B1E-16F223D6D5DF}" type="presOf" srcId="{6F3F6299-34E9-4C90-922A-9D7DA6A5940A}" destId="{5924E1B4-48CB-4C11-B350-92FD13CC8A0E}" srcOrd="0" destOrd="0" presId="urn:microsoft.com/office/officeart/2005/8/layout/bProcess4"/>
    <dgm:cxn modelId="{764AE07C-B04C-4AF6-86BF-83957A521DB8}" type="presOf" srcId="{8E118FCC-FCA0-450E-A5F1-D4807C468974}" destId="{39254ED2-F5A3-42E6-9E30-52115E2D9AA4}" srcOrd="0" destOrd="0" presId="urn:microsoft.com/office/officeart/2005/8/layout/bProcess4"/>
    <dgm:cxn modelId="{0D118F06-4E71-4637-9880-BA94F0438AB5}" type="presOf" srcId="{56150A8D-82B4-46A7-A975-C3CB44899B76}" destId="{BB58464F-3B3A-4811-9808-2219D8CBAB5B}" srcOrd="0" destOrd="0" presId="urn:microsoft.com/office/officeart/2005/8/layout/bProcess4"/>
    <dgm:cxn modelId="{B18DF0A0-BB63-4CB5-A408-F091D9D42466}" type="presOf" srcId="{C8BF7661-F408-473B-BE64-5DEA36FBB5BF}" destId="{26B6657F-05DE-45E6-8FF1-6D8F80434724}" srcOrd="0" destOrd="0" presId="urn:microsoft.com/office/officeart/2005/8/layout/bProcess4"/>
    <dgm:cxn modelId="{D8C02FE6-397A-4BFB-8BFC-0365D3D89B9E}" srcId="{EAACDE4A-D4B3-4043-95FE-B068A12966A4}" destId="{6F3F6299-34E9-4C90-922A-9D7DA6A5940A}" srcOrd="1" destOrd="0" parTransId="{91C33A13-D308-4098-8CB2-E2459ACCEDFB}" sibTransId="{56150A8D-82B4-46A7-A975-C3CB44899B76}"/>
    <dgm:cxn modelId="{26CAE66F-24B1-4495-8B87-9DE10BBEE9EB}" type="presParOf" srcId="{DF3E8B00-4EE9-4D69-BFFC-09D80B16E0B6}" destId="{64196282-FFEC-42A2-92FA-F983696F21F9}" srcOrd="0" destOrd="0" presId="urn:microsoft.com/office/officeart/2005/8/layout/bProcess4"/>
    <dgm:cxn modelId="{C224DC04-6315-4763-8714-A7FFDDF1A0BF}" type="presParOf" srcId="{64196282-FFEC-42A2-92FA-F983696F21F9}" destId="{2F8C4413-574D-429D-809F-F256A23355A6}" srcOrd="0" destOrd="0" presId="urn:microsoft.com/office/officeart/2005/8/layout/bProcess4"/>
    <dgm:cxn modelId="{1CBEDE91-0B47-4914-B8D9-19CAB0AE381C}" type="presParOf" srcId="{64196282-FFEC-42A2-92FA-F983696F21F9}" destId="{39254ED2-F5A3-42E6-9E30-52115E2D9AA4}" srcOrd="1" destOrd="0" presId="urn:microsoft.com/office/officeart/2005/8/layout/bProcess4"/>
    <dgm:cxn modelId="{46E6E140-2708-47B0-9E67-737D2CA0D673}" type="presParOf" srcId="{DF3E8B00-4EE9-4D69-BFFC-09D80B16E0B6}" destId="{BB74151A-B7B9-40B3-A492-4CE2EE204632}" srcOrd="1" destOrd="0" presId="urn:microsoft.com/office/officeart/2005/8/layout/bProcess4"/>
    <dgm:cxn modelId="{0B179FC6-C78F-4BCC-BAEE-006AF93F22F3}" type="presParOf" srcId="{DF3E8B00-4EE9-4D69-BFFC-09D80B16E0B6}" destId="{AFB74ECD-A449-4E53-870A-591845E27DD1}" srcOrd="2" destOrd="0" presId="urn:microsoft.com/office/officeart/2005/8/layout/bProcess4"/>
    <dgm:cxn modelId="{DD6CEDDB-31C0-47F4-8139-9A5DB8F07D16}" type="presParOf" srcId="{AFB74ECD-A449-4E53-870A-591845E27DD1}" destId="{ED1D4E3D-37A9-4CB7-84C4-E205037C5DC0}" srcOrd="0" destOrd="0" presId="urn:microsoft.com/office/officeart/2005/8/layout/bProcess4"/>
    <dgm:cxn modelId="{8FD84170-037F-408C-878C-E7AAE12E8A5F}" type="presParOf" srcId="{AFB74ECD-A449-4E53-870A-591845E27DD1}" destId="{5924E1B4-48CB-4C11-B350-92FD13CC8A0E}" srcOrd="1" destOrd="0" presId="urn:microsoft.com/office/officeart/2005/8/layout/bProcess4"/>
    <dgm:cxn modelId="{8DFB83C1-A3DB-46A8-B081-8763F40F7C43}" type="presParOf" srcId="{DF3E8B00-4EE9-4D69-BFFC-09D80B16E0B6}" destId="{BB58464F-3B3A-4811-9808-2219D8CBAB5B}" srcOrd="3" destOrd="0" presId="urn:microsoft.com/office/officeart/2005/8/layout/bProcess4"/>
    <dgm:cxn modelId="{5B339B5E-3A14-40B3-AF7A-83B227220531}" type="presParOf" srcId="{DF3E8B00-4EE9-4D69-BFFC-09D80B16E0B6}" destId="{246EDAA1-B87C-49FE-B09C-E8BA9A09508C}" srcOrd="4" destOrd="0" presId="urn:microsoft.com/office/officeart/2005/8/layout/bProcess4"/>
    <dgm:cxn modelId="{D5FEE9C8-A450-4AA0-846C-BCDA600DC3EE}" type="presParOf" srcId="{246EDAA1-B87C-49FE-B09C-E8BA9A09508C}" destId="{F1E355D2-359C-4FC3-8B11-279284EAB103}" srcOrd="0" destOrd="0" presId="urn:microsoft.com/office/officeart/2005/8/layout/bProcess4"/>
    <dgm:cxn modelId="{0DF1B058-41DF-4F6F-905D-2B5A2325236B}" type="presParOf" srcId="{246EDAA1-B87C-49FE-B09C-E8BA9A09508C}" destId="{26B6657F-05DE-45E6-8FF1-6D8F8043472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6B6C93-557D-48BA-A3B5-FB7ABC96A26C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5EE3F0A-8DBA-45A8-ADF5-6E4A2B0982D0}">
      <dgm:prSet/>
      <dgm:spPr/>
      <dgm:t>
        <a:bodyPr/>
        <a:lstStyle/>
        <a:p>
          <a:r>
            <a:rPr lang="en-GB"/>
            <a:t>10 years later</a:t>
          </a:r>
          <a:endParaRPr lang="en-US"/>
        </a:p>
      </dgm:t>
    </dgm:pt>
    <dgm:pt modelId="{AA450A98-D103-467F-B6A6-DAF546E64287}" type="parTrans" cxnId="{F36B2BE9-E4D0-4D13-B69C-AE5C8F1DF993}">
      <dgm:prSet/>
      <dgm:spPr/>
      <dgm:t>
        <a:bodyPr/>
        <a:lstStyle/>
        <a:p>
          <a:endParaRPr lang="en-US"/>
        </a:p>
      </dgm:t>
    </dgm:pt>
    <dgm:pt modelId="{9D3F27D1-71C5-43DF-BF3B-76E595891420}" type="sibTrans" cxnId="{F36B2BE9-E4D0-4D13-B69C-AE5C8F1DF993}">
      <dgm:prSet/>
      <dgm:spPr/>
      <dgm:t>
        <a:bodyPr/>
        <a:lstStyle/>
        <a:p>
          <a:endParaRPr lang="en-US"/>
        </a:p>
      </dgm:t>
    </dgm:pt>
    <dgm:pt modelId="{282F0A32-6A32-46E7-BA8D-971AF92E0888}">
      <dgm:prSet/>
      <dgm:spPr/>
      <dgm:t>
        <a:bodyPr/>
        <a:lstStyle/>
        <a:p>
          <a:r>
            <a:rPr lang="en-GB"/>
            <a:t>Traumatic events and affects</a:t>
          </a:r>
          <a:endParaRPr lang="en-US"/>
        </a:p>
      </dgm:t>
    </dgm:pt>
    <dgm:pt modelId="{A0DB2C1C-BBC1-48C5-A943-BA1A589B255F}" type="parTrans" cxnId="{ADD89968-9CA0-4C16-9C3F-F1748FF7B133}">
      <dgm:prSet/>
      <dgm:spPr/>
      <dgm:t>
        <a:bodyPr/>
        <a:lstStyle/>
        <a:p>
          <a:endParaRPr lang="en-US"/>
        </a:p>
      </dgm:t>
    </dgm:pt>
    <dgm:pt modelId="{CC925E6E-32A9-4683-A774-366591EEC259}" type="sibTrans" cxnId="{ADD89968-9CA0-4C16-9C3F-F1748FF7B133}">
      <dgm:prSet/>
      <dgm:spPr/>
      <dgm:t>
        <a:bodyPr/>
        <a:lstStyle/>
        <a:p>
          <a:endParaRPr lang="en-US"/>
        </a:p>
      </dgm:t>
    </dgm:pt>
    <dgm:pt modelId="{536BBADB-0903-4646-BABB-21013F172804}">
      <dgm:prSet/>
      <dgm:spPr/>
      <dgm:t>
        <a:bodyPr/>
        <a:lstStyle/>
        <a:p>
          <a:r>
            <a:rPr lang="en-GB"/>
            <a:t>Reconstruction of collective memory</a:t>
          </a:r>
          <a:endParaRPr lang="en-US"/>
        </a:p>
      </dgm:t>
    </dgm:pt>
    <dgm:pt modelId="{1FFC8790-7948-4277-B9DA-BE57F0E12F43}" type="parTrans" cxnId="{2C992F59-426A-4866-9F83-C11974CDEF2E}">
      <dgm:prSet/>
      <dgm:spPr/>
      <dgm:t>
        <a:bodyPr/>
        <a:lstStyle/>
        <a:p>
          <a:endParaRPr lang="en-US"/>
        </a:p>
      </dgm:t>
    </dgm:pt>
    <dgm:pt modelId="{EF29FAA2-7E44-41B0-AB68-A7A6785404D0}" type="sibTrans" cxnId="{2C992F59-426A-4866-9F83-C11974CDEF2E}">
      <dgm:prSet/>
      <dgm:spPr/>
      <dgm:t>
        <a:bodyPr/>
        <a:lstStyle/>
        <a:p>
          <a:endParaRPr lang="en-US"/>
        </a:p>
      </dgm:t>
    </dgm:pt>
    <dgm:pt modelId="{83C74DDA-E7AA-4506-9918-2947F7A3D2F2}">
      <dgm:prSet/>
      <dgm:spPr/>
      <dgm:t>
        <a:bodyPr/>
        <a:lstStyle/>
        <a:p>
          <a:r>
            <a:rPr lang="en-GB"/>
            <a:t>Oppositions</a:t>
          </a:r>
          <a:endParaRPr lang="en-US"/>
        </a:p>
      </dgm:t>
    </dgm:pt>
    <dgm:pt modelId="{1CC4FB51-BAF2-45AB-B52E-97B9CFD731C9}" type="parTrans" cxnId="{2D35B820-1DC6-4602-8520-0DDEC290D360}">
      <dgm:prSet/>
      <dgm:spPr/>
      <dgm:t>
        <a:bodyPr/>
        <a:lstStyle/>
        <a:p>
          <a:endParaRPr lang="en-US"/>
        </a:p>
      </dgm:t>
    </dgm:pt>
    <dgm:pt modelId="{64B37F03-3A35-4519-8843-272AECC447EC}" type="sibTrans" cxnId="{2D35B820-1DC6-4602-8520-0DDEC290D360}">
      <dgm:prSet/>
      <dgm:spPr/>
      <dgm:t>
        <a:bodyPr/>
        <a:lstStyle/>
        <a:p>
          <a:endParaRPr lang="en-US"/>
        </a:p>
      </dgm:t>
    </dgm:pt>
    <dgm:pt modelId="{2DEED62D-49EE-4007-9CB3-E552A5D51950}" type="pres">
      <dgm:prSet presAssocID="{BB6B6C93-557D-48BA-A3B5-FB7ABC96A26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938493-B990-420A-8837-C7EFC3D5488F}" type="pres">
      <dgm:prSet presAssocID="{75EE3F0A-8DBA-45A8-ADF5-6E4A2B0982D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F5CE9FD-239E-49EA-BA0E-704BC8065822}" type="pres">
      <dgm:prSet presAssocID="{9D3F27D1-71C5-43DF-BF3B-76E595891420}" presName="sibTrans" presStyleLbl="sibTrans1D1" presStyleIdx="0" presStyleCnt="3"/>
      <dgm:spPr/>
      <dgm:t>
        <a:bodyPr/>
        <a:lstStyle/>
        <a:p>
          <a:endParaRPr lang="en-US"/>
        </a:p>
      </dgm:t>
    </dgm:pt>
    <dgm:pt modelId="{BE3D6B52-4F69-456D-860F-C54227BF6099}" type="pres">
      <dgm:prSet presAssocID="{9D3F27D1-71C5-43DF-BF3B-76E595891420}" presName="connectorText" presStyleLbl="sibTrans1D1" presStyleIdx="0" presStyleCnt="3"/>
      <dgm:spPr/>
      <dgm:t>
        <a:bodyPr/>
        <a:lstStyle/>
        <a:p>
          <a:endParaRPr lang="en-US"/>
        </a:p>
      </dgm:t>
    </dgm:pt>
    <dgm:pt modelId="{3F27C88D-289D-495A-8E42-513747849C55}" type="pres">
      <dgm:prSet presAssocID="{282F0A32-6A32-46E7-BA8D-971AF92E088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0D0476-CD03-4209-A1AB-3E9FFC3336A5}" type="pres">
      <dgm:prSet presAssocID="{CC925E6E-32A9-4683-A774-366591EEC259}" presName="sibTrans" presStyleLbl="sibTrans1D1" presStyleIdx="1" presStyleCnt="3"/>
      <dgm:spPr/>
      <dgm:t>
        <a:bodyPr/>
        <a:lstStyle/>
        <a:p>
          <a:endParaRPr lang="en-US"/>
        </a:p>
      </dgm:t>
    </dgm:pt>
    <dgm:pt modelId="{6FACE259-B95F-422C-8DA7-C45C0FAA31BF}" type="pres">
      <dgm:prSet presAssocID="{CC925E6E-32A9-4683-A774-366591EEC259}" presName="connectorText" presStyleLbl="sibTrans1D1" presStyleIdx="1" presStyleCnt="3"/>
      <dgm:spPr/>
      <dgm:t>
        <a:bodyPr/>
        <a:lstStyle/>
        <a:p>
          <a:endParaRPr lang="en-US"/>
        </a:p>
      </dgm:t>
    </dgm:pt>
    <dgm:pt modelId="{0B7C01E9-594A-46A2-91EC-DDBE59030403}" type="pres">
      <dgm:prSet presAssocID="{536BBADB-0903-4646-BABB-21013F17280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ADC4A0-0C87-4FB5-A589-81587C02B6CE}" type="pres">
      <dgm:prSet presAssocID="{EF29FAA2-7E44-41B0-AB68-A7A6785404D0}" presName="sibTrans" presStyleLbl="sibTrans1D1" presStyleIdx="2" presStyleCnt="3"/>
      <dgm:spPr/>
      <dgm:t>
        <a:bodyPr/>
        <a:lstStyle/>
        <a:p>
          <a:endParaRPr lang="en-US"/>
        </a:p>
      </dgm:t>
    </dgm:pt>
    <dgm:pt modelId="{765011DF-BB17-4642-BC69-C69A818E9C98}" type="pres">
      <dgm:prSet presAssocID="{EF29FAA2-7E44-41B0-AB68-A7A6785404D0}" presName="connectorText" presStyleLbl="sibTrans1D1" presStyleIdx="2" presStyleCnt="3"/>
      <dgm:spPr/>
      <dgm:t>
        <a:bodyPr/>
        <a:lstStyle/>
        <a:p>
          <a:endParaRPr lang="en-US"/>
        </a:p>
      </dgm:t>
    </dgm:pt>
    <dgm:pt modelId="{2AF80C57-E807-4466-A873-AE93AA7F4B90}" type="pres">
      <dgm:prSet presAssocID="{83C74DDA-E7AA-4506-9918-2947F7A3D2F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36B2BE9-E4D0-4D13-B69C-AE5C8F1DF993}" srcId="{BB6B6C93-557D-48BA-A3B5-FB7ABC96A26C}" destId="{75EE3F0A-8DBA-45A8-ADF5-6E4A2B0982D0}" srcOrd="0" destOrd="0" parTransId="{AA450A98-D103-467F-B6A6-DAF546E64287}" sibTransId="{9D3F27D1-71C5-43DF-BF3B-76E595891420}"/>
    <dgm:cxn modelId="{E743B793-2098-4371-A0CA-9C38FE860CE2}" type="presOf" srcId="{EF29FAA2-7E44-41B0-AB68-A7A6785404D0}" destId="{765011DF-BB17-4642-BC69-C69A818E9C98}" srcOrd="1" destOrd="0" presId="urn:microsoft.com/office/officeart/2016/7/layout/RepeatingBendingProcessNew"/>
    <dgm:cxn modelId="{852449AB-BC0B-4596-9BB4-0DAA42CA91E8}" type="presOf" srcId="{83C74DDA-E7AA-4506-9918-2947F7A3D2F2}" destId="{2AF80C57-E807-4466-A873-AE93AA7F4B90}" srcOrd="0" destOrd="0" presId="urn:microsoft.com/office/officeart/2016/7/layout/RepeatingBendingProcessNew"/>
    <dgm:cxn modelId="{DE6EFCAB-B90F-45A2-BE27-54D14E75CEF6}" type="presOf" srcId="{9D3F27D1-71C5-43DF-BF3B-76E595891420}" destId="{BE3D6B52-4F69-456D-860F-C54227BF6099}" srcOrd="1" destOrd="0" presId="urn:microsoft.com/office/officeart/2016/7/layout/RepeatingBendingProcessNew"/>
    <dgm:cxn modelId="{ADD89968-9CA0-4C16-9C3F-F1748FF7B133}" srcId="{BB6B6C93-557D-48BA-A3B5-FB7ABC96A26C}" destId="{282F0A32-6A32-46E7-BA8D-971AF92E0888}" srcOrd="1" destOrd="0" parTransId="{A0DB2C1C-BBC1-48C5-A943-BA1A589B255F}" sibTransId="{CC925E6E-32A9-4683-A774-366591EEC259}"/>
    <dgm:cxn modelId="{95B612FF-483D-452F-AD16-10B97BB0BEE9}" type="presOf" srcId="{CC925E6E-32A9-4683-A774-366591EEC259}" destId="{6FACE259-B95F-422C-8DA7-C45C0FAA31BF}" srcOrd="1" destOrd="0" presId="urn:microsoft.com/office/officeart/2016/7/layout/RepeatingBendingProcessNew"/>
    <dgm:cxn modelId="{406BD591-1F87-4047-BDCC-99EC4E3C5CA7}" type="presOf" srcId="{536BBADB-0903-4646-BABB-21013F172804}" destId="{0B7C01E9-594A-46A2-91EC-DDBE59030403}" srcOrd="0" destOrd="0" presId="urn:microsoft.com/office/officeart/2016/7/layout/RepeatingBendingProcessNew"/>
    <dgm:cxn modelId="{58CEA61B-B138-40CC-A5D6-60CE998A0BF9}" type="presOf" srcId="{282F0A32-6A32-46E7-BA8D-971AF92E0888}" destId="{3F27C88D-289D-495A-8E42-513747849C55}" srcOrd="0" destOrd="0" presId="urn:microsoft.com/office/officeart/2016/7/layout/RepeatingBendingProcessNew"/>
    <dgm:cxn modelId="{0933CE5F-1B05-485C-86F7-71280CD42E43}" type="presOf" srcId="{9D3F27D1-71C5-43DF-BF3B-76E595891420}" destId="{7F5CE9FD-239E-49EA-BA0E-704BC8065822}" srcOrd="0" destOrd="0" presId="urn:microsoft.com/office/officeart/2016/7/layout/RepeatingBendingProcessNew"/>
    <dgm:cxn modelId="{2D35B820-1DC6-4602-8520-0DDEC290D360}" srcId="{BB6B6C93-557D-48BA-A3B5-FB7ABC96A26C}" destId="{83C74DDA-E7AA-4506-9918-2947F7A3D2F2}" srcOrd="3" destOrd="0" parTransId="{1CC4FB51-BAF2-45AB-B52E-97B9CFD731C9}" sibTransId="{64B37F03-3A35-4519-8843-272AECC447EC}"/>
    <dgm:cxn modelId="{94EB22DB-A002-476D-BCE8-21C0E6B40F29}" type="presOf" srcId="{75EE3F0A-8DBA-45A8-ADF5-6E4A2B0982D0}" destId="{92938493-B990-420A-8837-C7EFC3D5488F}" srcOrd="0" destOrd="0" presId="urn:microsoft.com/office/officeart/2016/7/layout/RepeatingBendingProcessNew"/>
    <dgm:cxn modelId="{289F6FC8-3B8D-4FA2-8341-23CFE82E2C7B}" type="presOf" srcId="{EF29FAA2-7E44-41B0-AB68-A7A6785404D0}" destId="{B8ADC4A0-0C87-4FB5-A589-81587C02B6CE}" srcOrd="0" destOrd="0" presId="urn:microsoft.com/office/officeart/2016/7/layout/RepeatingBendingProcessNew"/>
    <dgm:cxn modelId="{2C992F59-426A-4866-9F83-C11974CDEF2E}" srcId="{BB6B6C93-557D-48BA-A3B5-FB7ABC96A26C}" destId="{536BBADB-0903-4646-BABB-21013F172804}" srcOrd="2" destOrd="0" parTransId="{1FFC8790-7948-4277-B9DA-BE57F0E12F43}" sibTransId="{EF29FAA2-7E44-41B0-AB68-A7A6785404D0}"/>
    <dgm:cxn modelId="{614EE30C-668B-446F-A933-11E17A266F2C}" type="presOf" srcId="{CC925E6E-32A9-4683-A774-366591EEC259}" destId="{4A0D0476-CD03-4209-A1AB-3E9FFC3336A5}" srcOrd="0" destOrd="0" presId="urn:microsoft.com/office/officeart/2016/7/layout/RepeatingBendingProcessNew"/>
    <dgm:cxn modelId="{2BB1F551-5527-4EB8-8EEE-A62B845BF084}" type="presOf" srcId="{BB6B6C93-557D-48BA-A3B5-FB7ABC96A26C}" destId="{2DEED62D-49EE-4007-9CB3-E552A5D51950}" srcOrd="0" destOrd="0" presId="urn:microsoft.com/office/officeart/2016/7/layout/RepeatingBendingProcessNew"/>
    <dgm:cxn modelId="{033FE037-8112-4DD5-8EC6-D4B2CDB54375}" type="presParOf" srcId="{2DEED62D-49EE-4007-9CB3-E552A5D51950}" destId="{92938493-B990-420A-8837-C7EFC3D5488F}" srcOrd="0" destOrd="0" presId="urn:microsoft.com/office/officeart/2016/7/layout/RepeatingBendingProcessNew"/>
    <dgm:cxn modelId="{F32D0C58-2CDC-4554-A805-4C4B4012A651}" type="presParOf" srcId="{2DEED62D-49EE-4007-9CB3-E552A5D51950}" destId="{7F5CE9FD-239E-49EA-BA0E-704BC8065822}" srcOrd="1" destOrd="0" presId="urn:microsoft.com/office/officeart/2016/7/layout/RepeatingBendingProcessNew"/>
    <dgm:cxn modelId="{1DA67833-5A6A-47F7-948F-DE00214C56B1}" type="presParOf" srcId="{7F5CE9FD-239E-49EA-BA0E-704BC8065822}" destId="{BE3D6B52-4F69-456D-860F-C54227BF6099}" srcOrd="0" destOrd="0" presId="urn:microsoft.com/office/officeart/2016/7/layout/RepeatingBendingProcessNew"/>
    <dgm:cxn modelId="{5788533F-D937-4535-943A-BC4651C47FA1}" type="presParOf" srcId="{2DEED62D-49EE-4007-9CB3-E552A5D51950}" destId="{3F27C88D-289D-495A-8E42-513747849C55}" srcOrd="2" destOrd="0" presId="urn:microsoft.com/office/officeart/2016/7/layout/RepeatingBendingProcessNew"/>
    <dgm:cxn modelId="{60A6FAAA-8DC5-402B-AFB0-7B932284D74F}" type="presParOf" srcId="{2DEED62D-49EE-4007-9CB3-E552A5D51950}" destId="{4A0D0476-CD03-4209-A1AB-3E9FFC3336A5}" srcOrd="3" destOrd="0" presId="urn:microsoft.com/office/officeart/2016/7/layout/RepeatingBendingProcessNew"/>
    <dgm:cxn modelId="{39368636-4B6F-40FF-90E3-314C769666B9}" type="presParOf" srcId="{4A0D0476-CD03-4209-A1AB-3E9FFC3336A5}" destId="{6FACE259-B95F-422C-8DA7-C45C0FAA31BF}" srcOrd="0" destOrd="0" presId="urn:microsoft.com/office/officeart/2016/7/layout/RepeatingBendingProcessNew"/>
    <dgm:cxn modelId="{D3CF2EF1-CE42-4AF3-9AA0-D6179D2640C9}" type="presParOf" srcId="{2DEED62D-49EE-4007-9CB3-E552A5D51950}" destId="{0B7C01E9-594A-46A2-91EC-DDBE59030403}" srcOrd="4" destOrd="0" presId="urn:microsoft.com/office/officeart/2016/7/layout/RepeatingBendingProcessNew"/>
    <dgm:cxn modelId="{F641BECD-A763-40E2-8A11-79E2F924A70B}" type="presParOf" srcId="{2DEED62D-49EE-4007-9CB3-E552A5D51950}" destId="{B8ADC4A0-0C87-4FB5-A589-81587C02B6CE}" srcOrd="5" destOrd="0" presId="urn:microsoft.com/office/officeart/2016/7/layout/RepeatingBendingProcessNew"/>
    <dgm:cxn modelId="{01C17E94-2272-4BC6-8A98-DB339714B52E}" type="presParOf" srcId="{B8ADC4A0-0C87-4FB5-A589-81587C02B6CE}" destId="{765011DF-BB17-4642-BC69-C69A818E9C98}" srcOrd="0" destOrd="0" presId="urn:microsoft.com/office/officeart/2016/7/layout/RepeatingBendingProcessNew"/>
    <dgm:cxn modelId="{9D7E2E1D-0831-4722-9988-DD6212657703}" type="presParOf" srcId="{2DEED62D-49EE-4007-9CB3-E552A5D51950}" destId="{2AF80C57-E807-4466-A873-AE93AA7F4B90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37DBC-2EB2-430A-9C62-F0E26927CD24}" type="doc">
      <dgm:prSet loTypeId="urn:microsoft.com/office/officeart/2005/8/layout/matrix3" loCatId="matrix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C12B7F-AC12-439C-BD58-21B7AA10119A}">
      <dgm:prSet/>
      <dgm:spPr/>
      <dgm:t>
        <a:bodyPr/>
        <a:lstStyle/>
        <a:p>
          <a:r>
            <a:rPr lang="en-GB"/>
            <a:t>The atrocities over a period of 20 years in Peru.</a:t>
          </a:r>
          <a:endParaRPr lang="en-US"/>
        </a:p>
      </dgm:t>
    </dgm:pt>
    <dgm:pt modelId="{F8D57387-547C-4CE0-AD8F-7402D9CCC521}" type="parTrans" cxnId="{5B363ED4-ECCF-489F-AA9D-855107CA8D00}">
      <dgm:prSet/>
      <dgm:spPr/>
      <dgm:t>
        <a:bodyPr/>
        <a:lstStyle/>
        <a:p>
          <a:endParaRPr lang="en-US"/>
        </a:p>
      </dgm:t>
    </dgm:pt>
    <dgm:pt modelId="{8AAE8A48-499E-40DC-977C-CA1210672A03}" type="sibTrans" cxnId="{5B363ED4-ECCF-489F-AA9D-855107CA8D00}">
      <dgm:prSet/>
      <dgm:spPr/>
      <dgm:t>
        <a:bodyPr/>
        <a:lstStyle/>
        <a:p>
          <a:endParaRPr lang="en-US"/>
        </a:p>
      </dgm:t>
    </dgm:pt>
    <dgm:pt modelId="{5C28F61C-08C7-47AD-96DB-389B8BAC6B8E}">
      <dgm:prSet/>
      <dgm:spPr/>
      <dgm:t>
        <a:bodyPr/>
        <a:lstStyle/>
        <a:p>
          <a:r>
            <a:rPr lang="en-GB"/>
            <a:t>The Truth and Reconciliations goals, achievements and limitations.</a:t>
          </a:r>
          <a:endParaRPr lang="en-US"/>
        </a:p>
      </dgm:t>
    </dgm:pt>
    <dgm:pt modelId="{EDEEC5A4-020E-4006-9DE8-A585D05AC4F6}" type="parTrans" cxnId="{2E410254-590F-4C1A-9A82-8FBE66E7F862}">
      <dgm:prSet/>
      <dgm:spPr/>
      <dgm:t>
        <a:bodyPr/>
        <a:lstStyle/>
        <a:p>
          <a:endParaRPr lang="en-US"/>
        </a:p>
      </dgm:t>
    </dgm:pt>
    <dgm:pt modelId="{B758FE79-CBDD-469B-B1CC-B6496986FDC1}" type="sibTrans" cxnId="{2E410254-590F-4C1A-9A82-8FBE66E7F862}">
      <dgm:prSet/>
      <dgm:spPr/>
      <dgm:t>
        <a:bodyPr/>
        <a:lstStyle/>
        <a:p>
          <a:endParaRPr lang="en-US"/>
        </a:p>
      </dgm:t>
    </dgm:pt>
    <dgm:pt modelId="{5ECDEE9C-9658-4A69-B12A-1FE485439F13}">
      <dgm:prSet/>
      <dgm:spPr/>
      <dgm:t>
        <a:bodyPr/>
        <a:lstStyle/>
        <a:p>
          <a:r>
            <a:rPr lang="en-GB"/>
            <a:t>The effectiveness of a TRC in relation to justice and healing.</a:t>
          </a:r>
          <a:endParaRPr lang="en-US"/>
        </a:p>
      </dgm:t>
    </dgm:pt>
    <dgm:pt modelId="{636BC1CE-98FF-4D09-B6FD-F91251360B48}" type="parTrans" cxnId="{9B124C37-614B-4682-94CB-35A169295142}">
      <dgm:prSet/>
      <dgm:spPr/>
      <dgm:t>
        <a:bodyPr/>
        <a:lstStyle/>
        <a:p>
          <a:endParaRPr lang="en-US"/>
        </a:p>
      </dgm:t>
    </dgm:pt>
    <dgm:pt modelId="{040EC8BB-B4C0-4158-8A3A-8CC93DEE45EF}" type="sibTrans" cxnId="{9B124C37-614B-4682-94CB-35A169295142}">
      <dgm:prSet/>
      <dgm:spPr/>
      <dgm:t>
        <a:bodyPr/>
        <a:lstStyle/>
        <a:p>
          <a:endParaRPr lang="en-US"/>
        </a:p>
      </dgm:t>
    </dgm:pt>
    <dgm:pt modelId="{379B5751-6C72-452E-8936-320CB9AF50E0}">
      <dgm:prSet/>
      <dgm:spPr/>
      <dgm:t>
        <a:bodyPr/>
        <a:lstStyle/>
        <a:p>
          <a:r>
            <a:rPr lang="en-GB" dirty="0"/>
            <a:t>“We cannot solve social problems with blood”. </a:t>
          </a:r>
          <a:endParaRPr lang="en-US" dirty="0"/>
        </a:p>
      </dgm:t>
    </dgm:pt>
    <dgm:pt modelId="{421C3B29-38C9-4900-A9A8-73F1BDC2FB65}" type="parTrans" cxnId="{28FDC161-EB5B-4B3E-B699-DB647C876B1E}">
      <dgm:prSet/>
      <dgm:spPr/>
      <dgm:t>
        <a:bodyPr/>
        <a:lstStyle/>
        <a:p>
          <a:endParaRPr lang="en-US"/>
        </a:p>
      </dgm:t>
    </dgm:pt>
    <dgm:pt modelId="{0967DECA-28E7-4D24-91D1-36C260E8159F}" type="sibTrans" cxnId="{28FDC161-EB5B-4B3E-B699-DB647C876B1E}">
      <dgm:prSet/>
      <dgm:spPr/>
      <dgm:t>
        <a:bodyPr/>
        <a:lstStyle/>
        <a:p>
          <a:endParaRPr lang="en-US"/>
        </a:p>
      </dgm:t>
    </dgm:pt>
    <dgm:pt modelId="{4546237D-EDFD-44A5-88F0-0B0C0CD00CE8}" type="pres">
      <dgm:prSet presAssocID="{68E37DBC-2EB2-430A-9C62-F0E26927CD24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0F8F6A4-0FE7-49EE-941D-023592EE5C35}" type="pres">
      <dgm:prSet presAssocID="{68E37DBC-2EB2-430A-9C62-F0E26927CD24}" presName="diamond" presStyleLbl="bgShp" presStyleIdx="0" presStyleCnt="1"/>
      <dgm:spPr/>
    </dgm:pt>
    <dgm:pt modelId="{584344DA-D3D5-4B7C-86B5-490B8A080E40}" type="pres">
      <dgm:prSet presAssocID="{68E37DBC-2EB2-430A-9C62-F0E26927CD24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8604D1-B43E-422A-B00E-7D38DF65D2D4}" type="pres">
      <dgm:prSet presAssocID="{68E37DBC-2EB2-430A-9C62-F0E26927CD24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447F0D-703D-4DEF-B7A7-C5A66299CE5D}" type="pres">
      <dgm:prSet presAssocID="{68E37DBC-2EB2-430A-9C62-F0E26927CD24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39D621-02FF-4E68-9DCC-B8C7616F2F5A}" type="pres">
      <dgm:prSet presAssocID="{68E37DBC-2EB2-430A-9C62-F0E26927CD24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505CFBF-85CF-49B0-ABD4-98ACD7AF8C30}" type="presOf" srcId="{68E37DBC-2EB2-430A-9C62-F0E26927CD24}" destId="{4546237D-EDFD-44A5-88F0-0B0C0CD00CE8}" srcOrd="0" destOrd="0" presId="urn:microsoft.com/office/officeart/2005/8/layout/matrix3"/>
    <dgm:cxn modelId="{9B124C37-614B-4682-94CB-35A169295142}" srcId="{68E37DBC-2EB2-430A-9C62-F0E26927CD24}" destId="{5ECDEE9C-9658-4A69-B12A-1FE485439F13}" srcOrd="2" destOrd="0" parTransId="{636BC1CE-98FF-4D09-B6FD-F91251360B48}" sibTransId="{040EC8BB-B4C0-4158-8A3A-8CC93DEE45EF}"/>
    <dgm:cxn modelId="{2E410254-590F-4C1A-9A82-8FBE66E7F862}" srcId="{68E37DBC-2EB2-430A-9C62-F0E26927CD24}" destId="{5C28F61C-08C7-47AD-96DB-389B8BAC6B8E}" srcOrd="1" destOrd="0" parTransId="{EDEEC5A4-020E-4006-9DE8-A585D05AC4F6}" sibTransId="{B758FE79-CBDD-469B-B1CC-B6496986FDC1}"/>
    <dgm:cxn modelId="{998C8437-3E17-44FA-950E-1BADB93B4A30}" type="presOf" srcId="{5ECDEE9C-9658-4A69-B12A-1FE485439F13}" destId="{FB447F0D-703D-4DEF-B7A7-C5A66299CE5D}" srcOrd="0" destOrd="0" presId="urn:microsoft.com/office/officeart/2005/8/layout/matrix3"/>
    <dgm:cxn modelId="{A5390BA0-5A53-4854-A97C-C86875592169}" type="presOf" srcId="{06C12B7F-AC12-439C-BD58-21B7AA10119A}" destId="{584344DA-D3D5-4B7C-86B5-490B8A080E40}" srcOrd="0" destOrd="0" presId="urn:microsoft.com/office/officeart/2005/8/layout/matrix3"/>
    <dgm:cxn modelId="{56281D70-5866-4C76-A38D-B3A5F83BD946}" type="presOf" srcId="{379B5751-6C72-452E-8936-320CB9AF50E0}" destId="{F739D621-02FF-4E68-9DCC-B8C7616F2F5A}" srcOrd="0" destOrd="0" presId="urn:microsoft.com/office/officeart/2005/8/layout/matrix3"/>
    <dgm:cxn modelId="{28FDC161-EB5B-4B3E-B699-DB647C876B1E}" srcId="{68E37DBC-2EB2-430A-9C62-F0E26927CD24}" destId="{379B5751-6C72-452E-8936-320CB9AF50E0}" srcOrd="3" destOrd="0" parTransId="{421C3B29-38C9-4900-A9A8-73F1BDC2FB65}" sibTransId="{0967DECA-28E7-4D24-91D1-36C260E8159F}"/>
    <dgm:cxn modelId="{5B363ED4-ECCF-489F-AA9D-855107CA8D00}" srcId="{68E37DBC-2EB2-430A-9C62-F0E26927CD24}" destId="{06C12B7F-AC12-439C-BD58-21B7AA10119A}" srcOrd="0" destOrd="0" parTransId="{F8D57387-547C-4CE0-AD8F-7402D9CCC521}" sibTransId="{8AAE8A48-499E-40DC-977C-CA1210672A03}"/>
    <dgm:cxn modelId="{5811F5E3-594E-4AE9-9581-0413F5606BE7}" type="presOf" srcId="{5C28F61C-08C7-47AD-96DB-389B8BAC6B8E}" destId="{338604D1-B43E-422A-B00E-7D38DF65D2D4}" srcOrd="0" destOrd="0" presId="urn:microsoft.com/office/officeart/2005/8/layout/matrix3"/>
    <dgm:cxn modelId="{0607D35B-BD1D-41FC-A1B2-5F11CE416364}" type="presParOf" srcId="{4546237D-EDFD-44A5-88F0-0B0C0CD00CE8}" destId="{20F8F6A4-0FE7-49EE-941D-023592EE5C35}" srcOrd="0" destOrd="0" presId="urn:microsoft.com/office/officeart/2005/8/layout/matrix3"/>
    <dgm:cxn modelId="{D9D18887-B36B-4316-8307-875D299DBDF0}" type="presParOf" srcId="{4546237D-EDFD-44A5-88F0-0B0C0CD00CE8}" destId="{584344DA-D3D5-4B7C-86B5-490B8A080E40}" srcOrd="1" destOrd="0" presId="urn:microsoft.com/office/officeart/2005/8/layout/matrix3"/>
    <dgm:cxn modelId="{A1053A02-65BD-4E73-9F06-CE793282D630}" type="presParOf" srcId="{4546237D-EDFD-44A5-88F0-0B0C0CD00CE8}" destId="{338604D1-B43E-422A-B00E-7D38DF65D2D4}" srcOrd="2" destOrd="0" presId="urn:microsoft.com/office/officeart/2005/8/layout/matrix3"/>
    <dgm:cxn modelId="{F8DDCE04-1AB6-4FF4-AF7D-29DFF5BF616F}" type="presParOf" srcId="{4546237D-EDFD-44A5-88F0-0B0C0CD00CE8}" destId="{FB447F0D-703D-4DEF-B7A7-C5A66299CE5D}" srcOrd="3" destOrd="0" presId="urn:microsoft.com/office/officeart/2005/8/layout/matrix3"/>
    <dgm:cxn modelId="{CE7C74FF-0B07-4629-B0C2-C4E7D74D1680}" type="presParOf" srcId="{4546237D-EDFD-44A5-88F0-0B0C0CD00CE8}" destId="{F739D621-02FF-4E68-9DCC-B8C7616F2F5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E5E33-8D1E-4847-8479-F0DF8EC1B623}">
      <dsp:nvSpPr>
        <dsp:cNvPr id="0" name=""/>
        <dsp:cNvSpPr/>
      </dsp:nvSpPr>
      <dsp:spPr>
        <a:xfrm>
          <a:off x="1079707" y="472141"/>
          <a:ext cx="862713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55026-62E3-4C08-A375-A94683A256E8}">
      <dsp:nvSpPr>
        <dsp:cNvPr id="0" name=""/>
        <dsp:cNvSpPr/>
      </dsp:nvSpPr>
      <dsp:spPr>
        <a:xfrm>
          <a:off x="1994183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DB29C-3705-46FE-9AE2-97A52F914D6C}">
      <dsp:nvSpPr>
        <dsp:cNvPr id="0" name=""/>
        <dsp:cNvSpPr/>
      </dsp:nvSpPr>
      <dsp:spPr>
        <a:xfrm>
          <a:off x="537041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1</a:t>
          </a:r>
        </a:p>
      </dsp:txBody>
      <dsp:txXfrm>
        <a:off x="664399" y="164707"/>
        <a:ext cx="614939" cy="614939"/>
      </dsp:txXfrm>
    </dsp:sp>
    <dsp:sp modelId="{F84B3A85-4722-48F1-AC95-B57FB2898FDB}">
      <dsp:nvSpPr>
        <dsp:cNvPr id="0" name=""/>
        <dsp:cNvSpPr/>
      </dsp:nvSpPr>
      <dsp:spPr>
        <a:xfrm>
          <a:off x="1316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Why President Valentín Paniagua issued a decree establishing a Truth and Reconciliation Commission (TRC) for Peru.</a:t>
          </a:r>
          <a:endParaRPr lang="en-US" sz="1600" kern="1200" dirty="0"/>
        </a:p>
      </dsp:txBody>
      <dsp:txXfrm>
        <a:off x="1316" y="1460826"/>
        <a:ext cx="1941104" cy="1945928"/>
      </dsp:txXfrm>
    </dsp:sp>
    <dsp:sp modelId="{F577176F-9806-4DB2-996C-DCDA0A767CBD}">
      <dsp:nvSpPr>
        <dsp:cNvPr id="0" name=""/>
        <dsp:cNvSpPr/>
      </dsp:nvSpPr>
      <dsp:spPr>
        <a:xfrm>
          <a:off x="2158099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71980-539F-498D-9112-2D00EA36D353}">
      <dsp:nvSpPr>
        <dsp:cNvPr id="0" name=""/>
        <dsp:cNvSpPr/>
      </dsp:nvSpPr>
      <dsp:spPr>
        <a:xfrm>
          <a:off x="4150966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9B58D7-9F3D-4E73-8311-15739939F63F}">
      <dsp:nvSpPr>
        <dsp:cNvPr id="0" name=""/>
        <dsp:cNvSpPr/>
      </dsp:nvSpPr>
      <dsp:spPr>
        <a:xfrm>
          <a:off x="2693823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2</a:t>
          </a:r>
        </a:p>
      </dsp:txBody>
      <dsp:txXfrm>
        <a:off x="2821181" y="164707"/>
        <a:ext cx="614939" cy="614939"/>
      </dsp:txXfrm>
    </dsp:sp>
    <dsp:sp modelId="{47706240-2290-4B5F-A9D1-18E0E124D666}">
      <dsp:nvSpPr>
        <dsp:cNvPr id="0" name=""/>
        <dsp:cNvSpPr/>
      </dsp:nvSpPr>
      <dsp:spPr>
        <a:xfrm>
          <a:off x="2158099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What the TRC set out to achieve.</a:t>
          </a:r>
          <a:endParaRPr lang="en-US" sz="2300" kern="1200"/>
        </a:p>
      </dsp:txBody>
      <dsp:txXfrm>
        <a:off x="2158099" y="1460826"/>
        <a:ext cx="1941104" cy="1945928"/>
      </dsp:txXfrm>
    </dsp:sp>
    <dsp:sp modelId="{8FC7A199-7FBC-4464-BBB9-5B8B8B653F36}">
      <dsp:nvSpPr>
        <dsp:cNvPr id="0" name=""/>
        <dsp:cNvSpPr/>
      </dsp:nvSpPr>
      <dsp:spPr>
        <a:xfrm>
          <a:off x="4314881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E426A-9FE5-4DE1-BAE1-6C96FD12C832}">
      <dsp:nvSpPr>
        <dsp:cNvPr id="0" name=""/>
        <dsp:cNvSpPr/>
      </dsp:nvSpPr>
      <dsp:spPr>
        <a:xfrm>
          <a:off x="6307748" y="399709"/>
          <a:ext cx="99211" cy="18634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5901A-C965-4989-A11B-CE304D5A0A7F}">
      <dsp:nvSpPr>
        <dsp:cNvPr id="0" name=""/>
        <dsp:cNvSpPr/>
      </dsp:nvSpPr>
      <dsp:spPr>
        <a:xfrm>
          <a:off x="4850606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3</a:t>
          </a:r>
        </a:p>
      </dsp:txBody>
      <dsp:txXfrm>
        <a:off x="4977964" y="164707"/>
        <a:ext cx="614939" cy="614939"/>
      </dsp:txXfrm>
    </dsp:sp>
    <dsp:sp modelId="{7711C8D2-93AB-4FDE-AA99-AB399056AC7A}">
      <dsp:nvSpPr>
        <dsp:cNvPr id="0" name=""/>
        <dsp:cNvSpPr/>
      </dsp:nvSpPr>
      <dsp:spPr>
        <a:xfrm>
          <a:off x="4314881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The successes and barriers to achieving these goals.</a:t>
          </a:r>
          <a:endParaRPr lang="en-US" sz="2300" kern="1200"/>
        </a:p>
      </dsp:txBody>
      <dsp:txXfrm>
        <a:off x="4314881" y="1460826"/>
        <a:ext cx="1941104" cy="1945928"/>
      </dsp:txXfrm>
    </dsp:sp>
    <dsp:sp modelId="{9941C3BF-EDBF-416B-B67E-6D867A9482AD}">
      <dsp:nvSpPr>
        <dsp:cNvPr id="0" name=""/>
        <dsp:cNvSpPr/>
      </dsp:nvSpPr>
      <dsp:spPr>
        <a:xfrm>
          <a:off x="6471664" y="472141"/>
          <a:ext cx="194110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7AA03-CCDF-4ED8-AD79-B014E861361D}">
      <dsp:nvSpPr>
        <dsp:cNvPr id="0" name=""/>
        <dsp:cNvSpPr/>
      </dsp:nvSpPr>
      <dsp:spPr>
        <a:xfrm>
          <a:off x="8464531" y="399709"/>
          <a:ext cx="99211" cy="18634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8BBE7-A95A-43B6-935A-340F840B9172}">
      <dsp:nvSpPr>
        <dsp:cNvPr id="0" name=""/>
        <dsp:cNvSpPr/>
      </dsp:nvSpPr>
      <dsp:spPr>
        <a:xfrm>
          <a:off x="7007388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4</a:t>
          </a:r>
        </a:p>
      </dsp:txBody>
      <dsp:txXfrm>
        <a:off x="7134746" y="164707"/>
        <a:ext cx="614939" cy="614939"/>
      </dsp:txXfrm>
    </dsp:sp>
    <dsp:sp modelId="{6128E1EB-E694-47D6-8FF5-30FA26759664}">
      <dsp:nvSpPr>
        <dsp:cNvPr id="0" name=""/>
        <dsp:cNvSpPr/>
      </dsp:nvSpPr>
      <dsp:spPr>
        <a:xfrm>
          <a:off x="6471664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The efficacy of a TRC in relation to justice and healing. </a:t>
          </a:r>
          <a:endParaRPr lang="en-US" sz="2300" kern="1200"/>
        </a:p>
      </dsp:txBody>
      <dsp:txXfrm>
        <a:off x="6471664" y="1460826"/>
        <a:ext cx="1941104" cy="1945928"/>
      </dsp:txXfrm>
    </dsp:sp>
    <dsp:sp modelId="{31D4C12C-A999-47C4-B074-946778F7B846}">
      <dsp:nvSpPr>
        <dsp:cNvPr id="0" name=""/>
        <dsp:cNvSpPr/>
      </dsp:nvSpPr>
      <dsp:spPr>
        <a:xfrm>
          <a:off x="8628446" y="472141"/>
          <a:ext cx="970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A8515-A87A-43DD-BFB8-99215798963C}">
      <dsp:nvSpPr>
        <dsp:cNvPr id="0" name=""/>
        <dsp:cNvSpPr/>
      </dsp:nvSpPr>
      <dsp:spPr>
        <a:xfrm>
          <a:off x="9164171" y="37349"/>
          <a:ext cx="869655" cy="8696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747" tIns="33747" rIns="33747" bIns="33747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5</a:t>
          </a:r>
        </a:p>
      </dsp:txBody>
      <dsp:txXfrm>
        <a:off x="9291529" y="164707"/>
        <a:ext cx="614939" cy="614939"/>
      </dsp:txXfrm>
    </dsp:sp>
    <dsp:sp modelId="{CFD118AD-05B1-49D5-A4B5-5CD5FEBB5576}">
      <dsp:nvSpPr>
        <dsp:cNvPr id="0" name=""/>
        <dsp:cNvSpPr/>
      </dsp:nvSpPr>
      <dsp:spPr>
        <a:xfrm>
          <a:off x="8628446" y="1072605"/>
          <a:ext cx="1941104" cy="2334149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16" tIns="165100" rIns="153116" bIns="16510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/>
            <a:t>Summary</a:t>
          </a:r>
          <a:endParaRPr lang="en-US" sz="2300" kern="1200" dirty="0"/>
        </a:p>
      </dsp:txBody>
      <dsp:txXfrm>
        <a:off x="8628446" y="1460826"/>
        <a:ext cx="1941104" cy="19459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F65A98-01B1-457B-86D4-4CE9D78E4063}">
      <dsp:nvSpPr>
        <dsp:cNvPr id="0" name=""/>
        <dsp:cNvSpPr/>
      </dsp:nvSpPr>
      <dsp:spPr>
        <a:xfrm>
          <a:off x="2085249" y="-168351"/>
          <a:ext cx="3113813" cy="22324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“We have to build a peaceful and democratic society. A society without corruption, exclusion and violence” – Newly elected Alberto Fujimori, 1990. </a:t>
          </a:r>
          <a:endParaRPr lang="en-US" sz="2000" kern="1200" dirty="0"/>
        </a:p>
      </dsp:txBody>
      <dsp:txXfrm>
        <a:off x="2194226" y="-59374"/>
        <a:ext cx="2895859" cy="2014458"/>
      </dsp:txXfrm>
    </dsp:sp>
    <dsp:sp modelId="{4F97A864-9B16-479F-BE30-9CAD33FF7B6D}">
      <dsp:nvSpPr>
        <dsp:cNvPr id="0" name=""/>
        <dsp:cNvSpPr/>
      </dsp:nvSpPr>
      <dsp:spPr>
        <a:xfrm>
          <a:off x="1559599" y="940194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3649498" y="722071"/>
              </a:moveTo>
              <a:arcTo wR="2075835" hR="2075835" stAng="19157748" swAng="2548204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2BC5B1-8762-406F-99D3-323C01766688}">
      <dsp:nvSpPr>
        <dsp:cNvPr id="0" name=""/>
        <dsp:cNvSpPr/>
      </dsp:nvSpPr>
      <dsp:spPr>
        <a:xfrm>
          <a:off x="3898748" y="3095311"/>
          <a:ext cx="3045271" cy="196810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/>
            <a:t>Human Rights Movement.</a:t>
          </a:r>
          <a:endParaRPr lang="en-US" sz="2800" kern="1200" dirty="0"/>
        </a:p>
      </dsp:txBody>
      <dsp:txXfrm>
        <a:off x="3994823" y="3191386"/>
        <a:ext cx="2853121" cy="1775951"/>
      </dsp:txXfrm>
    </dsp:sp>
    <dsp:sp modelId="{FB4E6DD0-EF3E-43FE-98B2-AFC45746D36C}">
      <dsp:nvSpPr>
        <dsp:cNvPr id="0" name=""/>
        <dsp:cNvSpPr/>
      </dsp:nvSpPr>
      <dsp:spPr>
        <a:xfrm>
          <a:off x="1543238" y="944793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2438582" y="4119730"/>
              </a:moveTo>
              <a:arcTo wR="2075835" hR="2075835" stAng="4796163" swAng="1027290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6EA18D-FA70-4F22-980C-5EA8D98D66EE}">
      <dsp:nvSpPr>
        <dsp:cNvPr id="0" name=""/>
        <dsp:cNvSpPr/>
      </dsp:nvSpPr>
      <dsp:spPr>
        <a:xfrm>
          <a:off x="331091" y="3021570"/>
          <a:ext cx="3026676" cy="208007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Fujimori’s reign of terror.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“They killed my youth, my future and career. My soul is scarred”. </a:t>
          </a:r>
          <a:endParaRPr lang="en-US" sz="2000" kern="1200" dirty="0"/>
        </a:p>
      </dsp:txBody>
      <dsp:txXfrm>
        <a:off x="432632" y="3123111"/>
        <a:ext cx="2823594" cy="1876991"/>
      </dsp:txXfrm>
    </dsp:sp>
    <dsp:sp modelId="{8D31EE09-86FE-43FE-BE87-531E61ACBED4}">
      <dsp:nvSpPr>
        <dsp:cNvPr id="0" name=""/>
        <dsp:cNvSpPr/>
      </dsp:nvSpPr>
      <dsp:spPr>
        <a:xfrm>
          <a:off x="1566320" y="947854"/>
          <a:ext cx="4151670" cy="4151670"/>
        </a:xfrm>
        <a:custGeom>
          <a:avLst/>
          <a:gdLst/>
          <a:ahLst/>
          <a:cxnLst/>
          <a:rect l="0" t="0" r="0" b="0"/>
          <a:pathLst>
            <a:path>
              <a:moveTo>
                <a:pt x="67" y="2059058"/>
              </a:moveTo>
              <a:arcTo wR="2075835" hR="2075835" stAng="10827784" swAng="243244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4151A-B7B9-40B3-A492-4CE2EE204632}">
      <dsp:nvSpPr>
        <dsp:cNvPr id="0" name=""/>
        <dsp:cNvSpPr/>
      </dsp:nvSpPr>
      <dsp:spPr>
        <a:xfrm rot="5400000">
          <a:off x="-441302" y="1999923"/>
          <a:ext cx="2513843" cy="2696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54ED2-F5A3-42E6-9E30-52115E2D9AA4}">
      <dsp:nvSpPr>
        <dsp:cNvPr id="0" name=""/>
        <dsp:cNvSpPr/>
      </dsp:nvSpPr>
      <dsp:spPr>
        <a:xfrm>
          <a:off x="2749" y="238381"/>
          <a:ext cx="3409510" cy="21768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/>
            <a:t>Mandate: </a:t>
          </a:r>
          <a:r>
            <a:rPr lang="en-GB" sz="1800" kern="1200" dirty="0"/>
            <a:t>To investigate human rights abuses, violations of humanitarian law attributable to the state or “terrorist organizations” between May 1980 and November 2000</a:t>
          </a:r>
          <a:r>
            <a:rPr lang="en-GB" sz="1800" kern="1200" dirty="0" smtClean="0"/>
            <a:t>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 (</a:t>
          </a:r>
          <a:r>
            <a:rPr lang="en-GB" sz="1800" kern="1200" dirty="0" err="1" smtClean="0"/>
            <a:t>Hayner</a:t>
          </a:r>
          <a:r>
            <a:rPr lang="en-GB" sz="1800" kern="1200" dirty="0" smtClean="0"/>
            <a:t>, 2011, pp.36).</a:t>
          </a:r>
          <a:endParaRPr lang="en-US" sz="1800" kern="1200" dirty="0"/>
        </a:p>
      </dsp:txBody>
      <dsp:txXfrm>
        <a:off x="66507" y="302139"/>
        <a:ext cx="3281994" cy="2049352"/>
      </dsp:txXfrm>
    </dsp:sp>
    <dsp:sp modelId="{BB58464F-3B3A-4811-9808-2219D8CBAB5B}">
      <dsp:nvSpPr>
        <dsp:cNvPr id="0" name=""/>
        <dsp:cNvSpPr/>
      </dsp:nvSpPr>
      <dsp:spPr>
        <a:xfrm rot="21586007">
          <a:off x="823462" y="3255699"/>
          <a:ext cx="4347933" cy="2696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4E1B4-48CB-4C11-B350-92FD13CC8A0E}">
      <dsp:nvSpPr>
        <dsp:cNvPr id="0" name=""/>
        <dsp:cNvSpPr/>
      </dsp:nvSpPr>
      <dsp:spPr>
        <a:xfrm>
          <a:off x="19752" y="2864682"/>
          <a:ext cx="3375503" cy="19842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/>
            <a:t>What the TRC achieved. </a:t>
          </a:r>
          <a:endParaRPr lang="en-US" sz="3200" kern="1200" dirty="0"/>
        </a:p>
      </dsp:txBody>
      <dsp:txXfrm>
        <a:off x="77869" y="2922799"/>
        <a:ext cx="3259269" cy="1868025"/>
      </dsp:txXfrm>
    </dsp:sp>
    <dsp:sp modelId="{26B6657F-05DE-45E6-8FF1-6D8F80434724}">
      <dsp:nvSpPr>
        <dsp:cNvPr id="0" name=""/>
        <dsp:cNvSpPr/>
      </dsp:nvSpPr>
      <dsp:spPr>
        <a:xfrm>
          <a:off x="4401009" y="2813482"/>
          <a:ext cx="3324507" cy="20354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/>
            <a:t>Controversies and Limitations.</a:t>
          </a:r>
          <a:endParaRPr lang="en-US" sz="3200" kern="1200" dirty="0"/>
        </a:p>
      </dsp:txBody>
      <dsp:txXfrm>
        <a:off x="4460626" y="2873099"/>
        <a:ext cx="3205273" cy="19162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5CE9FD-239E-49EA-BA0E-704BC8065822}">
      <dsp:nvSpPr>
        <dsp:cNvPr id="0" name=""/>
        <dsp:cNvSpPr/>
      </dsp:nvSpPr>
      <dsp:spPr>
        <a:xfrm>
          <a:off x="3278717" y="1044471"/>
          <a:ext cx="7235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3565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621645" y="1086420"/>
        <a:ext cx="37708" cy="7541"/>
      </dsp:txXfrm>
    </dsp:sp>
    <dsp:sp modelId="{92938493-B990-420A-8837-C7EFC3D5488F}">
      <dsp:nvSpPr>
        <dsp:cNvPr id="0" name=""/>
        <dsp:cNvSpPr/>
      </dsp:nvSpPr>
      <dsp:spPr>
        <a:xfrm>
          <a:off x="1535" y="106497"/>
          <a:ext cx="3278981" cy="19673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10 years later</a:t>
          </a:r>
          <a:endParaRPr lang="en-US" sz="3700" kern="1200"/>
        </a:p>
      </dsp:txBody>
      <dsp:txXfrm>
        <a:off x="1535" y="106497"/>
        <a:ext cx="3278981" cy="1967388"/>
      </dsp:txXfrm>
    </dsp:sp>
    <dsp:sp modelId="{4A0D0476-CD03-4209-A1AB-3E9FFC3336A5}">
      <dsp:nvSpPr>
        <dsp:cNvPr id="0" name=""/>
        <dsp:cNvSpPr/>
      </dsp:nvSpPr>
      <dsp:spPr>
        <a:xfrm>
          <a:off x="1641026" y="2072086"/>
          <a:ext cx="4033146" cy="723565"/>
        </a:xfrm>
        <a:custGeom>
          <a:avLst/>
          <a:gdLst/>
          <a:ahLst/>
          <a:cxnLst/>
          <a:rect l="0" t="0" r="0" b="0"/>
          <a:pathLst>
            <a:path>
              <a:moveTo>
                <a:pt x="4033146" y="0"/>
              </a:moveTo>
              <a:lnTo>
                <a:pt x="4033146" y="378882"/>
              </a:lnTo>
              <a:lnTo>
                <a:pt x="0" y="378882"/>
              </a:lnTo>
              <a:lnTo>
                <a:pt x="0" y="723565"/>
              </a:lnTo>
            </a:path>
          </a:pathLst>
        </a:custGeom>
        <a:noFill/>
        <a:ln w="9525" cap="flat" cmpd="sng" algn="ctr">
          <a:solidFill>
            <a:schemeClr val="accent5">
              <a:hueOff val="8853510"/>
              <a:satOff val="-41368"/>
              <a:lumOff val="-804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555023" y="2430098"/>
        <a:ext cx="205152" cy="7541"/>
      </dsp:txXfrm>
    </dsp:sp>
    <dsp:sp modelId="{3F27C88D-289D-495A-8E42-513747849C55}">
      <dsp:nvSpPr>
        <dsp:cNvPr id="0" name=""/>
        <dsp:cNvSpPr/>
      </dsp:nvSpPr>
      <dsp:spPr>
        <a:xfrm>
          <a:off x="4034682" y="106497"/>
          <a:ext cx="3278981" cy="1967388"/>
        </a:xfrm>
        <a:prstGeom prst="rect">
          <a:avLst/>
        </a:prstGeom>
        <a:solidFill>
          <a:schemeClr val="accent5">
            <a:hueOff val="5902340"/>
            <a:satOff val="-27579"/>
            <a:lumOff val="-53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Traumatic events and affects</a:t>
          </a:r>
          <a:endParaRPr lang="en-US" sz="3700" kern="1200"/>
        </a:p>
      </dsp:txBody>
      <dsp:txXfrm>
        <a:off x="4034682" y="106497"/>
        <a:ext cx="3278981" cy="1967388"/>
      </dsp:txXfrm>
    </dsp:sp>
    <dsp:sp modelId="{B8ADC4A0-0C87-4FB5-A589-81587C02B6CE}">
      <dsp:nvSpPr>
        <dsp:cNvPr id="0" name=""/>
        <dsp:cNvSpPr/>
      </dsp:nvSpPr>
      <dsp:spPr>
        <a:xfrm>
          <a:off x="3278717" y="3766026"/>
          <a:ext cx="7235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23565" y="45720"/>
              </a:lnTo>
            </a:path>
          </a:pathLst>
        </a:custGeom>
        <a:noFill/>
        <a:ln w="9525" cap="flat" cmpd="sng" algn="ctr">
          <a:solidFill>
            <a:schemeClr val="accent5">
              <a:hueOff val="17707020"/>
              <a:satOff val="-82737"/>
              <a:lumOff val="-1607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621645" y="3807975"/>
        <a:ext cx="37708" cy="7541"/>
      </dsp:txXfrm>
    </dsp:sp>
    <dsp:sp modelId="{0B7C01E9-594A-46A2-91EC-DDBE59030403}">
      <dsp:nvSpPr>
        <dsp:cNvPr id="0" name=""/>
        <dsp:cNvSpPr/>
      </dsp:nvSpPr>
      <dsp:spPr>
        <a:xfrm>
          <a:off x="1535" y="2828051"/>
          <a:ext cx="3278981" cy="1967388"/>
        </a:xfrm>
        <a:prstGeom prst="rect">
          <a:avLst/>
        </a:prstGeom>
        <a:solidFill>
          <a:schemeClr val="accent5">
            <a:hueOff val="11804680"/>
            <a:satOff val="-55158"/>
            <a:lumOff val="-107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Reconstruction of collective memory</a:t>
          </a:r>
          <a:endParaRPr lang="en-US" sz="3700" kern="1200"/>
        </a:p>
      </dsp:txBody>
      <dsp:txXfrm>
        <a:off x="1535" y="2828051"/>
        <a:ext cx="3278981" cy="1967388"/>
      </dsp:txXfrm>
    </dsp:sp>
    <dsp:sp modelId="{2AF80C57-E807-4466-A873-AE93AA7F4B90}">
      <dsp:nvSpPr>
        <dsp:cNvPr id="0" name=""/>
        <dsp:cNvSpPr/>
      </dsp:nvSpPr>
      <dsp:spPr>
        <a:xfrm>
          <a:off x="4034682" y="2828051"/>
          <a:ext cx="3278981" cy="1967388"/>
        </a:xfrm>
        <a:prstGeom prst="rect">
          <a:avLst/>
        </a:prstGeom>
        <a:solidFill>
          <a:schemeClr val="accent5">
            <a:hueOff val="17707020"/>
            <a:satOff val="-82737"/>
            <a:lumOff val="-160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673" tIns="168654" rIns="160673" bIns="168654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Oppositions</a:t>
          </a:r>
          <a:endParaRPr lang="en-US" sz="3700" kern="1200"/>
        </a:p>
      </dsp:txBody>
      <dsp:txXfrm>
        <a:off x="4034682" y="2828051"/>
        <a:ext cx="3278981" cy="19673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8F6A4-0FE7-49EE-941D-023592EE5C35}">
      <dsp:nvSpPr>
        <dsp:cNvPr id="0" name=""/>
        <dsp:cNvSpPr/>
      </dsp:nvSpPr>
      <dsp:spPr>
        <a:xfrm>
          <a:off x="886798" y="0"/>
          <a:ext cx="5330952" cy="533095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4344DA-D3D5-4B7C-86B5-490B8A080E40}">
      <dsp:nvSpPr>
        <dsp:cNvPr id="0" name=""/>
        <dsp:cNvSpPr/>
      </dsp:nvSpPr>
      <dsp:spPr>
        <a:xfrm>
          <a:off x="1393238" y="506440"/>
          <a:ext cx="2079071" cy="20790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The atrocities over a period of 20 years in Peru.</a:t>
          </a:r>
          <a:endParaRPr lang="en-US" sz="2000" kern="1200"/>
        </a:p>
      </dsp:txBody>
      <dsp:txXfrm>
        <a:off x="1494730" y="607932"/>
        <a:ext cx="1876087" cy="1876087"/>
      </dsp:txXfrm>
    </dsp:sp>
    <dsp:sp modelId="{338604D1-B43E-422A-B00E-7D38DF65D2D4}">
      <dsp:nvSpPr>
        <dsp:cNvPr id="0" name=""/>
        <dsp:cNvSpPr/>
      </dsp:nvSpPr>
      <dsp:spPr>
        <a:xfrm>
          <a:off x="3632238" y="506440"/>
          <a:ext cx="2079071" cy="207907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The Truth and Reconciliations goals, achievements and limitations.</a:t>
          </a:r>
          <a:endParaRPr lang="en-US" sz="2000" kern="1200"/>
        </a:p>
      </dsp:txBody>
      <dsp:txXfrm>
        <a:off x="3733730" y="607932"/>
        <a:ext cx="1876087" cy="1876087"/>
      </dsp:txXfrm>
    </dsp:sp>
    <dsp:sp modelId="{FB447F0D-703D-4DEF-B7A7-C5A66299CE5D}">
      <dsp:nvSpPr>
        <dsp:cNvPr id="0" name=""/>
        <dsp:cNvSpPr/>
      </dsp:nvSpPr>
      <dsp:spPr>
        <a:xfrm>
          <a:off x="1393238" y="2745440"/>
          <a:ext cx="2079071" cy="207907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The effectiveness of a TRC in relation to justice and healing.</a:t>
          </a:r>
          <a:endParaRPr lang="en-US" sz="2000" kern="1200"/>
        </a:p>
      </dsp:txBody>
      <dsp:txXfrm>
        <a:off x="1494730" y="2846932"/>
        <a:ext cx="1876087" cy="1876087"/>
      </dsp:txXfrm>
    </dsp:sp>
    <dsp:sp modelId="{F739D621-02FF-4E68-9DCC-B8C7616F2F5A}">
      <dsp:nvSpPr>
        <dsp:cNvPr id="0" name=""/>
        <dsp:cNvSpPr/>
      </dsp:nvSpPr>
      <dsp:spPr>
        <a:xfrm>
          <a:off x="3632238" y="2745440"/>
          <a:ext cx="2079071" cy="207907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“We cannot solve social problems with blood”. </a:t>
          </a:r>
          <a:endParaRPr lang="en-US" sz="2000" kern="1200" dirty="0"/>
        </a:p>
      </dsp:txBody>
      <dsp:txXfrm>
        <a:off x="3733730" y="2846932"/>
        <a:ext cx="1876087" cy="1876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9BF5FA2-2929-437A-BA2B-7F7109458C6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81C0D2-0892-4680-A47E-D9BFB17FC2C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AE6CF-608B-4E66-B84B-BBA652DAF609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3DC6313-2ABC-4B12-8E2A-AA614F343A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E22D23-064F-4F59-97AB-8D5CBBFD81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012CF-B1A9-404D-B726-612AD3CA3AE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BFEB8-ABB0-43B7-8F80-47C526E652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62744-E86E-4C23-9B4C-50F498A036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02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46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016A37-F5B8-4924-B7A1-A82AF01D1A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82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iusedtowriteletters.wordpress.com/2015/05/19/peru-2015-yuyanapaq-para-recordar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67E68-6056-4C63-9F62-2A8428AF39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1172" y="1425157"/>
            <a:ext cx="7315200" cy="1775536"/>
          </a:xfrm>
        </p:spPr>
        <p:txBody>
          <a:bodyPr/>
          <a:lstStyle/>
          <a:p>
            <a:r>
              <a:rPr lang="en-GB" dirty="0"/>
              <a:t>“We cannot solve social problems with </a:t>
            </a:r>
            <a:r>
              <a:rPr lang="en-GB" dirty="0">
                <a:solidFill>
                  <a:srgbClr val="C00000"/>
                </a:solidFill>
              </a:rPr>
              <a:t>blood</a:t>
            </a:r>
            <a:r>
              <a:rPr lang="en-GB" dirty="0"/>
              <a:t>”.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4C4343-3F57-42CD-9B90-EA7BCB85E4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648" y="5507151"/>
            <a:ext cx="7315200" cy="914400"/>
          </a:xfrm>
        </p:spPr>
        <p:txBody>
          <a:bodyPr>
            <a:normAutofit/>
          </a:bodyPr>
          <a:lstStyle/>
          <a:p>
            <a:r>
              <a:rPr lang="en-GB" sz="1800" dirty="0"/>
              <a:t>Sarah Carlson  P111430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6B96D6-AEDC-42E7-8293-264054305515}"/>
              </a:ext>
            </a:extLst>
          </p:cNvPr>
          <p:cNvSpPr txBox="1"/>
          <p:nvPr/>
        </p:nvSpPr>
        <p:spPr>
          <a:xfrm>
            <a:off x="1126648" y="4424628"/>
            <a:ext cx="5619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Truth and Reconciliation Commission of Peru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917955-1FFD-4D39-85FD-75B1F4B919FE}"/>
              </a:ext>
            </a:extLst>
          </p:cNvPr>
          <p:cNvSpPr txBox="1"/>
          <p:nvPr/>
        </p:nvSpPr>
        <p:spPr>
          <a:xfrm>
            <a:off x="4784248" y="3159832"/>
            <a:ext cx="36842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Sofía </a:t>
            </a:r>
            <a:r>
              <a:rPr lang="en-GB" sz="1600" dirty="0" err="1"/>
              <a:t>Macher</a:t>
            </a:r>
            <a:r>
              <a:rPr lang="en-GB" sz="1600" dirty="0"/>
              <a:t> – Human Rights </a:t>
            </a:r>
            <a:r>
              <a:rPr lang="en-GB" sz="1600" dirty="0" smtClean="0"/>
              <a:t>leader</a:t>
            </a:r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146858" y="6425481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400" dirty="0"/>
              <a:t>(</a:t>
            </a:r>
            <a:r>
              <a:rPr lang="fr-FR" sz="1400" dirty="0" err="1"/>
              <a:t>Onis</a:t>
            </a:r>
            <a:r>
              <a:rPr lang="fr-FR" sz="1400" dirty="0"/>
              <a:t> et al, 2015, https://www.youtube.com/watch?v=WC1hAJOi6BE). </a:t>
            </a:r>
          </a:p>
        </p:txBody>
      </p:sp>
    </p:spTree>
    <p:extLst>
      <p:ext uri="{BB962C8B-B14F-4D97-AF65-F5344CB8AC3E}">
        <p14:creationId xmlns:p14="http://schemas.microsoft.com/office/powerpoint/2010/main" val="1421622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035FCF-3525-460B-9542-FD6C579B44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4B14327-5343-408E-8B2A-F1665E9699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6">
              <a:lumMod val="75000"/>
              <a:alpha val="9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938C5-188A-47B3-BBDF-348C6625A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67" y="5257630"/>
            <a:ext cx="10908667" cy="102140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we will cover…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7C739A-7896-49B6-B7E9-37FC154283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6A58AA-FA59-4A96-9102-72F486B82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135474"/>
              </p:ext>
            </p:extLst>
          </p:nvPr>
        </p:nvGraphicFramePr>
        <p:xfrm>
          <a:off x="702727" y="1029176"/>
          <a:ext cx="10786546" cy="344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8983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033C1FA-44DC-4135-AC8E-99278C3178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81A727-51BA-47CD-BDF2-F800D0449B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C757D-7C71-4154-8702-AFA8AE085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r>
              <a:rPr lang="en-GB" dirty="0"/>
              <a:t>What happened?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F5FE1-CCF8-4040-989F-8232A857E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10" y="2379306"/>
            <a:ext cx="4016116" cy="3274586"/>
          </a:xfrm>
        </p:spPr>
        <p:txBody>
          <a:bodyPr anchor="t">
            <a:normAutofit/>
          </a:bodyPr>
          <a:lstStyle/>
          <a:p>
            <a:endParaRPr lang="en-GB" sz="1700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“It’s the destiny of the downtrodden to rise up and lead the way to a new society for all Peru” - Abimael Guzmán, Shining Path</a:t>
            </a:r>
            <a:r>
              <a:rPr lang="en-GB" dirty="0" smtClean="0">
                <a:solidFill>
                  <a:srgbClr val="FFFFFF"/>
                </a:solidFill>
              </a:rPr>
              <a:t>. </a:t>
            </a: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MRTA. </a:t>
            </a:r>
          </a:p>
          <a:p>
            <a:r>
              <a:rPr lang="en-GB" dirty="0">
                <a:solidFill>
                  <a:srgbClr val="FFFFFF"/>
                </a:solidFill>
              </a:rPr>
              <a:t>Government retaliation. </a:t>
            </a:r>
          </a:p>
          <a:p>
            <a:r>
              <a:rPr lang="en-GB" dirty="0">
                <a:solidFill>
                  <a:srgbClr val="FFFFFF"/>
                </a:solidFill>
              </a:rPr>
              <a:t>Lima - An ignorant capital city.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C1EBB0-6675-42CB-BAC9-2E8636A567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89" r="20038" b="4"/>
          <a:stretch/>
        </p:blipFill>
        <p:spPr>
          <a:xfrm>
            <a:off x="9402417" y="768097"/>
            <a:ext cx="2093613" cy="23351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1D58C79-C053-45C6-AB6A-6BE55965B2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463" y="4080912"/>
            <a:ext cx="2157385" cy="200899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46E033-A5FF-4B85-9CF9-72D3338DC5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01" r="5" b="11031"/>
          <a:stretch/>
        </p:blipFill>
        <p:spPr>
          <a:xfrm>
            <a:off x="7460907" y="3264090"/>
            <a:ext cx="4027002" cy="28258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4BD56EC-7673-4B44-B9F5-F271E8A0841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381" b="-3"/>
          <a:stretch/>
        </p:blipFill>
        <p:spPr>
          <a:xfrm>
            <a:off x="5137461" y="758952"/>
            <a:ext cx="4113439" cy="3161093"/>
          </a:xfrm>
          <a:custGeom>
            <a:avLst/>
            <a:gdLst>
              <a:gd name="connsiteX0" fmla="*/ 0 w 4113439"/>
              <a:gd name="connsiteY0" fmla="*/ 0 h 3161093"/>
              <a:gd name="connsiteX1" fmla="*/ 4113439 w 4113439"/>
              <a:gd name="connsiteY1" fmla="*/ 0 h 3161093"/>
              <a:gd name="connsiteX2" fmla="*/ 4113439 w 4113439"/>
              <a:gd name="connsiteY2" fmla="*/ 2344272 h 3161093"/>
              <a:gd name="connsiteX3" fmla="*/ 2157387 w 4113439"/>
              <a:gd name="connsiteY3" fmla="*/ 2344272 h 3161093"/>
              <a:gd name="connsiteX4" fmla="*/ 2157387 w 4113439"/>
              <a:gd name="connsiteY4" fmla="*/ 3161093 h 3161093"/>
              <a:gd name="connsiteX5" fmla="*/ 0 w 4113439"/>
              <a:gd name="connsiteY5" fmla="*/ 3161093 h 3161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F6B7092-FA11-45BD-B50D-DF7999301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90631" y="6486358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200" dirty="0"/>
              <a:t>(</a:t>
            </a:r>
            <a:r>
              <a:rPr lang="fr-FR" sz="1200" dirty="0" err="1"/>
              <a:t>Onis</a:t>
            </a:r>
            <a:r>
              <a:rPr lang="fr-FR" sz="1200" dirty="0"/>
              <a:t> et al, 2015, https://</a:t>
            </a:r>
            <a:r>
              <a:rPr lang="fr-FR" sz="1200" dirty="0" smtClean="0"/>
              <a:t>www.youtube.com/watch?v=WC1hAJOi6BE).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34641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C34168A-5EF9-4D3B-8340-62769BFDAE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F9CE7E-17C1-4726-8CAE-3CF424CB2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19387-EF9A-4BC6-94D4-77E91A3F2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What happened…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246596-C397-4ADF-8DBA-FDAA55928A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95FA39-3DBD-4D92-858B-8258E4199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741427"/>
              </p:ext>
            </p:extLst>
          </p:nvPr>
        </p:nvGraphicFramePr>
        <p:xfrm>
          <a:off x="866647" y="757324"/>
          <a:ext cx="7293610" cy="5218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9615024-E34C-45A7-B30F-9D9F635A8D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9450" y="2676525"/>
            <a:ext cx="2486025" cy="134302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51044" y="6402025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400" dirty="0">
                <a:solidFill>
                  <a:schemeClr val="bg1"/>
                </a:solidFill>
              </a:rPr>
              <a:t>(</a:t>
            </a:r>
            <a:r>
              <a:rPr lang="fr-FR" sz="1400" dirty="0" err="1">
                <a:solidFill>
                  <a:schemeClr val="bg1"/>
                </a:solidFill>
              </a:rPr>
              <a:t>Onis</a:t>
            </a:r>
            <a:r>
              <a:rPr lang="fr-FR" sz="1400" dirty="0">
                <a:solidFill>
                  <a:schemeClr val="bg1"/>
                </a:solidFill>
              </a:rPr>
              <a:t> et al, 2015, https://www.youtube.com/watch?v=WC1hAJOi6BE).</a:t>
            </a:r>
          </a:p>
        </p:txBody>
      </p:sp>
    </p:spTree>
    <p:extLst>
      <p:ext uri="{BB962C8B-B14F-4D97-AF65-F5344CB8AC3E}">
        <p14:creationId xmlns:p14="http://schemas.microsoft.com/office/powerpoint/2010/main" val="578319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8FD4C-C12E-45A7-940C-0D2837A95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The Truth and Reconciliation of Peru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5C2A10-0A2A-40BE-9E7C-5EC758A771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7375250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CC40493-8328-4F68-84DB-4E319EF680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5836" y="514350"/>
            <a:ext cx="4121813" cy="291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72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BFAC6459-4724-409D-913B-EE6BEAA1FE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DF3D33-68EC-4D73-A6DD-EB28C6B3D9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7" r="-1" b="-1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DF2ED988-BFB4-4DFC-B992-40E0C69E9D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59841-7051-463D-A06F-17E2DC612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Is a TRC effective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1046CBB-C290-4E51-B761-B5FBF33980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2">
              <a:lumMod val="50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22A6A7-90B9-47D5-92DC-16E72D14C5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F0D415-B3F2-4E5B-B3E9-903295E60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602560"/>
              </p:ext>
            </p:extLst>
          </p:nvPr>
        </p:nvGraphicFramePr>
        <p:xfrm>
          <a:off x="3972128" y="971055"/>
          <a:ext cx="7315200" cy="4901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1294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440F901-9159-4B4D-9027-F36F080102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5EB72C-1B11-49E7-A832-10CD6E0004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DE8C1-9467-4EE0-83D2-CA99D969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Photographic exhibition in Lima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28539-9493-45BD-AD4A-DC59A4CAA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14" y="5666792"/>
            <a:ext cx="10180696" cy="542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Yuyanapaq – “To Remember”.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85058D-D507-4303-9EF9-52D4361E3B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4" b="9422"/>
          <a:stretch/>
        </p:blipFill>
        <p:spPr>
          <a:xfrm>
            <a:off x="1221783" y="161930"/>
            <a:ext cx="2982167" cy="18599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15F767-BB0A-4825-ADA6-BCDC733ECF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8492" y="2176597"/>
            <a:ext cx="3062453" cy="20776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D39017-32DC-4862-B262-0FD709866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3950" y="2069869"/>
            <a:ext cx="3420543" cy="217394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6888" y="238616"/>
            <a:ext cx="2638252" cy="197868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132" y="1674162"/>
            <a:ext cx="1901624" cy="253549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66597" y="128920"/>
            <a:ext cx="2857500" cy="2143125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209766" y="6370797"/>
            <a:ext cx="44267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smtClean="0"/>
              <a:t>The </a:t>
            </a:r>
            <a:r>
              <a:rPr lang="en-GB" sz="1400" dirty="0"/>
              <a:t>Peruvian Truth and Reconciliation </a:t>
            </a:r>
            <a:r>
              <a:rPr lang="en-GB" sz="1400" dirty="0" smtClean="0"/>
              <a:t>Committee, 2003</a:t>
            </a:r>
            <a:r>
              <a:rPr lang="en-GB" sz="14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17791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BD0E3-451F-4073-AC48-906D545D0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To Summarise…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5E75AE-E877-4755-85C1-B5609B2B3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399044"/>
              </p:ext>
            </p:extLst>
          </p:nvPr>
        </p:nvGraphicFramePr>
        <p:xfrm>
          <a:off x="4059935" y="758952"/>
          <a:ext cx="7104549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6888480" y="6430926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400" dirty="0"/>
              <a:t>(</a:t>
            </a:r>
            <a:r>
              <a:rPr lang="fr-FR" sz="1400" dirty="0" err="1"/>
              <a:t>Onis</a:t>
            </a:r>
            <a:r>
              <a:rPr lang="fr-FR" sz="1400" dirty="0"/>
              <a:t> et al, 2015, https://www.youtube.com/watch?v=WC1hAJOi6BE).</a:t>
            </a:r>
          </a:p>
        </p:txBody>
      </p:sp>
    </p:spTree>
    <p:extLst>
      <p:ext uri="{BB962C8B-B14F-4D97-AF65-F5344CB8AC3E}">
        <p14:creationId xmlns:p14="http://schemas.microsoft.com/office/powerpoint/2010/main" val="3698751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5C937-8DC3-4D30-A708-8A457B1A1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6960B-187A-4FF8-B5C3-0238916BC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4213920"/>
          </a:xfrm>
        </p:spPr>
        <p:txBody>
          <a:bodyPr>
            <a:normAutofit fontScale="92500" lnSpcReduction="20000"/>
          </a:bodyPr>
          <a:lstStyle/>
          <a:p>
            <a:r>
              <a:rPr lang="en-GB" sz="1400" dirty="0"/>
              <a:t>Carlos, D. and Coria, C. (2010) ‘Prosecuting International Crimes in Peru’, International Criminal Law Review, 10(4), pp. 583-600. (Accessed 6th October 2018). DOI: 10.1163/157181210X519027. </a:t>
            </a:r>
          </a:p>
          <a:p>
            <a:r>
              <a:rPr lang="en-GB" sz="1400" dirty="0"/>
              <a:t>Espinosa, A. et al. (2017) ‘Between Remembering and Forgetting the Years of Political Violence: Psychosocial Impact of the Truth and Reconciliation Commission in Peru’, Political Psychology, 38(5), pp. 849-866. </a:t>
            </a:r>
          </a:p>
          <a:p>
            <a:r>
              <a:rPr lang="en-GB" sz="1400" dirty="0"/>
              <a:t>Fischer, M. (2011) Transitional Justice and Reconciliation - Theory and Practice. Available at: https://www.berghof-foundation.org/fileadmin/redaktion/Publications/Handbook/Articles/fischer_tj_and_rec_handbook.pdf (Accessed: 31st October 2018).</a:t>
            </a:r>
          </a:p>
          <a:p>
            <a:r>
              <a:rPr lang="en-GB" sz="1400" dirty="0" err="1"/>
              <a:t>Hayner</a:t>
            </a:r>
            <a:r>
              <a:rPr lang="en-GB" sz="1400" dirty="0"/>
              <a:t>, P.B. (2011) Unspeakable Truths. 2nd Ed. New York: Routledge. </a:t>
            </a:r>
          </a:p>
          <a:p>
            <a:r>
              <a:rPr lang="en-GB" sz="1400" dirty="0"/>
              <a:t>International </a:t>
            </a:r>
            <a:r>
              <a:rPr lang="en-GB" sz="1400" dirty="0" err="1"/>
              <a:t>Center</a:t>
            </a:r>
            <a:r>
              <a:rPr lang="en-GB" sz="1400" dirty="0"/>
              <a:t> for Transitional Justice (2013) Ten Years After Peru’s Truth Commission. Available at: https://www.ictj.org/news/ten-years-after-peru-truth-commission (Accessed: 20 October 2018). </a:t>
            </a:r>
          </a:p>
          <a:p>
            <a:r>
              <a:rPr lang="en-GB" sz="1400" dirty="0" err="1"/>
              <a:t>Onis</a:t>
            </a:r>
            <a:r>
              <a:rPr lang="en-GB" sz="1400" dirty="0"/>
              <a:t>, P.D., </a:t>
            </a:r>
            <a:r>
              <a:rPr lang="en-GB" sz="1400" dirty="0" err="1"/>
              <a:t>Kinoy</a:t>
            </a:r>
            <a:r>
              <a:rPr lang="en-GB" sz="1400" dirty="0"/>
              <a:t>, P. and Yates, P. (2015) State of Fear: The Truth about Terrorism (Peru's War on Terror 1980-2000) [video]. Available at: https://www.youtube.com/watch?v=WC1hAJOi6BE (Accessed: 17 October 2018). </a:t>
            </a:r>
            <a:endParaRPr lang="en-GB" sz="1400" dirty="0" smtClean="0"/>
          </a:p>
          <a:p>
            <a:r>
              <a:rPr lang="en-GB" sz="1400" dirty="0" smtClean="0"/>
              <a:t>The </a:t>
            </a:r>
            <a:r>
              <a:rPr lang="en-GB" sz="1400" dirty="0"/>
              <a:t>Peruvian Truth and Reconciliation </a:t>
            </a:r>
            <a:r>
              <a:rPr lang="en-GB" sz="1400" dirty="0" smtClean="0"/>
              <a:t>Committee (2003</a:t>
            </a:r>
            <a:r>
              <a:rPr lang="en-GB" sz="1400" dirty="0"/>
              <a:t>) </a:t>
            </a:r>
            <a:r>
              <a:rPr lang="en-GB" sz="1400" i="1" dirty="0" err="1"/>
              <a:t>Yuyanapaq</a:t>
            </a:r>
            <a:r>
              <a:rPr lang="en-GB" sz="1400" i="1" dirty="0"/>
              <a:t> – </a:t>
            </a:r>
            <a:r>
              <a:rPr lang="en-GB" sz="1400" i="1" dirty="0" smtClean="0"/>
              <a:t>To Remember.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https://iusedtowriteletters.wordpress.com/2015/05/19/peru-2015-yuyanapaq-para-recordar</a:t>
            </a:r>
            <a:r>
              <a:rPr lang="en-GB" sz="1400" dirty="0" smtClean="0">
                <a:hlinkClick r:id="rId2"/>
              </a:rPr>
              <a:t>/</a:t>
            </a:r>
            <a:r>
              <a:rPr lang="en-GB" sz="1400" dirty="0" smtClean="0"/>
              <a:t> (Accessed: 10 November 2018). </a:t>
            </a:r>
            <a:endParaRPr lang="en-GB" sz="1400" i="1" dirty="0" smtClean="0"/>
          </a:p>
          <a:p>
            <a:r>
              <a:rPr lang="en-GB" sz="1400" dirty="0" err="1" smtClean="0"/>
              <a:t>Theissan</a:t>
            </a:r>
            <a:r>
              <a:rPr lang="en-GB" sz="1400" dirty="0"/>
              <a:t>, G. (2004) Supporting Justice, Co-existence and Reconciliation after Armed Conflict:  Strategies for Dealing with the Past. Available at: https://www.berghof-foundation.org/fileadmin/redaktion/Publications/Handbook/Articles/theissen_handbook.pdf (Accessed: 31st October 2018). </a:t>
            </a:r>
          </a:p>
          <a:p>
            <a:endParaRPr lang="en-GB" sz="8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FE75985A-D274-4364-A4F0-FF822D48EE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739155" y="4867991"/>
            <a:ext cx="1918987" cy="191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8535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ysClr val="windowText" lastClr="000000"/>
      </a:dk1>
      <a:lt1>
        <a:sysClr val="window" lastClr="FFFFFF"/>
      </a:lt1>
      <a:dk2>
        <a:srgbClr val="4A3F38"/>
      </a:dk2>
      <a:lt2>
        <a:srgbClr val="EEEDCB"/>
      </a:lt2>
      <a:accent1>
        <a:srgbClr val="818E9F"/>
      </a:accent1>
      <a:accent2>
        <a:srgbClr val="D26400"/>
      </a:accent2>
      <a:accent3>
        <a:srgbClr val="C3BA45"/>
      </a:accent3>
      <a:accent4>
        <a:srgbClr val="8A8552"/>
      </a:accent4>
      <a:accent5>
        <a:srgbClr val="F3B843"/>
      </a:accent5>
      <a:accent6>
        <a:srgbClr val="786C71"/>
      </a:accent6>
      <a:hlink>
        <a:srgbClr val="46A7CA"/>
      </a:hlink>
      <a:folHlink>
        <a:srgbClr val="B2B2B2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632</Words>
  <Application>Microsoft Office PowerPoint</Application>
  <PresentationFormat>Widescreen</PresentationFormat>
  <Paragraphs>60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Corbel</vt:lpstr>
      <vt:lpstr>Wingdings 2</vt:lpstr>
      <vt:lpstr>Frame</vt:lpstr>
      <vt:lpstr>“We cannot solve social problems with blood”.</vt:lpstr>
      <vt:lpstr>What we will cover…</vt:lpstr>
      <vt:lpstr>What happened?</vt:lpstr>
      <vt:lpstr>What happened…</vt:lpstr>
      <vt:lpstr>The Truth and Reconciliation of Peru</vt:lpstr>
      <vt:lpstr>Is a TRC effective</vt:lpstr>
      <vt:lpstr>Photographic exhibition in Lima</vt:lpstr>
      <vt:lpstr>To Summarise…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“We cannot solve social problems with blood”.</dc:title>
  <dc:creator>Sarah Carlson</dc:creator>
  <cp:lastModifiedBy>Sarah Louise Carlson</cp:lastModifiedBy>
  <cp:revision>18</cp:revision>
  <dcterms:created xsi:type="dcterms:W3CDTF">2018-11-11T12:18:38Z</dcterms:created>
  <dcterms:modified xsi:type="dcterms:W3CDTF">2018-11-12T14:19:57Z</dcterms:modified>
</cp:coreProperties>
</file>