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FE1A93-9CA8-326D-4BC1-39FDEAE9663D}" v="385" dt="2026-06-14T23:00:37.6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lem Rehman Ghouse (2437709)" userId="S::2437709@student.uwtsd.ac.uk::ba30c46a-6b3c-4cdc-a617-9227274697fa" providerId="AD" clId="Web-{F7B99C2F-35B2-F2C1-737A-BB375225F2B6}"/>
    <pc:docChg chg="addSld modSld">
      <pc:chgData name="Kalem Rehman Ghouse (2437709)" userId="S::2437709@student.uwtsd.ac.uk::ba30c46a-6b3c-4cdc-a617-9227274697fa" providerId="AD" clId="Web-{F7B99C2F-35B2-F2C1-737A-BB375225F2B6}" dt="2026-06-09T21:37:08.341" v="471" actId="20577"/>
      <pc:docMkLst>
        <pc:docMk/>
      </pc:docMkLst>
      <pc:sldChg chg="addSp delSp modSp">
        <pc:chgData name="Kalem Rehman Ghouse (2437709)" userId="S::2437709@student.uwtsd.ac.uk::ba30c46a-6b3c-4cdc-a617-9227274697fa" providerId="AD" clId="Web-{F7B99C2F-35B2-F2C1-737A-BB375225F2B6}" dt="2026-06-09T21:37:08.341" v="471" actId="20577"/>
        <pc:sldMkLst>
          <pc:docMk/>
          <pc:sldMk cId="109857222" sldId="256"/>
        </pc:sldMkLst>
        <pc:spChg chg="mod">
          <ac:chgData name="Kalem Rehman Ghouse (2437709)" userId="S::2437709@student.uwtsd.ac.uk::ba30c46a-6b3c-4cdc-a617-9227274697fa" providerId="AD" clId="Web-{F7B99C2F-35B2-F2C1-737A-BB375225F2B6}" dt="2026-06-09T21:00:53.206" v="354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alem Rehman Ghouse (2437709)" userId="S::2437709@student.uwtsd.ac.uk::ba30c46a-6b3c-4cdc-a617-9227274697fa" providerId="AD" clId="Web-{F7B99C2F-35B2-F2C1-737A-BB375225F2B6}" dt="2026-06-09T21:37:08.341" v="47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Kalem Rehman Ghouse (2437709)" userId="S::2437709@student.uwtsd.ac.uk::ba30c46a-6b3c-4cdc-a617-9227274697fa" providerId="AD" clId="Web-{F7B99C2F-35B2-F2C1-737A-BB375225F2B6}" dt="2026-06-09T20:12:34.007" v="40" actId="20577"/>
        <pc:sldMkLst>
          <pc:docMk/>
          <pc:sldMk cId="6398029" sldId="257"/>
        </pc:sldMkLst>
        <pc:spChg chg="mod">
          <ac:chgData name="Kalem Rehman Ghouse (2437709)" userId="S::2437709@student.uwtsd.ac.uk::ba30c46a-6b3c-4cdc-a617-9227274697fa" providerId="AD" clId="Web-{F7B99C2F-35B2-F2C1-737A-BB375225F2B6}" dt="2026-06-09T20:12:18.303" v="38" actId="20577"/>
          <ac:spMkLst>
            <pc:docMk/>
            <pc:sldMk cId="6398029" sldId="257"/>
            <ac:spMk id="2" creationId="{FB51371D-C5DA-955E-15DC-E113A2997731}"/>
          </ac:spMkLst>
        </pc:spChg>
        <pc:spChg chg="mod">
          <ac:chgData name="Kalem Rehman Ghouse (2437709)" userId="S::2437709@student.uwtsd.ac.uk::ba30c46a-6b3c-4cdc-a617-9227274697fa" providerId="AD" clId="Web-{F7B99C2F-35B2-F2C1-737A-BB375225F2B6}" dt="2026-06-09T20:12:34.007" v="40" actId="20577"/>
          <ac:spMkLst>
            <pc:docMk/>
            <pc:sldMk cId="6398029" sldId="257"/>
            <ac:spMk id="3" creationId="{CF456201-2AF6-36E1-033E-8794C5DB193D}"/>
          </ac:spMkLst>
        </pc:spChg>
      </pc:sldChg>
      <pc:sldChg chg="modSp new">
        <pc:chgData name="Kalem Rehman Ghouse (2437709)" userId="S::2437709@student.uwtsd.ac.uk::ba30c46a-6b3c-4cdc-a617-9227274697fa" providerId="AD" clId="Web-{F7B99C2F-35B2-F2C1-737A-BB375225F2B6}" dt="2026-06-09T20:15:42.749" v="55" actId="1076"/>
        <pc:sldMkLst>
          <pc:docMk/>
          <pc:sldMk cId="1034513008" sldId="258"/>
        </pc:sldMkLst>
        <pc:spChg chg="mod">
          <ac:chgData name="Kalem Rehman Ghouse (2437709)" userId="S::2437709@student.uwtsd.ac.uk::ba30c46a-6b3c-4cdc-a617-9227274697fa" providerId="AD" clId="Web-{F7B99C2F-35B2-F2C1-737A-BB375225F2B6}" dt="2026-06-09T20:15:35.530" v="53" actId="14100"/>
          <ac:spMkLst>
            <pc:docMk/>
            <pc:sldMk cId="1034513008" sldId="258"/>
            <ac:spMk id="2" creationId="{6A9A13AB-C44B-ED96-E9DD-8B5041F2AD95}"/>
          </ac:spMkLst>
        </pc:spChg>
      </pc:sldChg>
      <pc:sldChg chg="addSp delSp modSp new">
        <pc:chgData name="Kalem Rehman Ghouse (2437709)" userId="S::2437709@student.uwtsd.ac.uk::ba30c46a-6b3c-4cdc-a617-9227274697fa" providerId="AD" clId="Web-{F7B99C2F-35B2-F2C1-737A-BB375225F2B6}" dt="2026-06-09T21:02:19.304" v="367"/>
        <pc:sldMkLst>
          <pc:docMk/>
          <pc:sldMk cId="3557604024" sldId="259"/>
        </pc:sldMkLst>
        <pc:spChg chg="mod">
          <ac:chgData name="Kalem Rehman Ghouse (2437709)" userId="S::2437709@student.uwtsd.ac.uk::ba30c46a-6b3c-4cdc-a617-9227274697fa" providerId="AD" clId="Web-{F7B99C2F-35B2-F2C1-737A-BB375225F2B6}" dt="2026-06-09T20:17:39.128" v="60" actId="14100"/>
          <ac:spMkLst>
            <pc:docMk/>
            <pc:sldMk cId="3557604024" sldId="259"/>
            <ac:spMk id="2" creationId="{98F3E903-1513-1E5A-7BCA-6FB318D968CA}"/>
          </ac:spMkLst>
        </pc:spChg>
        <pc:graphicFrameChg chg="add mod ord modGraphic">
          <ac:chgData name="Kalem Rehman Ghouse (2437709)" userId="S::2437709@student.uwtsd.ac.uk::ba30c46a-6b3c-4cdc-a617-9227274697fa" providerId="AD" clId="Web-{F7B99C2F-35B2-F2C1-737A-BB375225F2B6}" dt="2026-06-09T20:20:27.600" v="80" actId="1076"/>
          <ac:graphicFrameMkLst>
            <pc:docMk/>
            <pc:sldMk cId="3557604024" sldId="259"/>
            <ac:graphicFrameMk id="5" creationId="{AD8C2743-8298-CA55-EEC1-52B1AFC1C2E6}"/>
          </ac:graphicFrameMkLst>
        </pc:graphicFrameChg>
        <pc:graphicFrameChg chg="add mod modGraphic">
          <ac:chgData name="Kalem Rehman Ghouse (2437709)" userId="S::2437709@student.uwtsd.ac.uk::ba30c46a-6b3c-4cdc-a617-9227274697fa" providerId="AD" clId="Web-{F7B99C2F-35B2-F2C1-737A-BB375225F2B6}" dt="2026-06-09T21:02:19.304" v="367"/>
          <ac:graphicFrameMkLst>
            <pc:docMk/>
            <pc:sldMk cId="3557604024" sldId="259"/>
            <ac:graphicFrameMk id="13" creationId="{67528F4A-2076-F499-F8AF-2BE31D77A907}"/>
          </ac:graphicFrameMkLst>
        </pc:graphicFrameChg>
        <pc:graphicFrameChg chg="add mod modGraphic">
          <ac:chgData name="Kalem Rehman Ghouse (2437709)" userId="S::2437709@student.uwtsd.ac.uk::ba30c46a-6b3c-4cdc-a617-9227274697fa" providerId="AD" clId="Web-{F7B99C2F-35B2-F2C1-737A-BB375225F2B6}" dt="2026-06-09T20:23:30.839" v="120"/>
          <ac:graphicFrameMkLst>
            <pc:docMk/>
            <pc:sldMk cId="3557604024" sldId="259"/>
            <ac:graphicFrameMk id="15" creationId="{70A59DF7-9C31-94A0-8280-B18BCBD89527}"/>
          </ac:graphicFrameMkLst>
        </pc:graphicFrameChg>
      </pc:sldChg>
      <pc:sldChg chg="modSp new">
        <pc:chgData name="Kalem Rehman Ghouse (2437709)" userId="S::2437709@student.uwtsd.ac.uk::ba30c46a-6b3c-4cdc-a617-9227274697fa" providerId="AD" clId="Web-{F7B99C2F-35B2-F2C1-737A-BB375225F2B6}" dt="2026-06-09T20:28:06.472" v="153" actId="14100"/>
        <pc:sldMkLst>
          <pc:docMk/>
          <pc:sldMk cId="780739696" sldId="260"/>
        </pc:sldMkLst>
        <pc:spChg chg="mod">
          <ac:chgData name="Kalem Rehman Ghouse (2437709)" userId="S::2437709@student.uwtsd.ac.uk::ba30c46a-6b3c-4cdc-a617-9227274697fa" providerId="AD" clId="Web-{F7B99C2F-35B2-F2C1-737A-BB375225F2B6}" dt="2026-06-09T20:27:33.485" v="148" actId="14100"/>
          <ac:spMkLst>
            <pc:docMk/>
            <pc:sldMk cId="780739696" sldId="260"/>
            <ac:spMk id="2" creationId="{A1D81516-638B-B53C-DE24-A853FA115EAF}"/>
          </ac:spMkLst>
        </pc:spChg>
        <pc:spChg chg="mod">
          <ac:chgData name="Kalem Rehman Ghouse (2437709)" userId="S::2437709@student.uwtsd.ac.uk::ba30c46a-6b3c-4cdc-a617-9227274697fa" providerId="AD" clId="Web-{F7B99C2F-35B2-F2C1-737A-BB375225F2B6}" dt="2026-06-09T20:28:06.472" v="153" actId="14100"/>
          <ac:spMkLst>
            <pc:docMk/>
            <pc:sldMk cId="780739696" sldId="260"/>
            <ac:spMk id="3" creationId="{E3D8F8C6-2EC5-67C1-B799-7CA92AC2B34B}"/>
          </ac:spMkLst>
        </pc:spChg>
      </pc:sldChg>
      <pc:sldChg chg="modSp new">
        <pc:chgData name="Kalem Rehman Ghouse (2437709)" userId="S::2437709@student.uwtsd.ac.uk::ba30c46a-6b3c-4cdc-a617-9227274697fa" providerId="AD" clId="Web-{F7B99C2F-35B2-F2C1-737A-BB375225F2B6}" dt="2026-06-09T20:33:09.689" v="173" actId="20577"/>
        <pc:sldMkLst>
          <pc:docMk/>
          <pc:sldMk cId="2389635172" sldId="261"/>
        </pc:sldMkLst>
        <pc:spChg chg="mod">
          <ac:chgData name="Kalem Rehman Ghouse (2437709)" userId="S::2437709@student.uwtsd.ac.uk::ba30c46a-6b3c-4cdc-a617-9227274697fa" providerId="AD" clId="Web-{F7B99C2F-35B2-F2C1-737A-BB375225F2B6}" dt="2026-06-09T20:29:07.538" v="160" actId="14100"/>
          <ac:spMkLst>
            <pc:docMk/>
            <pc:sldMk cId="2389635172" sldId="261"/>
            <ac:spMk id="2" creationId="{78723232-5063-AD74-4330-3D058DC30B24}"/>
          </ac:spMkLst>
        </pc:spChg>
        <pc:spChg chg="mod">
          <ac:chgData name="Kalem Rehman Ghouse (2437709)" userId="S::2437709@student.uwtsd.ac.uk::ba30c46a-6b3c-4cdc-a617-9227274697fa" providerId="AD" clId="Web-{F7B99C2F-35B2-F2C1-737A-BB375225F2B6}" dt="2026-06-09T20:33:09.689" v="173" actId="20577"/>
          <ac:spMkLst>
            <pc:docMk/>
            <pc:sldMk cId="2389635172" sldId="261"/>
            <ac:spMk id="3" creationId="{F7E1E2C1-67C7-9C68-71D2-D7926636885B}"/>
          </ac:spMkLst>
        </pc:spChg>
      </pc:sldChg>
      <pc:sldChg chg="addSp delSp modSp new">
        <pc:chgData name="Kalem Rehman Ghouse (2437709)" userId="S::2437709@student.uwtsd.ac.uk::ba30c46a-6b3c-4cdc-a617-9227274697fa" providerId="AD" clId="Web-{F7B99C2F-35B2-F2C1-737A-BB375225F2B6}" dt="2026-06-09T20:39:05.010" v="218" actId="20577"/>
        <pc:sldMkLst>
          <pc:docMk/>
          <pc:sldMk cId="1491944098" sldId="262"/>
        </pc:sldMkLst>
        <pc:spChg chg="mod">
          <ac:chgData name="Kalem Rehman Ghouse (2437709)" userId="S::2437709@student.uwtsd.ac.uk::ba30c46a-6b3c-4cdc-a617-9227274697fa" providerId="AD" clId="Web-{F7B99C2F-35B2-F2C1-737A-BB375225F2B6}" dt="2026-06-09T20:34:03.691" v="177"/>
          <ac:spMkLst>
            <pc:docMk/>
            <pc:sldMk cId="1491944098" sldId="262"/>
            <ac:spMk id="2" creationId="{DF750363-0E87-75D1-36E0-1E76F61C7178}"/>
          </ac:spMkLst>
        </pc:spChg>
        <pc:spChg chg="add mod">
          <ac:chgData name="Kalem Rehman Ghouse (2437709)" userId="S::2437709@student.uwtsd.ac.uk::ba30c46a-6b3c-4cdc-a617-9227274697fa" providerId="AD" clId="Web-{F7B99C2F-35B2-F2C1-737A-BB375225F2B6}" dt="2026-06-09T20:38:49.791" v="214" actId="14100"/>
          <ac:spMkLst>
            <pc:docMk/>
            <pc:sldMk cId="1491944098" sldId="262"/>
            <ac:spMk id="6" creationId="{795BFBE7-566E-8E77-C6D9-8543E0FB9F88}"/>
          </ac:spMkLst>
        </pc:spChg>
        <pc:spChg chg="add mod">
          <ac:chgData name="Kalem Rehman Ghouse (2437709)" userId="S::2437709@student.uwtsd.ac.uk::ba30c46a-6b3c-4cdc-a617-9227274697fa" providerId="AD" clId="Web-{F7B99C2F-35B2-F2C1-737A-BB375225F2B6}" dt="2026-06-09T20:39:05.010" v="218" actId="20577"/>
          <ac:spMkLst>
            <pc:docMk/>
            <pc:sldMk cId="1491944098" sldId="262"/>
            <ac:spMk id="7" creationId="{4EDC4330-A643-749A-0AD2-77D15C2418E4}"/>
          </ac:spMkLst>
        </pc:spChg>
        <pc:graphicFrameChg chg="add mod ord modGraphic">
          <ac:chgData name="Kalem Rehman Ghouse (2437709)" userId="S::2437709@student.uwtsd.ac.uk::ba30c46a-6b3c-4cdc-a617-9227274697fa" providerId="AD" clId="Web-{F7B99C2F-35B2-F2C1-737A-BB375225F2B6}" dt="2026-06-09T20:38:54.432" v="215" actId="1076"/>
          <ac:graphicFrameMkLst>
            <pc:docMk/>
            <pc:sldMk cId="1491944098" sldId="262"/>
            <ac:graphicFrameMk id="5" creationId="{1710547E-4E35-0CF1-2E9D-A9C2148F9239}"/>
          </ac:graphicFrameMkLst>
        </pc:graphicFrameChg>
      </pc:sldChg>
      <pc:sldChg chg="modSp new">
        <pc:chgData name="Kalem Rehman Ghouse (2437709)" userId="S::2437709@student.uwtsd.ac.uk::ba30c46a-6b3c-4cdc-a617-9227274697fa" providerId="AD" clId="Web-{F7B99C2F-35B2-F2C1-737A-BB375225F2B6}" dt="2026-06-09T20:41:03.920" v="234" actId="20577"/>
        <pc:sldMkLst>
          <pc:docMk/>
          <pc:sldMk cId="2547708066" sldId="263"/>
        </pc:sldMkLst>
        <pc:spChg chg="mod">
          <ac:chgData name="Kalem Rehman Ghouse (2437709)" userId="S::2437709@student.uwtsd.ac.uk::ba30c46a-6b3c-4cdc-a617-9227274697fa" providerId="AD" clId="Web-{F7B99C2F-35B2-F2C1-737A-BB375225F2B6}" dt="2026-06-09T20:39:50.808" v="223" actId="20577"/>
          <ac:spMkLst>
            <pc:docMk/>
            <pc:sldMk cId="2547708066" sldId="263"/>
            <ac:spMk id="2" creationId="{0B2D1361-C02B-930E-7EAA-77708FC7D511}"/>
          </ac:spMkLst>
        </pc:spChg>
        <pc:spChg chg="mod">
          <ac:chgData name="Kalem Rehman Ghouse (2437709)" userId="S::2437709@student.uwtsd.ac.uk::ba30c46a-6b3c-4cdc-a617-9227274697fa" providerId="AD" clId="Web-{F7B99C2F-35B2-F2C1-737A-BB375225F2B6}" dt="2026-06-09T20:41:03.920" v="234" actId="20577"/>
          <ac:spMkLst>
            <pc:docMk/>
            <pc:sldMk cId="2547708066" sldId="263"/>
            <ac:spMk id="3" creationId="{26FC696F-10F9-F2A0-450E-9AECD018D15F}"/>
          </ac:spMkLst>
        </pc:spChg>
      </pc:sldChg>
      <pc:sldChg chg="modSp new">
        <pc:chgData name="Kalem Rehman Ghouse (2437709)" userId="S::2437709@student.uwtsd.ac.uk::ba30c46a-6b3c-4cdc-a617-9227274697fa" providerId="AD" clId="Web-{F7B99C2F-35B2-F2C1-737A-BB375225F2B6}" dt="2026-06-09T20:43:38.064" v="254" actId="20577"/>
        <pc:sldMkLst>
          <pc:docMk/>
          <pc:sldMk cId="573258925" sldId="264"/>
        </pc:sldMkLst>
        <pc:spChg chg="mod">
          <ac:chgData name="Kalem Rehman Ghouse (2437709)" userId="S::2437709@student.uwtsd.ac.uk::ba30c46a-6b3c-4cdc-a617-9227274697fa" providerId="AD" clId="Web-{F7B99C2F-35B2-F2C1-737A-BB375225F2B6}" dt="2026-06-09T20:41:44.014" v="239" actId="14100"/>
          <ac:spMkLst>
            <pc:docMk/>
            <pc:sldMk cId="573258925" sldId="264"/>
            <ac:spMk id="2" creationId="{B6E94A43-C5BF-C087-CE2E-2E1BB44E0E02}"/>
          </ac:spMkLst>
        </pc:spChg>
        <pc:spChg chg="mod">
          <ac:chgData name="Kalem Rehman Ghouse (2437709)" userId="S::2437709@student.uwtsd.ac.uk::ba30c46a-6b3c-4cdc-a617-9227274697fa" providerId="AD" clId="Web-{F7B99C2F-35B2-F2C1-737A-BB375225F2B6}" dt="2026-06-09T20:43:38.064" v="254" actId="20577"/>
          <ac:spMkLst>
            <pc:docMk/>
            <pc:sldMk cId="573258925" sldId="264"/>
            <ac:spMk id="3" creationId="{823ECADB-AB94-DBFC-D64D-3D8819194F34}"/>
          </ac:spMkLst>
        </pc:spChg>
      </pc:sldChg>
      <pc:sldChg chg="modSp new">
        <pc:chgData name="Kalem Rehman Ghouse (2437709)" userId="S::2437709@student.uwtsd.ac.uk::ba30c46a-6b3c-4cdc-a617-9227274697fa" providerId="AD" clId="Web-{F7B99C2F-35B2-F2C1-737A-BB375225F2B6}" dt="2026-06-09T20:48:04.937" v="279" actId="20577"/>
        <pc:sldMkLst>
          <pc:docMk/>
          <pc:sldMk cId="2601129212" sldId="265"/>
        </pc:sldMkLst>
        <pc:spChg chg="mod">
          <ac:chgData name="Kalem Rehman Ghouse (2437709)" userId="S::2437709@student.uwtsd.ac.uk::ba30c46a-6b3c-4cdc-a617-9227274697fa" providerId="AD" clId="Web-{F7B99C2F-35B2-F2C1-737A-BB375225F2B6}" dt="2026-06-09T20:44:13.205" v="258"/>
          <ac:spMkLst>
            <pc:docMk/>
            <pc:sldMk cId="2601129212" sldId="265"/>
            <ac:spMk id="2" creationId="{001CC206-7661-21BC-2394-3D7CEE17BFA8}"/>
          </ac:spMkLst>
        </pc:spChg>
        <pc:spChg chg="mod">
          <ac:chgData name="Kalem Rehman Ghouse (2437709)" userId="S::2437709@student.uwtsd.ac.uk::ba30c46a-6b3c-4cdc-a617-9227274697fa" providerId="AD" clId="Web-{F7B99C2F-35B2-F2C1-737A-BB375225F2B6}" dt="2026-06-09T20:48:04.937" v="279" actId="20577"/>
          <ac:spMkLst>
            <pc:docMk/>
            <pc:sldMk cId="2601129212" sldId="265"/>
            <ac:spMk id="3" creationId="{0CFE371B-42D0-258B-DB85-AD04EB7924D1}"/>
          </ac:spMkLst>
        </pc:spChg>
      </pc:sldChg>
      <pc:sldChg chg="modSp new">
        <pc:chgData name="Kalem Rehman Ghouse (2437709)" userId="S::2437709@student.uwtsd.ac.uk::ba30c46a-6b3c-4cdc-a617-9227274697fa" providerId="AD" clId="Web-{F7B99C2F-35B2-F2C1-737A-BB375225F2B6}" dt="2026-06-09T21:17:50.239" v="387" actId="20577"/>
        <pc:sldMkLst>
          <pc:docMk/>
          <pc:sldMk cId="2553062816" sldId="266"/>
        </pc:sldMkLst>
        <pc:spChg chg="mod">
          <ac:chgData name="Kalem Rehman Ghouse (2437709)" userId="S::2437709@student.uwtsd.ac.uk::ba30c46a-6b3c-4cdc-a617-9227274697fa" providerId="AD" clId="Web-{F7B99C2F-35B2-F2C1-737A-BB375225F2B6}" dt="2026-06-09T20:48:53.626" v="283" actId="14100"/>
          <ac:spMkLst>
            <pc:docMk/>
            <pc:sldMk cId="2553062816" sldId="266"/>
            <ac:spMk id="2" creationId="{B499030C-55E7-67AC-062D-CCA769C078AD}"/>
          </ac:spMkLst>
        </pc:spChg>
        <pc:spChg chg="mod">
          <ac:chgData name="Kalem Rehman Ghouse (2437709)" userId="S::2437709@student.uwtsd.ac.uk::ba30c46a-6b3c-4cdc-a617-9227274697fa" providerId="AD" clId="Web-{F7B99C2F-35B2-F2C1-737A-BB375225F2B6}" dt="2026-06-09T21:17:50.239" v="387" actId="20577"/>
          <ac:spMkLst>
            <pc:docMk/>
            <pc:sldMk cId="2553062816" sldId="266"/>
            <ac:spMk id="3" creationId="{BEDCFC88-01A2-8616-E0EA-EA6FC890A50C}"/>
          </ac:spMkLst>
        </pc:spChg>
      </pc:sldChg>
      <pc:sldChg chg="addSp delSp modSp new">
        <pc:chgData name="Kalem Rehman Ghouse (2437709)" userId="S::2437709@student.uwtsd.ac.uk::ba30c46a-6b3c-4cdc-a617-9227274697fa" providerId="AD" clId="Web-{F7B99C2F-35B2-F2C1-737A-BB375225F2B6}" dt="2026-06-09T21:10:57.652" v="373" actId="20577"/>
        <pc:sldMkLst>
          <pc:docMk/>
          <pc:sldMk cId="4216279233" sldId="267"/>
        </pc:sldMkLst>
        <pc:spChg chg="mod">
          <ac:chgData name="Kalem Rehman Ghouse (2437709)" userId="S::2437709@student.uwtsd.ac.uk::ba30c46a-6b3c-4cdc-a617-9227274697fa" providerId="AD" clId="Web-{F7B99C2F-35B2-F2C1-737A-BB375225F2B6}" dt="2026-06-09T20:54:27.197" v="312" actId="14100"/>
          <ac:spMkLst>
            <pc:docMk/>
            <pc:sldMk cId="4216279233" sldId="267"/>
            <ac:spMk id="2" creationId="{ECD34FA4-65D4-0E5F-EA52-40DDF9728056}"/>
          </ac:spMkLst>
        </pc:spChg>
        <pc:spChg chg="add mod">
          <ac:chgData name="Kalem Rehman Ghouse (2437709)" userId="S::2437709@student.uwtsd.ac.uk::ba30c46a-6b3c-4cdc-a617-9227274697fa" providerId="AD" clId="Web-{F7B99C2F-35B2-F2C1-737A-BB375225F2B6}" dt="2026-06-09T21:10:57.652" v="373" actId="20577"/>
          <ac:spMkLst>
            <pc:docMk/>
            <pc:sldMk cId="4216279233" sldId="267"/>
            <ac:spMk id="6" creationId="{B1B854CA-FC2F-509B-A86D-DF2C025F1398}"/>
          </ac:spMkLst>
        </pc:spChg>
        <pc:graphicFrameChg chg="add mod ord modGraphic">
          <ac:chgData name="Kalem Rehman Ghouse (2437709)" userId="S::2437709@student.uwtsd.ac.uk::ba30c46a-6b3c-4cdc-a617-9227274697fa" providerId="AD" clId="Web-{F7B99C2F-35B2-F2C1-737A-BB375225F2B6}" dt="2026-06-09T20:55:17.995" v="323" actId="1076"/>
          <ac:graphicFrameMkLst>
            <pc:docMk/>
            <pc:sldMk cId="4216279233" sldId="267"/>
            <ac:graphicFrameMk id="5" creationId="{6E4A1795-CFF1-08D6-B439-3A5E0E5DFBE5}"/>
          </ac:graphicFrameMkLst>
        </pc:graphicFrameChg>
      </pc:sldChg>
      <pc:sldChg chg="modSp new">
        <pc:chgData name="Kalem Rehman Ghouse (2437709)" userId="S::2437709@student.uwtsd.ac.uk::ba30c46a-6b3c-4cdc-a617-9227274697fa" providerId="AD" clId="Web-{F7B99C2F-35B2-F2C1-737A-BB375225F2B6}" dt="2026-06-09T21:20:11.043" v="409" actId="20577"/>
        <pc:sldMkLst>
          <pc:docMk/>
          <pc:sldMk cId="1315158552" sldId="268"/>
        </pc:sldMkLst>
        <pc:spChg chg="mod">
          <ac:chgData name="Kalem Rehman Ghouse (2437709)" userId="S::2437709@student.uwtsd.ac.uk::ba30c46a-6b3c-4cdc-a617-9227274697fa" providerId="AD" clId="Web-{F7B99C2F-35B2-F2C1-737A-BB375225F2B6}" dt="2026-06-09T20:58:32.609" v="332"/>
          <ac:spMkLst>
            <pc:docMk/>
            <pc:sldMk cId="1315158552" sldId="268"/>
            <ac:spMk id="2" creationId="{664FB62E-7C2C-9BDE-A96A-941A525582AB}"/>
          </ac:spMkLst>
        </pc:spChg>
        <pc:spChg chg="mod">
          <ac:chgData name="Kalem Rehman Ghouse (2437709)" userId="S::2437709@student.uwtsd.ac.uk::ba30c46a-6b3c-4cdc-a617-9227274697fa" providerId="AD" clId="Web-{F7B99C2F-35B2-F2C1-737A-BB375225F2B6}" dt="2026-06-09T21:20:11.043" v="409" actId="20577"/>
          <ac:spMkLst>
            <pc:docMk/>
            <pc:sldMk cId="1315158552" sldId="268"/>
            <ac:spMk id="3" creationId="{9B21DF43-E1EB-82D6-F982-EE14F58181BB}"/>
          </ac:spMkLst>
        </pc:spChg>
      </pc:sldChg>
      <pc:sldChg chg="modSp new">
        <pc:chgData name="Kalem Rehman Ghouse (2437709)" userId="S::2437709@student.uwtsd.ac.uk::ba30c46a-6b3c-4cdc-a617-9227274697fa" providerId="AD" clId="Web-{F7B99C2F-35B2-F2C1-737A-BB375225F2B6}" dt="2026-06-09T21:24:13.710" v="417" actId="20577"/>
        <pc:sldMkLst>
          <pc:docMk/>
          <pc:sldMk cId="2839280779" sldId="269"/>
        </pc:sldMkLst>
        <pc:spChg chg="mod">
          <ac:chgData name="Kalem Rehman Ghouse (2437709)" userId="S::2437709@student.uwtsd.ac.uk::ba30c46a-6b3c-4cdc-a617-9227274697fa" providerId="AD" clId="Web-{F7B99C2F-35B2-F2C1-737A-BB375225F2B6}" dt="2026-06-09T20:59:55.267" v="347" actId="20577"/>
          <ac:spMkLst>
            <pc:docMk/>
            <pc:sldMk cId="2839280779" sldId="269"/>
            <ac:spMk id="2" creationId="{58B2B2AB-DD31-400F-0931-9001D7F433AB}"/>
          </ac:spMkLst>
        </pc:spChg>
        <pc:spChg chg="mod">
          <ac:chgData name="Kalem Rehman Ghouse (2437709)" userId="S::2437709@student.uwtsd.ac.uk::ba30c46a-6b3c-4cdc-a617-9227274697fa" providerId="AD" clId="Web-{F7B99C2F-35B2-F2C1-737A-BB375225F2B6}" dt="2026-06-09T21:24:13.710" v="417" actId="20577"/>
          <ac:spMkLst>
            <pc:docMk/>
            <pc:sldMk cId="2839280779" sldId="269"/>
            <ac:spMk id="3" creationId="{F0622A28-8242-5C36-5348-0AF577BD122F}"/>
          </ac:spMkLst>
        </pc:spChg>
      </pc:sldChg>
    </pc:docChg>
  </pc:docChgLst>
  <pc:docChgLst>
    <pc:chgData name="Kalem Rehman Ghouse (2437709)" userId="S::2437709@student.uwtsd.ac.uk::ba30c46a-6b3c-4cdc-a617-9227274697fa" providerId="AD" clId="Web-{4DFE1A93-9CA8-326D-4BC1-39FDEAE9663D}"/>
    <pc:docChg chg="mod modSld addMainMaster delMainMaster">
      <pc:chgData name="Kalem Rehman Ghouse (2437709)" userId="S::2437709@student.uwtsd.ac.uk::ba30c46a-6b3c-4cdc-a617-9227274697fa" providerId="AD" clId="Web-{4DFE1A93-9CA8-326D-4BC1-39FDEAE9663D}" dt="2026-06-14T23:00:37.665" v="402" actId="1076"/>
      <pc:docMkLst>
        <pc:docMk/>
      </pc:docMkLst>
      <pc:sldChg chg="addSp delSp modSp mod setBg modClrScheme delDesignElem chgLayout">
        <pc:chgData name="Kalem Rehman Ghouse (2437709)" userId="S::2437709@student.uwtsd.ac.uk::ba30c46a-6b3c-4cdc-a617-9227274697fa" providerId="AD" clId="Web-{4DFE1A93-9CA8-326D-4BC1-39FDEAE9663D}" dt="2026-06-14T22:56:03.174" v="377" actId="1076"/>
        <pc:sldMkLst>
          <pc:docMk/>
          <pc:sldMk cId="109857222" sldId="256"/>
        </pc:sldMkLst>
        <pc:spChg chg="mod ord">
          <ac:chgData name="Kalem Rehman Ghouse (2437709)" userId="S::2437709@student.uwtsd.ac.uk::ba30c46a-6b3c-4cdc-a617-9227274697fa" providerId="AD" clId="Web-{4DFE1A93-9CA8-326D-4BC1-39FDEAE9663D}" dt="2026-06-14T22:56:03.174" v="377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alem Rehman Ghouse (2437709)" userId="S::2437709@student.uwtsd.ac.uk::ba30c46a-6b3c-4cdc-a617-9227274697fa" providerId="AD" clId="Web-{4DFE1A93-9CA8-326D-4BC1-39FDEAE9663D}" dt="2026-06-14T22:55:34.470" v="372" actId="107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36:10.566" v="1"/>
          <ac:spMkLst>
            <pc:docMk/>
            <pc:sldMk cId="109857222" sldId="256"/>
            <ac:spMk id="9" creationId="{C1DD1A8A-57D5-4A81-AD04-532B043C5611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39:39.339" v="28"/>
          <ac:spMkLst>
            <pc:docMk/>
            <pc:sldMk cId="109857222" sldId="256"/>
            <ac:spMk id="10" creationId="{A3363022-C969-41E9-8EB2-E4C94908C1FA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36:10.566" v="1"/>
          <ac:spMkLst>
            <pc:docMk/>
            <pc:sldMk cId="109857222" sldId="256"/>
            <ac:spMk id="11" creationId="{007891EC-4501-44ED-A8C8-B11B6DB767AB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39:39.339" v="28"/>
          <ac:spMkLst>
            <pc:docMk/>
            <pc:sldMk cId="109857222" sldId="256"/>
            <ac:spMk id="12" creationId="{8D1AD6B3-BE88-4CEB-BA17-790657CC4729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36:14.738" v="3"/>
          <ac:spMkLst>
            <pc:docMk/>
            <pc:sldMk cId="109857222" sldId="256"/>
            <ac:spMk id="13" creationId="{11A95761-C93E-94BF-087D-D2A823789EAB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36:14.738" v="3"/>
          <ac:spMkLst>
            <pc:docMk/>
            <pc:sldMk cId="109857222" sldId="256"/>
            <ac:spMk id="14" creationId="{4D60F200-5EB0-B223-2439-C96C67F0FEE1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36:14.738" v="3"/>
          <ac:spMkLst>
            <pc:docMk/>
            <pc:sldMk cId="109857222" sldId="256"/>
            <ac:spMk id="15" creationId="{6E63D1A5-FD49-4756-F62E-786C34E631EF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36:14.738" v="3"/>
          <ac:spMkLst>
            <pc:docMk/>
            <pc:sldMk cId="109857222" sldId="256"/>
            <ac:spMk id="16" creationId="{F92CB243-67C5-E304-31A0-4D7D607BAFBA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36:37.629" v="5"/>
          <ac:spMkLst>
            <pc:docMk/>
            <pc:sldMk cId="109857222" sldId="256"/>
            <ac:spMk id="18" creationId="{C1DD1A8A-57D5-4A81-AD04-532B043C5611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36:37.629" v="5"/>
          <ac:spMkLst>
            <pc:docMk/>
            <pc:sldMk cId="109857222" sldId="256"/>
            <ac:spMk id="20" creationId="{007891EC-4501-44ED-A8C8-B11B6DB767AB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36:55.427" v="7"/>
          <ac:spMkLst>
            <pc:docMk/>
            <pc:sldMk cId="109857222" sldId="256"/>
            <ac:spMk id="22" creationId="{0671A8AE-40A1-4631-A6B8-581AFF065482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36:55.427" v="7"/>
          <ac:spMkLst>
            <pc:docMk/>
            <pc:sldMk cId="109857222" sldId="256"/>
            <ac:spMk id="24" creationId="{AB58EF07-17C2-48CF-ABB0-EEF1F17CB8F0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36:55.427" v="7"/>
          <ac:spMkLst>
            <pc:docMk/>
            <pc:sldMk cId="109857222" sldId="256"/>
            <ac:spMk id="25" creationId="{AF2F604E-43BE-4DC3-B983-E071523364F8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36:55.427" v="7"/>
          <ac:spMkLst>
            <pc:docMk/>
            <pc:sldMk cId="109857222" sldId="256"/>
            <ac:spMk id="26" creationId="{08C9B587-E65E-4B52-B37C-ABEBB6E87928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1:12.795" v="37"/>
          <ac:spMkLst>
            <pc:docMk/>
            <pc:sldMk cId="109857222" sldId="256"/>
            <ac:spMk id="35" creationId="{B712E947-0734-45F9-9C4F-41114EC3A33E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1:12.795" v="37"/>
          <ac:spMkLst>
            <pc:docMk/>
            <pc:sldMk cId="109857222" sldId="256"/>
            <ac:spMk id="37" creationId="{4C6B5652-C661-4C58-B937-F0F490F7FCB2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1:12.795" v="37"/>
          <ac:spMkLst>
            <pc:docMk/>
            <pc:sldMk cId="109857222" sldId="256"/>
            <ac:spMk id="39" creationId="{0B936867-6407-43FB-9DE6-1B0879D0CB31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1:12.795" v="37"/>
          <ac:spMkLst>
            <pc:docMk/>
            <pc:sldMk cId="109857222" sldId="256"/>
            <ac:spMk id="41" creationId="{ACD0B258-678B-4A8C-894F-848AF24A1922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1:12.795" v="37"/>
          <ac:spMkLst>
            <pc:docMk/>
            <pc:sldMk cId="109857222" sldId="256"/>
            <ac:spMk id="43" creationId="{C8D58395-74AF-401A-AF2F-76B6FCF71DFE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1:12.795" v="37"/>
          <ac:spMkLst>
            <pc:docMk/>
            <pc:sldMk cId="109857222" sldId="256"/>
            <ac:spMk id="45" creationId="{2F003F3F-F118-41D2-AA3F-74DB0D1970BB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1:05.592" v="34"/>
          <ac:spMkLst>
            <pc:docMk/>
            <pc:sldMk cId="109857222" sldId="256"/>
            <ac:spMk id="50" creationId="{362810D9-2C5A-477D-949C-C191895477F3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1:05.592" v="34"/>
          <ac:spMkLst>
            <pc:docMk/>
            <pc:sldMk cId="109857222" sldId="256"/>
            <ac:spMk id="52" creationId="{081E4A58-353D-44AE-B2FC-2A74E2E400F7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1:12.795" v="36"/>
          <ac:spMkLst>
            <pc:docMk/>
            <pc:sldMk cId="109857222" sldId="256"/>
            <ac:spMk id="54" creationId="{D4331EE8-85A4-4588-8D9E-70E534D477DB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1:12.795" v="36"/>
          <ac:spMkLst>
            <pc:docMk/>
            <pc:sldMk cId="109857222" sldId="256"/>
            <ac:spMk id="55" creationId="{A8384FB5-9ADC-4DDC-881B-597D56F5B15D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1:12.795" v="36"/>
          <ac:spMkLst>
            <pc:docMk/>
            <pc:sldMk cId="109857222" sldId="256"/>
            <ac:spMk id="56" creationId="{49D6C862-61CC-4B46-8080-96583D653BAB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1:12.795" v="36"/>
          <ac:spMkLst>
            <pc:docMk/>
            <pc:sldMk cId="109857222" sldId="256"/>
            <ac:spMk id="57" creationId="{BC05CA36-AD6A-4ABF-9A05-52E5A143D2BB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2:31.798" v="63"/>
          <ac:spMkLst>
            <pc:docMk/>
            <pc:sldMk cId="109857222" sldId="256"/>
            <ac:spMk id="60" creationId="{9B7AD9F6-8CE7-4299-8FC6-328F4DCD3FF9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2:31.798" v="63"/>
          <ac:spMkLst>
            <pc:docMk/>
            <pc:sldMk cId="109857222" sldId="256"/>
            <ac:spMk id="61" creationId="{F49775AF-8896-43EE-92C6-83497D6DC56F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8:33.562" v="103"/>
          <ac:spMkLst>
            <pc:docMk/>
            <pc:sldMk cId="109857222" sldId="256"/>
            <ac:spMk id="66" creationId="{8D0D6D3E-D7F9-4591-9CA9-DDF4DB1F73DA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8:33.562" v="103"/>
          <ac:spMkLst>
            <pc:docMk/>
            <pc:sldMk cId="109857222" sldId="256"/>
            <ac:spMk id="68" creationId="{C4C9F2B0-1044-46EB-8AEB-C3BFFDE6C2CC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8:33.562" v="103"/>
          <ac:spMkLst>
            <pc:docMk/>
            <pc:sldMk cId="109857222" sldId="256"/>
            <ac:spMk id="70" creationId="{D28B54C3-B57B-472A-B96E-1FCB67093DC2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8:33.562" v="103"/>
          <ac:spMkLst>
            <pc:docMk/>
            <pc:sldMk cId="109857222" sldId="256"/>
            <ac:spMk id="72" creationId="{7DB3C429-F8DA-49B9-AF84-21996FCF78B5}"/>
          </ac:spMkLst>
        </pc:spChg>
        <pc:grpChg chg="add">
          <ac:chgData name="Kalem Rehman Ghouse (2437709)" userId="S::2437709@student.uwtsd.ac.uk::ba30c46a-6b3c-4cdc-a617-9227274697fa" providerId="AD" clId="Web-{4DFE1A93-9CA8-326D-4BC1-39FDEAE9663D}" dt="2026-06-14T18:36:55.442" v="8"/>
          <ac:grpSpMkLst>
            <pc:docMk/>
            <pc:sldMk cId="109857222" sldId="256"/>
            <ac:grpSpMk id="28" creationId="{89D1390B-7E13-4B4F-9CB2-391063412E54}"/>
          </ac:grpSpMkLst>
        </pc:grpChg>
        <pc:picChg chg="add mod modCrop">
          <ac:chgData name="Kalem Rehman Ghouse (2437709)" userId="S::2437709@student.uwtsd.ac.uk::ba30c46a-6b3c-4cdc-a617-9227274697fa" providerId="AD" clId="Web-{4DFE1A93-9CA8-326D-4BC1-39FDEAE9663D}" dt="2026-06-14T18:42:31.798" v="63"/>
          <ac:picMkLst>
            <pc:docMk/>
            <pc:sldMk cId="109857222" sldId="256"/>
            <ac:picMk id="4" creationId="{1F95E249-8A8D-6873-7F47-96D2D9F8CAC6}"/>
          </ac:picMkLst>
        </pc:picChg>
        <pc:picChg chg="add mod">
          <ac:chgData name="Kalem Rehman Ghouse (2437709)" userId="S::2437709@student.uwtsd.ac.uk::ba30c46a-6b3c-4cdc-a617-9227274697fa" providerId="AD" clId="Web-{4DFE1A93-9CA8-326D-4BC1-39FDEAE9663D}" dt="2026-06-14T22:55:49.517" v="375" actId="14100"/>
          <ac:picMkLst>
            <pc:docMk/>
            <pc:sldMk cId="109857222" sldId="256"/>
            <ac:picMk id="5" creationId="{7B02DFFB-93B7-C38B-DB58-319C9228B36F}"/>
          </ac:picMkLst>
        </pc:picChg>
        <pc:picChg chg="add del">
          <ac:chgData name="Kalem Rehman Ghouse (2437709)" userId="S::2437709@student.uwtsd.ac.uk::ba30c46a-6b3c-4cdc-a617-9227274697fa" providerId="AD" clId="Web-{4DFE1A93-9CA8-326D-4BC1-39FDEAE9663D}" dt="2026-06-14T18:36:14.738" v="3"/>
          <ac:picMkLst>
            <pc:docMk/>
            <pc:sldMk cId="109857222" sldId="256"/>
            <ac:picMk id="5" creationId="{F5D5B427-701E-B286-9637-56BD475917EB}"/>
          </ac:picMkLst>
        </pc:picChg>
        <pc:picChg chg="add del">
          <ac:chgData name="Kalem Rehman Ghouse (2437709)" userId="S::2437709@student.uwtsd.ac.uk::ba30c46a-6b3c-4cdc-a617-9227274697fa" providerId="AD" clId="Web-{4DFE1A93-9CA8-326D-4BC1-39FDEAE9663D}" dt="2026-06-14T18:36:10.566" v="1"/>
          <ac:picMkLst>
            <pc:docMk/>
            <pc:sldMk cId="109857222" sldId="256"/>
            <ac:picMk id="6" creationId="{BCBDDB55-A34D-A745-C74E-22C3F44260AE}"/>
          </ac:picMkLst>
        </pc:picChg>
        <pc:picChg chg="add del">
          <ac:chgData name="Kalem Rehman Ghouse (2437709)" userId="S::2437709@student.uwtsd.ac.uk::ba30c46a-6b3c-4cdc-a617-9227274697fa" providerId="AD" clId="Web-{4DFE1A93-9CA8-326D-4BC1-39FDEAE9663D}" dt="2026-06-14T18:39:42.151" v="29"/>
          <ac:picMkLst>
            <pc:docMk/>
            <pc:sldMk cId="109857222" sldId="256"/>
            <ac:picMk id="7" creationId="{B6EB7540-91FB-2229-49E9-8D0947EC3B82}"/>
          </ac:picMkLst>
        </pc:picChg>
        <pc:picChg chg="add del">
          <ac:chgData name="Kalem Rehman Ghouse (2437709)" userId="S::2437709@student.uwtsd.ac.uk::ba30c46a-6b3c-4cdc-a617-9227274697fa" providerId="AD" clId="Web-{4DFE1A93-9CA8-326D-4BC1-39FDEAE9663D}" dt="2026-06-14T18:36:37.629" v="5"/>
          <ac:picMkLst>
            <pc:docMk/>
            <pc:sldMk cId="109857222" sldId="256"/>
            <ac:picMk id="19" creationId="{BCBDDB55-A34D-A745-C74E-22C3F44260AE}"/>
          </ac:picMkLst>
        </pc:picChg>
        <pc:picChg chg="add del">
          <ac:chgData name="Kalem Rehman Ghouse (2437709)" userId="S::2437709@student.uwtsd.ac.uk::ba30c46a-6b3c-4cdc-a617-9227274697fa" providerId="AD" clId="Web-{4DFE1A93-9CA8-326D-4BC1-39FDEAE9663D}" dt="2026-06-14T18:36:55.427" v="7"/>
          <ac:picMkLst>
            <pc:docMk/>
            <pc:sldMk cId="109857222" sldId="256"/>
            <ac:picMk id="23" creationId="{0C8B65AE-6DD0-5702-4D49-C39FAC7EE47C}"/>
          </ac:picMkLst>
        </pc:picChg>
      </pc:sldChg>
      <pc:sldChg chg="addSp delSp modSp mod setBg modClrScheme delDesignElem chgLayout">
        <pc:chgData name="Kalem Rehman Ghouse (2437709)" userId="S::2437709@student.uwtsd.ac.uk::ba30c46a-6b3c-4cdc-a617-9227274697fa" providerId="AD" clId="Web-{4DFE1A93-9CA8-326D-4BC1-39FDEAE9663D}" dt="2026-06-14T18:48:33.562" v="103"/>
        <pc:sldMkLst>
          <pc:docMk/>
          <pc:sldMk cId="6398029" sldId="257"/>
        </pc:sldMkLst>
        <pc:spChg chg="mod ord">
          <ac:chgData name="Kalem Rehman Ghouse (2437709)" userId="S::2437709@student.uwtsd.ac.uk::ba30c46a-6b3c-4cdc-a617-9227274697fa" providerId="AD" clId="Web-{4DFE1A93-9CA8-326D-4BC1-39FDEAE9663D}" dt="2026-06-14T18:48:33.562" v="103"/>
          <ac:spMkLst>
            <pc:docMk/>
            <pc:sldMk cId="6398029" sldId="257"/>
            <ac:spMk id="2" creationId="{FB51371D-C5DA-955E-15DC-E113A2997731}"/>
          </ac:spMkLst>
        </pc:spChg>
        <pc:spChg chg="mod ord">
          <ac:chgData name="Kalem Rehman Ghouse (2437709)" userId="S::2437709@student.uwtsd.ac.uk::ba30c46a-6b3c-4cdc-a617-9227274697fa" providerId="AD" clId="Web-{4DFE1A93-9CA8-326D-4BC1-39FDEAE9663D}" dt="2026-06-14T18:48:33.562" v="103"/>
          <ac:spMkLst>
            <pc:docMk/>
            <pc:sldMk cId="6398029" sldId="257"/>
            <ac:spMk id="3" creationId="{CF456201-2AF6-36E1-033E-8794C5DB193D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8:33.562" v="103"/>
          <ac:spMkLst>
            <pc:docMk/>
            <pc:sldMk cId="6398029" sldId="257"/>
            <ac:spMk id="8" creationId="{09588DA8-065E-4F6F-8EFD-43104AB2E0CF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8:33.562" v="103"/>
          <ac:spMkLst>
            <pc:docMk/>
            <pc:sldMk cId="6398029" sldId="257"/>
            <ac:spMk id="10" creationId="{C4285719-470E-454C-AF62-8323075F1F5B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8:33.562" v="103"/>
          <ac:spMkLst>
            <pc:docMk/>
            <pc:sldMk cId="6398029" sldId="257"/>
            <ac:spMk id="12" creationId="{CD9FE4EF-C4D8-49A0-B2FF-81D8DB7D8A24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8:33.562" v="103"/>
          <ac:spMkLst>
            <pc:docMk/>
            <pc:sldMk cId="6398029" sldId="257"/>
            <ac:spMk id="14" creationId="{4300840D-0A0B-4512-BACA-B439D5B9C57C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8:33.562" v="103"/>
          <ac:spMkLst>
            <pc:docMk/>
            <pc:sldMk cId="6398029" sldId="257"/>
            <ac:spMk id="16" creationId="{D2B78728-A580-49A7-84F9-6EF6F583ADE0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8:33.562" v="103"/>
          <ac:spMkLst>
            <pc:docMk/>
            <pc:sldMk cId="6398029" sldId="257"/>
            <ac:spMk id="18" creationId="{38FAA1A1-D861-433F-88FA-1E9D6FD31D11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8:33.562" v="103"/>
          <ac:spMkLst>
            <pc:docMk/>
            <pc:sldMk cId="6398029" sldId="257"/>
            <ac:spMk id="20" creationId="{8D71EDA1-87BF-4D5D-AB79-F346FD19278A}"/>
          </ac:spMkLst>
        </pc:spChg>
      </pc:sldChg>
      <pc:sldChg chg="addSp delSp modSp mod setBg modClrScheme delDesignElem chgLayout">
        <pc:chgData name="Kalem Rehman Ghouse (2437709)" userId="S::2437709@student.uwtsd.ac.uk::ba30c46a-6b3c-4cdc-a617-9227274697fa" providerId="AD" clId="Web-{4DFE1A93-9CA8-326D-4BC1-39FDEAE9663D}" dt="2026-06-14T18:48:33.562" v="103"/>
        <pc:sldMkLst>
          <pc:docMk/>
          <pc:sldMk cId="1034513008" sldId="258"/>
        </pc:sldMkLst>
        <pc:spChg chg="mod ord">
          <ac:chgData name="Kalem Rehman Ghouse (2437709)" userId="S::2437709@student.uwtsd.ac.uk::ba30c46a-6b3c-4cdc-a617-9227274697fa" providerId="AD" clId="Web-{4DFE1A93-9CA8-326D-4BC1-39FDEAE9663D}" dt="2026-06-14T18:48:33.562" v="103"/>
          <ac:spMkLst>
            <pc:docMk/>
            <pc:sldMk cId="1034513008" sldId="258"/>
            <ac:spMk id="2" creationId="{6A9A13AB-C44B-ED96-E9DD-8B5041F2AD95}"/>
          </ac:spMkLst>
        </pc:spChg>
        <pc:spChg chg="del">
          <ac:chgData name="Kalem Rehman Ghouse (2437709)" userId="S::2437709@student.uwtsd.ac.uk::ba30c46a-6b3c-4cdc-a617-9227274697fa" providerId="AD" clId="Web-{4DFE1A93-9CA8-326D-4BC1-39FDEAE9663D}" dt="2026-06-14T18:47:36.700" v="101"/>
          <ac:spMkLst>
            <pc:docMk/>
            <pc:sldMk cId="1034513008" sldId="258"/>
            <ac:spMk id="3" creationId="{8C989CEF-7950-B97E-9F90-B2F4E1FAF499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48:33.562" v="103"/>
          <ac:spMkLst>
            <pc:docMk/>
            <pc:sldMk cId="1034513008" sldId="258"/>
            <ac:spMk id="10" creationId="{B50AB553-2A96-4A92-96F2-93548E096954}"/>
          </ac:spMkLst>
        </pc:spChg>
        <pc:graphicFrameChg chg="add mod ord">
          <ac:chgData name="Kalem Rehman Ghouse (2437709)" userId="S::2437709@student.uwtsd.ac.uk::ba30c46a-6b3c-4cdc-a617-9227274697fa" providerId="AD" clId="Web-{4DFE1A93-9CA8-326D-4BC1-39FDEAE9663D}" dt="2026-06-14T18:48:33.562" v="103"/>
          <ac:graphicFrameMkLst>
            <pc:docMk/>
            <pc:sldMk cId="1034513008" sldId="258"/>
            <ac:graphicFrameMk id="5" creationId="{2BA5CD58-FD9C-6C90-2F7F-FDDA54988EB7}"/>
          </ac:graphicFrameMkLst>
        </pc:graphicFrameChg>
        <pc:picChg chg="add">
          <ac:chgData name="Kalem Rehman Ghouse (2437709)" userId="S::2437709@student.uwtsd.ac.uk::ba30c46a-6b3c-4cdc-a617-9227274697fa" providerId="AD" clId="Web-{4DFE1A93-9CA8-326D-4BC1-39FDEAE9663D}" dt="2026-06-14T18:47:36.700" v="101"/>
          <ac:picMkLst>
            <pc:docMk/>
            <pc:sldMk cId="1034513008" sldId="258"/>
            <ac:picMk id="6" creationId="{CEA8D28E-A7DA-9DEC-6180-5162421FC9EB}"/>
          </ac:picMkLst>
        </pc:picChg>
      </pc:sldChg>
      <pc:sldChg chg="modSp mod modClrScheme chgLayout">
        <pc:chgData name="Kalem Rehman Ghouse (2437709)" userId="S::2437709@student.uwtsd.ac.uk::ba30c46a-6b3c-4cdc-a617-9227274697fa" providerId="AD" clId="Web-{4DFE1A93-9CA8-326D-4BC1-39FDEAE9663D}" dt="2026-06-14T18:48:33.562" v="103"/>
        <pc:sldMkLst>
          <pc:docMk/>
          <pc:sldMk cId="3557604024" sldId="259"/>
        </pc:sldMkLst>
        <pc:spChg chg="mod ord">
          <ac:chgData name="Kalem Rehman Ghouse (2437709)" userId="S::2437709@student.uwtsd.ac.uk::ba30c46a-6b3c-4cdc-a617-9227274697fa" providerId="AD" clId="Web-{4DFE1A93-9CA8-326D-4BC1-39FDEAE9663D}" dt="2026-06-14T18:48:33.562" v="103"/>
          <ac:spMkLst>
            <pc:docMk/>
            <pc:sldMk cId="3557604024" sldId="259"/>
            <ac:spMk id="2" creationId="{98F3E903-1513-1E5A-7BCA-6FB318D968CA}"/>
          </ac:spMkLst>
        </pc:spChg>
        <pc:graphicFrameChg chg="mod ord">
          <ac:chgData name="Kalem Rehman Ghouse (2437709)" userId="S::2437709@student.uwtsd.ac.uk::ba30c46a-6b3c-4cdc-a617-9227274697fa" providerId="AD" clId="Web-{4DFE1A93-9CA8-326D-4BC1-39FDEAE9663D}" dt="2026-06-14T18:48:33.562" v="103"/>
          <ac:graphicFrameMkLst>
            <pc:docMk/>
            <pc:sldMk cId="3557604024" sldId="259"/>
            <ac:graphicFrameMk id="5" creationId="{AD8C2743-8298-CA55-EEC1-52B1AFC1C2E6}"/>
          </ac:graphicFrameMkLst>
        </pc:graphicFrameChg>
      </pc:sldChg>
      <pc:sldChg chg="addSp delSp modSp mod setBg modClrScheme chgLayout">
        <pc:chgData name="Kalem Rehman Ghouse (2437709)" userId="S::2437709@student.uwtsd.ac.uk::ba30c46a-6b3c-4cdc-a617-9227274697fa" providerId="AD" clId="Web-{4DFE1A93-9CA8-326D-4BC1-39FDEAE9663D}" dt="2026-06-14T18:51:21.412" v="123" actId="1076"/>
        <pc:sldMkLst>
          <pc:docMk/>
          <pc:sldMk cId="780739696" sldId="260"/>
        </pc:sldMkLst>
        <pc:spChg chg="mod ord">
          <ac:chgData name="Kalem Rehman Ghouse (2437709)" userId="S::2437709@student.uwtsd.ac.uk::ba30c46a-6b3c-4cdc-a617-9227274697fa" providerId="AD" clId="Web-{4DFE1A93-9CA8-326D-4BC1-39FDEAE9663D}" dt="2026-06-14T18:51:17.130" v="122" actId="14100"/>
          <ac:spMkLst>
            <pc:docMk/>
            <pc:sldMk cId="780739696" sldId="260"/>
            <ac:spMk id="2" creationId="{A1D81516-638B-B53C-DE24-A853FA115EAF}"/>
          </ac:spMkLst>
        </pc:spChg>
        <pc:spChg chg="mod ord">
          <ac:chgData name="Kalem Rehman Ghouse (2437709)" userId="S::2437709@student.uwtsd.ac.uk::ba30c46a-6b3c-4cdc-a617-9227274697fa" providerId="AD" clId="Web-{4DFE1A93-9CA8-326D-4BC1-39FDEAE9663D}" dt="2026-06-14T18:51:21.412" v="123" actId="1076"/>
          <ac:spMkLst>
            <pc:docMk/>
            <pc:sldMk cId="780739696" sldId="260"/>
            <ac:spMk id="3" creationId="{E3D8F8C6-2EC5-67C1-B799-7CA92AC2B34B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50:11.175" v="108"/>
          <ac:spMkLst>
            <pc:docMk/>
            <pc:sldMk cId="780739696" sldId="260"/>
            <ac:spMk id="10" creationId="{EDDBB197-D710-4A4F-A9CA-FD2177498BE8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8:50:11.175" v="108"/>
          <ac:spMkLst>
            <pc:docMk/>
            <pc:sldMk cId="780739696" sldId="260"/>
            <ac:spMk id="12" creationId="{975D1CFA-2CDB-4B64-BD9F-85744E8DA12F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8:50:11.175" v="108"/>
          <ac:spMkLst>
            <pc:docMk/>
            <pc:sldMk cId="780739696" sldId="260"/>
            <ac:spMk id="23" creationId="{231598CC-E9D8-46F1-A31D-21527BFD635F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8:50:11.175" v="108"/>
          <ac:spMkLst>
            <pc:docMk/>
            <pc:sldMk cId="780739696" sldId="260"/>
            <ac:spMk id="25" creationId="{CB147A70-DC29-4DDF-A34C-2B82C6E2295E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8:50:11.175" v="108"/>
          <ac:spMkLst>
            <pc:docMk/>
            <pc:sldMk cId="780739696" sldId="260"/>
            <ac:spMk id="27" creationId="{3B438362-1E1E-4C62-A99E-4134CB16366C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8:50:11.175" v="108"/>
          <ac:spMkLst>
            <pc:docMk/>
            <pc:sldMk cId="780739696" sldId="260"/>
            <ac:spMk id="29" creationId="{6C077334-5571-4B83-A83E-4CCCFA7B5E8A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8:50:11.175" v="108"/>
          <ac:spMkLst>
            <pc:docMk/>
            <pc:sldMk cId="780739696" sldId="260"/>
            <ac:spMk id="33" creationId="{0F646DF8-223D-47DD-95B1-F2654229E56C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8:50:11.175" v="108"/>
          <ac:spMkLst>
            <pc:docMk/>
            <pc:sldMk cId="780739696" sldId="260"/>
            <ac:spMk id="35" creationId="{4D3DC50D-CA0F-48F9-B17E-20D8669AA4E0}"/>
          </ac:spMkLst>
        </pc:spChg>
        <pc:grpChg chg="add">
          <ac:chgData name="Kalem Rehman Ghouse (2437709)" userId="S::2437709@student.uwtsd.ac.uk::ba30c46a-6b3c-4cdc-a617-9227274697fa" providerId="AD" clId="Web-{4DFE1A93-9CA8-326D-4BC1-39FDEAE9663D}" dt="2026-06-14T18:48:53.672" v="104"/>
          <ac:grpSpMkLst>
            <pc:docMk/>
            <pc:sldMk cId="780739696" sldId="260"/>
            <ac:grpSpMk id="14" creationId="{25EE5136-01F1-466C-962D-BA9B4C6757AA}"/>
          </ac:grpSpMkLst>
        </pc:grpChg>
        <pc:picChg chg="add mod modCrop">
          <ac:chgData name="Kalem Rehman Ghouse (2437709)" userId="S::2437709@student.uwtsd.ac.uk::ba30c46a-6b3c-4cdc-a617-9227274697fa" providerId="AD" clId="Web-{4DFE1A93-9CA8-326D-4BC1-39FDEAE9663D}" dt="2026-06-14T18:50:17.487" v="109" actId="14100"/>
          <ac:picMkLst>
            <pc:docMk/>
            <pc:sldMk cId="780739696" sldId="260"/>
            <ac:picMk id="4" creationId="{BCFC3AF8-C56F-920D-E43A-CC8E8E8C0469}"/>
          </ac:picMkLst>
        </pc:picChg>
        <pc:picChg chg="add">
          <ac:chgData name="Kalem Rehman Ghouse (2437709)" userId="S::2437709@student.uwtsd.ac.uk::ba30c46a-6b3c-4cdc-a617-9227274697fa" providerId="AD" clId="Web-{4DFE1A93-9CA8-326D-4BC1-39FDEAE9663D}" dt="2026-06-14T18:48:53.672" v="104"/>
          <ac:picMkLst>
            <pc:docMk/>
            <pc:sldMk cId="780739696" sldId="260"/>
            <ac:picMk id="7" creationId="{6E6A992D-C9D0-97C5-9276-C1CB5C7EB26D}"/>
          </ac:picMkLst>
        </pc:picChg>
      </pc:sldChg>
      <pc:sldChg chg="addSp modSp mod setBg modClrScheme chgLayout">
        <pc:chgData name="Kalem Rehman Ghouse (2437709)" userId="S::2437709@student.uwtsd.ac.uk::ba30c46a-6b3c-4cdc-a617-9227274697fa" providerId="AD" clId="Web-{4DFE1A93-9CA8-326D-4BC1-39FDEAE9663D}" dt="2026-06-14T18:58:22.989" v="132"/>
        <pc:sldMkLst>
          <pc:docMk/>
          <pc:sldMk cId="2389635172" sldId="261"/>
        </pc:sldMkLst>
        <pc:spChg chg="mod ord">
          <ac:chgData name="Kalem Rehman Ghouse (2437709)" userId="S::2437709@student.uwtsd.ac.uk::ba30c46a-6b3c-4cdc-a617-9227274697fa" providerId="AD" clId="Web-{4DFE1A93-9CA8-326D-4BC1-39FDEAE9663D}" dt="2026-06-14T18:48:33.562" v="103"/>
          <ac:spMkLst>
            <pc:docMk/>
            <pc:sldMk cId="2389635172" sldId="261"/>
            <ac:spMk id="2" creationId="{78723232-5063-AD74-4330-3D058DC30B24}"/>
          </ac:spMkLst>
        </pc:spChg>
        <pc:spChg chg="mod ord">
          <ac:chgData name="Kalem Rehman Ghouse (2437709)" userId="S::2437709@student.uwtsd.ac.uk::ba30c46a-6b3c-4cdc-a617-9227274697fa" providerId="AD" clId="Web-{4DFE1A93-9CA8-326D-4BC1-39FDEAE9663D}" dt="2026-06-14T18:56:53.204" v="128" actId="20577"/>
          <ac:spMkLst>
            <pc:docMk/>
            <pc:sldMk cId="2389635172" sldId="261"/>
            <ac:spMk id="3" creationId="{F7E1E2C1-67C7-9C68-71D2-D7926636885B}"/>
          </ac:spMkLst>
        </pc:spChg>
        <pc:spChg chg="add mod">
          <ac:chgData name="Kalem Rehman Ghouse (2437709)" userId="S::2437709@student.uwtsd.ac.uk::ba30c46a-6b3c-4cdc-a617-9227274697fa" providerId="AD" clId="Web-{4DFE1A93-9CA8-326D-4BC1-39FDEAE9663D}" dt="2026-06-14T18:57:01.080" v="129" actId="1076"/>
          <ac:spMkLst>
            <pc:docMk/>
            <pc:sldMk cId="2389635172" sldId="261"/>
            <ac:spMk id="4" creationId="{086D366F-E0AB-1826-3463-5E051F6FF305}"/>
          </ac:spMkLst>
        </pc:spChg>
      </pc:sldChg>
      <pc:sldChg chg="addSp modSp mod setBg modClrScheme chgLayout">
        <pc:chgData name="Kalem Rehman Ghouse (2437709)" userId="S::2437709@student.uwtsd.ac.uk::ba30c46a-6b3c-4cdc-a617-9227274697fa" providerId="AD" clId="Web-{4DFE1A93-9CA8-326D-4BC1-39FDEAE9663D}" dt="2026-06-14T18:59:33.944" v="135" actId="1076"/>
        <pc:sldMkLst>
          <pc:docMk/>
          <pc:sldMk cId="1491944098" sldId="262"/>
        </pc:sldMkLst>
        <pc:spChg chg="mod ord">
          <ac:chgData name="Kalem Rehman Ghouse (2437709)" userId="S::2437709@student.uwtsd.ac.uk::ba30c46a-6b3c-4cdc-a617-9227274697fa" providerId="AD" clId="Web-{4DFE1A93-9CA8-326D-4BC1-39FDEAE9663D}" dt="2026-06-14T18:59:20.928" v="133"/>
          <ac:spMkLst>
            <pc:docMk/>
            <pc:sldMk cId="1491944098" sldId="262"/>
            <ac:spMk id="2" creationId="{DF750363-0E87-75D1-36E0-1E76F61C7178}"/>
          </ac:spMkLst>
        </pc:spChg>
        <pc:spChg chg="mod">
          <ac:chgData name="Kalem Rehman Ghouse (2437709)" userId="S::2437709@student.uwtsd.ac.uk::ba30c46a-6b3c-4cdc-a617-9227274697fa" providerId="AD" clId="Web-{4DFE1A93-9CA8-326D-4BC1-39FDEAE9663D}" dt="2026-06-14T18:59:20.928" v="133"/>
          <ac:spMkLst>
            <pc:docMk/>
            <pc:sldMk cId="1491944098" sldId="262"/>
            <ac:spMk id="6" creationId="{795BFBE7-566E-8E77-C6D9-8543E0FB9F88}"/>
          </ac:spMkLst>
        </pc:spChg>
        <pc:spChg chg="mod">
          <ac:chgData name="Kalem Rehman Ghouse (2437709)" userId="S::2437709@student.uwtsd.ac.uk::ba30c46a-6b3c-4cdc-a617-9227274697fa" providerId="AD" clId="Web-{4DFE1A93-9CA8-326D-4BC1-39FDEAE9663D}" dt="2026-06-14T18:59:33.944" v="135" actId="1076"/>
          <ac:spMkLst>
            <pc:docMk/>
            <pc:sldMk cId="1491944098" sldId="262"/>
            <ac:spMk id="7" creationId="{4EDC4330-A643-749A-0AD2-77D15C2418E4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8:59:20.928" v="133"/>
          <ac:spMkLst>
            <pc:docMk/>
            <pc:sldMk cId="1491944098" sldId="262"/>
            <ac:spMk id="12" creationId="{4AC6B390-BC59-4F1D-A0EE-D71A92F0A0B2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8:59:20.928" v="133"/>
          <ac:spMkLst>
            <pc:docMk/>
            <pc:sldMk cId="1491944098" sldId="262"/>
            <ac:spMk id="14" creationId="{B6C60D79-16F1-4C4B-B7E3-7634E7069CDE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8:59:20.928" v="133"/>
          <ac:spMkLst>
            <pc:docMk/>
            <pc:sldMk cId="1491944098" sldId="262"/>
            <ac:spMk id="16" creationId="{426B127E-6498-4C77-9C9D-4553A5113B80}"/>
          </ac:spMkLst>
        </pc:spChg>
        <pc:graphicFrameChg chg="mod ord">
          <ac:chgData name="Kalem Rehman Ghouse (2437709)" userId="S::2437709@student.uwtsd.ac.uk::ba30c46a-6b3c-4cdc-a617-9227274697fa" providerId="AD" clId="Web-{4DFE1A93-9CA8-326D-4BC1-39FDEAE9663D}" dt="2026-06-14T18:59:20.928" v="133"/>
          <ac:graphicFrameMkLst>
            <pc:docMk/>
            <pc:sldMk cId="1491944098" sldId="262"/>
            <ac:graphicFrameMk id="5" creationId="{1710547E-4E35-0CF1-2E9D-A9C2148F9239}"/>
          </ac:graphicFrameMkLst>
        </pc:graphicFrameChg>
      </pc:sldChg>
      <pc:sldChg chg="addSp delSp modSp mod setBg modClrScheme setClrOvrMap chgLayout">
        <pc:chgData name="Kalem Rehman Ghouse (2437709)" userId="S::2437709@student.uwtsd.ac.uk::ba30c46a-6b3c-4cdc-a617-9227274697fa" providerId="AD" clId="Web-{4DFE1A93-9CA8-326D-4BC1-39FDEAE9663D}" dt="2026-06-14T23:00:37.665" v="402" actId="1076"/>
        <pc:sldMkLst>
          <pc:docMk/>
          <pc:sldMk cId="2547708066" sldId="263"/>
        </pc:sldMkLst>
        <pc:spChg chg="mod ord">
          <ac:chgData name="Kalem Rehman Ghouse (2437709)" userId="S::2437709@student.uwtsd.ac.uk::ba30c46a-6b3c-4cdc-a617-9227274697fa" providerId="AD" clId="Web-{4DFE1A93-9CA8-326D-4BC1-39FDEAE9663D}" dt="2026-06-14T19:03:55.439" v="165"/>
          <ac:spMkLst>
            <pc:docMk/>
            <pc:sldMk cId="2547708066" sldId="263"/>
            <ac:spMk id="2" creationId="{0B2D1361-C02B-930E-7EAA-77708FC7D511}"/>
          </ac:spMkLst>
        </pc:spChg>
        <pc:spChg chg="mod ord">
          <ac:chgData name="Kalem Rehman Ghouse (2437709)" userId="S::2437709@student.uwtsd.ac.uk::ba30c46a-6b3c-4cdc-a617-9227274697fa" providerId="AD" clId="Web-{4DFE1A93-9CA8-326D-4BC1-39FDEAE9663D}" dt="2026-06-14T19:07:46.400" v="232" actId="1076"/>
          <ac:spMkLst>
            <pc:docMk/>
            <pc:sldMk cId="2547708066" sldId="263"/>
            <ac:spMk id="3" creationId="{26FC696F-10F9-F2A0-450E-9AECD018D15F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9:02:38.514" v="140"/>
          <ac:spMkLst>
            <pc:docMk/>
            <pc:sldMk cId="2547708066" sldId="263"/>
            <ac:spMk id="4" creationId="{64D4BE79-2CE0-2268-C632-2643AB623880}"/>
          </ac:spMkLst>
        </pc:spChg>
        <pc:spChg chg="add mod">
          <ac:chgData name="Kalem Rehman Ghouse (2437709)" userId="S::2437709@student.uwtsd.ac.uk::ba30c46a-6b3c-4cdc-a617-9227274697fa" providerId="AD" clId="Web-{4DFE1A93-9CA8-326D-4BC1-39FDEAE9663D}" dt="2026-06-14T19:07:19.524" v="230" actId="1076"/>
          <ac:spMkLst>
            <pc:docMk/>
            <pc:sldMk cId="2547708066" sldId="263"/>
            <ac:spMk id="5" creationId="{8157D297-7078-4928-5D55-5187F59F8670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9:04:40.706" v="180"/>
          <ac:spMkLst>
            <pc:docMk/>
            <pc:sldMk cId="2547708066" sldId="263"/>
            <ac:spMk id="6" creationId="{5896AEBC-3A72-57E1-EB54-EF1F8465B741}"/>
          </ac:spMkLst>
        </pc:spChg>
        <pc:spChg chg="add del mod">
          <ac:chgData name="Kalem Rehman Ghouse (2437709)" userId="S::2437709@student.uwtsd.ac.uk::ba30c46a-6b3c-4cdc-a617-9227274697fa" providerId="AD" clId="Web-{4DFE1A93-9CA8-326D-4BC1-39FDEAE9663D}" dt="2026-06-14T19:05:14.848" v="191"/>
          <ac:spMkLst>
            <pc:docMk/>
            <pc:sldMk cId="2547708066" sldId="263"/>
            <ac:spMk id="7" creationId="{53BB846A-025E-633C-33F6-FCE59FC0444E}"/>
          </ac:spMkLst>
        </pc:spChg>
        <pc:spChg chg="add mod">
          <ac:chgData name="Kalem Rehman Ghouse (2437709)" userId="S::2437709@student.uwtsd.ac.uk::ba30c46a-6b3c-4cdc-a617-9227274697fa" providerId="AD" clId="Web-{4DFE1A93-9CA8-326D-4BC1-39FDEAE9663D}" dt="2026-06-14T22:59:38.070" v="392" actId="1076"/>
          <ac:spMkLst>
            <pc:docMk/>
            <pc:sldMk cId="2547708066" sldId="263"/>
            <ac:spMk id="8" creationId="{E6B05645-51B3-59A3-741E-F0B3157B870D}"/>
          </ac:spMkLst>
        </pc:spChg>
        <pc:spChg chg="add mod">
          <ac:chgData name="Kalem Rehman Ghouse (2437709)" userId="S::2437709@student.uwtsd.ac.uk::ba30c46a-6b3c-4cdc-a617-9227274697fa" providerId="AD" clId="Web-{4DFE1A93-9CA8-326D-4BC1-39FDEAE9663D}" dt="2026-06-14T22:59:54.414" v="397" actId="14100"/>
          <ac:spMkLst>
            <pc:docMk/>
            <pc:sldMk cId="2547708066" sldId="263"/>
            <ac:spMk id="9" creationId="{1C0C24BD-7D77-5023-9558-9095E93748B5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9:03:55.439" v="165"/>
          <ac:spMkLst>
            <pc:docMk/>
            <pc:sldMk cId="2547708066" sldId="263"/>
            <ac:spMk id="10" creationId="{2A6B319F-86FE-4754-878E-06F0804D882B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9:03:55.439" v="165"/>
          <ac:spMkLst>
            <pc:docMk/>
            <pc:sldMk cId="2547708066" sldId="263"/>
            <ac:spMk id="12" creationId="{DCF7D1B5-3477-499F-ACC5-2C8B07F4EDB3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03:55.439" v="165"/>
          <ac:spMkLst>
            <pc:docMk/>
            <pc:sldMk cId="2547708066" sldId="263"/>
            <ac:spMk id="17" creationId="{1DE7243B-5109-444B-8FAF-7437C66BC0E9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03:55.439" v="165"/>
          <ac:spMkLst>
            <pc:docMk/>
            <pc:sldMk cId="2547708066" sldId="263"/>
            <ac:spMk id="19" creationId="{4C5D6221-DA7B-4611-AA26-7D8E349FDE96}"/>
          </ac:spMkLst>
        </pc:spChg>
        <pc:picChg chg="add mod">
          <ac:chgData name="Kalem Rehman Ghouse (2437709)" userId="S::2437709@student.uwtsd.ac.uk::ba30c46a-6b3c-4cdc-a617-9227274697fa" providerId="AD" clId="Web-{4DFE1A93-9CA8-326D-4BC1-39FDEAE9663D}" dt="2026-06-14T23:00:37.665" v="402" actId="1076"/>
          <ac:picMkLst>
            <pc:docMk/>
            <pc:sldMk cId="2547708066" sldId="263"/>
            <ac:picMk id="4" creationId="{E876796A-C8F5-3815-64F1-9486FC5FEB2D}"/>
          </ac:picMkLst>
        </pc:picChg>
      </pc:sldChg>
      <pc:sldChg chg="addSp modSp mod setBg modClrScheme chgLayout">
        <pc:chgData name="Kalem Rehman Ghouse (2437709)" userId="S::2437709@student.uwtsd.ac.uk::ba30c46a-6b3c-4cdc-a617-9227274697fa" providerId="AD" clId="Web-{4DFE1A93-9CA8-326D-4BC1-39FDEAE9663D}" dt="2026-06-14T19:09:28.139" v="236"/>
        <pc:sldMkLst>
          <pc:docMk/>
          <pc:sldMk cId="573258925" sldId="264"/>
        </pc:sldMkLst>
        <pc:spChg chg="mod ord">
          <ac:chgData name="Kalem Rehman Ghouse (2437709)" userId="S::2437709@student.uwtsd.ac.uk::ba30c46a-6b3c-4cdc-a617-9227274697fa" providerId="AD" clId="Web-{4DFE1A93-9CA8-326D-4BC1-39FDEAE9663D}" dt="2026-06-14T19:09:28.139" v="236"/>
          <ac:spMkLst>
            <pc:docMk/>
            <pc:sldMk cId="573258925" sldId="264"/>
            <ac:spMk id="2" creationId="{B6E94A43-C5BF-C087-CE2E-2E1BB44E0E02}"/>
          </ac:spMkLst>
        </pc:spChg>
        <pc:spChg chg="mod ord">
          <ac:chgData name="Kalem Rehman Ghouse (2437709)" userId="S::2437709@student.uwtsd.ac.uk::ba30c46a-6b3c-4cdc-a617-9227274697fa" providerId="AD" clId="Web-{4DFE1A93-9CA8-326D-4BC1-39FDEAE9663D}" dt="2026-06-14T19:09:28.139" v="236"/>
          <ac:spMkLst>
            <pc:docMk/>
            <pc:sldMk cId="573258925" sldId="264"/>
            <ac:spMk id="3" creationId="{823ECADB-AB94-DBFC-D64D-3D8819194F34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09:28.139" v="236"/>
          <ac:spMkLst>
            <pc:docMk/>
            <pc:sldMk cId="573258925" sldId="264"/>
            <ac:spMk id="8" creationId="{7C32DF3D-3F59-481D-A237-77C31AD492C1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09:28.139" v="236"/>
          <ac:spMkLst>
            <pc:docMk/>
            <pc:sldMk cId="573258925" sldId="264"/>
            <ac:spMk id="10" creationId="{32F02326-30C4-4095-988F-932A425AE2DA}"/>
          </ac:spMkLst>
        </pc:spChg>
      </pc:sldChg>
      <pc:sldChg chg="addSp modSp mod setBg modClrScheme chgLayout">
        <pc:chgData name="Kalem Rehman Ghouse (2437709)" userId="S::2437709@student.uwtsd.ac.uk::ba30c46a-6b3c-4cdc-a617-9227274697fa" providerId="AD" clId="Web-{4DFE1A93-9CA8-326D-4BC1-39FDEAE9663D}" dt="2026-06-14T19:12:05.363" v="246" actId="1076"/>
        <pc:sldMkLst>
          <pc:docMk/>
          <pc:sldMk cId="2601129212" sldId="265"/>
        </pc:sldMkLst>
        <pc:spChg chg="mod ord">
          <ac:chgData name="Kalem Rehman Ghouse (2437709)" userId="S::2437709@student.uwtsd.ac.uk::ba30c46a-6b3c-4cdc-a617-9227274697fa" providerId="AD" clId="Web-{4DFE1A93-9CA8-326D-4BC1-39FDEAE9663D}" dt="2026-06-14T19:11:43.862" v="243" actId="1076"/>
          <ac:spMkLst>
            <pc:docMk/>
            <pc:sldMk cId="2601129212" sldId="265"/>
            <ac:spMk id="2" creationId="{001CC206-7661-21BC-2394-3D7CEE17BFA8}"/>
          </ac:spMkLst>
        </pc:spChg>
        <pc:spChg chg="mod ord">
          <ac:chgData name="Kalem Rehman Ghouse (2437709)" userId="S::2437709@student.uwtsd.ac.uk::ba30c46a-6b3c-4cdc-a617-9227274697fa" providerId="AD" clId="Web-{4DFE1A93-9CA8-326D-4BC1-39FDEAE9663D}" dt="2026-06-14T19:12:05.363" v="246" actId="1076"/>
          <ac:spMkLst>
            <pc:docMk/>
            <pc:sldMk cId="2601129212" sldId="265"/>
            <ac:spMk id="3" creationId="{0CFE371B-42D0-258B-DB85-AD04EB7924D1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11:19.455" v="238"/>
          <ac:spMkLst>
            <pc:docMk/>
            <pc:sldMk cId="2601129212" sldId="265"/>
            <ac:spMk id="9" creationId="{56688E73-49B9-4052-A836-D248C825D70D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11:19.455" v="238"/>
          <ac:spMkLst>
            <pc:docMk/>
            <pc:sldMk cId="2601129212" sldId="265"/>
            <ac:spMk id="11" creationId="{5B6AEE0C-07FE-4154-BC7C-2F20530BC556}"/>
          </ac:spMkLst>
        </pc:spChg>
        <pc:picChg chg="add mod ord">
          <ac:chgData name="Kalem Rehman Ghouse (2437709)" userId="S::2437709@student.uwtsd.ac.uk::ba30c46a-6b3c-4cdc-a617-9227274697fa" providerId="AD" clId="Web-{4DFE1A93-9CA8-326D-4BC1-39FDEAE9663D}" dt="2026-06-14T19:11:19.455" v="238"/>
          <ac:picMkLst>
            <pc:docMk/>
            <pc:sldMk cId="2601129212" sldId="265"/>
            <ac:picMk id="4" creationId="{84801740-9678-22DA-5F34-C93348CF77D6}"/>
          </ac:picMkLst>
        </pc:picChg>
      </pc:sldChg>
      <pc:sldChg chg="addSp delSp modSp mod setBg modClrScheme chgLayout">
        <pc:chgData name="Kalem Rehman Ghouse (2437709)" userId="S::2437709@student.uwtsd.ac.uk::ba30c46a-6b3c-4cdc-a617-9227274697fa" providerId="AD" clId="Web-{4DFE1A93-9CA8-326D-4BC1-39FDEAE9663D}" dt="2026-06-14T19:15:49.855" v="296" actId="14100"/>
        <pc:sldMkLst>
          <pc:docMk/>
          <pc:sldMk cId="2553062816" sldId="266"/>
        </pc:sldMkLst>
        <pc:spChg chg="mod ord">
          <ac:chgData name="Kalem Rehman Ghouse (2437709)" userId="S::2437709@student.uwtsd.ac.uk::ba30c46a-6b3c-4cdc-a617-9227274697fa" providerId="AD" clId="Web-{4DFE1A93-9CA8-326D-4BC1-39FDEAE9663D}" dt="2026-06-14T19:15:49.855" v="296" actId="14100"/>
          <ac:spMkLst>
            <pc:docMk/>
            <pc:sldMk cId="2553062816" sldId="266"/>
            <ac:spMk id="2" creationId="{B499030C-55E7-67AC-062D-CCA769C078AD}"/>
          </ac:spMkLst>
        </pc:spChg>
        <pc:spChg chg="mod ord">
          <ac:chgData name="Kalem Rehman Ghouse (2437709)" userId="S::2437709@student.uwtsd.ac.uk::ba30c46a-6b3c-4cdc-a617-9227274697fa" providerId="AD" clId="Web-{4DFE1A93-9CA8-326D-4BC1-39FDEAE9663D}" dt="2026-06-14T19:14:49.728" v="282" actId="14100"/>
          <ac:spMkLst>
            <pc:docMk/>
            <pc:sldMk cId="2553062816" sldId="266"/>
            <ac:spMk id="3" creationId="{BEDCFC88-01A2-8616-E0EA-EA6FC890A50C}"/>
          </ac:spMkLst>
        </pc:spChg>
        <pc:spChg chg="add mod">
          <ac:chgData name="Kalem Rehman Ghouse (2437709)" userId="S::2437709@student.uwtsd.ac.uk::ba30c46a-6b3c-4cdc-a617-9227274697fa" providerId="AD" clId="Web-{4DFE1A93-9CA8-326D-4BC1-39FDEAE9663D}" dt="2026-06-14T19:14:57.900" v="287" actId="20577"/>
          <ac:spMkLst>
            <pc:docMk/>
            <pc:sldMk cId="2553062816" sldId="266"/>
            <ac:spMk id="4" creationId="{9EE1B39C-9839-46CD-ADD1-2ECEA1148095}"/>
          </ac:spMkLst>
        </pc:spChg>
        <pc:spChg chg="add mod">
          <ac:chgData name="Kalem Rehman Ghouse (2437709)" userId="S::2437709@student.uwtsd.ac.uk::ba30c46a-6b3c-4cdc-a617-9227274697fa" providerId="AD" clId="Web-{4DFE1A93-9CA8-326D-4BC1-39FDEAE9663D}" dt="2026-06-14T19:15:19.510" v="294" actId="1076"/>
          <ac:spMkLst>
            <pc:docMk/>
            <pc:sldMk cId="2553062816" sldId="266"/>
            <ac:spMk id="5" creationId="{4D7DDCCE-58A5-5F8D-F136-A24E4E1CEA39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9:12:30.426" v="248"/>
          <ac:spMkLst>
            <pc:docMk/>
            <pc:sldMk cId="2553062816" sldId="266"/>
            <ac:spMk id="8" creationId="{5112AC23-F046-4DC5-9B92-07CA6CC7C580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9:12:30.426" v="248"/>
          <ac:spMkLst>
            <pc:docMk/>
            <pc:sldMk cId="2553062816" sldId="266"/>
            <ac:spMk id="10" creationId="{175AAFE7-143D-45AC-B616-09521E0F5597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9:12:30.426" v="248"/>
          <ac:spMkLst>
            <pc:docMk/>
            <pc:sldMk cId="2553062816" sldId="266"/>
            <ac:spMk id="12" creationId="{0BA5DB72-E109-4D37-B6DD-C328D539705B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9:12:30.426" v="248"/>
          <ac:spMkLst>
            <pc:docMk/>
            <pc:sldMk cId="2553062816" sldId="266"/>
            <ac:spMk id="22" creationId="{EB2D1A1F-B200-4444-AE01-EFC97AF7B51F}"/>
          </ac:spMkLst>
        </pc:spChg>
        <pc:spChg chg="add del">
          <ac:chgData name="Kalem Rehman Ghouse (2437709)" userId="S::2437709@student.uwtsd.ac.uk::ba30c46a-6b3c-4cdc-a617-9227274697fa" providerId="AD" clId="Web-{4DFE1A93-9CA8-326D-4BC1-39FDEAE9663D}" dt="2026-06-14T19:12:30.426" v="248"/>
          <ac:spMkLst>
            <pc:docMk/>
            <pc:sldMk cId="2553062816" sldId="266"/>
            <ac:spMk id="36" creationId="{C8D9C5DD-B8B3-46A0-8FBC-EE462F96C4E5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12:30.442" v="249"/>
          <ac:spMkLst>
            <pc:docMk/>
            <pc:sldMk cId="2553062816" sldId="266"/>
            <ac:spMk id="38" creationId="{EDDBB197-D710-4A4F-A9CA-FD2177498BE8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12:30.442" v="249"/>
          <ac:spMkLst>
            <pc:docMk/>
            <pc:sldMk cId="2553062816" sldId="266"/>
            <ac:spMk id="39" creationId="{975D1CFA-2CDB-4B64-BD9F-85744E8DA12F}"/>
          </ac:spMkLst>
        </pc:spChg>
        <pc:grpChg chg="add del">
          <ac:chgData name="Kalem Rehman Ghouse (2437709)" userId="S::2437709@student.uwtsd.ac.uk::ba30c46a-6b3c-4cdc-a617-9227274697fa" providerId="AD" clId="Web-{4DFE1A93-9CA8-326D-4BC1-39FDEAE9663D}" dt="2026-06-14T19:12:30.426" v="248"/>
          <ac:grpSpMkLst>
            <pc:docMk/>
            <pc:sldMk cId="2553062816" sldId="266"/>
            <ac:grpSpMk id="14" creationId="{7C34EE77-74D1-42B4-801B-40B35A68C127}"/>
          </ac:grpSpMkLst>
        </pc:grpChg>
        <pc:grpChg chg="add del">
          <ac:chgData name="Kalem Rehman Ghouse (2437709)" userId="S::2437709@student.uwtsd.ac.uk::ba30c46a-6b3c-4cdc-a617-9227274697fa" providerId="AD" clId="Web-{4DFE1A93-9CA8-326D-4BC1-39FDEAE9663D}" dt="2026-06-14T19:12:30.426" v="248"/>
          <ac:grpSpMkLst>
            <pc:docMk/>
            <pc:sldMk cId="2553062816" sldId="266"/>
            <ac:grpSpMk id="24" creationId="{70E4CB9D-2256-4786-8DDF-ADFBF3533745}"/>
          </ac:grpSpMkLst>
        </pc:grpChg>
        <pc:grpChg chg="add del">
          <ac:chgData name="Kalem Rehman Ghouse (2437709)" userId="S::2437709@student.uwtsd.ac.uk::ba30c46a-6b3c-4cdc-a617-9227274697fa" providerId="AD" clId="Web-{4DFE1A93-9CA8-326D-4BC1-39FDEAE9663D}" dt="2026-06-14T19:12:30.426" v="248"/>
          <ac:grpSpMkLst>
            <pc:docMk/>
            <pc:sldMk cId="2553062816" sldId="266"/>
            <ac:grpSpMk id="30" creationId="{568E6F37-AE05-46BF-A77F-5505926E92C6}"/>
          </ac:grpSpMkLst>
        </pc:grpChg>
        <pc:grpChg chg="add">
          <ac:chgData name="Kalem Rehman Ghouse (2437709)" userId="S::2437709@student.uwtsd.ac.uk::ba30c46a-6b3c-4cdc-a617-9227274697fa" providerId="AD" clId="Web-{4DFE1A93-9CA8-326D-4BC1-39FDEAE9663D}" dt="2026-06-14T19:12:30.442" v="249"/>
          <ac:grpSpMkLst>
            <pc:docMk/>
            <pc:sldMk cId="2553062816" sldId="266"/>
            <ac:grpSpMk id="40" creationId="{25EE5136-01F1-466C-962D-BA9B4C6757AA}"/>
          </ac:grpSpMkLst>
        </pc:grpChg>
        <pc:picChg chg="add mod">
          <ac:chgData name="Kalem Rehman Ghouse (2437709)" userId="S::2437709@student.uwtsd.ac.uk::ba30c46a-6b3c-4cdc-a617-9227274697fa" providerId="AD" clId="Web-{4DFE1A93-9CA8-326D-4BC1-39FDEAE9663D}" dt="2026-06-14T19:12:36.005" v="251" actId="1076"/>
          <ac:picMkLst>
            <pc:docMk/>
            <pc:sldMk cId="2553062816" sldId="266"/>
            <ac:picMk id="7" creationId="{1E6A6F87-6157-3A95-09DF-7AEECB687CEB}"/>
          </ac:picMkLst>
        </pc:picChg>
      </pc:sldChg>
      <pc:sldChg chg="addSp delSp modSp mod setBg modClrScheme chgLayout">
        <pc:chgData name="Kalem Rehman Ghouse (2437709)" userId="S::2437709@student.uwtsd.ac.uk::ba30c46a-6b3c-4cdc-a617-9227274697fa" providerId="AD" clId="Web-{4DFE1A93-9CA8-326D-4BC1-39FDEAE9663D}" dt="2026-06-14T19:18:18.532" v="333" actId="20577"/>
        <pc:sldMkLst>
          <pc:docMk/>
          <pc:sldMk cId="4216279233" sldId="267"/>
        </pc:sldMkLst>
        <pc:spChg chg="mod ord">
          <ac:chgData name="Kalem Rehman Ghouse (2437709)" userId="S::2437709@student.uwtsd.ac.uk::ba30c46a-6b3c-4cdc-a617-9227274697fa" providerId="AD" clId="Web-{4DFE1A93-9CA8-326D-4BC1-39FDEAE9663D}" dt="2026-06-14T19:17:04.357" v="315" actId="1076"/>
          <ac:spMkLst>
            <pc:docMk/>
            <pc:sldMk cId="4216279233" sldId="267"/>
            <ac:spMk id="2" creationId="{ECD34FA4-65D4-0E5F-EA52-40DDF9728056}"/>
          </ac:spMkLst>
        </pc:spChg>
        <pc:spChg chg="mod">
          <ac:chgData name="Kalem Rehman Ghouse (2437709)" userId="S::2437709@student.uwtsd.ac.uk::ba30c46a-6b3c-4cdc-a617-9227274697fa" providerId="AD" clId="Web-{4DFE1A93-9CA8-326D-4BC1-39FDEAE9663D}" dt="2026-06-14T19:18:18.532" v="333" actId="20577"/>
          <ac:spMkLst>
            <pc:docMk/>
            <pc:sldMk cId="4216279233" sldId="267"/>
            <ac:spMk id="6" creationId="{B1B854CA-FC2F-509B-A86D-DF2C025F1398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16:03.137" v="297"/>
          <ac:spMkLst>
            <pc:docMk/>
            <pc:sldMk cId="4216279233" sldId="267"/>
            <ac:spMk id="11" creationId="{C3420C89-0B09-4632-A4AF-3971D08BF7A8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16:03.137" v="297"/>
          <ac:spMkLst>
            <pc:docMk/>
            <pc:sldMk cId="4216279233" sldId="267"/>
            <ac:spMk id="13" creationId="{4E5CBA61-BF74-40B4-A3A8-366BBA626CCF}"/>
          </ac:spMkLst>
        </pc:spChg>
        <pc:grpChg chg="add del">
          <ac:chgData name="Kalem Rehman Ghouse (2437709)" userId="S::2437709@student.uwtsd.ac.uk::ba30c46a-6b3c-4cdc-a617-9227274697fa" providerId="AD" clId="Web-{4DFE1A93-9CA8-326D-4BC1-39FDEAE9663D}" dt="2026-06-14T19:18:11.876" v="330"/>
          <ac:grpSpMkLst>
            <pc:docMk/>
            <pc:sldMk cId="4216279233" sldId="267"/>
            <ac:grpSpMk id="15" creationId="{AC27E70C-5470-4262-B9CE-AE52C51CF4C1}"/>
          </ac:grpSpMkLst>
        </pc:grpChg>
        <pc:grpChg chg="add">
          <ac:chgData name="Kalem Rehman Ghouse (2437709)" userId="S::2437709@student.uwtsd.ac.uk::ba30c46a-6b3c-4cdc-a617-9227274697fa" providerId="AD" clId="Web-{4DFE1A93-9CA8-326D-4BC1-39FDEAE9663D}" dt="2026-06-14T19:16:03.137" v="297"/>
          <ac:grpSpMkLst>
            <pc:docMk/>
            <pc:sldMk cId="4216279233" sldId="267"/>
            <ac:grpSpMk id="19" creationId="{E27AF472-EAE3-4572-AB69-B92BD10DBC6D}"/>
          </ac:grpSpMkLst>
        </pc:grpChg>
        <pc:graphicFrameChg chg="mod ord modGraphic">
          <ac:chgData name="Kalem Rehman Ghouse (2437709)" userId="S::2437709@student.uwtsd.ac.uk::ba30c46a-6b3c-4cdc-a617-9227274697fa" providerId="AD" clId="Web-{4DFE1A93-9CA8-326D-4BC1-39FDEAE9663D}" dt="2026-06-14T19:16:30.528" v="302" actId="1076"/>
          <ac:graphicFrameMkLst>
            <pc:docMk/>
            <pc:sldMk cId="4216279233" sldId="267"/>
            <ac:graphicFrameMk id="5" creationId="{6E4A1795-CFF1-08D6-B439-3A5E0E5DFBE5}"/>
          </ac:graphicFrameMkLst>
        </pc:graphicFrameChg>
      </pc:sldChg>
      <pc:sldChg chg="addSp delSp modSp mod setBg modClrScheme chgLayout">
        <pc:chgData name="Kalem Rehman Ghouse (2437709)" userId="S::2437709@student.uwtsd.ac.uk::ba30c46a-6b3c-4cdc-a617-9227274697fa" providerId="AD" clId="Web-{4DFE1A93-9CA8-326D-4BC1-39FDEAE9663D}" dt="2026-06-14T19:25:37.346" v="366" actId="1076"/>
        <pc:sldMkLst>
          <pc:docMk/>
          <pc:sldMk cId="1315158552" sldId="268"/>
        </pc:sldMkLst>
        <pc:spChg chg="mod ord">
          <ac:chgData name="Kalem Rehman Ghouse (2437709)" userId="S::2437709@student.uwtsd.ac.uk::ba30c46a-6b3c-4cdc-a617-9227274697fa" providerId="AD" clId="Web-{4DFE1A93-9CA8-326D-4BC1-39FDEAE9663D}" dt="2026-06-14T19:25:12.126" v="359" actId="1076"/>
          <ac:spMkLst>
            <pc:docMk/>
            <pc:sldMk cId="1315158552" sldId="268"/>
            <ac:spMk id="2" creationId="{664FB62E-7C2C-9BDE-A96A-941A525582AB}"/>
          </ac:spMkLst>
        </pc:spChg>
        <pc:spChg chg="mod ord">
          <ac:chgData name="Kalem Rehman Ghouse (2437709)" userId="S::2437709@student.uwtsd.ac.uk::ba30c46a-6b3c-4cdc-a617-9227274697fa" providerId="AD" clId="Web-{4DFE1A93-9CA8-326D-4BC1-39FDEAE9663D}" dt="2026-06-14T19:25:17.189" v="360" actId="1076"/>
          <ac:spMkLst>
            <pc:docMk/>
            <pc:sldMk cId="1315158552" sldId="268"/>
            <ac:spMk id="3" creationId="{9B21DF43-E1EB-82D6-F982-EE14F58181BB}"/>
          </ac:spMkLst>
        </pc:spChg>
        <pc:spChg chg="add mod">
          <ac:chgData name="Kalem Rehman Ghouse (2437709)" userId="S::2437709@student.uwtsd.ac.uk::ba30c46a-6b3c-4cdc-a617-9227274697fa" providerId="AD" clId="Web-{4DFE1A93-9CA8-326D-4BC1-39FDEAE9663D}" dt="2026-06-14T19:25:37.346" v="366" actId="1076"/>
          <ac:spMkLst>
            <pc:docMk/>
            <pc:sldMk cId="1315158552" sldId="268"/>
            <ac:spMk id="8" creationId="{461D4024-913F-5D20-883B-37BCF4E8739C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23:17.137" v="341"/>
          <ac:spMkLst>
            <pc:docMk/>
            <pc:sldMk cId="1315158552" sldId="268"/>
            <ac:spMk id="12" creationId="{56688E73-49B9-4052-A836-D248C825D70D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23:17.137" v="341"/>
          <ac:spMkLst>
            <pc:docMk/>
            <pc:sldMk cId="1315158552" sldId="268"/>
            <ac:spMk id="14" creationId="{5B6AEE0C-07FE-4154-BC7C-2F20530BC556}"/>
          </ac:spMkLst>
        </pc:spChg>
        <pc:picChg chg="add del mod">
          <ac:chgData name="Kalem Rehman Ghouse (2437709)" userId="S::2437709@student.uwtsd.ac.uk::ba30c46a-6b3c-4cdc-a617-9227274697fa" providerId="AD" clId="Web-{4DFE1A93-9CA8-326D-4BC1-39FDEAE9663D}" dt="2026-06-14T19:21:40.149" v="335"/>
          <ac:picMkLst>
            <pc:docMk/>
            <pc:sldMk cId="1315158552" sldId="268"/>
            <ac:picMk id="4" creationId="{E4D61DD9-55BF-D677-8628-2B7F32605FA7}"/>
          </ac:picMkLst>
        </pc:picChg>
        <pc:picChg chg="add del mod">
          <ac:chgData name="Kalem Rehman Ghouse (2437709)" userId="S::2437709@student.uwtsd.ac.uk::ba30c46a-6b3c-4cdc-a617-9227274697fa" providerId="AD" clId="Web-{4DFE1A93-9CA8-326D-4BC1-39FDEAE9663D}" dt="2026-06-14T19:22:04.713" v="337"/>
          <ac:picMkLst>
            <pc:docMk/>
            <pc:sldMk cId="1315158552" sldId="268"/>
            <ac:picMk id="5" creationId="{ADE39234-3FAF-BE24-8683-F9CE0E70DC59}"/>
          </ac:picMkLst>
        </pc:picChg>
        <pc:picChg chg="add del mod">
          <ac:chgData name="Kalem Rehman Ghouse (2437709)" userId="S::2437709@student.uwtsd.ac.uk::ba30c46a-6b3c-4cdc-a617-9227274697fa" providerId="AD" clId="Web-{4DFE1A93-9CA8-326D-4BC1-39FDEAE9663D}" dt="2026-06-14T19:22:29.808" v="339"/>
          <ac:picMkLst>
            <pc:docMk/>
            <pc:sldMk cId="1315158552" sldId="268"/>
            <ac:picMk id="6" creationId="{3F2A1B6F-B538-02F8-C76D-6F69E67C6139}"/>
          </ac:picMkLst>
        </pc:picChg>
        <pc:picChg chg="add mod ord">
          <ac:chgData name="Kalem Rehman Ghouse (2437709)" userId="S::2437709@student.uwtsd.ac.uk::ba30c46a-6b3c-4cdc-a617-9227274697fa" providerId="AD" clId="Web-{4DFE1A93-9CA8-326D-4BC1-39FDEAE9663D}" dt="2026-06-14T19:24:27.968" v="353" actId="1076"/>
          <ac:picMkLst>
            <pc:docMk/>
            <pc:sldMk cId="1315158552" sldId="268"/>
            <ac:picMk id="7" creationId="{894AA8BB-EE96-A6CE-CFB0-E745A899BC7B}"/>
          </ac:picMkLst>
        </pc:picChg>
      </pc:sldChg>
      <pc:sldChg chg="addSp modSp mod setBg modClrScheme chgLayout">
        <pc:chgData name="Kalem Rehman Ghouse (2437709)" userId="S::2437709@student.uwtsd.ac.uk::ba30c46a-6b3c-4cdc-a617-9227274697fa" providerId="AD" clId="Web-{4DFE1A93-9CA8-326D-4BC1-39FDEAE9663D}" dt="2026-06-14T19:25:52.753" v="367"/>
        <pc:sldMkLst>
          <pc:docMk/>
          <pc:sldMk cId="2839280779" sldId="269"/>
        </pc:sldMkLst>
        <pc:spChg chg="mod ord">
          <ac:chgData name="Kalem Rehman Ghouse (2437709)" userId="S::2437709@student.uwtsd.ac.uk::ba30c46a-6b3c-4cdc-a617-9227274697fa" providerId="AD" clId="Web-{4DFE1A93-9CA8-326D-4BC1-39FDEAE9663D}" dt="2026-06-14T19:25:52.753" v="367"/>
          <ac:spMkLst>
            <pc:docMk/>
            <pc:sldMk cId="2839280779" sldId="269"/>
            <ac:spMk id="2" creationId="{58B2B2AB-DD31-400F-0931-9001D7F433AB}"/>
          </ac:spMkLst>
        </pc:spChg>
        <pc:spChg chg="mod ord">
          <ac:chgData name="Kalem Rehman Ghouse (2437709)" userId="S::2437709@student.uwtsd.ac.uk::ba30c46a-6b3c-4cdc-a617-9227274697fa" providerId="AD" clId="Web-{4DFE1A93-9CA8-326D-4BC1-39FDEAE9663D}" dt="2026-06-14T19:25:52.753" v="367"/>
          <ac:spMkLst>
            <pc:docMk/>
            <pc:sldMk cId="2839280779" sldId="269"/>
            <ac:spMk id="3" creationId="{F0622A28-8242-5C36-5348-0AF577BD122F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25:52.753" v="367"/>
          <ac:spMkLst>
            <pc:docMk/>
            <pc:sldMk cId="2839280779" sldId="269"/>
            <ac:spMk id="8" creationId="{09588DA8-065E-4F6F-8EFD-43104AB2E0CF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25:52.753" v="367"/>
          <ac:spMkLst>
            <pc:docMk/>
            <pc:sldMk cId="2839280779" sldId="269"/>
            <ac:spMk id="10" creationId="{C4285719-470E-454C-AF62-8323075F1F5B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25:52.753" v="367"/>
          <ac:spMkLst>
            <pc:docMk/>
            <pc:sldMk cId="2839280779" sldId="269"/>
            <ac:spMk id="12" creationId="{CD9FE4EF-C4D8-49A0-B2FF-81D8DB7D8A24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25:52.753" v="367"/>
          <ac:spMkLst>
            <pc:docMk/>
            <pc:sldMk cId="2839280779" sldId="269"/>
            <ac:spMk id="14" creationId="{4300840D-0A0B-4512-BACA-B439D5B9C57C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25:52.753" v="367"/>
          <ac:spMkLst>
            <pc:docMk/>
            <pc:sldMk cId="2839280779" sldId="269"/>
            <ac:spMk id="16" creationId="{D2B78728-A580-49A7-84F9-6EF6F583ADE0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25:52.753" v="367"/>
          <ac:spMkLst>
            <pc:docMk/>
            <pc:sldMk cId="2839280779" sldId="269"/>
            <ac:spMk id="18" creationId="{38FAA1A1-D861-433F-88FA-1E9D6FD31D11}"/>
          </ac:spMkLst>
        </pc:spChg>
        <pc:spChg chg="add">
          <ac:chgData name="Kalem Rehman Ghouse (2437709)" userId="S::2437709@student.uwtsd.ac.uk::ba30c46a-6b3c-4cdc-a617-9227274697fa" providerId="AD" clId="Web-{4DFE1A93-9CA8-326D-4BC1-39FDEAE9663D}" dt="2026-06-14T19:25:52.753" v="367"/>
          <ac:spMkLst>
            <pc:docMk/>
            <pc:sldMk cId="2839280779" sldId="269"/>
            <ac:spMk id="20" creationId="{8D71EDA1-87BF-4D5D-AB79-F346FD19278A}"/>
          </ac:spMkLst>
        </pc:spChg>
      </pc:sldChg>
      <pc:sldMasterChg chg="add del addSldLayout delSldLayout">
        <pc:chgData name="Kalem Rehman Ghouse (2437709)" userId="S::2437709@student.uwtsd.ac.uk::ba30c46a-6b3c-4cdc-a617-9227274697fa" providerId="AD" clId="Web-{4DFE1A93-9CA8-326D-4BC1-39FDEAE9663D}" dt="2026-06-14T18:48:33.562" v="103"/>
        <pc:sldMasterMkLst>
          <pc:docMk/>
          <pc:sldMasterMk cId="2460954070" sldId="2147483660"/>
        </pc:sldMasterMkLst>
        <pc:sldLayoutChg chg="add del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Kalem Rehman Ghouse (2437709)" userId="S::2437709@student.uwtsd.ac.uk::ba30c46a-6b3c-4cdc-a617-9227274697fa" providerId="AD" clId="Web-{4DFE1A93-9CA8-326D-4BC1-39FDEAE9663D}" dt="2026-06-14T18:48:33.562" v="103"/>
        <pc:sldMasterMkLst>
          <pc:docMk/>
          <pc:sldMasterMk cId="2083689032" sldId="2147483672"/>
        </pc:sldMasterMkLst>
        <pc:sldLayoutChg chg="add del mod replId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083689032" sldId="2147483672"/>
            <pc:sldLayoutMk cId="3107313716" sldId="2147483673"/>
          </pc:sldLayoutMkLst>
        </pc:sldLayoutChg>
        <pc:sldLayoutChg chg="add del mod replId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083689032" sldId="2147483672"/>
            <pc:sldLayoutMk cId="100413815" sldId="2147483674"/>
          </pc:sldLayoutMkLst>
        </pc:sldLayoutChg>
        <pc:sldLayoutChg chg="add del mod replId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083689032" sldId="2147483672"/>
            <pc:sldLayoutMk cId="2505363853" sldId="2147483675"/>
          </pc:sldLayoutMkLst>
        </pc:sldLayoutChg>
        <pc:sldLayoutChg chg="add del mod replId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083689032" sldId="2147483672"/>
            <pc:sldLayoutMk cId="1259441265" sldId="2147483676"/>
          </pc:sldLayoutMkLst>
        </pc:sldLayoutChg>
        <pc:sldLayoutChg chg="add del mod replId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083689032" sldId="2147483672"/>
            <pc:sldLayoutMk cId="3834804147" sldId="2147483677"/>
          </pc:sldLayoutMkLst>
        </pc:sldLayoutChg>
        <pc:sldLayoutChg chg="add del mod replId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083689032" sldId="2147483672"/>
            <pc:sldLayoutMk cId="3740525031" sldId="2147483678"/>
          </pc:sldLayoutMkLst>
        </pc:sldLayoutChg>
        <pc:sldLayoutChg chg="add del mod replId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083689032" sldId="2147483672"/>
            <pc:sldLayoutMk cId="583424568" sldId="2147483679"/>
          </pc:sldLayoutMkLst>
        </pc:sldLayoutChg>
        <pc:sldLayoutChg chg="add del mod replId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083689032" sldId="2147483672"/>
            <pc:sldLayoutMk cId="1449596904" sldId="2147483680"/>
          </pc:sldLayoutMkLst>
        </pc:sldLayoutChg>
        <pc:sldLayoutChg chg="add del mod replId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083689032" sldId="2147483672"/>
            <pc:sldLayoutMk cId="2598937510" sldId="2147483681"/>
          </pc:sldLayoutMkLst>
        </pc:sldLayoutChg>
        <pc:sldLayoutChg chg="add del mod replId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083689032" sldId="2147483672"/>
            <pc:sldLayoutMk cId="3237479663" sldId="2147483682"/>
          </pc:sldLayoutMkLst>
        </pc:sldLayoutChg>
        <pc:sldLayoutChg chg="add del mod replId">
          <pc:chgData name="Kalem Rehman Ghouse (2437709)" userId="S::2437709@student.uwtsd.ac.uk::ba30c46a-6b3c-4cdc-a617-9227274697fa" providerId="AD" clId="Web-{4DFE1A93-9CA8-326D-4BC1-39FDEAE9663D}" dt="2026-06-14T18:48:33.562" v="103"/>
          <pc:sldLayoutMkLst>
            <pc:docMk/>
            <pc:sldMasterMk cId="2083689032" sldId="2147483672"/>
            <pc:sldLayoutMk cId="445589915" sldId="214748368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CB92F5-9005-4840-A92B-7B455A289B1B}" type="doc">
      <dgm:prSet loTypeId="urn:microsoft.com/office/officeart/2005/8/layout/default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1C4DDE-7445-488B-A6F2-61D29BDCDBE8}">
      <dgm:prSet/>
      <dgm:spPr/>
      <dgm:t>
        <a:bodyPr/>
        <a:lstStyle/>
        <a:p>
          <a:r>
            <a:rPr lang="en-GB"/>
            <a:t>About Sports Direct</a:t>
          </a:r>
          <a:endParaRPr lang="en-US"/>
        </a:p>
      </dgm:t>
    </dgm:pt>
    <dgm:pt modelId="{B06241BE-1E24-41EE-9341-82DB53DCCB60}" type="parTrans" cxnId="{8F061F14-14DE-4DE1-9F48-AA399F05757A}">
      <dgm:prSet/>
      <dgm:spPr/>
      <dgm:t>
        <a:bodyPr/>
        <a:lstStyle/>
        <a:p>
          <a:endParaRPr lang="en-US"/>
        </a:p>
      </dgm:t>
    </dgm:pt>
    <dgm:pt modelId="{3AD3EFB9-5AFE-4CD0-887F-7485BE84AD18}" type="sibTrans" cxnId="{8F061F14-14DE-4DE1-9F48-AA399F05757A}">
      <dgm:prSet/>
      <dgm:spPr/>
      <dgm:t>
        <a:bodyPr/>
        <a:lstStyle/>
        <a:p>
          <a:endParaRPr lang="en-US"/>
        </a:p>
      </dgm:t>
    </dgm:pt>
    <dgm:pt modelId="{51D340B5-BDC2-41A5-9D41-0BE0D7F3126C}">
      <dgm:prSet/>
      <dgm:spPr/>
      <dgm:t>
        <a:bodyPr/>
        <a:lstStyle/>
        <a:p>
          <a:r>
            <a:rPr lang="en-GB"/>
            <a:t>One of the UK's largest sporting goods retailers. </a:t>
          </a:r>
          <a:endParaRPr lang="en-US"/>
        </a:p>
      </dgm:t>
    </dgm:pt>
    <dgm:pt modelId="{B3A5CE07-0262-45DF-BC82-43204E025EF2}" type="parTrans" cxnId="{46C35828-DBD6-41C9-AA5A-2293663BB0C9}">
      <dgm:prSet/>
      <dgm:spPr/>
      <dgm:t>
        <a:bodyPr/>
        <a:lstStyle/>
        <a:p>
          <a:endParaRPr lang="en-US"/>
        </a:p>
      </dgm:t>
    </dgm:pt>
    <dgm:pt modelId="{DE3C779C-0952-40AE-8C25-912769FE4757}" type="sibTrans" cxnId="{46C35828-DBD6-41C9-AA5A-2293663BB0C9}">
      <dgm:prSet/>
      <dgm:spPr/>
      <dgm:t>
        <a:bodyPr/>
        <a:lstStyle/>
        <a:p>
          <a:endParaRPr lang="en-US"/>
        </a:p>
      </dgm:t>
    </dgm:pt>
    <dgm:pt modelId="{ED169DEE-C92A-4E8B-ADC5-7907CDFC1E2E}">
      <dgm:prSet/>
      <dgm:spPr/>
      <dgm:t>
        <a:bodyPr/>
        <a:lstStyle/>
        <a:p>
          <a:r>
            <a:rPr lang="en-GB"/>
            <a:t>Operates under the ownership of Frasers Group. </a:t>
          </a:r>
          <a:endParaRPr lang="en-US"/>
        </a:p>
      </dgm:t>
    </dgm:pt>
    <dgm:pt modelId="{D803E923-A00B-494C-B604-E5CE4296F5CA}" type="parTrans" cxnId="{C2546919-9924-4558-A4D3-D952D048A998}">
      <dgm:prSet/>
      <dgm:spPr/>
      <dgm:t>
        <a:bodyPr/>
        <a:lstStyle/>
        <a:p>
          <a:endParaRPr lang="en-US"/>
        </a:p>
      </dgm:t>
    </dgm:pt>
    <dgm:pt modelId="{953E78A3-8339-4295-8658-E97DFBB9D910}" type="sibTrans" cxnId="{C2546919-9924-4558-A4D3-D952D048A998}">
      <dgm:prSet/>
      <dgm:spPr/>
      <dgm:t>
        <a:bodyPr/>
        <a:lstStyle/>
        <a:p>
          <a:endParaRPr lang="en-US"/>
        </a:p>
      </dgm:t>
    </dgm:pt>
    <dgm:pt modelId="{459B40BA-87B1-4C0B-8439-6DC93A61271A}">
      <dgm:prSet/>
      <dgm:spPr/>
      <dgm:t>
        <a:bodyPr/>
        <a:lstStyle/>
        <a:p>
          <a:r>
            <a:rPr lang="en-GB"/>
            <a:t>Has hundreds of stores across the UK and internationally. </a:t>
          </a:r>
          <a:endParaRPr lang="en-US"/>
        </a:p>
      </dgm:t>
    </dgm:pt>
    <dgm:pt modelId="{991D0B25-C809-419E-B1B6-D821141E70BD}" type="parTrans" cxnId="{D1B46E1C-17DE-4100-8B4B-B36F169EB990}">
      <dgm:prSet/>
      <dgm:spPr/>
      <dgm:t>
        <a:bodyPr/>
        <a:lstStyle/>
        <a:p>
          <a:endParaRPr lang="en-US"/>
        </a:p>
      </dgm:t>
    </dgm:pt>
    <dgm:pt modelId="{01FB1B64-76B1-4A57-9D6D-40DFBA3B4573}" type="sibTrans" cxnId="{D1B46E1C-17DE-4100-8B4B-B36F169EB990}">
      <dgm:prSet/>
      <dgm:spPr/>
      <dgm:t>
        <a:bodyPr/>
        <a:lstStyle/>
        <a:p>
          <a:endParaRPr lang="en-US"/>
        </a:p>
      </dgm:t>
    </dgm:pt>
    <dgm:pt modelId="{DC5700A9-9BF8-4C22-9635-B2A1D03D92BF}">
      <dgm:prSet/>
      <dgm:spPr/>
      <dgm:t>
        <a:bodyPr/>
        <a:lstStyle/>
        <a:p>
          <a:r>
            <a:rPr lang="en-GB"/>
            <a:t>Employs thousands of staff across retail, logistics and head office functions. </a:t>
          </a:r>
          <a:endParaRPr lang="en-US"/>
        </a:p>
      </dgm:t>
    </dgm:pt>
    <dgm:pt modelId="{D1C3C7EC-C15C-40F4-ABF3-0FEBC749533D}" type="parTrans" cxnId="{915C99FF-0806-4F36-81B2-68E2F2FE20A1}">
      <dgm:prSet/>
      <dgm:spPr/>
      <dgm:t>
        <a:bodyPr/>
        <a:lstStyle/>
        <a:p>
          <a:endParaRPr lang="en-US"/>
        </a:p>
      </dgm:t>
    </dgm:pt>
    <dgm:pt modelId="{DAE9CE2E-D4B7-4D5B-A75A-5E559D9CB56F}" type="sibTrans" cxnId="{915C99FF-0806-4F36-81B2-68E2F2FE20A1}">
      <dgm:prSet/>
      <dgm:spPr/>
      <dgm:t>
        <a:bodyPr/>
        <a:lstStyle/>
        <a:p>
          <a:endParaRPr lang="en-US"/>
        </a:p>
      </dgm:t>
    </dgm:pt>
    <dgm:pt modelId="{36706016-B115-443F-BEBA-7DD06B0822B7}">
      <dgm:prSet/>
      <dgm:spPr/>
      <dgm:t>
        <a:bodyPr/>
        <a:lstStyle/>
        <a:p>
          <a:r>
            <a:rPr lang="en-GB"/>
            <a:t>Current Transformation</a:t>
          </a:r>
          <a:endParaRPr lang="en-US"/>
        </a:p>
      </dgm:t>
    </dgm:pt>
    <dgm:pt modelId="{131198BA-1D16-46E7-B4DA-90DA51517C06}" type="parTrans" cxnId="{29ED90DD-21EF-4AD5-9151-B801EFBA5821}">
      <dgm:prSet/>
      <dgm:spPr/>
      <dgm:t>
        <a:bodyPr/>
        <a:lstStyle/>
        <a:p>
          <a:endParaRPr lang="en-US"/>
        </a:p>
      </dgm:t>
    </dgm:pt>
    <dgm:pt modelId="{3A99D7BD-83F1-466D-83AF-2F2CBB28AD56}" type="sibTrans" cxnId="{29ED90DD-21EF-4AD5-9151-B801EFBA5821}">
      <dgm:prSet/>
      <dgm:spPr/>
      <dgm:t>
        <a:bodyPr/>
        <a:lstStyle/>
        <a:p>
          <a:endParaRPr lang="en-US"/>
        </a:p>
      </dgm:t>
    </dgm:pt>
    <dgm:pt modelId="{B01ACEFA-02D7-47D7-827B-83EF0E3FEDC3}">
      <dgm:prSet/>
      <dgm:spPr/>
      <dgm:t>
        <a:bodyPr/>
        <a:lstStyle/>
        <a:p>
          <a:r>
            <a:rPr lang="en-GB"/>
            <a:t>Sports Direct is undergoing organisational transformation through:</a:t>
          </a:r>
          <a:endParaRPr lang="en-US"/>
        </a:p>
      </dgm:t>
    </dgm:pt>
    <dgm:pt modelId="{15EB4D17-40E6-4BEC-BA3A-76A4FE56D227}" type="parTrans" cxnId="{01D4B022-3096-4787-A9A1-B1C90B453304}">
      <dgm:prSet/>
      <dgm:spPr/>
      <dgm:t>
        <a:bodyPr/>
        <a:lstStyle/>
        <a:p>
          <a:endParaRPr lang="en-US"/>
        </a:p>
      </dgm:t>
    </dgm:pt>
    <dgm:pt modelId="{ECC87617-CC37-41E3-8F97-FB7597B7E7FA}" type="sibTrans" cxnId="{01D4B022-3096-4787-A9A1-B1C90B453304}">
      <dgm:prSet/>
      <dgm:spPr/>
      <dgm:t>
        <a:bodyPr/>
        <a:lstStyle/>
        <a:p>
          <a:endParaRPr lang="en-US"/>
        </a:p>
      </dgm:t>
    </dgm:pt>
    <dgm:pt modelId="{B2CB8AA5-CC42-4D38-A280-68DEC3FD87B6}">
      <dgm:prSet/>
      <dgm:spPr/>
      <dgm:t>
        <a:bodyPr/>
        <a:lstStyle/>
        <a:p>
          <a:r>
            <a:rPr lang="en-GB"/>
            <a:t>Digitalisation of retail operations. </a:t>
          </a:r>
          <a:endParaRPr lang="en-US"/>
        </a:p>
      </dgm:t>
    </dgm:pt>
    <dgm:pt modelId="{D748CE9B-3E37-4BD7-B8A0-89680925C502}" type="parTrans" cxnId="{B8702EBA-E250-4E15-8AC4-218A5A64DBB6}">
      <dgm:prSet/>
      <dgm:spPr/>
      <dgm:t>
        <a:bodyPr/>
        <a:lstStyle/>
        <a:p>
          <a:endParaRPr lang="en-US"/>
        </a:p>
      </dgm:t>
    </dgm:pt>
    <dgm:pt modelId="{E13A857A-7266-4787-9C97-00630A8550E2}" type="sibTrans" cxnId="{B8702EBA-E250-4E15-8AC4-218A5A64DBB6}">
      <dgm:prSet/>
      <dgm:spPr/>
      <dgm:t>
        <a:bodyPr/>
        <a:lstStyle/>
        <a:p>
          <a:endParaRPr lang="en-US"/>
        </a:p>
      </dgm:t>
    </dgm:pt>
    <dgm:pt modelId="{2D9784CE-65DA-4E9D-8BF1-7F5830F0CD2F}">
      <dgm:prSet/>
      <dgm:spPr/>
      <dgm:t>
        <a:bodyPr/>
        <a:lstStyle/>
        <a:p>
          <a:r>
            <a:rPr lang="en-GB"/>
            <a:t>Expansion of e-commerce capabilities. </a:t>
          </a:r>
          <a:endParaRPr lang="en-US"/>
        </a:p>
      </dgm:t>
    </dgm:pt>
    <dgm:pt modelId="{06ACCCF2-24C5-43B3-BD8A-3C21E7B250C9}" type="parTrans" cxnId="{5B104BF5-1F6B-4B1D-9BB0-8C0337546AD2}">
      <dgm:prSet/>
      <dgm:spPr/>
      <dgm:t>
        <a:bodyPr/>
        <a:lstStyle/>
        <a:p>
          <a:endParaRPr lang="en-US"/>
        </a:p>
      </dgm:t>
    </dgm:pt>
    <dgm:pt modelId="{D4D58D0C-2BD6-4E46-BE06-3C8B4887E074}" type="sibTrans" cxnId="{5B104BF5-1F6B-4B1D-9BB0-8C0337546AD2}">
      <dgm:prSet/>
      <dgm:spPr/>
      <dgm:t>
        <a:bodyPr/>
        <a:lstStyle/>
        <a:p>
          <a:endParaRPr lang="en-US"/>
        </a:p>
      </dgm:t>
    </dgm:pt>
    <dgm:pt modelId="{9CF3BD2A-878D-444A-B3D4-80138467B9F7}">
      <dgm:prSet/>
      <dgm:spPr/>
      <dgm:t>
        <a:bodyPr/>
        <a:lstStyle/>
        <a:p>
          <a:r>
            <a:rPr lang="en-GB"/>
            <a:t>Supply chain modernisation. </a:t>
          </a:r>
          <a:endParaRPr lang="en-US"/>
        </a:p>
      </dgm:t>
    </dgm:pt>
    <dgm:pt modelId="{AA47805C-2775-48E0-BA91-CAAAD541A98F}" type="parTrans" cxnId="{2572E50B-16BA-47F8-BF25-61E114285BFE}">
      <dgm:prSet/>
      <dgm:spPr/>
      <dgm:t>
        <a:bodyPr/>
        <a:lstStyle/>
        <a:p>
          <a:endParaRPr lang="en-US"/>
        </a:p>
      </dgm:t>
    </dgm:pt>
    <dgm:pt modelId="{AB1400DF-D3A1-40EB-BC0E-696144382C7B}" type="sibTrans" cxnId="{2572E50B-16BA-47F8-BF25-61E114285BFE}">
      <dgm:prSet/>
      <dgm:spPr/>
      <dgm:t>
        <a:bodyPr/>
        <a:lstStyle/>
        <a:p>
          <a:endParaRPr lang="en-US"/>
        </a:p>
      </dgm:t>
    </dgm:pt>
    <dgm:pt modelId="{22329C38-F821-48C3-8B0F-431D169D61B1}">
      <dgm:prSet/>
      <dgm:spPr/>
      <dgm:t>
        <a:bodyPr/>
        <a:lstStyle/>
        <a:p>
          <a:r>
            <a:rPr lang="en-GB"/>
            <a:t>Data-driven decision making. </a:t>
          </a:r>
          <a:endParaRPr lang="en-US"/>
        </a:p>
      </dgm:t>
    </dgm:pt>
    <dgm:pt modelId="{BCD3696E-CFFA-4D64-999F-4402CC261A24}" type="parTrans" cxnId="{957046DC-1971-4C8A-9BF5-E0E4D0698BBE}">
      <dgm:prSet/>
      <dgm:spPr/>
      <dgm:t>
        <a:bodyPr/>
        <a:lstStyle/>
        <a:p>
          <a:endParaRPr lang="en-US"/>
        </a:p>
      </dgm:t>
    </dgm:pt>
    <dgm:pt modelId="{3A100C1C-E8DF-4C47-8267-069204F90200}" type="sibTrans" cxnId="{957046DC-1971-4C8A-9BF5-E0E4D0698BBE}">
      <dgm:prSet/>
      <dgm:spPr/>
      <dgm:t>
        <a:bodyPr/>
        <a:lstStyle/>
        <a:p>
          <a:endParaRPr lang="en-US"/>
        </a:p>
      </dgm:t>
    </dgm:pt>
    <dgm:pt modelId="{ECD45639-6EE6-442E-8A93-B27701C95E51}">
      <dgm:prSet/>
      <dgm:spPr/>
      <dgm:t>
        <a:bodyPr/>
        <a:lstStyle/>
        <a:p>
          <a:r>
            <a:rPr lang="en-GB"/>
            <a:t>Cultural change towards a more customer-focused business model. </a:t>
          </a:r>
          <a:endParaRPr lang="en-US"/>
        </a:p>
      </dgm:t>
    </dgm:pt>
    <dgm:pt modelId="{1ABF9E02-0335-4FD7-8387-50CB5EFC5759}" type="parTrans" cxnId="{E0558137-D245-43D6-B4F1-749E0771FB7E}">
      <dgm:prSet/>
      <dgm:spPr/>
      <dgm:t>
        <a:bodyPr/>
        <a:lstStyle/>
        <a:p>
          <a:endParaRPr lang="en-US"/>
        </a:p>
      </dgm:t>
    </dgm:pt>
    <dgm:pt modelId="{C665F0E1-FB88-4B98-A853-1E9D8F2C0BA8}" type="sibTrans" cxnId="{E0558137-D245-43D6-B4F1-749E0771FB7E}">
      <dgm:prSet/>
      <dgm:spPr/>
      <dgm:t>
        <a:bodyPr/>
        <a:lstStyle/>
        <a:p>
          <a:endParaRPr lang="en-US"/>
        </a:p>
      </dgm:t>
    </dgm:pt>
    <dgm:pt modelId="{CBB13D0E-211D-4BEC-B9F0-41A8CD10201E}">
      <dgm:prSet/>
      <dgm:spPr/>
      <dgm:t>
        <a:bodyPr/>
        <a:lstStyle/>
        <a:p>
          <a:r>
            <a:rPr lang="en-GB"/>
            <a:t>Recruitment Challenge</a:t>
          </a:r>
          <a:endParaRPr lang="en-US"/>
        </a:p>
      </dgm:t>
    </dgm:pt>
    <dgm:pt modelId="{48AD9AFD-DB4F-452E-B071-2697B1B1E537}" type="parTrans" cxnId="{7B9091C2-2696-4B10-89AC-3EA9251C08E1}">
      <dgm:prSet/>
      <dgm:spPr/>
      <dgm:t>
        <a:bodyPr/>
        <a:lstStyle/>
        <a:p>
          <a:endParaRPr lang="en-US"/>
        </a:p>
      </dgm:t>
    </dgm:pt>
    <dgm:pt modelId="{8E3CD8E0-C407-4ED6-9A80-E960062EC66C}" type="sibTrans" cxnId="{7B9091C2-2696-4B10-89AC-3EA9251C08E1}">
      <dgm:prSet/>
      <dgm:spPr/>
      <dgm:t>
        <a:bodyPr/>
        <a:lstStyle/>
        <a:p>
          <a:endParaRPr lang="en-US"/>
        </a:p>
      </dgm:t>
    </dgm:pt>
    <dgm:pt modelId="{69CD5D88-8811-47A3-9AAB-F8B01730F55E}">
      <dgm:prSet/>
      <dgm:spPr/>
      <dgm:t>
        <a:bodyPr/>
        <a:lstStyle/>
        <a:p>
          <a:r>
            <a:rPr lang="en-GB"/>
            <a:t>To support these changes, Sports Direct must recruit:</a:t>
          </a:r>
          <a:endParaRPr lang="en-US"/>
        </a:p>
      </dgm:t>
    </dgm:pt>
    <dgm:pt modelId="{034CDF34-4FC8-4C50-BFA4-5F1002573FE1}" type="parTrans" cxnId="{5E4D9208-9975-486E-BB6C-7E8B4B78130E}">
      <dgm:prSet/>
      <dgm:spPr/>
      <dgm:t>
        <a:bodyPr/>
        <a:lstStyle/>
        <a:p>
          <a:endParaRPr lang="en-US"/>
        </a:p>
      </dgm:t>
    </dgm:pt>
    <dgm:pt modelId="{66E8F9CE-6406-4FA2-8038-01316347621D}" type="sibTrans" cxnId="{5E4D9208-9975-486E-BB6C-7E8B4B78130E}">
      <dgm:prSet/>
      <dgm:spPr/>
      <dgm:t>
        <a:bodyPr/>
        <a:lstStyle/>
        <a:p>
          <a:endParaRPr lang="en-US"/>
        </a:p>
      </dgm:t>
    </dgm:pt>
    <dgm:pt modelId="{C4DAE68F-CA1F-49CB-8370-790D2BA0F1D6}">
      <dgm:prSet/>
      <dgm:spPr/>
      <dgm:t>
        <a:bodyPr/>
        <a:lstStyle/>
        <a:p>
          <a:r>
            <a:rPr lang="en-GB"/>
            <a:t>Change Managers </a:t>
          </a:r>
          <a:endParaRPr lang="en-US"/>
        </a:p>
      </dgm:t>
    </dgm:pt>
    <dgm:pt modelId="{F5BC7531-A511-4437-A6DE-95BFE0564392}" type="parTrans" cxnId="{34C35FE4-D9F6-4B16-AB4F-0C7C9F09C5E7}">
      <dgm:prSet/>
      <dgm:spPr/>
      <dgm:t>
        <a:bodyPr/>
        <a:lstStyle/>
        <a:p>
          <a:endParaRPr lang="en-US"/>
        </a:p>
      </dgm:t>
    </dgm:pt>
    <dgm:pt modelId="{5A05F7D5-B221-442F-B879-CB34E85237A7}" type="sibTrans" cxnId="{34C35FE4-D9F6-4B16-AB4F-0C7C9F09C5E7}">
      <dgm:prSet/>
      <dgm:spPr/>
      <dgm:t>
        <a:bodyPr/>
        <a:lstStyle/>
        <a:p>
          <a:endParaRPr lang="en-US"/>
        </a:p>
      </dgm:t>
    </dgm:pt>
    <dgm:pt modelId="{767196F0-B048-4C65-AD72-6B61A2CC900D}">
      <dgm:prSet/>
      <dgm:spPr/>
      <dgm:t>
        <a:bodyPr/>
        <a:lstStyle/>
        <a:p>
          <a:r>
            <a:rPr lang="en-GB"/>
            <a:t>Project Managers </a:t>
          </a:r>
          <a:endParaRPr lang="en-US"/>
        </a:p>
      </dgm:t>
    </dgm:pt>
    <dgm:pt modelId="{E18D5142-8535-49E4-8BBB-93D07D840441}" type="parTrans" cxnId="{D731F759-33F2-4F4D-9388-7396D6EAED79}">
      <dgm:prSet/>
      <dgm:spPr/>
      <dgm:t>
        <a:bodyPr/>
        <a:lstStyle/>
        <a:p>
          <a:endParaRPr lang="en-US"/>
        </a:p>
      </dgm:t>
    </dgm:pt>
    <dgm:pt modelId="{5FA520DB-7417-460C-B3D4-7D091063C61B}" type="sibTrans" cxnId="{D731F759-33F2-4F4D-9388-7396D6EAED79}">
      <dgm:prSet/>
      <dgm:spPr/>
      <dgm:t>
        <a:bodyPr/>
        <a:lstStyle/>
        <a:p>
          <a:endParaRPr lang="en-US"/>
        </a:p>
      </dgm:t>
    </dgm:pt>
    <dgm:pt modelId="{1EBDB9C2-342B-4036-8D4F-50C02DF78EE6}">
      <dgm:prSet/>
      <dgm:spPr/>
      <dgm:t>
        <a:bodyPr/>
        <a:lstStyle/>
        <a:p>
          <a:r>
            <a:rPr lang="en-GB"/>
            <a:t>Digital Specialists </a:t>
          </a:r>
          <a:endParaRPr lang="en-US"/>
        </a:p>
      </dgm:t>
    </dgm:pt>
    <dgm:pt modelId="{652B5457-83AC-4BD3-B060-ABA37C2D0E14}" type="parTrans" cxnId="{187F382B-EA52-4BF7-9BED-2FA5DE60D7AF}">
      <dgm:prSet/>
      <dgm:spPr/>
      <dgm:t>
        <a:bodyPr/>
        <a:lstStyle/>
        <a:p>
          <a:endParaRPr lang="en-US"/>
        </a:p>
      </dgm:t>
    </dgm:pt>
    <dgm:pt modelId="{F24F7D57-CEA1-4660-B358-743863CFB1AE}" type="sibTrans" cxnId="{187F382B-EA52-4BF7-9BED-2FA5DE60D7AF}">
      <dgm:prSet/>
      <dgm:spPr/>
      <dgm:t>
        <a:bodyPr/>
        <a:lstStyle/>
        <a:p>
          <a:endParaRPr lang="en-US"/>
        </a:p>
      </dgm:t>
    </dgm:pt>
    <dgm:pt modelId="{4345238B-B6F5-400C-9908-6CC0B86B0F59}">
      <dgm:prSet/>
      <dgm:spPr/>
      <dgm:t>
        <a:bodyPr/>
        <a:lstStyle/>
        <a:p>
          <a:r>
            <a:rPr lang="en-GB"/>
            <a:t>Operations Managers </a:t>
          </a:r>
          <a:endParaRPr lang="en-US"/>
        </a:p>
      </dgm:t>
    </dgm:pt>
    <dgm:pt modelId="{DCD96EFC-5C87-42B0-A563-B008129185A0}" type="parTrans" cxnId="{EC492BAC-1638-4E6E-B6D2-C49FBB4A9159}">
      <dgm:prSet/>
      <dgm:spPr/>
      <dgm:t>
        <a:bodyPr/>
        <a:lstStyle/>
        <a:p>
          <a:endParaRPr lang="en-US"/>
        </a:p>
      </dgm:t>
    </dgm:pt>
    <dgm:pt modelId="{05A0D6E6-F9BD-4D7E-A97E-3EE106293CF1}" type="sibTrans" cxnId="{EC492BAC-1638-4E6E-B6D2-C49FBB4A9159}">
      <dgm:prSet/>
      <dgm:spPr/>
      <dgm:t>
        <a:bodyPr/>
        <a:lstStyle/>
        <a:p>
          <a:endParaRPr lang="en-US"/>
        </a:p>
      </dgm:t>
    </dgm:pt>
    <dgm:pt modelId="{1F2E8C53-0C48-4CCE-B656-56AB2F896CEF}">
      <dgm:prSet/>
      <dgm:spPr/>
      <dgm:t>
        <a:bodyPr/>
        <a:lstStyle/>
        <a:p>
          <a:r>
            <a:rPr lang="en-GB"/>
            <a:t>Financial Analysts</a:t>
          </a:r>
          <a:endParaRPr lang="en-US"/>
        </a:p>
      </dgm:t>
    </dgm:pt>
    <dgm:pt modelId="{B2B22493-005C-463D-AC9A-70AFF06271AF}" type="parTrans" cxnId="{0C4BC211-33A5-4B9A-836A-E646253A1BAE}">
      <dgm:prSet/>
      <dgm:spPr/>
      <dgm:t>
        <a:bodyPr/>
        <a:lstStyle/>
        <a:p>
          <a:endParaRPr lang="en-US"/>
        </a:p>
      </dgm:t>
    </dgm:pt>
    <dgm:pt modelId="{489905E9-AA99-4A6B-8806-AAF99BDBCB52}" type="sibTrans" cxnId="{0C4BC211-33A5-4B9A-836A-E646253A1BAE}">
      <dgm:prSet/>
      <dgm:spPr/>
      <dgm:t>
        <a:bodyPr/>
        <a:lstStyle/>
        <a:p>
          <a:endParaRPr lang="en-US"/>
        </a:p>
      </dgm:t>
    </dgm:pt>
    <dgm:pt modelId="{E3608559-2B7C-4606-B920-3B9D1F6A9B4A}" type="pres">
      <dgm:prSet presAssocID="{3BCB92F5-9005-4840-A92B-7B455A289B1B}" presName="diagram" presStyleCnt="0">
        <dgm:presLayoutVars>
          <dgm:dir/>
          <dgm:resizeHandles val="exact"/>
        </dgm:presLayoutVars>
      </dgm:prSet>
      <dgm:spPr/>
    </dgm:pt>
    <dgm:pt modelId="{94CCE17D-F6D8-48ED-89EA-C8695EC45D8C}" type="pres">
      <dgm:prSet presAssocID="{9A1C4DDE-7445-488B-A6F2-61D29BDCDBE8}" presName="node" presStyleLbl="node1" presStyleIdx="0" presStyleCnt="19">
        <dgm:presLayoutVars>
          <dgm:bulletEnabled val="1"/>
        </dgm:presLayoutVars>
      </dgm:prSet>
      <dgm:spPr/>
    </dgm:pt>
    <dgm:pt modelId="{54D8BC09-3FCD-4780-BDCD-329A8A7F6EB3}" type="pres">
      <dgm:prSet presAssocID="{3AD3EFB9-5AFE-4CD0-887F-7485BE84AD18}" presName="sibTrans" presStyleCnt="0"/>
      <dgm:spPr/>
    </dgm:pt>
    <dgm:pt modelId="{94EEB616-3A8C-41C9-925F-1D1D7C491BEF}" type="pres">
      <dgm:prSet presAssocID="{51D340B5-BDC2-41A5-9D41-0BE0D7F3126C}" presName="node" presStyleLbl="node1" presStyleIdx="1" presStyleCnt="19">
        <dgm:presLayoutVars>
          <dgm:bulletEnabled val="1"/>
        </dgm:presLayoutVars>
      </dgm:prSet>
      <dgm:spPr/>
    </dgm:pt>
    <dgm:pt modelId="{608483A1-55ED-497C-9451-FF13E70E310E}" type="pres">
      <dgm:prSet presAssocID="{DE3C779C-0952-40AE-8C25-912769FE4757}" presName="sibTrans" presStyleCnt="0"/>
      <dgm:spPr/>
    </dgm:pt>
    <dgm:pt modelId="{AF0070F9-5D54-400D-B06D-AEE74270E203}" type="pres">
      <dgm:prSet presAssocID="{ED169DEE-C92A-4E8B-ADC5-7907CDFC1E2E}" presName="node" presStyleLbl="node1" presStyleIdx="2" presStyleCnt="19">
        <dgm:presLayoutVars>
          <dgm:bulletEnabled val="1"/>
        </dgm:presLayoutVars>
      </dgm:prSet>
      <dgm:spPr/>
    </dgm:pt>
    <dgm:pt modelId="{4CB9DCB8-632C-42C3-B92F-105290D3B4C4}" type="pres">
      <dgm:prSet presAssocID="{953E78A3-8339-4295-8658-E97DFBB9D910}" presName="sibTrans" presStyleCnt="0"/>
      <dgm:spPr/>
    </dgm:pt>
    <dgm:pt modelId="{B58D52E9-F534-4097-8571-ACFDD20C54CC}" type="pres">
      <dgm:prSet presAssocID="{459B40BA-87B1-4C0B-8439-6DC93A61271A}" presName="node" presStyleLbl="node1" presStyleIdx="3" presStyleCnt="19">
        <dgm:presLayoutVars>
          <dgm:bulletEnabled val="1"/>
        </dgm:presLayoutVars>
      </dgm:prSet>
      <dgm:spPr/>
    </dgm:pt>
    <dgm:pt modelId="{26CBCCEA-F445-409B-8B93-AC828A3F79FA}" type="pres">
      <dgm:prSet presAssocID="{01FB1B64-76B1-4A57-9D6D-40DFBA3B4573}" presName="sibTrans" presStyleCnt="0"/>
      <dgm:spPr/>
    </dgm:pt>
    <dgm:pt modelId="{9E9071BB-6EC3-4673-93A4-D9D386BEA269}" type="pres">
      <dgm:prSet presAssocID="{DC5700A9-9BF8-4C22-9635-B2A1D03D92BF}" presName="node" presStyleLbl="node1" presStyleIdx="4" presStyleCnt="19">
        <dgm:presLayoutVars>
          <dgm:bulletEnabled val="1"/>
        </dgm:presLayoutVars>
      </dgm:prSet>
      <dgm:spPr/>
    </dgm:pt>
    <dgm:pt modelId="{E97C6D39-A399-4FBE-A563-E161247FCB00}" type="pres">
      <dgm:prSet presAssocID="{DAE9CE2E-D4B7-4D5B-A75A-5E559D9CB56F}" presName="sibTrans" presStyleCnt="0"/>
      <dgm:spPr/>
    </dgm:pt>
    <dgm:pt modelId="{9E725D70-20BD-494B-A2AA-D92564412B2D}" type="pres">
      <dgm:prSet presAssocID="{36706016-B115-443F-BEBA-7DD06B0822B7}" presName="node" presStyleLbl="node1" presStyleIdx="5" presStyleCnt="19">
        <dgm:presLayoutVars>
          <dgm:bulletEnabled val="1"/>
        </dgm:presLayoutVars>
      </dgm:prSet>
      <dgm:spPr/>
    </dgm:pt>
    <dgm:pt modelId="{D51839FA-B5E0-445F-BFAB-FF89210A00A8}" type="pres">
      <dgm:prSet presAssocID="{3A99D7BD-83F1-466D-83AF-2F2CBB28AD56}" presName="sibTrans" presStyleCnt="0"/>
      <dgm:spPr/>
    </dgm:pt>
    <dgm:pt modelId="{1F45A6F8-B7ED-4BC4-A760-288759F27ACB}" type="pres">
      <dgm:prSet presAssocID="{B01ACEFA-02D7-47D7-827B-83EF0E3FEDC3}" presName="node" presStyleLbl="node1" presStyleIdx="6" presStyleCnt="19">
        <dgm:presLayoutVars>
          <dgm:bulletEnabled val="1"/>
        </dgm:presLayoutVars>
      </dgm:prSet>
      <dgm:spPr/>
    </dgm:pt>
    <dgm:pt modelId="{D0C78D8A-9250-4998-869F-3E6F0C26F92D}" type="pres">
      <dgm:prSet presAssocID="{ECC87617-CC37-41E3-8F97-FB7597B7E7FA}" presName="sibTrans" presStyleCnt="0"/>
      <dgm:spPr/>
    </dgm:pt>
    <dgm:pt modelId="{A30AE5A3-AF9C-4AFB-AA98-3E0E2AF5D8A3}" type="pres">
      <dgm:prSet presAssocID="{B2CB8AA5-CC42-4D38-A280-68DEC3FD87B6}" presName="node" presStyleLbl="node1" presStyleIdx="7" presStyleCnt="19">
        <dgm:presLayoutVars>
          <dgm:bulletEnabled val="1"/>
        </dgm:presLayoutVars>
      </dgm:prSet>
      <dgm:spPr/>
    </dgm:pt>
    <dgm:pt modelId="{00389E0C-1674-4BDC-BA21-077F9A6A0187}" type="pres">
      <dgm:prSet presAssocID="{E13A857A-7266-4787-9C97-00630A8550E2}" presName="sibTrans" presStyleCnt="0"/>
      <dgm:spPr/>
    </dgm:pt>
    <dgm:pt modelId="{5E0E97D1-EB19-4E51-9D31-E4A7F6B21AF0}" type="pres">
      <dgm:prSet presAssocID="{2D9784CE-65DA-4E9D-8BF1-7F5830F0CD2F}" presName="node" presStyleLbl="node1" presStyleIdx="8" presStyleCnt="19">
        <dgm:presLayoutVars>
          <dgm:bulletEnabled val="1"/>
        </dgm:presLayoutVars>
      </dgm:prSet>
      <dgm:spPr/>
    </dgm:pt>
    <dgm:pt modelId="{0D46143A-96EA-451E-B7CF-34CBEB1B6541}" type="pres">
      <dgm:prSet presAssocID="{D4D58D0C-2BD6-4E46-BE06-3C8B4887E074}" presName="sibTrans" presStyleCnt="0"/>
      <dgm:spPr/>
    </dgm:pt>
    <dgm:pt modelId="{C4A5F012-48CA-495D-B740-E14AA01B4DCB}" type="pres">
      <dgm:prSet presAssocID="{9CF3BD2A-878D-444A-B3D4-80138467B9F7}" presName="node" presStyleLbl="node1" presStyleIdx="9" presStyleCnt="19">
        <dgm:presLayoutVars>
          <dgm:bulletEnabled val="1"/>
        </dgm:presLayoutVars>
      </dgm:prSet>
      <dgm:spPr/>
    </dgm:pt>
    <dgm:pt modelId="{DD589746-44FE-4634-88FF-390ABB0AEBC0}" type="pres">
      <dgm:prSet presAssocID="{AB1400DF-D3A1-40EB-BC0E-696144382C7B}" presName="sibTrans" presStyleCnt="0"/>
      <dgm:spPr/>
    </dgm:pt>
    <dgm:pt modelId="{ADF7ED22-E33E-4530-B1FC-1C7F20C2E110}" type="pres">
      <dgm:prSet presAssocID="{22329C38-F821-48C3-8B0F-431D169D61B1}" presName="node" presStyleLbl="node1" presStyleIdx="10" presStyleCnt="19">
        <dgm:presLayoutVars>
          <dgm:bulletEnabled val="1"/>
        </dgm:presLayoutVars>
      </dgm:prSet>
      <dgm:spPr/>
    </dgm:pt>
    <dgm:pt modelId="{DB209880-C631-446A-9373-DB8EAA995A97}" type="pres">
      <dgm:prSet presAssocID="{3A100C1C-E8DF-4C47-8267-069204F90200}" presName="sibTrans" presStyleCnt="0"/>
      <dgm:spPr/>
    </dgm:pt>
    <dgm:pt modelId="{E001B8AE-1A21-4DF7-B563-2495C66C0C23}" type="pres">
      <dgm:prSet presAssocID="{ECD45639-6EE6-442E-8A93-B27701C95E51}" presName="node" presStyleLbl="node1" presStyleIdx="11" presStyleCnt="19">
        <dgm:presLayoutVars>
          <dgm:bulletEnabled val="1"/>
        </dgm:presLayoutVars>
      </dgm:prSet>
      <dgm:spPr/>
    </dgm:pt>
    <dgm:pt modelId="{C5F6888E-9761-4047-B56F-962CAC7B54E8}" type="pres">
      <dgm:prSet presAssocID="{C665F0E1-FB88-4B98-A853-1E9D8F2C0BA8}" presName="sibTrans" presStyleCnt="0"/>
      <dgm:spPr/>
    </dgm:pt>
    <dgm:pt modelId="{9F63EDAA-7E8F-499A-BBED-AE52E45C8429}" type="pres">
      <dgm:prSet presAssocID="{CBB13D0E-211D-4BEC-B9F0-41A8CD10201E}" presName="node" presStyleLbl="node1" presStyleIdx="12" presStyleCnt="19">
        <dgm:presLayoutVars>
          <dgm:bulletEnabled val="1"/>
        </dgm:presLayoutVars>
      </dgm:prSet>
      <dgm:spPr/>
    </dgm:pt>
    <dgm:pt modelId="{E561D0AD-8439-439C-ADBA-E8E79ECCAA22}" type="pres">
      <dgm:prSet presAssocID="{8E3CD8E0-C407-4ED6-9A80-E960062EC66C}" presName="sibTrans" presStyleCnt="0"/>
      <dgm:spPr/>
    </dgm:pt>
    <dgm:pt modelId="{42E58E87-2184-4615-BC3C-C47F3F5BE1BA}" type="pres">
      <dgm:prSet presAssocID="{69CD5D88-8811-47A3-9AAB-F8B01730F55E}" presName="node" presStyleLbl="node1" presStyleIdx="13" presStyleCnt="19">
        <dgm:presLayoutVars>
          <dgm:bulletEnabled val="1"/>
        </dgm:presLayoutVars>
      </dgm:prSet>
      <dgm:spPr/>
    </dgm:pt>
    <dgm:pt modelId="{68F16F10-2A70-4D6F-A24C-D16A2077B0FA}" type="pres">
      <dgm:prSet presAssocID="{66E8F9CE-6406-4FA2-8038-01316347621D}" presName="sibTrans" presStyleCnt="0"/>
      <dgm:spPr/>
    </dgm:pt>
    <dgm:pt modelId="{9B7782D3-54B9-4AD5-85FE-8AD62E3B6930}" type="pres">
      <dgm:prSet presAssocID="{C4DAE68F-CA1F-49CB-8370-790D2BA0F1D6}" presName="node" presStyleLbl="node1" presStyleIdx="14" presStyleCnt="19">
        <dgm:presLayoutVars>
          <dgm:bulletEnabled val="1"/>
        </dgm:presLayoutVars>
      </dgm:prSet>
      <dgm:spPr/>
    </dgm:pt>
    <dgm:pt modelId="{F91D63BF-D494-428C-AA03-50054C9B303B}" type="pres">
      <dgm:prSet presAssocID="{5A05F7D5-B221-442F-B879-CB34E85237A7}" presName="sibTrans" presStyleCnt="0"/>
      <dgm:spPr/>
    </dgm:pt>
    <dgm:pt modelId="{621A5E47-7A51-4D20-A142-4CD34CC6A7A9}" type="pres">
      <dgm:prSet presAssocID="{767196F0-B048-4C65-AD72-6B61A2CC900D}" presName="node" presStyleLbl="node1" presStyleIdx="15" presStyleCnt="19">
        <dgm:presLayoutVars>
          <dgm:bulletEnabled val="1"/>
        </dgm:presLayoutVars>
      </dgm:prSet>
      <dgm:spPr/>
    </dgm:pt>
    <dgm:pt modelId="{E8373486-FCFA-4B15-837E-771CFBF3F188}" type="pres">
      <dgm:prSet presAssocID="{5FA520DB-7417-460C-B3D4-7D091063C61B}" presName="sibTrans" presStyleCnt="0"/>
      <dgm:spPr/>
    </dgm:pt>
    <dgm:pt modelId="{2CB21C9D-969F-4D5E-BBBD-0035676C3D5E}" type="pres">
      <dgm:prSet presAssocID="{1EBDB9C2-342B-4036-8D4F-50C02DF78EE6}" presName="node" presStyleLbl="node1" presStyleIdx="16" presStyleCnt="19">
        <dgm:presLayoutVars>
          <dgm:bulletEnabled val="1"/>
        </dgm:presLayoutVars>
      </dgm:prSet>
      <dgm:spPr/>
    </dgm:pt>
    <dgm:pt modelId="{E3062C1D-4DA8-4CCA-A65B-6AE2A0AECF50}" type="pres">
      <dgm:prSet presAssocID="{F24F7D57-CEA1-4660-B358-743863CFB1AE}" presName="sibTrans" presStyleCnt="0"/>
      <dgm:spPr/>
    </dgm:pt>
    <dgm:pt modelId="{B71FB4D9-C857-41FA-9650-DCFBF2349CD9}" type="pres">
      <dgm:prSet presAssocID="{4345238B-B6F5-400C-9908-6CC0B86B0F59}" presName="node" presStyleLbl="node1" presStyleIdx="17" presStyleCnt="19">
        <dgm:presLayoutVars>
          <dgm:bulletEnabled val="1"/>
        </dgm:presLayoutVars>
      </dgm:prSet>
      <dgm:spPr/>
    </dgm:pt>
    <dgm:pt modelId="{600DDA87-35F1-4FDE-A88C-465BB74089AC}" type="pres">
      <dgm:prSet presAssocID="{05A0D6E6-F9BD-4D7E-A97E-3EE106293CF1}" presName="sibTrans" presStyleCnt="0"/>
      <dgm:spPr/>
    </dgm:pt>
    <dgm:pt modelId="{70A6E179-25B3-4131-8440-6FAB3DE86C80}" type="pres">
      <dgm:prSet presAssocID="{1F2E8C53-0C48-4CCE-B656-56AB2F896CEF}" presName="node" presStyleLbl="node1" presStyleIdx="18" presStyleCnt="19">
        <dgm:presLayoutVars>
          <dgm:bulletEnabled val="1"/>
        </dgm:presLayoutVars>
      </dgm:prSet>
      <dgm:spPr/>
    </dgm:pt>
  </dgm:ptLst>
  <dgm:cxnLst>
    <dgm:cxn modelId="{2E575D00-B66A-4022-8988-32CFEC8D9FB4}" type="presOf" srcId="{CBB13D0E-211D-4BEC-B9F0-41A8CD10201E}" destId="{9F63EDAA-7E8F-499A-BBED-AE52E45C8429}" srcOrd="0" destOrd="0" presId="urn:microsoft.com/office/officeart/2005/8/layout/default"/>
    <dgm:cxn modelId="{49D3CC00-3AC6-4F7A-BD2D-6D4314A6FB5A}" type="presOf" srcId="{2D9784CE-65DA-4E9D-8BF1-7F5830F0CD2F}" destId="{5E0E97D1-EB19-4E51-9D31-E4A7F6B21AF0}" srcOrd="0" destOrd="0" presId="urn:microsoft.com/office/officeart/2005/8/layout/default"/>
    <dgm:cxn modelId="{B7613B07-9D3B-4656-917A-FDB38D152840}" type="presOf" srcId="{51D340B5-BDC2-41A5-9D41-0BE0D7F3126C}" destId="{94EEB616-3A8C-41C9-925F-1D1D7C491BEF}" srcOrd="0" destOrd="0" presId="urn:microsoft.com/office/officeart/2005/8/layout/default"/>
    <dgm:cxn modelId="{5E4D9208-9975-486E-BB6C-7E8B4B78130E}" srcId="{3BCB92F5-9005-4840-A92B-7B455A289B1B}" destId="{69CD5D88-8811-47A3-9AAB-F8B01730F55E}" srcOrd="13" destOrd="0" parTransId="{034CDF34-4FC8-4C50-BFA4-5F1002573FE1}" sibTransId="{66E8F9CE-6406-4FA2-8038-01316347621D}"/>
    <dgm:cxn modelId="{2572E50B-16BA-47F8-BF25-61E114285BFE}" srcId="{3BCB92F5-9005-4840-A92B-7B455A289B1B}" destId="{9CF3BD2A-878D-444A-B3D4-80138467B9F7}" srcOrd="9" destOrd="0" parTransId="{AA47805C-2775-48E0-BA91-CAAAD541A98F}" sibTransId="{AB1400DF-D3A1-40EB-BC0E-696144382C7B}"/>
    <dgm:cxn modelId="{53B9150E-720E-4BA8-BA87-7C07D4498CE5}" type="presOf" srcId="{9CF3BD2A-878D-444A-B3D4-80138467B9F7}" destId="{C4A5F012-48CA-495D-B740-E14AA01B4DCB}" srcOrd="0" destOrd="0" presId="urn:microsoft.com/office/officeart/2005/8/layout/default"/>
    <dgm:cxn modelId="{72FD2A0E-2231-4B5A-A45C-88EA6D6ED5F2}" type="presOf" srcId="{4345238B-B6F5-400C-9908-6CC0B86B0F59}" destId="{B71FB4D9-C857-41FA-9650-DCFBF2349CD9}" srcOrd="0" destOrd="0" presId="urn:microsoft.com/office/officeart/2005/8/layout/default"/>
    <dgm:cxn modelId="{F82D1811-919E-4C0F-BC91-982C6F221D22}" type="presOf" srcId="{459B40BA-87B1-4C0B-8439-6DC93A61271A}" destId="{B58D52E9-F534-4097-8571-ACFDD20C54CC}" srcOrd="0" destOrd="0" presId="urn:microsoft.com/office/officeart/2005/8/layout/default"/>
    <dgm:cxn modelId="{0C4BC211-33A5-4B9A-836A-E646253A1BAE}" srcId="{3BCB92F5-9005-4840-A92B-7B455A289B1B}" destId="{1F2E8C53-0C48-4CCE-B656-56AB2F896CEF}" srcOrd="18" destOrd="0" parTransId="{B2B22493-005C-463D-AC9A-70AFF06271AF}" sibTransId="{489905E9-AA99-4A6B-8806-AAF99BDBCB52}"/>
    <dgm:cxn modelId="{8F061F14-14DE-4DE1-9F48-AA399F05757A}" srcId="{3BCB92F5-9005-4840-A92B-7B455A289B1B}" destId="{9A1C4DDE-7445-488B-A6F2-61D29BDCDBE8}" srcOrd="0" destOrd="0" parTransId="{B06241BE-1E24-41EE-9341-82DB53DCCB60}" sibTransId="{3AD3EFB9-5AFE-4CD0-887F-7485BE84AD18}"/>
    <dgm:cxn modelId="{320B2716-7255-4E17-9E7A-C7AC41AA44AB}" type="presOf" srcId="{1F2E8C53-0C48-4CCE-B656-56AB2F896CEF}" destId="{70A6E179-25B3-4131-8440-6FAB3DE86C80}" srcOrd="0" destOrd="0" presId="urn:microsoft.com/office/officeart/2005/8/layout/default"/>
    <dgm:cxn modelId="{C2546919-9924-4558-A4D3-D952D048A998}" srcId="{3BCB92F5-9005-4840-A92B-7B455A289B1B}" destId="{ED169DEE-C92A-4E8B-ADC5-7907CDFC1E2E}" srcOrd="2" destOrd="0" parTransId="{D803E923-A00B-494C-B604-E5CE4296F5CA}" sibTransId="{953E78A3-8339-4295-8658-E97DFBB9D910}"/>
    <dgm:cxn modelId="{D1B46E1C-17DE-4100-8B4B-B36F169EB990}" srcId="{3BCB92F5-9005-4840-A92B-7B455A289B1B}" destId="{459B40BA-87B1-4C0B-8439-6DC93A61271A}" srcOrd="3" destOrd="0" parTransId="{991D0B25-C809-419E-B1B6-D821141E70BD}" sibTransId="{01FB1B64-76B1-4A57-9D6D-40DFBA3B4573}"/>
    <dgm:cxn modelId="{A23F0520-4EBF-4F55-8AF2-5207DA42BA4F}" type="presOf" srcId="{1EBDB9C2-342B-4036-8D4F-50C02DF78EE6}" destId="{2CB21C9D-969F-4D5E-BBBD-0035676C3D5E}" srcOrd="0" destOrd="0" presId="urn:microsoft.com/office/officeart/2005/8/layout/default"/>
    <dgm:cxn modelId="{01D4B022-3096-4787-A9A1-B1C90B453304}" srcId="{3BCB92F5-9005-4840-A92B-7B455A289B1B}" destId="{B01ACEFA-02D7-47D7-827B-83EF0E3FEDC3}" srcOrd="6" destOrd="0" parTransId="{15EB4D17-40E6-4BEC-BA3A-76A4FE56D227}" sibTransId="{ECC87617-CC37-41E3-8F97-FB7597B7E7FA}"/>
    <dgm:cxn modelId="{46C35828-DBD6-41C9-AA5A-2293663BB0C9}" srcId="{3BCB92F5-9005-4840-A92B-7B455A289B1B}" destId="{51D340B5-BDC2-41A5-9D41-0BE0D7F3126C}" srcOrd="1" destOrd="0" parTransId="{B3A5CE07-0262-45DF-BC82-43204E025EF2}" sibTransId="{DE3C779C-0952-40AE-8C25-912769FE4757}"/>
    <dgm:cxn modelId="{187F382B-EA52-4BF7-9BED-2FA5DE60D7AF}" srcId="{3BCB92F5-9005-4840-A92B-7B455A289B1B}" destId="{1EBDB9C2-342B-4036-8D4F-50C02DF78EE6}" srcOrd="16" destOrd="0" parTransId="{652B5457-83AC-4BD3-B060-ABA37C2D0E14}" sibTransId="{F24F7D57-CEA1-4660-B358-743863CFB1AE}"/>
    <dgm:cxn modelId="{1B9D042F-CE2C-44A6-AC8D-F6524D9FB2A9}" type="presOf" srcId="{C4DAE68F-CA1F-49CB-8370-790D2BA0F1D6}" destId="{9B7782D3-54B9-4AD5-85FE-8AD62E3B6930}" srcOrd="0" destOrd="0" presId="urn:microsoft.com/office/officeart/2005/8/layout/default"/>
    <dgm:cxn modelId="{E0558137-D245-43D6-B4F1-749E0771FB7E}" srcId="{3BCB92F5-9005-4840-A92B-7B455A289B1B}" destId="{ECD45639-6EE6-442E-8A93-B27701C95E51}" srcOrd="11" destOrd="0" parTransId="{1ABF9E02-0335-4FD7-8387-50CB5EFC5759}" sibTransId="{C665F0E1-FB88-4B98-A853-1E9D8F2C0BA8}"/>
    <dgm:cxn modelId="{9B9A7142-2311-4B1E-A5DE-1B8D00AD8D32}" type="presOf" srcId="{B01ACEFA-02D7-47D7-827B-83EF0E3FEDC3}" destId="{1F45A6F8-B7ED-4BC4-A760-288759F27ACB}" srcOrd="0" destOrd="0" presId="urn:microsoft.com/office/officeart/2005/8/layout/default"/>
    <dgm:cxn modelId="{AE77D248-878E-4E14-9E6B-C7E696984DDA}" type="presOf" srcId="{ED169DEE-C92A-4E8B-ADC5-7907CDFC1E2E}" destId="{AF0070F9-5D54-400D-B06D-AEE74270E203}" srcOrd="0" destOrd="0" presId="urn:microsoft.com/office/officeart/2005/8/layout/default"/>
    <dgm:cxn modelId="{05AAC14B-0E8A-4523-8F73-C6BAF7B099FB}" type="presOf" srcId="{36706016-B115-443F-BEBA-7DD06B0822B7}" destId="{9E725D70-20BD-494B-A2AA-D92564412B2D}" srcOrd="0" destOrd="0" presId="urn:microsoft.com/office/officeart/2005/8/layout/default"/>
    <dgm:cxn modelId="{D731F759-33F2-4F4D-9388-7396D6EAED79}" srcId="{3BCB92F5-9005-4840-A92B-7B455A289B1B}" destId="{767196F0-B048-4C65-AD72-6B61A2CC900D}" srcOrd="15" destOrd="0" parTransId="{E18D5142-8535-49E4-8BBB-93D07D840441}" sibTransId="{5FA520DB-7417-460C-B3D4-7D091063C61B}"/>
    <dgm:cxn modelId="{DC22D15A-D512-4D25-BD85-18BE4D653A5D}" type="presOf" srcId="{B2CB8AA5-CC42-4D38-A280-68DEC3FD87B6}" destId="{A30AE5A3-AF9C-4AFB-AA98-3E0E2AF5D8A3}" srcOrd="0" destOrd="0" presId="urn:microsoft.com/office/officeart/2005/8/layout/default"/>
    <dgm:cxn modelId="{8ADD7D84-7451-4071-BCF9-F22022C41BAB}" type="presOf" srcId="{22329C38-F821-48C3-8B0F-431D169D61B1}" destId="{ADF7ED22-E33E-4530-B1FC-1C7F20C2E110}" srcOrd="0" destOrd="0" presId="urn:microsoft.com/office/officeart/2005/8/layout/default"/>
    <dgm:cxn modelId="{F293C295-58D6-4558-82A6-F409B5509055}" type="presOf" srcId="{DC5700A9-9BF8-4C22-9635-B2A1D03D92BF}" destId="{9E9071BB-6EC3-4673-93A4-D9D386BEA269}" srcOrd="0" destOrd="0" presId="urn:microsoft.com/office/officeart/2005/8/layout/default"/>
    <dgm:cxn modelId="{F7DFA496-12CA-4DB1-80C2-45D12815F2D9}" type="presOf" srcId="{ECD45639-6EE6-442E-8A93-B27701C95E51}" destId="{E001B8AE-1A21-4DF7-B563-2495C66C0C23}" srcOrd="0" destOrd="0" presId="urn:microsoft.com/office/officeart/2005/8/layout/default"/>
    <dgm:cxn modelId="{EC492BAC-1638-4E6E-B6D2-C49FBB4A9159}" srcId="{3BCB92F5-9005-4840-A92B-7B455A289B1B}" destId="{4345238B-B6F5-400C-9908-6CC0B86B0F59}" srcOrd="17" destOrd="0" parTransId="{DCD96EFC-5C87-42B0-A563-B008129185A0}" sibTransId="{05A0D6E6-F9BD-4D7E-A97E-3EE106293CF1}"/>
    <dgm:cxn modelId="{FF9F96AD-4398-4217-9C3E-AE644192F65B}" type="presOf" srcId="{69CD5D88-8811-47A3-9AAB-F8B01730F55E}" destId="{42E58E87-2184-4615-BC3C-C47F3F5BE1BA}" srcOrd="0" destOrd="0" presId="urn:microsoft.com/office/officeart/2005/8/layout/default"/>
    <dgm:cxn modelId="{0ECDFDB1-CE5F-4086-9820-792349466467}" type="presOf" srcId="{767196F0-B048-4C65-AD72-6B61A2CC900D}" destId="{621A5E47-7A51-4D20-A142-4CD34CC6A7A9}" srcOrd="0" destOrd="0" presId="urn:microsoft.com/office/officeart/2005/8/layout/default"/>
    <dgm:cxn modelId="{F25ADDB5-992D-41A4-BCE9-25AE7150FD44}" type="presOf" srcId="{3BCB92F5-9005-4840-A92B-7B455A289B1B}" destId="{E3608559-2B7C-4606-B920-3B9D1F6A9B4A}" srcOrd="0" destOrd="0" presId="urn:microsoft.com/office/officeart/2005/8/layout/default"/>
    <dgm:cxn modelId="{B8702EBA-E250-4E15-8AC4-218A5A64DBB6}" srcId="{3BCB92F5-9005-4840-A92B-7B455A289B1B}" destId="{B2CB8AA5-CC42-4D38-A280-68DEC3FD87B6}" srcOrd="7" destOrd="0" parTransId="{D748CE9B-3E37-4BD7-B8A0-89680925C502}" sibTransId="{E13A857A-7266-4787-9C97-00630A8550E2}"/>
    <dgm:cxn modelId="{7B9091C2-2696-4B10-89AC-3EA9251C08E1}" srcId="{3BCB92F5-9005-4840-A92B-7B455A289B1B}" destId="{CBB13D0E-211D-4BEC-B9F0-41A8CD10201E}" srcOrd="12" destOrd="0" parTransId="{48AD9AFD-DB4F-452E-B071-2697B1B1E537}" sibTransId="{8E3CD8E0-C407-4ED6-9A80-E960062EC66C}"/>
    <dgm:cxn modelId="{957046DC-1971-4C8A-9BF5-E0E4D0698BBE}" srcId="{3BCB92F5-9005-4840-A92B-7B455A289B1B}" destId="{22329C38-F821-48C3-8B0F-431D169D61B1}" srcOrd="10" destOrd="0" parTransId="{BCD3696E-CFFA-4D64-999F-4402CC261A24}" sibTransId="{3A100C1C-E8DF-4C47-8267-069204F90200}"/>
    <dgm:cxn modelId="{29ED90DD-21EF-4AD5-9151-B801EFBA5821}" srcId="{3BCB92F5-9005-4840-A92B-7B455A289B1B}" destId="{36706016-B115-443F-BEBA-7DD06B0822B7}" srcOrd="5" destOrd="0" parTransId="{131198BA-1D16-46E7-B4DA-90DA51517C06}" sibTransId="{3A99D7BD-83F1-466D-83AF-2F2CBB28AD56}"/>
    <dgm:cxn modelId="{34C35FE4-D9F6-4B16-AB4F-0C7C9F09C5E7}" srcId="{3BCB92F5-9005-4840-A92B-7B455A289B1B}" destId="{C4DAE68F-CA1F-49CB-8370-790D2BA0F1D6}" srcOrd="14" destOrd="0" parTransId="{F5BC7531-A511-4437-A6DE-95BFE0564392}" sibTransId="{5A05F7D5-B221-442F-B879-CB34E85237A7}"/>
    <dgm:cxn modelId="{5B104BF5-1F6B-4B1D-9BB0-8C0337546AD2}" srcId="{3BCB92F5-9005-4840-A92B-7B455A289B1B}" destId="{2D9784CE-65DA-4E9D-8BF1-7F5830F0CD2F}" srcOrd="8" destOrd="0" parTransId="{06ACCCF2-24C5-43B3-BD8A-3C21E7B250C9}" sibTransId="{D4D58D0C-2BD6-4E46-BE06-3C8B4887E074}"/>
    <dgm:cxn modelId="{E194C3F6-4506-45F5-88FB-CAD9AB837173}" type="presOf" srcId="{9A1C4DDE-7445-488B-A6F2-61D29BDCDBE8}" destId="{94CCE17D-F6D8-48ED-89EA-C8695EC45D8C}" srcOrd="0" destOrd="0" presId="urn:microsoft.com/office/officeart/2005/8/layout/default"/>
    <dgm:cxn modelId="{915C99FF-0806-4F36-81B2-68E2F2FE20A1}" srcId="{3BCB92F5-9005-4840-A92B-7B455A289B1B}" destId="{DC5700A9-9BF8-4C22-9635-B2A1D03D92BF}" srcOrd="4" destOrd="0" parTransId="{D1C3C7EC-C15C-40F4-ABF3-0FEBC749533D}" sibTransId="{DAE9CE2E-D4B7-4D5B-A75A-5E559D9CB56F}"/>
    <dgm:cxn modelId="{752140C3-16FE-45E0-BA55-AB936BB0FEEC}" type="presParOf" srcId="{E3608559-2B7C-4606-B920-3B9D1F6A9B4A}" destId="{94CCE17D-F6D8-48ED-89EA-C8695EC45D8C}" srcOrd="0" destOrd="0" presId="urn:microsoft.com/office/officeart/2005/8/layout/default"/>
    <dgm:cxn modelId="{64654943-1E20-413E-82F6-650086B6FE18}" type="presParOf" srcId="{E3608559-2B7C-4606-B920-3B9D1F6A9B4A}" destId="{54D8BC09-3FCD-4780-BDCD-329A8A7F6EB3}" srcOrd="1" destOrd="0" presId="urn:microsoft.com/office/officeart/2005/8/layout/default"/>
    <dgm:cxn modelId="{699B4265-6240-4FA2-8382-F61ED2FE1708}" type="presParOf" srcId="{E3608559-2B7C-4606-B920-3B9D1F6A9B4A}" destId="{94EEB616-3A8C-41C9-925F-1D1D7C491BEF}" srcOrd="2" destOrd="0" presId="urn:microsoft.com/office/officeart/2005/8/layout/default"/>
    <dgm:cxn modelId="{148A3D0E-75A3-47F5-AE2E-83C8A50C1CAD}" type="presParOf" srcId="{E3608559-2B7C-4606-B920-3B9D1F6A9B4A}" destId="{608483A1-55ED-497C-9451-FF13E70E310E}" srcOrd="3" destOrd="0" presId="urn:microsoft.com/office/officeart/2005/8/layout/default"/>
    <dgm:cxn modelId="{B62FEF40-76F9-4540-A9DD-021C628D462A}" type="presParOf" srcId="{E3608559-2B7C-4606-B920-3B9D1F6A9B4A}" destId="{AF0070F9-5D54-400D-B06D-AEE74270E203}" srcOrd="4" destOrd="0" presId="urn:microsoft.com/office/officeart/2005/8/layout/default"/>
    <dgm:cxn modelId="{25904341-721C-4CC0-B89F-D491302000F7}" type="presParOf" srcId="{E3608559-2B7C-4606-B920-3B9D1F6A9B4A}" destId="{4CB9DCB8-632C-42C3-B92F-105290D3B4C4}" srcOrd="5" destOrd="0" presId="urn:microsoft.com/office/officeart/2005/8/layout/default"/>
    <dgm:cxn modelId="{0167260C-3EF5-4199-8297-099EC8C79BD9}" type="presParOf" srcId="{E3608559-2B7C-4606-B920-3B9D1F6A9B4A}" destId="{B58D52E9-F534-4097-8571-ACFDD20C54CC}" srcOrd="6" destOrd="0" presId="urn:microsoft.com/office/officeart/2005/8/layout/default"/>
    <dgm:cxn modelId="{3D37636A-A114-438E-9B88-7BE48860BC9A}" type="presParOf" srcId="{E3608559-2B7C-4606-B920-3B9D1F6A9B4A}" destId="{26CBCCEA-F445-409B-8B93-AC828A3F79FA}" srcOrd="7" destOrd="0" presId="urn:microsoft.com/office/officeart/2005/8/layout/default"/>
    <dgm:cxn modelId="{5886D9A3-FED5-4F02-B959-F0B04516FDA8}" type="presParOf" srcId="{E3608559-2B7C-4606-B920-3B9D1F6A9B4A}" destId="{9E9071BB-6EC3-4673-93A4-D9D386BEA269}" srcOrd="8" destOrd="0" presId="urn:microsoft.com/office/officeart/2005/8/layout/default"/>
    <dgm:cxn modelId="{33840D17-0463-4F4B-948F-B89D66CC1119}" type="presParOf" srcId="{E3608559-2B7C-4606-B920-3B9D1F6A9B4A}" destId="{E97C6D39-A399-4FBE-A563-E161247FCB00}" srcOrd="9" destOrd="0" presId="urn:microsoft.com/office/officeart/2005/8/layout/default"/>
    <dgm:cxn modelId="{8A9FDF80-B727-4D39-B7A7-278A0DEAA048}" type="presParOf" srcId="{E3608559-2B7C-4606-B920-3B9D1F6A9B4A}" destId="{9E725D70-20BD-494B-A2AA-D92564412B2D}" srcOrd="10" destOrd="0" presId="urn:microsoft.com/office/officeart/2005/8/layout/default"/>
    <dgm:cxn modelId="{98EA90D1-9A8A-4D8D-B422-69E9D4CDCA4D}" type="presParOf" srcId="{E3608559-2B7C-4606-B920-3B9D1F6A9B4A}" destId="{D51839FA-B5E0-445F-BFAB-FF89210A00A8}" srcOrd="11" destOrd="0" presId="urn:microsoft.com/office/officeart/2005/8/layout/default"/>
    <dgm:cxn modelId="{DDB4F195-B425-4FDD-914C-36DCF5F2E5B3}" type="presParOf" srcId="{E3608559-2B7C-4606-B920-3B9D1F6A9B4A}" destId="{1F45A6F8-B7ED-4BC4-A760-288759F27ACB}" srcOrd="12" destOrd="0" presId="urn:microsoft.com/office/officeart/2005/8/layout/default"/>
    <dgm:cxn modelId="{B7AFF9EA-EF0B-45CE-B3D3-BB03A7152D2C}" type="presParOf" srcId="{E3608559-2B7C-4606-B920-3B9D1F6A9B4A}" destId="{D0C78D8A-9250-4998-869F-3E6F0C26F92D}" srcOrd="13" destOrd="0" presId="urn:microsoft.com/office/officeart/2005/8/layout/default"/>
    <dgm:cxn modelId="{C96769AE-8749-4677-B8A9-ED4365172752}" type="presParOf" srcId="{E3608559-2B7C-4606-B920-3B9D1F6A9B4A}" destId="{A30AE5A3-AF9C-4AFB-AA98-3E0E2AF5D8A3}" srcOrd="14" destOrd="0" presId="urn:microsoft.com/office/officeart/2005/8/layout/default"/>
    <dgm:cxn modelId="{33850A51-317F-47B5-BDAE-66DB11C11C9C}" type="presParOf" srcId="{E3608559-2B7C-4606-B920-3B9D1F6A9B4A}" destId="{00389E0C-1674-4BDC-BA21-077F9A6A0187}" srcOrd="15" destOrd="0" presId="urn:microsoft.com/office/officeart/2005/8/layout/default"/>
    <dgm:cxn modelId="{32125154-57E9-4539-9EBF-8ADBC1F741F2}" type="presParOf" srcId="{E3608559-2B7C-4606-B920-3B9D1F6A9B4A}" destId="{5E0E97D1-EB19-4E51-9D31-E4A7F6B21AF0}" srcOrd="16" destOrd="0" presId="urn:microsoft.com/office/officeart/2005/8/layout/default"/>
    <dgm:cxn modelId="{C8CA9991-C90D-443A-B7A1-07AFEFC8A285}" type="presParOf" srcId="{E3608559-2B7C-4606-B920-3B9D1F6A9B4A}" destId="{0D46143A-96EA-451E-B7CF-34CBEB1B6541}" srcOrd="17" destOrd="0" presId="urn:microsoft.com/office/officeart/2005/8/layout/default"/>
    <dgm:cxn modelId="{2D2DA95A-36DB-4748-814C-C9146A86721D}" type="presParOf" srcId="{E3608559-2B7C-4606-B920-3B9D1F6A9B4A}" destId="{C4A5F012-48CA-495D-B740-E14AA01B4DCB}" srcOrd="18" destOrd="0" presId="urn:microsoft.com/office/officeart/2005/8/layout/default"/>
    <dgm:cxn modelId="{152AA8B3-F895-4381-A710-CA21CE934410}" type="presParOf" srcId="{E3608559-2B7C-4606-B920-3B9D1F6A9B4A}" destId="{DD589746-44FE-4634-88FF-390ABB0AEBC0}" srcOrd="19" destOrd="0" presId="urn:microsoft.com/office/officeart/2005/8/layout/default"/>
    <dgm:cxn modelId="{B6F67F8F-DCE2-43E7-925C-B7F500501BFD}" type="presParOf" srcId="{E3608559-2B7C-4606-B920-3B9D1F6A9B4A}" destId="{ADF7ED22-E33E-4530-B1FC-1C7F20C2E110}" srcOrd="20" destOrd="0" presId="urn:microsoft.com/office/officeart/2005/8/layout/default"/>
    <dgm:cxn modelId="{5F631FA6-92E3-4B75-937B-A02A652E5369}" type="presParOf" srcId="{E3608559-2B7C-4606-B920-3B9D1F6A9B4A}" destId="{DB209880-C631-446A-9373-DB8EAA995A97}" srcOrd="21" destOrd="0" presId="urn:microsoft.com/office/officeart/2005/8/layout/default"/>
    <dgm:cxn modelId="{BAF0EABB-E1AC-4503-AE30-2553C774BBEA}" type="presParOf" srcId="{E3608559-2B7C-4606-B920-3B9D1F6A9B4A}" destId="{E001B8AE-1A21-4DF7-B563-2495C66C0C23}" srcOrd="22" destOrd="0" presId="urn:microsoft.com/office/officeart/2005/8/layout/default"/>
    <dgm:cxn modelId="{943B1FF0-5868-4011-85CE-E1DE914D98FB}" type="presParOf" srcId="{E3608559-2B7C-4606-B920-3B9D1F6A9B4A}" destId="{C5F6888E-9761-4047-B56F-962CAC7B54E8}" srcOrd="23" destOrd="0" presId="urn:microsoft.com/office/officeart/2005/8/layout/default"/>
    <dgm:cxn modelId="{A84C8FE4-FFA9-4DB7-9898-061B7E0EB73D}" type="presParOf" srcId="{E3608559-2B7C-4606-B920-3B9D1F6A9B4A}" destId="{9F63EDAA-7E8F-499A-BBED-AE52E45C8429}" srcOrd="24" destOrd="0" presId="urn:microsoft.com/office/officeart/2005/8/layout/default"/>
    <dgm:cxn modelId="{FF26FAB3-C81A-42AC-AB7A-2AC36074D36F}" type="presParOf" srcId="{E3608559-2B7C-4606-B920-3B9D1F6A9B4A}" destId="{E561D0AD-8439-439C-ADBA-E8E79ECCAA22}" srcOrd="25" destOrd="0" presId="urn:microsoft.com/office/officeart/2005/8/layout/default"/>
    <dgm:cxn modelId="{FD1288AB-1394-4396-BE7D-DACC6140FDD5}" type="presParOf" srcId="{E3608559-2B7C-4606-B920-3B9D1F6A9B4A}" destId="{42E58E87-2184-4615-BC3C-C47F3F5BE1BA}" srcOrd="26" destOrd="0" presId="urn:microsoft.com/office/officeart/2005/8/layout/default"/>
    <dgm:cxn modelId="{97050332-686A-4BF6-9E33-F263F83539BF}" type="presParOf" srcId="{E3608559-2B7C-4606-B920-3B9D1F6A9B4A}" destId="{68F16F10-2A70-4D6F-A24C-D16A2077B0FA}" srcOrd="27" destOrd="0" presId="urn:microsoft.com/office/officeart/2005/8/layout/default"/>
    <dgm:cxn modelId="{CF1EDB85-AD04-43C5-ACE9-67C957FD6606}" type="presParOf" srcId="{E3608559-2B7C-4606-B920-3B9D1F6A9B4A}" destId="{9B7782D3-54B9-4AD5-85FE-8AD62E3B6930}" srcOrd="28" destOrd="0" presId="urn:microsoft.com/office/officeart/2005/8/layout/default"/>
    <dgm:cxn modelId="{2E3C6047-69BA-49D1-B315-EB2573365842}" type="presParOf" srcId="{E3608559-2B7C-4606-B920-3B9D1F6A9B4A}" destId="{F91D63BF-D494-428C-AA03-50054C9B303B}" srcOrd="29" destOrd="0" presId="urn:microsoft.com/office/officeart/2005/8/layout/default"/>
    <dgm:cxn modelId="{90F34AA7-E467-4961-B78F-8B2CEC4C31AF}" type="presParOf" srcId="{E3608559-2B7C-4606-B920-3B9D1F6A9B4A}" destId="{621A5E47-7A51-4D20-A142-4CD34CC6A7A9}" srcOrd="30" destOrd="0" presId="urn:microsoft.com/office/officeart/2005/8/layout/default"/>
    <dgm:cxn modelId="{CF0245C5-9614-4F6B-AFF0-D415AA2C0131}" type="presParOf" srcId="{E3608559-2B7C-4606-B920-3B9D1F6A9B4A}" destId="{E8373486-FCFA-4B15-837E-771CFBF3F188}" srcOrd="31" destOrd="0" presId="urn:microsoft.com/office/officeart/2005/8/layout/default"/>
    <dgm:cxn modelId="{5FF4F4ED-2F9E-4E4C-9D00-139FFAF4C11F}" type="presParOf" srcId="{E3608559-2B7C-4606-B920-3B9D1F6A9B4A}" destId="{2CB21C9D-969F-4D5E-BBBD-0035676C3D5E}" srcOrd="32" destOrd="0" presId="urn:microsoft.com/office/officeart/2005/8/layout/default"/>
    <dgm:cxn modelId="{1827927F-575F-4D6E-9B17-0ACCCD0BD255}" type="presParOf" srcId="{E3608559-2B7C-4606-B920-3B9D1F6A9B4A}" destId="{E3062C1D-4DA8-4CCA-A65B-6AE2A0AECF50}" srcOrd="33" destOrd="0" presId="urn:microsoft.com/office/officeart/2005/8/layout/default"/>
    <dgm:cxn modelId="{93EB75A4-DC21-4B93-9A21-ED1F54CD1A5D}" type="presParOf" srcId="{E3608559-2B7C-4606-B920-3B9D1F6A9B4A}" destId="{B71FB4D9-C857-41FA-9650-DCFBF2349CD9}" srcOrd="34" destOrd="0" presId="urn:microsoft.com/office/officeart/2005/8/layout/default"/>
    <dgm:cxn modelId="{A19043FD-7434-4BEA-A269-74114B460228}" type="presParOf" srcId="{E3608559-2B7C-4606-B920-3B9D1F6A9B4A}" destId="{600DDA87-35F1-4FDE-A88C-465BB74089AC}" srcOrd="35" destOrd="0" presId="urn:microsoft.com/office/officeart/2005/8/layout/default"/>
    <dgm:cxn modelId="{10D14C9A-5A07-45AD-BC8C-4F6BFEFED9D1}" type="presParOf" srcId="{E3608559-2B7C-4606-B920-3B9D1F6A9B4A}" destId="{70A6E179-25B3-4131-8440-6FAB3DE86C80}" srcOrd="3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CCE17D-F6D8-48ED-89EA-C8695EC45D8C}">
      <dsp:nvSpPr>
        <dsp:cNvPr id="0" name=""/>
        <dsp:cNvSpPr/>
      </dsp:nvSpPr>
      <dsp:spPr>
        <a:xfrm>
          <a:off x="26314" y="2590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About Sports Direct</a:t>
          </a:r>
          <a:endParaRPr lang="en-US" sz="1200" kern="1200"/>
        </a:p>
      </dsp:txBody>
      <dsp:txXfrm>
        <a:off x="26314" y="2590"/>
        <a:ext cx="1609687" cy="965812"/>
      </dsp:txXfrm>
    </dsp:sp>
    <dsp:sp modelId="{94EEB616-3A8C-41C9-925F-1D1D7C491BEF}">
      <dsp:nvSpPr>
        <dsp:cNvPr id="0" name=""/>
        <dsp:cNvSpPr/>
      </dsp:nvSpPr>
      <dsp:spPr>
        <a:xfrm>
          <a:off x="1796971" y="2590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One of the UK's largest sporting goods retailers. </a:t>
          </a:r>
          <a:endParaRPr lang="en-US" sz="1200" kern="1200"/>
        </a:p>
      </dsp:txBody>
      <dsp:txXfrm>
        <a:off x="1796971" y="2590"/>
        <a:ext cx="1609687" cy="965812"/>
      </dsp:txXfrm>
    </dsp:sp>
    <dsp:sp modelId="{AF0070F9-5D54-400D-B06D-AEE74270E203}">
      <dsp:nvSpPr>
        <dsp:cNvPr id="0" name=""/>
        <dsp:cNvSpPr/>
      </dsp:nvSpPr>
      <dsp:spPr>
        <a:xfrm>
          <a:off x="3567627" y="2590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Operates under the ownership of Frasers Group. </a:t>
          </a:r>
          <a:endParaRPr lang="en-US" sz="1200" kern="1200"/>
        </a:p>
      </dsp:txBody>
      <dsp:txXfrm>
        <a:off x="3567627" y="2590"/>
        <a:ext cx="1609687" cy="965812"/>
      </dsp:txXfrm>
    </dsp:sp>
    <dsp:sp modelId="{B58D52E9-F534-4097-8571-ACFDD20C54CC}">
      <dsp:nvSpPr>
        <dsp:cNvPr id="0" name=""/>
        <dsp:cNvSpPr/>
      </dsp:nvSpPr>
      <dsp:spPr>
        <a:xfrm>
          <a:off x="5338284" y="2590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Has hundreds of stores across the UK and internationally. </a:t>
          </a:r>
          <a:endParaRPr lang="en-US" sz="1200" kern="1200"/>
        </a:p>
      </dsp:txBody>
      <dsp:txXfrm>
        <a:off x="5338284" y="2590"/>
        <a:ext cx="1609687" cy="965812"/>
      </dsp:txXfrm>
    </dsp:sp>
    <dsp:sp modelId="{9E9071BB-6EC3-4673-93A4-D9D386BEA269}">
      <dsp:nvSpPr>
        <dsp:cNvPr id="0" name=""/>
        <dsp:cNvSpPr/>
      </dsp:nvSpPr>
      <dsp:spPr>
        <a:xfrm>
          <a:off x="7108940" y="2590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Employs thousands of staff across retail, logistics and head office functions. </a:t>
          </a:r>
          <a:endParaRPr lang="en-US" sz="1200" kern="1200"/>
        </a:p>
      </dsp:txBody>
      <dsp:txXfrm>
        <a:off x="7108940" y="2590"/>
        <a:ext cx="1609687" cy="965812"/>
      </dsp:txXfrm>
    </dsp:sp>
    <dsp:sp modelId="{9E725D70-20BD-494B-A2AA-D92564412B2D}">
      <dsp:nvSpPr>
        <dsp:cNvPr id="0" name=""/>
        <dsp:cNvSpPr/>
      </dsp:nvSpPr>
      <dsp:spPr>
        <a:xfrm>
          <a:off x="8879597" y="2590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Current Transformation</a:t>
          </a:r>
          <a:endParaRPr lang="en-US" sz="1200" kern="1200"/>
        </a:p>
      </dsp:txBody>
      <dsp:txXfrm>
        <a:off x="8879597" y="2590"/>
        <a:ext cx="1609687" cy="965812"/>
      </dsp:txXfrm>
    </dsp:sp>
    <dsp:sp modelId="{1F45A6F8-B7ED-4BC4-A760-288759F27ACB}">
      <dsp:nvSpPr>
        <dsp:cNvPr id="0" name=""/>
        <dsp:cNvSpPr/>
      </dsp:nvSpPr>
      <dsp:spPr>
        <a:xfrm>
          <a:off x="26314" y="1129371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Sports Direct is undergoing organisational transformation through:</a:t>
          </a:r>
          <a:endParaRPr lang="en-US" sz="1200" kern="1200"/>
        </a:p>
      </dsp:txBody>
      <dsp:txXfrm>
        <a:off x="26314" y="1129371"/>
        <a:ext cx="1609687" cy="965812"/>
      </dsp:txXfrm>
    </dsp:sp>
    <dsp:sp modelId="{A30AE5A3-AF9C-4AFB-AA98-3E0E2AF5D8A3}">
      <dsp:nvSpPr>
        <dsp:cNvPr id="0" name=""/>
        <dsp:cNvSpPr/>
      </dsp:nvSpPr>
      <dsp:spPr>
        <a:xfrm>
          <a:off x="1796971" y="1129371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Digitalisation of retail operations. </a:t>
          </a:r>
          <a:endParaRPr lang="en-US" sz="1200" kern="1200"/>
        </a:p>
      </dsp:txBody>
      <dsp:txXfrm>
        <a:off x="1796971" y="1129371"/>
        <a:ext cx="1609687" cy="965812"/>
      </dsp:txXfrm>
    </dsp:sp>
    <dsp:sp modelId="{5E0E97D1-EB19-4E51-9D31-E4A7F6B21AF0}">
      <dsp:nvSpPr>
        <dsp:cNvPr id="0" name=""/>
        <dsp:cNvSpPr/>
      </dsp:nvSpPr>
      <dsp:spPr>
        <a:xfrm>
          <a:off x="3567627" y="1129371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Expansion of e-commerce capabilities. </a:t>
          </a:r>
          <a:endParaRPr lang="en-US" sz="1200" kern="1200"/>
        </a:p>
      </dsp:txBody>
      <dsp:txXfrm>
        <a:off x="3567627" y="1129371"/>
        <a:ext cx="1609687" cy="965812"/>
      </dsp:txXfrm>
    </dsp:sp>
    <dsp:sp modelId="{C4A5F012-48CA-495D-B740-E14AA01B4DCB}">
      <dsp:nvSpPr>
        <dsp:cNvPr id="0" name=""/>
        <dsp:cNvSpPr/>
      </dsp:nvSpPr>
      <dsp:spPr>
        <a:xfrm>
          <a:off x="5338284" y="1129371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Supply chain modernisation. </a:t>
          </a:r>
          <a:endParaRPr lang="en-US" sz="1200" kern="1200"/>
        </a:p>
      </dsp:txBody>
      <dsp:txXfrm>
        <a:off x="5338284" y="1129371"/>
        <a:ext cx="1609687" cy="965812"/>
      </dsp:txXfrm>
    </dsp:sp>
    <dsp:sp modelId="{ADF7ED22-E33E-4530-B1FC-1C7F20C2E110}">
      <dsp:nvSpPr>
        <dsp:cNvPr id="0" name=""/>
        <dsp:cNvSpPr/>
      </dsp:nvSpPr>
      <dsp:spPr>
        <a:xfrm>
          <a:off x="7108940" y="1129371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Data-driven decision making. </a:t>
          </a:r>
          <a:endParaRPr lang="en-US" sz="1200" kern="1200"/>
        </a:p>
      </dsp:txBody>
      <dsp:txXfrm>
        <a:off x="7108940" y="1129371"/>
        <a:ext cx="1609687" cy="965812"/>
      </dsp:txXfrm>
    </dsp:sp>
    <dsp:sp modelId="{E001B8AE-1A21-4DF7-B563-2495C66C0C23}">
      <dsp:nvSpPr>
        <dsp:cNvPr id="0" name=""/>
        <dsp:cNvSpPr/>
      </dsp:nvSpPr>
      <dsp:spPr>
        <a:xfrm>
          <a:off x="8879597" y="1129371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Cultural change towards a more customer-focused business model. </a:t>
          </a:r>
          <a:endParaRPr lang="en-US" sz="1200" kern="1200"/>
        </a:p>
      </dsp:txBody>
      <dsp:txXfrm>
        <a:off x="8879597" y="1129371"/>
        <a:ext cx="1609687" cy="965812"/>
      </dsp:txXfrm>
    </dsp:sp>
    <dsp:sp modelId="{9F63EDAA-7E8F-499A-BBED-AE52E45C8429}">
      <dsp:nvSpPr>
        <dsp:cNvPr id="0" name=""/>
        <dsp:cNvSpPr/>
      </dsp:nvSpPr>
      <dsp:spPr>
        <a:xfrm>
          <a:off x="26314" y="2256153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Recruitment Challenge</a:t>
          </a:r>
          <a:endParaRPr lang="en-US" sz="1200" kern="1200"/>
        </a:p>
      </dsp:txBody>
      <dsp:txXfrm>
        <a:off x="26314" y="2256153"/>
        <a:ext cx="1609687" cy="965812"/>
      </dsp:txXfrm>
    </dsp:sp>
    <dsp:sp modelId="{42E58E87-2184-4615-BC3C-C47F3F5BE1BA}">
      <dsp:nvSpPr>
        <dsp:cNvPr id="0" name=""/>
        <dsp:cNvSpPr/>
      </dsp:nvSpPr>
      <dsp:spPr>
        <a:xfrm>
          <a:off x="1796971" y="2256153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To support these changes, Sports Direct must recruit:</a:t>
          </a:r>
          <a:endParaRPr lang="en-US" sz="1200" kern="1200"/>
        </a:p>
      </dsp:txBody>
      <dsp:txXfrm>
        <a:off x="1796971" y="2256153"/>
        <a:ext cx="1609687" cy="965812"/>
      </dsp:txXfrm>
    </dsp:sp>
    <dsp:sp modelId="{9B7782D3-54B9-4AD5-85FE-8AD62E3B6930}">
      <dsp:nvSpPr>
        <dsp:cNvPr id="0" name=""/>
        <dsp:cNvSpPr/>
      </dsp:nvSpPr>
      <dsp:spPr>
        <a:xfrm>
          <a:off x="3567627" y="2256153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Change Managers </a:t>
          </a:r>
          <a:endParaRPr lang="en-US" sz="1200" kern="1200"/>
        </a:p>
      </dsp:txBody>
      <dsp:txXfrm>
        <a:off x="3567627" y="2256153"/>
        <a:ext cx="1609687" cy="965812"/>
      </dsp:txXfrm>
    </dsp:sp>
    <dsp:sp modelId="{621A5E47-7A51-4D20-A142-4CD34CC6A7A9}">
      <dsp:nvSpPr>
        <dsp:cNvPr id="0" name=""/>
        <dsp:cNvSpPr/>
      </dsp:nvSpPr>
      <dsp:spPr>
        <a:xfrm>
          <a:off x="5338284" y="2256153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Project Managers </a:t>
          </a:r>
          <a:endParaRPr lang="en-US" sz="1200" kern="1200"/>
        </a:p>
      </dsp:txBody>
      <dsp:txXfrm>
        <a:off x="5338284" y="2256153"/>
        <a:ext cx="1609687" cy="965812"/>
      </dsp:txXfrm>
    </dsp:sp>
    <dsp:sp modelId="{2CB21C9D-969F-4D5E-BBBD-0035676C3D5E}">
      <dsp:nvSpPr>
        <dsp:cNvPr id="0" name=""/>
        <dsp:cNvSpPr/>
      </dsp:nvSpPr>
      <dsp:spPr>
        <a:xfrm>
          <a:off x="7108940" y="2256153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Digital Specialists </a:t>
          </a:r>
          <a:endParaRPr lang="en-US" sz="1200" kern="1200"/>
        </a:p>
      </dsp:txBody>
      <dsp:txXfrm>
        <a:off x="7108940" y="2256153"/>
        <a:ext cx="1609687" cy="965812"/>
      </dsp:txXfrm>
    </dsp:sp>
    <dsp:sp modelId="{B71FB4D9-C857-41FA-9650-DCFBF2349CD9}">
      <dsp:nvSpPr>
        <dsp:cNvPr id="0" name=""/>
        <dsp:cNvSpPr/>
      </dsp:nvSpPr>
      <dsp:spPr>
        <a:xfrm>
          <a:off x="8879597" y="2256153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Operations Managers </a:t>
          </a:r>
          <a:endParaRPr lang="en-US" sz="1200" kern="1200"/>
        </a:p>
      </dsp:txBody>
      <dsp:txXfrm>
        <a:off x="8879597" y="2256153"/>
        <a:ext cx="1609687" cy="965812"/>
      </dsp:txXfrm>
    </dsp:sp>
    <dsp:sp modelId="{70A6E179-25B3-4131-8440-6FAB3DE86C80}">
      <dsp:nvSpPr>
        <dsp:cNvPr id="0" name=""/>
        <dsp:cNvSpPr/>
      </dsp:nvSpPr>
      <dsp:spPr>
        <a:xfrm>
          <a:off x="4452956" y="3382934"/>
          <a:ext cx="1609687" cy="96581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Financial Analysts</a:t>
          </a:r>
          <a:endParaRPr lang="en-US" sz="1200" kern="1200"/>
        </a:p>
      </dsp:txBody>
      <dsp:txXfrm>
        <a:off x="4452956" y="3382934"/>
        <a:ext cx="1609687" cy="9658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8D0D6D3E-D7F9-4591-9CA9-DDF4DB1F7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0944" y="813891"/>
            <a:ext cx="4613300" cy="31632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US" sz="3700"/>
          </a:p>
          <a:p>
            <a:pPr algn="l"/>
            <a:r>
              <a:rPr lang="en-US" sz="3700" b="1" dirty="0"/>
              <a:t>Recruitment and Selection During </a:t>
            </a:r>
            <a:r>
              <a:rPr lang="en-US" sz="3700" b="1" dirty="0" err="1"/>
              <a:t>Organisational</a:t>
            </a:r>
            <a:r>
              <a:rPr lang="en-US" sz="3700" b="1" dirty="0"/>
              <a:t> Transformation: </a:t>
            </a:r>
            <a:br>
              <a:rPr lang="en-US" sz="3700" b="1"/>
            </a:br>
            <a:r>
              <a:rPr lang="en-US" sz="3700" b="1" dirty="0"/>
              <a:t>Sports Direct</a:t>
            </a:r>
            <a:endParaRPr lang="en-US" sz="37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2738" y="5431762"/>
            <a:ext cx="4408228" cy="1192815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br>
              <a:rPr lang="en-US" sz="1600" dirty="0"/>
            </a:br>
            <a:r>
              <a:rPr lang="en-US" sz="1600"/>
              <a:t> Module Name and Code: </a:t>
            </a:r>
            <a:r>
              <a:rPr lang="en-US" sz="1600" b="1"/>
              <a:t>Developing and Managing Individuals and Teams – LCLM5002</a:t>
            </a:r>
            <a:endParaRPr lang="en-US" sz="1600"/>
          </a:p>
          <a:p>
            <a:pPr marL="57150" algn="l"/>
            <a:r>
              <a:rPr lang="en-US" sz="1600"/>
              <a:t>Student Name: Kalem Ghouse </a:t>
            </a:r>
            <a:br>
              <a:rPr lang="en-US" sz="1600" dirty="0"/>
            </a:br>
            <a:endParaRPr lang="en-US" sz="1600"/>
          </a:p>
          <a:p>
            <a:pPr algn="l"/>
            <a:r>
              <a:rPr lang="en-US" sz="1600"/>
              <a:t> Student ID: </a:t>
            </a:r>
            <a:r>
              <a:rPr lang="en-US" sz="1600">
                <a:highlight>
                  <a:srgbClr val="FFFFFF"/>
                </a:highlight>
              </a:rPr>
              <a:t>2437709</a:t>
            </a: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600" dirty="0"/>
          </a:p>
          <a:p>
            <a:pPr algn="l"/>
            <a:r>
              <a:rPr lang="en-US" sz="1600"/>
              <a:t> Sports Direct store </a:t>
            </a:r>
            <a:endParaRPr lang="en-US" sz="16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60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6000">
                <a:srgbClr val="000000"/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3611463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6000"/>
                </a:schemeClr>
              </a:gs>
              <a:gs pos="100000">
                <a:srgbClr val="000000">
                  <a:alpha val="52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30721" y="-107390"/>
            <a:ext cx="3853890" cy="4068665"/>
          </a:xfrm>
          <a:prstGeom prst="rect">
            <a:avLst/>
          </a:prstGeom>
          <a:gradFill>
            <a:gsLst>
              <a:gs pos="0">
                <a:srgbClr val="000000">
                  <a:alpha val="34000"/>
                </a:srgbClr>
              </a:gs>
              <a:gs pos="96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ports Direct yn amddiffyn ‘gwahardd y Gymraeg’ – Golwg360">
            <a:extLst>
              <a:ext uri="{FF2B5EF4-FFF2-40B4-BE49-F238E27FC236}">
                <a16:creationId xmlns:a16="http://schemas.microsoft.com/office/drawing/2014/main" id="{1F95E249-8A8D-6873-7F47-96D2D9F8CA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3" b="-3"/>
          <a:stretch>
            <a:fillRect/>
          </a:stretch>
        </p:blipFill>
        <p:spPr>
          <a:xfrm>
            <a:off x="6096000" y="1012536"/>
            <a:ext cx="4756162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  <p:pic>
        <p:nvPicPr>
          <p:cNvPr id="5" name="Picture 4" descr="University of Wales Trinity Saint David | GoStudyIn">
            <a:extLst>
              <a:ext uri="{FF2B5EF4-FFF2-40B4-BE49-F238E27FC236}">
                <a16:creationId xmlns:a16="http://schemas.microsoft.com/office/drawing/2014/main" id="{7B02DFFB-93B7-C38B-DB58-319C9228B3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56" y="0"/>
            <a:ext cx="1829337" cy="1304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51371D-C5DA-955E-15DC-E113A2997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Table of Contents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56201-2AF6-36E1-033E-8794C5DB1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>
                <a:ea typeface="+mn-lt"/>
                <a:cs typeface="+mn-lt"/>
              </a:rPr>
              <a:t>Introduction 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Company Transformation 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SWOT Analysis 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Recruitment Process Overview 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Job Analysis 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Job Description &amp; Person Specification 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Recruitment Advertising Platforms 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Interview Type 1 – Competency-Based Interview 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Interview Type 2 – Behavioural Interview 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Interview Type 3 – Assessment Centre Interview 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Questioning Techniques 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Face-to-Face vs Virtual Interviews 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Key Recommendations &amp; Conclusion 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References </a:t>
            </a:r>
            <a:endParaRPr lang="en-GB" sz="1900"/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6398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EA8D28E-A7DA-9DEC-6180-5162421FC9E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7182" r="9085" b="190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9A13AB-C44B-ED96-E9DD-8B5041F2A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Introduction to Sports Direct and Transformation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A5CD58-FD9C-6C90-2F7F-FDDA54988E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755131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34513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3E903-1513-1E5A-7BCA-6FB318D96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804" y="365125"/>
            <a:ext cx="10426996" cy="554702"/>
          </a:xfrm>
        </p:spPr>
        <p:txBody>
          <a:bodyPr>
            <a:normAutofit/>
          </a:bodyPr>
          <a:lstStyle/>
          <a:p>
            <a:r>
              <a:rPr lang="en-GB" sz="3000">
                <a:ea typeface="+mj-lt"/>
                <a:cs typeface="+mj-lt"/>
              </a:rPr>
              <a:t>SWOT Analysis of Sports Direct During Transformation</a:t>
            </a:r>
            <a:endParaRPr lang="en-US" sz="300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D8C2743-8298-CA55-EEC1-52B1AFC1C2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8264343"/>
              </p:ext>
            </p:extLst>
          </p:nvPr>
        </p:nvGraphicFramePr>
        <p:xfrm>
          <a:off x="838200" y="1053599"/>
          <a:ext cx="10515600" cy="181333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68670104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77849609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/>
                        <a:t>Strengths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/>
                        <a:t>Weaknesses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8999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Strong UK brand recognition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Historical reputation issues regarding workplace culture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025963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Large retail network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Resistance to organisational change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9796573"/>
                  </a:ext>
                </a:extLst>
              </a:tr>
              <a:tr h="4417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Financial backing from Frasers Group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Skills gaps in digital areas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1620283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67528F4A-2076-F499-F8AF-2BE31D77A9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6809059"/>
              </p:ext>
            </p:extLst>
          </p:nvPr>
        </p:nvGraphicFramePr>
        <p:xfrm>
          <a:off x="2476499" y="4852737"/>
          <a:ext cx="12292220" cy="20116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146110">
                  <a:extLst>
                    <a:ext uri="{9D8B030D-6E8A-4147-A177-3AD203B41FA5}">
                      <a16:colId xmlns:a16="http://schemas.microsoft.com/office/drawing/2014/main" val="210909872"/>
                    </a:ext>
                  </a:extLst>
                </a:gridCol>
                <a:gridCol w="6146110">
                  <a:extLst>
                    <a:ext uri="{9D8B030D-6E8A-4147-A177-3AD203B41FA5}">
                      <a16:colId xmlns:a16="http://schemas.microsoft.com/office/drawing/2014/main" val="2681753801"/>
                    </a:ext>
                  </a:extLst>
                </a:gridCol>
              </a:tblGrid>
              <a:tr h="1403659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b="1"/>
                        <a:t>HR Implications</a:t>
                      </a:r>
                      <a:endParaRPr lang="en-US" b="1"/>
                    </a:p>
                    <a:p>
                      <a:pPr marL="285750" lvl="0" indent="-28575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Need to attract high-quality digital talent. </a:t>
                      </a:r>
                      <a:endParaRPr lang="en-GB"/>
                    </a:p>
                    <a:p>
                      <a:pPr marL="285750" lvl="0" indent="-28575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Recruit employees who can support cultural change. </a:t>
                      </a:r>
                      <a:endParaRPr lang="en-GB"/>
                    </a:p>
                    <a:p>
                      <a:pPr marL="285750" lvl="0" indent="-28575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Aptos"/>
                        </a:rPr>
                        <a:t>Build future leadership capability.</a:t>
                      </a:r>
                      <a:endParaRPr lang="en-GB"/>
                    </a:p>
                    <a:p>
                      <a:pPr marL="285750" lvl="0" indent="-28575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GB" sz="1800" b="0" i="0" u="none" strike="noStrike" noProof="0" dirty="0">
                        <a:latin typeface="Aptos"/>
                      </a:endParaRPr>
                    </a:p>
                    <a:p>
                      <a:pPr marL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/>
                        <a:t>(Gürel and Tat, 2017)</a:t>
                      </a:r>
                      <a:endParaRPr lang="en-GB"/>
                    </a:p>
                    <a:p>
                      <a:pPr lvl="0" algn="l"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624438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70A59DF7-9C31-94A0-8280-B18BCBD895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5760457"/>
              </p:ext>
            </p:extLst>
          </p:nvPr>
        </p:nvGraphicFramePr>
        <p:xfrm>
          <a:off x="832184" y="2997868"/>
          <a:ext cx="10512920" cy="162005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256460">
                  <a:extLst>
                    <a:ext uri="{9D8B030D-6E8A-4147-A177-3AD203B41FA5}">
                      <a16:colId xmlns:a16="http://schemas.microsoft.com/office/drawing/2014/main" val="1158877846"/>
                    </a:ext>
                  </a:extLst>
                </a:gridCol>
                <a:gridCol w="5256460">
                  <a:extLst>
                    <a:ext uri="{9D8B030D-6E8A-4147-A177-3AD203B41FA5}">
                      <a16:colId xmlns:a16="http://schemas.microsoft.com/office/drawing/2014/main" val="2671104788"/>
                    </a:ext>
                  </a:extLst>
                </a:gridCol>
              </a:tblGrid>
              <a:tr h="40501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/>
                        <a:t>Opportunities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/>
                        <a:t>Threats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5242152"/>
                  </a:ext>
                </a:extLst>
              </a:tr>
              <a:tr h="405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Growth in online retail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Intense competition from online retailers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61473618"/>
                  </a:ext>
                </a:extLst>
              </a:tr>
              <a:tr h="405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Technology innovation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Economic uncertainty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88430523"/>
                  </a:ext>
                </a:extLst>
              </a:tr>
              <a:tr h="405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Data analytics and AI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Recruitment shortages in specialist roles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93156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7604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31598CC-E9D8-46F1-A31D-21527BFD6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D81516-638B-B53C-DE24-A853FA115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145710" cy="649288"/>
          </a:xfrm>
        </p:spPr>
        <p:txBody>
          <a:bodyPr>
            <a:normAutofit fontScale="90000"/>
          </a:bodyPr>
          <a:lstStyle/>
          <a:p>
            <a:r>
              <a:rPr lang="en-GB">
                <a:ea typeface="+mj-lt"/>
                <a:cs typeface="+mj-lt"/>
              </a:rPr>
              <a:t>Recruitment Process Overview</a:t>
            </a:r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CB147A70-DC29-4DDF-A34C-2B82C6E2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F8C6-2EC5-67C1-B799-7CA92AC2B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397000"/>
            <a:ext cx="6079161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/>
              <a:t>Recruiting the Right Candidate at the Right Time</a:t>
            </a:r>
            <a:endParaRPr lang="en-US"/>
          </a:p>
          <a:p>
            <a:r>
              <a:rPr lang="en-GB" sz="1400">
                <a:ea typeface="+mn-lt"/>
                <a:cs typeface="+mn-lt"/>
              </a:rPr>
              <a:t>Workforce planning 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Job analysis 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Job description creation 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Person specification development 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Advertising vacancies 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Shortlisting candidates 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Interview and assessment 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Selection decision 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Offer and onboarding </a:t>
            </a:r>
            <a:endParaRPr lang="en-GB" sz="1400"/>
          </a:p>
          <a:p>
            <a:r>
              <a:rPr lang="en-GB" sz="1400"/>
              <a:t>Importance During Transformation</a:t>
            </a:r>
          </a:p>
          <a:p>
            <a:r>
              <a:rPr lang="en-GB" sz="1400">
                <a:ea typeface="+mn-lt"/>
                <a:cs typeface="+mn-lt"/>
              </a:rPr>
              <a:t>Effective recruitment ensures: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Reduced skills shortages. 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Better project delivery. 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Lower staff turnover. 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Stronger organisational performance.</a:t>
            </a:r>
            <a:endParaRPr lang="en-GB" sz="1200"/>
          </a:p>
          <a:p>
            <a:endParaRPr lang="en-GB" sz="90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3B438362-1E1E-4C62-A99E-4134CB163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0631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iring Poster Template">
            <a:extLst>
              <a:ext uri="{FF2B5EF4-FFF2-40B4-BE49-F238E27FC236}">
                <a16:creationId xmlns:a16="http://schemas.microsoft.com/office/drawing/2014/main" id="{BCFC3AF8-C56F-920D-E43A-CC8E8E8C04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333" r="402" b="44253"/>
          <a:stretch>
            <a:fillRect/>
          </a:stretch>
        </p:blipFill>
        <p:spPr>
          <a:xfrm>
            <a:off x="7928751" y="972246"/>
            <a:ext cx="3299331" cy="2204788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C077334-5571-4B83-A83E-4CCCFA7B5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0632" y="0"/>
            <a:ext cx="2093996" cy="1402773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2F61ABFD-DE05-41FD-A6B7-6D40196C1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55865" y="1026771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6E6A992D-C9D0-97C5-9276-C1CB5C7EB26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11331" y="4626194"/>
            <a:ext cx="2066062" cy="2066062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0F646DF8-223D-47DD-95B1-F2654229E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Arc 34">
            <a:extLst>
              <a:ext uri="{FF2B5EF4-FFF2-40B4-BE49-F238E27FC236}">
                <a16:creationId xmlns:a16="http://schemas.microsoft.com/office/drawing/2014/main" id="{4D3DC50D-CA0F-48F9-B17E-20D8669AA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97791" y="402001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7396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23232-5063-AD74-4330-3D058DC30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2424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ea typeface="+mj-lt"/>
                <a:cs typeface="+mj-lt"/>
              </a:rPr>
              <a:t>Job Analysis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1E2C1-67C7-9C68-71D2-D79266368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3386" y="939579"/>
            <a:ext cx="10878879" cy="57424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What is Job Analysis?</a:t>
            </a:r>
            <a:endParaRPr lang="en-US" b="1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The systematic process of identifying:</a:t>
            </a:r>
            <a:endParaRPr lang="en-GB"/>
          </a:p>
          <a:p>
            <a:r>
              <a:rPr lang="en-GB">
                <a:ea typeface="+mn-lt"/>
                <a:cs typeface="+mn-lt"/>
              </a:rPr>
              <a:t>Duties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Responsibilities 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Skills required 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Knowledge requirements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Performance expectations </a:t>
            </a:r>
            <a:endParaRPr lang="en-GB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/>
              <a:t>Why Important?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Ensures recruitment targets organisational needs rather than assumptions.</a:t>
            </a:r>
            <a:endParaRPr lang="en-GB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6D366F-E0AB-1826-3463-5E051F6FF305}"/>
              </a:ext>
            </a:extLst>
          </p:cNvPr>
          <p:cNvSpPr txBox="1"/>
          <p:nvPr/>
        </p:nvSpPr>
        <p:spPr>
          <a:xfrm>
            <a:off x="7673441" y="764282"/>
            <a:ext cx="2870654" cy="4492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500" b="1"/>
              <a:t>Example: Change Manager Role</a:t>
            </a:r>
            <a:endParaRPr lang="en-US" sz="150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500"/>
              <a:t>Responsibilities: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500"/>
              <a:t>Manage transformation projects.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500"/>
              <a:t>Engage stakeholders.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500"/>
              <a:t>Reduce resistance to change.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500"/>
              <a:t>Monitor implementation progress.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500"/>
              <a:t>Skills Required: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500"/>
              <a:t>Leadership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500"/>
              <a:t>Communication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500"/>
              <a:t>Project management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500"/>
              <a:t>Problem solving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635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50363-0E87-75D1-36E0-1E76F61C7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Job Description and Person Specification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5BFBE7-566E-8E77-C6D9-8543E0FB9F88}"/>
              </a:ext>
            </a:extLst>
          </p:cNvPr>
          <p:cNvSpPr txBox="1"/>
          <p:nvPr/>
        </p:nvSpPr>
        <p:spPr>
          <a:xfrm>
            <a:off x="838201" y="1984443"/>
            <a:ext cx="5257800" cy="41925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Job Description (Change Manager)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Job Title:</a:t>
            </a:r>
            <a:r>
              <a:rPr lang="en-US"/>
              <a:t> Change Manager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Main Duties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Lead change initiatives.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Coordinate project teams.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Monitor project outcomes.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Report to senior management.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Person Specification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DC4330-A643-749A-0AD2-77D15C2418E4}"/>
              </a:ext>
            </a:extLst>
          </p:cNvPr>
          <p:cNvSpPr txBox="1"/>
          <p:nvPr/>
        </p:nvSpPr>
        <p:spPr>
          <a:xfrm>
            <a:off x="837158" y="5290861"/>
            <a:ext cx="7659173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b="1"/>
              <a:t>Importance</a:t>
            </a:r>
            <a:endParaRPr lang="en-US"/>
          </a:p>
          <a:p>
            <a:pPr>
              <a:spcAft>
                <a:spcPts val="600"/>
              </a:spcAft>
            </a:pPr>
            <a:r>
              <a:rPr lang="en-US"/>
              <a:t>Provides objective selection criteria and supports fair recruitment.</a:t>
            </a:r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710547E-4E35-0CF1-2E9D-A9C2148F92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5378722"/>
              </p:ext>
            </p:extLst>
          </p:nvPr>
        </p:nvGraphicFramePr>
        <p:xfrm>
          <a:off x="6541053" y="2211944"/>
          <a:ext cx="4777381" cy="2261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1825">
                  <a:extLst>
                    <a:ext uri="{9D8B030D-6E8A-4147-A177-3AD203B41FA5}">
                      <a16:colId xmlns:a16="http://schemas.microsoft.com/office/drawing/2014/main" val="1539103914"/>
                    </a:ext>
                  </a:extLst>
                </a:gridCol>
                <a:gridCol w="2335556">
                  <a:extLst>
                    <a:ext uri="{9D8B030D-6E8A-4147-A177-3AD203B41FA5}">
                      <a16:colId xmlns:a16="http://schemas.microsoft.com/office/drawing/2014/main" val="242008175"/>
                    </a:ext>
                  </a:extLst>
                </a:gridCol>
              </a:tblGrid>
              <a:tr h="37406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b="1"/>
                        <a:t>Essential</a:t>
                      </a:r>
                    </a:p>
                  </a:txBody>
                  <a:tcPr marL="85015" marR="85015" marT="42508" marB="42508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b="1"/>
                        <a:t>Desirable</a:t>
                      </a:r>
                    </a:p>
                  </a:txBody>
                  <a:tcPr marL="85015" marR="85015" marT="42508" marB="42508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4163044"/>
                  </a:ext>
                </a:extLst>
              </a:tr>
              <a:tr h="629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0"/>
                        <a:t>Degree qualification</a:t>
                      </a:r>
                    </a:p>
                  </a:txBody>
                  <a:tcPr marL="85015" marR="85015" marT="42508" marB="42508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0"/>
                        <a:t>Change management certification</a:t>
                      </a:r>
                    </a:p>
                  </a:txBody>
                  <a:tcPr marL="85015" marR="85015" marT="42508" marB="42508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9533671"/>
                  </a:ext>
                </a:extLst>
              </a:tr>
              <a:tr h="629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0"/>
                        <a:t>Leadership experience</a:t>
                      </a:r>
                    </a:p>
                  </a:txBody>
                  <a:tcPr marL="85015" marR="85015" marT="42508" marB="42508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0"/>
                        <a:t>Retail sector experience</a:t>
                      </a:r>
                    </a:p>
                  </a:txBody>
                  <a:tcPr marL="85015" marR="85015" marT="42508" marB="42508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3576625"/>
                  </a:ext>
                </a:extLst>
              </a:tr>
              <a:tr h="6291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0"/>
                        <a:t>Stakeholder management skills</a:t>
                      </a:r>
                    </a:p>
                  </a:txBody>
                  <a:tcPr marL="85015" marR="85015" marT="42508" marB="42508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0"/>
                        <a:t>Digital transformation knowledge</a:t>
                      </a:r>
                    </a:p>
                  </a:txBody>
                  <a:tcPr marL="85015" marR="85015" marT="42508" marB="42508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42233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19440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2D1361-C02B-930E-7EAA-77708FC7D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271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Recruitment Advertising Platforms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C696F-10F9-F2A0-450E-9AECD018D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393" y="755264"/>
            <a:ext cx="2926080" cy="21254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r>
              <a:rPr lang="en-US" sz="2200" b="1"/>
              <a:t>Internal Recruitment</a:t>
            </a:r>
          </a:p>
          <a:p>
            <a:r>
              <a:rPr lang="en-US" sz="2200"/>
              <a:t>Company intranet </a:t>
            </a:r>
          </a:p>
          <a:p>
            <a:r>
              <a:rPr lang="en-US" sz="2200"/>
              <a:t>Internal promotion opportunities </a:t>
            </a:r>
          </a:p>
          <a:p>
            <a:endParaRPr lang="en-US" sz="1100"/>
          </a:p>
          <a:p>
            <a:pPr marL="0" indent="0">
              <a:buNone/>
            </a:pPr>
            <a:endParaRPr lang="en-US" sz="1100" b="1" dirty="0"/>
          </a:p>
          <a:p>
            <a:pPr marL="0" indent="0">
              <a:buNone/>
            </a:pPr>
            <a:endParaRPr lang="en-US" sz="1100"/>
          </a:p>
          <a:p>
            <a:endParaRPr lang="en-US" sz="1100"/>
          </a:p>
          <a:p>
            <a:pPr marL="0" indent="0">
              <a:buNone/>
            </a:pPr>
            <a:endParaRPr lang="en-US" sz="11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57D297-7078-4928-5D55-5187F59F8670}"/>
              </a:ext>
            </a:extLst>
          </p:cNvPr>
          <p:cNvSpPr txBox="1"/>
          <p:nvPr/>
        </p:nvSpPr>
        <p:spPr>
          <a:xfrm>
            <a:off x="8442079" y="660014"/>
            <a:ext cx="2630805" cy="266839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/>
              <a:t>External Recruitment</a:t>
            </a:r>
            <a:endParaRPr lang="en-US" sz="2000"/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/>
              <a:t>LinkedIn </a:t>
            </a: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/>
              <a:t>Indeed </a:t>
            </a: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/>
              <a:t>Reed </a:t>
            </a: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/>
              <a:t>Totaljobs </a:t>
            </a: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/>
              <a:t>Frasers Group Careers Website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B05645-51B3-59A3-741E-F0B3157B870D}"/>
              </a:ext>
            </a:extLst>
          </p:cNvPr>
          <p:cNvSpPr txBox="1"/>
          <p:nvPr/>
        </p:nvSpPr>
        <p:spPr>
          <a:xfrm>
            <a:off x="8443912" y="3640931"/>
            <a:ext cx="2466975" cy="19744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/>
              <a:t>Why Multiple Platforms?</a:t>
            </a:r>
            <a:endParaRPr lang="en-US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Wider talent pool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Improved diversity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Access to specialist candidates</a:t>
            </a:r>
            <a:r>
              <a:rPr lang="en-US" sz="1100" dirty="0"/>
              <a:t> </a:t>
            </a:r>
            <a:endParaRPr lang="en-GB" sz="105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0C24BD-7D77-5023-9558-9095E93748B5}"/>
              </a:ext>
            </a:extLst>
          </p:cNvPr>
          <p:cNvSpPr txBox="1"/>
          <p:nvPr/>
        </p:nvSpPr>
        <p:spPr>
          <a:xfrm>
            <a:off x="5203031" y="3426618"/>
            <a:ext cx="2917031" cy="19672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/>
              <a:t>Best Option for Transformation Roles</a:t>
            </a:r>
            <a:endParaRPr lang="en-US"/>
          </a:p>
          <a:p>
            <a:pPr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LinkedIn is particularly effective for attracting experienced project and change management professionals.</a:t>
            </a:r>
            <a:endParaRPr lang="en-GB"/>
          </a:p>
        </p:txBody>
      </p:sp>
      <p:pic>
        <p:nvPicPr>
          <p:cNvPr id="4" name="Picture 3" descr="Indeed vs. LinkedIn: Which Platform Is Best for Your Job Search?">
            <a:extLst>
              <a:ext uri="{FF2B5EF4-FFF2-40B4-BE49-F238E27FC236}">
                <a16:creationId xmlns:a16="http://schemas.microsoft.com/office/drawing/2014/main" id="{E876796A-C8F5-3815-64F1-9486FC5FEB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5" y="3908822"/>
            <a:ext cx="4152899" cy="2574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7080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C32DF3D-3F59-481D-A237-77C31AD4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E94A43-C5BF-C087-CE2E-2E1BB44E0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3467"/>
            <a:ext cx="3840480" cy="5571066"/>
          </a:xfrm>
        </p:spPr>
        <p:txBody>
          <a:bodyPr anchor="ctr">
            <a:normAutofit/>
          </a:bodyPr>
          <a:lstStyle/>
          <a:p>
            <a:r>
              <a:rPr lang="en-GB" sz="5000">
                <a:ea typeface="+mj-lt"/>
                <a:cs typeface="+mj-lt"/>
              </a:rPr>
              <a:t>Interview Type 1: Competency-Based Interview</a:t>
            </a:r>
            <a:endParaRPr lang="en-US" sz="50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2F02326-30C4-4095-988F-932A425AE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39686" y="0"/>
            <a:ext cx="7152315" cy="6858000"/>
          </a:xfrm>
          <a:custGeom>
            <a:avLst/>
            <a:gdLst>
              <a:gd name="connsiteX0" fmla="*/ 17101 w 7152315"/>
              <a:gd name="connsiteY0" fmla="*/ 0 h 6858000"/>
              <a:gd name="connsiteX1" fmla="*/ 7152315 w 7152315"/>
              <a:gd name="connsiteY1" fmla="*/ 0 h 6858000"/>
              <a:gd name="connsiteX2" fmla="*/ 7152315 w 7152315"/>
              <a:gd name="connsiteY2" fmla="*/ 6858000 h 6858000"/>
              <a:gd name="connsiteX3" fmla="*/ 15999 w 7152315"/>
              <a:gd name="connsiteY3" fmla="*/ 6858000 h 6858000"/>
              <a:gd name="connsiteX4" fmla="*/ 9729 w 7152315"/>
              <a:gd name="connsiteY4" fmla="*/ 6734157 h 6858000"/>
              <a:gd name="connsiteX5" fmla="*/ 15819 w 7152315"/>
              <a:gd name="connsiteY5" fmla="*/ 6122264 h 6858000"/>
              <a:gd name="connsiteX6" fmla="*/ 11379 w 7152315"/>
              <a:gd name="connsiteY6" fmla="*/ 5614784 h 6858000"/>
              <a:gd name="connsiteX7" fmla="*/ 20006 w 7152315"/>
              <a:gd name="connsiteY7" fmla="*/ 5204359 h 6858000"/>
              <a:gd name="connsiteX8" fmla="*/ 16962 w 7152315"/>
              <a:gd name="connsiteY8" fmla="*/ 4811696 h 6858000"/>
              <a:gd name="connsiteX9" fmla="*/ 13409 w 7152315"/>
              <a:gd name="connsiteY9" fmla="*/ 4358135 h 6858000"/>
              <a:gd name="connsiteX10" fmla="*/ 12774 w 7152315"/>
              <a:gd name="connsiteY10" fmla="*/ 4038423 h 6858000"/>
              <a:gd name="connsiteX11" fmla="*/ 10110 w 7152315"/>
              <a:gd name="connsiteY11" fmla="*/ 3630663 h 6858000"/>
              <a:gd name="connsiteX12" fmla="*/ 16581 w 7152315"/>
              <a:gd name="connsiteY12" fmla="*/ 3275427 h 6858000"/>
              <a:gd name="connsiteX13" fmla="*/ 27872 w 7152315"/>
              <a:gd name="connsiteY13" fmla="*/ 2871219 h 6858000"/>
              <a:gd name="connsiteX14" fmla="*/ 17596 w 7152315"/>
              <a:gd name="connsiteY14" fmla="*/ 2235600 h 6858000"/>
              <a:gd name="connsiteX15" fmla="*/ 14170 w 7152315"/>
              <a:gd name="connsiteY15" fmla="*/ 1894827 h 6858000"/>
              <a:gd name="connsiteX16" fmla="*/ 11632 w 7152315"/>
              <a:gd name="connsiteY16" fmla="*/ 1603026 h 6858000"/>
              <a:gd name="connsiteX17" fmla="*/ 14551 w 7152315"/>
              <a:gd name="connsiteY17" fmla="*/ 1307799 h 6858000"/>
              <a:gd name="connsiteX18" fmla="*/ 14551 w 7152315"/>
              <a:gd name="connsiteY18" fmla="*/ 887733 h 6858000"/>
              <a:gd name="connsiteX19" fmla="*/ 849 w 7152315"/>
              <a:gd name="connsiteY19" fmla="*/ 349169 h 6858000"/>
              <a:gd name="connsiteX20" fmla="*/ 1404 w 7152315"/>
              <a:gd name="connsiteY20" fmla="*/ 16059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152315" h="685800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ECADB-AB94-DBFC-D64D-3D8819194F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696" y="643467"/>
            <a:ext cx="5788152" cy="55710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500" b="1">
                <a:solidFill>
                  <a:srgbClr val="FFFFFF"/>
                </a:solidFill>
              </a:rPr>
              <a:t>Overview</a:t>
            </a:r>
            <a:endParaRPr lang="en-US" sz="1500" b="1">
              <a:solidFill>
                <a:srgbClr val="FFFFFF"/>
              </a:solidFill>
            </a:endParaRPr>
          </a:p>
          <a:p>
            <a:r>
              <a:rPr lang="en-GB" sz="1500">
                <a:solidFill>
                  <a:srgbClr val="FFFFFF"/>
                </a:solidFill>
                <a:ea typeface="+mn-lt"/>
                <a:cs typeface="+mn-lt"/>
              </a:rPr>
              <a:t>Assesses whether candidates possess specific competencies required for the role.</a:t>
            </a:r>
            <a:endParaRPr lang="en-GB" sz="15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500" b="1">
                <a:solidFill>
                  <a:srgbClr val="FFFFFF"/>
                </a:solidFill>
              </a:rPr>
              <a:t>Example Question</a:t>
            </a:r>
          </a:p>
          <a:p>
            <a:r>
              <a:rPr lang="en-GB" sz="1500">
                <a:solidFill>
                  <a:srgbClr val="FFFFFF"/>
                </a:solidFill>
                <a:ea typeface="+mn-lt"/>
                <a:cs typeface="+mn-lt"/>
              </a:rPr>
              <a:t>"Describe a time when you successfully led a major organisational change."</a:t>
            </a:r>
            <a:endParaRPr lang="en-GB" sz="15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500" b="1">
                <a:solidFill>
                  <a:srgbClr val="FFFFFF"/>
                </a:solidFill>
              </a:rPr>
              <a:t>Advantages</a:t>
            </a:r>
          </a:p>
          <a:p>
            <a:r>
              <a:rPr lang="en-GB" sz="1500">
                <a:solidFill>
                  <a:srgbClr val="FFFFFF"/>
                </a:solidFill>
                <a:ea typeface="+mn-lt"/>
                <a:cs typeface="+mn-lt"/>
              </a:rPr>
              <a:t>✔ Objective assessment</a:t>
            </a:r>
            <a:endParaRPr lang="en-GB" sz="1500">
              <a:solidFill>
                <a:srgbClr val="FFFFFF"/>
              </a:solidFill>
            </a:endParaRPr>
          </a:p>
          <a:p>
            <a:r>
              <a:rPr lang="en-GB" sz="1500">
                <a:solidFill>
                  <a:srgbClr val="FFFFFF"/>
                </a:solidFill>
                <a:ea typeface="+mn-lt"/>
                <a:cs typeface="+mn-lt"/>
              </a:rPr>
              <a:t>✔ Consistent evaluation</a:t>
            </a:r>
            <a:endParaRPr lang="en-GB" sz="1500">
              <a:solidFill>
                <a:srgbClr val="FFFFFF"/>
              </a:solidFill>
            </a:endParaRPr>
          </a:p>
          <a:p>
            <a:r>
              <a:rPr lang="en-GB" sz="1500">
                <a:solidFill>
                  <a:srgbClr val="FFFFFF"/>
                </a:solidFill>
                <a:ea typeface="+mn-lt"/>
                <a:cs typeface="+mn-lt"/>
              </a:rPr>
              <a:t>✔ Easy comparison between candidates</a:t>
            </a:r>
            <a:endParaRPr lang="en-GB" sz="15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500" b="1">
                <a:solidFill>
                  <a:srgbClr val="FFFFFF"/>
                </a:solidFill>
              </a:rPr>
              <a:t>Suitable Roles</a:t>
            </a:r>
          </a:p>
          <a:p>
            <a:r>
              <a:rPr lang="en-GB" sz="1500">
                <a:solidFill>
                  <a:srgbClr val="FFFFFF"/>
                </a:solidFill>
                <a:ea typeface="+mn-lt"/>
                <a:cs typeface="+mn-lt"/>
              </a:rPr>
              <a:t>Change Manager </a:t>
            </a:r>
            <a:endParaRPr lang="en-GB" sz="1500">
              <a:solidFill>
                <a:srgbClr val="FFFFFF"/>
              </a:solidFill>
            </a:endParaRPr>
          </a:p>
          <a:p>
            <a:r>
              <a:rPr lang="en-GB" sz="1500">
                <a:solidFill>
                  <a:srgbClr val="FFFFFF"/>
                </a:solidFill>
                <a:ea typeface="+mn-lt"/>
                <a:cs typeface="+mn-lt"/>
              </a:rPr>
              <a:t>Operations Manager </a:t>
            </a:r>
            <a:endParaRPr lang="en-GB" sz="1500">
              <a:solidFill>
                <a:srgbClr val="FFFFFF"/>
              </a:solidFill>
            </a:endParaRPr>
          </a:p>
          <a:p>
            <a:r>
              <a:rPr lang="en-GB" sz="1500">
                <a:solidFill>
                  <a:srgbClr val="FFFFFF"/>
                </a:solidFill>
                <a:ea typeface="+mn-lt"/>
                <a:cs typeface="+mn-lt"/>
              </a:rPr>
              <a:t>Project Manager </a:t>
            </a:r>
            <a:endParaRPr lang="en-GB" sz="15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500" b="1">
                <a:solidFill>
                  <a:srgbClr val="FFFFFF"/>
                </a:solidFill>
              </a:rPr>
              <a:t>Limitation</a:t>
            </a:r>
          </a:p>
          <a:p>
            <a:pPr marL="0" indent="0">
              <a:buNone/>
            </a:pPr>
            <a:r>
              <a:rPr lang="en-GB" sz="1500">
                <a:solidFill>
                  <a:srgbClr val="FFFFFF"/>
                </a:solidFill>
                <a:ea typeface="+mn-lt"/>
                <a:cs typeface="+mn-lt"/>
              </a:rPr>
              <a:t>Past performance may not always predict future performance.</a:t>
            </a:r>
            <a:endParaRPr lang="en-GB" sz="1500">
              <a:solidFill>
                <a:srgbClr val="FFFFFF"/>
              </a:solidFill>
            </a:endParaRPr>
          </a:p>
          <a:p>
            <a:endParaRPr lang="en-GB" sz="15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258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Behavior Chart For Kids Free Printable - Jace Printable">
            <a:extLst>
              <a:ext uri="{FF2B5EF4-FFF2-40B4-BE49-F238E27FC236}">
                <a16:creationId xmlns:a16="http://schemas.microsoft.com/office/drawing/2014/main" id="{84801740-9678-22DA-5F34-C93348CF77D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b="22945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1CC206-7661-21BC-2394-3D7CEE17B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949" y="-385786"/>
            <a:ext cx="5155263" cy="557189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ea typeface="+mj-lt"/>
                <a:cs typeface="+mj-lt"/>
              </a:rPr>
              <a:t>Interview Type 2: Behavioural Interview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E371B-42D0-258B-DB85-AD04EB7924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5825" y="842939"/>
            <a:ext cx="6358574" cy="55718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600" b="1">
                <a:solidFill>
                  <a:srgbClr val="FFFFFF"/>
                </a:solidFill>
              </a:rPr>
              <a:t>Overview</a:t>
            </a:r>
          </a:p>
          <a:p>
            <a:r>
              <a:rPr lang="en-GB" sz="1600">
                <a:solidFill>
                  <a:srgbClr val="FFFFFF"/>
                </a:solidFill>
                <a:ea typeface="+mn-lt"/>
                <a:cs typeface="+mn-lt"/>
              </a:rPr>
              <a:t>Based on the principle that past behaviour predicts future behaviour.</a:t>
            </a:r>
            <a:endParaRPr lang="en-GB" sz="16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FFFFFF"/>
                </a:solidFill>
              </a:rPr>
              <a:t>Example Question</a:t>
            </a:r>
          </a:p>
          <a:p>
            <a:pPr marL="0" indent="0">
              <a:buNone/>
            </a:pPr>
            <a:r>
              <a:rPr lang="en-GB" sz="1600">
                <a:solidFill>
                  <a:srgbClr val="FFFFFF"/>
                </a:solidFill>
                <a:ea typeface="+mn-lt"/>
                <a:cs typeface="+mn-lt"/>
              </a:rPr>
              <a:t>"Tell us about a time you managed resistance from colleagues."</a:t>
            </a:r>
            <a:endParaRPr lang="en-GB" sz="16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FFFFFF"/>
                </a:solidFill>
              </a:rPr>
              <a:t>Advantages</a:t>
            </a:r>
          </a:p>
          <a:p>
            <a:pPr marL="0" indent="0">
              <a:buNone/>
            </a:pPr>
            <a:r>
              <a:rPr lang="en-GB" sz="1600">
                <a:solidFill>
                  <a:srgbClr val="FFFFFF"/>
                </a:solidFill>
                <a:ea typeface="+mn-lt"/>
                <a:cs typeface="+mn-lt"/>
              </a:rPr>
              <a:t>✔ Identifies real-life experience</a:t>
            </a:r>
            <a:endParaRPr lang="en-GB" sz="16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rgbClr val="FFFFFF"/>
                </a:solidFill>
                <a:ea typeface="+mn-lt"/>
                <a:cs typeface="+mn-lt"/>
              </a:rPr>
              <a:t>✔ Reveals interpersonal skills</a:t>
            </a:r>
            <a:endParaRPr lang="en-GB" sz="16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rgbClr val="FFFFFF"/>
                </a:solidFill>
                <a:ea typeface="+mn-lt"/>
                <a:cs typeface="+mn-lt"/>
              </a:rPr>
              <a:t>✔ Evaluates leadership capability</a:t>
            </a:r>
            <a:endParaRPr lang="en-GB" sz="16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FFFFFF"/>
                </a:solidFill>
              </a:rPr>
              <a:t>Suitable Roles</a:t>
            </a:r>
          </a:p>
          <a:p>
            <a:r>
              <a:rPr lang="en-GB" sz="1600">
                <a:solidFill>
                  <a:srgbClr val="FFFFFF"/>
                </a:solidFill>
                <a:ea typeface="+mn-lt"/>
                <a:cs typeface="+mn-lt"/>
              </a:rPr>
              <a:t>Change Manager </a:t>
            </a:r>
            <a:endParaRPr lang="en-GB" sz="1600">
              <a:solidFill>
                <a:srgbClr val="FFFFFF"/>
              </a:solidFill>
            </a:endParaRPr>
          </a:p>
          <a:p>
            <a:r>
              <a:rPr lang="en-GB" sz="1600">
                <a:solidFill>
                  <a:srgbClr val="FFFFFF"/>
                </a:solidFill>
                <a:ea typeface="+mn-lt"/>
                <a:cs typeface="+mn-lt"/>
              </a:rPr>
              <a:t>HR Business Partner </a:t>
            </a:r>
            <a:endParaRPr lang="en-GB" sz="1600">
              <a:solidFill>
                <a:srgbClr val="FFFFFF"/>
              </a:solidFill>
            </a:endParaRPr>
          </a:p>
          <a:p>
            <a:r>
              <a:rPr lang="en-GB" sz="1600">
                <a:solidFill>
                  <a:srgbClr val="FFFFFF"/>
                </a:solidFill>
                <a:ea typeface="+mn-lt"/>
                <a:cs typeface="+mn-lt"/>
              </a:rPr>
              <a:t>Project Manager </a:t>
            </a:r>
            <a:endParaRPr lang="en-GB" sz="16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FFFFFF"/>
                </a:solidFill>
              </a:rPr>
              <a:t>Common Framework</a:t>
            </a:r>
          </a:p>
          <a:p>
            <a:pPr marL="0" indent="0">
              <a:buNone/>
            </a:pPr>
            <a:r>
              <a:rPr lang="en-GB" sz="1600" b="1">
                <a:solidFill>
                  <a:srgbClr val="FFFFFF"/>
                </a:solidFill>
                <a:ea typeface="+mn-lt"/>
                <a:cs typeface="+mn-lt"/>
              </a:rPr>
              <a:t>STAR Method:</a:t>
            </a:r>
            <a:endParaRPr lang="en-GB" sz="1600" b="1">
              <a:solidFill>
                <a:srgbClr val="FFFFFF"/>
              </a:solidFill>
            </a:endParaRPr>
          </a:p>
          <a:p>
            <a:r>
              <a:rPr lang="en-GB" sz="1600">
                <a:solidFill>
                  <a:srgbClr val="FFFFFF"/>
                </a:solidFill>
                <a:ea typeface="+mn-lt"/>
                <a:cs typeface="+mn-lt"/>
              </a:rPr>
              <a:t>Situation </a:t>
            </a:r>
            <a:endParaRPr lang="en-GB" sz="1600">
              <a:solidFill>
                <a:srgbClr val="FFFFFF"/>
              </a:solidFill>
            </a:endParaRPr>
          </a:p>
          <a:p>
            <a:r>
              <a:rPr lang="en-GB" sz="1600">
                <a:solidFill>
                  <a:srgbClr val="FFFFFF"/>
                </a:solidFill>
                <a:ea typeface="+mn-lt"/>
                <a:cs typeface="+mn-lt"/>
              </a:rPr>
              <a:t>Task </a:t>
            </a:r>
            <a:endParaRPr lang="en-GB" sz="1600">
              <a:solidFill>
                <a:srgbClr val="FFFFFF"/>
              </a:solidFill>
            </a:endParaRPr>
          </a:p>
          <a:p>
            <a:r>
              <a:rPr lang="en-GB" sz="1600">
                <a:solidFill>
                  <a:srgbClr val="FFFFFF"/>
                </a:solidFill>
                <a:ea typeface="+mn-lt"/>
                <a:cs typeface="+mn-lt"/>
              </a:rPr>
              <a:t>Action </a:t>
            </a:r>
            <a:endParaRPr lang="en-GB" sz="1600">
              <a:solidFill>
                <a:srgbClr val="FFFFFF"/>
              </a:solidFill>
            </a:endParaRPr>
          </a:p>
          <a:p>
            <a:r>
              <a:rPr lang="en-GB" sz="1600">
                <a:solidFill>
                  <a:srgbClr val="FFFFFF"/>
                </a:solidFill>
                <a:ea typeface="+mn-lt"/>
                <a:cs typeface="+mn-lt"/>
              </a:rPr>
              <a:t>Result</a:t>
            </a:r>
            <a:endParaRPr lang="en-GB" sz="1600">
              <a:solidFill>
                <a:srgbClr val="FFFFFF"/>
              </a:solidFill>
            </a:endParaRPr>
          </a:p>
          <a:p>
            <a:endParaRPr lang="en-GB" sz="1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11292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99030C-55E7-67AC-062D-CCA769C07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172" y="2855"/>
            <a:ext cx="6882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Appropriate Questioning Techniques: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CFC88-01A2-8616-E0EA-EA6FC890A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172" y="1116757"/>
            <a:ext cx="4298127" cy="557507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600" b="1">
                <a:solidFill>
                  <a:schemeClr val="tx2"/>
                </a:solidFill>
              </a:rPr>
              <a:t>Behavioural Questions</a:t>
            </a:r>
            <a:endParaRPr lang="en-US" sz="1600" b="1">
              <a:solidFill>
                <a:schemeClr val="tx2"/>
              </a:solidFill>
            </a:endParaRPr>
          </a:p>
          <a:p>
            <a:r>
              <a:rPr lang="en-GB" sz="1600" dirty="0">
                <a:solidFill>
                  <a:schemeClr val="tx2"/>
                </a:solidFill>
                <a:ea typeface="+mn-lt"/>
                <a:cs typeface="+mn-lt"/>
              </a:rPr>
              <a:t>Assess previous experience.</a:t>
            </a:r>
            <a:endParaRPr lang="en-GB" sz="16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tx2"/>
                </a:solidFill>
                <a:ea typeface="+mn-lt"/>
                <a:cs typeface="+mn-lt"/>
              </a:rPr>
              <a:t>Example:</a:t>
            </a:r>
          </a:p>
          <a:p>
            <a:pPr marL="0" indent="0">
              <a:buNone/>
            </a:pPr>
            <a:r>
              <a:rPr lang="en-GB" sz="1600">
                <a:solidFill>
                  <a:schemeClr val="tx2"/>
                </a:solidFill>
                <a:ea typeface="+mn-lt"/>
                <a:cs typeface="+mn-lt"/>
              </a:rPr>
              <a:t>"Describe a situation where you delivered change under pressure."</a:t>
            </a:r>
            <a:endParaRPr lang="en-GB" sz="16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600" b="1">
                <a:solidFill>
                  <a:schemeClr val="tx2"/>
                </a:solidFill>
              </a:rPr>
              <a:t>Situational Questions</a:t>
            </a:r>
          </a:p>
          <a:p>
            <a:r>
              <a:rPr lang="en-GB" sz="1600">
                <a:solidFill>
                  <a:schemeClr val="tx2"/>
                </a:solidFill>
                <a:ea typeface="+mn-lt"/>
                <a:cs typeface="+mn-lt"/>
              </a:rPr>
              <a:t>Assess future decision-making.</a:t>
            </a:r>
            <a:endParaRPr lang="en-GB" sz="16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tx2"/>
                </a:solidFill>
                <a:ea typeface="+mn-lt"/>
                <a:cs typeface="+mn-lt"/>
              </a:rPr>
              <a:t>Example:</a:t>
            </a:r>
            <a:br>
              <a:rPr lang="en-GB" sz="1600" dirty="0">
                <a:ea typeface="+mn-lt"/>
                <a:cs typeface="+mn-lt"/>
              </a:rPr>
            </a:br>
            <a:r>
              <a:rPr lang="en-GB" sz="1600">
                <a:solidFill>
                  <a:schemeClr val="tx2"/>
                </a:solidFill>
                <a:ea typeface="+mn-lt"/>
                <a:cs typeface="+mn-lt"/>
              </a:rPr>
              <a:t> "How would you respond if employees resisted a new digital system?"</a:t>
            </a:r>
            <a:endParaRPr lang="en-GB" sz="16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600" b="1">
                <a:solidFill>
                  <a:schemeClr val="tx2"/>
                </a:solidFill>
              </a:rPr>
              <a:t>Competency-Based Questions</a:t>
            </a:r>
          </a:p>
          <a:p>
            <a:r>
              <a:rPr lang="en-GB" sz="1600">
                <a:solidFill>
                  <a:schemeClr val="tx2"/>
                </a:solidFill>
                <a:ea typeface="+mn-lt"/>
                <a:cs typeface="+mn-lt"/>
              </a:rPr>
              <a:t>Measure required competencies.</a:t>
            </a:r>
            <a:endParaRPr lang="en-GB" sz="16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tx2"/>
                </a:solidFill>
                <a:ea typeface="+mn-lt"/>
                <a:cs typeface="+mn-lt"/>
              </a:rPr>
              <a:t>Example:</a:t>
            </a:r>
            <a:br>
              <a:rPr lang="en-GB" sz="1600" dirty="0">
                <a:ea typeface="+mn-lt"/>
                <a:cs typeface="+mn-lt"/>
              </a:rPr>
            </a:br>
            <a:r>
              <a:rPr lang="en-GB" sz="1600">
                <a:solidFill>
                  <a:schemeClr val="tx2"/>
                </a:solidFill>
                <a:ea typeface="+mn-lt"/>
                <a:cs typeface="+mn-lt"/>
              </a:rPr>
              <a:t> "Give an example of stakeholder management."</a:t>
            </a:r>
            <a:endParaRPr lang="en-GB" sz="16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050" b="1" dirty="0">
              <a:solidFill>
                <a:schemeClr val="tx2"/>
              </a:solidFill>
            </a:endParaRPr>
          </a:p>
          <a:p>
            <a:endParaRPr lang="en-GB" sz="500">
              <a:solidFill>
                <a:schemeClr val="tx2"/>
              </a:solidFill>
            </a:endParaRP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1E6A6F87-6157-3A95-09DF-7AEECB687CE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729117" y="1849958"/>
            <a:ext cx="2659239" cy="267028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EE1B39C-9839-46CD-ADD1-2ECEA1148095}"/>
              </a:ext>
            </a:extLst>
          </p:cNvPr>
          <p:cNvSpPr txBox="1"/>
          <p:nvPr/>
        </p:nvSpPr>
        <p:spPr>
          <a:xfrm>
            <a:off x="4424362" y="1457324"/>
            <a:ext cx="2440781" cy="15134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400" b="1">
                <a:solidFill>
                  <a:schemeClr val="tx2"/>
                </a:solidFill>
              </a:rPr>
              <a:t>Probing Questions</a:t>
            </a:r>
            <a:endParaRPr lang="en-US" sz="1400">
              <a:solidFill>
                <a:schemeClr val="tx2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>
                <a:solidFill>
                  <a:schemeClr val="tx2"/>
                </a:solidFill>
              </a:rPr>
              <a:t>Explore answers in greater depth.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400">
                <a:solidFill>
                  <a:schemeClr val="tx2"/>
                </a:solidFill>
              </a:rPr>
              <a:t>Example:</a:t>
            </a:r>
            <a:br>
              <a:rPr lang="en-GB" sz="1400" dirty="0"/>
            </a:br>
            <a:r>
              <a:rPr lang="en-GB" sz="1400">
                <a:solidFill>
                  <a:schemeClr val="tx2"/>
                </a:solidFill>
              </a:rPr>
              <a:t> "What specifically did you do?"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7DDCCE-58A5-5F8D-F136-A24E4E1CEA39}"/>
              </a:ext>
            </a:extLst>
          </p:cNvPr>
          <p:cNvSpPr txBox="1"/>
          <p:nvPr/>
        </p:nvSpPr>
        <p:spPr>
          <a:xfrm>
            <a:off x="4533900" y="3186112"/>
            <a:ext cx="2600325" cy="31241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400" b="1">
                <a:solidFill>
                  <a:schemeClr val="tx2"/>
                </a:solidFill>
              </a:rPr>
              <a:t>Why These Techniques?</a:t>
            </a:r>
            <a:endParaRPr lang="en-US" sz="140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400">
                <a:solidFill>
                  <a:schemeClr val="tx2"/>
                </a:solidFill>
              </a:rPr>
              <a:t>Transformation roles require: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>
                <a:solidFill>
                  <a:schemeClr val="tx2"/>
                </a:solidFill>
              </a:rPr>
              <a:t>Adaptability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>
                <a:solidFill>
                  <a:schemeClr val="tx2"/>
                </a:solidFill>
              </a:rPr>
              <a:t>Leadership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>
                <a:solidFill>
                  <a:schemeClr val="tx2"/>
                </a:solidFill>
              </a:rPr>
              <a:t>Problem-solving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>
                <a:solidFill>
                  <a:schemeClr val="tx2"/>
                </a:solidFill>
              </a:rPr>
              <a:t>Communication skills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>
                <a:solidFill>
                  <a:schemeClr val="tx2"/>
                </a:solidFill>
              </a:rPr>
              <a:t>These techniques provide evidence-based assessment rather than relying on intuition.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400">
                <a:solidFill>
                  <a:schemeClr val="tx2"/>
                </a:solidFill>
              </a:rPr>
              <a:t>(Armstrong, 2023; CIPD, 2024</a:t>
            </a:r>
            <a:r>
              <a:rPr lang="en-GB" sz="900">
                <a:solidFill>
                  <a:schemeClr val="tx2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5530628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CD34FA4-65D4-0E5F-EA52-40DDF9728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862" y="1028850"/>
            <a:ext cx="5692953" cy="165947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Face-to-Face vs Virtual Interviews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B854CA-FC2F-509B-A86D-DF2C025F1398}"/>
              </a:ext>
            </a:extLst>
          </p:cNvPr>
          <p:cNvSpPr txBox="1"/>
          <p:nvPr/>
        </p:nvSpPr>
        <p:spPr>
          <a:xfrm>
            <a:off x="-4192" y="3197268"/>
            <a:ext cx="6614118" cy="327782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>
                <a:solidFill>
                  <a:schemeClr val="tx2"/>
                </a:solidFill>
              </a:rPr>
              <a:t>For Sports Direct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Face-to-Face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Best for: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Senior leadership roles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Change Managers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Virtual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Best for: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Initial screening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Digital specialists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National recruitment campaigns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Recommendation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Use a hybrid approach combining both methods.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(CIPD, 2024; Armstrong, 202</a:t>
            </a:r>
            <a:r>
              <a:rPr lang="en-US">
                <a:solidFill>
                  <a:schemeClr val="tx2"/>
                </a:solidFill>
              </a:rPr>
              <a:t>3)</a:t>
            </a:r>
            <a:endParaRPr lang="en-US" sz="14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00">
              <a:solidFill>
                <a:schemeClr val="tx2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E4A1795-CFF1-08D6-B439-3A5E0E5DFB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0613973"/>
              </p:ext>
            </p:extLst>
          </p:nvPr>
        </p:nvGraphicFramePr>
        <p:xfrm>
          <a:off x="6604000" y="2981739"/>
          <a:ext cx="5586306" cy="38700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65967">
                  <a:extLst>
                    <a:ext uri="{9D8B030D-6E8A-4147-A177-3AD203B41FA5}">
                      <a16:colId xmlns:a16="http://schemas.microsoft.com/office/drawing/2014/main" val="3534661601"/>
                    </a:ext>
                  </a:extLst>
                </a:gridCol>
                <a:gridCol w="2720339">
                  <a:extLst>
                    <a:ext uri="{9D8B030D-6E8A-4147-A177-3AD203B41FA5}">
                      <a16:colId xmlns:a16="http://schemas.microsoft.com/office/drawing/2014/main" val="706901964"/>
                    </a:ext>
                  </a:extLst>
                </a:gridCol>
              </a:tblGrid>
              <a:tr h="49255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b="1"/>
                        <a:t>Face-to-Face</a:t>
                      </a:r>
                    </a:p>
                  </a:txBody>
                  <a:tcPr marL="88784" marR="88784" marT="44392" marB="44392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700" b="1"/>
                        <a:t>Virtual</a:t>
                      </a:r>
                    </a:p>
                  </a:txBody>
                  <a:tcPr marL="88784" marR="88784" marT="44392" marB="44392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6045473"/>
                  </a:ext>
                </a:extLst>
              </a:tr>
              <a:tr h="8443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Stronger personal interaction</a:t>
                      </a:r>
                    </a:p>
                  </a:txBody>
                  <a:tcPr marL="88784" marR="88784" marT="44392" marB="44392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Greater flexibility</a:t>
                      </a:r>
                    </a:p>
                  </a:txBody>
                  <a:tcPr marL="88784" marR="88784" marT="44392" marB="44392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21473392"/>
                  </a:ext>
                </a:extLst>
              </a:tr>
              <a:tr h="8443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Easier assessment of body language</a:t>
                      </a:r>
                    </a:p>
                  </a:txBody>
                  <a:tcPr marL="88784" marR="88784" marT="44392" marB="44392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Lower costs</a:t>
                      </a:r>
                    </a:p>
                  </a:txBody>
                  <a:tcPr marL="88784" marR="88784" marT="44392" marB="44392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53046868"/>
                  </a:ext>
                </a:extLst>
              </a:tr>
              <a:tr h="8443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Better relationship building</a:t>
                      </a:r>
                    </a:p>
                  </a:txBody>
                  <a:tcPr marL="88784" marR="88784" marT="44392" marB="44392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Wider talent pool</a:t>
                      </a:r>
                    </a:p>
                  </a:txBody>
                  <a:tcPr marL="88784" marR="88784" marT="44392" marB="44392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63617683"/>
                  </a:ext>
                </a:extLst>
              </a:tr>
              <a:tr h="8443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More expensive</a:t>
                      </a:r>
                    </a:p>
                  </a:txBody>
                  <a:tcPr marL="88784" marR="88784" marT="44392" marB="44392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Potential technology issues</a:t>
                      </a:r>
                    </a:p>
                  </a:txBody>
                  <a:tcPr marL="88784" marR="88784" marT="44392" marB="44392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58936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62792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Conclusion Images Free">
            <a:extLst>
              <a:ext uri="{FF2B5EF4-FFF2-40B4-BE49-F238E27FC236}">
                <a16:creationId xmlns:a16="http://schemas.microsoft.com/office/drawing/2014/main" id="{894AA8BB-EE96-A6CE-CFB0-E745A899BC7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2516" b="10953"/>
          <a:stretch>
            <a:fillRect/>
          </a:stretch>
        </p:blipFill>
        <p:spPr>
          <a:xfrm>
            <a:off x="-1" y="88358"/>
            <a:ext cx="12192001" cy="658190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4FB62E-7C2C-9BDE-A96A-941A52558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624" y="90464"/>
            <a:ext cx="4801872" cy="147476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ea typeface="+mj-lt"/>
                <a:cs typeface="+mj-lt"/>
              </a:rPr>
              <a:t>Conclusion and Key Recommendations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1DF43-E1EB-82D6-F982-EE14F58181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6984" y="1858248"/>
            <a:ext cx="5158424" cy="3131291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1400" b="1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4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 b="1">
                <a:solidFill>
                  <a:srgbClr val="FFFFFF"/>
                </a:solidFill>
              </a:rPr>
              <a:t>Recommendations for Sports Direct</a:t>
            </a:r>
          </a:p>
          <a:p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Adopt competency-based recruitment. </a:t>
            </a:r>
            <a:endParaRPr lang="en-GB" sz="2000">
              <a:solidFill>
                <a:srgbClr val="FFFFFF"/>
              </a:solidFill>
            </a:endParaRPr>
          </a:p>
          <a:p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Use structured interview processes. </a:t>
            </a:r>
            <a:endParaRPr lang="en-GB" sz="2000">
              <a:solidFill>
                <a:srgbClr val="FFFFFF"/>
              </a:solidFill>
            </a:endParaRPr>
          </a:p>
          <a:p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Combine virtual and face-to-face interviews. </a:t>
            </a:r>
            <a:endParaRPr lang="en-GB" sz="2000">
              <a:solidFill>
                <a:srgbClr val="FFFFFF"/>
              </a:solidFill>
            </a:endParaRPr>
          </a:p>
          <a:p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Invest in assessment centres for senior transformation roles. </a:t>
            </a:r>
            <a:endParaRPr lang="en-GB" sz="200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  <a:ea typeface="+mn-lt"/>
                <a:cs typeface="+mn-lt"/>
              </a:rPr>
              <a:t>Align recruitment with long-term transformation objectives.</a:t>
            </a:r>
            <a:endParaRPr lang="en-GB" sz="200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ea typeface="+mn-lt"/>
                <a:cs typeface="+mn-lt"/>
              </a:rPr>
              <a:t> </a:t>
            </a:r>
            <a:r>
              <a:rPr lang="en-GB" sz="2000" i="1">
                <a:solidFill>
                  <a:srgbClr val="FFFFFF"/>
                </a:solidFill>
                <a:ea typeface="+mn-lt"/>
                <a:cs typeface="+mn-lt"/>
              </a:rPr>
              <a:t>(Armstrong, 2023; CIPD, 2024; Torrington et al., 2023)</a:t>
            </a:r>
            <a:endParaRPr lang="en-GB" sz="2000">
              <a:solidFill>
                <a:srgbClr val="FFFF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1D4024-913F-5D20-883B-37BCF4E8739C}"/>
              </a:ext>
            </a:extLst>
          </p:cNvPr>
          <p:cNvSpPr txBox="1"/>
          <p:nvPr/>
        </p:nvSpPr>
        <p:spPr>
          <a:xfrm>
            <a:off x="231738" y="1566193"/>
            <a:ext cx="5195011" cy="37267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b="1">
                <a:solidFill>
                  <a:srgbClr val="FFFFFF"/>
                </a:solidFill>
              </a:rPr>
              <a:t>Key Findings</a:t>
            </a:r>
            <a:endParaRPr lang="en-US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solidFill>
                  <a:srgbClr val="FFFFFF"/>
                </a:solidFill>
              </a:rPr>
              <a:t>Effective recruitment is critical during organisational transformation. </a:t>
            </a:r>
            <a:endParaRPr lang="en-GB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>
                <a:solidFill>
                  <a:srgbClr val="FFFFFF"/>
                </a:solidFill>
              </a:rPr>
              <a:t>Job analysis and person specifications provide a strong foundation for selection. </a:t>
            </a:r>
            <a:endParaRPr lang="en-GB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>
                <a:solidFill>
                  <a:srgbClr val="FFFFFF"/>
                </a:solidFill>
              </a:rPr>
              <a:t>Competency-based, behavioural and assessment-centre interviews are particularly effective. </a:t>
            </a:r>
            <a:endParaRPr lang="en-GB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>
                <a:solidFill>
                  <a:srgbClr val="FFFFFF"/>
                </a:solidFill>
              </a:rPr>
              <a:t>Behavioural, situational and probing questions improve candidate evaluation. </a:t>
            </a:r>
            <a:endParaRPr lang="en-GB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solidFill>
                  <a:srgbClr val="FFFFFF"/>
                </a:solidFill>
              </a:rPr>
              <a:t>Both face-to-face and virtual interviews offer advantages. 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13151585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B2B2AB-DD31-400F-0931-9001D7F43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References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22A28-8242-5C36-5348-0AF577BD12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100">
                <a:ea typeface="+mn-lt"/>
                <a:cs typeface="+mn-lt"/>
              </a:rPr>
              <a:t>Armstrong, M. (2023) </a:t>
            </a:r>
            <a:r>
              <a:rPr lang="en-GB" sz="1100" i="1">
                <a:ea typeface="+mn-lt"/>
                <a:cs typeface="+mn-lt"/>
              </a:rPr>
              <a:t>Armstrong's Handbook of Human Resource Management Practice</a:t>
            </a:r>
            <a:r>
              <a:rPr lang="en-GB" sz="1100">
                <a:ea typeface="+mn-lt"/>
                <a:cs typeface="+mn-lt"/>
              </a:rPr>
              <a:t>. 16th ed. London: Kogan Page.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Bratton, J. and Gold, J. (2023) </a:t>
            </a:r>
            <a:r>
              <a:rPr lang="en-GB" sz="1100" i="1">
                <a:ea typeface="+mn-lt"/>
                <a:cs typeface="+mn-lt"/>
              </a:rPr>
              <a:t>Human Resource Management: Theory and Practice</a:t>
            </a:r>
            <a:r>
              <a:rPr lang="en-GB" sz="1100">
                <a:ea typeface="+mn-lt"/>
                <a:cs typeface="+mn-lt"/>
              </a:rPr>
              <a:t>. 8th ed. London: Palgrave Macmillan.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CIPD (2024) </a:t>
            </a:r>
            <a:r>
              <a:rPr lang="en-GB" sz="1100" i="1">
                <a:ea typeface="+mn-lt"/>
                <a:cs typeface="+mn-lt"/>
              </a:rPr>
              <a:t>Recruitment: An Overview</a:t>
            </a:r>
            <a:r>
              <a:rPr lang="en-GB" sz="1100">
                <a:ea typeface="+mn-lt"/>
                <a:cs typeface="+mn-lt"/>
              </a:rPr>
              <a:t>. London: Chartered Institute of Personnel and Development.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Dessler, G. (2020) </a:t>
            </a:r>
            <a:r>
              <a:rPr lang="en-GB" sz="1100" i="1">
                <a:ea typeface="+mn-lt"/>
                <a:cs typeface="+mn-lt"/>
              </a:rPr>
              <a:t>Human Resource Management</a:t>
            </a:r>
            <a:r>
              <a:rPr lang="en-GB" sz="1100">
                <a:ea typeface="+mn-lt"/>
                <a:cs typeface="+mn-lt"/>
              </a:rPr>
              <a:t>. 16th ed. Harlow: Pearson.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Torrington, D., Hall, L., Taylor, S. and Atkinson, C. (2023) </a:t>
            </a:r>
            <a:r>
              <a:rPr lang="en-GB" sz="1100" i="1">
                <a:ea typeface="+mn-lt"/>
                <a:cs typeface="+mn-lt"/>
              </a:rPr>
              <a:t>Human Resource Management</a:t>
            </a:r>
            <a:r>
              <a:rPr lang="en-GB" sz="1100">
                <a:ea typeface="+mn-lt"/>
                <a:cs typeface="+mn-lt"/>
              </a:rPr>
              <a:t>. 12th ed. Harlow: Pearson.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Gürel, E. and Tat, M. (2017) 'SWOT analysis: A theoretical review', </a:t>
            </a:r>
            <a:r>
              <a:rPr lang="en-GB" sz="1100" i="1">
                <a:ea typeface="+mn-lt"/>
                <a:cs typeface="+mn-lt"/>
              </a:rPr>
              <a:t>The Journal of International Social Research</a:t>
            </a:r>
            <a:r>
              <a:rPr lang="en-GB" sz="1100">
                <a:ea typeface="+mn-lt"/>
                <a:cs typeface="+mn-lt"/>
              </a:rPr>
              <a:t>, 10(51), pp. 994–1006.</a:t>
            </a:r>
          </a:p>
          <a:p>
            <a:r>
              <a:rPr lang="en-GB" sz="1100">
                <a:ea typeface="+mn-lt"/>
                <a:cs typeface="+mn-lt"/>
              </a:rPr>
              <a:t>Armstrong, M. (2023) </a:t>
            </a:r>
            <a:r>
              <a:rPr lang="en-GB" sz="1100" i="1">
                <a:ea typeface="+mn-lt"/>
                <a:cs typeface="+mn-lt"/>
              </a:rPr>
              <a:t>Armstrong's Handbook of Human Resource Management Practice</a:t>
            </a:r>
            <a:r>
              <a:rPr lang="en-GB" sz="1100">
                <a:ea typeface="+mn-lt"/>
                <a:cs typeface="+mn-lt"/>
              </a:rPr>
              <a:t>. 16th edn. London: Kogan Page.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Armstrong, M. (2023) </a:t>
            </a:r>
            <a:r>
              <a:rPr lang="en-GB" sz="1100" i="1">
                <a:ea typeface="+mn-lt"/>
                <a:cs typeface="+mn-lt"/>
              </a:rPr>
              <a:t>Armstrong's Handbook of Human Resource Management Practice</a:t>
            </a:r>
            <a:r>
              <a:rPr lang="en-GB" sz="1100">
                <a:ea typeface="+mn-lt"/>
                <a:cs typeface="+mn-lt"/>
              </a:rPr>
              <a:t>. 16th edn. London: Kogan Page.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CIPD (2024) </a:t>
            </a:r>
            <a:r>
              <a:rPr lang="en-GB" sz="1100" i="1">
                <a:ea typeface="+mn-lt"/>
                <a:cs typeface="+mn-lt"/>
              </a:rPr>
              <a:t>Recruitment and selection</a:t>
            </a:r>
            <a:r>
              <a:rPr lang="en-GB" sz="1100">
                <a:ea typeface="+mn-lt"/>
                <a:cs typeface="+mn-lt"/>
              </a:rPr>
              <a:t>. London: Chartered Institute of Personnel and Development. 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Armstrong, M. (2023) </a:t>
            </a:r>
            <a:r>
              <a:rPr lang="en-GB" sz="1100" i="1">
                <a:ea typeface="+mn-lt"/>
                <a:cs typeface="+mn-lt"/>
              </a:rPr>
              <a:t>Armstrong's Handbook of Human Resource Management Practice</a:t>
            </a:r>
            <a:r>
              <a:rPr lang="en-GB" sz="1100">
                <a:ea typeface="+mn-lt"/>
                <a:cs typeface="+mn-lt"/>
              </a:rPr>
              <a:t>. 16th edn. London: Kogan Page.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CIPD (2024) </a:t>
            </a:r>
            <a:r>
              <a:rPr lang="en-GB" sz="1100" i="1">
                <a:ea typeface="+mn-lt"/>
                <a:cs typeface="+mn-lt"/>
              </a:rPr>
              <a:t>Recruitment and selection</a:t>
            </a:r>
            <a:r>
              <a:rPr lang="en-GB" sz="1100">
                <a:ea typeface="+mn-lt"/>
                <a:cs typeface="+mn-lt"/>
              </a:rPr>
              <a:t>. London: Chartered Institute of Personnel and Development. 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Torrington, D., Hall, L., Taylor, S. and Atkinson, C. (2023) </a:t>
            </a:r>
            <a:r>
              <a:rPr lang="en-GB" sz="1100" i="1">
                <a:ea typeface="+mn-lt"/>
                <a:cs typeface="+mn-lt"/>
              </a:rPr>
              <a:t>Human Resource Management</a:t>
            </a:r>
            <a:r>
              <a:rPr lang="en-GB" sz="1100">
                <a:ea typeface="+mn-lt"/>
                <a:cs typeface="+mn-lt"/>
              </a:rPr>
              <a:t>. 12th edn. Harlow: Pearson.</a:t>
            </a:r>
            <a:endParaRPr lang="en-GB" sz="1100"/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28392807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 Recruitment and Selection During Organisational Transformation:  Sports Direct</vt:lpstr>
      <vt:lpstr>Table of Contents</vt:lpstr>
      <vt:lpstr>Introduction to Sports Direct and Transformation</vt:lpstr>
      <vt:lpstr>SWOT Analysis of Sports Direct During Transformation</vt:lpstr>
      <vt:lpstr>Recruitment Process Overview</vt:lpstr>
      <vt:lpstr>Job Analysis</vt:lpstr>
      <vt:lpstr>Job Description and Person Specification</vt:lpstr>
      <vt:lpstr>Recruitment Advertising Platforms</vt:lpstr>
      <vt:lpstr>Interview Type 1: Competency-Based Interview</vt:lpstr>
      <vt:lpstr>Interview Type 2: Behavioural Interview</vt:lpstr>
      <vt:lpstr>Appropriate Questioning Techniques:</vt:lpstr>
      <vt:lpstr>Face-to-Face vs Virtual Interviews</vt:lpstr>
      <vt:lpstr>Conclusion and Key Recommendations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464</cp:revision>
  <dcterms:created xsi:type="dcterms:W3CDTF">2026-06-09T20:10:15Z</dcterms:created>
  <dcterms:modified xsi:type="dcterms:W3CDTF">2026-06-14T23:00:40Z</dcterms:modified>
</cp:coreProperties>
</file>