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309" r:id="rId26"/>
    <p:sldId id="310" r:id="rId27"/>
    <p:sldId id="395" r:id="rId28"/>
    <p:sldId id="396" r:id="rId29"/>
    <p:sldId id="397" r:id="rId3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B414D13-BFEB-791B-E857-16EE7C269CA6}" v="5" dt="2025-03-21T11:07:12.15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03" autoAdjust="0"/>
    <p:restoredTop sz="94660"/>
  </p:normalViewPr>
  <p:slideViewPr>
    <p:cSldViewPr snapToGrid="0">
      <p:cViewPr varScale="1">
        <p:scale>
          <a:sx n="75" d="100"/>
          <a:sy n="75" d="100"/>
        </p:scale>
        <p:origin x="66" y="7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microsoft.com/office/2016/11/relationships/changesInfo" Target="changesInfos/changesInfo1.xml"/><Relationship Id="rId8" Type="http://schemas.openxmlformats.org/officeDocument/2006/relationships/slide" Target="slides/slide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outushi Tanha" userId="S::m.tanha@uwtsd.ac.uk::62f9b1f3-ddcf-45d7-a6a4-b667feecf47e" providerId="AD" clId="Web-{09AF0C49-81D2-4BBA-2A58-F1773A1BA3D6}"/>
    <pc:docChg chg="modSld">
      <pc:chgData name="Moutushi Tanha" userId="S::m.tanha@uwtsd.ac.uk::62f9b1f3-ddcf-45d7-a6a4-b667feecf47e" providerId="AD" clId="Web-{09AF0C49-81D2-4BBA-2A58-F1773A1BA3D6}" dt="2025-03-16T08:56:52.504" v="4" actId="14100"/>
      <pc:docMkLst>
        <pc:docMk/>
      </pc:docMkLst>
      <pc:sldChg chg="modSp">
        <pc:chgData name="Moutushi Tanha" userId="S::m.tanha@uwtsd.ac.uk::62f9b1f3-ddcf-45d7-a6a4-b667feecf47e" providerId="AD" clId="Web-{09AF0C49-81D2-4BBA-2A58-F1773A1BA3D6}" dt="2025-03-16T08:56:52.504" v="4" actId="14100"/>
        <pc:sldMkLst>
          <pc:docMk/>
          <pc:sldMk cId="2243337194" sldId="258"/>
        </pc:sldMkLst>
        <pc:picChg chg="mod">
          <ac:chgData name="Moutushi Tanha" userId="S::m.tanha@uwtsd.ac.uk::62f9b1f3-ddcf-45d7-a6a4-b667feecf47e" providerId="AD" clId="Web-{09AF0C49-81D2-4BBA-2A58-F1773A1BA3D6}" dt="2025-03-16T08:56:52.504" v="4" actId="14100"/>
          <ac:picMkLst>
            <pc:docMk/>
            <pc:sldMk cId="2243337194" sldId="258"/>
            <ac:picMk id="3" creationId="{AFD133D7-EA04-48AE-E05B-CA14732CAD0F}"/>
          </ac:picMkLst>
        </pc:picChg>
      </pc:sldChg>
    </pc:docChg>
  </pc:docChgLst>
  <pc:docChgLst>
    <pc:chgData name="Moutushi Tanha" userId="62f9b1f3-ddcf-45d7-a6a4-b667feecf47e" providerId="ADAL" clId="{7B9D8E16-65C1-4E46-AC61-2A25FFCE4707}"/>
    <pc:docChg chg="custSel modSld">
      <pc:chgData name="Moutushi Tanha" userId="62f9b1f3-ddcf-45d7-a6a4-b667feecf47e" providerId="ADAL" clId="{7B9D8E16-65C1-4E46-AC61-2A25FFCE4707}" dt="2025-03-16T00:32:59.306" v="49" actId="14100"/>
      <pc:docMkLst>
        <pc:docMk/>
      </pc:docMkLst>
      <pc:sldChg chg="addSp modSp mod setBg addAnim">
        <pc:chgData name="Moutushi Tanha" userId="62f9b1f3-ddcf-45d7-a6a4-b667feecf47e" providerId="ADAL" clId="{7B9D8E16-65C1-4E46-AC61-2A25FFCE4707}" dt="2025-03-16T00:21:23.373" v="1"/>
        <pc:sldMkLst>
          <pc:docMk/>
          <pc:sldMk cId="1385049415" sldId="256"/>
        </pc:sldMkLst>
        <pc:spChg chg="mod">
          <ac:chgData name="Moutushi Tanha" userId="62f9b1f3-ddcf-45d7-a6a4-b667feecf47e" providerId="ADAL" clId="{7B9D8E16-65C1-4E46-AC61-2A25FFCE4707}" dt="2025-03-16T00:21:23.370" v="0" actId="26606"/>
          <ac:spMkLst>
            <pc:docMk/>
            <pc:sldMk cId="1385049415" sldId="256"/>
            <ac:spMk id="2" creationId="{0B5987FA-E351-5992-4D28-796A22F469AF}"/>
          </ac:spMkLst>
        </pc:spChg>
        <pc:spChg chg="mod">
          <ac:chgData name="Moutushi Tanha" userId="62f9b1f3-ddcf-45d7-a6a4-b667feecf47e" providerId="ADAL" clId="{7B9D8E16-65C1-4E46-AC61-2A25FFCE4707}" dt="2025-03-16T00:21:23.370" v="0" actId="26606"/>
          <ac:spMkLst>
            <pc:docMk/>
            <pc:sldMk cId="1385049415" sldId="256"/>
            <ac:spMk id="3" creationId="{BCEA13DF-EA47-2EAB-CA1B-B04E0FE757DE}"/>
          </ac:spMkLst>
        </pc:spChg>
        <pc:spChg chg="add">
          <ac:chgData name="Moutushi Tanha" userId="62f9b1f3-ddcf-45d7-a6a4-b667feecf47e" providerId="ADAL" clId="{7B9D8E16-65C1-4E46-AC61-2A25FFCE4707}" dt="2025-03-16T00:21:23.370" v="0" actId="26606"/>
          <ac:spMkLst>
            <pc:docMk/>
            <pc:sldMk cId="1385049415" sldId="256"/>
            <ac:spMk id="8" creationId="{43C48B49-6135-48B6-AC0F-97E5D8D1F03F}"/>
          </ac:spMkLst>
        </pc:spChg>
        <pc:spChg chg="add">
          <ac:chgData name="Moutushi Tanha" userId="62f9b1f3-ddcf-45d7-a6a4-b667feecf47e" providerId="ADAL" clId="{7B9D8E16-65C1-4E46-AC61-2A25FFCE4707}" dt="2025-03-16T00:21:23.370" v="0" actId="26606"/>
          <ac:spMkLst>
            <pc:docMk/>
            <pc:sldMk cId="1385049415" sldId="256"/>
            <ac:spMk id="10" creationId="{9715DAF0-AE1B-46C9-8A6B-DB2AA05AB91D}"/>
          </ac:spMkLst>
        </pc:spChg>
        <pc:spChg chg="add">
          <ac:chgData name="Moutushi Tanha" userId="62f9b1f3-ddcf-45d7-a6a4-b667feecf47e" providerId="ADAL" clId="{7B9D8E16-65C1-4E46-AC61-2A25FFCE4707}" dt="2025-03-16T00:21:23.370" v="0" actId="26606"/>
          <ac:spMkLst>
            <pc:docMk/>
            <pc:sldMk cId="1385049415" sldId="256"/>
            <ac:spMk id="12" creationId="{DC631C0B-6DA6-4E57-8231-CE32B3434A7E}"/>
          </ac:spMkLst>
        </pc:spChg>
        <pc:spChg chg="add">
          <ac:chgData name="Moutushi Tanha" userId="62f9b1f3-ddcf-45d7-a6a4-b667feecf47e" providerId="ADAL" clId="{7B9D8E16-65C1-4E46-AC61-2A25FFCE4707}" dt="2025-03-16T00:21:23.370" v="0" actId="26606"/>
          <ac:spMkLst>
            <pc:docMk/>
            <pc:sldMk cId="1385049415" sldId="256"/>
            <ac:spMk id="14" creationId="{F256AC18-FB41-4977-8B0C-F5082335AB7D}"/>
          </ac:spMkLst>
        </pc:spChg>
        <pc:spChg chg="add">
          <ac:chgData name="Moutushi Tanha" userId="62f9b1f3-ddcf-45d7-a6a4-b667feecf47e" providerId="ADAL" clId="{7B9D8E16-65C1-4E46-AC61-2A25FFCE4707}" dt="2025-03-16T00:21:23.370" v="0" actId="26606"/>
          <ac:spMkLst>
            <pc:docMk/>
            <pc:sldMk cId="1385049415" sldId="256"/>
            <ac:spMk id="16" creationId="{AFF4A713-7B75-4B21-90D7-5AB19547C728}"/>
          </ac:spMkLst>
        </pc:spChg>
      </pc:sldChg>
      <pc:sldChg chg="modSp mod">
        <pc:chgData name="Moutushi Tanha" userId="62f9b1f3-ddcf-45d7-a6a4-b667feecf47e" providerId="ADAL" clId="{7B9D8E16-65C1-4E46-AC61-2A25FFCE4707}" dt="2025-03-16T00:24:29.914" v="7" actId="14100"/>
        <pc:sldMkLst>
          <pc:docMk/>
          <pc:sldMk cId="3888985840" sldId="259"/>
        </pc:sldMkLst>
        <pc:picChg chg="mod">
          <ac:chgData name="Moutushi Tanha" userId="62f9b1f3-ddcf-45d7-a6a4-b667feecf47e" providerId="ADAL" clId="{7B9D8E16-65C1-4E46-AC61-2A25FFCE4707}" dt="2025-03-16T00:24:29.914" v="7" actId="14100"/>
          <ac:picMkLst>
            <pc:docMk/>
            <pc:sldMk cId="3888985840" sldId="259"/>
            <ac:picMk id="3" creationId="{6C8284D4-A4E9-BA29-996E-EEC7255D612F}"/>
          </ac:picMkLst>
        </pc:picChg>
      </pc:sldChg>
      <pc:sldChg chg="modSp mod">
        <pc:chgData name="Moutushi Tanha" userId="62f9b1f3-ddcf-45d7-a6a4-b667feecf47e" providerId="ADAL" clId="{7B9D8E16-65C1-4E46-AC61-2A25FFCE4707}" dt="2025-03-16T00:24:56.200" v="13" actId="14100"/>
        <pc:sldMkLst>
          <pc:docMk/>
          <pc:sldMk cId="2946213813" sldId="260"/>
        </pc:sldMkLst>
        <pc:picChg chg="mod">
          <ac:chgData name="Moutushi Tanha" userId="62f9b1f3-ddcf-45d7-a6a4-b667feecf47e" providerId="ADAL" clId="{7B9D8E16-65C1-4E46-AC61-2A25FFCE4707}" dt="2025-03-16T00:24:56.200" v="13" actId="14100"/>
          <ac:picMkLst>
            <pc:docMk/>
            <pc:sldMk cId="2946213813" sldId="260"/>
            <ac:picMk id="3" creationId="{A364E849-C28A-4A34-7015-5A4E333C3270}"/>
          </ac:picMkLst>
        </pc:picChg>
        <pc:picChg chg="mod">
          <ac:chgData name="Moutushi Tanha" userId="62f9b1f3-ddcf-45d7-a6a4-b667feecf47e" providerId="ADAL" clId="{7B9D8E16-65C1-4E46-AC61-2A25FFCE4707}" dt="2025-03-16T00:24:43.929" v="10" actId="1076"/>
          <ac:picMkLst>
            <pc:docMk/>
            <pc:sldMk cId="2946213813" sldId="260"/>
            <ac:picMk id="5" creationId="{9A7E5264-5B4F-8BCC-155D-416149F5317F}"/>
          </ac:picMkLst>
        </pc:picChg>
      </pc:sldChg>
      <pc:sldChg chg="modSp mod">
        <pc:chgData name="Moutushi Tanha" userId="62f9b1f3-ddcf-45d7-a6a4-b667feecf47e" providerId="ADAL" clId="{7B9D8E16-65C1-4E46-AC61-2A25FFCE4707}" dt="2025-03-16T00:26:01.956" v="18" actId="14100"/>
        <pc:sldMkLst>
          <pc:docMk/>
          <pc:sldMk cId="105832591" sldId="261"/>
        </pc:sldMkLst>
        <pc:picChg chg="mod">
          <ac:chgData name="Moutushi Tanha" userId="62f9b1f3-ddcf-45d7-a6a4-b667feecf47e" providerId="ADAL" clId="{7B9D8E16-65C1-4E46-AC61-2A25FFCE4707}" dt="2025-03-16T00:26:01.956" v="18" actId="14100"/>
          <ac:picMkLst>
            <pc:docMk/>
            <pc:sldMk cId="105832591" sldId="261"/>
            <ac:picMk id="3" creationId="{DF8316F0-D574-2208-51EE-65DCB7510622}"/>
          </ac:picMkLst>
        </pc:picChg>
      </pc:sldChg>
      <pc:sldChg chg="modSp mod">
        <pc:chgData name="Moutushi Tanha" userId="62f9b1f3-ddcf-45d7-a6a4-b667feecf47e" providerId="ADAL" clId="{7B9D8E16-65C1-4E46-AC61-2A25FFCE4707}" dt="2025-03-16T00:26:16.710" v="20" actId="14100"/>
        <pc:sldMkLst>
          <pc:docMk/>
          <pc:sldMk cId="3641449247" sldId="262"/>
        </pc:sldMkLst>
        <pc:picChg chg="mod">
          <ac:chgData name="Moutushi Tanha" userId="62f9b1f3-ddcf-45d7-a6a4-b667feecf47e" providerId="ADAL" clId="{7B9D8E16-65C1-4E46-AC61-2A25FFCE4707}" dt="2025-03-16T00:26:16.710" v="20" actId="14100"/>
          <ac:picMkLst>
            <pc:docMk/>
            <pc:sldMk cId="3641449247" sldId="262"/>
            <ac:picMk id="3" creationId="{CD5739E5-B8ED-8556-5FB5-8B77D6E70C4A}"/>
          </ac:picMkLst>
        </pc:picChg>
      </pc:sldChg>
      <pc:sldChg chg="modSp mod">
        <pc:chgData name="Moutushi Tanha" userId="62f9b1f3-ddcf-45d7-a6a4-b667feecf47e" providerId="ADAL" clId="{7B9D8E16-65C1-4E46-AC61-2A25FFCE4707}" dt="2025-03-16T00:30:27.976" v="22" actId="14100"/>
        <pc:sldMkLst>
          <pc:docMk/>
          <pc:sldMk cId="457310381" sldId="265"/>
        </pc:sldMkLst>
        <pc:picChg chg="mod">
          <ac:chgData name="Moutushi Tanha" userId="62f9b1f3-ddcf-45d7-a6a4-b667feecf47e" providerId="ADAL" clId="{7B9D8E16-65C1-4E46-AC61-2A25FFCE4707}" dt="2025-03-16T00:30:27.976" v="22" actId="14100"/>
          <ac:picMkLst>
            <pc:docMk/>
            <pc:sldMk cId="457310381" sldId="265"/>
            <ac:picMk id="3" creationId="{991F0AE3-0F8C-64AC-5F2D-132063F344F3}"/>
          </ac:picMkLst>
        </pc:picChg>
      </pc:sldChg>
      <pc:sldChg chg="modSp mod">
        <pc:chgData name="Moutushi Tanha" userId="62f9b1f3-ddcf-45d7-a6a4-b667feecf47e" providerId="ADAL" clId="{7B9D8E16-65C1-4E46-AC61-2A25FFCE4707}" dt="2025-03-16T00:30:41.754" v="24" actId="14100"/>
        <pc:sldMkLst>
          <pc:docMk/>
          <pc:sldMk cId="1826555167" sldId="266"/>
        </pc:sldMkLst>
        <pc:picChg chg="mod">
          <ac:chgData name="Moutushi Tanha" userId="62f9b1f3-ddcf-45d7-a6a4-b667feecf47e" providerId="ADAL" clId="{7B9D8E16-65C1-4E46-AC61-2A25FFCE4707}" dt="2025-03-16T00:30:41.754" v="24" actId="14100"/>
          <ac:picMkLst>
            <pc:docMk/>
            <pc:sldMk cId="1826555167" sldId="266"/>
            <ac:picMk id="3" creationId="{958975C4-4D19-10CC-7A6C-C06232F565A6}"/>
          </ac:picMkLst>
        </pc:picChg>
      </pc:sldChg>
      <pc:sldChg chg="modSp mod">
        <pc:chgData name="Moutushi Tanha" userId="62f9b1f3-ddcf-45d7-a6a4-b667feecf47e" providerId="ADAL" clId="{7B9D8E16-65C1-4E46-AC61-2A25FFCE4707}" dt="2025-03-16T00:30:51.779" v="26" actId="14100"/>
        <pc:sldMkLst>
          <pc:docMk/>
          <pc:sldMk cId="2829124462" sldId="267"/>
        </pc:sldMkLst>
        <pc:picChg chg="mod">
          <ac:chgData name="Moutushi Tanha" userId="62f9b1f3-ddcf-45d7-a6a4-b667feecf47e" providerId="ADAL" clId="{7B9D8E16-65C1-4E46-AC61-2A25FFCE4707}" dt="2025-03-16T00:30:51.779" v="26" actId="14100"/>
          <ac:picMkLst>
            <pc:docMk/>
            <pc:sldMk cId="2829124462" sldId="267"/>
            <ac:picMk id="3" creationId="{ECD5743F-A794-FEDC-8D30-1BB0CE87B656}"/>
          </ac:picMkLst>
        </pc:picChg>
      </pc:sldChg>
      <pc:sldChg chg="modSp mod">
        <pc:chgData name="Moutushi Tanha" userId="62f9b1f3-ddcf-45d7-a6a4-b667feecf47e" providerId="ADAL" clId="{7B9D8E16-65C1-4E46-AC61-2A25FFCE4707}" dt="2025-03-16T00:31:12.264" v="28" actId="14100"/>
        <pc:sldMkLst>
          <pc:docMk/>
          <pc:sldMk cId="2701196825" sldId="268"/>
        </pc:sldMkLst>
        <pc:picChg chg="mod">
          <ac:chgData name="Moutushi Tanha" userId="62f9b1f3-ddcf-45d7-a6a4-b667feecf47e" providerId="ADAL" clId="{7B9D8E16-65C1-4E46-AC61-2A25FFCE4707}" dt="2025-03-16T00:31:12.264" v="28" actId="14100"/>
          <ac:picMkLst>
            <pc:docMk/>
            <pc:sldMk cId="2701196825" sldId="268"/>
            <ac:picMk id="3" creationId="{AC41021C-A4F4-BD57-B2BD-A48E3970B050}"/>
          </ac:picMkLst>
        </pc:picChg>
      </pc:sldChg>
      <pc:sldChg chg="modSp mod">
        <pc:chgData name="Moutushi Tanha" userId="62f9b1f3-ddcf-45d7-a6a4-b667feecf47e" providerId="ADAL" clId="{7B9D8E16-65C1-4E46-AC61-2A25FFCE4707}" dt="2025-03-16T00:31:21.170" v="30" actId="14100"/>
        <pc:sldMkLst>
          <pc:docMk/>
          <pc:sldMk cId="1750168933" sldId="269"/>
        </pc:sldMkLst>
        <pc:picChg chg="mod">
          <ac:chgData name="Moutushi Tanha" userId="62f9b1f3-ddcf-45d7-a6a4-b667feecf47e" providerId="ADAL" clId="{7B9D8E16-65C1-4E46-AC61-2A25FFCE4707}" dt="2025-03-16T00:31:21.170" v="30" actId="14100"/>
          <ac:picMkLst>
            <pc:docMk/>
            <pc:sldMk cId="1750168933" sldId="269"/>
            <ac:picMk id="3" creationId="{92E0AD88-AAC5-5911-09E0-E12BBD9428E5}"/>
          </ac:picMkLst>
        </pc:picChg>
      </pc:sldChg>
      <pc:sldChg chg="modSp mod">
        <pc:chgData name="Moutushi Tanha" userId="62f9b1f3-ddcf-45d7-a6a4-b667feecf47e" providerId="ADAL" clId="{7B9D8E16-65C1-4E46-AC61-2A25FFCE4707}" dt="2025-03-16T00:31:28.832" v="32" actId="14100"/>
        <pc:sldMkLst>
          <pc:docMk/>
          <pc:sldMk cId="1496942139" sldId="270"/>
        </pc:sldMkLst>
        <pc:picChg chg="mod">
          <ac:chgData name="Moutushi Tanha" userId="62f9b1f3-ddcf-45d7-a6a4-b667feecf47e" providerId="ADAL" clId="{7B9D8E16-65C1-4E46-AC61-2A25FFCE4707}" dt="2025-03-16T00:31:28.832" v="32" actId="14100"/>
          <ac:picMkLst>
            <pc:docMk/>
            <pc:sldMk cId="1496942139" sldId="270"/>
            <ac:picMk id="3" creationId="{95020EF0-915E-A039-B4EC-63EA5D5FF55E}"/>
          </ac:picMkLst>
        </pc:picChg>
      </pc:sldChg>
      <pc:sldChg chg="modSp mod">
        <pc:chgData name="Moutushi Tanha" userId="62f9b1f3-ddcf-45d7-a6a4-b667feecf47e" providerId="ADAL" clId="{7B9D8E16-65C1-4E46-AC61-2A25FFCE4707}" dt="2025-03-16T00:31:39.125" v="34" actId="14100"/>
        <pc:sldMkLst>
          <pc:docMk/>
          <pc:sldMk cId="31744638" sldId="271"/>
        </pc:sldMkLst>
        <pc:picChg chg="mod">
          <ac:chgData name="Moutushi Tanha" userId="62f9b1f3-ddcf-45d7-a6a4-b667feecf47e" providerId="ADAL" clId="{7B9D8E16-65C1-4E46-AC61-2A25FFCE4707}" dt="2025-03-16T00:31:39.125" v="34" actId="14100"/>
          <ac:picMkLst>
            <pc:docMk/>
            <pc:sldMk cId="31744638" sldId="271"/>
            <ac:picMk id="3" creationId="{E474785A-F547-CA86-1012-520520CA62B8}"/>
          </ac:picMkLst>
        </pc:picChg>
      </pc:sldChg>
      <pc:sldChg chg="modSp mod">
        <pc:chgData name="Moutushi Tanha" userId="62f9b1f3-ddcf-45d7-a6a4-b667feecf47e" providerId="ADAL" clId="{7B9D8E16-65C1-4E46-AC61-2A25FFCE4707}" dt="2025-03-16T00:31:49.290" v="36" actId="14100"/>
        <pc:sldMkLst>
          <pc:docMk/>
          <pc:sldMk cId="1167861657" sldId="272"/>
        </pc:sldMkLst>
        <pc:picChg chg="mod">
          <ac:chgData name="Moutushi Tanha" userId="62f9b1f3-ddcf-45d7-a6a4-b667feecf47e" providerId="ADAL" clId="{7B9D8E16-65C1-4E46-AC61-2A25FFCE4707}" dt="2025-03-16T00:31:49.290" v="36" actId="14100"/>
          <ac:picMkLst>
            <pc:docMk/>
            <pc:sldMk cId="1167861657" sldId="272"/>
            <ac:picMk id="3" creationId="{FC8A5F51-6826-5042-BD2F-D2020449DE55}"/>
          </ac:picMkLst>
        </pc:picChg>
      </pc:sldChg>
      <pc:sldChg chg="modSp mod">
        <pc:chgData name="Moutushi Tanha" userId="62f9b1f3-ddcf-45d7-a6a4-b667feecf47e" providerId="ADAL" clId="{7B9D8E16-65C1-4E46-AC61-2A25FFCE4707}" dt="2025-03-16T00:32:02.771" v="39" actId="14100"/>
        <pc:sldMkLst>
          <pc:docMk/>
          <pc:sldMk cId="890427000" sldId="273"/>
        </pc:sldMkLst>
        <pc:picChg chg="mod">
          <ac:chgData name="Moutushi Tanha" userId="62f9b1f3-ddcf-45d7-a6a4-b667feecf47e" providerId="ADAL" clId="{7B9D8E16-65C1-4E46-AC61-2A25FFCE4707}" dt="2025-03-16T00:32:02.771" v="39" actId="14100"/>
          <ac:picMkLst>
            <pc:docMk/>
            <pc:sldMk cId="890427000" sldId="273"/>
            <ac:picMk id="3" creationId="{C2BA4085-CFF4-2F27-3510-BA3C7DB01411}"/>
          </ac:picMkLst>
        </pc:picChg>
      </pc:sldChg>
      <pc:sldChg chg="modSp mod">
        <pc:chgData name="Moutushi Tanha" userId="62f9b1f3-ddcf-45d7-a6a4-b667feecf47e" providerId="ADAL" clId="{7B9D8E16-65C1-4E46-AC61-2A25FFCE4707}" dt="2025-03-16T00:32:15.424" v="41" actId="14100"/>
        <pc:sldMkLst>
          <pc:docMk/>
          <pc:sldMk cId="2580197006" sldId="274"/>
        </pc:sldMkLst>
        <pc:picChg chg="mod">
          <ac:chgData name="Moutushi Tanha" userId="62f9b1f3-ddcf-45d7-a6a4-b667feecf47e" providerId="ADAL" clId="{7B9D8E16-65C1-4E46-AC61-2A25FFCE4707}" dt="2025-03-16T00:32:15.424" v="41" actId="14100"/>
          <ac:picMkLst>
            <pc:docMk/>
            <pc:sldMk cId="2580197006" sldId="274"/>
            <ac:picMk id="3" creationId="{87357D79-D38C-7878-1A0D-58EFECA24BB2}"/>
          </ac:picMkLst>
        </pc:picChg>
      </pc:sldChg>
      <pc:sldChg chg="addSp modSp mod">
        <pc:chgData name="Moutushi Tanha" userId="62f9b1f3-ddcf-45d7-a6a4-b667feecf47e" providerId="ADAL" clId="{7B9D8E16-65C1-4E46-AC61-2A25FFCE4707}" dt="2025-03-16T00:32:38.014" v="45" actId="14100"/>
        <pc:sldMkLst>
          <pc:docMk/>
          <pc:sldMk cId="3829718711" sldId="275"/>
        </pc:sldMkLst>
        <pc:picChg chg="add mod">
          <ac:chgData name="Moutushi Tanha" userId="62f9b1f3-ddcf-45d7-a6a4-b667feecf47e" providerId="ADAL" clId="{7B9D8E16-65C1-4E46-AC61-2A25FFCE4707}" dt="2025-03-16T00:32:38.014" v="45" actId="14100"/>
          <ac:picMkLst>
            <pc:docMk/>
            <pc:sldMk cId="3829718711" sldId="275"/>
            <ac:picMk id="2" creationId="{92C342EC-B2D3-9A9E-AD66-C29A74F1B515}"/>
          </ac:picMkLst>
        </pc:picChg>
        <pc:picChg chg="mod">
          <ac:chgData name="Moutushi Tanha" userId="62f9b1f3-ddcf-45d7-a6a4-b667feecf47e" providerId="ADAL" clId="{7B9D8E16-65C1-4E46-AC61-2A25FFCE4707}" dt="2025-03-16T00:32:22.328" v="42" actId="14100"/>
          <ac:picMkLst>
            <pc:docMk/>
            <pc:sldMk cId="3829718711" sldId="275"/>
            <ac:picMk id="3" creationId="{338736B5-9F27-1E38-A556-6A51D632CEA5}"/>
          </ac:picMkLst>
        </pc:picChg>
      </pc:sldChg>
      <pc:sldChg chg="modSp mod">
        <pc:chgData name="Moutushi Tanha" userId="62f9b1f3-ddcf-45d7-a6a4-b667feecf47e" providerId="ADAL" clId="{7B9D8E16-65C1-4E46-AC61-2A25FFCE4707}" dt="2025-03-16T00:32:49.144" v="47" actId="14100"/>
        <pc:sldMkLst>
          <pc:docMk/>
          <pc:sldMk cId="4202321617" sldId="277"/>
        </pc:sldMkLst>
        <pc:picChg chg="mod">
          <ac:chgData name="Moutushi Tanha" userId="62f9b1f3-ddcf-45d7-a6a4-b667feecf47e" providerId="ADAL" clId="{7B9D8E16-65C1-4E46-AC61-2A25FFCE4707}" dt="2025-03-16T00:32:49.144" v="47" actId="14100"/>
          <ac:picMkLst>
            <pc:docMk/>
            <pc:sldMk cId="4202321617" sldId="277"/>
            <ac:picMk id="3" creationId="{EB011569-CDB2-3BB3-4879-8F6A139E8766}"/>
          </ac:picMkLst>
        </pc:picChg>
      </pc:sldChg>
      <pc:sldChg chg="modSp mod">
        <pc:chgData name="Moutushi Tanha" userId="62f9b1f3-ddcf-45d7-a6a4-b667feecf47e" providerId="ADAL" clId="{7B9D8E16-65C1-4E46-AC61-2A25FFCE4707}" dt="2025-03-16T00:32:59.306" v="49" actId="14100"/>
        <pc:sldMkLst>
          <pc:docMk/>
          <pc:sldMk cId="1413766472" sldId="278"/>
        </pc:sldMkLst>
        <pc:picChg chg="mod">
          <ac:chgData name="Moutushi Tanha" userId="62f9b1f3-ddcf-45d7-a6a4-b667feecf47e" providerId="ADAL" clId="{7B9D8E16-65C1-4E46-AC61-2A25FFCE4707}" dt="2025-03-16T00:32:59.306" v="49" actId="14100"/>
          <ac:picMkLst>
            <pc:docMk/>
            <pc:sldMk cId="1413766472" sldId="278"/>
            <ac:picMk id="3" creationId="{7E95137F-246E-DECF-9AB4-4CD31F2D4057}"/>
          </ac:picMkLst>
        </pc:picChg>
      </pc:sldChg>
    </pc:docChg>
  </pc:docChgLst>
  <pc:docChgLst>
    <pc:chgData name="Moutushi Tanha" userId="S::m.tanha@uwtsd.ac.uk::62f9b1f3-ddcf-45d7-a6a4-b667feecf47e" providerId="AD" clId="Web-{8A9BFD45-FCA2-4BAA-D2DF-F03F17979A40}"/>
    <pc:docChg chg="addSld delSld modSld sldOrd">
      <pc:chgData name="Moutushi Tanha" userId="S::m.tanha@uwtsd.ac.uk::62f9b1f3-ddcf-45d7-a6a4-b667feecf47e" providerId="AD" clId="Web-{8A9BFD45-FCA2-4BAA-D2DF-F03F17979A40}" dt="2025-03-17T13:29:17.715" v="63"/>
      <pc:docMkLst>
        <pc:docMk/>
      </pc:docMkLst>
      <pc:sldChg chg="modSp">
        <pc:chgData name="Moutushi Tanha" userId="S::m.tanha@uwtsd.ac.uk::62f9b1f3-ddcf-45d7-a6a4-b667feecf47e" providerId="AD" clId="Web-{8A9BFD45-FCA2-4BAA-D2DF-F03F17979A40}" dt="2025-03-17T11:17:26.532" v="9" actId="14100"/>
        <pc:sldMkLst>
          <pc:docMk/>
          <pc:sldMk cId="3641449247" sldId="262"/>
        </pc:sldMkLst>
        <pc:picChg chg="mod">
          <ac:chgData name="Moutushi Tanha" userId="S::m.tanha@uwtsd.ac.uk::62f9b1f3-ddcf-45d7-a6a4-b667feecf47e" providerId="AD" clId="Web-{8A9BFD45-FCA2-4BAA-D2DF-F03F17979A40}" dt="2025-03-17T11:17:26.532" v="9" actId="14100"/>
          <ac:picMkLst>
            <pc:docMk/>
            <pc:sldMk cId="3641449247" sldId="262"/>
            <ac:picMk id="3" creationId="{CD5739E5-B8ED-8556-5FB5-8B77D6E70C4A}"/>
          </ac:picMkLst>
        </pc:picChg>
      </pc:sldChg>
      <pc:sldChg chg="modSp">
        <pc:chgData name="Moutushi Tanha" userId="S::m.tanha@uwtsd.ac.uk::62f9b1f3-ddcf-45d7-a6a4-b667feecf47e" providerId="AD" clId="Web-{8A9BFD45-FCA2-4BAA-D2DF-F03F17979A40}" dt="2025-03-17T11:18:02.517" v="11" actId="14100"/>
        <pc:sldMkLst>
          <pc:docMk/>
          <pc:sldMk cId="2460741217" sldId="263"/>
        </pc:sldMkLst>
        <pc:picChg chg="mod">
          <ac:chgData name="Moutushi Tanha" userId="S::m.tanha@uwtsd.ac.uk::62f9b1f3-ddcf-45d7-a6a4-b667feecf47e" providerId="AD" clId="Web-{8A9BFD45-FCA2-4BAA-D2DF-F03F17979A40}" dt="2025-03-17T11:18:02.517" v="11" actId="14100"/>
          <ac:picMkLst>
            <pc:docMk/>
            <pc:sldMk cId="2460741217" sldId="263"/>
            <ac:picMk id="3" creationId="{9AEFED09-FC9B-C873-A570-7C45D1D451B4}"/>
          </ac:picMkLst>
        </pc:picChg>
      </pc:sldChg>
      <pc:sldChg chg="modSp">
        <pc:chgData name="Moutushi Tanha" userId="S::m.tanha@uwtsd.ac.uk::62f9b1f3-ddcf-45d7-a6a4-b667feecf47e" providerId="AD" clId="Web-{8A9BFD45-FCA2-4BAA-D2DF-F03F17979A40}" dt="2025-03-17T11:22:54.882" v="15" actId="14100"/>
        <pc:sldMkLst>
          <pc:docMk/>
          <pc:sldMk cId="457310381" sldId="265"/>
        </pc:sldMkLst>
        <pc:picChg chg="mod">
          <ac:chgData name="Moutushi Tanha" userId="S::m.tanha@uwtsd.ac.uk::62f9b1f3-ddcf-45d7-a6a4-b667feecf47e" providerId="AD" clId="Web-{8A9BFD45-FCA2-4BAA-D2DF-F03F17979A40}" dt="2025-03-17T11:22:54.882" v="15" actId="14100"/>
          <ac:picMkLst>
            <pc:docMk/>
            <pc:sldMk cId="457310381" sldId="265"/>
            <ac:picMk id="3" creationId="{991F0AE3-0F8C-64AC-5F2D-132063F344F3}"/>
          </ac:picMkLst>
        </pc:picChg>
      </pc:sldChg>
      <pc:sldChg chg="modSp">
        <pc:chgData name="Moutushi Tanha" userId="S::m.tanha@uwtsd.ac.uk::62f9b1f3-ddcf-45d7-a6a4-b667feecf47e" providerId="AD" clId="Web-{8A9BFD45-FCA2-4BAA-D2DF-F03F17979A40}" dt="2025-03-17T11:38:53.463" v="20" actId="14100"/>
        <pc:sldMkLst>
          <pc:docMk/>
          <pc:sldMk cId="1826555167" sldId="266"/>
        </pc:sldMkLst>
        <pc:picChg chg="mod">
          <ac:chgData name="Moutushi Tanha" userId="S::m.tanha@uwtsd.ac.uk::62f9b1f3-ddcf-45d7-a6a4-b667feecf47e" providerId="AD" clId="Web-{8A9BFD45-FCA2-4BAA-D2DF-F03F17979A40}" dt="2025-03-17T11:38:53.463" v="20" actId="14100"/>
          <ac:picMkLst>
            <pc:docMk/>
            <pc:sldMk cId="1826555167" sldId="266"/>
            <ac:picMk id="3" creationId="{958975C4-4D19-10CC-7A6C-C06232F565A6}"/>
          </ac:picMkLst>
        </pc:picChg>
      </pc:sldChg>
      <pc:sldChg chg="modSp">
        <pc:chgData name="Moutushi Tanha" userId="S::m.tanha@uwtsd.ac.uk::62f9b1f3-ddcf-45d7-a6a4-b667feecf47e" providerId="AD" clId="Web-{8A9BFD45-FCA2-4BAA-D2DF-F03F17979A40}" dt="2025-03-17T12:00:01.361" v="24" actId="14100"/>
        <pc:sldMkLst>
          <pc:docMk/>
          <pc:sldMk cId="2829124462" sldId="267"/>
        </pc:sldMkLst>
        <pc:picChg chg="mod">
          <ac:chgData name="Moutushi Tanha" userId="S::m.tanha@uwtsd.ac.uk::62f9b1f3-ddcf-45d7-a6a4-b667feecf47e" providerId="AD" clId="Web-{8A9BFD45-FCA2-4BAA-D2DF-F03F17979A40}" dt="2025-03-17T12:00:01.361" v="24" actId="14100"/>
          <ac:picMkLst>
            <pc:docMk/>
            <pc:sldMk cId="2829124462" sldId="267"/>
            <ac:picMk id="3" creationId="{ECD5743F-A794-FEDC-8D30-1BB0CE87B656}"/>
          </ac:picMkLst>
        </pc:picChg>
      </pc:sldChg>
      <pc:sldChg chg="modSp">
        <pc:chgData name="Moutushi Tanha" userId="S::m.tanha@uwtsd.ac.uk::62f9b1f3-ddcf-45d7-a6a4-b667feecf47e" providerId="AD" clId="Web-{8A9BFD45-FCA2-4BAA-D2DF-F03F17979A40}" dt="2025-03-17T12:00:18.346" v="26" actId="14100"/>
        <pc:sldMkLst>
          <pc:docMk/>
          <pc:sldMk cId="2701196825" sldId="268"/>
        </pc:sldMkLst>
        <pc:picChg chg="mod">
          <ac:chgData name="Moutushi Tanha" userId="S::m.tanha@uwtsd.ac.uk::62f9b1f3-ddcf-45d7-a6a4-b667feecf47e" providerId="AD" clId="Web-{8A9BFD45-FCA2-4BAA-D2DF-F03F17979A40}" dt="2025-03-17T12:00:18.346" v="26" actId="14100"/>
          <ac:picMkLst>
            <pc:docMk/>
            <pc:sldMk cId="2701196825" sldId="268"/>
            <ac:picMk id="3" creationId="{AC41021C-A4F4-BD57-B2BD-A48E3970B050}"/>
          </ac:picMkLst>
        </pc:picChg>
      </pc:sldChg>
      <pc:sldChg chg="modSp">
        <pc:chgData name="Moutushi Tanha" userId="S::m.tanha@uwtsd.ac.uk::62f9b1f3-ddcf-45d7-a6a4-b667feecf47e" providerId="AD" clId="Web-{8A9BFD45-FCA2-4BAA-D2DF-F03F17979A40}" dt="2025-03-17T12:00:46.581" v="30" actId="14100"/>
        <pc:sldMkLst>
          <pc:docMk/>
          <pc:sldMk cId="1750168933" sldId="269"/>
        </pc:sldMkLst>
        <pc:picChg chg="mod">
          <ac:chgData name="Moutushi Tanha" userId="S::m.tanha@uwtsd.ac.uk::62f9b1f3-ddcf-45d7-a6a4-b667feecf47e" providerId="AD" clId="Web-{8A9BFD45-FCA2-4BAA-D2DF-F03F17979A40}" dt="2025-03-17T12:00:46.581" v="30" actId="14100"/>
          <ac:picMkLst>
            <pc:docMk/>
            <pc:sldMk cId="1750168933" sldId="269"/>
            <ac:picMk id="3" creationId="{92E0AD88-AAC5-5911-09E0-E12BBD9428E5}"/>
          </ac:picMkLst>
        </pc:picChg>
      </pc:sldChg>
      <pc:sldChg chg="modSp">
        <pc:chgData name="Moutushi Tanha" userId="S::m.tanha@uwtsd.ac.uk::62f9b1f3-ddcf-45d7-a6a4-b667feecf47e" providerId="AD" clId="Web-{8A9BFD45-FCA2-4BAA-D2DF-F03F17979A40}" dt="2025-03-17T12:01:13.738" v="34" actId="14100"/>
        <pc:sldMkLst>
          <pc:docMk/>
          <pc:sldMk cId="1496942139" sldId="270"/>
        </pc:sldMkLst>
        <pc:picChg chg="mod">
          <ac:chgData name="Moutushi Tanha" userId="S::m.tanha@uwtsd.ac.uk::62f9b1f3-ddcf-45d7-a6a4-b667feecf47e" providerId="AD" clId="Web-{8A9BFD45-FCA2-4BAA-D2DF-F03F17979A40}" dt="2025-03-17T12:01:13.738" v="34" actId="14100"/>
          <ac:picMkLst>
            <pc:docMk/>
            <pc:sldMk cId="1496942139" sldId="270"/>
            <ac:picMk id="3" creationId="{95020EF0-915E-A039-B4EC-63EA5D5FF55E}"/>
          </ac:picMkLst>
        </pc:picChg>
      </pc:sldChg>
      <pc:sldChg chg="modSp">
        <pc:chgData name="Moutushi Tanha" userId="S::m.tanha@uwtsd.ac.uk::62f9b1f3-ddcf-45d7-a6a4-b667feecf47e" providerId="AD" clId="Web-{8A9BFD45-FCA2-4BAA-D2DF-F03F17979A40}" dt="2025-03-17T12:01:37.052" v="38" actId="14100"/>
        <pc:sldMkLst>
          <pc:docMk/>
          <pc:sldMk cId="31744638" sldId="271"/>
        </pc:sldMkLst>
        <pc:picChg chg="mod">
          <ac:chgData name="Moutushi Tanha" userId="S::m.tanha@uwtsd.ac.uk::62f9b1f3-ddcf-45d7-a6a4-b667feecf47e" providerId="AD" clId="Web-{8A9BFD45-FCA2-4BAA-D2DF-F03F17979A40}" dt="2025-03-17T12:01:37.052" v="38" actId="14100"/>
          <ac:picMkLst>
            <pc:docMk/>
            <pc:sldMk cId="31744638" sldId="271"/>
            <ac:picMk id="3" creationId="{E474785A-F547-CA86-1012-520520CA62B8}"/>
          </ac:picMkLst>
        </pc:picChg>
      </pc:sldChg>
      <pc:sldChg chg="modSp">
        <pc:chgData name="Moutushi Tanha" userId="S::m.tanha@uwtsd.ac.uk::62f9b1f3-ddcf-45d7-a6a4-b667feecf47e" providerId="AD" clId="Web-{8A9BFD45-FCA2-4BAA-D2DF-F03F17979A40}" dt="2025-03-17T12:01:59.974" v="42" actId="14100"/>
        <pc:sldMkLst>
          <pc:docMk/>
          <pc:sldMk cId="1167861657" sldId="272"/>
        </pc:sldMkLst>
        <pc:picChg chg="mod">
          <ac:chgData name="Moutushi Tanha" userId="S::m.tanha@uwtsd.ac.uk::62f9b1f3-ddcf-45d7-a6a4-b667feecf47e" providerId="AD" clId="Web-{8A9BFD45-FCA2-4BAA-D2DF-F03F17979A40}" dt="2025-03-17T12:01:59.974" v="42" actId="14100"/>
          <ac:picMkLst>
            <pc:docMk/>
            <pc:sldMk cId="1167861657" sldId="272"/>
            <ac:picMk id="3" creationId="{FC8A5F51-6826-5042-BD2F-D2020449DE55}"/>
          </ac:picMkLst>
        </pc:picChg>
      </pc:sldChg>
      <pc:sldChg chg="modSp">
        <pc:chgData name="Moutushi Tanha" userId="S::m.tanha@uwtsd.ac.uk::62f9b1f3-ddcf-45d7-a6a4-b667feecf47e" providerId="AD" clId="Web-{8A9BFD45-FCA2-4BAA-D2DF-F03F17979A40}" dt="2025-03-17T12:02:12.928" v="44" actId="14100"/>
        <pc:sldMkLst>
          <pc:docMk/>
          <pc:sldMk cId="890427000" sldId="273"/>
        </pc:sldMkLst>
        <pc:picChg chg="mod">
          <ac:chgData name="Moutushi Tanha" userId="S::m.tanha@uwtsd.ac.uk::62f9b1f3-ddcf-45d7-a6a4-b667feecf47e" providerId="AD" clId="Web-{8A9BFD45-FCA2-4BAA-D2DF-F03F17979A40}" dt="2025-03-17T12:02:12.928" v="44" actId="14100"/>
          <ac:picMkLst>
            <pc:docMk/>
            <pc:sldMk cId="890427000" sldId="273"/>
            <ac:picMk id="3" creationId="{C2BA4085-CFF4-2F27-3510-BA3C7DB01411}"/>
          </ac:picMkLst>
        </pc:picChg>
      </pc:sldChg>
      <pc:sldChg chg="modSp">
        <pc:chgData name="Moutushi Tanha" userId="S::m.tanha@uwtsd.ac.uk::62f9b1f3-ddcf-45d7-a6a4-b667feecf47e" providerId="AD" clId="Web-{8A9BFD45-FCA2-4BAA-D2DF-F03F17979A40}" dt="2025-03-17T12:02:38.538" v="48" actId="14100"/>
        <pc:sldMkLst>
          <pc:docMk/>
          <pc:sldMk cId="2580197006" sldId="274"/>
        </pc:sldMkLst>
        <pc:picChg chg="mod">
          <ac:chgData name="Moutushi Tanha" userId="S::m.tanha@uwtsd.ac.uk::62f9b1f3-ddcf-45d7-a6a4-b667feecf47e" providerId="AD" clId="Web-{8A9BFD45-FCA2-4BAA-D2DF-F03F17979A40}" dt="2025-03-17T12:02:38.538" v="48" actId="14100"/>
          <ac:picMkLst>
            <pc:docMk/>
            <pc:sldMk cId="2580197006" sldId="274"/>
            <ac:picMk id="3" creationId="{87357D79-D38C-7878-1A0D-58EFECA24BB2}"/>
          </ac:picMkLst>
        </pc:picChg>
      </pc:sldChg>
      <pc:sldChg chg="modSp">
        <pc:chgData name="Moutushi Tanha" userId="S::m.tanha@uwtsd.ac.uk::62f9b1f3-ddcf-45d7-a6a4-b667feecf47e" providerId="AD" clId="Web-{8A9BFD45-FCA2-4BAA-D2DF-F03F17979A40}" dt="2025-03-17T12:03:11.867" v="52" actId="14100"/>
        <pc:sldMkLst>
          <pc:docMk/>
          <pc:sldMk cId="3829718711" sldId="275"/>
        </pc:sldMkLst>
        <pc:picChg chg="mod">
          <ac:chgData name="Moutushi Tanha" userId="S::m.tanha@uwtsd.ac.uk::62f9b1f3-ddcf-45d7-a6a4-b667feecf47e" providerId="AD" clId="Web-{8A9BFD45-FCA2-4BAA-D2DF-F03F17979A40}" dt="2025-03-17T12:03:11.867" v="52" actId="14100"/>
          <ac:picMkLst>
            <pc:docMk/>
            <pc:sldMk cId="3829718711" sldId="275"/>
            <ac:picMk id="2" creationId="{92C342EC-B2D3-9A9E-AD66-C29A74F1B515}"/>
          </ac:picMkLst>
        </pc:picChg>
      </pc:sldChg>
      <pc:sldChg chg="modSp">
        <pc:chgData name="Moutushi Tanha" userId="S::m.tanha@uwtsd.ac.uk::62f9b1f3-ddcf-45d7-a6a4-b667feecf47e" providerId="AD" clId="Web-{8A9BFD45-FCA2-4BAA-D2DF-F03F17979A40}" dt="2025-03-17T12:03:30.352" v="54" actId="14100"/>
        <pc:sldMkLst>
          <pc:docMk/>
          <pc:sldMk cId="1944398262" sldId="276"/>
        </pc:sldMkLst>
        <pc:picChg chg="mod">
          <ac:chgData name="Moutushi Tanha" userId="S::m.tanha@uwtsd.ac.uk::62f9b1f3-ddcf-45d7-a6a4-b667feecf47e" providerId="AD" clId="Web-{8A9BFD45-FCA2-4BAA-D2DF-F03F17979A40}" dt="2025-03-17T12:03:30.352" v="54" actId="14100"/>
          <ac:picMkLst>
            <pc:docMk/>
            <pc:sldMk cId="1944398262" sldId="276"/>
            <ac:picMk id="3" creationId="{099B6D89-7B1B-05AA-F715-754C25179965}"/>
          </ac:picMkLst>
        </pc:picChg>
      </pc:sldChg>
      <pc:sldChg chg="modSp">
        <pc:chgData name="Moutushi Tanha" userId="S::m.tanha@uwtsd.ac.uk::62f9b1f3-ddcf-45d7-a6a4-b667feecf47e" providerId="AD" clId="Web-{8A9BFD45-FCA2-4BAA-D2DF-F03F17979A40}" dt="2025-03-17T12:03:46.962" v="56" actId="14100"/>
        <pc:sldMkLst>
          <pc:docMk/>
          <pc:sldMk cId="4202321617" sldId="277"/>
        </pc:sldMkLst>
        <pc:picChg chg="mod">
          <ac:chgData name="Moutushi Tanha" userId="S::m.tanha@uwtsd.ac.uk::62f9b1f3-ddcf-45d7-a6a4-b667feecf47e" providerId="AD" clId="Web-{8A9BFD45-FCA2-4BAA-D2DF-F03F17979A40}" dt="2025-03-17T12:03:46.962" v="56" actId="14100"/>
          <ac:picMkLst>
            <pc:docMk/>
            <pc:sldMk cId="4202321617" sldId="277"/>
            <ac:picMk id="3" creationId="{EB011569-CDB2-3BB3-4879-8F6A139E8766}"/>
          </ac:picMkLst>
        </pc:picChg>
      </pc:sldChg>
      <pc:sldChg chg="new del">
        <pc:chgData name="Moutushi Tanha" userId="S::m.tanha@uwtsd.ac.uk::62f9b1f3-ddcf-45d7-a6a4-b667feecf47e" providerId="AD" clId="Web-{8A9BFD45-FCA2-4BAA-D2DF-F03F17979A40}" dt="2025-03-17T10:48:06.181" v="1"/>
        <pc:sldMkLst>
          <pc:docMk/>
          <pc:sldMk cId="1601079944" sldId="279"/>
        </pc:sldMkLst>
      </pc:sldChg>
      <pc:sldChg chg="addSp modSp new mod setBg">
        <pc:chgData name="Moutushi Tanha" userId="S::m.tanha@uwtsd.ac.uk::62f9b1f3-ddcf-45d7-a6a4-b667feecf47e" providerId="AD" clId="Web-{8A9BFD45-FCA2-4BAA-D2DF-F03F17979A40}" dt="2025-03-17T10:48:25.056" v="5"/>
        <pc:sldMkLst>
          <pc:docMk/>
          <pc:sldMk cId="4001672741" sldId="279"/>
        </pc:sldMkLst>
        <pc:spChg chg="add">
          <ac:chgData name="Moutushi Tanha" userId="S::m.tanha@uwtsd.ac.uk::62f9b1f3-ddcf-45d7-a6a4-b667feecf47e" providerId="AD" clId="Web-{8A9BFD45-FCA2-4BAA-D2DF-F03F17979A40}" dt="2025-03-17T10:48:25.056" v="5"/>
          <ac:spMkLst>
            <pc:docMk/>
            <pc:sldMk cId="4001672741" sldId="279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8A9BFD45-FCA2-4BAA-D2DF-F03F17979A40}" dt="2025-03-17T10:48:25.056" v="5"/>
          <ac:spMkLst>
            <pc:docMk/>
            <pc:sldMk cId="4001672741" sldId="279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8A9BFD45-FCA2-4BAA-D2DF-F03F17979A40}" dt="2025-03-17T10:48:25.056" v="5"/>
          <ac:spMkLst>
            <pc:docMk/>
            <pc:sldMk cId="4001672741" sldId="279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8A9BFD45-FCA2-4BAA-D2DF-F03F17979A40}" dt="2025-03-17T10:48:25.056" v="5"/>
          <ac:spMkLst>
            <pc:docMk/>
            <pc:sldMk cId="4001672741" sldId="279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8A9BFD45-FCA2-4BAA-D2DF-F03F17979A40}" dt="2025-03-17T10:48:25.056" v="5"/>
          <ac:picMkLst>
            <pc:docMk/>
            <pc:sldMk cId="4001672741" sldId="279"/>
            <ac:picMk id="2" creationId="{59C4EED2-B839-40F7-A529-7AC9FCEFE1F9}"/>
          </ac:picMkLst>
        </pc:picChg>
      </pc:sldChg>
      <pc:sldChg chg="new ord">
        <pc:chgData name="Moutushi Tanha" userId="S::m.tanha@uwtsd.ac.uk::62f9b1f3-ddcf-45d7-a6a4-b667feecf47e" providerId="AD" clId="Web-{8A9BFD45-FCA2-4BAA-D2DF-F03F17979A40}" dt="2025-03-17T13:29:12.011" v="62"/>
        <pc:sldMkLst>
          <pc:docMk/>
          <pc:sldMk cId="3256723116" sldId="280"/>
        </pc:sldMkLst>
      </pc:sldChg>
      <pc:sldChg chg="new del">
        <pc:chgData name="Moutushi Tanha" userId="S::m.tanha@uwtsd.ac.uk::62f9b1f3-ddcf-45d7-a6a4-b667feecf47e" providerId="AD" clId="Web-{8A9BFD45-FCA2-4BAA-D2DF-F03F17979A40}" dt="2025-03-17T13:29:17.715" v="63"/>
        <pc:sldMkLst>
          <pc:docMk/>
          <pc:sldMk cId="3365680162" sldId="281"/>
        </pc:sldMkLst>
      </pc:sldChg>
      <pc:sldChg chg="add">
        <pc:chgData name="Moutushi Tanha" userId="S::m.tanha@uwtsd.ac.uk::62f9b1f3-ddcf-45d7-a6a4-b667feecf47e" providerId="AD" clId="Web-{8A9BFD45-FCA2-4BAA-D2DF-F03F17979A40}" dt="2025-03-17T13:28:41.964" v="59"/>
        <pc:sldMkLst>
          <pc:docMk/>
          <pc:sldMk cId="2416881404" sldId="309"/>
        </pc:sldMkLst>
      </pc:sldChg>
      <pc:sldChg chg="add">
        <pc:chgData name="Moutushi Tanha" userId="S::m.tanha@uwtsd.ac.uk::62f9b1f3-ddcf-45d7-a6a4-b667feecf47e" providerId="AD" clId="Web-{8A9BFD45-FCA2-4BAA-D2DF-F03F17979A40}" dt="2025-03-17T13:29:08.308" v="61"/>
        <pc:sldMkLst>
          <pc:docMk/>
          <pc:sldMk cId="3077445301" sldId="310"/>
        </pc:sldMkLst>
      </pc:sldChg>
    </pc:docChg>
  </pc:docChgLst>
  <pc:docChgLst>
    <pc:chgData name="Moutushi Tanha" userId="S::m.tanha@uwtsd.ac.uk::62f9b1f3-ddcf-45d7-a6a4-b667feecf47e" providerId="AD" clId="Web-{FC4C9258-D94F-BFD1-4870-47A04D51F48C}"/>
    <pc:docChg chg="addSld delSld sldOrd">
      <pc:chgData name="Moutushi Tanha" userId="S::m.tanha@uwtsd.ac.uk::62f9b1f3-ddcf-45d7-a6a4-b667feecf47e" providerId="AD" clId="Web-{FC4C9258-D94F-BFD1-4870-47A04D51F48C}" dt="2025-03-17T13:43:53.736" v="5"/>
      <pc:docMkLst>
        <pc:docMk/>
      </pc:docMkLst>
      <pc:sldChg chg="del ord">
        <pc:chgData name="Moutushi Tanha" userId="S::m.tanha@uwtsd.ac.uk::62f9b1f3-ddcf-45d7-a6a4-b667feecf47e" providerId="AD" clId="Web-{FC4C9258-D94F-BFD1-4870-47A04D51F48C}" dt="2025-03-17T13:43:53.736" v="5"/>
        <pc:sldMkLst>
          <pc:docMk/>
          <pc:sldMk cId="3256723116" sldId="280"/>
        </pc:sldMkLst>
      </pc:sldChg>
      <pc:sldChg chg="add">
        <pc:chgData name="Moutushi Tanha" userId="S::m.tanha@uwtsd.ac.uk::62f9b1f3-ddcf-45d7-a6a4-b667feecf47e" providerId="AD" clId="Web-{FC4C9258-D94F-BFD1-4870-47A04D51F48C}" dt="2025-03-17T13:39:47.681" v="0"/>
        <pc:sldMkLst>
          <pc:docMk/>
          <pc:sldMk cId="1341964652" sldId="395"/>
        </pc:sldMkLst>
      </pc:sldChg>
      <pc:sldChg chg="add">
        <pc:chgData name="Moutushi Tanha" userId="S::m.tanha@uwtsd.ac.uk::62f9b1f3-ddcf-45d7-a6a4-b667feecf47e" providerId="AD" clId="Web-{FC4C9258-D94F-BFD1-4870-47A04D51F48C}" dt="2025-03-17T13:41:01.964" v="2"/>
        <pc:sldMkLst>
          <pc:docMk/>
          <pc:sldMk cId="2240297186" sldId="396"/>
        </pc:sldMkLst>
      </pc:sldChg>
      <pc:sldChg chg="add">
        <pc:chgData name="Moutushi Tanha" userId="S::m.tanha@uwtsd.ac.uk::62f9b1f3-ddcf-45d7-a6a4-b667feecf47e" providerId="AD" clId="Web-{FC4C9258-D94F-BFD1-4870-47A04D51F48C}" dt="2025-03-17T13:41:28.512" v="4"/>
        <pc:sldMkLst>
          <pc:docMk/>
          <pc:sldMk cId="1508271586" sldId="397"/>
        </pc:sldMkLst>
      </pc:sldChg>
    </pc:docChg>
  </pc:docChgLst>
  <pc:docChgLst>
    <pc:chgData name="Moutushi Tanha" userId="S::m.tanha@uwtsd.ac.uk::62f9b1f3-ddcf-45d7-a6a4-b667feecf47e" providerId="AD" clId="Web-{BB414D13-BFEB-791B-E857-16EE7C269CA6}"/>
    <pc:docChg chg="modSld">
      <pc:chgData name="Moutushi Tanha" userId="S::m.tanha@uwtsd.ac.uk::62f9b1f3-ddcf-45d7-a6a4-b667feecf47e" providerId="AD" clId="Web-{BB414D13-BFEB-791B-E857-16EE7C269CA6}" dt="2025-03-21T11:07:12.154" v="4" actId="14100"/>
      <pc:docMkLst>
        <pc:docMk/>
      </pc:docMkLst>
      <pc:sldChg chg="modSp">
        <pc:chgData name="Moutushi Tanha" userId="S::m.tanha@uwtsd.ac.uk::62f9b1f3-ddcf-45d7-a6a4-b667feecf47e" providerId="AD" clId="Web-{BB414D13-BFEB-791B-E857-16EE7C269CA6}" dt="2025-03-21T11:07:12.154" v="4" actId="14100"/>
        <pc:sldMkLst>
          <pc:docMk/>
          <pc:sldMk cId="4001672741" sldId="279"/>
        </pc:sldMkLst>
        <pc:picChg chg="mod">
          <ac:chgData name="Moutushi Tanha" userId="S::m.tanha@uwtsd.ac.uk::62f9b1f3-ddcf-45d7-a6a4-b667feecf47e" providerId="AD" clId="Web-{BB414D13-BFEB-791B-E857-16EE7C269CA6}" dt="2025-03-21T11:07:12.154" v="4" actId="14100"/>
          <ac:picMkLst>
            <pc:docMk/>
            <pc:sldMk cId="4001672741" sldId="279"/>
            <ac:picMk id="2" creationId="{59C4EED2-B839-40F7-A529-7AC9FCEFE1F9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C14EF0-AF16-931C-5B53-FDE97B91D0E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6528A63-6A42-EFE6-E49A-2B484F3E403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570A53-8543-71C0-E696-BEDC0F72E2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B30875-44BC-48FC-B634-909DC5AA9D1F}" type="datetimeFigureOut">
              <a:rPr lang="en-GB" smtClean="0"/>
              <a:t>21/03/2025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FD4B233-A8B9-9A43-AA74-72453B74F8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A83DA9A-36DC-5AA7-EBBA-9BC2C7B72F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4F6259-1B43-43C7-9098-44B2A25218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43573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EC8B82-B8D4-ABDC-CE5C-BE4509B10A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185A7B-CD25-27D0-3E01-FC8C1465F32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67B956F-9233-A398-B311-15BC07C674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B30875-44BC-48FC-B634-909DC5AA9D1F}" type="datetimeFigureOut">
              <a:rPr lang="en-GB" smtClean="0"/>
              <a:t>21/03/2025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E76D8D8-6BAD-EB46-8463-16DAEBD74F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FDA793-DD34-41BE-61D4-C1B02E421B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4F6259-1B43-43C7-9098-44B2A25218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05074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76033F-EED7-2B52-FF68-0642BEE839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BAC6DBF-CB81-DCDE-C748-91D03E4C85E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882A1FA-AF2D-60A3-57FD-07A4FC259D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B30875-44BC-48FC-B634-909DC5AA9D1F}" type="datetimeFigureOut">
              <a:rPr lang="en-GB" smtClean="0"/>
              <a:t>21/03/2025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CC2833-3F83-F07A-88C3-A7BAA71AF1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E9C09E-5AA9-4C6C-D32D-C60F7C0E7A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4F6259-1B43-43C7-9098-44B2A25218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46274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3CEFA0-A764-0805-0264-8170427E43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6312AF-500A-336C-E88F-0F07A9747E8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6C5727B-42C3-01A2-4E58-D5F4D385596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CD6711C-448D-288B-B75A-C563AD56AA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B30875-44BC-48FC-B634-909DC5AA9D1F}" type="datetimeFigureOut">
              <a:rPr lang="en-GB" smtClean="0"/>
              <a:t>21/03/2025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DBB5B1D-5C23-8651-DFC6-89D9B47B57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8965FC-93A4-C460-79D4-5808EB47D8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4F6259-1B43-43C7-9098-44B2A25218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57455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AC8207-092E-D81A-FD5B-DF6A64F6A8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AC593B6-6597-AA9A-8D81-71280F446F7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89087B7-ED5D-AB7D-0661-4BA0BB17F26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7133D49-488B-CB02-2A8C-F75BC17637E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606657F-302E-E9A1-8B59-153EA41FA6D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1BF14F3-7ACB-8735-FADC-42263991E6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B30875-44BC-48FC-B634-909DC5AA9D1F}" type="datetimeFigureOut">
              <a:rPr lang="en-GB" smtClean="0"/>
              <a:t>21/03/2025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6E6173D-86AB-F5EB-A955-5BFED66A7A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BFC51CD-2BDF-0879-535C-49A7FFF300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4F6259-1B43-43C7-9098-44B2A25218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2792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9BE4B7-C8CA-C780-580B-87EC9F6041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A11D6C7-F218-DFDE-AA3D-BBA69817AF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B30875-44BC-48FC-B634-909DC5AA9D1F}" type="datetimeFigureOut">
              <a:rPr lang="en-GB" smtClean="0"/>
              <a:t>21/03/2025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F285A2C-D4B9-A43A-8104-63B99F0F0E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623CD79-FF80-4D55-1A4A-BFDA33D19A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4F6259-1B43-43C7-9098-44B2A25218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07318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0B018E-B584-3D5C-635B-A0D5BB2694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B30875-44BC-48FC-B634-909DC5AA9D1F}" type="datetimeFigureOut">
              <a:rPr lang="en-GB" smtClean="0"/>
              <a:t>21/03/2025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CF376B4-9DD3-D8F3-1DFA-CB4CACEC1C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8CAAC2A-7EC5-901C-70DD-34229A0CF7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4F6259-1B43-43C7-9098-44B2A25218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91225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CAACE5-B07E-92F5-1A3E-ABA247F37B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5E77E8-2B0B-14BB-F86A-5C57F3917B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EEA01B7-DCE0-FB45-EEC3-8D937136C2B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91AEB81-EAC9-81CA-94B6-EA09EFB5A1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B30875-44BC-48FC-B634-909DC5AA9D1F}" type="datetimeFigureOut">
              <a:rPr lang="en-GB" smtClean="0"/>
              <a:t>21/03/2025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4F832E2-6971-3BB9-B325-77DF43816F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2B1CDAF-E870-90FB-55F7-4C28529D62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4F6259-1B43-43C7-9098-44B2A25218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33255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6303B9-6FA5-9989-8F0D-B521D1D736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7EAC5D3-CCBD-0DBC-DB06-AE717A70CC7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2D759B4-FE36-1DD8-E733-78168FA42A6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BEBE46C-CE78-34BA-1FC5-E69D5717FC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B30875-44BC-48FC-B634-909DC5AA9D1F}" type="datetimeFigureOut">
              <a:rPr lang="en-GB" smtClean="0"/>
              <a:t>21/03/2025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9708F1A-0AEB-CE98-696F-8ADF400CD5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CEB13B7-AA63-275D-2A97-0014FBFE80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4F6259-1B43-43C7-9098-44B2A25218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38322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8569D8-CB2A-C202-2EDD-B44D8C9B77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D038775-80D8-F9EF-5300-C3777A62723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05E8D2-B3A1-41DE-177B-EAF33B172F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B30875-44BC-48FC-B634-909DC5AA9D1F}" type="datetimeFigureOut">
              <a:rPr lang="en-GB" smtClean="0"/>
              <a:t>21/03/2025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72CEAEC-2141-A768-397E-DE364AACFC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CC5ACE-BE67-DB1F-7C64-39F940A76B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4F6259-1B43-43C7-9098-44B2A25218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0924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9A10275-EEB7-0510-C01A-F87D16D15F3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5D01D76-8B53-842D-F13E-671CF0B274B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5694A1-3806-8965-7037-FE70A4CC3A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B30875-44BC-48FC-B634-909DC5AA9D1F}" type="datetimeFigureOut">
              <a:rPr lang="en-GB" smtClean="0"/>
              <a:t>21/03/2025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FEBE0D8-9A68-8CA2-20A3-9B29638D31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5554139-36E7-2FC9-97F3-FFCC1CF21B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4F6259-1B43-43C7-9098-44B2A25218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1943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7FA5BD6-B890-93E6-B144-ACBD208449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CE454D9-5E77-D5CD-4561-22E2BC8344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0597EB-3BAD-E5FA-66AD-3A8862BE395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2B30875-44BC-48FC-B634-909DC5AA9D1F}" type="datetimeFigureOut">
              <a:rPr lang="en-GB" smtClean="0"/>
              <a:t>21/03/2025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BBDA55-F94E-F8C8-76EC-657FA0FDAA9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CB513F4-9C35-06E3-BD31-5639382AD96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44F6259-1B43-43C7-9098-44B2A25218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31909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3C48B49-6135-48B6-AC0F-97E5D8D1F0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B5987FA-E351-5992-4D28-796A22F469A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29766" y="1146412"/>
            <a:ext cx="9014348" cy="2402006"/>
          </a:xfrm>
        </p:spPr>
        <p:txBody>
          <a:bodyPr anchor="b">
            <a:normAutofit/>
          </a:bodyPr>
          <a:lstStyle/>
          <a:p>
            <a:pPr algn="l"/>
            <a:r>
              <a:rPr lang="en-GB" sz="4800"/>
              <a:t>Buyer-Seller Alignment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715DAF0-AE1B-46C9-8A6B-DB2AA05AB9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8" y="4374554"/>
            <a:ext cx="12192007" cy="2483444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rgbClr val="000000"/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C631C0B-6DA6-4E57-8231-CE32B3434A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40655" y="4374554"/>
            <a:ext cx="4051344" cy="2483446"/>
          </a:xfrm>
          <a:prstGeom prst="rect">
            <a:avLst/>
          </a:prstGeom>
          <a:gradFill>
            <a:gsLst>
              <a:gs pos="4000">
                <a:schemeClr val="accent1">
                  <a:alpha val="21000"/>
                </a:schemeClr>
              </a:gs>
              <a:gs pos="83000">
                <a:schemeClr val="accent1">
                  <a:lumMod val="50000"/>
                  <a:alpha val="61000"/>
                </a:scheme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F256AC18-FB41-4977-8B0C-F5082335AB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4379429"/>
            <a:ext cx="12191984" cy="1953928"/>
          </a:xfrm>
          <a:prstGeom prst="rect">
            <a:avLst/>
          </a:prstGeom>
          <a:gradFill>
            <a:gsLst>
              <a:gs pos="32000">
                <a:schemeClr val="accent1">
                  <a:lumMod val="50000"/>
                  <a:alpha val="0"/>
                </a:schemeClr>
              </a:gs>
              <a:gs pos="100000">
                <a:schemeClr val="accent1">
                  <a:alpha val="55000"/>
                </a:schemeClr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FF4A713-7B75-4B21-90D7-5AB19547C7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8" y="4380927"/>
            <a:ext cx="12192000" cy="2019443"/>
          </a:xfrm>
          <a:prstGeom prst="rect">
            <a:avLst/>
          </a:prstGeom>
          <a:gradFill>
            <a:gsLst>
              <a:gs pos="32000">
                <a:schemeClr val="accent1">
                  <a:lumMod val="50000"/>
                  <a:alpha val="0"/>
                </a:schemeClr>
              </a:gs>
              <a:gs pos="100000">
                <a:srgbClr val="000000">
                  <a:alpha val="45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CEA13DF-EA47-2EAB-CA1B-B04E0FE757D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29765" y="4892722"/>
            <a:ext cx="6387155" cy="1078173"/>
          </a:xfrm>
        </p:spPr>
        <p:txBody>
          <a:bodyPr anchor="ctr">
            <a:normAutofit/>
          </a:bodyPr>
          <a:lstStyle/>
          <a:p>
            <a:pPr algn="l"/>
            <a:endParaRPr lang="en-GB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850494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739BE2F-3F86-CF01-2EB5-DB7F04468AA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2738247"/>
            <a:ext cx="11277600" cy="13815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30616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FD133D7-EA04-48AE-E05B-CA14732CAD0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152" y="93453"/>
            <a:ext cx="11927696" cy="67616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33371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C8284D4-A4E9-BA29-996E-EEC7255D612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879" y="308225"/>
            <a:ext cx="11959119" cy="62107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898584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364E849-C28A-4A34-7015-5A4E333C327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1716" y="785972"/>
            <a:ext cx="11508153" cy="2881901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A7E5264-5B4F-8BCC-155D-416149F5317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1717" y="4123204"/>
            <a:ext cx="11607800" cy="17719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621381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F8316F0-D574-2208-51EE-65DCB751062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8772" y="143837"/>
            <a:ext cx="11558427" cy="65189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83259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D5739E5-B8ED-8556-5FB5-8B77D6E70C4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2382" y="88965"/>
            <a:ext cx="11981872" cy="66852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144924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AEFED09-FC9B-C873-A570-7C45D1D451B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928" y="1346200"/>
            <a:ext cx="11935690" cy="4064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074121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A815B7F-7BFB-E711-5C1E-E7ADBA5A77A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34353" y="457200"/>
            <a:ext cx="9323294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33426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91F0AE3-0F8C-64AC-5F2D-132063F344F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2382" y="358947"/>
            <a:ext cx="11958781" cy="60899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731038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58975C4-4D19-10CC-7A6C-C06232F565A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152" y="84541"/>
            <a:ext cx="11927696" cy="66772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655516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CD5743F-A794-FEDC-8D30-1BB0CE87B65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91" y="110889"/>
            <a:ext cx="11970327" cy="67280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912446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C41021C-A4F4-BD57-B2BD-A48E3970B05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91" y="1068512"/>
            <a:ext cx="11993418" cy="43305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119682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2E0AD88-AAC5-5911-09E0-E12BBD9428E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746" y="95320"/>
            <a:ext cx="12016508" cy="66814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016893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5020EF0-915E-A039-B4EC-63EA5D5FF55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837" y="179149"/>
            <a:ext cx="11981872" cy="64794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694213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474785A-F547-CA86-1012-520520CA62B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91" y="148120"/>
            <a:ext cx="11993418" cy="65796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4463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C8A5F51-6826-5042-BD2F-D2020449DE5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91" y="92727"/>
            <a:ext cx="12004963" cy="66854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786165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2BA4085-CFF4-2F27-3510-BA3C7DB0141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529" y="1258584"/>
            <a:ext cx="11993417" cy="41404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042700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7357D79-D38C-7878-1A0D-58EFECA24BB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746" y="82298"/>
            <a:ext cx="12016508" cy="66818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019700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38736B5-9F27-1E38-A556-6A51D632CEA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914401"/>
            <a:ext cx="11277600" cy="5029198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92C342EC-B2D3-9A9E-AD66-C29A74F1B51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853" y="125846"/>
            <a:ext cx="11958781" cy="6653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971871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99B6D89-7B1B-05AA-F715-754C2517996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647" y="88900"/>
            <a:ext cx="11988052" cy="6597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439826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B011569-CDB2-3BB3-4879-8F6A139E876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746" y="1009650"/>
            <a:ext cx="12091554" cy="46862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232161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E95137F-246E-DECF-9AB4-4CD31F2D405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047750"/>
            <a:ext cx="11277600" cy="4711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376647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white text on a white background">
            <a:extLst>
              <a:ext uri="{FF2B5EF4-FFF2-40B4-BE49-F238E27FC236}">
                <a16:creationId xmlns:a16="http://schemas.microsoft.com/office/drawing/2014/main" id="{59C4EED2-B839-40F7-A529-7AC9FCEFE1F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1494" y="448019"/>
            <a:ext cx="11980984" cy="60205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167274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close-up of a text&#10;&#10;Description automatically generated">
            <a:extLst>
              <a:ext uri="{FF2B5EF4-FFF2-40B4-BE49-F238E27FC236}">
                <a16:creationId xmlns:a16="http://schemas.microsoft.com/office/drawing/2014/main" id="{4BAF285A-0D75-E0AC-2A91-C8157B6E408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067" y="-5772"/>
            <a:ext cx="12154319" cy="68637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688140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group of people in a business convention&#10;&#10;Description automatically generated">
            <a:extLst>
              <a:ext uri="{FF2B5EF4-FFF2-40B4-BE49-F238E27FC236}">
                <a16:creationId xmlns:a16="http://schemas.microsoft.com/office/drawing/2014/main" id="{80592732-AEE4-8FF5-B7A2-CF44179F9A6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3286" y="0"/>
            <a:ext cx="1198202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744530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screenshot of a web page&#10;&#10;AI-generated content may be incorrect.">
            <a:extLst>
              <a:ext uri="{FF2B5EF4-FFF2-40B4-BE49-F238E27FC236}">
                <a16:creationId xmlns:a16="http://schemas.microsoft.com/office/drawing/2014/main" id="{F474BA28-EE7C-F03D-8C6B-BBE4DBB5FE1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3356" y="166915"/>
            <a:ext cx="11801745" cy="65386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196465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white text on a blue background&#10;&#10;AI-generated content may be incorrect.">
            <a:extLst>
              <a:ext uri="{FF2B5EF4-FFF2-40B4-BE49-F238E27FC236}">
                <a16:creationId xmlns:a16="http://schemas.microsoft.com/office/drawing/2014/main" id="{93CBAA50-9304-F109-1616-A03EC2CEA3A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314451"/>
            <a:ext cx="11277600" cy="42290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029718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screenshot of a text box&#10;&#10;AI-generated content may be incorrect.">
            <a:extLst>
              <a:ext uri="{FF2B5EF4-FFF2-40B4-BE49-F238E27FC236}">
                <a16:creationId xmlns:a16="http://schemas.microsoft.com/office/drawing/2014/main" id="{CB1912D6-6400-FC46-4B11-BEA1BD7C3FC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52562" y="457200"/>
            <a:ext cx="9286876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827158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</Words>
  <Application>Microsoft Office PowerPoint</Application>
  <PresentationFormat>Widescreen</PresentationFormat>
  <Paragraphs>1</Paragraphs>
  <Slides>29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0" baseType="lpstr">
      <vt:lpstr>Office Theme</vt:lpstr>
      <vt:lpstr>Buyer-Seller Alignment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Buyer-Seller Alignment</dc:title>
  <dc:creator>Moutushi Tanha</dc:creator>
  <cp:lastModifiedBy>Moutushi Tanha</cp:lastModifiedBy>
  <cp:revision>62</cp:revision>
  <dcterms:created xsi:type="dcterms:W3CDTF">2025-03-15T23:58:14Z</dcterms:created>
  <dcterms:modified xsi:type="dcterms:W3CDTF">2025-03-21T11:07:19Z</dcterms:modified>
</cp:coreProperties>
</file>