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8" r:id="rId2"/>
    <p:sldId id="257" r:id="rId3"/>
    <p:sldId id="266" r:id="rId4"/>
    <p:sldId id="301" r:id="rId5"/>
    <p:sldId id="291" r:id="rId6"/>
    <p:sldId id="274" r:id="rId7"/>
    <p:sldId id="282" r:id="rId8"/>
    <p:sldId id="286" r:id="rId9"/>
    <p:sldId id="285" r:id="rId10"/>
    <p:sldId id="284" r:id="rId11"/>
    <p:sldId id="279" r:id="rId12"/>
    <p:sldId id="281" r:id="rId13"/>
    <p:sldId id="268" r:id="rId14"/>
    <p:sldId id="292" r:id="rId15"/>
    <p:sldId id="293" r:id="rId16"/>
    <p:sldId id="278" r:id="rId17"/>
    <p:sldId id="277" r:id="rId18"/>
    <p:sldId id="294" r:id="rId19"/>
    <p:sldId id="295" r:id="rId20"/>
    <p:sldId id="296" r:id="rId21"/>
    <p:sldId id="297" r:id="rId22"/>
    <p:sldId id="298" r:id="rId23"/>
    <p:sldId id="299" r:id="rId24"/>
    <p:sldId id="302" r:id="rId25"/>
    <p:sldId id="273" r:id="rId26"/>
    <p:sldId id="27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36"/>
  </p:normalViewPr>
  <p:slideViewPr>
    <p:cSldViewPr>
      <p:cViewPr varScale="1">
        <p:scale>
          <a:sx n="84" d="100"/>
          <a:sy n="84" d="100"/>
        </p:scale>
        <p:origin x="190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726D86-EC94-4650-BFEA-716F3EBC4D60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54A1D552-5189-482B-A27F-06EF6B7492AB}">
      <dgm:prSet/>
      <dgm:spPr/>
      <dgm:t>
        <a:bodyPr/>
        <a:lstStyle/>
        <a:p>
          <a:r>
            <a:rPr lang="en-US"/>
            <a:t>Exposure to the activity </a:t>
          </a:r>
        </a:p>
      </dgm:t>
    </dgm:pt>
    <dgm:pt modelId="{21B3F81B-F318-4CB2-A06B-E0D065587AEA}" type="parTrans" cxnId="{E3C0A8D7-ABE2-4052-9EBD-30B9C657C744}">
      <dgm:prSet/>
      <dgm:spPr/>
      <dgm:t>
        <a:bodyPr/>
        <a:lstStyle/>
        <a:p>
          <a:endParaRPr lang="en-US"/>
        </a:p>
      </dgm:t>
    </dgm:pt>
    <dgm:pt modelId="{C076FF0B-4C22-47A4-B40B-5E04F87770B7}" type="sibTrans" cxnId="{E3C0A8D7-ABE2-4052-9EBD-30B9C657C744}">
      <dgm:prSet/>
      <dgm:spPr/>
      <dgm:t>
        <a:bodyPr/>
        <a:lstStyle/>
        <a:p>
          <a:endParaRPr lang="en-US"/>
        </a:p>
      </dgm:t>
    </dgm:pt>
    <dgm:pt modelId="{FA0DC422-D640-4EA6-8F3D-44E160F1E020}">
      <dgm:prSet/>
      <dgm:spPr/>
      <dgm:t>
        <a:bodyPr/>
        <a:lstStyle/>
        <a:p>
          <a:r>
            <a:rPr lang="en-US"/>
            <a:t>Learning the correct technique</a:t>
          </a:r>
        </a:p>
      </dgm:t>
    </dgm:pt>
    <dgm:pt modelId="{494E17DA-D66C-41D9-9BA8-D2AFDF24A482}" type="parTrans" cxnId="{12DCF93E-B076-49E9-809D-216D08E0555D}">
      <dgm:prSet/>
      <dgm:spPr/>
      <dgm:t>
        <a:bodyPr/>
        <a:lstStyle/>
        <a:p>
          <a:endParaRPr lang="en-US"/>
        </a:p>
      </dgm:t>
    </dgm:pt>
    <dgm:pt modelId="{BE926795-11CC-40CB-9F21-A89DA18188F6}" type="sibTrans" cxnId="{12DCF93E-B076-49E9-809D-216D08E0555D}">
      <dgm:prSet/>
      <dgm:spPr/>
      <dgm:t>
        <a:bodyPr/>
        <a:lstStyle/>
        <a:p>
          <a:endParaRPr lang="en-US"/>
        </a:p>
      </dgm:t>
    </dgm:pt>
    <dgm:pt modelId="{0D62D834-B55F-440A-B15D-1A92E00914A6}">
      <dgm:prSet/>
      <dgm:spPr/>
      <dgm:t>
        <a:bodyPr/>
        <a:lstStyle/>
        <a:p>
          <a:r>
            <a:rPr lang="en-US"/>
            <a:t>Variety</a:t>
          </a:r>
        </a:p>
      </dgm:t>
    </dgm:pt>
    <dgm:pt modelId="{AF4E0A1F-276B-4E42-AACA-ED635F8466B0}" type="parTrans" cxnId="{324CD31D-ADE6-48E3-9FEE-4F72A8CB1D87}">
      <dgm:prSet/>
      <dgm:spPr/>
      <dgm:t>
        <a:bodyPr/>
        <a:lstStyle/>
        <a:p>
          <a:endParaRPr lang="en-US"/>
        </a:p>
      </dgm:t>
    </dgm:pt>
    <dgm:pt modelId="{73E2E623-828D-4AB2-A401-F36DB9C7DAF8}" type="sibTrans" cxnId="{324CD31D-ADE6-48E3-9FEE-4F72A8CB1D87}">
      <dgm:prSet/>
      <dgm:spPr/>
      <dgm:t>
        <a:bodyPr/>
        <a:lstStyle/>
        <a:p>
          <a:endParaRPr lang="en-US"/>
        </a:p>
      </dgm:t>
    </dgm:pt>
    <dgm:pt modelId="{0FD80021-7F12-4EAB-A639-AAC2CF746820}">
      <dgm:prSet/>
      <dgm:spPr/>
      <dgm:t>
        <a:bodyPr/>
        <a:lstStyle/>
        <a:p>
          <a:r>
            <a:rPr lang="en-US"/>
            <a:t>Challenge</a:t>
          </a:r>
        </a:p>
      </dgm:t>
    </dgm:pt>
    <dgm:pt modelId="{07549994-37F2-4621-9971-D60A4095B931}" type="parTrans" cxnId="{9F412F02-EB0A-4385-A76E-32DF11AAB358}">
      <dgm:prSet/>
      <dgm:spPr/>
      <dgm:t>
        <a:bodyPr/>
        <a:lstStyle/>
        <a:p>
          <a:endParaRPr lang="en-US"/>
        </a:p>
      </dgm:t>
    </dgm:pt>
    <dgm:pt modelId="{CD0F5912-87F4-4F0F-A783-DCC67254D02C}" type="sibTrans" cxnId="{9F412F02-EB0A-4385-A76E-32DF11AAB358}">
      <dgm:prSet/>
      <dgm:spPr/>
      <dgm:t>
        <a:bodyPr/>
        <a:lstStyle/>
        <a:p>
          <a:endParaRPr lang="en-US"/>
        </a:p>
      </dgm:t>
    </dgm:pt>
    <dgm:pt modelId="{05DDC76F-7CE4-44E0-8ABC-E4E68FE6A5F8}">
      <dgm:prSet/>
      <dgm:spPr/>
      <dgm:t>
        <a:bodyPr/>
        <a:lstStyle/>
        <a:p>
          <a:r>
            <a:rPr lang="en-US"/>
            <a:t>Fun and enjoyment</a:t>
          </a:r>
        </a:p>
      </dgm:t>
    </dgm:pt>
    <dgm:pt modelId="{B71027C8-9DB9-428C-8507-EFFFA5F9BB11}" type="parTrans" cxnId="{F243BCE9-A10E-4D9F-9038-4C36CEEF357B}">
      <dgm:prSet/>
      <dgm:spPr/>
      <dgm:t>
        <a:bodyPr/>
        <a:lstStyle/>
        <a:p>
          <a:endParaRPr lang="en-US"/>
        </a:p>
      </dgm:t>
    </dgm:pt>
    <dgm:pt modelId="{3EAF7BA1-6F21-4497-AF51-380A1DD4F6D7}" type="sibTrans" cxnId="{F243BCE9-A10E-4D9F-9038-4C36CEEF357B}">
      <dgm:prSet/>
      <dgm:spPr/>
      <dgm:t>
        <a:bodyPr/>
        <a:lstStyle/>
        <a:p>
          <a:endParaRPr lang="en-US"/>
        </a:p>
      </dgm:t>
    </dgm:pt>
    <dgm:pt modelId="{6E5C082E-5664-4484-8462-D852D1AC34B1}" type="pres">
      <dgm:prSet presAssocID="{53726D86-EC94-4650-BFEA-716F3EBC4D60}" presName="root" presStyleCnt="0">
        <dgm:presLayoutVars>
          <dgm:dir/>
          <dgm:resizeHandles val="exact"/>
        </dgm:presLayoutVars>
      </dgm:prSet>
      <dgm:spPr/>
    </dgm:pt>
    <dgm:pt modelId="{1348CD5E-DF31-4E60-8C00-BBFA0AA15CB8}" type="pres">
      <dgm:prSet presAssocID="{54A1D552-5189-482B-A27F-06EF6B7492AB}" presName="compNode" presStyleCnt="0"/>
      <dgm:spPr/>
    </dgm:pt>
    <dgm:pt modelId="{5007622F-5CA7-4D63-BB03-CBC80EBFE139}" type="pres">
      <dgm:prSet presAssocID="{54A1D552-5189-482B-A27F-06EF6B7492A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Yoga"/>
        </a:ext>
      </dgm:extLst>
    </dgm:pt>
    <dgm:pt modelId="{D4586AF5-043A-4B93-B31E-2392EAD429E4}" type="pres">
      <dgm:prSet presAssocID="{54A1D552-5189-482B-A27F-06EF6B7492AB}" presName="spaceRect" presStyleCnt="0"/>
      <dgm:spPr/>
    </dgm:pt>
    <dgm:pt modelId="{D4A31DBE-03DA-4C85-8409-5E110F393B41}" type="pres">
      <dgm:prSet presAssocID="{54A1D552-5189-482B-A27F-06EF6B7492AB}" presName="textRect" presStyleLbl="revTx" presStyleIdx="0" presStyleCnt="5">
        <dgm:presLayoutVars>
          <dgm:chMax val="1"/>
          <dgm:chPref val="1"/>
        </dgm:presLayoutVars>
      </dgm:prSet>
      <dgm:spPr/>
    </dgm:pt>
    <dgm:pt modelId="{5DEFD170-FAC5-41D0-B3CD-42B71ECDBD83}" type="pres">
      <dgm:prSet presAssocID="{C076FF0B-4C22-47A4-B40B-5E04F87770B7}" presName="sibTrans" presStyleCnt="0"/>
      <dgm:spPr/>
    </dgm:pt>
    <dgm:pt modelId="{1C383556-18DE-46A5-B23C-BB8DC4C1031F}" type="pres">
      <dgm:prSet presAssocID="{FA0DC422-D640-4EA6-8F3D-44E160F1E020}" presName="compNode" presStyleCnt="0"/>
      <dgm:spPr/>
    </dgm:pt>
    <dgm:pt modelId="{EAB36E95-80A4-4945-8D1E-B3CF336EC5F5}" type="pres">
      <dgm:prSet presAssocID="{FA0DC422-D640-4EA6-8F3D-44E160F1E02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20BA6818-CD2F-4DAE-AE10-7042406CD542}" type="pres">
      <dgm:prSet presAssocID="{FA0DC422-D640-4EA6-8F3D-44E160F1E020}" presName="spaceRect" presStyleCnt="0"/>
      <dgm:spPr/>
    </dgm:pt>
    <dgm:pt modelId="{A354B490-9F74-456E-A554-B865942B66EF}" type="pres">
      <dgm:prSet presAssocID="{FA0DC422-D640-4EA6-8F3D-44E160F1E020}" presName="textRect" presStyleLbl="revTx" presStyleIdx="1" presStyleCnt="5">
        <dgm:presLayoutVars>
          <dgm:chMax val="1"/>
          <dgm:chPref val="1"/>
        </dgm:presLayoutVars>
      </dgm:prSet>
      <dgm:spPr/>
    </dgm:pt>
    <dgm:pt modelId="{1CF5CAC4-DB6A-472E-9FC3-441FEC38F9C3}" type="pres">
      <dgm:prSet presAssocID="{BE926795-11CC-40CB-9F21-A89DA18188F6}" presName="sibTrans" presStyleCnt="0"/>
      <dgm:spPr/>
    </dgm:pt>
    <dgm:pt modelId="{7C0C9044-27A7-46AB-B1FA-941329C8D740}" type="pres">
      <dgm:prSet presAssocID="{0D62D834-B55F-440A-B15D-1A92E00914A6}" presName="compNode" presStyleCnt="0"/>
      <dgm:spPr/>
    </dgm:pt>
    <dgm:pt modelId="{B02FC570-6C46-4795-A685-F97A7D93D47D}" type="pres">
      <dgm:prSet presAssocID="{0D62D834-B55F-440A-B15D-1A92E00914A6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duce"/>
        </a:ext>
      </dgm:extLst>
    </dgm:pt>
    <dgm:pt modelId="{059AE1AC-B41B-4FE2-A6E0-97165A473B6F}" type="pres">
      <dgm:prSet presAssocID="{0D62D834-B55F-440A-B15D-1A92E00914A6}" presName="spaceRect" presStyleCnt="0"/>
      <dgm:spPr/>
    </dgm:pt>
    <dgm:pt modelId="{2B53A4E5-F9E8-4C3C-9E21-84E4DF00E19D}" type="pres">
      <dgm:prSet presAssocID="{0D62D834-B55F-440A-B15D-1A92E00914A6}" presName="textRect" presStyleLbl="revTx" presStyleIdx="2" presStyleCnt="5">
        <dgm:presLayoutVars>
          <dgm:chMax val="1"/>
          <dgm:chPref val="1"/>
        </dgm:presLayoutVars>
      </dgm:prSet>
      <dgm:spPr/>
    </dgm:pt>
    <dgm:pt modelId="{1E45414C-045F-47C0-A202-CEF32CAFC0A5}" type="pres">
      <dgm:prSet presAssocID="{73E2E623-828D-4AB2-A401-F36DB9C7DAF8}" presName="sibTrans" presStyleCnt="0"/>
      <dgm:spPr/>
    </dgm:pt>
    <dgm:pt modelId="{F06B8318-EBD3-4070-B9D3-2B991B2B6A08}" type="pres">
      <dgm:prSet presAssocID="{0FD80021-7F12-4EAB-A639-AAC2CF746820}" presName="compNode" presStyleCnt="0"/>
      <dgm:spPr/>
    </dgm:pt>
    <dgm:pt modelId="{FCE831D0-7DCB-4C63-96D9-E2F1DCEF97BA}" type="pres">
      <dgm:prSet presAssocID="{0FD80021-7F12-4EAB-A639-AAC2CF746820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4E8EC7BA-9A5A-4605-9169-29E9AAE52A70}" type="pres">
      <dgm:prSet presAssocID="{0FD80021-7F12-4EAB-A639-AAC2CF746820}" presName="spaceRect" presStyleCnt="0"/>
      <dgm:spPr/>
    </dgm:pt>
    <dgm:pt modelId="{709EDE2D-2334-4EB2-A38E-DD4946571525}" type="pres">
      <dgm:prSet presAssocID="{0FD80021-7F12-4EAB-A639-AAC2CF746820}" presName="textRect" presStyleLbl="revTx" presStyleIdx="3" presStyleCnt="5">
        <dgm:presLayoutVars>
          <dgm:chMax val="1"/>
          <dgm:chPref val="1"/>
        </dgm:presLayoutVars>
      </dgm:prSet>
      <dgm:spPr/>
    </dgm:pt>
    <dgm:pt modelId="{FFDC9F4B-AAC9-4954-AD7C-3F4A412F6414}" type="pres">
      <dgm:prSet presAssocID="{CD0F5912-87F4-4F0F-A783-DCC67254D02C}" presName="sibTrans" presStyleCnt="0"/>
      <dgm:spPr/>
    </dgm:pt>
    <dgm:pt modelId="{760A0BCB-C0CB-43D5-BC3B-CED0B76D8A76}" type="pres">
      <dgm:prSet presAssocID="{05DDC76F-7CE4-44E0-8ABC-E4E68FE6A5F8}" presName="compNode" presStyleCnt="0"/>
      <dgm:spPr/>
    </dgm:pt>
    <dgm:pt modelId="{CDEF4577-066C-4A17-9848-55748889144D}" type="pres">
      <dgm:prSet presAssocID="{05DDC76F-7CE4-44E0-8ABC-E4E68FE6A5F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A6AC852D-0F0A-4F0B-B039-063D9C6D513F}" type="pres">
      <dgm:prSet presAssocID="{05DDC76F-7CE4-44E0-8ABC-E4E68FE6A5F8}" presName="spaceRect" presStyleCnt="0"/>
      <dgm:spPr/>
    </dgm:pt>
    <dgm:pt modelId="{61755094-908C-44F9-BB9B-9C0C18E3798E}" type="pres">
      <dgm:prSet presAssocID="{05DDC76F-7CE4-44E0-8ABC-E4E68FE6A5F8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F412F02-EB0A-4385-A76E-32DF11AAB358}" srcId="{53726D86-EC94-4650-BFEA-716F3EBC4D60}" destId="{0FD80021-7F12-4EAB-A639-AAC2CF746820}" srcOrd="3" destOrd="0" parTransId="{07549994-37F2-4621-9971-D60A4095B931}" sibTransId="{CD0F5912-87F4-4F0F-A783-DCC67254D02C}"/>
    <dgm:cxn modelId="{5E1A2710-CDC7-4704-B941-FA3F907A114A}" type="presOf" srcId="{0D62D834-B55F-440A-B15D-1A92E00914A6}" destId="{2B53A4E5-F9E8-4C3C-9E21-84E4DF00E19D}" srcOrd="0" destOrd="0" presId="urn:microsoft.com/office/officeart/2018/2/layout/IconLabelList"/>
    <dgm:cxn modelId="{324CD31D-ADE6-48E3-9FEE-4F72A8CB1D87}" srcId="{53726D86-EC94-4650-BFEA-716F3EBC4D60}" destId="{0D62D834-B55F-440A-B15D-1A92E00914A6}" srcOrd="2" destOrd="0" parTransId="{AF4E0A1F-276B-4E42-AACA-ED635F8466B0}" sibTransId="{73E2E623-828D-4AB2-A401-F36DB9C7DAF8}"/>
    <dgm:cxn modelId="{CF7F0E1E-A831-4452-8B9E-5A0B23A584C1}" type="presOf" srcId="{54A1D552-5189-482B-A27F-06EF6B7492AB}" destId="{D4A31DBE-03DA-4C85-8409-5E110F393B41}" srcOrd="0" destOrd="0" presId="urn:microsoft.com/office/officeart/2018/2/layout/IconLabelList"/>
    <dgm:cxn modelId="{12DCF93E-B076-49E9-809D-216D08E0555D}" srcId="{53726D86-EC94-4650-BFEA-716F3EBC4D60}" destId="{FA0DC422-D640-4EA6-8F3D-44E160F1E020}" srcOrd="1" destOrd="0" parTransId="{494E17DA-D66C-41D9-9BA8-D2AFDF24A482}" sibTransId="{BE926795-11CC-40CB-9F21-A89DA18188F6}"/>
    <dgm:cxn modelId="{24E2EF71-5E46-4914-8344-C7F92AD26798}" type="presOf" srcId="{53726D86-EC94-4650-BFEA-716F3EBC4D60}" destId="{6E5C082E-5664-4484-8462-D852D1AC34B1}" srcOrd="0" destOrd="0" presId="urn:microsoft.com/office/officeart/2018/2/layout/IconLabelList"/>
    <dgm:cxn modelId="{CD4B8C79-E3EA-4921-A12D-1ED68FB2D33D}" type="presOf" srcId="{0FD80021-7F12-4EAB-A639-AAC2CF746820}" destId="{709EDE2D-2334-4EB2-A38E-DD4946571525}" srcOrd="0" destOrd="0" presId="urn:microsoft.com/office/officeart/2018/2/layout/IconLabelList"/>
    <dgm:cxn modelId="{84546B9C-F782-46EA-84D3-B1D28350FBE0}" type="presOf" srcId="{FA0DC422-D640-4EA6-8F3D-44E160F1E020}" destId="{A354B490-9F74-456E-A554-B865942B66EF}" srcOrd="0" destOrd="0" presId="urn:microsoft.com/office/officeart/2018/2/layout/IconLabelList"/>
    <dgm:cxn modelId="{E143B0AE-DAED-490F-B14D-5C998886ABB9}" type="presOf" srcId="{05DDC76F-7CE4-44E0-8ABC-E4E68FE6A5F8}" destId="{61755094-908C-44F9-BB9B-9C0C18E3798E}" srcOrd="0" destOrd="0" presId="urn:microsoft.com/office/officeart/2018/2/layout/IconLabelList"/>
    <dgm:cxn modelId="{E3C0A8D7-ABE2-4052-9EBD-30B9C657C744}" srcId="{53726D86-EC94-4650-BFEA-716F3EBC4D60}" destId="{54A1D552-5189-482B-A27F-06EF6B7492AB}" srcOrd="0" destOrd="0" parTransId="{21B3F81B-F318-4CB2-A06B-E0D065587AEA}" sibTransId="{C076FF0B-4C22-47A4-B40B-5E04F87770B7}"/>
    <dgm:cxn modelId="{F243BCE9-A10E-4D9F-9038-4C36CEEF357B}" srcId="{53726D86-EC94-4650-BFEA-716F3EBC4D60}" destId="{05DDC76F-7CE4-44E0-8ABC-E4E68FE6A5F8}" srcOrd="4" destOrd="0" parTransId="{B71027C8-9DB9-428C-8507-EFFFA5F9BB11}" sibTransId="{3EAF7BA1-6F21-4497-AF51-380A1DD4F6D7}"/>
    <dgm:cxn modelId="{4B280C09-FA9B-452A-BA2A-1A383C994958}" type="presParOf" srcId="{6E5C082E-5664-4484-8462-D852D1AC34B1}" destId="{1348CD5E-DF31-4E60-8C00-BBFA0AA15CB8}" srcOrd="0" destOrd="0" presId="urn:microsoft.com/office/officeart/2018/2/layout/IconLabelList"/>
    <dgm:cxn modelId="{82356FE9-2D1F-49D0-93BB-7D450C65945E}" type="presParOf" srcId="{1348CD5E-DF31-4E60-8C00-BBFA0AA15CB8}" destId="{5007622F-5CA7-4D63-BB03-CBC80EBFE139}" srcOrd="0" destOrd="0" presId="urn:microsoft.com/office/officeart/2018/2/layout/IconLabelList"/>
    <dgm:cxn modelId="{DF549267-4768-4B6B-A0FE-214F06D3E7C4}" type="presParOf" srcId="{1348CD5E-DF31-4E60-8C00-BBFA0AA15CB8}" destId="{D4586AF5-043A-4B93-B31E-2392EAD429E4}" srcOrd="1" destOrd="0" presId="urn:microsoft.com/office/officeart/2018/2/layout/IconLabelList"/>
    <dgm:cxn modelId="{0EDC75E2-048A-4BC9-BA3E-571BC59B51E1}" type="presParOf" srcId="{1348CD5E-DF31-4E60-8C00-BBFA0AA15CB8}" destId="{D4A31DBE-03DA-4C85-8409-5E110F393B41}" srcOrd="2" destOrd="0" presId="urn:microsoft.com/office/officeart/2018/2/layout/IconLabelList"/>
    <dgm:cxn modelId="{DA78865F-F138-4B4B-B5BA-04E446A7C986}" type="presParOf" srcId="{6E5C082E-5664-4484-8462-D852D1AC34B1}" destId="{5DEFD170-FAC5-41D0-B3CD-42B71ECDBD83}" srcOrd="1" destOrd="0" presId="urn:microsoft.com/office/officeart/2018/2/layout/IconLabelList"/>
    <dgm:cxn modelId="{321B21DC-DE67-4F65-8F4E-D5BB5FBDD2EE}" type="presParOf" srcId="{6E5C082E-5664-4484-8462-D852D1AC34B1}" destId="{1C383556-18DE-46A5-B23C-BB8DC4C1031F}" srcOrd="2" destOrd="0" presId="urn:microsoft.com/office/officeart/2018/2/layout/IconLabelList"/>
    <dgm:cxn modelId="{4469CF7E-5153-4594-9EBA-D41708454297}" type="presParOf" srcId="{1C383556-18DE-46A5-B23C-BB8DC4C1031F}" destId="{EAB36E95-80A4-4945-8D1E-B3CF336EC5F5}" srcOrd="0" destOrd="0" presId="urn:microsoft.com/office/officeart/2018/2/layout/IconLabelList"/>
    <dgm:cxn modelId="{8832ECDA-A5F0-43D0-BDD2-A3EFDA53F494}" type="presParOf" srcId="{1C383556-18DE-46A5-B23C-BB8DC4C1031F}" destId="{20BA6818-CD2F-4DAE-AE10-7042406CD542}" srcOrd="1" destOrd="0" presId="urn:microsoft.com/office/officeart/2018/2/layout/IconLabelList"/>
    <dgm:cxn modelId="{0AF0917B-9A66-44F4-9B98-10EC90FFB46E}" type="presParOf" srcId="{1C383556-18DE-46A5-B23C-BB8DC4C1031F}" destId="{A354B490-9F74-456E-A554-B865942B66EF}" srcOrd="2" destOrd="0" presId="urn:microsoft.com/office/officeart/2018/2/layout/IconLabelList"/>
    <dgm:cxn modelId="{BC0A76D7-1875-4B9C-922F-B068B2E382A8}" type="presParOf" srcId="{6E5C082E-5664-4484-8462-D852D1AC34B1}" destId="{1CF5CAC4-DB6A-472E-9FC3-441FEC38F9C3}" srcOrd="3" destOrd="0" presId="urn:microsoft.com/office/officeart/2018/2/layout/IconLabelList"/>
    <dgm:cxn modelId="{C11DA4EA-2361-4982-AFC6-870FC4674674}" type="presParOf" srcId="{6E5C082E-5664-4484-8462-D852D1AC34B1}" destId="{7C0C9044-27A7-46AB-B1FA-941329C8D740}" srcOrd="4" destOrd="0" presId="urn:microsoft.com/office/officeart/2018/2/layout/IconLabelList"/>
    <dgm:cxn modelId="{417559E0-BD41-4C1B-8450-5A1A98CCCECF}" type="presParOf" srcId="{7C0C9044-27A7-46AB-B1FA-941329C8D740}" destId="{B02FC570-6C46-4795-A685-F97A7D93D47D}" srcOrd="0" destOrd="0" presId="urn:microsoft.com/office/officeart/2018/2/layout/IconLabelList"/>
    <dgm:cxn modelId="{FDF398B5-6481-4701-AB4A-24D910210044}" type="presParOf" srcId="{7C0C9044-27A7-46AB-B1FA-941329C8D740}" destId="{059AE1AC-B41B-4FE2-A6E0-97165A473B6F}" srcOrd="1" destOrd="0" presId="urn:microsoft.com/office/officeart/2018/2/layout/IconLabelList"/>
    <dgm:cxn modelId="{02904A0E-DC6E-449C-A18B-14E3EE1BC2C7}" type="presParOf" srcId="{7C0C9044-27A7-46AB-B1FA-941329C8D740}" destId="{2B53A4E5-F9E8-4C3C-9E21-84E4DF00E19D}" srcOrd="2" destOrd="0" presId="urn:microsoft.com/office/officeart/2018/2/layout/IconLabelList"/>
    <dgm:cxn modelId="{3ECDB410-3E35-47EC-B2BC-76726D22687C}" type="presParOf" srcId="{6E5C082E-5664-4484-8462-D852D1AC34B1}" destId="{1E45414C-045F-47C0-A202-CEF32CAFC0A5}" srcOrd="5" destOrd="0" presId="urn:microsoft.com/office/officeart/2018/2/layout/IconLabelList"/>
    <dgm:cxn modelId="{2DD10092-3ED3-4A71-9671-29AFBB96F0D3}" type="presParOf" srcId="{6E5C082E-5664-4484-8462-D852D1AC34B1}" destId="{F06B8318-EBD3-4070-B9D3-2B991B2B6A08}" srcOrd="6" destOrd="0" presId="urn:microsoft.com/office/officeart/2018/2/layout/IconLabelList"/>
    <dgm:cxn modelId="{69DB69D3-8E9F-4014-AE31-3B11DA9C1222}" type="presParOf" srcId="{F06B8318-EBD3-4070-B9D3-2B991B2B6A08}" destId="{FCE831D0-7DCB-4C63-96D9-E2F1DCEF97BA}" srcOrd="0" destOrd="0" presId="urn:microsoft.com/office/officeart/2018/2/layout/IconLabelList"/>
    <dgm:cxn modelId="{830A9C08-FE60-438F-A6AD-93C46DE39A95}" type="presParOf" srcId="{F06B8318-EBD3-4070-B9D3-2B991B2B6A08}" destId="{4E8EC7BA-9A5A-4605-9169-29E9AAE52A70}" srcOrd="1" destOrd="0" presId="urn:microsoft.com/office/officeart/2018/2/layout/IconLabelList"/>
    <dgm:cxn modelId="{36CBEA05-1229-4CFE-B9E9-9F54209C4AAC}" type="presParOf" srcId="{F06B8318-EBD3-4070-B9D3-2B991B2B6A08}" destId="{709EDE2D-2334-4EB2-A38E-DD4946571525}" srcOrd="2" destOrd="0" presId="urn:microsoft.com/office/officeart/2018/2/layout/IconLabelList"/>
    <dgm:cxn modelId="{5E8C1DFC-858D-4878-ADFF-18B376124894}" type="presParOf" srcId="{6E5C082E-5664-4484-8462-D852D1AC34B1}" destId="{FFDC9F4B-AAC9-4954-AD7C-3F4A412F6414}" srcOrd="7" destOrd="0" presId="urn:microsoft.com/office/officeart/2018/2/layout/IconLabelList"/>
    <dgm:cxn modelId="{EAFA8EE7-8537-44E8-ABB6-2527DFF609FC}" type="presParOf" srcId="{6E5C082E-5664-4484-8462-D852D1AC34B1}" destId="{760A0BCB-C0CB-43D5-BC3B-CED0B76D8A76}" srcOrd="8" destOrd="0" presId="urn:microsoft.com/office/officeart/2018/2/layout/IconLabelList"/>
    <dgm:cxn modelId="{3A8F0830-5C6C-4F57-8FA9-28F4D2B3D648}" type="presParOf" srcId="{760A0BCB-C0CB-43D5-BC3B-CED0B76D8A76}" destId="{CDEF4577-066C-4A17-9848-55748889144D}" srcOrd="0" destOrd="0" presId="urn:microsoft.com/office/officeart/2018/2/layout/IconLabelList"/>
    <dgm:cxn modelId="{2E546EE1-3AFF-4AD4-81FA-E31359379FB8}" type="presParOf" srcId="{760A0BCB-C0CB-43D5-BC3B-CED0B76D8A76}" destId="{A6AC852D-0F0A-4F0B-B039-063D9C6D513F}" srcOrd="1" destOrd="0" presId="urn:microsoft.com/office/officeart/2018/2/layout/IconLabelList"/>
    <dgm:cxn modelId="{61901298-7956-4994-9E3E-E442E1625F02}" type="presParOf" srcId="{760A0BCB-C0CB-43D5-BC3B-CED0B76D8A76}" destId="{61755094-908C-44F9-BB9B-9C0C18E3798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07622F-5CA7-4D63-BB03-CBC80EBFE139}">
      <dsp:nvSpPr>
        <dsp:cNvPr id="0" name=""/>
        <dsp:cNvSpPr/>
      </dsp:nvSpPr>
      <dsp:spPr>
        <a:xfrm>
          <a:off x="1220042" y="263390"/>
          <a:ext cx="677109" cy="67710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A31DBE-03DA-4C85-8409-5E110F393B41}">
      <dsp:nvSpPr>
        <dsp:cNvPr id="0" name=""/>
        <dsp:cNvSpPr/>
      </dsp:nvSpPr>
      <dsp:spPr>
        <a:xfrm>
          <a:off x="806253" y="1196949"/>
          <a:ext cx="1504687" cy="601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Exposure to the activity </a:t>
          </a:r>
        </a:p>
      </dsp:txBody>
      <dsp:txXfrm>
        <a:off x="806253" y="1196949"/>
        <a:ext cx="1504687" cy="601875"/>
      </dsp:txXfrm>
    </dsp:sp>
    <dsp:sp modelId="{EAB36E95-80A4-4945-8D1E-B3CF336EC5F5}">
      <dsp:nvSpPr>
        <dsp:cNvPr id="0" name=""/>
        <dsp:cNvSpPr/>
      </dsp:nvSpPr>
      <dsp:spPr>
        <a:xfrm>
          <a:off x="2988050" y="263390"/>
          <a:ext cx="677109" cy="67710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54B490-9F74-456E-A554-B865942B66EF}">
      <dsp:nvSpPr>
        <dsp:cNvPr id="0" name=""/>
        <dsp:cNvSpPr/>
      </dsp:nvSpPr>
      <dsp:spPr>
        <a:xfrm>
          <a:off x="2574261" y="1196949"/>
          <a:ext cx="1504687" cy="601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Learning the correct technique</a:t>
          </a:r>
        </a:p>
      </dsp:txBody>
      <dsp:txXfrm>
        <a:off x="2574261" y="1196949"/>
        <a:ext cx="1504687" cy="601875"/>
      </dsp:txXfrm>
    </dsp:sp>
    <dsp:sp modelId="{B02FC570-6C46-4795-A685-F97A7D93D47D}">
      <dsp:nvSpPr>
        <dsp:cNvPr id="0" name=""/>
        <dsp:cNvSpPr/>
      </dsp:nvSpPr>
      <dsp:spPr>
        <a:xfrm>
          <a:off x="1220042" y="2174996"/>
          <a:ext cx="677109" cy="67710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53A4E5-F9E8-4C3C-9E21-84E4DF00E19D}">
      <dsp:nvSpPr>
        <dsp:cNvPr id="0" name=""/>
        <dsp:cNvSpPr/>
      </dsp:nvSpPr>
      <dsp:spPr>
        <a:xfrm>
          <a:off x="806253" y="3108554"/>
          <a:ext cx="1504687" cy="601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Variety</a:t>
          </a:r>
        </a:p>
      </dsp:txBody>
      <dsp:txXfrm>
        <a:off x="806253" y="3108554"/>
        <a:ext cx="1504687" cy="601875"/>
      </dsp:txXfrm>
    </dsp:sp>
    <dsp:sp modelId="{FCE831D0-7DCB-4C63-96D9-E2F1DCEF97BA}">
      <dsp:nvSpPr>
        <dsp:cNvPr id="0" name=""/>
        <dsp:cNvSpPr/>
      </dsp:nvSpPr>
      <dsp:spPr>
        <a:xfrm>
          <a:off x="2988050" y="2174996"/>
          <a:ext cx="677109" cy="67710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9EDE2D-2334-4EB2-A38E-DD4946571525}">
      <dsp:nvSpPr>
        <dsp:cNvPr id="0" name=""/>
        <dsp:cNvSpPr/>
      </dsp:nvSpPr>
      <dsp:spPr>
        <a:xfrm>
          <a:off x="2574261" y="3108554"/>
          <a:ext cx="1504687" cy="601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Challenge</a:t>
          </a:r>
        </a:p>
      </dsp:txBody>
      <dsp:txXfrm>
        <a:off x="2574261" y="3108554"/>
        <a:ext cx="1504687" cy="601875"/>
      </dsp:txXfrm>
    </dsp:sp>
    <dsp:sp modelId="{CDEF4577-066C-4A17-9848-55748889144D}">
      <dsp:nvSpPr>
        <dsp:cNvPr id="0" name=""/>
        <dsp:cNvSpPr/>
      </dsp:nvSpPr>
      <dsp:spPr>
        <a:xfrm>
          <a:off x="2104046" y="4086601"/>
          <a:ext cx="677109" cy="67710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755094-908C-44F9-BB9B-9C0C18E3798E}">
      <dsp:nvSpPr>
        <dsp:cNvPr id="0" name=""/>
        <dsp:cNvSpPr/>
      </dsp:nvSpPr>
      <dsp:spPr>
        <a:xfrm>
          <a:off x="1690257" y="5020160"/>
          <a:ext cx="1504687" cy="601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Fun and enjoyment</a:t>
          </a:r>
        </a:p>
      </dsp:txBody>
      <dsp:txXfrm>
        <a:off x="1690257" y="5020160"/>
        <a:ext cx="1504687" cy="601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32DC2C-AD73-4CDB-9E15-4C7DE56A4D0A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53728-9C1F-4A12-8E11-63F32DFA7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55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https://www.youtube.com/watch?v=R8PIXqp3JpA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E53728-9C1F-4A12-8E11-63F32DFA7CB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52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Submit 2 out of 3 forms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D815AE-C963-6644-89E1-30E63A4A98CC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256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169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45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346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292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19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14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880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819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49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050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533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D1B90-D708-4A04-BD63-E0DBD94966A3}" type="datetimeFigureOut">
              <a:rPr lang="en-GB" smtClean="0"/>
              <a:t>08/10/2021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FB61B-55E6-4429-BD20-77A1F17E40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700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hyperlink" Target="http://www.google.co.uk/url?sa=i&amp;rct=j&amp;q=&amp;esrc=s&amp;source=images&amp;cd=&amp;cad=rja&amp;uact=8&amp;ved=0ahUKEwiSooT-nLrOAhWDshQKHQ90CCEQjRwIBw&amp;url=http://www.telegraph.co.uk/news/11945123/Back-to-the-Future-Day-live-Will-October-21-2015-be-as-good-as-the-film-predicted.html&amp;psig=AFQjCNFYW3iueA6lxXHmcF47y2XQuso55w&amp;ust=147103454642946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Coaching &amp; Mentoring: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556298"/>
            <a:ext cx="6400800" cy="1752600"/>
          </a:xfrm>
        </p:spPr>
        <p:txBody>
          <a:bodyPr/>
          <a:lstStyle/>
          <a:p>
            <a:r>
              <a:rPr lang="en-GB" dirty="0"/>
              <a:t>Week 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pic>
        <p:nvPicPr>
          <p:cNvPr id="1026" name="Picture 2" descr="Image result for together stronger f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32598"/>
            <a:ext cx="7145684" cy="417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070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Sports Coaching: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564" y="1025352"/>
            <a:ext cx="7848872" cy="5832648"/>
          </a:xfrm>
        </p:spPr>
        <p:txBody>
          <a:bodyPr>
            <a:normAutofit/>
          </a:bodyPr>
          <a:lstStyle/>
          <a:p>
            <a:r>
              <a:rPr lang="en-GB" u="sng" dirty="0"/>
              <a:t>Today</a:t>
            </a:r>
          </a:p>
          <a:p>
            <a:endParaRPr lang="en-GB" b="1" dirty="0"/>
          </a:p>
          <a:p>
            <a:r>
              <a:rPr lang="en-GB" b="1" dirty="0"/>
              <a:t>Basketball reflection / Your games</a:t>
            </a:r>
          </a:p>
          <a:p>
            <a:endParaRPr lang="en-GB" b="1" dirty="0"/>
          </a:p>
          <a:p>
            <a:r>
              <a:rPr lang="en-GB" b="1" dirty="0"/>
              <a:t>Coaching the early years</a:t>
            </a:r>
          </a:p>
          <a:p>
            <a:endParaRPr lang="en-GB" b="1" dirty="0"/>
          </a:p>
          <a:p>
            <a:r>
              <a:rPr lang="en-GB" b="1" dirty="0"/>
              <a:t>Planning for early years and sports camp delivery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16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Sports Coaching: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5374" y="1052736"/>
            <a:ext cx="53851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Basketball session</a:t>
            </a:r>
          </a:p>
          <a:p>
            <a:pPr algn="ctr"/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36" y="2320520"/>
            <a:ext cx="1921396" cy="192139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ED5C731-784F-AC40-9E82-7EC3264DB26D}"/>
              </a:ext>
            </a:extLst>
          </p:cNvPr>
          <p:cNvSpPr/>
          <p:nvPr/>
        </p:nvSpPr>
        <p:spPr>
          <a:xfrm>
            <a:off x="2434996" y="3281218"/>
            <a:ext cx="56335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General discussion</a:t>
            </a: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Learning outcomes</a:t>
            </a:r>
          </a:p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Enjoyment</a:t>
            </a: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Level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156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Sports Coaching: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92912" y="1052736"/>
            <a:ext cx="79301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The delivery of your games</a:t>
            </a:r>
          </a:p>
          <a:p>
            <a:pPr algn="ctr"/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36" y="2320520"/>
            <a:ext cx="1921396" cy="192139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ED5C731-784F-AC40-9E82-7EC3264DB26D}"/>
              </a:ext>
            </a:extLst>
          </p:cNvPr>
          <p:cNvSpPr/>
          <p:nvPr/>
        </p:nvSpPr>
        <p:spPr>
          <a:xfrm>
            <a:off x="1475656" y="3281218"/>
            <a:ext cx="755225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Post it feed back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 positives</a:t>
            </a: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 thing you would change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5953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Sports Coaching: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53770" y="1052736"/>
            <a:ext cx="84083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My Feedback from last week</a:t>
            </a:r>
          </a:p>
          <a:p>
            <a:pPr algn="ctr"/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7544" y="2342779"/>
            <a:ext cx="3960440" cy="424731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Positives</a:t>
            </a:r>
          </a:p>
          <a:p>
            <a:endParaRPr lang="en-GB" dirty="0"/>
          </a:p>
          <a:p>
            <a:r>
              <a:rPr lang="en-GB" dirty="0"/>
              <a:t>Communication- EDD</a:t>
            </a:r>
          </a:p>
          <a:p>
            <a:r>
              <a:rPr lang="en-GB" dirty="0"/>
              <a:t>Team work- assistant coach </a:t>
            </a:r>
          </a:p>
          <a:p>
            <a:r>
              <a:rPr lang="en-GB" dirty="0"/>
              <a:t>Participants HAD FUN!!- Challenged</a:t>
            </a:r>
          </a:p>
          <a:p>
            <a:r>
              <a:rPr lang="en-GB" dirty="0"/>
              <a:t>Mixing up the delivery / games / drills</a:t>
            </a:r>
          </a:p>
          <a:p>
            <a:r>
              <a:rPr lang="en-GB" dirty="0"/>
              <a:t>Energy and enthusiasm</a:t>
            </a:r>
          </a:p>
          <a:p>
            <a:r>
              <a:rPr lang="en-GB" dirty="0"/>
              <a:t>Reinforced coaching points – coaching process used to improve performance, 1-2-1, feedback,  </a:t>
            </a:r>
          </a:p>
          <a:p>
            <a:r>
              <a:rPr lang="en-GB" dirty="0"/>
              <a:t>Repetition of skills </a:t>
            </a:r>
          </a:p>
          <a:p>
            <a:r>
              <a:rPr lang="en-GB" dirty="0"/>
              <a:t>Good organisation and size of areas </a:t>
            </a:r>
          </a:p>
          <a:p>
            <a:r>
              <a:rPr lang="en-GB" dirty="0"/>
              <a:t>Control of group </a:t>
            </a:r>
          </a:p>
          <a:p>
            <a:r>
              <a:rPr lang="en-GB" dirty="0"/>
              <a:t>Split into two games </a:t>
            </a:r>
          </a:p>
          <a:p>
            <a:r>
              <a:rPr lang="en-GB" dirty="0"/>
              <a:t>Progressions- 2v1, 3v2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12483" y="2326900"/>
            <a:ext cx="4046483" cy="424731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GB" b="1" u="sng" dirty="0">
                <a:ln/>
                <a:solidFill>
                  <a:schemeClr val="accent4"/>
                </a:solidFill>
              </a:rPr>
              <a:t>To Improve</a:t>
            </a:r>
          </a:p>
          <a:p>
            <a:endParaRPr lang="en-GB" b="1" dirty="0">
              <a:ln/>
              <a:solidFill>
                <a:schemeClr val="accent4"/>
              </a:solidFill>
            </a:endParaRPr>
          </a:p>
          <a:p>
            <a:r>
              <a:rPr lang="en-GB" b="1" dirty="0">
                <a:ln/>
                <a:solidFill>
                  <a:schemeClr val="bg1"/>
                </a:solidFill>
              </a:rPr>
              <a:t>Demonstrate the whole small sided game- 4v4 at least </a:t>
            </a:r>
          </a:p>
          <a:p>
            <a:r>
              <a:rPr lang="en-GB" b="1" dirty="0">
                <a:ln/>
                <a:solidFill>
                  <a:schemeClr val="bg1"/>
                </a:solidFill>
              </a:rPr>
              <a:t>Use clock / watch for timings</a:t>
            </a:r>
          </a:p>
          <a:p>
            <a:r>
              <a:rPr lang="en-GB" b="1" dirty="0">
                <a:ln/>
                <a:solidFill>
                  <a:schemeClr val="bg1"/>
                </a:solidFill>
              </a:rPr>
              <a:t>Make sure skill development takes place</a:t>
            </a:r>
            <a:endParaRPr lang="en-GB" b="1" dirty="0">
              <a:ln/>
              <a:solidFill>
                <a:schemeClr val="accent4"/>
              </a:solidFill>
            </a:endParaRPr>
          </a:p>
          <a:p>
            <a:r>
              <a:rPr lang="en-GB" b="1" dirty="0">
                <a:ln/>
                <a:solidFill>
                  <a:schemeClr val="accent4"/>
                </a:solidFill>
              </a:rPr>
              <a:t>Demonstrations – the correct technique</a:t>
            </a:r>
          </a:p>
          <a:p>
            <a:r>
              <a:rPr lang="en-GB" b="1" dirty="0">
                <a:ln/>
                <a:solidFill>
                  <a:schemeClr val="bg1"/>
                </a:solidFill>
              </a:rPr>
              <a:t>Reinforce coaching points – coaching process carry out in full</a:t>
            </a:r>
          </a:p>
          <a:p>
            <a:r>
              <a:rPr lang="en-GB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Fault ID and correction – Football Bowling</a:t>
            </a:r>
          </a:p>
          <a:p>
            <a:r>
              <a:rPr lang="en-GB" b="1" dirty="0">
                <a:ln/>
                <a:solidFill>
                  <a:schemeClr val="accent4"/>
                </a:solidFill>
              </a:rPr>
              <a:t>Demonstrate the correct technique more</a:t>
            </a:r>
          </a:p>
          <a:p>
            <a:r>
              <a:rPr lang="en-GB" b="1" dirty="0">
                <a:ln/>
                <a:solidFill>
                  <a:schemeClr val="accent4"/>
                </a:solidFill>
              </a:rPr>
              <a:t>Spend longer on demo / repeat demo</a:t>
            </a:r>
          </a:p>
          <a:p>
            <a:r>
              <a:rPr lang="en-GB" b="1" dirty="0">
                <a:ln/>
                <a:solidFill>
                  <a:schemeClr val="accent4"/>
                </a:solidFill>
              </a:rPr>
              <a:t>Throwing ball up to start games</a:t>
            </a:r>
          </a:p>
        </p:txBody>
      </p:sp>
    </p:spTree>
    <p:extLst>
      <p:ext uri="{BB962C8B-B14F-4D97-AF65-F5344CB8AC3E}">
        <p14:creationId xmlns:p14="http://schemas.microsoft.com/office/powerpoint/2010/main" val="3411754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15816" y="578580"/>
            <a:ext cx="3045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Reflecting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36912"/>
            <a:ext cx="8869434" cy="172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03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15816" y="578580"/>
            <a:ext cx="3045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Reflecting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7" y="1697102"/>
            <a:ext cx="9045721" cy="25922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007" y="4653136"/>
            <a:ext cx="5436096" cy="177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03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15816" y="578580"/>
            <a:ext cx="3045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Reflecting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59790"/>
            <a:ext cx="8858740" cy="18722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85" y="3501008"/>
            <a:ext cx="8729634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200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15816" y="578580"/>
            <a:ext cx="3045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Reflecting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86" y="2780928"/>
            <a:ext cx="8959189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20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15816" y="578580"/>
            <a:ext cx="3045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Reflecting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44" y="1916832"/>
            <a:ext cx="8638060" cy="19442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44" y="3861048"/>
            <a:ext cx="8582115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16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port wales physical literac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632848" cy="693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116632"/>
            <a:ext cx="7200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solidFill>
                  <a:schemeClr val="bg2"/>
                </a:solidFill>
              </a:rPr>
              <a:t>https://www.youtube.com/watch?v=R8PIXqp3JpA</a:t>
            </a:r>
          </a:p>
        </p:txBody>
      </p:sp>
    </p:spTree>
    <p:extLst>
      <p:ext uri="{BB962C8B-B14F-4D97-AF65-F5344CB8AC3E}">
        <p14:creationId xmlns:p14="http://schemas.microsoft.com/office/powerpoint/2010/main" val="2377014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9552" y="578580"/>
            <a:ext cx="76238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What influences the</a:t>
            </a: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Development of children?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909" y="2492896"/>
            <a:ext cx="4111104" cy="411110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6B52100-02A5-8547-BD3A-571B69C4B757}"/>
              </a:ext>
            </a:extLst>
          </p:cNvPr>
          <p:cNvSpPr/>
          <p:nvPr/>
        </p:nvSpPr>
        <p:spPr>
          <a:xfrm>
            <a:off x="6459013" y="3429000"/>
            <a:ext cx="249299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Add to</a:t>
            </a:r>
          </a:p>
          <a:p>
            <a:pPr algn="ctr"/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flip </a:t>
            </a:r>
          </a:p>
          <a:p>
            <a:pPr algn="ctr"/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chart</a:t>
            </a:r>
          </a:p>
        </p:txBody>
      </p:sp>
    </p:spTree>
    <p:extLst>
      <p:ext uri="{BB962C8B-B14F-4D97-AF65-F5344CB8AC3E}">
        <p14:creationId xmlns:p14="http://schemas.microsoft.com/office/powerpoint/2010/main" val="11676595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42975"/>
            <a:ext cx="9144000" cy="497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45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obesity system map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6264696" cy="469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75656" y="260648"/>
            <a:ext cx="5977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Obesity system map</a:t>
            </a:r>
          </a:p>
        </p:txBody>
      </p:sp>
    </p:spTree>
    <p:extLst>
      <p:ext uri="{BB962C8B-B14F-4D97-AF65-F5344CB8AC3E}">
        <p14:creationId xmlns:p14="http://schemas.microsoft.com/office/powerpoint/2010/main" val="3818856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75656" y="116632"/>
            <a:ext cx="59772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Obesity system map</a:t>
            </a:r>
          </a:p>
        </p:txBody>
      </p:sp>
      <p:pic>
        <p:nvPicPr>
          <p:cNvPr id="2050" name="Picture 2" descr="Image result for obesity system map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247559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9684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</a:t>
            </a:r>
            <a:r>
              <a:rPr lang="en-GB" sz="2000" dirty="0" err="1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Napieralla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: Advanced Sports Coaching: M5X01428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71400"/>
            <a:ext cx="9144000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332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Sports Coaching: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76" y="1268760"/>
            <a:ext cx="3001308" cy="4536504"/>
          </a:xfrm>
          <a:prstGeom prst="rect">
            <a:avLst/>
          </a:prstGeom>
        </p:spPr>
      </p:pic>
      <p:pic>
        <p:nvPicPr>
          <p:cNvPr id="3074" name="Picture 2" descr="Image may contain: 5 people, people smiling, shoes and outdo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00" y="1052736"/>
            <a:ext cx="3564395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150114" y="2132856"/>
            <a:ext cx="24913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Making </a:t>
            </a:r>
          </a:p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Sport </a:t>
            </a:r>
          </a:p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Fun</a:t>
            </a:r>
          </a:p>
        </p:txBody>
      </p:sp>
    </p:spTree>
    <p:extLst>
      <p:ext uri="{BB962C8B-B14F-4D97-AF65-F5344CB8AC3E}">
        <p14:creationId xmlns:p14="http://schemas.microsoft.com/office/powerpoint/2010/main" val="42423161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jamesnottingham.co.uk/media/705892/pit-6-pit-thought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655841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567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13F1E8AC-D2DC-A741-A5D6-FCF651A384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3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4937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179D1E18-96F4-2542-A877-98480A365E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8" b="-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300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8D47890B-CB09-1546-9E80-CCA03ED67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641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072" y="470925"/>
            <a:ext cx="3285756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978B82-84AB-304F-827E-AEF4A579A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271" y="1012004"/>
            <a:ext cx="2562119" cy="479540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How do we learn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248BC699-946D-4C13-AC2B-DF07BBE164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2821406"/>
              </p:ext>
            </p:extLst>
          </p:nvPr>
        </p:nvGraphicFramePr>
        <p:xfrm>
          <a:off x="3895725" y="470924"/>
          <a:ext cx="4885203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1076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F7281F-D4E3-44C4-BFBA-CB593A7F61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B49220-D709-41F4-BFDA-B6A2F0757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4350" y="685800"/>
            <a:ext cx="2543175" cy="5486400"/>
          </a:xfrm>
          <a:prstGeom prst="rect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B4052B-AB6C-4E42-AD8B-D640C418F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882" y="0"/>
            <a:ext cx="1867769" cy="6192688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b="1" u="sng" dirty="0">
                <a:solidFill>
                  <a:schemeClr val="bg1">
                    <a:alpha val="60000"/>
                  </a:schemeClr>
                </a:solidFill>
              </a:rPr>
              <a:t>Learning to ride a bike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Exposure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Technique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Challenges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Variety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Progression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Go back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Go forward</a:t>
            </a: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br>
              <a:rPr lang="en-US" sz="2400" dirty="0">
                <a:solidFill>
                  <a:schemeClr val="bg1">
                    <a:alpha val="60000"/>
                  </a:schemeClr>
                </a:solidFill>
              </a:rPr>
            </a:br>
            <a:r>
              <a:rPr lang="en-US" sz="2400" dirty="0">
                <a:solidFill>
                  <a:schemeClr val="bg1">
                    <a:alpha val="60000"/>
                  </a:schemeClr>
                </a:solidFill>
              </a:rPr>
              <a:t>Do it!</a:t>
            </a:r>
          </a:p>
        </p:txBody>
      </p:sp>
      <p:pic>
        <p:nvPicPr>
          <p:cNvPr id="5" name="Content Placeholder 4" descr="A picture containing person, indoor, sitting, holding&#10;&#10;Description automatically generated">
            <a:extLst>
              <a:ext uri="{FF2B5EF4-FFF2-40B4-BE49-F238E27FC236}">
                <a16:creationId xmlns:a16="http://schemas.microsoft.com/office/drawing/2014/main" id="{18A76C16-CB5B-7E41-9B96-1ED8AD3BC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09" b="-2"/>
          <a:stretch/>
        </p:blipFill>
        <p:spPr>
          <a:xfrm rot="5400000">
            <a:off x="2937391" y="651391"/>
            <a:ext cx="6858000" cy="55552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FFD67D4-9DE6-BE4B-9132-B4C6D89BFB71}"/>
              </a:ext>
            </a:extLst>
          </p:cNvPr>
          <p:cNvSpPr txBox="1"/>
          <p:nvPr/>
        </p:nvSpPr>
        <p:spPr>
          <a:xfrm>
            <a:off x="179512" y="6309320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https://</a:t>
            </a:r>
            <a:r>
              <a:rPr lang="en-GB" sz="1400" dirty="0" err="1">
                <a:solidFill>
                  <a:schemeClr val="bg1"/>
                </a:solidFill>
              </a:rPr>
              <a:t>www.youtube.com</a:t>
            </a:r>
            <a:r>
              <a:rPr lang="en-GB" sz="1400" dirty="0">
                <a:solidFill>
                  <a:schemeClr val="bg1"/>
                </a:solidFill>
              </a:rPr>
              <a:t>/</a:t>
            </a:r>
            <a:r>
              <a:rPr lang="en-GB" sz="1400" dirty="0" err="1">
                <a:solidFill>
                  <a:schemeClr val="bg1"/>
                </a:solidFill>
              </a:rPr>
              <a:t>watch?v</a:t>
            </a:r>
            <a:r>
              <a:rPr lang="en-GB" sz="1400" dirty="0">
                <a:solidFill>
                  <a:schemeClr val="bg1"/>
                </a:solidFill>
              </a:rPr>
              <a:t>=H-fNhFoW250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8803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9AC6BF-174C-E74A-B204-D1FFFFD3C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n-US" sz="4300" dirty="0"/>
              <a:t>Coaching The Early Years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3FA3C-36F9-4349-AC3F-56F7CE191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659732"/>
          </a:xfrm>
        </p:spPr>
        <p:txBody>
          <a:bodyPr>
            <a:normAutofit lnSpcReduction="10000"/>
          </a:bodyPr>
          <a:lstStyle/>
          <a:p>
            <a:r>
              <a:rPr lang="en-US" sz="1900" dirty="0"/>
              <a:t>Easy fun games</a:t>
            </a:r>
          </a:p>
          <a:p>
            <a:r>
              <a:rPr lang="en-US" sz="1900" dirty="0"/>
              <a:t>Simple challenges</a:t>
            </a:r>
          </a:p>
          <a:p>
            <a:r>
              <a:rPr lang="en-US" sz="1900" dirty="0"/>
              <a:t>Key coaching points broken down into simple instructions they can remember</a:t>
            </a:r>
          </a:p>
          <a:p>
            <a:r>
              <a:rPr lang="en-US" sz="1900" dirty="0"/>
              <a:t>Use cheats</a:t>
            </a:r>
          </a:p>
          <a:p>
            <a:r>
              <a:rPr lang="en-US" sz="1900" dirty="0"/>
              <a:t>Smaller time blocks of activities </a:t>
            </a:r>
          </a:p>
          <a:p>
            <a:r>
              <a:rPr lang="en-US" sz="1900" dirty="0"/>
              <a:t>Control and boundaries</a:t>
            </a:r>
          </a:p>
          <a:p>
            <a:r>
              <a:rPr lang="en-US" sz="1900" dirty="0"/>
              <a:t>Smaller groups and  carousel activities</a:t>
            </a:r>
          </a:p>
        </p:txBody>
      </p:sp>
      <p:pic>
        <p:nvPicPr>
          <p:cNvPr id="5" name="Picture 4" descr="Kids playing with a frisbee&#10;&#10;Description automatically generated with low confidence">
            <a:extLst>
              <a:ext uri="{FF2B5EF4-FFF2-40B4-BE49-F238E27FC236}">
                <a16:creationId xmlns:a16="http://schemas.microsoft.com/office/drawing/2014/main" id="{B858DE89-238F-8B44-8B7D-3CF86223D0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0" r="24110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61031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Sports Coaching: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564" y="289290"/>
            <a:ext cx="7848872" cy="5832648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b="1" dirty="0"/>
              <a:t>Plan for LC</a:t>
            </a:r>
          </a:p>
          <a:p>
            <a:endParaRPr lang="en-GB" b="1" dirty="0"/>
          </a:p>
          <a:p>
            <a:r>
              <a:rPr lang="en-GB" b="1" dirty="0"/>
              <a:t>Netball session AM both year 1 and 2</a:t>
            </a:r>
          </a:p>
          <a:p>
            <a:endParaRPr lang="en-GB" b="1" dirty="0"/>
          </a:p>
          <a:p>
            <a:r>
              <a:rPr lang="en-GB" b="1" dirty="0"/>
              <a:t>PM- Deliver your 30 min plan to the other group and swap</a:t>
            </a:r>
          </a:p>
          <a:p>
            <a:endParaRPr lang="en-GB" b="1" dirty="0"/>
          </a:p>
          <a:p>
            <a:pPr algn="l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pic>
        <p:nvPicPr>
          <p:cNvPr id="5" name="Picture 4" descr="Image result for grou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43809"/>
            <a:ext cx="2097439" cy="171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4038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-273454"/>
            <a:ext cx="7276015" cy="1125488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Mark Napieralla: Advanced Sports Coaching: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764704"/>
            <a:ext cx="7848872" cy="5832648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b="1" dirty="0"/>
          </a:p>
          <a:p>
            <a:pPr algn="l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980" y="0"/>
            <a:ext cx="1469019" cy="578580"/>
          </a:xfrm>
          <a:prstGeom prst="rect">
            <a:avLst/>
          </a:prstGeom>
        </p:spPr>
      </p:pic>
      <p:pic>
        <p:nvPicPr>
          <p:cNvPr id="5" name="Picture 2" descr="http://i.telegraph.co.uk/multimedia/archive/03478/back-to-the-future_3478215b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05" y="852034"/>
            <a:ext cx="5599298" cy="350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6280" y="4549676"/>
            <a:ext cx="8784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18th October- </a:t>
            </a:r>
            <a:r>
              <a:rPr lang="en-GB" sz="2400" b="1" dirty="0" err="1"/>
              <a:t>Penllergaer</a:t>
            </a:r>
            <a:r>
              <a:rPr lang="en-GB" sz="2400" b="1" dirty="0"/>
              <a:t>- Improving basic skills</a:t>
            </a:r>
          </a:p>
          <a:p>
            <a:pPr algn="ctr"/>
            <a:r>
              <a:rPr lang="en-GB" sz="2400" b="1" dirty="0"/>
              <a:t>21</a:t>
            </a:r>
            <a:r>
              <a:rPr lang="en-GB" sz="2400" b="1" baseline="30000" dirty="0"/>
              <a:t>st</a:t>
            </a:r>
            <a:r>
              <a:rPr lang="en-GB" sz="2400" b="1" dirty="0"/>
              <a:t> October- Bronze Ambassador Training – Swansea Uni		</a:t>
            </a:r>
          </a:p>
          <a:p>
            <a:pPr algn="ctr"/>
            <a:r>
              <a:rPr lang="en-GB" sz="2400" b="1" dirty="0"/>
              <a:t>25</a:t>
            </a:r>
            <a:r>
              <a:rPr lang="en-GB" sz="2400" b="1" baseline="30000" dirty="0"/>
              <a:t>th</a:t>
            </a:r>
            <a:r>
              <a:rPr lang="en-GB" sz="2400" b="1" dirty="0"/>
              <a:t> October- Sports Camp delivery- Meet 9am- arrive back 3:30pm 1</a:t>
            </a:r>
            <a:r>
              <a:rPr lang="en-GB" sz="2400" b="1" baseline="30000" dirty="0"/>
              <a:t>st</a:t>
            </a:r>
            <a:r>
              <a:rPr lang="en-GB" sz="2400" b="1" dirty="0"/>
              <a:t> November- </a:t>
            </a:r>
            <a:r>
              <a:rPr lang="en-GB" sz="2400" b="1" dirty="0" err="1"/>
              <a:t>Penllergaer</a:t>
            </a:r>
            <a:r>
              <a:rPr lang="en-GB" sz="2400" b="1" dirty="0"/>
              <a:t> – Improving basic skills</a:t>
            </a:r>
          </a:p>
          <a:p>
            <a:pPr algn="ctr"/>
            <a:r>
              <a:rPr lang="en-GB" sz="2400" b="1" dirty="0"/>
              <a:t>22</a:t>
            </a:r>
            <a:r>
              <a:rPr lang="en-GB" sz="2400" b="1" baseline="30000" dirty="0"/>
              <a:t>nd</a:t>
            </a:r>
            <a:r>
              <a:rPr lang="en-GB" sz="2400" b="1" dirty="0"/>
              <a:t> November- Crymlyn Primary School- Games to teach skills</a:t>
            </a:r>
          </a:p>
          <a:p>
            <a:pPr algn="ctr"/>
            <a:endParaRPr lang="en-GB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84168" y="1052736"/>
            <a:ext cx="2880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Friday 5</a:t>
            </a:r>
            <a:r>
              <a:rPr lang="en-GB" sz="2400" b="1" baseline="30000" dirty="0"/>
              <a:t>th</a:t>
            </a:r>
            <a:r>
              <a:rPr lang="en-GB" sz="2400" b="1" dirty="0"/>
              <a:t> November</a:t>
            </a:r>
          </a:p>
          <a:p>
            <a:pPr algn="ctr"/>
            <a:endParaRPr lang="en-GB" sz="2400" b="1" dirty="0"/>
          </a:p>
          <a:p>
            <a:pPr algn="ctr"/>
            <a:r>
              <a:rPr lang="en-GB" sz="2400" b="1" dirty="0"/>
              <a:t>Hand in 2 session plans. (must be 2 out of the 3 below)</a:t>
            </a:r>
          </a:p>
        </p:txBody>
      </p:sp>
    </p:spTree>
    <p:extLst>
      <p:ext uri="{BB962C8B-B14F-4D97-AF65-F5344CB8AC3E}">
        <p14:creationId xmlns:p14="http://schemas.microsoft.com/office/powerpoint/2010/main" val="3817791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533</Words>
  <Application>Microsoft Macintosh PowerPoint</Application>
  <PresentationFormat>On-screen Show (4:3)</PresentationFormat>
  <Paragraphs>108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Mark Napieralla: Advanced Coaching &amp; Mentoring:</vt:lpstr>
      <vt:lpstr>Mark Napieralla: Advanced Sports Coaching:</vt:lpstr>
      <vt:lpstr>Mark Napieralla: Advanced Sports Coaching:</vt:lpstr>
      <vt:lpstr>Mark Napieralla: Advanced Sports Coaching:</vt:lpstr>
      <vt:lpstr>Mark Napieralla: Advanced Sports Coaching:</vt:lpstr>
      <vt:lpstr>Mark Napieralla: Advanced Sports Coaching: M5X01428</vt:lpstr>
      <vt:lpstr>Mark Napieralla: Advanced Sports Coaching: M5X01428</vt:lpstr>
      <vt:lpstr>Mark Napieralla: Advanced Sports Coaching: M5X01428</vt:lpstr>
      <vt:lpstr>Mark Napieralla: Advanced Sports Coaching: M5X01428</vt:lpstr>
      <vt:lpstr>Mark Napieralla: Advanced Sports Coaching: M5X01428</vt:lpstr>
      <vt:lpstr>PowerPoint Presentation</vt:lpstr>
      <vt:lpstr>Mark Napieralla: Advanced Sports Coaching: M5X01428</vt:lpstr>
      <vt:lpstr>Mark Napieralla: Advanced Sports Coaching: M5X01428</vt:lpstr>
      <vt:lpstr>PowerPoint Presentation</vt:lpstr>
      <vt:lpstr>PowerPoint Presentation</vt:lpstr>
      <vt:lpstr>Mark Napieralla: Advanced Sports Coaching: M5X01428</vt:lpstr>
      <vt:lpstr>Mark Napieralla: Advanced Sports Coaching:</vt:lpstr>
      <vt:lpstr>PowerPoint Presentation</vt:lpstr>
      <vt:lpstr>PowerPoint Presentation</vt:lpstr>
      <vt:lpstr>PowerPoint Presentation</vt:lpstr>
      <vt:lpstr>PowerPoint Presentation</vt:lpstr>
      <vt:lpstr>How do we learn</vt:lpstr>
      <vt:lpstr>Learning to ride a bike  Exposure  Technique  Challenges  Variety  Progression  Go back  Go forward  Do it!</vt:lpstr>
      <vt:lpstr>Coaching The Early Years</vt:lpstr>
      <vt:lpstr>Mark Napieralla: Advanced Sports Coaching:</vt:lpstr>
      <vt:lpstr>Mark Napieralla: Advanced Sports Coaching: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 Napieralla: Advanced Coaching &amp; Mentoring:</dc:title>
  <dc:creator>Mark Napieralla</dc:creator>
  <cp:lastModifiedBy>Mark Napieralla</cp:lastModifiedBy>
  <cp:revision>13</cp:revision>
  <dcterms:created xsi:type="dcterms:W3CDTF">2020-11-12T20:40:55Z</dcterms:created>
  <dcterms:modified xsi:type="dcterms:W3CDTF">2021-10-08T18:36:24Z</dcterms:modified>
</cp:coreProperties>
</file>