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7"/>
  </p:notesMasterIdLst>
  <p:handoutMasterIdLst>
    <p:handoutMasterId r:id="rId8"/>
  </p:handoutMasterIdLst>
  <p:sldIdLst>
    <p:sldId id="341" r:id="rId5"/>
    <p:sldId id="34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C8AF867-7607-F113-7ACC-C467BE747EF6}" name="Kaila Orsucci (ANDERSEN CONSULTANTS LLC)" initials="KO(CL" userId="S::v-orsuccik@microsoft.com::b35c4750-d91c-4d97-88c6-49181942f634" providerId="AD"/>
  <p188:author id="{FC0FE7FC-5B95-3036-D963-639C58136C96}" name="Niyna Spellman" initials="NS" userId="S::nispellm@microsoft.com::16afd8a6-0a4d-436e-b26d-a0736150c5a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36A"/>
    <a:srgbClr val="FFF3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1BE475-459C-D307-02CA-AA272CBC3301}" v="251" dt="2026-06-21T09:58:33.422"/>
    <p1510:client id="{B6570CEA-2017-CAFC-39A4-48D11B56EB93}" v="125" dt="2026-06-20T09:32:37.225"/>
    <p1510:client id="{D718C4E5-62AE-3B56-928F-2582756DDC89}" v="20" dt="2026-06-21T10:15:53.4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vetlana Spinu (2419396)" userId="S::2419396@student.uwtsd.ac.uk::fac1be92-983e-4bf9-86af-2213641e2db3" providerId="AD" clId="Web-{B856AD86-0B99-7CD9-2708-E17ED941F88B}"/>
    <pc:docChg chg="modSld">
      <pc:chgData name="Svetlana Spinu (2419396)" userId="S::2419396@student.uwtsd.ac.uk::fac1be92-983e-4bf9-86af-2213641e2db3" providerId="AD" clId="Web-{B856AD86-0B99-7CD9-2708-E17ED941F88B}" dt="2026-06-18T11:37:14.078" v="2" actId="20577"/>
      <pc:docMkLst>
        <pc:docMk/>
      </pc:docMkLst>
      <pc:sldChg chg="modSp">
        <pc:chgData name="Svetlana Spinu (2419396)" userId="S::2419396@student.uwtsd.ac.uk::fac1be92-983e-4bf9-86af-2213641e2db3" providerId="AD" clId="Web-{B856AD86-0B99-7CD9-2708-E17ED941F88B}" dt="2026-06-18T11:37:14.078" v="2" actId="20577"/>
        <pc:sldMkLst>
          <pc:docMk/>
          <pc:sldMk cId="2852302083" sldId="341"/>
        </pc:sldMkLst>
        <pc:spChg chg="mod">
          <ac:chgData name="Svetlana Spinu (2419396)" userId="S::2419396@student.uwtsd.ac.uk::fac1be92-983e-4bf9-86af-2213641e2db3" providerId="AD" clId="Web-{B856AD86-0B99-7CD9-2708-E17ED941F88B}" dt="2026-06-18T11:37:14.078" v="2" actId="20577"/>
          <ac:spMkLst>
            <pc:docMk/>
            <pc:sldMk cId="2852302083" sldId="341"/>
            <ac:spMk id="3" creationId="{23134EBD-AABF-45AE-DF02-BEE71151B646}"/>
          </ac:spMkLst>
        </pc:spChg>
      </pc:sldChg>
    </pc:docChg>
  </pc:docChgLst>
  <pc:docChgLst>
    <pc:chgData name="Svetlana Spinu (2419396)" userId="S::2419396@student.uwtsd.ac.uk::fac1be92-983e-4bf9-86af-2213641e2db3" providerId="AD" clId="Web-{B6570CEA-2017-CAFC-39A4-48D11B56EB93}"/>
    <pc:docChg chg="addSld modSld">
      <pc:chgData name="Svetlana Spinu (2419396)" userId="S::2419396@student.uwtsd.ac.uk::fac1be92-983e-4bf9-86af-2213641e2db3" providerId="AD" clId="Web-{B6570CEA-2017-CAFC-39A4-48D11B56EB93}" dt="2026-06-20T09:32:37.225" v="125" actId="14100"/>
      <pc:docMkLst>
        <pc:docMk/>
      </pc:docMkLst>
      <pc:sldChg chg="addSp delSp modSp mod modShow">
        <pc:chgData name="Svetlana Spinu (2419396)" userId="S::2419396@student.uwtsd.ac.uk::fac1be92-983e-4bf9-86af-2213641e2db3" providerId="AD" clId="Web-{B6570CEA-2017-CAFC-39A4-48D11B56EB93}" dt="2026-06-20T09:25:48.256" v="111"/>
        <pc:sldMkLst>
          <pc:docMk/>
          <pc:sldMk cId="2852302083" sldId="341"/>
        </pc:sldMkLst>
        <pc:spChg chg="mod">
          <ac:chgData name="Svetlana Spinu (2419396)" userId="S::2419396@student.uwtsd.ac.uk::fac1be92-983e-4bf9-86af-2213641e2db3" providerId="AD" clId="Web-{B6570CEA-2017-CAFC-39A4-48D11B56EB93}" dt="2026-06-20T09:22:36.218" v="104" actId="14100"/>
          <ac:spMkLst>
            <pc:docMk/>
            <pc:sldMk cId="2852302083" sldId="341"/>
            <ac:spMk id="3" creationId="{23134EBD-AABF-45AE-DF02-BEE71151B646}"/>
          </ac:spMkLst>
        </pc:spChg>
        <pc:spChg chg="mod">
          <ac:chgData name="Svetlana Spinu (2419396)" userId="S::2419396@student.uwtsd.ac.uk::fac1be92-983e-4bf9-86af-2213641e2db3" providerId="AD" clId="Web-{B6570CEA-2017-CAFC-39A4-48D11B56EB93}" dt="2026-06-20T09:23:43.549" v="107" actId="20577"/>
          <ac:spMkLst>
            <pc:docMk/>
            <pc:sldMk cId="2852302083" sldId="341"/>
            <ac:spMk id="4" creationId="{BB64300B-3D6B-4935-A334-86B747F6686F}"/>
          </ac:spMkLst>
        </pc:spChg>
        <pc:spChg chg="mod">
          <ac:chgData name="Svetlana Spinu (2419396)" userId="S::2419396@student.uwtsd.ac.uk::fac1be92-983e-4bf9-86af-2213641e2db3" providerId="AD" clId="Web-{B6570CEA-2017-CAFC-39A4-48D11B56EB93}" dt="2026-06-20T09:25:01.379" v="108" actId="20577"/>
          <ac:spMkLst>
            <pc:docMk/>
            <pc:sldMk cId="2852302083" sldId="341"/>
            <ac:spMk id="5" creationId="{1D109B8B-E5AB-FEA0-2F20-71D4DBAB4B37}"/>
          </ac:spMkLst>
        </pc:spChg>
        <pc:spChg chg="mod">
          <ac:chgData name="Svetlana Spinu (2419396)" userId="S::2419396@student.uwtsd.ac.uk::fac1be92-983e-4bf9-86af-2213641e2db3" providerId="AD" clId="Web-{B6570CEA-2017-CAFC-39A4-48D11B56EB93}" dt="2026-06-20T09:06:19.886" v="47"/>
          <ac:spMkLst>
            <pc:docMk/>
            <pc:sldMk cId="2852302083" sldId="341"/>
            <ac:spMk id="6" creationId="{AA096A34-6E88-DCDC-1A26-71EF23334986}"/>
          </ac:spMkLst>
        </pc:spChg>
        <pc:spChg chg="del">
          <ac:chgData name="Svetlana Spinu (2419396)" userId="S::2419396@student.uwtsd.ac.uk::fac1be92-983e-4bf9-86af-2213641e2db3" providerId="AD" clId="Web-{B6570CEA-2017-CAFC-39A4-48D11B56EB93}" dt="2026-06-20T08:42:56.884" v="9"/>
          <ac:spMkLst>
            <pc:docMk/>
            <pc:sldMk cId="2852302083" sldId="341"/>
            <ac:spMk id="20" creationId="{002F0506-5A91-09D2-24BD-7C8F30F0F6DD}"/>
          </ac:spMkLst>
        </pc:spChg>
        <pc:picChg chg="add mod ord">
          <ac:chgData name="Svetlana Spinu (2419396)" userId="S::2419396@student.uwtsd.ac.uk::fac1be92-983e-4bf9-86af-2213641e2db3" providerId="AD" clId="Web-{B6570CEA-2017-CAFC-39A4-48D11B56EB93}" dt="2026-06-20T09:06:19.886" v="47"/>
          <ac:picMkLst>
            <pc:docMk/>
            <pc:sldMk cId="2852302083" sldId="341"/>
            <ac:picMk id="2" creationId="{EB6D5544-0FC1-B42F-0C17-6838FDCC0907}"/>
          </ac:picMkLst>
        </pc:picChg>
      </pc:sldChg>
      <pc:sldChg chg="delSp modSp new">
        <pc:chgData name="Svetlana Spinu (2419396)" userId="S::2419396@student.uwtsd.ac.uk::fac1be92-983e-4bf9-86af-2213641e2db3" providerId="AD" clId="Web-{B6570CEA-2017-CAFC-39A4-48D11B56EB93}" dt="2026-06-20T09:32:37.225" v="125" actId="14100"/>
        <pc:sldMkLst>
          <pc:docMk/>
          <pc:sldMk cId="979282941" sldId="342"/>
        </pc:sldMkLst>
        <pc:spChg chg="del">
          <ac:chgData name="Svetlana Spinu (2419396)" userId="S::2419396@student.uwtsd.ac.uk::fac1be92-983e-4bf9-86af-2213641e2db3" providerId="AD" clId="Web-{B6570CEA-2017-CAFC-39A4-48D11B56EB93}" dt="2026-06-20T09:26:22.476" v="113"/>
          <ac:spMkLst>
            <pc:docMk/>
            <pc:sldMk cId="979282941" sldId="342"/>
            <ac:spMk id="2" creationId="{79794B26-670F-C5B1-A1BD-6D220E59F068}"/>
          </ac:spMkLst>
        </pc:spChg>
        <pc:spChg chg="mod">
          <ac:chgData name="Svetlana Spinu (2419396)" userId="S::2419396@student.uwtsd.ac.uk::fac1be92-983e-4bf9-86af-2213641e2db3" providerId="AD" clId="Web-{B6570CEA-2017-CAFC-39A4-48D11B56EB93}" dt="2026-06-20T09:32:37.225" v="125" actId="14100"/>
          <ac:spMkLst>
            <pc:docMk/>
            <pc:sldMk cId="979282941" sldId="342"/>
            <ac:spMk id="3" creationId="{07C42473-C6E3-02BC-E3AF-1127DD7F79F6}"/>
          </ac:spMkLst>
        </pc:spChg>
      </pc:sldChg>
    </pc:docChg>
  </pc:docChgLst>
  <pc:docChgLst>
    <pc:chgData name="Svetlana Spinu (2419396)" userId="S::2419396@student.uwtsd.ac.uk::fac1be92-983e-4bf9-86af-2213641e2db3" providerId="AD" clId="Web-{D718C4E5-62AE-3B56-928F-2582756DDC89}"/>
    <pc:docChg chg="addSld delSld modSld">
      <pc:chgData name="Svetlana Spinu (2419396)" userId="S::2419396@student.uwtsd.ac.uk::fac1be92-983e-4bf9-86af-2213641e2db3" providerId="AD" clId="Web-{D718C4E5-62AE-3B56-928F-2582756DDC89}" dt="2026-06-21T10:15:53.407" v="21" actId="20577"/>
      <pc:docMkLst>
        <pc:docMk/>
      </pc:docMkLst>
      <pc:sldChg chg="modSp mod modShow">
        <pc:chgData name="Svetlana Spinu (2419396)" userId="S::2419396@student.uwtsd.ac.uk::fac1be92-983e-4bf9-86af-2213641e2db3" providerId="AD" clId="Web-{D718C4E5-62AE-3B56-928F-2582756DDC89}" dt="2026-06-21T10:15:53.407" v="21" actId="20577"/>
        <pc:sldMkLst>
          <pc:docMk/>
          <pc:sldMk cId="979282941" sldId="342"/>
        </pc:sldMkLst>
        <pc:spChg chg="mod">
          <ac:chgData name="Svetlana Spinu (2419396)" userId="S::2419396@student.uwtsd.ac.uk::fac1be92-983e-4bf9-86af-2213641e2db3" providerId="AD" clId="Web-{D718C4E5-62AE-3B56-928F-2582756DDC89}" dt="2026-06-21T10:15:53.407" v="21" actId="20577"/>
          <ac:spMkLst>
            <pc:docMk/>
            <pc:sldMk cId="979282941" sldId="342"/>
            <ac:spMk id="3" creationId="{07C42473-C6E3-02BC-E3AF-1127DD7F79F6}"/>
          </ac:spMkLst>
        </pc:spChg>
      </pc:sldChg>
      <pc:sldChg chg="new del">
        <pc:chgData name="Svetlana Spinu (2419396)" userId="S::2419396@student.uwtsd.ac.uk::fac1be92-983e-4bf9-86af-2213641e2db3" providerId="AD" clId="Web-{D718C4E5-62AE-3B56-928F-2582756DDC89}" dt="2026-06-21T10:03:34.453" v="8"/>
        <pc:sldMkLst>
          <pc:docMk/>
          <pc:sldMk cId="2439470480" sldId="343"/>
        </pc:sldMkLst>
      </pc:sldChg>
    </pc:docChg>
  </pc:docChgLst>
  <pc:docChgLst>
    <pc:chgData name="Svetlana Spinu (2419396)" userId="S::2419396@student.uwtsd.ac.uk::fac1be92-983e-4bf9-86af-2213641e2db3" providerId="AD" clId="Web-{A21BE475-459C-D307-02CA-AA272CBC3301}"/>
    <pc:docChg chg="modSld">
      <pc:chgData name="Svetlana Spinu (2419396)" userId="S::2419396@student.uwtsd.ac.uk::fac1be92-983e-4bf9-86af-2213641e2db3" providerId="AD" clId="Web-{A21BE475-459C-D307-02CA-AA272CBC3301}" dt="2026-06-21T09:58:33.422" v="254" actId="20577"/>
      <pc:docMkLst>
        <pc:docMk/>
      </pc:docMkLst>
      <pc:sldChg chg="addSp delSp modSp">
        <pc:chgData name="Svetlana Spinu (2419396)" userId="S::2419396@student.uwtsd.ac.uk::fac1be92-983e-4bf9-86af-2213641e2db3" providerId="AD" clId="Web-{A21BE475-459C-D307-02CA-AA272CBC3301}" dt="2026-06-21T09:54:14.630" v="247" actId="20577"/>
        <pc:sldMkLst>
          <pc:docMk/>
          <pc:sldMk cId="2852302083" sldId="341"/>
        </pc:sldMkLst>
        <pc:spChg chg="mod">
          <ac:chgData name="Svetlana Spinu (2419396)" userId="S::2419396@student.uwtsd.ac.uk::fac1be92-983e-4bf9-86af-2213641e2db3" providerId="AD" clId="Web-{A21BE475-459C-D307-02CA-AA272CBC3301}" dt="2026-06-21T09:36:38.257" v="169" actId="20577"/>
          <ac:spMkLst>
            <pc:docMk/>
            <pc:sldMk cId="2852302083" sldId="341"/>
            <ac:spMk id="3" creationId="{23134EBD-AABF-45AE-DF02-BEE71151B646}"/>
          </ac:spMkLst>
        </pc:spChg>
        <pc:spChg chg="mod">
          <ac:chgData name="Svetlana Spinu (2419396)" userId="S::2419396@student.uwtsd.ac.uk::fac1be92-983e-4bf9-86af-2213641e2db3" providerId="AD" clId="Web-{A21BE475-459C-D307-02CA-AA272CBC3301}" dt="2026-06-21T09:54:14.630" v="247" actId="20577"/>
          <ac:spMkLst>
            <pc:docMk/>
            <pc:sldMk cId="2852302083" sldId="341"/>
            <ac:spMk id="4" creationId="{BB64300B-3D6B-4935-A334-86B747F6686F}"/>
          </ac:spMkLst>
        </pc:spChg>
        <pc:spChg chg="add del mod">
          <ac:chgData name="Svetlana Spinu (2419396)" userId="S::2419396@student.uwtsd.ac.uk::fac1be92-983e-4bf9-86af-2213641e2db3" providerId="AD" clId="Web-{A21BE475-459C-D307-02CA-AA272CBC3301}" dt="2026-06-21T09:07:04.800" v="1"/>
          <ac:spMkLst>
            <pc:docMk/>
            <pc:sldMk cId="2852302083" sldId="341"/>
            <ac:spMk id="8" creationId="{3EBC6C39-C295-00B5-565A-505EA9F0CFA9}"/>
          </ac:spMkLst>
        </pc:spChg>
        <pc:picChg chg="del">
          <ac:chgData name="Svetlana Spinu (2419396)" userId="S::2419396@student.uwtsd.ac.uk::fac1be92-983e-4bf9-86af-2213641e2db3" providerId="AD" clId="Web-{A21BE475-459C-D307-02CA-AA272CBC3301}" dt="2026-06-21T09:07:01.237" v="0"/>
          <ac:picMkLst>
            <pc:docMk/>
            <pc:sldMk cId="2852302083" sldId="341"/>
            <ac:picMk id="2" creationId="{EB6D5544-0FC1-B42F-0C17-6838FDCC0907}"/>
          </ac:picMkLst>
        </pc:picChg>
      </pc:sldChg>
      <pc:sldChg chg="modSp">
        <pc:chgData name="Svetlana Spinu (2419396)" userId="S::2419396@student.uwtsd.ac.uk::fac1be92-983e-4bf9-86af-2213641e2db3" providerId="AD" clId="Web-{A21BE475-459C-D307-02CA-AA272CBC3301}" dt="2026-06-21T09:58:33.422" v="254" actId="20577"/>
        <pc:sldMkLst>
          <pc:docMk/>
          <pc:sldMk cId="979282941" sldId="342"/>
        </pc:sldMkLst>
        <pc:spChg chg="mod">
          <ac:chgData name="Svetlana Spinu (2419396)" userId="S::2419396@student.uwtsd.ac.uk::fac1be92-983e-4bf9-86af-2213641e2db3" providerId="AD" clId="Web-{A21BE475-459C-D307-02CA-AA272CBC3301}" dt="2026-06-21T09:58:33.422" v="254" actId="20577"/>
          <ac:spMkLst>
            <pc:docMk/>
            <pc:sldMk cId="979282941" sldId="342"/>
            <ac:spMk id="3" creationId="{07C42473-C6E3-02BC-E3AF-1127DD7F79F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29C261B-E166-8214-A106-6638B7BE8F1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619B41-C1FA-19C2-F2B3-87121C88E3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B7BEAE-149E-4044-9670-A20C939F0C12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DBF94E-3FC6-1E1B-9DF3-279D8586361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39CBB3-8330-1448-760D-1C3DCC036B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A12DA-49A6-284A-94CF-F4690CA8F7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44839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3384B-093F-49E7-B8DB-F37D4F9C9E45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73F96-0975-46A3-AD68-AF15F8628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803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3CCB4D30-D800-1E8C-18BA-0B1DD87132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528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10400" y="685801"/>
            <a:ext cx="4572000" cy="38862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18349" y="4870173"/>
            <a:ext cx="4572000" cy="105156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73C4FAF-3A7E-9B94-0615-E11943D28F6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600" y="685801"/>
            <a:ext cx="5486400" cy="5486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0D6693A0-C768-6C4A-DBF0-FA31F5E4D02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815990" y="6338703"/>
            <a:ext cx="2280009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32C4883D-5FDD-7682-19A8-DA284F5CD52C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771877" y="6338703"/>
            <a:ext cx="1392578" cy="365125"/>
          </a:xfrm>
          <a:prstGeom prst="rect">
            <a:avLst/>
          </a:prstGeom>
        </p:spPr>
        <p:txBody>
          <a:bodyPr/>
          <a:lstStyle/>
          <a:p>
            <a:fld id="{ADA8A603-05E7-4C38-B76A-59BF906A9626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ACE305-2C08-0573-C6F6-0CDA7B273E1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64455" y="6342301"/>
            <a:ext cx="429207" cy="365125"/>
          </a:xfrm>
          <a:prstGeom prst="rect">
            <a:avLst/>
          </a:prstGeom>
        </p:spPr>
        <p:txBody>
          <a:bodyPr/>
          <a:lstStyle/>
          <a:p>
            <a:fld id="{FD550D4C-7310-48EB-AB4A-11C1BDEC9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8799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C8C59-88FC-452B-9DEC-BB37823C6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AECCD1-8CEE-8E61-5322-6ACB50BD2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45545-952C-4B00-B65C-1B2C8F8C80F5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F14B3B-8C41-1B83-6BE9-FE64814A3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731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black square with a black background&#10;&#10;AI-generated content may be incorrect.">
            <a:extLst>
              <a:ext uri="{FF2B5EF4-FFF2-40B4-BE49-F238E27FC236}">
                <a16:creationId xmlns:a16="http://schemas.microsoft.com/office/drawing/2014/main" id="{C32D6FEB-EF40-751F-6F3A-17F6B7FA2C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2340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4800" y="1411358"/>
            <a:ext cx="3657600" cy="2743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24669" y="4403039"/>
            <a:ext cx="3657600" cy="11430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1064AAF-F3E0-FCE4-EC03-20C7C1AD085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600" y="685800"/>
            <a:ext cx="5791200" cy="5486400"/>
          </a:xfrm>
          <a:blipFill dpi="0" rotWithShape="1">
            <a:blip r:embed="rId3">
              <a:alphaModFix amt="60000"/>
            </a:blip>
            <a:srcRect/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FEC7EB3B-ABCA-A77B-80F0-B555F05B705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924669" y="6338703"/>
            <a:ext cx="2070484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6D7F91D1-9733-FCC1-D778-378DD1C4C6D8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10134600" y="6338703"/>
            <a:ext cx="1008654" cy="365125"/>
          </a:xfrm>
          <a:prstGeom prst="rect">
            <a:avLst/>
          </a:prstGeom>
        </p:spPr>
        <p:txBody>
          <a:bodyPr/>
          <a:lstStyle/>
          <a:p>
            <a:fld id="{30E3B83E-D48D-48E6-B0A0-2936755C9B56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C3130D-91C5-F58C-6B17-2161D459CD3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3254" y="6342301"/>
            <a:ext cx="429207" cy="365125"/>
          </a:xfrm>
          <a:prstGeom prst="rect">
            <a:avLst/>
          </a:prstGeom>
        </p:spPr>
        <p:txBody>
          <a:bodyPr/>
          <a:lstStyle/>
          <a:p>
            <a:fld id="{FD550D4C-7310-48EB-AB4A-11C1BDEC9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8979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4188406"/>
            <a:ext cx="10972800" cy="132915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6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7" y="5565193"/>
            <a:ext cx="10969754" cy="4572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pic>
        <p:nvPicPr>
          <p:cNvPr id="5" name="Picture 4" descr="A black and white square&#10;&#10;AI-generated content may be incorrect.">
            <a:extLst>
              <a:ext uri="{FF2B5EF4-FFF2-40B4-BE49-F238E27FC236}">
                <a16:creationId xmlns:a16="http://schemas.microsoft.com/office/drawing/2014/main" id="{C66F7BE7-385A-DC97-A161-F082F76647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sp>
        <p:nvSpPr>
          <p:cNvPr id="6" name="Picture Placeholder 21">
            <a:extLst>
              <a:ext uri="{FF2B5EF4-FFF2-40B4-BE49-F238E27FC236}">
                <a16:creationId xmlns:a16="http://schemas.microsoft.com/office/drawing/2014/main" id="{EB654141-E7F4-3008-EF19-CE33324583A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600" y="685800"/>
            <a:ext cx="10972800" cy="3200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BA4E9697-A409-283D-404A-34C7649B374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252AEB87-36DE-AFE8-C920-8FB028D279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ED52D0D-96A8-44A5-9F2F-5636C491431C}" type="datetime1">
              <a:rPr lang="en-US" smtClean="0"/>
              <a:t>6/21/2026</a:t>
            </a:fld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FA280EF-C5C2-6169-10E7-91FE8EAE197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0648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and grey halftone background&#10;&#10;AI-generated content may be incorrect.">
            <a:extLst>
              <a:ext uri="{FF2B5EF4-FFF2-40B4-BE49-F238E27FC236}">
                <a16:creationId xmlns:a16="http://schemas.microsoft.com/office/drawing/2014/main" id="{52C21FBD-0742-11CD-9CAF-83EBD241EE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297" y="0"/>
            <a:ext cx="351170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01040"/>
            <a:ext cx="4114800" cy="333756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8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4391735"/>
            <a:ext cx="4111751" cy="141732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D64AE28-6B7B-0271-8D58-EAF9594A436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788152" y="674688"/>
            <a:ext cx="5791200" cy="5508625"/>
          </a:xfrm>
          <a:blipFill>
            <a:blip r:embed="rId3">
              <a:alphaModFix amt="60000"/>
            </a:blip>
            <a:stretch>
              <a:fillRect l="-440" t="-125" r="-2" b="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8" y="6338703"/>
            <a:ext cx="2070484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6363059" y="6338703"/>
            <a:ext cx="1392578" cy="365125"/>
          </a:xfrm>
          <a:prstGeom prst="rect">
            <a:avLst/>
          </a:prstGeom>
        </p:spPr>
        <p:txBody>
          <a:bodyPr/>
          <a:lstStyle/>
          <a:p>
            <a:fld id="{7C993AEC-7824-41AF-91A4-DBBBD2E7FA73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7755637" y="6342301"/>
            <a:ext cx="429207" cy="365125"/>
          </a:xfrm>
          <a:prstGeom prst="rect">
            <a:avLst/>
          </a:prstGeom>
        </p:spPr>
        <p:txBody>
          <a:bodyPr/>
          <a:lstStyle/>
          <a:p>
            <a:fld id="{FD550D4C-7310-48EB-AB4A-11C1BDEC9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447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person's face&#10;&#10;AI-generated content may be incorrect.">
            <a:extLst>
              <a:ext uri="{FF2B5EF4-FFF2-40B4-BE49-F238E27FC236}">
                <a16:creationId xmlns:a16="http://schemas.microsoft.com/office/drawing/2014/main" id="{83069FF7-266D-B67D-2964-BCF4C51AE7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685800"/>
            <a:ext cx="9598152" cy="36576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4693206"/>
            <a:ext cx="8226554" cy="118872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2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D180C-0FA1-E814-9AD9-5247A1A3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7B7081-0FE4-8393-6008-55400E66E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1C78-918B-4092-B5CC-AFE811637D99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7DC4A-3403-BDE5-16A1-5F8028184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5807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rectangle with a black rectangle&#10;&#10;AI-generated content may be incorrect.">
            <a:extLst>
              <a:ext uri="{FF2B5EF4-FFF2-40B4-BE49-F238E27FC236}">
                <a16:creationId xmlns:a16="http://schemas.microsoft.com/office/drawing/2014/main" id="{F546A994-92A6-96FE-038B-1A4EDFF1A7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7" t="5082" r="5165" b="508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5" y="1798983"/>
            <a:ext cx="10969755" cy="17691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68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7" y="3627783"/>
            <a:ext cx="10061979" cy="685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96FDED4E-CA8B-4F60-7439-50FA39E2E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8" y="466344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2AECC38F-0243-C6BE-E15A-7CCC3A9B06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9200" y="4663440"/>
            <a:ext cx="2316052" cy="365760"/>
          </a:xfrm>
        </p:spPr>
        <p:txBody>
          <a:bodyPr/>
          <a:lstStyle/>
          <a:p>
            <a:fld id="{1434BEA1-EF4D-4E52-9A2F-97C4ABCF0C0F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Slide Number Placeholder 12">
            <a:extLst>
              <a:ext uri="{FF2B5EF4-FFF2-40B4-BE49-F238E27FC236}">
                <a16:creationId xmlns:a16="http://schemas.microsoft.com/office/drawing/2014/main" id="{68942587-0F87-BAD1-28F4-70B1C9259B4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55252" y="466344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573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orange halftone background&#10;&#10;AI-generated content may be incorrect.">
            <a:extLst>
              <a:ext uri="{FF2B5EF4-FFF2-40B4-BE49-F238E27FC236}">
                <a16:creationId xmlns:a16="http://schemas.microsoft.com/office/drawing/2014/main" id="{8034F32D-641A-01B5-E96F-B9EFB140B0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AE90CB8-F4EE-EA51-4CBA-F4AC08DC6C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2213112"/>
            <a:ext cx="10969752" cy="1533563"/>
          </a:xfrm>
        </p:spPr>
        <p:txBody>
          <a:bodyPr anchor="b">
            <a:normAutofit/>
          </a:bodyPr>
          <a:lstStyle>
            <a:lvl1pPr algn="ctr">
              <a:defRPr sz="6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66F504A-F0F8-A674-60F7-0E96B9B083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784170"/>
            <a:ext cx="10972800" cy="55923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159ABC-4344-2A75-56D6-055E3703F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8" y="46482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1147FA-EFAB-4941-1AF2-311F04EB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9200" y="4648200"/>
            <a:ext cx="2316052" cy="365760"/>
          </a:xfrm>
        </p:spPr>
        <p:txBody>
          <a:bodyPr/>
          <a:lstStyle/>
          <a:p>
            <a:fld id="{128CFCDD-04EC-4CBF-B503-800D39775A51}" type="datetime1">
              <a:rPr lang="en-US" smtClean="0"/>
              <a:t>6/21/2026</a:t>
            </a:fld>
            <a:endParaRPr lang="en-US"/>
          </a:p>
        </p:txBody>
      </p:sp>
      <p:sp>
        <p:nvSpPr>
          <p:cNvPr id="4" name="Slide Number Placeholder 12">
            <a:extLst>
              <a:ext uri="{FF2B5EF4-FFF2-40B4-BE49-F238E27FC236}">
                <a16:creationId xmlns:a16="http://schemas.microsoft.com/office/drawing/2014/main" id="{676A0306-4CE8-575A-C0EA-26662D4B40C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55252" y="46482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3833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square with white lines&#10;&#10;AI-generated content may be incorrect.">
            <a:extLst>
              <a:ext uri="{FF2B5EF4-FFF2-40B4-BE49-F238E27FC236}">
                <a16:creationId xmlns:a16="http://schemas.microsoft.com/office/drawing/2014/main" id="{65B24816-D1B0-E88B-609F-E57AA049D2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428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3810000"/>
            <a:ext cx="10969752" cy="1533563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405706"/>
            <a:ext cx="10972800" cy="55923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42CA1-36FE-B5BF-2F54-BD62FF137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3AE1B-62BB-F9E8-121D-8D53CDD3C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87502-D609-416C-8803-44F7F77F3B4F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85473-DFA4-1080-BD85-A028FF647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5317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D0CA1259-530B-71DE-970B-002E98693D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2648" y="1600200"/>
            <a:ext cx="10055352" cy="4572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9600" dirty="0"/>
            </a:lvl1pPr>
          </a:lstStyle>
          <a:p>
            <a:pPr lvl="0"/>
            <a:r>
              <a:rPr lang="en-US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1CFEF-E1EB-4F18-97DB-2053F0D0F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8" y="170953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AF9F8-7259-0A59-13B0-6E86D35DE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9200" y="170953"/>
            <a:ext cx="2316052" cy="365760"/>
          </a:xfrm>
        </p:spPr>
        <p:txBody>
          <a:bodyPr/>
          <a:lstStyle/>
          <a:p>
            <a:fld id="{DBB18229-BFF7-43E4-BDAF-48904345F131}" type="datetime1">
              <a:rPr lang="en-US" smtClean="0"/>
              <a:t>6/21/2026</a:t>
            </a:fld>
            <a:endParaRPr lang="en-US"/>
          </a:p>
        </p:txBody>
      </p:sp>
      <p:sp>
        <p:nvSpPr>
          <p:cNvPr id="3" name="Slide Number Placeholder 12">
            <a:extLst>
              <a:ext uri="{FF2B5EF4-FFF2-40B4-BE49-F238E27FC236}">
                <a16:creationId xmlns:a16="http://schemas.microsoft.com/office/drawing/2014/main" id="{60884A6E-4991-A57B-9AD0-B1AA5AC4877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55252" y="170953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325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082" y="457200"/>
            <a:ext cx="6847520" cy="18288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1" y="2743199"/>
            <a:ext cx="6858000" cy="342900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1800"/>
            </a:lvl1pPr>
            <a:lvl2pPr marL="685800" indent="-457200">
              <a:buFont typeface="+mj-lt"/>
              <a:buAutoNum type="alphaLcPeriod"/>
              <a:defRPr sz="1600"/>
            </a:lvl2pPr>
            <a:lvl3pPr marL="800100" indent="-342900">
              <a:buFont typeface="+mj-lt"/>
              <a:buAutoNum type="romanLcPeriod"/>
              <a:defRPr sz="1400"/>
            </a:lvl3pPr>
            <a:lvl4pPr marL="1028700" indent="-342900">
              <a:buFont typeface="+mj-lt"/>
              <a:buAutoNum type="arabicParenR"/>
              <a:defRPr sz="1400"/>
            </a:lvl4pPr>
            <a:lvl5pPr marL="1257300" indent="-342900">
              <a:buFont typeface="+mj-lt"/>
              <a:buAutoNum type="alphaLcParenR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315374-E781-36F5-5707-3A9CA972BAD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C3E680-BF78-89CC-15D3-B74DCAAA8F86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617721" y="6324600"/>
            <a:ext cx="2316052" cy="365760"/>
          </a:xfrm>
        </p:spPr>
        <p:txBody>
          <a:bodyPr/>
          <a:lstStyle/>
          <a:p>
            <a:fld id="{3F9B16BF-0DEB-4F1C-9CEF-A8DADF0DA8E6}" type="datetime1">
              <a:rPr lang="en-US" smtClean="0"/>
              <a:t>6/21/2026</a:t>
            </a:fld>
            <a:endParaRPr lang="en-US"/>
          </a:p>
        </p:txBody>
      </p:sp>
      <p:pic>
        <p:nvPicPr>
          <p:cNvPr id="8" name="Picture 7" descr="A black and orange dots&#10;&#10;AI-generated content may be incorrect.">
            <a:extLst>
              <a:ext uri="{FF2B5EF4-FFF2-40B4-BE49-F238E27FC236}">
                <a16:creationId xmlns:a16="http://schemas.microsoft.com/office/drawing/2014/main" id="{BD10D847-694C-71CB-854A-6136CDDE3A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937" y="0"/>
            <a:ext cx="4283063" cy="6858000"/>
          </a:xfrm>
          <a:prstGeom prst="rect">
            <a:avLst/>
          </a:prstGeom>
        </p:spPr>
      </p:pic>
      <p:sp>
        <p:nvSpPr>
          <p:cNvPr id="5" name="Slide Number Placeholder 12">
            <a:extLst>
              <a:ext uri="{FF2B5EF4-FFF2-40B4-BE49-F238E27FC236}">
                <a16:creationId xmlns:a16="http://schemas.microsoft.com/office/drawing/2014/main" id="{9BC72FB7-4EA7-06D7-8C25-F73B960A2CD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7040453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881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and grey background with dots&#10;&#10;AI-generated content may be incorrect.">
            <a:extLst>
              <a:ext uri="{FF2B5EF4-FFF2-40B4-BE49-F238E27FC236}">
                <a16:creationId xmlns:a16="http://schemas.microsoft.com/office/drawing/2014/main" id="{107C3AF5-D58E-30B0-B63C-C09607A7A6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3316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8800" y="457201"/>
            <a:ext cx="5943600" cy="18288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C24C4A8-A829-4298-177E-A4D009961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9170" y="670984"/>
            <a:ext cx="3534825" cy="5503333"/>
          </a:xfrm>
          <a:blipFill>
            <a:blip r:embed="rId3">
              <a:alphaModFix amt="60000"/>
            </a:blip>
            <a:stretch>
              <a:fillRect l="-1" t="-474" r="147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38800" y="2743198"/>
            <a:ext cx="5943600" cy="3429002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lphaLcPeriod"/>
              <a:defRPr sz="1800"/>
            </a:lvl2pPr>
            <a:lvl3pPr marL="800100" indent="-342900">
              <a:buFont typeface="+mj-lt"/>
              <a:buAutoNum type="romanLcPeriod"/>
              <a:defRPr sz="1600"/>
            </a:lvl3pPr>
            <a:lvl4pPr marL="1028700" indent="-342900">
              <a:buFont typeface="+mj-lt"/>
              <a:buAutoNum type="arabicParenR"/>
              <a:defRPr sz="1400"/>
            </a:lvl4pPr>
            <a:lvl5pPr>
              <a:buFont typeface="+mj-lt"/>
              <a:buAutoNum type="romanL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37B895-2BFE-EEF4-D021-031EE716FAD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38800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43ACDD-3386-B68E-A0EC-81011A4CE64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C906FEF-9981-429E-ACDB-64D6989EE16A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Slide Number Placeholder 12">
            <a:extLst>
              <a:ext uri="{FF2B5EF4-FFF2-40B4-BE49-F238E27FC236}">
                <a16:creationId xmlns:a16="http://schemas.microsoft.com/office/drawing/2014/main" id="{977AE372-CC11-7C4D-C077-5A665F119F2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55252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025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lack and orange border&#10;&#10;AI-generated content may be incorrect.">
            <a:extLst>
              <a:ext uri="{FF2B5EF4-FFF2-40B4-BE49-F238E27FC236}">
                <a16:creationId xmlns:a16="http://schemas.microsoft.com/office/drawing/2014/main" id="{15B9F348-926B-E8CA-5259-B0ECA74282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0911" y="2057400"/>
            <a:ext cx="6629400" cy="1143000"/>
          </a:xfrm>
        </p:spPr>
        <p:txBody>
          <a:bodyPr anchor="b">
            <a:normAutofit/>
          </a:bodyPr>
          <a:lstStyle>
            <a:lvl1pPr algn="ctr">
              <a:defRPr sz="3200" b="0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604260" y="3322320"/>
            <a:ext cx="4983480" cy="1554480"/>
          </a:xfrm>
        </p:spPr>
        <p:txBody>
          <a:bodyPr/>
          <a:lstStyle>
            <a:lvl1pPr marL="0" indent="0" algn="ctr">
              <a:buNone/>
              <a:defRPr/>
            </a:lvl1pPr>
            <a:lvl2pPr marL="228600" indent="0" algn="ctr">
              <a:buNone/>
              <a:defRPr/>
            </a:lvl2pPr>
            <a:lvl3pPr marL="457200" indent="0" algn="ctr">
              <a:buNone/>
              <a:defRPr/>
            </a:lvl3pPr>
            <a:lvl4pPr marL="685800" indent="0" algn="ctr">
              <a:buNone/>
              <a:defRPr/>
            </a:lvl4pPr>
            <a:lvl5pPr marL="9144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10">
            <a:extLst>
              <a:ext uri="{FF2B5EF4-FFF2-40B4-BE49-F238E27FC236}">
                <a16:creationId xmlns:a16="http://schemas.microsoft.com/office/drawing/2014/main" id="{A21A1828-E6C4-2B66-332A-3CE1EA6B6FC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56388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3957BBA6-B40C-51A6-9D1E-CA28932D962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5638800"/>
            <a:ext cx="2316052" cy="365760"/>
          </a:xfrm>
        </p:spPr>
        <p:txBody>
          <a:bodyPr/>
          <a:lstStyle/>
          <a:p>
            <a:fld id="{EC59D6B6-2BFE-4B79-8B3E-44EB2F9DCA50}" type="datetime1">
              <a:rPr lang="en-US" smtClean="0"/>
              <a:t>6/21/2026</a:t>
            </a:fld>
            <a:endParaRPr lang="en-US"/>
          </a:p>
        </p:txBody>
      </p:sp>
      <p:sp>
        <p:nvSpPr>
          <p:cNvPr id="7" name="Slide Number Placeholder 11">
            <a:extLst>
              <a:ext uri="{FF2B5EF4-FFF2-40B4-BE49-F238E27FC236}">
                <a16:creationId xmlns:a16="http://schemas.microsoft.com/office/drawing/2014/main" id="{8DA10585-51D4-4A74-1751-8BB1ABACC21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56388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738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black and tan dotted rectangle&#10;&#10;AI-generated content may be incorrect.">
            <a:extLst>
              <a:ext uri="{FF2B5EF4-FFF2-40B4-BE49-F238E27FC236}">
                <a16:creationId xmlns:a16="http://schemas.microsoft.com/office/drawing/2014/main" id="{49B913A1-4985-DA2A-0AE2-B932F9C09E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810871"/>
            <a:ext cx="3474720" cy="2975432"/>
          </a:xfrm>
        </p:spPr>
        <p:txBody>
          <a:bodyPr anchor="t">
            <a:norm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98718" y="1810871"/>
            <a:ext cx="5715000" cy="29754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10">
            <a:extLst>
              <a:ext uri="{FF2B5EF4-FFF2-40B4-BE49-F238E27FC236}">
                <a16:creationId xmlns:a16="http://schemas.microsoft.com/office/drawing/2014/main" id="{1377C7CD-A05B-2840-D285-7E89019D363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09600" y="5189813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8505947D-5093-2873-EFAE-61AE39CEAB6A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24174" y="5189813"/>
            <a:ext cx="2316052" cy="365760"/>
          </a:xfrm>
        </p:spPr>
        <p:txBody>
          <a:bodyPr/>
          <a:lstStyle/>
          <a:p>
            <a:fld id="{79CF0919-DDF5-4951-954A-020FDBBF11AA}" type="datetime1">
              <a:rPr lang="en-US" smtClean="0"/>
              <a:t>6/21/2026</a:t>
            </a:fld>
            <a:endParaRPr lang="en-US"/>
          </a:p>
        </p:txBody>
      </p:sp>
      <p:sp>
        <p:nvSpPr>
          <p:cNvPr id="13" name="Slide Number Placeholder 11">
            <a:extLst>
              <a:ext uri="{FF2B5EF4-FFF2-40B4-BE49-F238E27FC236}">
                <a16:creationId xmlns:a16="http://schemas.microsoft.com/office/drawing/2014/main" id="{A239714F-3D76-7B89-40A9-9557C01B987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0226" y="5189813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322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20617"/>
            <a:ext cx="3474720" cy="41148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98718" y="1420617"/>
            <a:ext cx="603504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124F30-8078-A3F0-AFE0-14E05770206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1F2E89-6260-926D-67C9-D26A6C345D7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AECBA70-3E33-403F-BAB7-2359CEE956C7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C67023-31D1-2115-5209-F9D245FAA96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451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85800"/>
            <a:ext cx="3276600" cy="494066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15840" y="685800"/>
            <a:ext cx="6766560" cy="49406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B4E67B-7C68-2797-7E8D-47C4527808E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83AB89-CEBE-D20F-9483-12AE40D6F7B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2CC022D-36D9-4D3C-BF55-2D92F428A7D1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E7CE4-046A-36F7-3B91-870D56245AA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475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85800"/>
            <a:ext cx="3197354" cy="36576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21354" y="685800"/>
            <a:ext cx="6858000" cy="5486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26ECE7-363B-EB37-A110-E68D134108C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1A02A0-5302-0EB6-30B0-67EF5D83CFD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BF39AE8-465E-4929-AD06-3E7B52289CA0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0ACE3-AB07-E53A-F6B3-150BC8683C2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617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79968170-E6B5-DF27-2C6F-616FE8C120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672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295D6076-B9D3-0279-50A3-A386AE25E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9200" y="1078833"/>
            <a:ext cx="2743200" cy="16764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0FF377-E991-A314-BC35-A9206F56B6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" y="685800"/>
            <a:ext cx="7315202" cy="54864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9F8ADA0A-C0AB-693C-0B33-3D8487F96BB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43241" y="3023368"/>
            <a:ext cx="2743200" cy="2651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47DB5B-FF3B-1275-73FF-00D1F103D01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5184648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DD5524-A95F-CA84-0C25-F92BB7F7D0A8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10186416" y="6324600"/>
            <a:ext cx="931164" cy="365760"/>
          </a:xfrm>
        </p:spPr>
        <p:txBody>
          <a:bodyPr/>
          <a:lstStyle/>
          <a:p>
            <a:fld id="{B4A756F8-8B6C-4841-AF5C-DD06D7633957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59FFA3-5EB7-6A64-1684-8C0030C954F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7269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3989E482-ED22-5C62-212F-05ADA77EEF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24800" y="0"/>
            <a:ext cx="4267200" cy="68580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1628C91F-3746-AE8E-5836-D57F98ABB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8" y="1078833"/>
            <a:ext cx="2743200" cy="16764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B2D4C552-272B-EF4E-2FD5-EAC4C2E2ADD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3639" y="3023368"/>
            <a:ext cx="2743200" cy="2651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E4A8D86F-5E24-F0C3-6D1A-08B152B6A96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67200" y="685800"/>
            <a:ext cx="7315202" cy="54864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78515F-7127-0309-696B-6214389DF68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CC3AC9-56EF-CED6-84E6-5DFFC386C2E0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6099048" y="6324600"/>
            <a:ext cx="941832" cy="365760"/>
          </a:xfrm>
        </p:spPr>
        <p:txBody>
          <a:bodyPr/>
          <a:lstStyle/>
          <a:p>
            <a:fld id="{B03FD8E6-A864-49B0-B832-CBB49A790FE3}" type="datetime1">
              <a:rPr lang="en-US" smtClean="0"/>
              <a:t>6/21/2026</a:t>
            </a:fld>
            <a:endParaRPr lang="en-US"/>
          </a:p>
        </p:txBody>
      </p:sp>
      <p:sp>
        <p:nvSpPr>
          <p:cNvPr id="4" name="Slide Number Placeholder 12">
            <a:extLst>
              <a:ext uri="{FF2B5EF4-FFF2-40B4-BE49-F238E27FC236}">
                <a16:creationId xmlns:a16="http://schemas.microsoft.com/office/drawing/2014/main" id="{BE33C4F4-AD1D-6720-DE41-FDEBEF2E20D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7040880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509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white square&#10;&#10;AI-generated content may be incorrect.">
            <a:extLst>
              <a:ext uri="{FF2B5EF4-FFF2-40B4-BE49-F238E27FC236}">
                <a16:creationId xmlns:a16="http://schemas.microsoft.com/office/drawing/2014/main" id="{EE4C7931-E42B-1159-4C2B-6C89A902A4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572000"/>
            <a:ext cx="3883154" cy="114300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1">
            <a:extLst>
              <a:ext uri="{FF2B5EF4-FFF2-40B4-BE49-F238E27FC236}">
                <a16:creationId xmlns:a16="http://schemas.microsoft.com/office/drawing/2014/main" id="{6020D65A-DE4C-4121-B082-54D64F26A17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600" y="685800"/>
            <a:ext cx="10972800" cy="3200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00600" y="4572000"/>
            <a:ext cx="6812280" cy="13716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AAE681-00C5-8CA0-3F95-23D0E0617FB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704CCE-A7DC-A0B6-D258-FB6D639DB86F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92CFA9F6-BA43-4CFF-AB0A-1C53DB9495C8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904B8-A7FD-CA56-2FAC-04E4A31D9B0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2093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grey halftone background&#10;&#10;AI-generated content may be incorrect.">
            <a:extLst>
              <a:ext uri="{FF2B5EF4-FFF2-40B4-BE49-F238E27FC236}">
                <a16:creationId xmlns:a16="http://schemas.microsoft.com/office/drawing/2014/main" id="{FA8173F5-5EAF-C2D3-C777-E2DEAB627D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17069" cy="685800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AB5CBBC0-B13B-A26B-740D-57A96E5A4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0662" y="685800"/>
            <a:ext cx="3656993" cy="1277149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7D31F2D-1F7A-416A-7793-8EDA294B836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1" y="685800"/>
            <a:ext cx="6400800" cy="54864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CDF82C00-A8ED-9667-836C-22C395F8CE4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28584" y="2285999"/>
            <a:ext cx="3656993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FD3CD7-796D-FAA7-A27D-3EBDBB667EC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270247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C3C3DD-63D1-F7EF-C72E-C105CB5FD942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10287000" y="6324600"/>
            <a:ext cx="868680" cy="365760"/>
          </a:xfrm>
        </p:spPr>
        <p:txBody>
          <a:bodyPr/>
          <a:lstStyle/>
          <a:p>
            <a:fld id="{9AE58E15-D35A-43C1-9904-432255598287}" type="datetime1">
              <a:rPr lang="en-US" smtClean="0"/>
              <a:t>6/21/2026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6CBCD0-DB0D-2AB4-1F68-E62BC7F43A2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2361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B7AAFD9-C794-94EC-20BC-EEFC711BD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058" y="685800"/>
            <a:ext cx="3656993" cy="1277149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8FFB81BB-850F-FDD9-E643-42FD2E97007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5980" y="2285999"/>
            <a:ext cx="3656993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B48AFE06-3C52-FE99-D697-6D14958FFDB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181600" y="685800"/>
            <a:ext cx="6400800" cy="5486400"/>
          </a:xfrm>
          <a:blipFill>
            <a:blip r:embed="rId2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12FCEE-AC5C-7CF2-F0E7-DB783914AE20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86C07B-42C3-EEEB-AC90-89A9FBBC1CE1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6099048" y="6324600"/>
            <a:ext cx="1399032" cy="365760"/>
          </a:xfrm>
        </p:spPr>
        <p:txBody>
          <a:bodyPr/>
          <a:lstStyle/>
          <a:p>
            <a:fld id="{E9F32DDE-417B-42FE-AD58-E7DBF5A916B3}" type="datetime1">
              <a:rPr lang="en-US" smtClean="0"/>
              <a:t>6/21/2026</a:t>
            </a:fld>
            <a:endParaRPr lang="en-US"/>
          </a:p>
        </p:txBody>
      </p:sp>
      <p:pic>
        <p:nvPicPr>
          <p:cNvPr id="3" name="Picture 2" descr="A black and grey halftone background&#10;&#10;AI-generated content may be incorrect.">
            <a:extLst>
              <a:ext uri="{FF2B5EF4-FFF2-40B4-BE49-F238E27FC236}">
                <a16:creationId xmlns:a16="http://schemas.microsoft.com/office/drawing/2014/main" id="{A646000B-8E75-6971-2F46-ACD4BC5686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74931" y="0"/>
            <a:ext cx="3817069" cy="6858000"/>
          </a:xfrm>
          <a:prstGeom prst="rect">
            <a:avLst/>
          </a:prstGeom>
        </p:spPr>
      </p:pic>
      <p:sp>
        <p:nvSpPr>
          <p:cNvPr id="7" name="Slide Number Placeholder 12">
            <a:extLst>
              <a:ext uri="{FF2B5EF4-FFF2-40B4-BE49-F238E27FC236}">
                <a16:creationId xmlns:a16="http://schemas.microsoft.com/office/drawing/2014/main" id="{C9418218-FDB3-4638-5CCA-C3DB03FEC7E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7488936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4219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DDE9E34D-50A6-CE00-9652-359564A626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52800" cy="685800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4562EEE9-969A-A0EC-6C87-80C9EE313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5837" y="683319"/>
            <a:ext cx="4568953" cy="916881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14">
            <a:extLst>
              <a:ext uri="{FF2B5EF4-FFF2-40B4-BE49-F238E27FC236}">
                <a16:creationId xmlns:a16="http://schemas.microsoft.com/office/drawing/2014/main" id="{38D5AE62-55F1-D3B7-8908-691D15F28FE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600" y="685801"/>
            <a:ext cx="5486400" cy="5486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728C8A1F-EC23-083F-1F3B-1DA06A5423D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02790" y="1828800"/>
            <a:ext cx="4568953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966C3B-889B-5654-D6F7-CCA56018D94E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355846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DF0485-FE43-CD1A-3650-E0077A452E37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9902952" y="6324600"/>
            <a:ext cx="1252728" cy="365760"/>
          </a:xfrm>
        </p:spPr>
        <p:txBody>
          <a:bodyPr/>
          <a:lstStyle/>
          <a:p>
            <a:fld id="{C68F57C5-D852-4ED1-86E3-8CF6B629E828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6D184-E46F-129D-ED99-6225A6ABAEAB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9574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AF813955-2B6F-8A10-B4EB-A637D1977A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9200" y="0"/>
            <a:ext cx="33528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97E7565-95E5-9A16-5C1A-D3B377C72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83319"/>
            <a:ext cx="4568953" cy="916881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CF5EC69F-A862-5F4D-6B42-567E7C95135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6553" y="1828800"/>
            <a:ext cx="4568953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3DBD2EC0-0526-9606-18B6-89412399FF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6000" y="685801"/>
            <a:ext cx="5486400" cy="5486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0B999C-6116-031F-F06C-97B45B4137A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523893-C9FB-C4E4-4FA9-CBD22C8CB8AA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6675120" y="6324600"/>
            <a:ext cx="1252728" cy="365760"/>
          </a:xfrm>
        </p:spPr>
        <p:txBody>
          <a:bodyPr/>
          <a:lstStyle/>
          <a:p>
            <a:fld id="{8FE65FC7-2A8E-4A9F-BC2E-77BBAD344779}" type="datetime1">
              <a:rPr lang="en-US" smtClean="0"/>
              <a:t>6/21/2026</a:t>
            </a:fld>
            <a:endParaRPr lang="en-US"/>
          </a:p>
        </p:txBody>
      </p:sp>
      <p:sp>
        <p:nvSpPr>
          <p:cNvPr id="4" name="Slide Number Placeholder 12">
            <a:extLst>
              <a:ext uri="{FF2B5EF4-FFF2-40B4-BE49-F238E27FC236}">
                <a16:creationId xmlns:a16="http://schemas.microsoft.com/office/drawing/2014/main" id="{88A078EC-066F-83B8-C049-5426BC1E00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7918704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8700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white photo&#10;&#10;AI-generated content may be incorrect.">
            <a:extLst>
              <a:ext uri="{FF2B5EF4-FFF2-40B4-BE49-F238E27FC236}">
                <a16:creationId xmlns:a16="http://schemas.microsoft.com/office/drawing/2014/main" id="{5DA27ABB-5583-7944-E2DF-F52E8B673E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431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75975E9-6F65-5C6B-FD76-7197CC67A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886199"/>
            <a:ext cx="3200400" cy="182879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3724CEC-E918-214D-DAE8-0A153EB2333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601" y="685799"/>
            <a:ext cx="10972799" cy="2514601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6C18058A-7AA8-535D-E4FC-D8E74D4B933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67200" y="3886200"/>
            <a:ext cx="7315199" cy="22860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92A20A12-E19E-15F7-7860-3EFA276C304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16A69234-6AB3-29D7-C26F-6C877D5FF48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9B82780-C85F-4B5B-A9F2-ED4C5E378CB8}" type="datetime1">
              <a:rPr lang="en-US" smtClean="0"/>
              <a:t>6/21/2026</a:t>
            </a:fld>
            <a:endParaRPr lang="en-US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BF4D5C1B-25AC-A762-295E-A42F8267D12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0551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white photo&#10;&#10;AI-generated content may be incorrect.">
            <a:extLst>
              <a:ext uri="{FF2B5EF4-FFF2-40B4-BE49-F238E27FC236}">
                <a16:creationId xmlns:a16="http://schemas.microsoft.com/office/drawing/2014/main" id="{202BE50F-E998-ED23-7599-BAA0D450DA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914900"/>
            <a:ext cx="12192000" cy="1943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8727"/>
            <a:ext cx="3200400" cy="182879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67200" y="708727"/>
            <a:ext cx="7315199" cy="22860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769E3556-DC93-9D90-D6F8-5962E3CD3DB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8" y="306324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08663820-09F4-9DB6-C911-A71078D740B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39200" y="3063240"/>
            <a:ext cx="2316052" cy="365760"/>
          </a:xfrm>
        </p:spPr>
        <p:txBody>
          <a:bodyPr/>
          <a:lstStyle/>
          <a:p>
            <a:fld id="{BDB1DEDC-E425-4B59-B655-76DF7083DAD8}" type="datetime1">
              <a:rPr lang="en-US" smtClean="0"/>
              <a:t>6/21/2026</a:t>
            </a:fld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863E640-A5C0-2FA3-E7AB-12F96CA63B9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55252" y="306324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Picture Placeholder 5">
            <a:extLst>
              <a:ext uri="{FF2B5EF4-FFF2-40B4-BE49-F238E27FC236}">
                <a16:creationId xmlns:a16="http://schemas.microsoft.com/office/drawing/2014/main" id="{AA55C41E-AD54-6448-5A29-955F15AE6CD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601" y="3663234"/>
            <a:ext cx="10972799" cy="2514601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5375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grey dotted background&#10;&#10;AI-generated content may be incorrect.">
            <a:extLst>
              <a:ext uri="{FF2B5EF4-FFF2-40B4-BE49-F238E27FC236}">
                <a16:creationId xmlns:a16="http://schemas.microsoft.com/office/drawing/2014/main" id="{5AAAD85C-125C-358E-E296-321428CCD3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42924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DF5CE76-E60C-5545-9B6F-E8723D4AB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6626" y="683319"/>
            <a:ext cx="6397626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B0B2BBF-0612-E805-0E23-D2CC860F2DD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99331" y="685801"/>
            <a:ext cx="3657600" cy="5486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587143F9-5C01-9E3E-EAD3-1E25E8B9011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76753" y="2066826"/>
            <a:ext cx="6397626" cy="4114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C482C5-395E-3310-CC2B-122F5BCB0F50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2886854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9AA256-5FA9-B5FA-8FA6-9841FA5301F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DE10DD78-060C-4A79-A917-C0BAAEEE4139}" type="datetime1">
              <a:rPr lang="en-US" smtClean="0"/>
              <a:t>6/21/2026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45DAAD-D1F5-BECE-CDF2-CC756F6D620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207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lack and grey dotted background&#10;&#10;AI-generated content may be incorrect.">
            <a:extLst>
              <a:ext uri="{FF2B5EF4-FFF2-40B4-BE49-F238E27FC236}">
                <a16:creationId xmlns:a16="http://schemas.microsoft.com/office/drawing/2014/main" id="{546AF1F7-73B9-6175-7F40-61F4A47145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49076" y="0"/>
            <a:ext cx="2442924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4B7382F-E67B-D3B7-C96F-0C6B09E14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78" y="683319"/>
            <a:ext cx="6397626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4B6BD3BD-6D5F-6615-DA6E-D2DA45D5AA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7605" y="2066826"/>
            <a:ext cx="6397626" cy="4114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1E586CCD-B9D0-D7B5-E48B-16BB167E700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938187" y="685801"/>
            <a:ext cx="3657600" cy="5486399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9E6BF0-982D-B0CF-5519-0955658AAA8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2F6EED-357E-DDEB-26C6-8E99D7B4843F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7938187" y="6324600"/>
            <a:ext cx="840053" cy="365760"/>
          </a:xfrm>
        </p:spPr>
        <p:txBody>
          <a:bodyPr/>
          <a:lstStyle/>
          <a:p>
            <a:fld id="{B623B10A-ED93-4B4B-8FF2-98D1DF16C450}" type="datetime1">
              <a:rPr lang="en-US" smtClean="0"/>
              <a:t>6/21/2026</a:t>
            </a:fld>
            <a:endParaRPr lang="en-US"/>
          </a:p>
        </p:txBody>
      </p:sp>
      <p:sp>
        <p:nvSpPr>
          <p:cNvPr id="3" name="Slide Number Placeholder 12">
            <a:extLst>
              <a:ext uri="{FF2B5EF4-FFF2-40B4-BE49-F238E27FC236}">
                <a16:creationId xmlns:a16="http://schemas.microsoft.com/office/drawing/2014/main" id="{66B048BC-B17C-5A12-F41E-52C9F5B4737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814816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2019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ack and grey dotted background&#10;&#10;AI-generated content may be incorrect.">
            <a:extLst>
              <a:ext uri="{FF2B5EF4-FFF2-40B4-BE49-F238E27FC236}">
                <a16:creationId xmlns:a16="http://schemas.microsoft.com/office/drawing/2014/main" id="{241F8B33-4613-022F-02A1-8F9DA25396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28800"/>
            <a:ext cx="6096000" cy="50292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81F3DB7-A141-A301-46DA-F955095D7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10969753" cy="9144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1822451"/>
            <a:ext cx="480060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508CB-45FA-7ADF-D81B-3E358D2B1C0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A8DA5-4386-3337-449C-E2D334769A3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429000" y="6324600"/>
            <a:ext cx="1473200" cy="365760"/>
          </a:xfrm>
        </p:spPr>
        <p:txBody>
          <a:bodyPr/>
          <a:lstStyle/>
          <a:p>
            <a:fld id="{871B8028-B84A-4AB1-A179-7B76CD5B07E0}" type="datetime1">
              <a:rPr lang="en-US" smtClean="0"/>
              <a:t>6/21/2026</a:t>
            </a:fld>
            <a:endParaRPr lang="en-US"/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D6DFDDAA-FFBB-FE1C-40B3-1394E2B7B73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77729" y="2514600"/>
            <a:ext cx="5414271" cy="4343400"/>
          </a:xfrm>
          <a:blipFill>
            <a:blip r:embed="rId3">
              <a:alphaModFix amt="60000"/>
            </a:blip>
            <a:stretch>
              <a:fillRect l="-1461" t="-1593" r="-3" b="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12">
            <a:extLst>
              <a:ext uri="{FF2B5EF4-FFF2-40B4-BE49-F238E27FC236}">
                <a16:creationId xmlns:a16="http://schemas.microsoft.com/office/drawing/2014/main" id="{42AB93C0-0C2D-8D7B-36AB-877A1285A9A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4986100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7066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grey doted rectangle&#10;&#10;AI-generated content may be incorrect.">
            <a:extLst>
              <a:ext uri="{FF2B5EF4-FFF2-40B4-BE49-F238E27FC236}">
                <a16:creationId xmlns:a16="http://schemas.microsoft.com/office/drawing/2014/main" id="{6902E0D5-0CA1-0C53-4F3D-7827C31C19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953" y="1826078"/>
            <a:ext cx="5486400" cy="43434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D71F098-A124-116E-8482-19FFD0E16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10969753" cy="9144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6" y="1828800"/>
            <a:ext cx="480060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929E87D2-D3BB-44CF-FE5C-FB5B0520531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81800" y="2511878"/>
            <a:ext cx="4114800" cy="29718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391C34E7-4FF7-FEF1-180A-49563C0399A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E009C87F-02E3-833E-DE4B-18954A56817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A7F3A24-2893-4C44-AB6A-BC60C5585D86}" type="datetime1">
              <a:rPr lang="en-US" smtClean="0"/>
              <a:t>6/21/2026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F40D52F-7842-67C5-0A6E-CA35EFCC23C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3693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grey dotted background&#10;&#10;AI-generated content may be incorrect.">
            <a:extLst>
              <a:ext uri="{FF2B5EF4-FFF2-40B4-BE49-F238E27FC236}">
                <a16:creationId xmlns:a16="http://schemas.microsoft.com/office/drawing/2014/main" id="{7657814E-78C8-0696-74A0-DB1A364087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828800"/>
            <a:ext cx="6096000" cy="50292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6C33899-0996-4D83-78E7-499D62E7E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10969753" cy="9144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FE0F3FEB-D102-A8BC-EA04-D63E8FC72F1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2514600"/>
            <a:ext cx="5414271" cy="4343400"/>
          </a:xfrm>
          <a:blipFill>
            <a:blip r:embed="rId3">
              <a:alphaModFix amt="60000"/>
            </a:blip>
            <a:stretch>
              <a:fillRect l="-1461" t="-1593" r="-3" b="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781801" y="1828800"/>
            <a:ext cx="4800600" cy="43433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1A5645-648D-797A-0DEC-486CE6E1D812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781801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07D96C-82A8-67BE-703F-26DA5449E923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928860" y="6324600"/>
            <a:ext cx="1226392" cy="365760"/>
          </a:xfrm>
        </p:spPr>
        <p:txBody>
          <a:bodyPr/>
          <a:lstStyle/>
          <a:p>
            <a:fld id="{4B851480-9C3E-4904-838F-0F4DBBC2276C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5A0B3-4996-A9BB-4451-E475B7B35AE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462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A3314ABC-2465-D9D0-3E92-86AF59C846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5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ED84B0-726E-F866-3613-ACCF9B32C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685800"/>
            <a:ext cx="6858000" cy="6858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D6F296C-FE02-3A61-1A92-8ADE7393D68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09599" y="685800"/>
            <a:ext cx="3198125" cy="54864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D6B314B4-5EDC-FD2F-8A7F-FC82FE1D5B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24400" y="1600200"/>
            <a:ext cx="68580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C8BED085-BAE4-6B9C-3154-13EC34E4DF5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362961" y="6324600"/>
            <a:ext cx="1905001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9" name="Date Placeholder 18">
            <a:extLst>
              <a:ext uri="{FF2B5EF4-FFF2-40B4-BE49-F238E27FC236}">
                <a16:creationId xmlns:a16="http://schemas.microsoft.com/office/drawing/2014/main" id="{C42A8F41-BCA3-C41D-0446-EB35DE41B66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45F542D-7892-4F8D-8652-8CC278D8D75D}" type="datetime1">
              <a:rPr lang="en-US" smtClean="0"/>
              <a:t>6/21/2026</a:t>
            </a:fld>
            <a:endParaRPr lang="en-US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3B59FCF2-BB9C-F302-4481-EC15FFAFA40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5186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black and grey background&#10;&#10;AI-generated content may be incorrect.">
            <a:extLst>
              <a:ext uri="{FF2B5EF4-FFF2-40B4-BE49-F238E27FC236}">
                <a16:creationId xmlns:a16="http://schemas.microsoft.com/office/drawing/2014/main" id="{C3B56AC0-7196-7F0D-4DCE-46BE26306B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87000" y="0"/>
            <a:ext cx="1905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EE08438-70B6-6613-D1B7-9A664A3C4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6858000" cy="6858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E9452CDE-5780-B6A2-D77B-39B210EBFF2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600200"/>
            <a:ext cx="68580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53497ECA-068F-5436-4779-DA1F8D63638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393057" y="685800"/>
            <a:ext cx="3198125" cy="54864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ooter Placeholder 19">
            <a:extLst>
              <a:ext uri="{FF2B5EF4-FFF2-40B4-BE49-F238E27FC236}">
                <a16:creationId xmlns:a16="http://schemas.microsoft.com/office/drawing/2014/main" id="{826B4B55-5548-712F-DF35-2D8550EC0EB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18">
            <a:extLst>
              <a:ext uri="{FF2B5EF4-FFF2-40B4-BE49-F238E27FC236}">
                <a16:creationId xmlns:a16="http://schemas.microsoft.com/office/drawing/2014/main" id="{A21D7F09-E7BE-3BD6-0A1F-B9C54CA9E50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7933386" y="6324600"/>
            <a:ext cx="1466220" cy="365760"/>
          </a:xfrm>
        </p:spPr>
        <p:txBody>
          <a:bodyPr/>
          <a:lstStyle/>
          <a:p>
            <a:fld id="{E66380BD-4707-4A44-AF39-A93F7AB449AA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20">
            <a:extLst>
              <a:ext uri="{FF2B5EF4-FFF2-40B4-BE49-F238E27FC236}">
                <a16:creationId xmlns:a16="http://schemas.microsoft.com/office/drawing/2014/main" id="{C255E501-3927-486A-3C59-DEC3CD57413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9399606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343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grey square with a black border&#10;&#10;AI-generated content may be incorrect.">
            <a:extLst>
              <a:ext uri="{FF2B5EF4-FFF2-40B4-BE49-F238E27FC236}">
                <a16:creationId xmlns:a16="http://schemas.microsoft.com/office/drawing/2014/main" id="{256C6C39-3DCA-6335-6A08-870476742F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5"/>
          <a:stretch>
            <a:fillRect/>
          </a:stretch>
        </p:blipFill>
        <p:spPr>
          <a:xfrm>
            <a:off x="609599" y="2057399"/>
            <a:ext cx="4572000" cy="4114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72000" cy="128016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F99A795-B87A-3D37-4CDD-90B1EBF8C37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95399" y="2744804"/>
            <a:ext cx="3200400" cy="2739991"/>
          </a:xfrm>
          <a:blipFill>
            <a:blip r:embed="rId3">
              <a:alphaModFix amt="60000"/>
            </a:blip>
            <a:stretch>
              <a:fillRect l="-2482" t="-3428" r="-2386" b="-165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5999" y="685800"/>
            <a:ext cx="5486401" cy="54863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14183C-F6B4-75E5-6B5B-AC47845EA97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6B91FE-883B-1DB8-33FB-0EB542DE73FE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A175CAC-E352-4561-8E28-B6ED8CF2914A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B633B6-C5C4-787D-1C56-5BA0FF00A9B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7085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grey dot pattern&#10;&#10;AI-generated content may be incorrect.">
            <a:extLst>
              <a:ext uri="{FF2B5EF4-FFF2-40B4-BE49-F238E27FC236}">
                <a16:creationId xmlns:a16="http://schemas.microsoft.com/office/drawing/2014/main" id="{B8580631-B354-1FBF-E780-7E1EE53BEF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7"/>
          <a:stretch>
            <a:fillRect/>
          </a:stretch>
        </p:blipFill>
        <p:spPr>
          <a:xfrm>
            <a:off x="609600" y="2057400"/>
            <a:ext cx="3652838" cy="4114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3659634" cy="128016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3D797A2-34EB-87A5-15BF-E89B5B1B6124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1294210" y="2743292"/>
            <a:ext cx="2283619" cy="2743016"/>
          </a:xfrm>
          <a:blipFill>
            <a:blip r:embed="rId3">
              <a:alphaModFix amt="60000"/>
            </a:blip>
            <a:stretch>
              <a:fillRect l="-1" t="-1764" r="-1774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1600" y="685800"/>
            <a:ext cx="6396038" cy="5486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C4563C-AA84-555C-F763-7885A7F3A15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B67F93-7603-B7DC-9BE8-3FF476AB278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14C67D6-C857-4EAC-8862-FF45A98D92CE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EBAB14-9FBA-8CC1-EF02-5958060AB4B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547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ack and orange border&#10;&#10;AI-generated content may be incorrect.">
            <a:extLst>
              <a:ext uri="{FF2B5EF4-FFF2-40B4-BE49-F238E27FC236}">
                <a16:creationId xmlns:a16="http://schemas.microsoft.com/office/drawing/2014/main" id="{DB8837A2-C8E0-29A4-3EBA-144B9D517D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F798556F-AB18-7279-8D01-14AE73E42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752" y="4419601"/>
            <a:ext cx="6861048" cy="914400"/>
          </a:xfrm>
        </p:spPr>
        <p:txBody>
          <a:bodyPr/>
          <a:lstStyle>
            <a:lvl1pPr>
              <a:lnSpc>
                <a:spcPct val="110000"/>
              </a:lnSpc>
              <a:defRPr sz="20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526D549F-846A-4500-196F-F9951E2EB2E2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066800" y="1143001"/>
            <a:ext cx="10058400" cy="3505200"/>
          </a:xfrm>
        </p:spPr>
        <p:txBody>
          <a:bodyPr anchor="b"/>
          <a:lstStyle>
            <a:lvl1pPr>
              <a:defRPr sz="24000"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9E75B5C3-B0F0-987D-370B-EC33B96C126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56388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A937ADF-F85F-459F-E91C-22BE8810757F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5638800"/>
            <a:ext cx="2316052" cy="365760"/>
          </a:xfrm>
        </p:spPr>
        <p:txBody>
          <a:bodyPr/>
          <a:lstStyle/>
          <a:p>
            <a:fld id="{066E0BC0-D3CC-4F3E-ABC9-BBC25B85B570}" type="datetime1">
              <a:rPr lang="en-US" smtClean="0"/>
              <a:t>6/21/2026</a:t>
            </a:fld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F830850-56B2-972A-2040-2D9339E9116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56388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78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close up of a person's face&#10;&#10;AI-generated content may be incorrect.">
            <a:extLst>
              <a:ext uri="{FF2B5EF4-FFF2-40B4-BE49-F238E27FC236}">
                <a16:creationId xmlns:a16="http://schemas.microsoft.com/office/drawing/2014/main" id="{058188CF-61CE-4F9F-364A-7159BBC8D1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550DD43-5842-35C5-48F7-F1BBA9D05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476" y="4501080"/>
            <a:ext cx="6861048" cy="914400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400" b="0" i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8540DC96-3F2C-3CC4-960D-19C9DAC0B3D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65276" y="1567338"/>
            <a:ext cx="10061448" cy="350520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9000" b="0" i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630980-B18C-8908-620F-92115D408AC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3AC3F74-8C16-E904-899B-62DB4A46475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413DCCC-E395-496A-8D92-6ADF450A4F6E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80692E-1664-8065-BF0B-1593F6B2BDC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2235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DF59D4-84C1-9F4C-76D0-EEA83BAA5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199" y="4419601"/>
            <a:ext cx="7318247" cy="914400"/>
          </a:xfrm>
        </p:spPr>
        <p:txBody>
          <a:bodyPr/>
          <a:lstStyle>
            <a:lvl1pPr>
              <a:lnSpc>
                <a:spcPct val="110000"/>
              </a:lnSpc>
              <a:defRPr sz="20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1C2566DE-6880-3A9B-18AA-092EE69AEDB1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4267200" y="1143001"/>
            <a:ext cx="7315200" cy="3505200"/>
          </a:xfrm>
        </p:spPr>
        <p:txBody>
          <a:bodyPr anchor="b"/>
          <a:lstStyle>
            <a:lvl1pPr>
              <a:defRPr sz="24000"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383D10-FF1B-01E8-CB62-C819178C6FE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267200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1263B64-CA6B-7799-881A-3AA5BFF6E46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12BE28-C0F9-4EE7-9030-B3651B014486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7A9DF9-0453-76C5-B4E9-75082D6A713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 descr="A black and grey dot pattern&#10;&#10;AI-generated content may be incorrect.">
            <a:extLst>
              <a:ext uri="{FF2B5EF4-FFF2-40B4-BE49-F238E27FC236}">
                <a16:creationId xmlns:a16="http://schemas.microsoft.com/office/drawing/2014/main" id="{7BC865C6-B341-1AC4-4143-1126E3EE04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65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369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83CA53B7-A9F5-8454-77D4-7CEBA0CC16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947A4DD-A2C6-1C09-87A4-EF6CE17F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F1A2FF02-E01C-DC03-AE4A-BBB5D63E71BD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524000" y="708102"/>
            <a:ext cx="9144000" cy="548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90000"/>
              </a:lnSpc>
              <a:buNone/>
              <a:defRPr sz="6600" b="0" i="0">
                <a:latin typeface="+mj-lt"/>
                <a:ea typeface="Roboto Light" panose="02000000000000000000" pitchFamily="2" charset="0"/>
              </a:defRPr>
            </a:lvl1pPr>
            <a:lvl2pPr marL="228600" indent="0" algn="ctr">
              <a:lnSpc>
                <a:spcPct val="90000"/>
              </a:lnSpc>
              <a:buNone/>
              <a:defRPr sz="6600" b="0" i="0">
                <a:latin typeface="+mj-lt"/>
                <a:ea typeface="Roboto Light" panose="02000000000000000000" pitchFamily="2" charset="0"/>
              </a:defRPr>
            </a:lvl2pPr>
            <a:lvl3pPr marL="457200" indent="0" algn="ctr">
              <a:lnSpc>
                <a:spcPct val="90000"/>
              </a:lnSpc>
              <a:buNone/>
              <a:defRPr sz="6600" b="0" i="0">
                <a:latin typeface="+mj-lt"/>
                <a:ea typeface="Roboto Light" panose="02000000000000000000" pitchFamily="2" charset="0"/>
              </a:defRPr>
            </a:lvl3pPr>
            <a:lvl4pPr marL="685800" indent="0" algn="ctr">
              <a:lnSpc>
                <a:spcPct val="90000"/>
              </a:lnSpc>
              <a:buNone/>
              <a:defRPr sz="6600" b="0" i="0">
                <a:latin typeface="+mj-lt"/>
                <a:ea typeface="Roboto Light" panose="02000000000000000000" pitchFamily="2" charset="0"/>
              </a:defRPr>
            </a:lvl4pPr>
            <a:lvl5pPr marL="914400" indent="0" algn="ctr">
              <a:lnSpc>
                <a:spcPct val="90000"/>
              </a:lnSpc>
              <a:buNone/>
              <a:defRPr sz="6600" b="0" i="0">
                <a:latin typeface="+mj-lt"/>
                <a:ea typeface="Roboto Light" panose="02000000000000000000" pitchFamily="2" charset="0"/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F9CD8591-97F0-B6D9-529B-D7B28DB39C9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  <a:endParaRPr lang="en-US" spc="50"/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BA9F3EC3-64D7-6BC1-D266-7FA548864E4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8C261DC-9392-4A26-9CD5-3BF117989A1A}" type="datetime1">
              <a:rPr lang="en-US" smtClean="0"/>
              <a:t>6/21/2026</a:t>
            </a:fld>
            <a:endParaRPr lang="en-US" spc="5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BC604E0B-2890-F436-EE3A-7E81D2A8958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spc="50"/>
          </a:p>
        </p:txBody>
      </p:sp>
    </p:spTree>
    <p:extLst>
      <p:ext uri="{BB962C8B-B14F-4D97-AF65-F5344CB8AC3E}">
        <p14:creationId xmlns:p14="http://schemas.microsoft.com/office/powerpoint/2010/main" val="27636325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grey dot pattern&#10;&#10;AI-generated content may be incorrect.">
            <a:extLst>
              <a:ext uri="{FF2B5EF4-FFF2-40B4-BE49-F238E27FC236}">
                <a16:creationId xmlns:a16="http://schemas.microsoft.com/office/drawing/2014/main" id="{05193777-B9B8-6387-2562-1062ECFB48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9" r="13624"/>
          <a:stretch>
            <a:fillRect/>
          </a:stretch>
        </p:blipFill>
        <p:spPr>
          <a:xfrm flipH="1">
            <a:off x="9713942" y="0"/>
            <a:ext cx="2478058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4326C21-7638-7C77-12C8-3612E6953802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612649" y="685798"/>
            <a:ext cx="7772400" cy="5029199"/>
          </a:xfrm>
        </p:spPr>
        <p:txBody>
          <a:bodyPr anchor="t"/>
          <a:lstStyle>
            <a:lvl1pPr>
              <a:lnSpc>
                <a:spcPct val="90000"/>
              </a:lnSpc>
              <a:defRPr sz="5800">
                <a:latin typeface="+mj-lt"/>
              </a:defRPr>
            </a:lvl1pPr>
            <a:lvl2pPr>
              <a:lnSpc>
                <a:spcPct val="90000"/>
              </a:lnSpc>
              <a:defRPr sz="5800">
                <a:latin typeface="+mj-lt"/>
              </a:defRPr>
            </a:lvl2pPr>
            <a:lvl3pPr>
              <a:lnSpc>
                <a:spcPct val="90000"/>
              </a:lnSpc>
              <a:defRPr sz="5800">
                <a:latin typeface="+mj-lt"/>
              </a:defRPr>
            </a:lvl3pPr>
            <a:lvl4pPr>
              <a:lnSpc>
                <a:spcPct val="90000"/>
              </a:lnSpc>
              <a:defRPr sz="5800">
                <a:latin typeface="+mj-lt"/>
              </a:defRPr>
            </a:lvl4pPr>
            <a:lvl5pPr>
              <a:lnSpc>
                <a:spcPct val="90000"/>
              </a:lnSpc>
              <a:defRPr sz="5800">
                <a:latin typeface="+mj-lt"/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A03485E-C416-9DF3-107A-ABCB7740E19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  <a:endParaRPr lang="en-US">
              <a:latin typeface="Bierstadt" panose="020B0004020202020204" pitchFamily="34" charset="0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DF9225FA-835C-ECA1-6B03-C2B3072FB7A7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6096000" y="6324600"/>
            <a:ext cx="2316052" cy="365760"/>
          </a:xfrm>
        </p:spPr>
        <p:txBody>
          <a:bodyPr/>
          <a:lstStyle/>
          <a:p>
            <a:fld id="{1826C0E7-372D-46C1-9317-57A6920A372C}" type="datetime1">
              <a:rPr lang="en-US" smtClean="0"/>
              <a:t>6/21/2026</a:t>
            </a:fld>
            <a:endParaRPr lang="en-US">
              <a:latin typeface="Bierstadt" panose="020B0004020202020204" pitchFamily="34" charset="0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EE2E308-6A98-3632-ADDB-FF0EA656D942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8412052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>
              <a:latin typeface="Bierstadt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74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orange border&#10;&#10;AI-generated content may be incorrect.">
            <a:extLst>
              <a:ext uri="{FF2B5EF4-FFF2-40B4-BE49-F238E27FC236}">
                <a16:creationId xmlns:a16="http://schemas.microsoft.com/office/drawing/2014/main" id="{9D582707-A7B8-AAE2-0851-F3938D7FA1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2B277D4-AD29-FCC6-61F0-1CD012208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8704B99C-8DCC-0A86-0D3A-C2B415984BD1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066801" y="1295400"/>
            <a:ext cx="8686800" cy="4114800"/>
          </a:xfrm>
        </p:spPr>
        <p:txBody>
          <a:bodyPr anchor="ctr"/>
          <a:lstStyle>
            <a:lvl1pPr>
              <a:lnSpc>
                <a:spcPct val="90000"/>
              </a:lnSpc>
              <a:defRPr sz="5600">
                <a:latin typeface="+mj-lt"/>
              </a:defRPr>
            </a:lvl1pPr>
            <a:lvl2pPr>
              <a:lnSpc>
                <a:spcPct val="90000"/>
              </a:lnSpc>
              <a:defRPr sz="5600">
                <a:latin typeface="+mj-lt"/>
              </a:defRPr>
            </a:lvl2pPr>
            <a:lvl3pPr>
              <a:lnSpc>
                <a:spcPct val="90000"/>
              </a:lnSpc>
              <a:defRPr sz="5600">
                <a:latin typeface="+mj-lt"/>
              </a:defRPr>
            </a:lvl3pPr>
            <a:lvl4pPr>
              <a:lnSpc>
                <a:spcPct val="90000"/>
              </a:lnSpc>
              <a:defRPr sz="5600">
                <a:latin typeface="+mj-lt"/>
              </a:defRPr>
            </a:lvl4pPr>
            <a:lvl5pPr>
              <a:lnSpc>
                <a:spcPct val="90000"/>
              </a:lnSpc>
              <a:defRPr sz="5600">
                <a:latin typeface="+mj-lt"/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Footer Placeholder 10">
            <a:extLst>
              <a:ext uri="{FF2B5EF4-FFF2-40B4-BE49-F238E27FC236}">
                <a16:creationId xmlns:a16="http://schemas.microsoft.com/office/drawing/2014/main" id="{5E1BEAE8-8E45-E594-E346-0E6C21EAD5F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56388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8" name="Date Placeholder 9">
            <a:extLst>
              <a:ext uri="{FF2B5EF4-FFF2-40B4-BE49-F238E27FC236}">
                <a16:creationId xmlns:a16="http://schemas.microsoft.com/office/drawing/2014/main" id="{1F2568F0-248D-B4BF-6F65-82D5B6E544EF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5638800"/>
            <a:ext cx="2316052" cy="365760"/>
          </a:xfrm>
        </p:spPr>
        <p:txBody>
          <a:bodyPr/>
          <a:lstStyle/>
          <a:p>
            <a:fld id="{4983C6A8-54CB-41D1-A089-3AFED481F6EC}" type="datetime1">
              <a:rPr lang="en-US" smtClean="0"/>
              <a:t>6/21/2026</a:t>
            </a:fld>
            <a:endParaRPr lang="en-US"/>
          </a:p>
        </p:txBody>
      </p:sp>
      <p:sp>
        <p:nvSpPr>
          <p:cNvPr id="20" name="Slide Number Placeholder 11">
            <a:extLst>
              <a:ext uri="{FF2B5EF4-FFF2-40B4-BE49-F238E27FC236}">
                <a16:creationId xmlns:a16="http://schemas.microsoft.com/office/drawing/2014/main" id="{4F996A72-EDA1-7529-29B1-D56C4331414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56388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3581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rectangular frame with a black border&#10;&#10;AI-generated content may be incorrect.">
            <a:extLst>
              <a:ext uri="{FF2B5EF4-FFF2-40B4-BE49-F238E27FC236}">
                <a16:creationId xmlns:a16="http://schemas.microsoft.com/office/drawing/2014/main" id="{E4EEFA0C-6B33-D1E1-AD8F-5427BA2D23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A67C19E-DAE7-BA43-46B0-3F466F5B5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58C50C6E-9FBE-8648-0105-7AF171E3E8E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095500" y="1117600"/>
            <a:ext cx="8001000" cy="452628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90000"/>
              </a:lnSpc>
              <a:buNone/>
              <a:defRPr sz="5800" b="0" i="0">
                <a:latin typeface="+mj-lt"/>
                <a:ea typeface="Roboto Light" panose="02000000000000000000" pitchFamily="2" charset="0"/>
              </a:defRPr>
            </a:lvl1pPr>
            <a:lvl2pPr marL="228600" indent="0" algn="ctr">
              <a:lnSpc>
                <a:spcPct val="90000"/>
              </a:lnSpc>
              <a:buNone/>
              <a:defRPr sz="5800" b="0" i="0">
                <a:latin typeface="+mj-lt"/>
                <a:ea typeface="Roboto Light" panose="02000000000000000000" pitchFamily="2" charset="0"/>
              </a:defRPr>
            </a:lvl2pPr>
            <a:lvl3pPr marL="457200" indent="0" algn="ctr">
              <a:lnSpc>
                <a:spcPct val="90000"/>
              </a:lnSpc>
              <a:buNone/>
              <a:defRPr sz="5800" b="0" i="0">
                <a:latin typeface="+mj-lt"/>
                <a:ea typeface="Roboto Light" panose="02000000000000000000" pitchFamily="2" charset="0"/>
              </a:defRPr>
            </a:lvl3pPr>
            <a:lvl4pPr marL="685800" indent="0" algn="ctr">
              <a:lnSpc>
                <a:spcPct val="90000"/>
              </a:lnSpc>
              <a:buNone/>
              <a:defRPr sz="5800" b="0" i="0">
                <a:latin typeface="+mj-lt"/>
                <a:ea typeface="Roboto Light" panose="02000000000000000000" pitchFamily="2" charset="0"/>
              </a:defRPr>
            </a:lvl4pPr>
            <a:lvl5pPr marL="914400" indent="0" algn="ctr">
              <a:lnSpc>
                <a:spcPct val="90000"/>
              </a:lnSpc>
              <a:buNone/>
              <a:defRPr sz="5800" b="0" i="0">
                <a:latin typeface="+mj-lt"/>
                <a:ea typeface="Roboto Light" panose="02000000000000000000" pitchFamily="2" charset="0"/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" name="Footer Placeholder 10">
            <a:extLst>
              <a:ext uri="{FF2B5EF4-FFF2-40B4-BE49-F238E27FC236}">
                <a16:creationId xmlns:a16="http://schemas.microsoft.com/office/drawing/2014/main" id="{AEEC59E6-F6D6-0D4C-E1B6-6A85ED15A8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56388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9" name="Date Placeholder 9">
            <a:extLst>
              <a:ext uri="{FF2B5EF4-FFF2-40B4-BE49-F238E27FC236}">
                <a16:creationId xmlns:a16="http://schemas.microsoft.com/office/drawing/2014/main" id="{2FAD2233-9A0E-21C0-12D2-49BB21605BF8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5638800"/>
            <a:ext cx="2316052" cy="365760"/>
          </a:xfrm>
        </p:spPr>
        <p:txBody>
          <a:bodyPr/>
          <a:lstStyle/>
          <a:p>
            <a:fld id="{FBAD4BDD-5338-427B-97DB-ACD8F44C83B4}" type="datetime1">
              <a:rPr lang="en-US" smtClean="0"/>
              <a:t>6/21/2026</a:t>
            </a:fld>
            <a:endParaRPr lang="en-US"/>
          </a:p>
        </p:txBody>
      </p:sp>
      <p:sp>
        <p:nvSpPr>
          <p:cNvPr id="21" name="Slide Number Placeholder 11">
            <a:extLst>
              <a:ext uri="{FF2B5EF4-FFF2-40B4-BE49-F238E27FC236}">
                <a16:creationId xmlns:a16="http://schemas.microsoft.com/office/drawing/2014/main" id="{608AA2A0-9EF1-E88A-5EB3-976C107A2E7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56388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809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5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tan dotted frame&#10;&#10;AI-generated content may be incorrect.">
            <a:extLst>
              <a:ext uri="{FF2B5EF4-FFF2-40B4-BE49-F238E27FC236}">
                <a16:creationId xmlns:a16="http://schemas.microsoft.com/office/drawing/2014/main" id="{0B84AD61-8B20-7000-457C-4421BACE09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B460CB2-7D1F-2D81-6F8C-130E3B539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Footer Placeholder 10">
            <a:extLst>
              <a:ext uri="{FF2B5EF4-FFF2-40B4-BE49-F238E27FC236}">
                <a16:creationId xmlns:a16="http://schemas.microsoft.com/office/drawing/2014/main" id="{2683E67C-65C7-2F7D-C539-3D63F7135D5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853440"/>
            <a:ext cx="2740154" cy="36576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/>
              <a:t>Footer</a:t>
            </a:r>
          </a:p>
        </p:txBody>
      </p:sp>
      <p:sp>
        <p:nvSpPr>
          <p:cNvPr id="22" name="Date Placeholder 9">
            <a:extLst>
              <a:ext uri="{FF2B5EF4-FFF2-40B4-BE49-F238E27FC236}">
                <a16:creationId xmlns:a16="http://schemas.microsoft.com/office/drawing/2014/main" id="{82BC600C-0724-301D-7230-7FCC90413231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854264"/>
            <a:ext cx="2316052" cy="365760"/>
          </a:xfrm>
        </p:spPr>
        <p:txBody>
          <a:bodyPr/>
          <a:lstStyle/>
          <a:p>
            <a:fld id="{ABFC51A3-7B90-4B7F-912A-702046934642}" type="datetime1">
              <a:rPr lang="en-US" smtClean="0"/>
              <a:t>6/21/2026</a:t>
            </a:fld>
            <a:endParaRPr lang="en-US"/>
          </a:p>
        </p:txBody>
      </p:sp>
      <p:sp>
        <p:nvSpPr>
          <p:cNvPr id="23" name="Slide Number Placeholder 11">
            <a:extLst>
              <a:ext uri="{FF2B5EF4-FFF2-40B4-BE49-F238E27FC236}">
                <a16:creationId xmlns:a16="http://schemas.microsoft.com/office/drawing/2014/main" id="{365494A3-80B6-3658-79A7-20E3D6F2F2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854264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4E87F2-865B-B5FF-A579-ED3E818EA3C7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066800" y="1600200"/>
            <a:ext cx="8233317" cy="4114800"/>
          </a:xfrm>
        </p:spPr>
        <p:txBody>
          <a:bodyPr anchor="b"/>
          <a:lstStyle>
            <a:lvl1pPr>
              <a:lnSpc>
                <a:spcPct val="90000"/>
              </a:lnSpc>
              <a:defRPr sz="5800">
                <a:latin typeface="+mj-lt"/>
              </a:defRPr>
            </a:lvl1pPr>
            <a:lvl2pPr>
              <a:lnSpc>
                <a:spcPct val="90000"/>
              </a:lnSpc>
              <a:defRPr sz="5800">
                <a:latin typeface="+mj-lt"/>
              </a:defRPr>
            </a:lvl2pPr>
            <a:lvl3pPr>
              <a:lnSpc>
                <a:spcPct val="90000"/>
              </a:lnSpc>
              <a:defRPr sz="5800">
                <a:latin typeface="+mj-lt"/>
              </a:defRPr>
            </a:lvl3pPr>
            <a:lvl4pPr>
              <a:lnSpc>
                <a:spcPct val="90000"/>
              </a:lnSpc>
              <a:defRPr sz="5800">
                <a:latin typeface="+mj-lt"/>
              </a:defRPr>
            </a:lvl4pPr>
            <a:lvl5pPr>
              <a:lnSpc>
                <a:spcPct val="90000"/>
              </a:lnSpc>
              <a:defRPr sz="5800">
                <a:latin typeface="+mj-lt"/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8481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920CAEDF-C09D-E128-EB40-18996143EA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577" y="4770120"/>
            <a:ext cx="9144000" cy="640080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2000" b="0" i="0" cap="all" spc="50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0577" y="1661160"/>
            <a:ext cx="9144000" cy="30632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90000"/>
              </a:lnSpc>
              <a:spcBef>
                <a:spcPts val="0"/>
              </a:spcBef>
              <a:buNone/>
              <a:defRPr sz="5000" b="0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6C4D4-1A9F-BDB4-C923-1E7F95AC982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  <a:endParaRPr lang="en-US" spc="5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EF07D-9D79-6E70-CC05-6A468977F78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BB61C43-8B24-41D3-A745-4CC8C756699F}" type="datetime1">
              <a:rPr lang="en-US" smtClean="0"/>
              <a:t>6/21/2026</a:t>
            </a:fld>
            <a:endParaRPr lang="en-US" spc="5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724F4E3-0FA5-8E5C-22A4-EBDFA7916A6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spc="50"/>
          </a:p>
        </p:txBody>
      </p:sp>
    </p:spTree>
    <p:extLst>
      <p:ext uri="{BB962C8B-B14F-4D97-AF65-F5344CB8AC3E}">
        <p14:creationId xmlns:p14="http://schemas.microsoft.com/office/powerpoint/2010/main" val="15068029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79F18B8E-3A5B-8BAD-F947-71AF6E28F2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4000" y="4227576"/>
            <a:ext cx="9144000" cy="640080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000" b="0" i="0" cap="all" spc="50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C545B30A-72BC-FAD2-4853-E96D67BED9E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524000" y="1789176"/>
            <a:ext cx="9144000" cy="2423160"/>
          </a:xfrm>
        </p:spPr>
        <p:txBody>
          <a:bodyPr anchor="ctr">
            <a:normAutofit/>
          </a:bodyPr>
          <a:lstStyle>
            <a:lvl1pPr marL="164592" indent="-164592" algn="ctr">
              <a:lnSpc>
                <a:spcPct val="90000"/>
              </a:lnSpc>
              <a:spcBef>
                <a:spcPts val="0"/>
              </a:spcBef>
              <a:buNone/>
              <a:defRPr sz="5000" b="0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F4FD33B7-7446-3117-D472-830141E2B48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56388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2230D830-5904-6134-FE94-D476221700B6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5638800"/>
            <a:ext cx="2316052" cy="365760"/>
          </a:xfrm>
        </p:spPr>
        <p:txBody>
          <a:bodyPr/>
          <a:lstStyle/>
          <a:p>
            <a:fld id="{88856AA3-9224-42C9-9F25-69DCB906684A}" type="datetime1">
              <a:rPr lang="en-US" smtClean="0"/>
              <a:t>6/21/2026</a:t>
            </a:fld>
            <a:endParaRPr lang="en-US"/>
          </a:p>
        </p:txBody>
      </p:sp>
      <p:sp>
        <p:nvSpPr>
          <p:cNvPr id="10" name="Slide Number Placeholder 11">
            <a:extLst>
              <a:ext uri="{FF2B5EF4-FFF2-40B4-BE49-F238E27FC236}">
                <a16:creationId xmlns:a16="http://schemas.microsoft.com/office/drawing/2014/main" id="{FF40DCCD-8CFF-2D67-B103-11F0D135805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56388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 descr="A black rectangular frame with a black border&#10;&#10;AI-generated content may be incorrect.">
            <a:extLst>
              <a:ext uri="{FF2B5EF4-FFF2-40B4-BE49-F238E27FC236}">
                <a16:creationId xmlns:a16="http://schemas.microsoft.com/office/drawing/2014/main" id="{9CAD3044-2905-530A-2514-848F3A27EA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219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orange dotted border&#10;&#10;AI-generated content may be incorrect.">
            <a:extLst>
              <a:ext uri="{FF2B5EF4-FFF2-40B4-BE49-F238E27FC236}">
                <a16:creationId xmlns:a16="http://schemas.microsoft.com/office/drawing/2014/main" id="{D6E3D123-6108-6F2D-0799-F4FBD06D2B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0BB41CFD-415E-E8E1-6ED3-E137738F9C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4000" y="4191000"/>
            <a:ext cx="9144000" cy="640080"/>
          </a:xfrm>
        </p:spPr>
        <p:txBody>
          <a:bodyPr anchor="t">
            <a:normAutofit/>
          </a:bodyPr>
          <a:lstStyle>
            <a:lvl1pPr algn="r">
              <a:lnSpc>
                <a:spcPct val="120000"/>
              </a:lnSpc>
              <a:defRPr sz="2000" b="0" i="0" cap="all" spc="50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8FD559C-7EAD-F427-03EC-AF7389640EE7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524000" y="1752600"/>
            <a:ext cx="9144000" cy="2422525"/>
          </a:xfrm>
        </p:spPr>
        <p:txBody>
          <a:bodyPr anchor="ctr"/>
          <a:lstStyle>
            <a:lvl1pPr>
              <a:lnSpc>
                <a:spcPct val="90000"/>
              </a:lnSpc>
              <a:defRPr sz="4400"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13" name="Footer Placeholder 10">
            <a:extLst>
              <a:ext uri="{FF2B5EF4-FFF2-40B4-BE49-F238E27FC236}">
                <a16:creationId xmlns:a16="http://schemas.microsoft.com/office/drawing/2014/main" id="{4C2C9E91-0F3A-820E-FC06-C9056AE00C6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066800" y="5189813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2" name="Date Placeholder 9">
            <a:extLst>
              <a:ext uri="{FF2B5EF4-FFF2-40B4-BE49-F238E27FC236}">
                <a16:creationId xmlns:a16="http://schemas.microsoft.com/office/drawing/2014/main" id="{80397A70-DC90-46D3-DB8E-97B53956159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5048" y="5189813"/>
            <a:ext cx="2316052" cy="365760"/>
          </a:xfrm>
        </p:spPr>
        <p:txBody>
          <a:bodyPr/>
          <a:lstStyle/>
          <a:p>
            <a:fld id="{CD8DFF46-A164-47B9-AF80-46919F296486}" type="datetime1">
              <a:rPr lang="en-US" smtClean="0"/>
              <a:t>6/21/2026</a:t>
            </a:fld>
            <a:endParaRPr lang="en-US"/>
          </a:p>
        </p:txBody>
      </p:sp>
      <p:sp>
        <p:nvSpPr>
          <p:cNvPr id="14" name="Slide Number Placeholder 11">
            <a:extLst>
              <a:ext uri="{FF2B5EF4-FFF2-40B4-BE49-F238E27FC236}">
                <a16:creationId xmlns:a16="http://schemas.microsoft.com/office/drawing/2014/main" id="{E2112489-C00A-818A-7990-2DED390C792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701100" y="5189813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4676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070BC-EEB8-F6E6-93B1-7E5D73982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85800"/>
            <a:ext cx="10972800" cy="91439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1828800"/>
            <a:ext cx="507492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07480" y="1828800"/>
            <a:ext cx="507492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2161FE4-5FAE-7EB7-B546-615D8AE875DB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CC79E51-2C61-1391-B6C2-701DB705B070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A98DA06-2BA9-4DF1-B428-AE8057CEB808}" type="datetime1">
              <a:rPr lang="en-US" smtClean="0"/>
              <a:t>6/21/2026</a:t>
            </a:fld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D79E352-1412-1A30-6EB6-4A0B5337FDB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9251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31CAB-469B-DE5B-5236-48C08972E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85800"/>
            <a:ext cx="10972800" cy="91439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61160"/>
            <a:ext cx="5074920" cy="548640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2286000"/>
            <a:ext cx="507492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0AE8382B-40FE-0ED9-FB9B-B2BAB46403F5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6507482" y="1661160"/>
            <a:ext cx="5074920" cy="548640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E289F959-7E36-DF82-959F-A8F7B80ADE91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507482" y="2286000"/>
            <a:ext cx="507492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DF538691-934A-5A9D-4676-BB79AD5A458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0F68E1D6-A564-105B-E511-D8F5700282B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0D4A7F41-819A-4AD4-B204-5B8D92C7953F}" type="datetime1">
              <a:rPr lang="en-US" smtClean="0"/>
              <a:t>6/21/2026</a:t>
            </a:fld>
            <a:endParaRPr lang="en-US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E894B6BE-43E5-C325-631B-761CED9C329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9732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78FD6E1-417D-F405-FAD4-C2A778B9B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85800"/>
            <a:ext cx="10972800" cy="91439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335013D-3992-6CD2-D5DF-AE95ADC3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FA572D8-F605-3D95-ECDF-42C6DEBB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2692B-25CA-46DF-AC21-C6C1BF784178}" type="datetime1">
              <a:rPr lang="en-US" smtClean="0"/>
              <a:t>6/21/2026</a:t>
            </a:fld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46507EE-DC4E-94B5-F4C6-FD00B4C4B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73459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CC0A5B-0B5C-5097-1957-035D2A159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C9391B-BDA0-68FB-1AC8-CB0063413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45D1-B28E-4849-A1DE-A51058A3E62D}" type="datetime1">
              <a:rPr lang="en-US" smtClean="0"/>
              <a:t>6/21/2026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48AA31-A846-F589-2169-9C7179D05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59713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9943"/>
            <a:ext cx="3654552" cy="137160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514600"/>
            <a:ext cx="3654552" cy="36576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0" y="699943"/>
            <a:ext cx="6400800" cy="54864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FDA4506B-713E-220B-068F-B0B25AE6C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1B14A082-D843-C646-C2A6-F08EB6B26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E3541-43EB-4949-95D0-F2EA40ED5098}" type="datetime1">
              <a:rPr lang="en-US" smtClean="0"/>
              <a:t>6/21/2026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A77A6F1-8FBB-A309-5CAA-0DBB56968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834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grey halftone background&#10;&#10;AI-generated content may be incorrect.">
            <a:extLst>
              <a:ext uri="{FF2B5EF4-FFF2-40B4-BE49-F238E27FC236}">
                <a16:creationId xmlns:a16="http://schemas.microsoft.com/office/drawing/2014/main" id="{7F7A679A-FA1D-622E-F231-A4E4A1AE1B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74931" y="0"/>
            <a:ext cx="381706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3654552" cy="160020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514600"/>
            <a:ext cx="3654552" cy="3657600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99DA875B-BECF-933F-3568-FE94A114D6B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181600" y="685800"/>
            <a:ext cx="6400800" cy="5486400"/>
          </a:xfrm>
          <a:blipFill>
            <a:blip r:embed="rId3">
              <a:alphaModFix amt="60000"/>
            </a:blip>
            <a:stretch>
              <a:fillRect l="-1" t="-88" r="-1" b="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6031E3C-B23B-81FF-6740-AC10A222C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F14A63-F7E8-1698-A680-4928B2366E60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6099048" y="6324600"/>
            <a:ext cx="1361485" cy="365760"/>
          </a:xfrm>
        </p:spPr>
        <p:txBody>
          <a:bodyPr/>
          <a:lstStyle/>
          <a:p>
            <a:fld id="{1E2AB0FF-6ABC-4F2E-B25A-69D7515FD30D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Slide Number Placeholder 12">
            <a:extLst>
              <a:ext uri="{FF2B5EF4-FFF2-40B4-BE49-F238E27FC236}">
                <a16:creationId xmlns:a16="http://schemas.microsoft.com/office/drawing/2014/main" id="{4239E083-1F7C-5916-506B-52AA860FF1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488936" y="6324600"/>
            <a:ext cx="427148" cy="36576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54029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6336A66-331F-E055-6C07-2BC87574A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2800" y="457200"/>
            <a:ext cx="8229600" cy="2286000"/>
          </a:xfrm>
        </p:spPr>
        <p:txBody>
          <a:bodyPr anchor="b">
            <a:no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7C865E8F-9A7B-532D-49F3-081B38023422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352800" y="3169920"/>
            <a:ext cx="8229600" cy="2286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228600" indent="0">
              <a:buNone/>
              <a:defRPr sz="16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60948E3-467F-66AA-0061-059AB8A4AFE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352800" y="6324600"/>
            <a:ext cx="2740154" cy="365760"/>
          </a:xfrm>
        </p:spPr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77AEEE-B87A-7B65-6B0F-E4C052FF592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171308D-700A-44EC-9CF9-EFE77F6197F4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07AED4-8F03-40E5-C8B1-83E389EA0D6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1" descr="A black and grey dot pattern&#10;&#10;AI-generated content may be incorrect.">
            <a:extLst>
              <a:ext uri="{FF2B5EF4-FFF2-40B4-BE49-F238E27FC236}">
                <a16:creationId xmlns:a16="http://schemas.microsoft.com/office/drawing/2014/main" id="{0B5C9B92-6304-7A7A-43B8-4134EE8050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9" r="13624"/>
          <a:stretch>
            <a:fillRect/>
          </a:stretch>
        </p:blipFill>
        <p:spPr>
          <a:xfrm>
            <a:off x="0" y="0"/>
            <a:ext cx="24780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6676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93851CB0-A70B-3ABF-19E2-53819D9019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r="9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905000"/>
            <a:ext cx="8226553" cy="1828800"/>
          </a:xfrm>
        </p:spPr>
        <p:txBody>
          <a:bodyPr anchor="b">
            <a:noAutofit/>
          </a:bodyPr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886200"/>
            <a:ext cx="7312025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228600" indent="0">
              <a:buNone/>
              <a:defRPr sz="1800"/>
            </a:lvl2pPr>
            <a:lvl3pPr marL="457200" indent="0">
              <a:buNone/>
              <a:defRPr sz="1800"/>
            </a:lvl3pPr>
            <a:lvl4pPr marL="685800" indent="0">
              <a:buNone/>
              <a:defRPr sz="1800"/>
            </a:lvl4pPr>
            <a:lvl5pPr marL="9144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112F38-96E6-6235-EAFF-37CE475E378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7088C7-924D-CBD6-8E07-48926EA81D8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F6C2322-8D25-4C67-AD7E-90FC16B3022C}" type="datetime1">
              <a:rPr lang="en-US" smtClean="0"/>
              <a:t>6/21/2026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D8941E-F9EB-1A56-B764-78CFEDAE608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73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799"/>
            <a:ext cx="10972800" cy="8229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600200"/>
            <a:ext cx="109728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936CB326-6DAC-2725-2EB6-36B42440A0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2648" y="6324600"/>
            <a:ext cx="2740154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800" b="0" i="0" cap="all" spc="5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Footer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4C296CF0-CE73-63F2-D79D-60F24B92B8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39200" y="6324600"/>
            <a:ext cx="2316052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800" b="0" i="0" cap="all" spc="50" baseline="0">
                <a:solidFill>
                  <a:schemeClr val="tx2"/>
                </a:solidFill>
                <a:latin typeface="+mj-lt"/>
              </a:defRPr>
            </a:lvl1pPr>
          </a:lstStyle>
          <a:p>
            <a:fld id="{4C1107AE-1579-40FB-9BBE-CB09C3B3704E}" type="datetime1">
              <a:rPr lang="en-US" smtClean="0"/>
              <a:t>6/21/2026</a:t>
            </a:fld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1369C0B-9017-143A-7802-EF4A1822C0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5252" y="6324600"/>
            <a:ext cx="427148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800" b="0" i="0" cap="all" spc="50" baseline="0">
                <a:solidFill>
                  <a:schemeClr val="tx2"/>
                </a:solidFill>
                <a:latin typeface="+mj-lt"/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7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  <p:sldLayoutId id="2147483738" r:id="rId18"/>
    <p:sldLayoutId id="2147483739" r:id="rId19"/>
    <p:sldLayoutId id="2147483740" r:id="rId20"/>
    <p:sldLayoutId id="2147483741" r:id="rId21"/>
    <p:sldLayoutId id="2147483742" r:id="rId22"/>
    <p:sldLayoutId id="2147483743" r:id="rId23"/>
    <p:sldLayoutId id="2147483744" r:id="rId24"/>
    <p:sldLayoutId id="2147483745" r:id="rId25"/>
    <p:sldLayoutId id="2147483746" r:id="rId26"/>
    <p:sldLayoutId id="2147483747" r:id="rId27"/>
    <p:sldLayoutId id="2147483748" r:id="rId28"/>
    <p:sldLayoutId id="2147483749" r:id="rId29"/>
    <p:sldLayoutId id="2147483750" r:id="rId30"/>
    <p:sldLayoutId id="2147483751" r:id="rId31"/>
    <p:sldLayoutId id="2147483752" r:id="rId32"/>
    <p:sldLayoutId id="2147483753" r:id="rId33"/>
    <p:sldLayoutId id="2147483754" r:id="rId34"/>
    <p:sldLayoutId id="2147483755" r:id="rId35"/>
    <p:sldLayoutId id="2147483756" r:id="rId36"/>
    <p:sldLayoutId id="2147483757" r:id="rId37"/>
    <p:sldLayoutId id="2147483758" r:id="rId38"/>
    <p:sldLayoutId id="2147483759" r:id="rId39"/>
    <p:sldLayoutId id="2147483760" r:id="rId40"/>
    <p:sldLayoutId id="2147483761" r:id="rId41"/>
    <p:sldLayoutId id="2147483762" r:id="rId42"/>
    <p:sldLayoutId id="2147483763" r:id="rId43"/>
    <p:sldLayoutId id="2147483764" r:id="rId44"/>
    <p:sldLayoutId id="2147483765" r:id="rId45"/>
    <p:sldLayoutId id="2147483766" r:id="rId46"/>
    <p:sldLayoutId id="2147483769" r:id="rId47"/>
    <p:sldLayoutId id="2147483770" r:id="rId48"/>
    <p:sldLayoutId id="2147483771" r:id="rId49"/>
    <p:sldLayoutId id="2147483772" r:id="rId50"/>
    <p:sldLayoutId id="2147483773" r:id="rId51"/>
    <p:sldLayoutId id="2147483774" r:id="rId52"/>
    <p:sldLayoutId id="2147483767" r:id="rId53"/>
    <p:sldLayoutId id="2147483768" r:id="rId54"/>
  </p:sldLayoutIdLst>
  <p:hf hdr="0" dt="0"/>
  <p:txStyles>
    <p:titleStyle>
      <a:lvl1pPr algn="r" defTabSz="914400" rtl="1" eaLnBrk="1" latinLnBrk="0" hangingPunct="1">
        <a:lnSpc>
          <a:spcPct val="80000"/>
        </a:lnSpc>
        <a:spcBef>
          <a:spcPct val="0"/>
        </a:spcBef>
        <a:buNone/>
        <a:defRPr sz="3200" b="0" i="0" kern="1200" spc="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r" defTabSz="914400" rtl="1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2pPr>
      <a:lvl3pPr marL="457200" indent="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3pPr>
      <a:lvl4pPr marL="685800" indent="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4pPr>
      <a:lvl5pPr marL="914400" indent="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9" orient="horz" pos="4032" userDrawn="1">
          <p15:clr>
            <a:srgbClr val="F26B43"/>
          </p15:clr>
        </p15:guide>
        <p15:guide id="20" pos="3840">
          <p15:clr>
            <a:srgbClr val="F26B43"/>
          </p15:clr>
        </p15:guide>
        <p15:guide id="21" pos="7296">
          <p15:clr>
            <a:srgbClr val="F26B43"/>
          </p15:clr>
        </p15:guide>
        <p15:guide id="22" pos="384">
          <p15:clr>
            <a:srgbClr val="F26B43"/>
          </p15:clr>
        </p15:guide>
        <p15:guide id="23" pos="7440" userDrawn="1">
          <p15:clr>
            <a:srgbClr val="F26B43"/>
          </p15:clr>
        </p15:guide>
        <p15:guide id="24" pos="240" userDrawn="1">
          <p15:clr>
            <a:srgbClr val="F26B43"/>
          </p15:clr>
        </p15:guide>
        <p15:guide id="25" pos="96" userDrawn="1">
          <p15:clr>
            <a:srgbClr val="F26B43"/>
          </p15:clr>
        </p15:guide>
        <p15:guide id="26" pos="7584" userDrawn="1">
          <p15:clr>
            <a:srgbClr val="F26B43"/>
          </p15:clr>
        </p15:guide>
        <p15:guide id="27" orient="horz" pos="144" userDrawn="1">
          <p15:clr>
            <a:srgbClr val="F26B43"/>
          </p15:clr>
        </p15:guide>
        <p15:guide id="28" orient="horz" pos="4176" userDrawn="1">
          <p15:clr>
            <a:srgbClr val="F26B43"/>
          </p15:clr>
        </p15:guide>
        <p15:guide id="29" orient="horz" pos="432" userDrawn="1">
          <p15:clr>
            <a:srgbClr val="F26B43"/>
          </p15:clr>
        </p15:guide>
        <p15:guide id="30" orient="horz" pos="3888" userDrawn="1">
          <p15:clr>
            <a:srgbClr val="F26B43"/>
          </p15:clr>
        </p15:guide>
        <p15:guide id="31" orient="horz" pos="288" userDrawn="1">
          <p15:clr>
            <a:srgbClr val="F26B43"/>
          </p15:clr>
        </p15:guide>
        <p15:guide id="3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ho.int/publications" TargetMode="External"/><Relationship Id="rId3" Type="http://schemas.openxmlformats.org/officeDocument/2006/relationships/hyperlink" Target="https://www.legislation.gov.uk/ukpga/1989/41/contents" TargetMode="External"/><Relationship Id="rId7" Type="http://schemas.openxmlformats.org/officeDocument/2006/relationships/hyperlink" Target="https://www.who.int/" TargetMode="External"/><Relationship Id="rId2" Type="http://schemas.openxmlformats.org/officeDocument/2006/relationships/hyperlink" Target="https://lscpbirmingham.org.uk/wp-content/uploads/2023/10/BSCP-2020-21-02-Child-A-CSPR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2004/31/contents" TargetMode="External"/><Relationship Id="rId5" Type="http://schemas.openxmlformats.org/officeDocument/2006/relationships/hyperlink" Target="https://www.gov.uk/government/publications/working-together-to-safeguard-children--2" TargetMode="External"/><Relationship Id="rId4" Type="http://schemas.openxmlformats.org/officeDocument/2006/relationships/hyperlink" Target="https://www.gov.uk/government/publications/keeping-children-safe-in-education--2" TargetMode="External"/><Relationship Id="rId9" Type="http://schemas.openxmlformats.org/officeDocument/2006/relationships/hyperlink" Target="https://www.unicef.org/child-rights-conven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491BD59-4ADA-20CE-CC9F-A05189D81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3134EBD-AABF-45AE-DF02-BEE71151B6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0436" y="284792"/>
            <a:ext cx="9398805" cy="10749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CA" sz="2400" b="1">
                <a:solidFill>
                  <a:srgbClr val="000000"/>
                </a:solidFill>
                <a:latin typeface="Times New Roman"/>
                <a:cs typeface="Times New Roman"/>
              </a:rPr>
              <a:t>Child Safeguarding Practice Review into the Death of Adult A: Child A . Teacher’s Perspective on Trauma, Safeguarding and Multi-Agency Working</a:t>
            </a:r>
            <a:endParaRPr lang="en-US" sz="240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B64300B-3D6B-4935-A334-86B747F668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9378" y="1342396"/>
            <a:ext cx="10138228" cy="4579337"/>
          </a:xfrm>
        </p:spPr>
        <p:txBody>
          <a:bodyPr anchor="b">
            <a:normAutofit/>
          </a:bodyPr>
          <a:lstStyle/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University of Wales Trinity Saint David  </a:t>
            </a:r>
            <a:endParaRPr lang="en-US" sz="20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: Student’s Name</a:t>
            </a: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Police) Abraham Andom)</a:t>
            </a:r>
            <a:endParaRPr lang="en-US" sz="20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Social Worker) Asia Bakari)</a:t>
            </a:r>
            <a:endParaRPr lang="en-US" sz="20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General Practitioner) Sunita Peter)</a:t>
            </a:r>
            <a:endParaRPr lang="en-US" sz="20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Svetlana Spinu (2419396) - Teacher Role </a:t>
            </a:r>
            <a:endParaRPr lang="en-US" sz="2000">
              <a:latin typeface="Aptos"/>
              <a:cs typeface="Times New Roman"/>
            </a:endParaRP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Module Code: BMHP5021_BIRM</a:t>
            </a:r>
            <a:endParaRPr lang="en-GB" sz="20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pPr algn="l"/>
            <a:r>
              <a:rPr lang="en-GB" sz="2000" b="1">
                <a:highlight>
                  <a:srgbClr val="FFFFFF"/>
                </a:highlight>
                <a:latin typeface="Times New Roman"/>
                <a:cs typeface="Times New Roman"/>
              </a:rPr>
              <a:t>Lecture Name: Robert Nartowski</a:t>
            </a:r>
            <a:endParaRPr lang="en-US" sz="2000"/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09B8B-E5AB-FEA0-2F20-71D4DBAB4B3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815990" y="6338703"/>
            <a:ext cx="2280009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96A34-6E88-DCDC-1A26-71EF2333498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64455" y="6342301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D550D4C-7310-48EB-AB4A-11C1BDEC928F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302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42473-C6E3-02BC-E3AF-1127DD7F79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47" y="167640"/>
            <a:ext cx="11816080" cy="633984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l"/>
            <a:r>
              <a:rPr lang="en-CA" sz="2400" b="1">
                <a:highlight>
                  <a:srgbClr val="FFFFFF"/>
                </a:highlight>
                <a:latin typeface="Times New Roman"/>
                <a:cs typeface="Times New Roman"/>
              </a:rPr>
              <a:t>Reference List</a:t>
            </a:r>
            <a:endParaRPr lang="en-GB" sz="24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pPr algn="l"/>
            <a:r>
              <a:rPr lang="en-CA" sz="2000" dirty="0">
                <a:solidFill>
                  <a:schemeClr val="tx1"/>
                </a:solidFill>
                <a:highlight>
                  <a:srgbClr val="FFFFFF"/>
                </a:highlight>
                <a:latin typeface="Times New Roman"/>
                <a:cs typeface="Times New Roman"/>
              </a:rPr>
              <a:t>B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ellis, M.A., Ashton, K., Hughes, K., Ford, K.J., Bishop, J. and </a:t>
            </a:r>
            <a:r>
              <a:rPr lang="en-CA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Paranjothy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, S., 2016. </a:t>
            </a:r>
            <a:r>
              <a:rPr lang="en-CA" sz="1800" i="1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Adverse childhood experiences and their impact on health-harming behaviours in the Welsh adult population. Public Health Wales NHS Trust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Child Safeguarding Practice Review into the death of Adult A. (2021). Available at: 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https://lscpbirmingham.org.uk/wp-content/uploads/2023/10/BSCP-2020-21-02-Child-A-CSPR.pdf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Children Act (1989). Children Act 1989. [online] legislation.gov.uk. Available at: 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https://www.legislation.gov.uk/ukpga/1989/41/contents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Department for Education (2024). </a:t>
            </a:r>
            <a:r>
              <a:rPr lang="en-CA" sz="1800" i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Keeping Children Safe in Education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 [online] GOV.UK. Available at: </a:t>
            </a:r>
            <a:r>
              <a:rPr lang="en-CA" sz="1800" u="sng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https://www.gov.uk/government/publications/keeping-children-safe-in-education--2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Department for Education (2025). </a:t>
            </a:r>
            <a:r>
              <a:rPr lang="en-CA" sz="1800" i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Working Together to Safeguard Children. 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[online] GOV.UK. Available at: </a:t>
            </a:r>
            <a:r>
              <a:rPr lang="en-CA" sz="1800" u="sng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https://www.gov.uk/government/publications/working-together-to-safeguard-children--2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GOV.UK (2004). </a:t>
            </a:r>
            <a:r>
              <a:rPr lang="en-CA" sz="1800" i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Children Act 2004.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 [online] Legislation.gov.uk. Available at: </a:t>
            </a:r>
            <a:r>
              <a:rPr lang="en-CA" sz="1800" u="sng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https://www.legislation.gov.uk/ukpga/2004/31/contents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Publications. (2026). </a:t>
            </a:r>
            <a:r>
              <a:rPr lang="en-CA" sz="1800" u="sng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Www.who.int</a:t>
            </a:r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 </a:t>
            </a:r>
            <a:r>
              <a:rPr lang="en-CA" sz="1800" u="sng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https://www.who.int/publications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Scottish Government (2019). </a:t>
            </a:r>
            <a:r>
              <a:rPr lang="en-CA" sz="1800" i="1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The Scottish Government - </a:t>
            </a:r>
            <a:r>
              <a:rPr lang="en-CA" sz="1800" i="1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gov.scot</a:t>
            </a:r>
            <a:r>
              <a:rPr lang="en-CA" sz="1800" i="1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 [online] </a:t>
            </a:r>
            <a:r>
              <a:rPr lang="en-CA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Gov.scot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 </a:t>
            </a:r>
            <a:r>
              <a:rPr lang="en-CA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Availablilable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 at//www.gov.scot/</a:t>
            </a:r>
            <a:endParaRPr lang="en-GB" sz="1800" dirty="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l"/>
            <a:r>
              <a:rPr lang="en-CA" sz="18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UNICEF (2025). </a:t>
            </a:r>
            <a:r>
              <a:rPr lang="en-CA" sz="1800" i="1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Convention on the rights of the child.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 [online] UNICEF. Available at: </a:t>
            </a:r>
            <a:r>
              <a:rPr lang="en-CA" sz="1800" u="sng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https://www.unicef.org/child-rightsconvention</a:t>
            </a:r>
            <a:r>
              <a:rPr lang="en-CA" sz="1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800">
              <a:solidFill>
                <a:schemeClr val="tx1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200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C727D5-0818-621A-9D2F-86D1F738F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93D92-88A4-FB43-E6C2-3D340B8D5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282941"/>
      </p:ext>
    </p:extLst>
  </p:cSld>
  <p:clrMapOvr>
    <a:masterClrMapping/>
  </p:clrMapOvr>
</p:sld>
</file>

<file path=ppt/theme/theme1.xml><?xml version="1.0" encoding="utf-8"?>
<a:theme xmlns:a="http://schemas.openxmlformats.org/drawingml/2006/main" name="Soft stippling">
  <a:themeElements>
    <a:clrScheme name="Halftone 1">
      <a:dk1>
        <a:srgbClr val="000000"/>
      </a:dk1>
      <a:lt1>
        <a:srgbClr val="FFFFFF"/>
      </a:lt1>
      <a:dk2>
        <a:srgbClr val="2C2C2C"/>
      </a:dk2>
      <a:lt2>
        <a:srgbClr val="FFF3EA"/>
      </a:lt2>
      <a:accent1>
        <a:srgbClr val="2451A1"/>
      </a:accent1>
      <a:accent2>
        <a:srgbClr val="FF9F85"/>
      </a:accent2>
      <a:accent3>
        <a:srgbClr val="E5F5C7"/>
      </a:accent3>
      <a:accent4>
        <a:srgbClr val="E3EEFF"/>
      </a:accent4>
      <a:accent5>
        <a:srgbClr val="CD732F"/>
      </a:accent5>
      <a:accent6>
        <a:srgbClr val="5B89D6"/>
      </a:accent6>
      <a:hlink>
        <a:srgbClr val="3E5318"/>
      </a:hlink>
      <a:folHlink>
        <a:srgbClr val="9F4F12"/>
      </a:folHlink>
    </a:clrScheme>
    <a:fontScheme name="Custom 104">
      <a:majorFont>
        <a:latin typeface="Bierstadt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oft Stippling_win32_NB_V6" id="{BB25FA32-88FA-4A9F-9CCF-D715E0AAEC80}" vid="{7B268A06-F5CA-48E5-B213-6EF3F54862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230e9df3-be65-4c73-a93b-d1236ebd677e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ImageTagsTaxHTField xmlns="71af3243-3dd4-4a8d-8c0d-dd76da1f02a5">
      <Terms xmlns="http://schemas.microsoft.com/office/infopath/2007/PartnerControls"/>
    </ImageTagsTaxHTField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2" ma:contentTypeDescription="Create a new document." ma:contentTypeScope="" ma:versionID="0635a23c60cc3de58ab4c1efc88efc6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b2ec4e1d644ed04c8d3fd0ef60d056a4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  <xsd:element ref="ns2:HasDigitalSignature" minOccurs="0"/>
                <xsd:element ref="ns2:DigitalSignatureProvid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  <xsd:element name="HasDigitalSignature" ma:index="34" nillable="true" ma:displayName="Signed electronically" ma:internalName="HasDigitalSignature" ma:readOnly="true">
      <xsd:simpleType>
        <xsd:restriction base="dms:Boolean"/>
      </xsd:simpleType>
    </xsd:element>
    <xsd:element name="DigitalSignatureProvider" ma:index="35" nillable="true" ma:displayName="Signature provider" ma:internalName="DigitalSignatureProvider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94E715A-E89E-4D2B-BDA6-D6593AD9E0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3C7AED-0012-46FA-9D94-32A94FCFC643}">
  <ds:schemaRefs>
    <ds:schemaRef ds:uri="16c05727-aa75-4e4a-9b5f-8a80a1165891"/>
    <ds:schemaRef ds:uri="230e9df3-be65-4c73-a93b-d1236ebd677e"/>
    <ds:schemaRef ds:uri="71af3243-3dd4-4a8d-8c0d-dd76da1f02a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1EACDCD-D89F-44E6-8442-65C46E297E57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2</Slides>
  <Notes>0</Notes>
  <HiddenSlides>2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Soft stippling</vt:lpstr>
      <vt:lpstr>Child Safeguarding Practice Review into the Death of Adult A: Child A . Teacher’s Perspective on Trauma, Safeguarding and Multi-Agency Working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18</cp:revision>
  <dcterms:created xsi:type="dcterms:W3CDTF">2026-06-18T11:36:18Z</dcterms:created>
  <dcterms:modified xsi:type="dcterms:W3CDTF">2026-06-21T10:15:53Z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