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376" r:id="rId3"/>
    <p:sldId id="296" r:id="rId4"/>
    <p:sldId id="408" r:id="rId5"/>
    <p:sldId id="407" r:id="rId6"/>
    <p:sldId id="406" r:id="rId7"/>
    <p:sldId id="295" r:id="rId8"/>
    <p:sldId id="403" r:id="rId9"/>
    <p:sldId id="405" r:id="rId10"/>
    <p:sldId id="375" r:id="rId11"/>
    <p:sldId id="394" r:id="rId12"/>
    <p:sldId id="400" r:id="rId13"/>
    <p:sldId id="266" r:id="rId14"/>
    <p:sldId id="267" r:id="rId15"/>
    <p:sldId id="268" r:id="rId16"/>
    <p:sldId id="270" r:id="rId17"/>
    <p:sldId id="401" r:id="rId18"/>
    <p:sldId id="272" r:id="rId19"/>
    <p:sldId id="260" r:id="rId20"/>
    <p:sldId id="377" r:id="rId21"/>
    <p:sldId id="275" r:id="rId22"/>
    <p:sldId id="276" r:id="rId23"/>
    <p:sldId id="277" r:id="rId24"/>
    <p:sldId id="278" r:id="rId25"/>
    <p:sldId id="279" r:id="rId26"/>
    <p:sldId id="333" r:id="rId27"/>
    <p:sldId id="334" r:id="rId28"/>
    <p:sldId id="335" r:id="rId29"/>
    <p:sldId id="410" r:id="rId30"/>
    <p:sldId id="362" r:id="rId31"/>
    <p:sldId id="371" r:id="rId32"/>
    <p:sldId id="257" r:id="rId33"/>
    <p:sldId id="258" r:id="rId34"/>
    <p:sldId id="383" r:id="rId35"/>
    <p:sldId id="259" r:id="rId36"/>
    <p:sldId id="380" r:id="rId37"/>
    <p:sldId id="364" r:id="rId38"/>
    <p:sldId id="411" r:id="rId39"/>
    <p:sldId id="273" r:id="rId40"/>
    <p:sldId id="271" r:id="rId41"/>
    <p:sldId id="302" r:id="rId42"/>
    <p:sldId id="386" r:id="rId43"/>
    <p:sldId id="399" r:id="rId44"/>
    <p:sldId id="365" r:id="rId45"/>
    <p:sldId id="338" r:id="rId46"/>
    <p:sldId id="372" r:id="rId47"/>
    <p:sldId id="373" r:id="rId48"/>
    <p:sldId id="387" r:id="rId49"/>
    <p:sldId id="412" r:id="rId50"/>
    <p:sldId id="37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6765FD-D70F-4F34-F034-06C46961C260}" v="58" dt="2024-02-13T15:54:44.729"/>
    <p1510:client id="{253ADF80-E008-0FC8-B16C-B66C3BC5A3E0}" v="5" dt="2024-02-13T15:44:54.908"/>
    <p1510:client id="{839E54F2-5EA6-D6B6-B9DE-AAE78C207EF9}" v="129" dt="2024-02-13T15:40:24.1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250" autoAdjust="0"/>
    <p:restoredTop sz="94249" autoAdjust="0"/>
  </p:normalViewPr>
  <p:slideViewPr>
    <p:cSldViewPr snapToGrid="0">
      <p:cViewPr varScale="1">
        <p:scale>
          <a:sx n="75" d="100"/>
          <a:sy n="75" d="100"/>
        </p:scale>
        <p:origin x="78"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 Davies" userId="S::j.davies2@uwtsd.ac.uk::ece06c1e-1fe5-4526-9740-3b5872e790df" providerId="AD" clId="Web-{253ADF80-E008-0FC8-B16C-B66C3BC5A3E0}"/>
    <pc:docChg chg="modSld">
      <pc:chgData name="Jane Davies" userId="S::j.davies2@uwtsd.ac.uk::ece06c1e-1fe5-4526-9740-3b5872e790df" providerId="AD" clId="Web-{253ADF80-E008-0FC8-B16C-B66C3BC5A3E0}" dt="2024-02-13T15:46:18.832" v="22"/>
      <pc:docMkLst>
        <pc:docMk/>
      </pc:docMkLst>
      <pc:sldChg chg="addSp modSp">
        <pc:chgData name="Jane Davies" userId="S::j.davies2@uwtsd.ac.uk::ece06c1e-1fe5-4526-9740-3b5872e790df" providerId="AD" clId="Web-{253ADF80-E008-0FC8-B16C-B66C3BC5A3E0}" dt="2024-02-13T15:45:45.019" v="13"/>
        <pc:sldMkLst>
          <pc:docMk/>
          <pc:sldMk cId="0" sldId="260"/>
        </pc:sldMkLst>
        <pc:spChg chg="mod">
          <ac:chgData name="Jane Davies" userId="S::j.davies2@uwtsd.ac.uk::ece06c1e-1fe5-4526-9740-3b5872e790df" providerId="AD" clId="Web-{253ADF80-E008-0FC8-B16C-B66C3BC5A3E0}" dt="2024-02-13T15:45:45.019" v="13"/>
          <ac:spMkLst>
            <pc:docMk/>
            <pc:sldMk cId="0" sldId="260"/>
            <ac:spMk id="2" creationId="{00000000-0000-0000-0000-000000000000}"/>
          </ac:spMkLst>
        </pc:spChg>
        <pc:spChg chg="mod">
          <ac:chgData name="Jane Davies" userId="S::j.davies2@uwtsd.ac.uk::ece06c1e-1fe5-4526-9740-3b5872e790df" providerId="AD" clId="Web-{253ADF80-E008-0FC8-B16C-B66C3BC5A3E0}" dt="2024-02-13T15:45:45.019" v="13"/>
          <ac:spMkLst>
            <pc:docMk/>
            <pc:sldMk cId="0" sldId="260"/>
            <ac:spMk id="3" creationId="{00000000-0000-0000-0000-000000000000}"/>
          </ac:spMkLst>
        </pc:spChg>
        <pc:spChg chg="add">
          <ac:chgData name="Jane Davies" userId="S::j.davies2@uwtsd.ac.uk::ece06c1e-1fe5-4526-9740-3b5872e790df" providerId="AD" clId="Web-{253ADF80-E008-0FC8-B16C-B66C3BC5A3E0}" dt="2024-02-13T15:45:45.019" v="13"/>
          <ac:spMkLst>
            <pc:docMk/>
            <pc:sldMk cId="0" sldId="260"/>
            <ac:spMk id="8" creationId="{1BB867FF-FC45-48F7-8104-F89BE54909F1}"/>
          </ac:spMkLst>
        </pc:spChg>
        <pc:spChg chg="add">
          <ac:chgData name="Jane Davies" userId="S::j.davies2@uwtsd.ac.uk::ece06c1e-1fe5-4526-9740-3b5872e790df" providerId="AD" clId="Web-{253ADF80-E008-0FC8-B16C-B66C3BC5A3E0}" dt="2024-02-13T15:45:45.019" v="13"/>
          <ac:spMkLst>
            <pc:docMk/>
            <pc:sldMk cId="0" sldId="260"/>
            <ac:spMk id="10" creationId="{8BB56887-D0D5-4F0C-9E19-7247EB83C8B7}"/>
          </ac:spMkLst>
        </pc:spChg>
        <pc:spChg chg="add">
          <ac:chgData name="Jane Davies" userId="S::j.davies2@uwtsd.ac.uk::ece06c1e-1fe5-4526-9740-3b5872e790df" providerId="AD" clId="Web-{253ADF80-E008-0FC8-B16C-B66C3BC5A3E0}" dt="2024-02-13T15:45:45.019" v="13"/>
          <ac:spMkLst>
            <pc:docMk/>
            <pc:sldMk cId="0" sldId="260"/>
            <ac:spMk id="12" creationId="{081E4A58-353D-44AE-B2FC-2A74E2E400F7}"/>
          </ac:spMkLst>
        </pc:spChg>
      </pc:sldChg>
      <pc:sldChg chg="addSp modSp">
        <pc:chgData name="Jane Davies" userId="S::j.davies2@uwtsd.ac.uk::ece06c1e-1fe5-4526-9740-3b5872e790df" providerId="AD" clId="Web-{253ADF80-E008-0FC8-B16C-B66C3BC5A3E0}" dt="2024-02-13T15:44:54.908" v="9" actId="14100"/>
        <pc:sldMkLst>
          <pc:docMk/>
          <pc:sldMk cId="0" sldId="268"/>
        </pc:sldMkLst>
        <pc:spChg chg="mod">
          <ac:chgData name="Jane Davies" userId="S::j.davies2@uwtsd.ac.uk::ece06c1e-1fe5-4526-9740-3b5872e790df" providerId="AD" clId="Web-{253ADF80-E008-0FC8-B16C-B66C3BC5A3E0}" dt="2024-02-13T15:44:39.892" v="4"/>
          <ac:spMkLst>
            <pc:docMk/>
            <pc:sldMk cId="0" sldId="268"/>
            <ac:spMk id="2" creationId="{00000000-0000-0000-0000-000000000000}"/>
          </ac:spMkLst>
        </pc:spChg>
        <pc:spChg chg="mod">
          <ac:chgData name="Jane Davies" userId="S::j.davies2@uwtsd.ac.uk::ece06c1e-1fe5-4526-9740-3b5872e790df" providerId="AD" clId="Web-{253ADF80-E008-0FC8-B16C-B66C3BC5A3E0}" dt="2024-02-13T15:44:54.908" v="9" actId="14100"/>
          <ac:spMkLst>
            <pc:docMk/>
            <pc:sldMk cId="0" sldId="268"/>
            <ac:spMk id="19" creationId="{00000000-0000-0000-0000-000000000000}"/>
          </ac:spMkLst>
        </pc:spChg>
        <pc:spChg chg="add">
          <ac:chgData name="Jane Davies" userId="S::j.davies2@uwtsd.ac.uk::ece06c1e-1fe5-4526-9740-3b5872e790df" providerId="AD" clId="Web-{253ADF80-E008-0FC8-B16C-B66C3BC5A3E0}" dt="2024-02-13T15:44:39.892" v="4"/>
          <ac:spMkLst>
            <pc:docMk/>
            <pc:sldMk cId="0" sldId="268"/>
            <ac:spMk id="25" creationId="{C0763A76-9F1C-4FC5-82B7-DD475DA461B2}"/>
          </ac:spMkLst>
        </pc:spChg>
        <pc:spChg chg="add">
          <ac:chgData name="Jane Davies" userId="S::j.davies2@uwtsd.ac.uk::ece06c1e-1fe5-4526-9740-3b5872e790df" providerId="AD" clId="Web-{253ADF80-E008-0FC8-B16C-B66C3BC5A3E0}" dt="2024-02-13T15:44:39.892" v="4"/>
          <ac:spMkLst>
            <pc:docMk/>
            <pc:sldMk cId="0" sldId="268"/>
            <ac:spMk id="27" creationId="{E81BF4F6-F2CF-4984-9D14-D6966D92F99F}"/>
          </ac:spMkLst>
        </pc:spChg>
        <pc:picChg chg="add">
          <ac:chgData name="Jane Davies" userId="S::j.davies2@uwtsd.ac.uk::ece06c1e-1fe5-4526-9740-3b5872e790df" providerId="AD" clId="Web-{253ADF80-E008-0FC8-B16C-B66C3BC5A3E0}" dt="2024-02-13T15:44:39.892" v="4"/>
          <ac:picMkLst>
            <pc:docMk/>
            <pc:sldMk cId="0" sldId="268"/>
            <ac:picMk id="21" creationId="{BF4D17C3-1013-B839-5105-F72356E565FD}"/>
          </ac:picMkLst>
        </pc:picChg>
      </pc:sldChg>
      <pc:sldChg chg="addSp delSp modSp">
        <pc:chgData name="Jane Davies" userId="S::j.davies2@uwtsd.ac.uk::ece06c1e-1fe5-4526-9740-3b5872e790df" providerId="AD" clId="Web-{253ADF80-E008-0FC8-B16C-B66C3BC5A3E0}" dt="2024-02-13T15:45:26.956" v="12"/>
        <pc:sldMkLst>
          <pc:docMk/>
          <pc:sldMk cId="0" sldId="270"/>
        </pc:sldMkLst>
        <pc:spChg chg="mod">
          <ac:chgData name="Jane Davies" userId="S::j.davies2@uwtsd.ac.uk::ece06c1e-1fe5-4526-9740-3b5872e790df" providerId="AD" clId="Web-{253ADF80-E008-0FC8-B16C-B66C3BC5A3E0}" dt="2024-02-13T15:45:26.956" v="12"/>
          <ac:spMkLst>
            <pc:docMk/>
            <pc:sldMk cId="0" sldId="270"/>
            <ac:spMk id="2" creationId="{00000000-0000-0000-0000-000000000000}"/>
          </ac:spMkLst>
        </pc:spChg>
        <pc:spChg chg="mod">
          <ac:chgData name="Jane Davies" userId="S::j.davies2@uwtsd.ac.uk::ece06c1e-1fe5-4526-9740-3b5872e790df" providerId="AD" clId="Web-{253ADF80-E008-0FC8-B16C-B66C3BC5A3E0}" dt="2024-02-13T15:45:26.956" v="12"/>
          <ac:spMkLst>
            <pc:docMk/>
            <pc:sldMk cId="0" sldId="270"/>
            <ac:spMk id="3" creationId="{00000000-0000-0000-0000-000000000000}"/>
          </ac:spMkLst>
        </pc:spChg>
        <pc:spChg chg="add">
          <ac:chgData name="Jane Davies" userId="S::j.davies2@uwtsd.ac.uk::ece06c1e-1fe5-4526-9740-3b5872e790df" providerId="AD" clId="Web-{253ADF80-E008-0FC8-B16C-B66C3BC5A3E0}" dt="2024-02-13T15:45:26.956" v="12"/>
          <ac:spMkLst>
            <pc:docMk/>
            <pc:sldMk cId="0" sldId="270"/>
            <ac:spMk id="8" creationId="{907EF6B7-1338-4443-8C46-6A318D952DFD}"/>
          </ac:spMkLst>
        </pc:spChg>
        <pc:spChg chg="add del">
          <ac:chgData name="Jane Davies" userId="S::j.davies2@uwtsd.ac.uk::ece06c1e-1fe5-4526-9740-3b5872e790df" providerId="AD" clId="Web-{253ADF80-E008-0FC8-B16C-B66C3BC5A3E0}" dt="2024-02-13T15:45:26.956" v="11"/>
          <ac:spMkLst>
            <pc:docMk/>
            <pc:sldMk cId="0" sldId="270"/>
            <ac:spMk id="9" creationId="{C0763A76-9F1C-4FC5-82B7-DD475DA461B2}"/>
          </ac:spMkLst>
        </pc:spChg>
        <pc:spChg chg="add">
          <ac:chgData name="Jane Davies" userId="S::j.davies2@uwtsd.ac.uk::ece06c1e-1fe5-4526-9740-3b5872e790df" providerId="AD" clId="Web-{253ADF80-E008-0FC8-B16C-B66C3BC5A3E0}" dt="2024-02-13T15:45:26.956" v="12"/>
          <ac:spMkLst>
            <pc:docMk/>
            <pc:sldMk cId="0" sldId="270"/>
            <ac:spMk id="10" creationId="{DAAE4CDD-124C-4DCF-9584-B6033B545DD5}"/>
          </ac:spMkLst>
        </pc:spChg>
        <pc:spChg chg="add del">
          <ac:chgData name="Jane Davies" userId="S::j.davies2@uwtsd.ac.uk::ece06c1e-1fe5-4526-9740-3b5872e790df" providerId="AD" clId="Web-{253ADF80-E008-0FC8-B16C-B66C3BC5A3E0}" dt="2024-02-13T15:45:26.956" v="11"/>
          <ac:spMkLst>
            <pc:docMk/>
            <pc:sldMk cId="0" sldId="270"/>
            <ac:spMk id="11" creationId="{E81BF4F6-F2CF-4984-9D14-D6966D92F99F}"/>
          </ac:spMkLst>
        </pc:spChg>
        <pc:spChg chg="add">
          <ac:chgData name="Jane Davies" userId="S::j.davies2@uwtsd.ac.uk::ece06c1e-1fe5-4526-9740-3b5872e790df" providerId="AD" clId="Web-{253ADF80-E008-0FC8-B16C-B66C3BC5A3E0}" dt="2024-02-13T15:45:26.956" v="12"/>
          <ac:spMkLst>
            <pc:docMk/>
            <pc:sldMk cId="0" sldId="270"/>
            <ac:spMk id="12" creationId="{081E4A58-353D-44AE-B2FC-2A74E2E400F7}"/>
          </ac:spMkLst>
        </pc:spChg>
        <pc:picChg chg="add del">
          <ac:chgData name="Jane Davies" userId="S::j.davies2@uwtsd.ac.uk::ece06c1e-1fe5-4526-9740-3b5872e790df" providerId="AD" clId="Web-{253ADF80-E008-0FC8-B16C-B66C3BC5A3E0}" dt="2024-02-13T15:45:26.956" v="11"/>
          <ac:picMkLst>
            <pc:docMk/>
            <pc:sldMk cId="0" sldId="270"/>
            <ac:picMk id="5" creationId="{6C499E80-9C43-6E88-32FA-99146F95FB20}"/>
          </ac:picMkLst>
        </pc:picChg>
      </pc:sldChg>
      <pc:sldChg chg="addSp modSp">
        <pc:chgData name="Jane Davies" userId="S::j.davies2@uwtsd.ac.uk::ece06c1e-1fe5-4526-9740-3b5872e790df" providerId="AD" clId="Web-{253ADF80-E008-0FC8-B16C-B66C3BC5A3E0}" dt="2024-02-13T15:45:53.675" v="15"/>
        <pc:sldMkLst>
          <pc:docMk/>
          <pc:sldMk cId="0" sldId="275"/>
        </pc:sldMkLst>
        <pc:spChg chg="mod">
          <ac:chgData name="Jane Davies" userId="S::j.davies2@uwtsd.ac.uk::ece06c1e-1fe5-4526-9740-3b5872e790df" providerId="AD" clId="Web-{253ADF80-E008-0FC8-B16C-B66C3BC5A3E0}" dt="2024-02-13T15:45:53.675" v="15"/>
          <ac:spMkLst>
            <pc:docMk/>
            <pc:sldMk cId="0" sldId="275"/>
            <ac:spMk id="2" creationId="{00000000-0000-0000-0000-000000000000}"/>
          </ac:spMkLst>
        </pc:spChg>
        <pc:spChg chg="mod">
          <ac:chgData name="Jane Davies" userId="S::j.davies2@uwtsd.ac.uk::ece06c1e-1fe5-4526-9740-3b5872e790df" providerId="AD" clId="Web-{253ADF80-E008-0FC8-B16C-B66C3BC5A3E0}" dt="2024-02-13T15:45:53.675" v="15"/>
          <ac:spMkLst>
            <pc:docMk/>
            <pc:sldMk cId="0" sldId="275"/>
            <ac:spMk id="3" creationId="{00000000-0000-0000-0000-000000000000}"/>
          </ac:spMkLst>
        </pc:spChg>
        <pc:spChg chg="add">
          <ac:chgData name="Jane Davies" userId="S::j.davies2@uwtsd.ac.uk::ece06c1e-1fe5-4526-9740-3b5872e790df" providerId="AD" clId="Web-{253ADF80-E008-0FC8-B16C-B66C3BC5A3E0}" dt="2024-02-13T15:45:53.675" v="15"/>
          <ac:spMkLst>
            <pc:docMk/>
            <pc:sldMk cId="0" sldId="275"/>
            <ac:spMk id="8" creationId="{1BB867FF-FC45-48F7-8104-F89BE54909F1}"/>
          </ac:spMkLst>
        </pc:spChg>
        <pc:spChg chg="add">
          <ac:chgData name="Jane Davies" userId="S::j.davies2@uwtsd.ac.uk::ece06c1e-1fe5-4526-9740-3b5872e790df" providerId="AD" clId="Web-{253ADF80-E008-0FC8-B16C-B66C3BC5A3E0}" dt="2024-02-13T15:45:53.675" v="15"/>
          <ac:spMkLst>
            <pc:docMk/>
            <pc:sldMk cId="0" sldId="275"/>
            <ac:spMk id="10" creationId="{8BB56887-D0D5-4F0C-9E19-7247EB83C8B7}"/>
          </ac:spMkLst>
        </pc:spChg>
        <pc:spChg chg="add">
          <ac:chgData name="Jane Davies" userId="S::j.davies2@uwtsd.ac.uk::ece06c1e-1fe5-4526-9740-3b5872e790df" providerId="AD" clId="Web-{253ADF80-E008-0FC8-B16C-B66C3BC5A3E0}" dt="2024-02-13T15:45:53.675" v="15"/>
          <ac:spMkLst>
            <pc:docMk/>
            <pc:sldMk cId="0" sldId="275"/>
            <ac:spMk id="12" creationId="{081E4A58-353D-44AE-B2FC-2A74E2E400F7}"/>
          </ac:spMkLst>
        </pc:spChg>
      </pc:sldChg>
      <pc:sldChg chg="addSp modSp">
        <pc:chgData name="Jane Davies" userId="S::j.davies2@uwtsd.ac.uk::ece06c1e-1fe5-4526-9740-3b5872e790df" providerId="AD" clId="Web-{253ADF80-E008-0FC8-B16C-B66C3BC5A3E0}" dt="2024-02-13T15:45:57.347" v="16"/>
        <pc:sldMkLst>
          <pc:docMk/>
          <pc:sldMk cId="0" sldId="276"/>
        </pc:sldMkLst>
        <pc:spChg chg="mod">
          <ac:chgData name="Jane Davies" userId="S::j.davies2@uwtsd.ac.uk::ece06c1e-1fe5-4526-9740-3b5872e790df" providerId="AD" clId="Web-{253ADF80-E008-0FC8-B16C-B66C3BC5A3E0}" dt="2024-02-13T15:45:57.347" v="16"/>
          <ac:spMkLst>
            <pc:docMk/>
            <pc:sldMk cId="0" sldId="276"/>
            <ac:spMk id="2" creationId="{00000000-0000-0000-0000-000000000000}"/>
          </ac:spMkLst>
        </pc:spChg>
        <pc:spChg chg="mod">
          <ac:chgData name="Jane Davies" userId="S::j.davies2@uwtsd.ac.uk::ece06c1e-1fe5-4526-9740-3b5872e790df" providerId="AD" clId="Web-{253ADF80-E008-0FC8-B16C-B66C3BC5A3E0}" dt="2024-02-13T15:45:57.347" v="16"/>
          <ac:spMkLst>
            <pc:docMk/>
            <pc:sldMk cId="0" sldId="276"/>
            <ac:spMk id="3" creationId="{00000000-0000-0000-0000-000000000000}"/>
          </ac:spMkLst>
        </pc:spChg>
        <pc:spChg chg="add">
          <ac:chgData name="Jane Davies" userId="S::j.davies2@uwtsd.ac.uk::ece06c1e-1fe5-4526-9740-3b5872e790df" providerId="AD" clId="Web-{253ADF80-E008-0FC8-B16C-B66C3BC5A3E0}" dt="2024-02-13T15:45:57.347" v="16"/>
          <ac:spMkLst>
            <pc:docMk/>
            <pc:sldMk cId="0" sldId="276"/>
            <ac:spMk id="8" creationId="{1BB867FF-FC45-48F7-8104-F89BE54909F1}"/>
          </ac:spMkLst>
        </pc:spChg>
        <pc:spChg chg="add">
          <ac:chgData name="Jane Davies" userId="S::j.davies2@uwtsd.ac.uk::ece06c1e-1fe5-4526-9740-3b5872e790df" providerId="AD" clId="Web-{253ADF80-E008-0FC8-B16C-B66C3BC5A3E0}" dt="2024-02-13T15:45:57.347" v="16"/>
          <ac:spMkLst>
            <pc:docMk/>
            <pc:sldMk cId="0" sldId="276"/>
            <ac:spMk id="10" creationId="{8BB56887-D0D5-4F0C-9E19-7247EB83C8B7}"/>
          </ac:spMkLst>
        </pc:spChg>
        <pc:spChg chg="add">
          <ac:chgData name="Jane Davies" userId="S::j.davies2@uwtsd.ac.uk::ece06c1e-1fe5-4526-9740-3b5872e790df" providerId="AD" clId="Web-{253ADF80-E008-0FC8-B16C-B66C3BC5A3E0}" dt="2024-02-13T15:45:57.347" v="16"/>
          <ac:spMkLst>
            <pc:docMk/>
            <pc:sldMk cId="0" sldId="276"/>
            <ac:spMk id="12" creationId="{081E4A58-353D-44AE-B2FC-2A74E2E400F7}"/>
          </ac:spMkLst>
        </pc:spChg>
      </pc:sldChg>
      <pc:sldChg chg="addSp modSp">
        <pc:chgData name="Jane Davies" userId="S::j.davies2@uwtsd.ac.uk::ece06c1e-1fe5-4526-9740-3b5872e790df" providerId="AD" clId="Web-{253ADF80-E008-0FC8-B16C-B66C3BC5A3E0}" dt="2024-02-13T15:46:00.394" v="17"/>
        <pc:sldMkLst>
          <pc:docMk/>
          <pc:sldMk cId="0" sldId="277"/>
        </pc:sldMkLst>
        <pc:spChg chg="mod">
          <ac:chgData name="Jane Davies" userId="S::j.davies2@uwtsd.ac.uk::ece06c1e-1fe5-4526-9740-3b5872e790df" providerId="AD" clId="Web-{253ADF80-E008-0FC8-B16C-B66C3BC5A3E0}" dt="2024-02-13T15:46:00.394" v="17"/>
          <ac:spMkLst>
            <pc:docMk/>
            <pc:sldMk cId="0" sldId="277"/>
            <ac:spMk id="2" creationId="{00000000-0000-0000-0000-000000000000}"/>
          </ac:spMkLst>
        </pc:spChg>
        <pc:spChg chg="mod">
          <ac:chgData name="Jane Davies" userId="S::j.davies2@uwtsd.ac.uk::ece06c1e-1fe5-4526-9740-3b5872e790df" providerId="AD" clId="Web-{253ADF80-E008-0FC8-B16C-B66C3BC5A3E0}" dt="2024-02-13T15:46:00.394" v="17"/>
          <ac:spMkLst>
            <pc:docMk/>
            <pc:sldMk cId="0" sldId="277"/>
            <ac:spMk id="3" creationId="{00000000-0000-0000-0000-000000000000}"/>
          </ac:spMkLst>
        </pc:spChg>
        <pc:spChg chg="add">
          <ac:chgData name="Jane Davies" userId="S::j.davies2@uwtsd.ac.uk::ece06c1e-1fe5-4526-9740-3b5872e790df" providerId="AD" clId="Web-{253ADF80-E008-0FC8-B16C-B66C3BC5A3E0}" dt="2024-02-13T15:46:00.394" v="17"/>
          <ac:spMkLst>
            <pc:docMk/>
            <pc:sldMk cId="0" sldId="277"/>
            <ac:spMk id="8" creationId="{1BB867FF-FC45-48F7-8104-F89BE54909F1}"/>
          </ac:spMkLst>
        </pc:spChg>
        <pc:spChg chg="add">
          <ac:chgData name="Jane Davies" userId="S::j.davies2@uwtsd.ac.uk::ece06c1e-1fe5-4526-9740-3b5872e790df" providerId="AD" clId="Web-{253ADF80-E008-0FC8-B16C-B66C3BC5A3E0}" dt="2024-02-13T15:46:00.394" v="17"/>
          <ac:spMkLst>
            <pc:docMk/>
            <pc:sldMk cId="0" sldId="277"/>
            <ac:spMk id="10" creationId="{8BB56887-D0D5-4F0C-9E19-7247EB83C8B7}"/>
          </ac:spMkLst>
        </pc:spChg>
        <pc:spChg chg="add">
          <ac:chgData name="Jane Davies" userId="S::j.davies2@uwtsd.ac.uk::ece06c1e-1fe5-4526-9740-3b5872e790df" providerId="AD" clId="Web-{253ADF80-E008-0FC8-B16C-B66C3BC5A3E0}" dt="2024-02-13T15:46:00.394" v="17"/>
          <ac:spMkLst>
            <pc:docMk/>
            <pc:sldMk cId="0" sldId="277"/>
            <ac:spMk id="12" creationId="{081E4A58-353D-44AE-B2FC-2A74E2E400F7}"/>
          </ac:spMkLst>
        </pc:spChg>
      </pc:sldChg>
      <pc:sldChg chg="addSp modSp">
        <pc:chgData name="Jane Davies" userId="S::j.davies2@uwtsd.ac.uk::ece06c1e-1fe5-4526-9740-3b5872e790df" providerId="AD" clId="Web-{253ADF80-E008-0FC8-B16C-B66C3BC5A3E0}" dt="2024-02-13T15:46:03.425" v="18"/>
        <pc:sldMkLst>
          <pc:docMk/>
          <pc:sldMk cId="0" sldId="278"/>
        </pc:sldMkLst>
        <pc:spChg chg="mod">
          <ac:chgData name="Jane Davies" userId="S::j.davies2@uwtsd.ac.uk::ece06c1e-1fe5-4526-9740-3b5872e790df" providerId="AD" clId="Web-{253ADF80-E008-0FC8-B16C-B66C3BC5A3E0}" dt="2024-02-13T15:46:03.425" v="18"/>
          <ac:spMkLst>
            <pc:docMk/>
            <pc:sldMk cId="0" sldId="278"/>
            <ac:spMk id="2" creationId="{00000000-0000-0000-0000-000000000000}"/>
          </ac:spMkLst>
        </pc:spChg>
        <pc:spChg chg="mod">
          <ac:chgData name="Jane Davies" userId="S::j.davies2@uwtsd.ac.uk::ece06c1e-1fe5-4526-9740-3b5872e790df" providerId="AD" clId="Web-{253ADF80-E008-0FC8-B16C-B66C3BC5A3E0}" dt="2024-02-13T15:46:03.425" v="18"/>
          <ac:spMkLst>
            <pc:docMk/>
            <pc:sldMk cId="0" sldId="278"/>
            <ac:spMk id="3" creationId="{00000000-0000-0000-0000-000000000000}"/>
          </ac:spMkLst>
        </pc:spChg>
        <pc:spChg chg="add">
          <ac:chgData name="Jane Davies" userId="S::j.davies2@uwtsd.ac.uk::ece06c1e-1fe5-4526-9740-3b5872e790df" providerId="AD" clId="Web-{253ADF80-E008-0FC8-B16C-B66C3BC5A3E0}" dt="2024-02-13T15:46:03.425" v="18"/>
          <ac:spMkLst>
            <pc:docMk/>
            <pc:sldMk cId="0" sldId="278"/>
            <ac:spMk id="8" creationId="{1BB867FF-FC45-48F7-8104-F89BE54909F1}"/>
          </ac:spMkLst>
        </pc:spChg>
        <pc:spChg chg="add">
          <ac:chgData name="Jane Davies" userId="S::j.davies2@uwtsd.ac.uk::ece06c1e-1fe5-4526-9740-3b5872e790df" providerId="AD" clId="Web-{253ADF80-E008-0FC8-B16C-B66C3BC5A3E0}" dt="2024-02-13T15:46:03.425" v="18"/>
          <ac:spMkLst>
            <pc:docMk/>
            <pc:sldMk cId="0" sldId="278"/>
            <ac:spMk id="10" creationId="{8BB56887-D0D5-4F0C-9E19-7247EB83C8B7}"/>
          </ac:spMkLst>
        </pc:spChg>
        <pc:spChg chg="add">
          <ac:chgData name="Jane Davies" userId="S::j.davies2@uwtsd.ac.uk::ece06c1e-1fe5-4526-9740-3b5872e790df" providerId="AD" clId="Web-{253ADF80-E008-0FC8-B16C-B66C3BC5A3E0}" dt="2024-02-13T15:46:03.425" v="18"/>
          <ac:spMkLst>
            <pc:docMk/>
            <pc:sldMk cId="0" sldId="278"/>
            <ac:spMk id="12" creationId="{081E4A58-353D-44AE-B2FC-2A74E2E400F7}"/>
          </ac:spMkLst>
        </pc:spChg>
      </pc:sldChg>
      <pc:sldChg chg="addSp modSp">
        <pc:chgData name="Jane Davies" userId="S::j.davies2@uwtsd.ac.uk::ece06c1e-1fe5-4526-9740-3b5872e790df" providerId="AD" clId="Web-{253ADF80-E008-0FC8-B16C-B66C3BC5A3E0}" dt="2024-02-13T15:46:08.457" v="19"/>
        <pc:sldMkLst>
          <pc:docMk/>
          <pc:sldMk cId="0" sldId="279"/>
        </pc:sldMkLst>
        <pc:spChg chg="mod">
          <ac:chgData name="Jane Davies" userId="S::j.davies2@uwtsd.ac.uk::ece06c1e-1fe5-4526-9740-3b5872e790df" providerId="AD" clId="Web-{253ADF80-E008-0FC8-B16C-B66C3BC5A3E0}" dt="2024-02-13T15:46:08.457" v="19"/>
          <ac:spMkLst>
            <pc:docMk/>
            <pc:sldMk cId="0" sldId="279"/>
            <ac:spMk id="2" creationId="{00000000-0000-0000-0000-000000000000}"/>
          </ac:spMkLst>
        </pc:spChg>
        <pc:spChg chg="mod">
          <ac:chgData name="Jane Davies" userId="S::j.davies2@uwtsd.ac.uk::ece06c1e-1fe5-4526-9740-3b5872e790df" providerId="AD" clId="Web-{253ADF80-E008-0FC8-B16C-B66C3BC5A3E0}" dt="2024-02-13T15:46:08.457" v="19"/>
          <ac:spMkLst>
            <pc:docMk/>
            <pc:sldMk cId="0" sldId="279"/>
            <ac:spMk id="3" creationId="{00000000-0000-0000-0000-000000000000}"/>
          </ac:spMkLst>
        </pc:spChg>
        <pc:spChg chg="add">
          <ac:chgData name="Jane Davies" userId="S::j.davies2@uwtsd.ac.uk::ece06c1e-1fe5-4526-9740-3b5872e790df" providerId="AD" clId="Web-{253ADF80-E008-0FC8-B16C-B66C3BC5A3E0}" dt="2024-02-13T15:46:08.457" v="19"/>
          <ac:spMkLst>
            <pc:docMk/>
            <pc:sldMk cId="0" sldId="279"/>
            <ac:spMk id="8" creationId="{1BB867FF-FC45-48F7-8104-F89BE54909F1}"/>
          </ac:spMkLst>
        </pc:spChg>
        <pc:spChg chg="add">
          <ac:chgData name="Jane Davies" userId="S::j.davies2@uwtsd.ac.uk::ece06c1e-1fe5-4526-9740-3b5872e790df" providerId="AD" clId="Web-{253ADF80-E008-0FC8-B16C-B66C3BC5A3E0}" dt="2024-02-13T15:46:08.457" v="19"/>
          <ac:spMkLst>
            <pc:docMk/>
            <pc:sldMk cId="0" sldId="279"/>
            <ac:spMk id="10" creationId="{8BB56887-D0D5-4F0C-9E19-7247EB83C8B7}"/>
          </ac:spMkLst>
        </pc:spChg>
        <pc:spChg chg="add">
          <ac:chgData name="Jane Davies" userId="S::j.davies2@uwtsd.ac.uk::ece06c1e-1fe5-4526-9740-3b5872e790df" providerId="AD" clId="Web-{253ADF80-E008-0FC8-B16C-B66C3BC5A3E0}" dt="2024-02-13T15:46:08.457" v="19"/>
          <ac:spMkLst>
            <pc:docMk/>
            <pc:sldMk cId="0" sldId="279"/>
            <ac:spMk id="12" creationId="{081E4A58-353D-44AE-B2FC-2A74E2E400F7}"/>
          </ac:spMkLst>
        </pc:spChg>
      </pc:sldChg>
      <pc:sldChg chg="addSp modSp">
        <pc:chgData name="Jane Davies" userId="S::j.davies2@uwtsd.ac.uk::ece06c1e-1fe5-4526-9740-3b5872e790df" providerId="AD" clId="Web-{253ADF80-E008-0FC8-B16C-B66C3BC5A3E0}" dt="2024-02-13T15:46:11.285" v="20"/>
        <pc:sldMkLst>
          <pc:docMk/>
          <pc:sldMk cId="576678277" sldId="333"/>
        </pc:sldMkLst>
        <pc:spChg chg="mod">
          <ac:chgData name="Jane Davies" userId="S::j.davies2@uwtsd.ac.uk::ece06c1e-1fe5-4526-9740-3b5872e790df" providerId="AD" clId="Web-{253ADF80-E008-0FC8-B16C-B66C3BC5A3E0}" dt="2024-02-13T15:46:11.285" v="20"/>
          <ac:spMkLst>
            <pc:docMk/>
            <pc:sldMk cId="576678277" sldId="333"/>
            <ac:spMk id="2" creationId="{00000000-0000-0000-0000-000000000000}"/>
          </ac:spMkLst>
        </pc:spChg>
        <pc:spChg chg="mod">
          <ac:chgData name="Jane Davies" userId="S::j.davies2@uwtsd.ac.uk::ece06c1e-1fe5-4526-9740-3b5872e790df" providerId="AD" clId="Web-{253ADF80-E008-0FC8-B16C-B66C3BC5A3E0}" dt="2024-02-13T15:46:11.285" v="20"/>
          <ac:spMkLst>
            <pc:docMk/>
            <pc:sldMk cId="576678277" sldId="333"/>
            <ac:spMk id="3" creationId="{00000000-0000-0000-0000-000000000000}"/>
          </ac:spMkLst>
        </pc:spChg>
        <pc:spChg chg="add">
          <ac:chgData name="Jane Davies" userId="S::j.davies2@uwtsd.ac.uk::ece06c1e-1fe5-4526-9740-3b5872e790df" providerId="AD" clId="Web-{253ADF80-E008-0FC8-B16C-B66C3BC5A3E0}" dt="2024-02-13T15:46:11.285" v="20"/>
          <ac:spMkLst>
            <pc:docMk/>
            <pc:sldMk cId="576678277" sldId="333"/>
            <ac:spMk id="8" creationId="{1BB867FF-FC45-48F7-8104-F89BE54909F1}"/>
          </ac:spMkLst>
        </pc:spChg>
        <pc:spChg chg="add">
          <ac:chgData name="Jane Davies" userId="S::j.davies2@uwtsd.ac.uk::ece06c1e-1fe5-4526-9740-3b5872e790df" providerId="AD" clId="Web-{253ADF80-E008-0FC8-B16C-B66C3BC5A3E0}" dt="2024-02-13T15:46:11.285" v="20"/>
          <ac:spMkLst>
            <pc:docMk/>
            <pc:sldMk cId="576678277" sldId="333"/>
            <ac:spMk id="10" creationId="{8BB56887-D0D5-4F0C-9E19-7247EB83C8B7}"/>
          </ac:spMkLst>
        </pc:spChg>
        <pc:spChg chg="add">
          <ac:chgData name="Jane Davies" userId="S::j.davies2@uwtsd.ac.uk::ece06c1e-1fe5-4526-9740-3b5872e790df" providerId="AD" clId="Web-{253ADF80-E008-0FC8-B16C-B66C3BC5A3E0}" dt="2024-02-13T15:46:11.285" v="20"/>
          <ac:spMkLst>
            <pc:docMk/>
            <pc:sldMk cId="576678277" sldId="333"/>
            <ac:spMk id="12" creationId="{081E4A58-353D-44AE-B2FC-2A74E2E400F7}"/>
          </ac:spMkLst>
        </pc:spChg>
      </pc:sldChg>
      <pc:sldChg chg="addSp modSp">
        <pc:chgData name="Jane Davies" userId="S::j.davies2@uwtsd.ac.uk::ece06c1e-1fe5-4526-9740-3b5872e790df" providerId="AD" clId="Web-{253ADF80-E008-0FC8-B16C-B66C3BC5A3E0}" dt="2024-02-13T15:46:14.660" v="21"/>
        <pc:sldMkLst>
          <pc:docMk/>
          <pc:sldMk cId="3101825873" sldId="334"/>
        </pc:sldMkLst>
        <pc:spChg chg="mod">
          <ac:chgData name="Jane Davies" userId="S::j.davies2@uwtsd.ac.uk::ece06c1e-1fe5-4526-9740-3b5872e790df" providerId="AD" clId="Web-{253ADF80-E008-0FC8-B16C-B66C3BC5A3E0}" dt="2024-02-13T15:46:14.660" v="21"/>
          <ac:spMkLst>
            <pc:docMk/>
            <pc:sldMk cId="3101825873" sldId="334"/>
            <ac:spMk id="2" creationId="{00000000-0000-0000-0000-000000000000}"/>
          </ac:spMkLst>
        </pc:spChg>
        <pc:spChg chg="mod">
          <ac:chgData name="Jane Davies" userId="S::j.davies2@uwtsd.ac.uk::ece06c1e-1fe5-4526-9740-3b5872e790df" providerId="AD" clId="Web-{253ADF80-E008-0FC8-B16C-B66C3BC5A3E0}" dt="2024-02-13T15:46:14.660" v="21"/>
          <ac:spMkLst>
            <pc:docMk/>
            <pc:sldMk cId="3101825873" sldId="334"/>
            <ac:spMk id="3" creationId="{00000000-0000-0000-0000-000000000000}"/>
          </ac:spMkLst>
        </pc:spChg>
        <pc:spChg chg="add">
          <ac:chgData name="Jane Davies" userId="S::j.davies2@uwtsd.ac.uk::ece06c1e-1fe5-4526-9740-3b5872e790df" providerId="AD" clId="Web-{253ADF80-E008-0FC8-B16C-B66C3BC5A3E0}" dt="2024-02-13T15:46:14.660" v="21"/>
          <ac:spMkLst>
            <pc:docMk/>
            <pc:sldMk cId="3101825873" sldId="334"/>
            <ac:spMk id="8" creationId="{1BB867FF-FC45-48F7-8104-F89BE54909F1}"/>
          </ac:spMkLst>
        </pc:spChg>
        <pc:spChg chg="add">
          <ac:chgData name="Jane Davies" userId="S::j.davies2@uwtsd.ac.uk::ece06c1e-1fe5-4526-9740-3b5872e790df" providerId="AD" clId="Web-{253ADF80-E008-0FC8-B16C-B66C3BC5A3E0}" dt="2024-02-13T15:46:14.660" v="21"/>
          <ac:spMkLst>
            <pc:docMk/>
            <pc:sldMk cId="3101825873" sldId="334"/>
            <ac:spMk id="10" creationId="{8BB56887-D0D5-4F0C-9E19-7247EB83C8B7}"/>
          </ac:spMkLst>
        </pc:spChg>
        <pc:spChg chg="add">
          <ac:chgData name="Jane Davies" userId="S::j.davies2@uwtsd.ac.uk::ece06c1e-1fe5-4526-9740-3b5872e790df" providerId="AD" clId="Web-{253ADF80-E008-0FC8-B16C-B66C3BC5A3E0}" dt="2024-02-13T15:46:14.660" v="21"/>
          <ac:spMkLst>
            <pc:docMk/>
            <pc:sldMk cId="3101825873" sldId="334"/>
            <ac:spMk id="12" creationId="{081E4A58-353D-44AE-B2FC-2A74E2E400F7}"/>
          </ac:spMkLst>
        </pc:spChg>
      </pc:sldChg>
      <pc:sldChg chg="addSp modSp">
        <pc:chgData name="Jane Davies" userId="S::j.davies2@uwtsd.ac.uk::ece06c1e-1fe5-4526-9740-3b5872e790df" providerId="AD" clId="Web-{253ADF80-E008-0FC8-B16C-B66C3BC5A3E0}" dt="2024-02-13T15:46:18.832" v="22"/>
        <pc:sldMkLst>
          <pc:docMk/>
          <pc:sldMk cId="1336057092" sldId="335"/>
        </pc:sldMkLst>
        <pc:spChg chg="mod">
          <ac:chgData name="Jane Davies" userId="S::j.davies2@uwtsd.ac.uk::ece06c1e-1fe5-4526-9740-3b5872e790df" providerId="AD" clId="Web-{253ADF80-E008-0FC8-B16C-B66C3BC5A3E0}" dt="2024-02-13T15:46:18.832" v="22"/>
          <ac:spMkLst>
            <pc:docMk/>
            <pc:sldMk cId="1336057092" sldId="335"/>
            <ac:spMk id="2" creationId="{00000000-0000-0000-0000-000000000000}"/>
          </ac:spMkLst>
        </pc:spChg>
        <pc:spChg chg="mod">
          <ac:chgData name="Jane Davies" userId="S::j.davies2@uwtsd.ac.uk::ece06c1e-1fe5-4526-9740-3b5872e790df" providerId="AD" clId="Web-{253ADF80-E008-0FC8-B16C-B66C3BC5A3E0}" dt="2024-02-13T15:46:18.832" v="22"/>
          <ac:spMkLst>
            <pc:docMk/>
            <pc:sldMk cId="1336057092" sldId="335"/>
            <ac:spMk id="3" creationId="{00000000-0000-0000-0000-000000000000}"/>
          </ac:spMkLst>
        </pc:spChg>
        <pc:spChg chg="add">
          <ac:chgData name="Jane Davies" userId="S::j.davies2@uwtsd.ac.uk::ece06c1e-1fe5-4526-9740-3b5872e790df" providerId="AD" clId="Web-{253ADF80-E008-0FC8-B16C-B66C3BC5A3E0}" dt="2024-02-13T15:46:18.832" v="22"/>
          <ac:spMkLst>
            <pc:docMk/>
            <pc:sldMk cId="1336057092" sldId="335"/>
            <ac:spMk id="8" creationId="{1BB867FF-FC45-48F7-8104-F89BE54909F1}"/>
          </ac:spMkLst>
        </pc:spChg>
        <pc:spChg chg="add">
          <ac:chgData name="Jane Davies" userId="S::j.davies2@uwtsd.ac.uk::ece06c1e-1fe5-4526-9740-3b5872e790df" providerId="AD" clId="Web-{253ADF80-E008-0FC8-B16C-B66C3BC5A3E0}" dt="2024-02-13T15:46:18.832" v="22"/>
          <ac:spMkLst>
            <pc:docMk/>
            <pc:sldMk cId="1336057092" sldId="335"/>
            <ac:spMk id="10" creationId="{8BB56887-D0D5-4F0C-9E19-7247EB83C8B7}"/>
          </ac:spMkLst>
        </pc:spChg>
        <pc:spChg chg="add">
          <ac:chgData name="Jane Davies" userId="S::j.davies2@uwtsd.ac.uk::ece06c1e-1fe5-4526-9740-3b5872e790df" providerId="AD" clId="Web-{253ADF80-E008-0FC8-B16C-B66C3BC5A3E0}" dt="2024-02-13T15:46:18.832" v="22"/>
          <ac:spMkLst>
            <pc:docMk/>
            <pc:sldMk cId="1336057092" sldId="335"/>
            <ac:spMk id="12" creationId="{081E4A58-353D-44AE-B2FC-2A74E2E400F7}"/>
          </ac:spMkLst>
        </pc:spChg>
      </pc:sldChg>
      <pc:sldChg chg="addSp modSp">
        <pc:chgData name="Jane Davies" userId="S::j.davies2@uwtsd.ac.uk::ece06c1e-1fe5-4526-9740-3b5872e790df" providerId="AD" clId="Web-{253ADF80-E008-0FC8-B16C-B66C3BC5A3E0}" dt="2024-02-13T15:45:50.284" v="14"/>
        <pc:sldMkLst>
          <pc:docMk/>
          <pc:sldMk cId="0" sldId="377"/>
        </pc:sldMkLst>
        <pc:spChg chg="mod">
          <ac:chgData name="Jane Davies" userId="S::j.davies2@uwtsd.ac.uk::ece06c1e-1fe5-4526-9740-3b5872e790df" providerId="AD" clId="Web-{253ADF80-E008-0FC8-B16C-B66C3BC5A3E0}" dt="2024-02-13T15:45:50.284" v="14"/>
          <ac:spMkLst>
            <pc:docMk/>
            <pc:sldMk cId="0" sldId="377"/>
            <ac:spMk id="2" creationId="{00000000-0000-0000-0000-000000000000}"/>
          </ac:spMkLst>
        </pc:spChg>
        <pc:spChg chg="mod">
          <ac:chgData name="Jane Davies" userId="S::j.davies2@uwtsd.ac.uk::ece06c1e-1fe5-4526-9740-3b5872e790df" providerId="AD" clId="Web-{253ADF80-E008-0FC8-B16C-B66C3BC5A3E0}" dt="2024-02-13T15:45:50.284" v="14"/>
          <ac:spMkLst>
            <pc:docMk/>
            <pc:sldMk cId="0" sldId="377"/>
            <ac:spMk id="3" creationId="{00000000-0000-0000-0000-000000000000}"/>
          </ac:spMkLst>
        </pc:spChg>
        <pc:spChg chg="add">
          <ac:chgData name="Jane Davies" userId="S::j.davies2@uwtsd.ac.uk::ece06c1e-1fe5-4526-9740-3b5872e790df" providerId="AD" clId="Web-{253ADF80-E008-0FC8-B16C-B66C3BC5A3E0}" dt="2024-02-13T15:45:50.284" v="14"/>
          <ac:spMkLst>
            <pc:docMk/>
            <pc:sldMk cId="0" sldId="377"/>
            <ac:spMk id="8" creationId="{1BB867FF-FC45-48F7-8104-F89BE54909F1}"/>
          </ac:spMkLst>
        </pc:spChg>
        <pc:spChg chg="add">
          <ac:chgData name="Jane Davies" userId="S::j.davies2@uwtsd.ac.uk::ece06c1e-1fe5-4526-9740-3b5872e790df" providerId="AD" clId="Web-{253ADF80-E008-0FC8-B16C-B66C3BC5A3E0}" dt="2024-02-13T15:45:50.284" v="14"/>
          <ac:spMkLst>
            <pc:docMk/>
            <pc:sldMk cId="0" sldId="377"/>
            <ac:spMk id="10" creationId="{8BB56887-D0D5-4F0C-9E19-7247EB83C8B7}"/>
          </ac:spMkLst>
        </pc:spChg>
        <pc:spChg chg="add">
          <ac:chgData name="Jane Davies" userId="S::j.davies2@uwtsd.ac.uk::ece06c1e-1fe5-4526-9740-3b5872e790df" providerId="AD" clId="Web-{253ADF80-E008-0FC8-B16C-B66C3BC5A3E0}" dt="2024-02-13T15:45:50.284" v="14"/>
          <ac:spMkLst>
            <pc:docMk/>
            <pc:sldMk cId="0" sldId="377"/>
            <ac:spMk id="12" creationId="{081E4A58-353D-44AE-B2FC-2A74E2E400F7}"/>
          </ac:spMkLst>
        </pc:spChg>
      </pc:sldChg>
      <pc:sldChg chg="addSp delSp modSp">
        <pc:chgData name="Jane Davies" userId="S::j.davies2@uwtsd.ac.uk::ece06c1e-1fe5-4526-9740-3b5872e790df" providerId="AD" clId="Web-{253ADF80-E008-0FC8-B16C-B66C3BC5A3E0}" dt="2024-02-13T15:44:30.110" v="3" actId="20577"/>
        <pc:sldMkLst>
          <pc:docMk/>
          <pc:sldMk cId="0" sldId="400"/>
        </pc:sldMkLst>
        <pc:spChg chg="del">
          <ac:chgData name="Jane Davies" userId="S::j.davies2@uwtsd.ac.uk::ece06c1e-1fe5-4526-9740-3b5872e790df" providerId="AD" clId="Web-{253ADF80-E008-0FC8-B16C-B66C3BC5A3E0}" dt="2024-02-13T15:44:01.266" v="0"/>
          <ac:spMkLst>
            <pc:docMk/>
            <pc:sldMk cId="0" sldId="400"/>
            <ac:spMk id="3" creationId="{00000000-0000-0000-0000-000000000000}"/>
          </ac:spMkLst>
        </pc:spChg>
        <pc:graphicFrameChg chg="add modGraphic">
          <ac:chgData name="Jane Davies" userId="S::j.davies2@uwtsd.ac.uk::ece06c1e-1fe5-4526-9740-3b5872e790df" providerId="AD" clId="Web-{253ADF80-E008-0FC8-B16C-B66C3BC5A3E0}" dt="2024-02-13T15:44:30.110" v="3" actId="20577"/>
          <ac:graphicFrameMkLst>
            <pc:docMk/>
            <pc:sldMk cId="0" sldId="400"/>
            <ac:graphicFrameMk id="5" creationId="{AFB26C5B-69EF-48EE-D75E-6D543A0CDF06}"/>
          </ac:graphicFrameMkLst>
        </pc:graphicFrameChg>
      </pc:sldChg>
    </pc:docChg>
  </pc:docChgLst>
  <pc:docChgLst>
    <pc:chgData name="Jane Davies" userId="S::j.davies2@uwtsd.ac.uk::ece06c1e-1fe5-4526-9740-3b5872e790df" providerId="AD" clId="Web-{056765FD-D70F-4F34-F034-06C46961C260}"/>
    <pc:docChg chg="addSld modSld">
      <pc:chgData name="Jane Davies" userId="S::j.davies2@uwtsd.ac.uk::ece06c1e-1fe5-4526-9740-3b5872e790df" providerId="AD" clId="Web-{056765FD-D70F-4F34-F034-06C46961C260}" dt="2024-02-13T15:54:44.073" v="66"/>
      <pc:docMkLst>
        <pc:docMk/>
      </pc:docMkLst>
      <pc:sldChg chg="modSp new modNotes">
        <pc:chgData name="Jane Davies" userId="S::j.davies2@uwtsd.ac.uk::ece06c1e-1fe5-4526-9740-3b5872e790df" providerId="AD" clId="Web-{056765FD-D70F-4F34-F034-06C46961C260}" dt="2024-02-13T15:54:44.073" v="66"/>
        <pc:sldMkLst>
          <pc:docMk/>
          <pc:sldMk cId="1995764133" sldId="412"/>
        </pc:sldMkLst>
        <pc:spChg chg="mod">
          <ac:chgData name="Jane Davies" userId="S::j.davies2@uwtsd.ac.uk::ece06c1e-1fe5-4526-9740-3b5872e790df" providerId="AD" clId="Web-{056765FD-D70F-4F34-F034-06C46961C260}" dt="2024-02-13T15:51:43.129" v="2" actId="20577"/>
          <ac:spMkLst>
            <pc:docMk/>
            <pc:sldMk cId="1995764133" sldId="412"/>
            <ac:spMk id="2" creationId="{44FE5446-656F-DF0E-88FC-32F2256F93E7}"/>
          </ac:spMkLst>
        </pc:spChg>
        <pc:spChg chg="mod">
          <ac:chgData name="Jane Davies" userId="S::j.davies2@uwtsd.ac.uk::ece06c1e-1fe5-4526-9740-3b5872e790df" providerId="AD" clId="Web-{056765FD-D70F-4F34-F034-06C46961C260}" dt="2024-02-13T15:54:11.588" v="56" actId="20577"/>
          <ac:spMkLst>
            <pc:docMk/>
            <pc:sldMk cId="1995764133" sldId="412"/>
            <ac:spMk id="3" creationId="{D2C8D846-6588-0121-29F9-9D324DC49E38}"/>
          </ac:spMkLst>
        </pc:spChg>
      </pc:sldChg>
    </pc:docChg>
  </pc:docChgLst>
  <pc:docChgLst>
    <pc:chgData name="Jane Davies" userId="S::j.davies2@uwtsd.ac.uk::ece06c1e-1fe5-4526-9740-3b5872e790df" providerId="AD" clId="Web-{839E54F2-5EA6-D6B6-B9DE-AAE78C207EF9}"/>
    <pc:docChg chg="addSld delSld modSld sldOrd">
      <pc:chgData name="Jane Davies" userId="S::j.davies2@uwtsd.ac.uk::ece06c1e-1fe5-4526-9740-3b5872e790df" providerId="AD" clId="Web-{839E54F2-5EA6-D6B6-B9DE-AAE78C207EF9}" dt="2024-02-13T15:38:29.864" v="129" actId="20577"/>
      <pc:docMkLst>
        <pc:docMk/>
      </pc:docMkLst>
      <pc:sldChg chg="ord">
        <pc:chgData name="Jane Davies" userId="S::j.davies2@uwtsd.ac.uk::ece06c1e-1fe5-4526-9740-3b5872e790df" providerId="AD" clId="Web-{839E54F2-5EA6-D6B6-B9DE-AAE78C207EF9}" dt="2024-02-13T15:30:04.548" v="71"/>
        <pc:sldMkLst>
          <pc:docMk/>
          <pc:sldMk cId="3249011787" sldId="257"/>
        </pc:sldMkLst>
      </pc:sldChg>
      <pc:sldChg chg="ord">
        <pc:chgData name="Jane Davies" userId="S::j.davies2@uwtsd.ac.uk::ece06c1e-1fe5-4526-9740-3b5872e790df" providerId="AD" clId="Web-{839E54F2-5EA6-D6B6-B9DE-AAE78C207EF9}" dt="2024-02-13T15:30:20.018" v="75"/>
        <pc:sldMkLst>
          <pc:docMk/>
          <pc:sldMk cId="3323799544" sldId="258"/>
        </pc:sldMkLst>
      </pc:sldChg>
      <pc:sldChg chg="modSp add">
        <pc:chgData name="Jane Davies" userId="S::j.davies2@uwtsd.ac.uk::ece06c1e-1fe5-4526-9740-3b5872e790df" providerId="AD" clId="Web-{839E54F2-5EA6-D6B6-B9DE-AAE78C207EF9}" dt="2024-02-13T15:26:05.798" v="50" actId="20577"/>
        <pc:sldMkLst>
          <pc:docMk/>
          <pc:sldMk cId="0" sldId="260"/>
        </pc:sldMkLst>
        <pc:spChg chg="mod">
          <ac:chgData name="Jane Davies" userId="S::j.davies2@uwtsd.ac.uk::ece06c1e-1fe5-4526-9740-3b5872e790df" providerId="AD" clId="Web-{839E54F2-5EA6-D6B6-B9DE-AAE78C207EF9}" dt="2024-02-13T15:26:05.798" v="50" actId="20577"/>
          <ac:spMkLst>
            <pc:docMk/>
            <pc:sldMk cId="0" sldId="260"/>
            <ac:spMk id="3" creationId="{00000000-0000-0000-0000-000000000000}"/>
          </ac:spMkLst>
        </pc:spChg>
      </pc:sldChg>
      <pc:sldChg chg="del">
        <pc:chgData name="Jane Davies" userId="S::j.davies2@uwtsd.ac.uk::ece06c1e-1fe5-4526-9740-3b5872e790df" providerId="AD" clId="Web-{839E54F2-5EA6-D6B6-B9DE-AAE78C207EF9}" dt="2024-02-13T15:26:29.409" v="54"/>
        <pc:sldMkLst>
          <pc:docMk/>
          <pc:sldMk cId="782395777" sldId="262"/>
        </pc:sldMkLst>
      </pc:sldChg>
      <pc:sldChg chg="del">
        <pc:chgData name="Jane Davies" userId="S::j.davies2@uwtsd.ac.uk::ece06c1e-1fe5-4526-9740-3b5872e790df" providerId="AD" clId="Web-{839E54F2-5EA6-D6B6-B9DE-AAE78C207EF9}" dt="2024-02-13T15:30:34.722" v="81"/>
        <pc:sldMkLst>
          <pc:docMk/>
          <pc:sldMk cId="2710617027" sldId="265"/>
        </pc:sldMkLst>
      </pc:sldChg>
      <pc:sldChg chg="add del">
        <pc:chgData name="Jane Davies" userId="S::j.davies2@uwtsd.ac.uk::ece06c1e-1fe5-4526-9740-3b5872e790df" providerId="AD" clId="Web-{839E54F2-5EA6-D6B6-B9DE-AAE78C207EF9}" dt="2024-02-13T15:20:10.305" v="37"/>
        <pc:sldMkLst>
          <pc:docMk/>
          <pc:sldMk cId="0" sldId="266"/>
        </pc:sldMkLst>
      </pc:sldChg>
      <pc:sldChg chg="add del">
        <pc:chgData name="Jane Davies" userId="S::j.davies2@uwtsd.ac.uk::ece06c1e-1fe5-4526-9740-3b5872e790df" providerId="AD" clId="Web-{839E54F2-5EA6-D6B6-B9DE-AAE78C207EF9}" dt="2024-02-13T15:20:10.274" v="36"/>
        <pc:sldMkLst>
          <pc:docMk/>
          <pc:sldMk cId="0" sldId="267"/>
        </pc:sldMkLst>
      </pc:sldChg>
      <pc:sldChg chg="add del">
        <pc:chgData name="Jane Davies" userId="S::j.davies2@uwtsd.ac.uk::ece06c1e-1fe5-4526-9740-3b5872e790df" providerId="AD" clId="Web-{839E54F2-5EA6-D6B6-B9DE-AAE78C207EF9}" dt="2024-02-13T15:20:10.227" v="35"/>
        <pc:sldMkLst>
          <pc:docMk/>
          <pc:sldMk cId="0" sldId="268"/>
        </pc:sldMkLst>
      </pc:sldChg>
      <pc:sldChg chg="add del">
        <pc:chgData name="Jane Davies" userId="S::j.davies2@uwtsd.ac.uk::ece06c1e-1fe5-4526-9740-3b5872e790df" providerId="AD" clId="Web-{839E54F2-5EA6-D6B6-B9DE-AAE78C207EF9}" dt="2024-02-13T15:20:10.196" v="34"/>
        <pc:sldMkLst>
          <pc:docMk/>
          <pc:sldMk cId="0" sldId="270"/>
        </pc:sldMkLst>
      </pc:sldChg>
      <pc:sldChg chg="addSp modSp add del">
        <pc:chgData name="Jane Davies" userId="S::j.davies2@uwtsd.ac.uk::ece06c1e-1fe5-4526-9740-3b5872e790df" providerId="AD" clId="Web-{839E54F2-5EA6-D6B6-B9DE-AAE78C207EF9}" dt="2024-02-13T15:21:17.403" v="42" actId="20577"/>
        <pc:sldMkLst>
          <pc:docMk/>
          <pc:sldMk cId="0" sldId="272"/>
        </pc:sldMkLst>
        <pc:spChg chg="mod">
          <ac:chgData name="Jane Davies" userId="S::j.davies2@uwtsd.ac.uk::ece06c1e-1fe5-4526-9740-3b5872e790df" providerId="AD" clId="Web-{839E54F2-5EA6-D6B6-B9DE-AAE78C207EF9}" dt="2024-02-13T15:21:10.090" v="41"/>
          <ac:spMkLst>
            <pc:docMk/>
            <pc:sldMk cId="0" sldId="272"/>
            <ac:spMk id="2" creationId="{00000000-0000-0000-0000-000000000000}"/>
          </ac:spMkLst>
        </pc:spChg>
        <pc:spChg chg="mod">
          <ac:chgData name="Jane Davies" userId="S::j.davies2@uwtsd.ac.uk::ece06c1e-1fe5-4526-9740-3b5872e790df" providerId="AD" clId="Web-{839E54F2-5EA6-D6B6-B9DE-AAE78C207EF9}" dt="2024-02-13T15:21:17.403" v="42" actId="20577"/>
          <ac:spMkLst>
            <pc:docMk/>
            <pc:sldMk cId="0" sldId="272"/>
            <ac:spMk id="3" creationId="{00000000-0000-0000-0000-000000000000}"/>
          </ac:spMkLst>
        </pc:spChg>
        <pc:spChg chg="add">
          <ac:chgData name="Jane Davies" userId="S::j.davies2@uwtsd.ac.uk::ece06c1e-1fe5-4526-9740-3b5872e790df" providerId="AD" clId="Web-{839E54F2-5EA6-D6B6-B9DE-AAE78C207EF9}" dt="2024-02-13T15:21:10.090" v="41"/>
          <ac:spMkLst>
            <pc:docMk/>
            <pc:sldMk cId="0" sldId="272"/>
            <ac:spMk id="8" creationId="{100EDD19-6802-4EC3-95CE-CFFAB042CFD6}"/>
          </ac:spMkLst>
        </pc:spChg>
        <pc:spChg chg="add">
          <ac:chgData name="Jane Davies" userId="S::j.davies2@uwtsd.ac.uk::ece06c1e-1fe5-4526-9740-3b5872e790df" providerId="AD" clId="Web-{839E54F2-5EA6-D6B6-B9DE-AAE78C207EF9}" dt="2024-02-13T15:21:10.090" v="41"/>
          <ac:spMkLst>
            <pc:docMk/>
            <pc:sldMk cId="0" sldId="272"/>
            <ac:spMk id="10" creationId="{DB17E863-922E-4C26-BD64-E8FD41D28661}"/>
          </ac:spMkLst>
        </pc:spChg>
      </pc:sldChg>
      <pc:sldChg chg="modSp">
        <pc:chgData name="Jane Davies" userId="S::j.davies2@uwtsd.ac.uk::ece06c1e-1fe5-4526-9740-3b5872e790df" providerId="AD" clId="Web-{839E54F2-5EA6-D6B6-B9DE-AAE78C207EF9}" dt="2024-02-13T15:38:29.864" v="129" actId="20577"/>
        <pc:sldMkLst>
          <pc:docMk/>
          <pc:sldMk cId="1989338982" sldId="273"/>
        </pc:sldMkLst>
        <pc:spChg chg="mod">
          <ac:chgData name="Jane Davies" userId="S::j.davies2@uwtsd.ac.uk::ece06c1e-1fe5-4526-9740-3b5872e790df" providerId="AD" clId="Web-{839E54F2-5EA6-D6B6-B9DE-AAE78C207EF9}" dt="2024-02-13T15:38:29.864" v="129" actId="20577"/>
          <ac:spMkLst>
            <pc:docMk/>
            <pc:sldMk cId="1989338982" sldId="273"/>
            <ac:spMk id="3" creationId="{00000000-0000-0000-0000-000000000000}"/>
          </ac:spMkLst>
        </pc:spChg>
      </pc:sldChg>
      <pc:sldChg chg="del">
        <pc:chgData name="Jane Davies" userId="S::j.davies2@uwtsd.ac.uk::ece06c1e-1fe5-4526-9740-3b5872e790df" providerId="AD" clId="Web-{839E54F2-5EA6-D6B6-B9DE-AAE78C207EF9}" dt="2024-02-13T15:18:55.034" v="21"/>
        <pc:sldMkLst>
          <pc:docMk/>
          <pc:sldMk cId="4185653827" sldId="274"/>
        </pc:sldMkLst>
      </pc:sldChg>
      <pc:sldChg chg="modSp add">
        <pc:chgData name="Jane Davies" userId="S::j.davies2@uwtsd.ac.uk::ece06c1e-1fe5-4526-9740-3b5872e790df" providerId="AD" clId="Web-{839E54F2-5EA6-D6B6-B9DE-AAE78C207EF9}" dt="2024-02-13T15:26:47.457" v="56" actId="20577"/>
        <pc:sldMkLst>
          <pc:docMk/>
          <pc:sldMk cId="0" sldId="275"/>
        </pc:sldMkLst>
        <pc:spChg chg="mod">
          <ac:chgData name="Jane Davies" userId="S::j.davies2@uwtsd.ac.uk::ece06c1e-1fe5-4526-9740-3b5872e790df" providerId="AD" clId="Web-{839E54F2-5EA6-D6B6-B9DE-AAE78C207EF9}" dt="2024-02-13T15:26:47.457" v="56" actId="20577"/>
          <ac:spMkLst>
            <pc:docMk/>
            <pc:sldMk cId="0" sldId="275"/>
            <ac:spMk id="2" creationId="{00000000-0000-0000-0000-000000000000}"/>
          </ac:spMkLst>
        </pc:spChg>
      </pc:sldChg>
      <pc:sldChg chg="del">
        <pc:chgData name="Jane Davies" userId="S::j.davies2@uwtsd.ac.uk::ece06c1e-1fe5-4526-9740-3b5872e790df" providerId="AD" clId="Web-{839E54F2-5EA6-D6B6-B9DE-AAE78C207EF9}" dt="2024-02-13T15:18:55.784" v="22"/>
        <pc:sldMkLst>
          <pc:docMk/>
          <pc:sldMk cId="2166034534" sldId="275"/>
        </pc:sldMkLst>
      </pc:sldChg>
      <pc:sldChg chg="modSp add">
        <pc:chgData name="Jane Davies" userId="S::j.davies2@uwtsd.ac.uk::ece06c1e-1fe5-4526-9740-3b5872e790df" providerId="AD" clId="Web-{839E54F2-5EA6-D6B6-B9DE-AAE78C207EF9}" dt="2024-02-13T15:26:51.660" v="57" actId="20577"/>
        <pc:sldMkLst>
          <pc:docMk/>
          <pc:sldMk cId="0" sldId="276"/>
        </pc:sldMkLst>
        <pc:spChg chg="mod">
          <ac:chgData name="Jane Davies" userId="S::j.davies2@uwtsd.ac.uk::ece06c1e-1fe5-4526-9740-3b5872e790df" providerId="AD" clId="Web-{839E54F2-5EA6-D6B6-B9DE-AAE78C207EF9}" dt="2024-02-13T15:26:51.660" v="57" actId="20577"/>
          <ac:spMkLst>
            <pc:docMk/>
            <pc:sldMk cId="0" sldId="276"/>
            <ac:spMk id="2" creationId="{00000000-0000-0000-0000-000000000000}"/>
          </ac:spMkLst>
        </pc:spChg>
      </pc:sldChg>
      <pc:sldChg chg="del">
        <pc:chgData name="Jane Davies" userId="S::j.davies2@uwtsd.ac.uk::ece06c1e-1fe5-4526-9740-3b5872e790df" providerId="AD" clId="Web-{839E54F2-5EA6-D6B6-B9DE-AAE78C207EF9}" dt="2024-02-13T15:18:56.331" v="23"/>
        <pc:sldMkLst>
          <pc:docMk/>
          <pc:sldMk cId="3697475375" sldId="276"/>
        </pc:sldMkLst>
      </pc:sldChg>
      <pc:sldChg chg="modSp add">
        <pc:chgData name="Jane Davies" userId="S::j.davies2@uwtsd.ac.uk::ece06c1e-1fe5-4526-9740-3b5872e790df" providerId="AD" clId="Web-{839E54F2-5EA6-D6B6-B9DE-AAE78C207EF9}" dt="2024-02-13T15:26:13.595" v="51" actId="20577"/>
        <pc:sldMkLst>
          <pc:docMk/>
          <pc:sldMk cId="0" sldId="277"/>
        </pc:sldMkLst>
        <pc:spChg chg="mod">
          <ac:chgData name="Jane Davies" userId="S::j.davies2@uwtsd.ac.uk::ece06c1e-1fe5-4526-9740-3b5872e790df" providerId="AD" clId="Web-{839E54F2-5EA6-D6B6-B9DE-AAE78C207EF9}" dt="2024-02-13T15:26:13.595" v="51" actId="20577"/>
          <ac:spMkLst>
            <pc:docMk/>
            <pc:sldMk cId="0" sldId="277"/>
            <ac:spMk id="2" creationId="{00000000-0000-0000-0000-000000000000}"/>
          </ac:spMkLst>
        </pc:spChg>
      </pc:sldChg>
      <pc:sldChg chg="modSp add">
        <pc:chgData name="Jane Davies" userId="S::j.davies2@uwtsd.ac.uk::ece06c1e-1fe5-4526-9740-3b5872e790df" providerId="AD" clId="Web-{839E54F2-5EA6-D6B6-B9DE-AAE78C207EF9}" dt="2024-02-13T15:26:19.611" v="52" actId="20577"/>
        <pc:sldMkLst>
          <pc:docMk/>
          <pc:sldMk cId="0" sldId="278"/>
        </pc:sldMkLst>
        <pc:spChg chg="mod">
          <ac:chgData name="Jane Davies" userId="S::j.davies2@uwtsd.ac.uk::ece06c1e-1fe5-4526-9740-3b5872e790df" providerId="AD" clId="Web-{839E54F2-5EA6-D6B6-B9DE-AAE78C207EF9}" dt="2024-02-13T15:26:19.611" v="52" actId="20577"/>
          <ac:spMkLst>
            <pc:docMk/>
            <pc:sldMk cId="0" sldId="278"/>
            <ac:spMk id="2" creationId="{00000000-0000-0000-0000-000000000000}"/>
          </ac:spMkLst>
        </pc:spChg>
      </pc:sldChg>
      <pc:sldChg chg="modSp add">
        <pc:chgData name="Jane Davies" userId="S::j.davies2@uwtsd.ac.uk::ece06c1e-1fe5-4526-9740-3b5872e790df" providerId="AD" clId="Web-{839E54F2-5EA6-D6B6-B9DE-AAE78C207EF9}" dt="2024-02-13T15:26:24.346" v="53" actId="20577"/>
        <pc:sldMkLst>
          <pc:docMk/>
          <pc:sldMk cId="0" sldId="279"/>
        </pc:sldMkLst>
        <pc:spChg chg="mod">
          <ac:chgData name="Jane Davies" userId="S::j.davies2@uwtsd.ac.uk::ece06c1e-1fe5-4526-9740-3b5872e790df" providerId="AD" clId="Web-{839E54F2-5EA6-D6B6-B9DE-AAE78C207EF9}" dt="2024-02-13T15:26:24.346" v="53" actId="20577"/>
          <ac:spMkLst>
            <pc:docMk/>
            <pc:sldMk cId="0" sldId="279"/>
            <ac:spMk id="2" creationId="{00000000-0000-0000-0000-000000000000}"/>
          </ac:spMkLst>
        </pc:spChg>
      </pc:sldChg>
      <pc:sldChg chg="add">
        <pc:chgData name="Jane Davies" userId="S::j.davies2@uwtsd.ac.uk::ece06c1e-1fe5-4526-9740-3b5872e790df" providerId="AD" clId="Web-{839E54F2-5EA6-D6B6-B9DE-AAE78C207EF9}" dt="2024-02-13T15:28:43.637" v="63"/>
        <pc:sldMkLst>
          <pc:docMk/>
          <pc:sldMk cId="576678277" sldId="333"/>
        </pc:sldMkLst>
      </pc:sldChg>
      <pc:sldChg chg="add">
        <pc:chgData name="Jane Davies" userId="S::j.davies2@uwtsd.ac.uk::ece06c1e-1fe5-4526-9740-3b5872e790df" providerId="AD" clId="Web-{839E54F2-5EA6-D6B6-B9DE-AAE78C207EF9}" dt="2024-02-13T15:28:43.605" v="62"/>
        <pc:sldMkLst>
          <pc:docMk/>
          <pc:sldMk cId="3101825873" sldId="334"/>
        </pc:sldMkLst>
      </pc:sldChg>
      <pc:sldChg chg="modSp add">
        <pc:chgData name="Jane Davies" userId="S::j.davies2@uwtsd.ac.uk::ece06c1e-1fe5-4526-9740-3b5872e790df" providerId="AD" clId="Web-{839E54F2-5EA6-D6B6-B9DE-AAE78C207EF9}" dt="2024-02-13T15:28:54.966" v="64" actId="14100"/>
        <pc:sldMkLst>
          <pc:docMk/>
          <pc:sldMk cId="1336057092" sldId="335"/>
        </pc:sldMkLst>
        <pc:spChg chg="mod">
          <ac:chgData name="Jane Davies" userId="S::j.davies2@uwtsd.ac.uk::ece06c1e-1fe5-4526-9740-3b5872e790df" providerId="AD" clId="Web-{839E54F2-5EA6-D6B6-B9DE-AAE78C207EF9}" dt="2024-02-13T15:28:54.966" v="64" actId="14100"/>
          <ac:spMkLst>
            <pc:docMk/>
            <pc:sldMk cId="1336057092" sldId="335"/>
            <ac:spMk id="3" creationId="{00000000-0000-0000-0000-000000000000}"/>
          </ac:spMkLst>
        </pc:spChg>
      </pc:sldChg>
      <pc:sldChg chg="delSp modSp add delAnim">
        <pc:chgData name="Jane Davies" userId="S::j.davies2@uwtsd.ac.uk::ece06c1e-1fe5-4526-9740-3b5872e790df" providerId="AD" clId="Web-{839E54F2-5EA6-D6B6-B9DE-AAE78C207EF9}" dt="2024-02-13T15:18:38.268" v="17" actId="20577"/>
        <pc:sldMkLst>
          <pc:docMk/>
          <pc:sldMk cId="1104599993" sldId="375"/>
        </pc:sldMkLst>
        <pc:spChg chg="mod">
          <ac:chgData name="Jane Davies" userId="S::j.davies2@uwtsd.ac.uk::ece06c1e-1fe5-4526-9740-3b5872e790df" providerId="AD" clId="Web-{839E54F2-5EA6-D6B6-B9DE-AAE78C207EF9}" dt="2024-02-13T15:18:38.268" v="17" actId="20577"/>
          <ac:spMkLst>
            <pc:docMk/>
            <pc:sldMk cId="1104599993" sldId="375"/>
            <ac:spMk id="3" creationId="{0965A5F9-E935-4FA1-8CF2-427B6D577494}"/>
          </ac:spMkLst>
        </pc:spChg>
        <pc:picChg chg="del">
          <ac:chgData name="Jane Davies" userId="S::j.davies2@uwtsd.ac.uk::ece06c1e-1fe5-4526-9740-3b5872e790df" providerId="AD" clId="Web-{839E54F2-5EA6-D6B6-B9DE-AAE78C207EF9}" dt="2024-02-13T15:17:43.295" v="8"/>
          <ac:picMkLst>
            <pc:docMk/>
            <pc:sldMk cId="1104599993" sldId="375"/>
            <ac:picMk id="4" creationId="{4BD74BB5-3D35-4EC7-BD25-75D79CBC2599}"/>
          </ac:picMkLst>
        </pc:picChg>
      </pc:sldChg>
      <pc:sldChg chg="modSp add">
        <pc:chgData name="Jane Davies" userId="S::j.davies2@uwtsd.ac.uk::ece06c1e-1fe5-4526-9740-3b5872e790df" providerId="AD" clId="Web-{839E54F2-5EA6-D6B6-B9DE-AAE78C207EF9}" dt="2024-02-13T15:27:13.099" v="60" actId="20577"/>
        <pc:sldMkLst>
          <pc:docMk/>
          <pc:sldMk cId="0" sldId="377"/>
        </pc:sldMkLst>
        <pc:spChg chg="mod">
          <ac:chgData name="Jane Davies" userId="S::j.davies2@uwtsd.ac.uk::ece06c1e-1fe5-4526-9740-3b5872e790df" providerId="AD" clId="Web-{839E54F2-5EA6-D6B6-B9DE-AAE78C207EF9}" dt="2024-02-13T15:27:13.099" v="60" actId="20577"/>
          <ac:spMkLst>
            <pc:docMk/>
            <pc:sldMk cId="0" sldId="377"/>
            <ac:spMk id="2" creationId="{00000000-0000-0000-0000-000000000000}"/>
          </ac:spMkLst>
        </pc:spChg>
        <pc:spChg chg="mod">
          <ac:chgData name="Jane Davies" userId="S::j.davies2@uwtsd.ac.uk::ece06c1e-1fe5-4526-9740-3b5872e790df" providerId="AD" clId="Web-{839E54F2-5EA6-D6B6-B9DE-AAE78C207EF9}" dt="2024-02-13T15:27:07.958" v="59" actId="20577"/>
          <ac:spMkLst>
            <pc:docMk/>
            <pc:sldMk cId="0" sldId="377"/>
            <ac:spMk id="3" creationId="{00000000-0000-0000-0000-000000000000}"/>
          </ac:spMkLst>
        </pc:spChg>
      </pc:sldChg>
      <pc:sldChg chg="ord">
        <pc:chgData name="Jane Davies" userId="S::j.davies2@uwtsd.ac.uk::ece06c1e-1fe5-4526-9740-3b5872e790df" providerId="AD" clId="Web-{839E54F2-5EA6-D6B6-B9DE-AAE78C207EF9}" dt="2024-02-13T15:30:24.628" v="76"/>
        <pc:sldMkLst>
          <pc:docMk/>
          <pc:sldMk cId="3225278239" sldId="383"/>
        </pc:sldMkLst>
      </pc:sldChg>
      <pc:sldChg chg="del">
        <pc:chgData name="Jane Davies" userId="S::j.davies2@uwtsd.ac.uk::ece06c1e-1fe5-4526-9740-3b5872e790df" providerId="AD" clId="Web-{839E54F2-5EA6-D6B6-B9DE-AAE78C207EF9}" dt="2024-02-13T15:26:30.596" v="55"/>
        <pc:sldMkLst>
          <pc:docMk/>
          <pc:sldMk cId="1014344052" sldId="392"/>
        </pc:sldMkLst>
      </pc:sldChg>
      <pc:sldChg chg="del">
        <pc:chgData name="Jane Davies" userId="S::j.davies2@uwtsd.ac.uk::ece06c1e-1fe5-4526-9740-3b5872e790df" providerId="AD" clId="Web-{839E54F2-5EA6-D6B6-B9DE-AAE78C207EF9}" dt="2024-02-13T15:30:29.191" v="78"/>
        <pc:sldMkLst>
          <pc:docMk/>
          <pc:sldMk cId="4142016958" sldId="393"/>
        </pc:sldMkLst>
      </pc:sldChg>
      <pc:sldChg chg="del">
        <pc:chgData name="Jane Davies" userId="S::j.davies2@uwtsd.ac.uk::ece06c1e-1fe5-4526-9740-3b5872e790df" providerId="AD" clId="Web-{839E54F2-5EA6-D6B6-B9DE-AAE78C207EF9}" dt="2024-02-13T15:30:33.738" v="80"/>
        <pc:sldMkLst>
          <pc:docMk/>
          <pc:sldMk cId="3444558354" sldId="395"/>
        </pc:sldMkLst>
      </pc:sldChg>
      <pc:sldChg chg="del">
        <pc:chgData name="Jane Davies" userId="S::j.davies2@uwtsd.ac.uk::ece06c1e-1fe5-4526-9740-3b5872e790df" providerId="AD" clId="Web-{839E54F2-5EA6-D6B6-B9DE-AAE78C207EF9}" dt="2024-02-13T15:30:33.050" v="79"/>
        <pc:sldMkLst>
          <pc:docMk/>
          <pc:sldMk cId="2585203252" sldId="398"/>
        </pc:sldMkLst>
      </pc:sldChg>
      <pc:sldChg chg="modSp add del">
        <pc:chgData name="Jane Davies" userId="S::j.davies2@uwtsd.ac.uk::ece06c1e-1fe5-4526-9740-3b5872e790df" providerId="AD" clId="Web-{839E54F2-5EA6-D6B6-B9DE-AAE78C207EF9}" dt="2024-02-13T15:20:18.024" v="39" actId="20577"/>
        <pc:sldMkLst>
          <pc:docMk/>
          <pc:sldMk cId="0" sldId="400"/>
        </pc:sldMkLst>
        <pc:spChg chg="mod">
          <ac:chgData name="Jane Davies" userId="S::j.davies2@uwtsd.ac.uk::ece06c1e-1fe5-4526-9740-3b5872e790df" providerId="AD" clId="Web-{839E54F2-5EA6-D6B6-B9DE-AAE78C207EF9}" dt="2024-02-13T15:20:18.024" v="39" actId="20577"/>
          <ac:spMkLst>
            <pc:docMk/>
            <pc:sldMk cId="0" sldId="400"/>
            <ac:spMk id="2" creationId="{00000000-0000-0000-0000-000000000000}"/>
          </ac:spMkLst>
        </pc:spChg>
      </pc:sldChg>
      <pc:sldChg chg="addSp modSp add del">
        <pc:chgData name="Jane Davies" userId="S::j.davies2@uwtsd.ac.uk::ece06c1e-1fe5-4526-9740-3b5872e790df" providerId="AD" clId="Web-{839E54F2-5EA6-D6B6-B9DE-AAE78C207EF9}" dt="2024-02-13T15:20:43.635" v="40"/>
        <pc:sldMkLst>
          <pc:docMk/>
          <pc:sldMk cId="0" sldId="401"/>
        </pc:sldMkLst>
        <pc:spChg chg="mod">
          <ac:chgData name="Jane Davies" userId="S::j.davies2@uwtsd.ac.uk::ece06c1e-1fe5-4526-9740-3b5872e790df" providerId="AD" clId="Web-{839E54F2-5EA6-D6B6-B9DE-AAE78C207EF9}" dt="2024-02-13T15:20:43.635" v="40"/>
          <ac:spMkLst>
            <pc:docMk/>
            <pc:sldMk cId="0" sldId="401"/>
            <ac:spMk id="2" creationId="{00000000-0000-0000-0000-000000000000}"/>
          </ac:spMkLst>
        </pc:spChg>
        <pc:spChg chg="mod">
          <ac:chgData name="Jane Davies" userId="S::j.davies2@uwtsd.ac.uk::ece06c1e-1fe5-4526-9740-3b5872e790df" providerId="AD" clId="Web-{839E54F2-5EA6-D6B6-B9DE-AAE78C207EF9}" dt="2024-02-13T15:20:43.635" v="40"/>
          <ac:spMkLst>
            <pc:docMk/>
            <pc:sldMk cId="0" sldId="401"/>
            <ac:spMk id="3" creationId="{00000000-0000-0000-0000-000000000000}"/>
          </ac:spMkLst>
        </pc:spChg>
        <pc:spChg chg="add">
          <ac:chgData name="Jane Davies" userId="S::j.davies2@uwtsd.ac.uk::ece06c1e-1fe5-4526-9740-3b5872e790df" providerId="AD" clId="Web-{839E54F2-5EA6-D6B6-B9DE-AAE78C207EF9}" dt="2024-02-13T15:20:43.635" v="40"/>
          <ac:spMkLst>
            <pc:docMk/>
            <pc:sldMk cId="0" sldId="401"/>
            <ac:spMk id="9" creationId="{F13C74B1-5B17-4795-BED0-7140497B445A}"/>
          </ac:spMkLst>
        </pc:spChg>
        <pc:spChg chg="add">
          <ac:chgData name="Jane Davies" userId="S::j.davies2@uwtsd.ac.uk::ece06c1e-1fe5-4526-9740-3b5872e790df" providerId="AD" clId="Web-{839E54F2-5EA6-D6B6-B9DE-AAE78C207EF9}" dt="2024-02-13T15:20:43.635" v="40"/>
          <ac:spMkLst>
            <pc:docMk/>
            <pc:sldMk cId="0" sldId="401"/>
            <ac:spMk id="11" creationId="{D4974D33-8DC5-464E-8C6D-BE58F0669C17}"/>
          </ac:spMkLst>
        </pc:spChg>
        <pc:picChg chg="add">
          <ac:chgData name="Jane Davies" userId="S::j.davies2@uwtsd.ac.uk::ece06c1e-1fe5-4526-9740-3b5872e790df" providerId="AD" clId="Web-{839E54F2-5EA6-D6B6-B9DE-AAE78C207EF9}" dt="2024-02-13T15:20:43.635" v="40"/>
          <ac:picMkLst>
            <pc:docMk/>
            <pc:sldMk cId="0" sldId="401"/>
            <ac:picMk id="5" creationId="{22492BAE-549B-09B2-EA55-272573969948}"/>
          </ac:picMkLst>
        </pc:picChg>
      </pc:sldChg>
      <pc:sldChg chg="del">
        <pc:chgData name="Jane Davies" userId="S::j.davies2@uwtsd.ac.uk::ece06c1e-1fe5-4526-9740-3b5872e790df" providerId="AD" clId="Web-{839E54F2-5EA6-D6B6-B9DE-AAE78C207EF9}" dt="2024-02-13T15:30:27.925" v="77"/>
        <pc:sldMkLst>
          <pc:docMk/>
          <pc:sldMk cId="2489588491" sldId="402"/>
        </pc:sldMkLst>
      </pc:sldChg>
      <pc:sldChg chg="addSp delSp modSp add delAnim">
        <pc:chgData name="Jane Davies" userId="S::j.davies2@uwtsd.ac.uk::ece06c1e-1fe5-4526-9740-3b5872e790df" providerId="AD" clId="Web-{839E54F2-5EA6-D6B6-B9DE-AAE78C207EF9}" dt="2024-02-13T15:16:45.479" v="3"/>
        <pc:sldMkLst>
          <pc:docMk/>
          <pc:sldMk cId="3474819262" sldId="403"/>
        </pc:sldMkLst>
        <pc:spChg chg="mod">
          <ac:chgData name="Jane Davies" userId="S::j.davies2@uwtsd.ac.uk::ece06c1e-1fe5-4526-9740-3b5872e790df" providerId="AD" clId="Web-{839E54F2-5EA6-D6B6-B9DE-AAE78C207EF9}" dt="2024-02-13T15:16:45.479" v="3"/>
          <ac:spMkLst>
            <pc:docMk/>
            <pc:sldMk cId="3474819262" sldId="403"/>
            <ac:spMk id="2" creationId="{6C47DCD5-6321-438C-A8E9-CFC252AE02DC}"/>
          </ac:spMkLst>
        </pc:spChg>
        <pc:spChg chg="mod">
          <ac:chgData name="Jane Davies" userId="S::j.davies2@uwtsd.ac.uk::ece06c1e-1fe5-4526-9740-3b5872e790df" providerId="AD" clId="Web-{839E54F2-5EA6-D6B6-B9DE-AAE78C207EF9}" dt="2024-02-13T15:16:45.479" v="3"/>
          <ac:spMkLst>
            <pc:docMk/>
            <pc:sldMk cId="3474819262" sldId="403"/>
            <ac:spMk id="3" creationId="{BE82C080-AFD1-4DD7-AEAD-5E8554F14EC2}"/>
          </ac:spMkLst>
        </pc:spChg>
        <pc:spChg chg="add">
          <ac:chgData name="Jane Davies" userId="S::j.davies2@uwtsd.ac.uk::ece06c1e-1fe5-4526-9740-3b5872e790df" providerId="AD" clId="Web-{839E54F2-5EA6-D6B6-B9DE-AAE78C207EF9}" dt="2024-02-13T15:16:45.479" v="3"/>
          <ac:spMkLst>
            <pc:docMk/>
            <pc:sldMk cId="3474819262" sldId="403"/>
            <ac:spMk id="8" creationId="{100EDD19-6802-4EC3-95CE-CFFAB042CFD6}"/>
          </ac:spMkLst>
        </pc:spChg>
        <pc:spChg chg="add">
          <ac:chgData name="Jane Davies" userId="S::j.davies2@uwtsd.ac.uk::ece06c1e-1fe5-4526-9740-3b5872e790df" providerId="AD" clId="Web-{839E54F2-5EA6-D6B6-B9DE-AAE78C207EF9}" dt="2024-02-13T15:16:45.479" v="3"/>
          <ac:spMkLst>
            <pc:docMk/>
            <pc:sldMk cId="3474819262" sldId="403"/>
            <ac:spMk id="10" creationId="{DB17E863-922E-4C26-BD64-E8FD41D28661}"/>
          </ac:spMkLst>
        </pc:spChg>
        <pc:picChg chg="del mod">
          <ac:chgData name="Jane Davies" userId="S::j.davies2@uwtsd.ac.uk::ece06c1e-1fe5-4526-9740-3b5872e790df" providerId="AD" clId="Web-{839E54F2-5EA6-D6B6-B9DE-AAE78C207EF9}" dt="2024-02-13T15:16:29.618" v="2"/>
          <ac:picMkLst>
            <pc:docMk/>
            <pc:sldMk cId="3474819262" sldId="403"/>
            <ac:picMk id="4" creationId="{62BC1365-A227-4325-A8D2-006AAA90D0FD}"/>
          </ac:picMkLst>
        </pc:picChg>
      </pc:sldChg>
      <pc:sldChg chg="delSp modSp add del delAnim">
        <pc:chgData name="Jane Davies" userId="S::j.davies2@uwtsd.ac.uk::ece06c1e-1fe5-4526-9740-3b5872e790df" providerId="AD" clId="Web-{839E54F2-5EA6-D6B6-B9DE-AAE78C207EF9}" dt="2024-02-13T15:18:21.345" v="14"/>
        <pc:sldMkLst>
          <pc:docMk/>
          <pc:sldMk cId="3987446479" sldId="404"/>
        </pc:sldMkLst>
        <pc:spChg chg="mod">
          <ac:chgData name="Jane Davies" userId="S::j.davies2@uwtsd.ac.uk::ece06c1e-1fe5-4526-9740-3b5872e790df" providerId="AD" clId="Web-{839E54F2-5EA6-D6B6-B9DE-AAE78C207EF9}" dt="2024-02-13T15:18:07.515" v="12"/>
          <ac:spMkLst>
            <pc:docMk/>
            <pc:sldMk cId="3987446479" sldId="404"/>
            <ac:spMk id="2" creationId="{137B5F0D-E444-41CF-B55E-59B93534443E}"/>
          </ac:spMkLst>
        </pc:spChg>
        <pc:picChg chg="del">
          <ac:chgData name="Jane Davies" userId="S::j.davies2@uwtsd.ac.uk::ece06c1e-1fe5-4526-9740-3b5872e790df" providerId="AD" clId="Web-{839E54F2-5EA6-D6B6-B9DE-AAE78C207EF9}" dt="2024-02-13T15:18:16.407" v="13"/>
          <ac:picMkLst>
            <pc:docMk/>
            <pc:sldMk cId="3987446479" sldId="404"/>
            <ac:picMk id="4" creationId="{2D5D9448-5264-4709-8A94-A02816EA27E5}"/>
          </ac:picMkLst>
        </pc:picChg>
      </pc:sldChg>
      <pc:sldChg chg="delSp add delAnim">
        <pc:chgData name="Jane Davies" userId="S::j.davies2@uwtsd.ac.uk::ece06c1e-1fe5-4526-9740-3b5872e790df" providerId="AD" clId="Web-{839E54F2-5EA6-D6B6-B9DE-AAE78C207EF9}" dt="2024-02-13T15:17:38.748" v="7"/>
        <pc:sldMkLst>
          <pc:docMk/>
          <pc:sldMk cId="1533112248" sldId="405"/>
        </pc:sldMkLst>
        <pc:picChg chg="del">
          <ac:chgData name="Jane Davies" userId="S::j.davies2@uwtsd.ac.uk::ece06c1e-1fe5-4526-9740-3b5872e790df" providerId="AD" clId="Web-{839E54F2-5EA6-D6B6-B9DE-AAE78C207EF9}" dt="2024-02-13T15:17:38.748" v="7"/>
          <ac:picMkLst>
            <pc:docMk/>
            <pc:sldMk cId="1533112248" sldId="405"/>
            <ac:picMk id="4" creationId="{E3C19E0E-789C-4623-BB14-9ED0C68C5376}"/>
          </ac:picMkLst>
        </pc:picChg>
      </pc:sldChg>
      <pc:sldChg chg="add replId">
        <pc:chgData name="Jane Davies" userId="S::j.davies2@uwtsd.ac.uk::ece06c1e-1fe5-4526-9740-3b5872e790df" providerId="AD" clId="Web-{839E54F2-5EA6-D6B6-B9DE-AAE78C207EF9}" dt="2024-02-13T15:18:51.440" v="18"/>
        <pc:sldMkLst>
          <pc:docMk/>
          <pc:sldMk cId="3336190642" sldId="406"/>
        </pc:sldMkLst>
      </pc:sldChg>
      <pc:sldChg chg="add replId">
        <pc:chgData name="Jane Davies" userId="S::j.davies2@uwtsd.ac.uk::ece06c1e-1fe5-4526-9740-3b5872e790df" providerId="AD" clId="Web-{839E54F2-5EA6-D6B6-B9DE-AAE78C207EF9}" dt="2024-02-13T15:18:51.518" v="19"/>
        <pc:sldMkLst>
          <pc:docMk/>
          <pc:sldMk cId="4270350992" sldId="407"/>
        </pc:sldMkLst>
      </pc:sldChg>
      <pc:sldChg chg="add replId">
        <pc:chgData name="Jane Davies" userId="S::j.davies2@uwtsd.ac.uk::ece06c1e-1fe5-4526-9740-3b5872e790df" providerId="AD" clId="Web-{839E54F2-5EA6-D6B6-B9DE-AAE78C207EF9}" dt="2024-02-13T15:18:51.581" v="20"/>
        <pc:sldMkLst>
          <pc:docMk/>
          <pc:sldMk cId="4178030667" sldId="408"/>
        </pc:sldMkLst>
      </pc:sldChg>
      <pc:sldChg chg="new del">
        <pc:chgData name="Jane Davies" userId="S::j.davies2@uwtsd.ac.uk::ece06c1e-1fe5-4526-9740-3b5872e790df" providerId="AD" clId="Web-{839E54F2-5EA6-D6B6-B9DE-AAE78C207EF9}" dt="2024-02-13T15:29:39.062" v="68"/>
        <pc:sldMkLst>
          <pc:docMk/>
          <pc:sldMk cId="2014551164" sldId="409"/>
        </pc:sldMkLst>
      </pc:sldChg>
      <pc:sldChg chg="add ord">
        <pc:chgData name="Jane Davies" userId="S::j.davies2@uwtsd.ac.uk::ece06c1e-1fe5-4526-9740-3b5872e790df" providerId="AD" clId="Web-{839E54F2-5EA6-D6B6-B9DE-AAE78C207EF9}" dt="2024-02-13T15:29:36.500" v="67"/>
        <pc:sldMkLst>
          <pc:docMk/>
          <pc:sldMk cId="1787494278" sldId="410"/>
        </pc:sldMkLst>
      </pc:sldChg>
      <pc:sldChg chg="modSp new">
        <pc:chgData name="Jane Davies" userId="S::j.davies2@uwtsd.ac.uk::ece06c1e-1fe5-4526-9740-3b5872e790df" providerId="AD" clId="Web-{839E54F2-5EA6-D6B6-B9DE-AAE78C207EF9}" dt="2024-02-13T15:38:09.784" v="127" actId="20577"/>
        <pc:sldMkLst>
          <pc:docMk/>
          <pc:sldMk cId="1536069364" sldId="411"/>
        </pc:sldMkLst>
        <pc:spChg chg="mod">
          <ac:chgData name="Jane Davies" userId="S::j.davies2@uwtsd.ac.uk::ece06c1e-1fe5-4526-9740-3b5872e790df" providerId="AD" clId="Web-{839E54F2-5EA6-D6B6-B9DE-AAE78C207EF9}" dt="2024-02-13T15:30:59.661" v="84" actId="20577"/>
          <ac:spMkLst>
            <pc:docMk/>
            <pc:sldMk cId="1536069364" sldId="411"/>
            <ac:spMk id="2" creationId="{06153ACE-55DE-198D-F65B-169D526A0536}"/>
          </ac:spMkLst>
        </pc:spChg>
        <pc:spChg chg="mod">
          <ac:chgData name="Jane Davies" userId="S::j.davies2@uwtsd.ac.uk::ece06c1e-1fe5-4526-9740-3b5872e790df" providerId="AD" clId="Web-{839E54F2-5EA6-D6B6-B9DE-AAE78C207EF9}" dt="2024-02-13T15:38:09.784" v="127" actId="20577"/>
          <ac:spMkLst>
            <pc:docMk/>
            <pc:sldMk cId="1536069364" sldId="411"/>
            <ac:spMk id="3" creationId="{FF000A93-F9CA-D310-421C-3DDEA2406BC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49E609-2BF0-4BCD-9FDA-0170C5490DD2}"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24BBD75-5D4F-4AEB-A0C4-1548455D1AAB}">
      <dgm:prSet/>
      <dgm:spPr/>
      <dgm:t>
        <a:bodyPr/>
        <a:lstStyle/>
        <a:p>
          <a:r>
            <a:rPr lang="en-US"/>
            <a:t>Victims may:</a:t>
          </a:r>
        </a:p>
      </dgm:t>
    </dgm:pt>
    <dgm:pt modelId="{8D511D8A-CC3E-45CE-81EB-BED630C57DFF}" type="parTrans" cxnId="{EDB6905E-39F4-416D-8473-AF862AA49BEB}">
      <dgm:prSet/>
      <dgm:spPr/>
      <dgm:t>
        <a:bodyPr/>
        <a:lstStyle/>
        <a:p>
          <a:endParaRPr lang="en-US"/>
        </a:p>
      </dgm:t>
    </dgm:pt>
    <dgm:pt modelId="{BECDAC9F-483C-4A95-AC5B-127820637F61}" type="sibTrans" cxnId="{EDB6905E-39F4-416D-8473-AF862AA49BEB}">
      <dgm:prSet/>
      <dgm:spPr/>
      <dgm:t>
        <a:bodyPr/>
        <a:lstStyle/>
        <a:p>
          <a:endParaRPr lang="en-US"/>
        </a:p>
      </dgm:t>
    </dgm:pt>
    <dgm:pt modelId="{E5BC95E5-1140-49E5-AF5D-6326A06898EC}">
      <dgm:prSet/>
      <dgm:spPr/>
      <dgm:t>
        <a:bodyPr/>
        <a:lstStyle/>
        <a:p>
          <a:r>
            <a:rPr lang="en-US" dirty="0"/>
            <a:t>Suffer short term &amp; long-term effects</a:t>
          </a:r>
        </a:p>
      </dgm:t>
    </dgm:pt>
    <dgm:pt modelId="{37D9B203-E937-4D81-BCC0-D17AD7E82A56}" type="parTrans" cxnId="{66F6AAF4-ACEA-4D67-8D9F-97950A59E484}">
      <dgm:prSet/>
      <dgm:spPr/>
      <dgm:t>
        <a:bodyPr/>
        <a:lstStyle/>
        <a:p>
          <a:endParaRPr lang="en-US"/>
        </a:p>
      </dgm:t>
    </dgm:pt>
    <dgm:pt modelId="{D06040EA-CC72-4D8D-A041-04004BD2D515}" type="sibTrans" cxnId="{66F6AAF4-ACEA-4D67-8D9F-97950A59E484}">
      <dgm:prSet/>
      <dgm:spPr/>
      <dgm:t>
        <a:bodyPr/>
        <a:lstStyle/>
        <a:p>
          <a:endParaRPr lang="en-US"/>
        </a:p>
      </dgm:t>
    </dgm:pt>
    <dgm:pt modelId="{45779C02-858A-4A6A-A624-21C56D120F8B}">
      <dgm:prSet/>
      <dgm:spPr/>
      <dgm:t>
        <a:bodyPr/>
        <a:lstStyle/>
        <a:p>
          <a:r>
            <a:rPr lang="en-US"/>
            <a:t>They may have friends, partners &amp; children who may also be affected by the crime</a:t>
          </a:r>
        </a:p>
      </dgm:t>
    </dgm:pt>
    <dgm:pt modelId="{DED69393-C4ED-44E4-AA29-A589350E5E8D}" type="parTrans" cxnId="{9CD8E2BD-1AE6-4C8D-B324-632018E2BC74}">
      <dgm:prSet/>
      <dgm:spPr/>
      <dgm:t>
        <a:bodyPr/>
        <a:lstStyle/>
        <a:p>
          <a:endParaRPr lang="en-US"/>
        </a:p>
      </dgm:t>
    </dgm:pt>
    <dgm:pt modelId="{99546BB8-345A-484F-A7F8-96063DDC1B93}" type="sibTrans" cxnId="{9CD8E2BD-1AE6-4C8D-B324-632018E2BC74}">
      <dgm:prSet/>
      <dgm:spPr/>
      <dgm:t>
        <a:bodyPr/>
        <a:lstStyle/>
        <a:p>
          <a:endParaRPr lang="en-US"/>
        </a:p>
      </dgm:t>
    </dgm:pt>
    <dgm:pt modelId="{43E4EB3B-A1BD-4B6A-8D6C-4E461E49C959}">
      <dgm:prSet/>
      <dgm:spPr/>
      <dgm:t>
        <a:bodyPr/>
        <a:lstStyle/>
        <a:p>
          <a:r>
            <a:rPr lang="en-US"/>
            <a:t>They may have a strong reaction to the crime even if others do not think of the crime as very serious</a:t>
          </a:r>
        </a:p>
      </dgm:t>
    </dgm:pt>
    <dgm:pt modelId="{A9C84A6A-2961-417C-A851-9846A5C12849}" type="parTrans" cxnId="{D1A173FE-1142-445C-9F03-D4F4A7FB30AF}">
      <dgm:prSet/>
      <dgm:spPr/>
      <dgm:t>
        <a:bodyPr/>
        <a:lstStyle/>
        <a:p>
          <a:endParaRPr lang="en-US"/>
        </a:p>
      </dgm:t>
    </dgm:pt>
    <dgm:pt modelId="{A52450F9-3249-47FD-93FE-CBBE8F8FD1A0}" type="sibTrans" cxnId="{D1A173FE-1142-445C-9F03-D4F4A7FB30AF}">
      <dgm:prSet/>
      <dgm:spPr/>
      <dgm:t>
        <a:bodyPr/>
        <a:lstStyle/>
        <a:p>
          <a:endParaRPr lang="en-US"/>
        </a:p>
      </dgm:t>
    </dgm:pt>
    <dgm:pt modelId="{7A15C386-AC62-4E8E-B136-A3CBAAB16EB2}" type="pres">
      <dgm:prSet presAssocID="{E949E609-2BF0-4BCD-9FDA-0170C5490DD2}" presName="vert0" presStyleCnt="0">
        <dgm:presLayoutVars>
          <dgm:dir/>
          <dgm:animOne val="branch"/>
          <dgm:animLvl val="lvl"/>
        </dgm:presLayoutVars>
      </dgm:prSet>
      <dgm:spPr/>
    </dgm:pt>
    <dgm:pt modelId="{13343A88-80CC-4326-AB32-4D184E482AD8}" type="pres">
      <dgm:prSet presAssocID="{624BBD75-5D4F-4AEB-A0C4-1548455D1AAB}" presName="thickLine" presStyleLbl="alignNode1" presStyleIdx="0" presStyleCnt="4"/>
      <dgm:spPr/>
    </dgm:pt>
    <dgm:pt modelId="{91BCAC41-5A25-4398-A5BB-4FC0DDF85952}" type="pres">
      <dgm:prSet presAssocID="{624BBD75-5D4F-4AEB-A0C4-1548455D1AAB}" presName="horz1" presStyleCnt="0"/>
      <dgm:spPr/>
    </dgm:pt>
    <dgm:pt modelId="{1D228FB1-862A-46BD-834A-8474C2712DCC}" type="pres">
      <dgm:prSet presAssocID="{624BBD75-5D4F-4AEB-A0C4-1548455D1AAB}" presName="tx1" presStyleLbl="revTx" presStyleIdx="0" presStyleCnt="4"/>
      <dgm:spPr/>
    </dgm:pt>
    <dgm:pt modelId="{491AB4A1-FCAF-4718-BB7B-9F2294B08CE5}" type="pres">
      <dgm:prSet presAssocID="{624BBD75-5D4F-4AEB-A0C4-1548455D1AAB}" presName="vert1" presStyleCnt="0"/>
      <dgm:spPr/>
    </dgm:pt>
    <dgm:pt modelId="{BDD7DC8A-3994-4100-825C-EC7F89206BBE}" type="pres">
      <dgm:prSet presAssocID="{E5BC95E5-1140-49E5-AF5D-6326A06898EC}" presName="thickLine" presStyleLbl="alignNode1" presStyleIdx="1" presStyleCnt="4"/>
      <dgm:spPr/>
    </dgm:pt>
    <dgm:pt modelId="{C0474D53-D5DB-494A-8E76-04DA3C373080}" type="pres">
      <dgm:prSet presAssocID="{E5BC95E5-1140-49E5-AF5D-6326A06898EC}" presName="horz1" presStyleCnt="0"/>
      <dgm:spPr/>
    </dgm:pt>
    <dgm:pt modelId="{BAC208A1-5FD7-4D04-9494-8EBFDA515926}" type="pres">
      <dgm:prSet presAssocID="{E5BC95E5-1140-49E5-AF5D-6326A06898EC}" presName="tx1" presStyleLbl="revTx" presStyleIdx="1" presStyleCnt="4"/>
      <dgm:spPr/>
    </dgm:pt>
    <dgm:pt modelId="{6B57FDC8-BEE3-421D-8283-890D26B51971}" type="pres">
      <dgm:prSet presAssocID="{E5BC95E5-1140-49E5-AF5D-6326A06898EC}" presName="vert1" presStyleCnt="0"/>
      <dgm:spPr/>
    </dgm:pt>
    <dgm:pt modelId="{3EC408D5-03C4-4B46-9512-0A7F71770C08}" type="pres">
      <dgm:prSet presAssocID="{45779C02-858A-4A6A-A624-21C56D120F8B}" presName="thickLine" presStyleLbl="alignNode1" presStyleIdx="2" presStyleCnt="4"/>
      <dgm:spPr/>
    </dgm:pt>
    <dgm:pt modelId="{AFEFBEE9-0B29-4BED-95A3-436AEAD2DF1B}" type="pres">
      <dgm:prSet presAssocID="{45779C02-858A-4A6A-A624-21C56D120F8B}" presName="horz1" presStyleCnt="0"/>
      <dgm:spPr/>
    </dgm:pt>
    <dgm:pt modelId="{A21CEAE9-F2C3-4E06-A449-4B60B5EA7E2A}" type="pres">
      <dgm:prSet presAssocID="{45779C02-858A-4A6A-A624-21C56D120F8B}" presName="tx1" presStyleLbl="revTx" presStyleIdx="2" presStyleCnt="4"/>
      <dgm:spPr/>
    </dgm:pt>
    <dgm:pt modelId="{86AE482C-C587-4536-A4F7-408FC7F35E5F}" type="pres">
      <dgm:prSet presAssocID="{45779C02-858A-4A6A-A624-21C56D120F8B}" presName="vert1" presStyleCnt="0"/>
      <dgm:spPr/>
    </dgm:pt>
    <dgm:pt modelId="{75C0DF02-B758-41EC-892F-FC3C30667397}" type="pres">
      <dgm:prSet presAssocID="{43E4EB3B-A1BD-4B6A-8D6C-4E461E49C959}" presName="thickLine" presStyleLbl="alignNode1" presStyleIdx="3" presStyleCnt="4"/>
      <dgm:spPr/>
    </dgm:pt>
    <dgm:pt modelId="{BE1087D2-886B-4353-8E49-F8BD6E7A8EBF}" type="pres">
      <dgm:prSet presAssocID="{43E4EB3B-A1BD-4B6A-8D6C-4E461E49C959}" presName="horz1" presStyleCnt="0"/>
      <dgm:spPr/>
    </dgm:pt>
    <dgm:pt modelId="{5E5A88ED-2E31-4A2A-A53C-79F9B4EC1FB2}" type="pres">
      <dgm:prSet presAssocID="{43E4EB3B-A1BD-4B6A-8D6C-4E461E49C959}" presName="tx1" presStyleLbl="revTx" presStyleIdx="3" presStyleCnt="4"/>
      <dgm:spPr/>
    </dgm:pt>
    <dgm:pt modelId="{5F307391-4023-4797-8052-4C316FA6FB64}" type="pres">
      <dgm:prSet presAssocID="{43E4EB3B-A1BD-4B6A-8D6C-4E461E49C959}" presName="vert1" presStyleCnt="0"/>
      <dgm:spPr/>
    </dgm:pt>
  </dgm:ptLst>
  <dgm:cxnLst>
    <dgm:cxn modelId="{4046A308-03D6-477A-B683-AD5E0FBED638}" type="presOf" srcId="{624BBD75-5D4F-4AEB-A0C4-1548455D1AAB}" destId="{1D228FB1-862A-46BD-834A-8474C2712DCC}" srcOrd="0" destOrd="0" presId="urn:microsoft.com/office/officeart/2008/layout/LinedList"/>
    <dgm:cxn modelId="{EDB6905E-39F4-416D-8473-AF862AA49BEB}" srcId="{E949E609-2BF0-4BCD-9FDA-0170C5490DD2}" destId="{624BBD75-5D4F-4AEB-A0C4-1548455D1AAB}" srcOrd="0" destOrd="0" parTransId="{8D511D8A-CC3E-45CE-81EB-BED630C57DFF}" sibTransId="{BECDAC9F-483C-4A95-AC5B-127820637F61}"/>
    <dgm:cxn modelId="{6B19F246-52DB-45EC-924A-19F9729C68D5}" type="presOf" srcId="{43E4EB3B-A1BD-4B6A-8D6C-4E461E49C959}" destId="{5E5A88ED-2E31-4A2A-A53C-79F9B4EC1FB2}" srcOrd="0" destOrd="0" presId="urn:microsoft.com/office/officeart/2008/layout/LinedList"/>
    <dgm:cxn modelId="{2348D178-09CD-4AD8-8E30-1E02CB178D3A}" type="presOf" srcId="{E5BC95E5-1140-49E5-AF5D-6326A06898EC}" destId="{BAC208A1-5FD7-4D04-9494-8EBFDA515926}" srcOrd="0" destOrd="0" presId="urn:microsoft.com/office/officeart/2008/layout/LinedList"/>
    <dgm:cxn modelId="{10C80C88-375F-4AD1-B434-06BD0781C839}" type="presOf" srcId="{E949E609-2BF0-4BCD-9FDA-0170C5490DD2}" destId="{7A15C386-AC62-4E8E-B136-A3CBAAB16EB2}" srcOrd="0" destOrd="0" presId="urn:microsoft.com/office/officeart/2008/layout/LinedList"/>
    <dgm:cxn modelId="{2D3FD2B1-BF8C-4056-B31C-03ECE743B335}" type="presOf" srcId="{45779C02-858A-4A6A-A624-21C56D120F8B}" destId="{A21CEAE9-F2C3-4E06-A449-4B60B5EA7E2A}" srcOrd="0" destOrd="0" presId="urn:microsoft.com/office/officeart/2008/layout/LinedList"/>
    <dgm:cxn modelId="{9CD8E2BD-1AE6-4C8D-B324-632018E2BC74}" srcId="{E949E609-2BF0-4BCD-9FDA-0170C5490DD2}" destId="{45779C02-858A-4A6A-A624-21C56D120F8B}" srcOrd="2" destOrd="0" parTransId="{DED69393-C4ED-44E4-AA29-A589350E5E8D}" sibTransId="{99546BB8-345A-484F-A7F8-96063DDC1B93}"/>
    <dgm:cxn modelId="{66F6AAF4-ACEA-4D67-8D9F-97950A59E484}" srcId="{E949E609-2BF0-4BCD-9FDA-0170C5490DD2}" destId="{E5BC95E5-1140-49E5-AF5D-6326A06898EC}" srcOrd="1" destOrd="0" parTransId="{37D9B203-E937-4D81-BCC0-D17AD7E82A56}" sibTransId="{D06040EA-CC72-4D8D-A041-04004BD2D515}"/>
    <dgm:cxn modelId="{D1A173FE-1142-445C-9F03-D4F4A7FB30AF}" srcId="{E949E609-2BF0-4BCD-9FDA-0170C5490DD2}" destId="{43E4EB3B-A1BD-4B6A-8D6C-4E461E49C959}" srcOrd="3" destOrd="0" parTransId="{A9C84A6A-2961-417C-A851-9846A5C12849}" sibTransId="{A52450F9-3249-47FD-93FE-CBBE8F8FD1A0}"/>
    <dgm:cxn modelId="{4EA7E560-9705-4F05-AABB-DAFE5263D32E}" type="presParOf" srcId="{7A15C386-AC62-4E8E-B136-A3CBAAB16EB2}" destId="{13343A88-80CC-4326-AB32-4D184E482AD8}" srcOrd="0" destOrd="0" presId="urn:microsoft.com/office/officeart/2008/layout/LinedList"/>
    <dgm:cxn modelId="{3D1936DD-D1E1-48E3-9DA1-E8C3AE5EFB11}" type="presParOf" srcId="{7A15C386-AC62-4E8E-B136-A3CBAAB16EB2}" destId="{91BCAC41-5A25-4398-A5BB-4FC0DDF85952}" srcOrd="1" destOrd="0" presId="urn:microsoft.com/office/officeart/2008/layout/LinedList"/>
    <dgm:cxn modelId="{14226195-D0A8-4DCF-A361-8C2E39AF0811}" type="presParOf" srcId="{91BCAC41-5A25-4398-A5BB-4FC0DDF85952}" destId="{1D228FB1-862A-46BD-834A-8474C2712DCC}" srcOrd="0" destOrd="0" presId="urn:microsoft.com/office/officeart/2008/layout/LinedList"/>
    <dgm:cxn modelId="{D19125A6-EBED-4498-8DC6-5309F1F83C29}" type="presParOf" srcId="{91BCAC41-5A25-4398-A5BB-4FC0DDF85952}" destId="{491AB4A1-FCAF-4718-BB7B-9F2294B08CE5}" srcOrd="1" destOrd="0" presId="urn:microsoft.com/office/officeart/2008/layout/LinedList"/>
    <dgm:cxn modelId="{34E3F963-AE6D-4ED4-B628-D5A482CF0CA2}" type="presParOf" srcId="{7A15C386-AC62-4E8E-B136-A3CBAAB16EB2}" destId="{BDD7DC8A-3994-4100-825C-EC7F89206BBE}" srcOrd="2" destOrd="0" presId="urn:microsoft.com/office/officeart/2008/layout/LinedList"/>
    <dgm:cxn modelId="{3E70B7BD-731E-4996-9321-452A336DBC23}" type="presParOf" srcId="{7A15C386-AC62-4E8E-B136-A3CBAAB16EB2}" destId="{C0474D53-D5DB-494A-8E76-04DA3C373080}" srcOrd="3" destOrd="0" presId="urn:microsoft.com/office/officeart/2008/layout/LinedList"/>
    <dgm:cxn modelId="{C577BD24-CA31-476A-BB36-29A8181BA559}" type="presParOf" srcId="{C0474D53-D5DB-494A-8E76-04DA3C373080}" destId="{BAC208A1-5FD7-4D04-9494-8EBFDA515926}" srcOrd="0" destOrd="0" presId="urn:microsoft.com/office/officeart/2008/layout/LinedList"/>
    <dgm:cxn modelId="{76E68B61-8F94-432F-8058-91BC9DE5298B}" type="presParOf" srcId="{C0474D53-D5DB-494A-8E76-04DA3C373080}" destId="{6B57FDC8-BEE3-421D-8283-890D26B51971}" srcOrd="1" destOrd="0" presId="urn:microsoft.com/office/officeart/2008/layout/LinedList"/>
    <dgm:cxn modelId="{4D666D2A-3515-4661-B43B-460E801AA4BE}" type="presParOf" srcId="{7A15C386-AC62-4E8E-B136-A3CBAAB16EB2}" destId="{3EC408D5-03C4-4B46-9512-0A7F71770C08}" srcOrd="4" destOrd="0" presId="urn:microsoft.com/office/officeart/2008/layout/LinedList"/>
    <dgm:cxn modelId="{B6D1B531-BDDD-4C11-B607-664C6F04433C}" type="presParOf" srcId="{7A15C386-AC62-4E8E-B136-A3CBAAB16EB2}" destId="{AFEFBEE9-0B29-4BED-95A3-436AEAD2DF1B}" srcOrd="5" destOrd="0" presId="urn:microsoft.com/office/officeart/2008/layout/LinedList"/>
    <dgm:cxn modelId="{8881019E-6C84-49CA-95E9-812AB5FC60D2}" type="presParOf" srcId="{AFEFBEE9-0B29-4BED-95A3-436AEAD2DF1B}" destId="{A21CEAE9-F2C3-4E06-A449-4B60B5EA7E2A}" srcOrd="0" destOrd="0" presId="urn:microsoft.com/office/officeart/2008/layout/LinedList"/>
    <dgm:cxn modelId="{914FC7D9-5172-430F-81B6-2C1FAE02015B}" type="presParOf" srcId="{AFEFBEE9-0B29-4BED-95A3-436AEAD2DF1B}" destId="{86AE482C-C587-4536-A4F7-408FC7F35E5F}" srcOrd="1" destOrd="0" presId="urn:microsoft.com/office/officeart/2008/layout/LinedList"/>
    <dgm:cxn modelId="{CDD9EDEB-BC54-4448-A9CA-432FD829FF19}" type="presParOf" srcId="{7A15C386-AC62-4E8E-B136-A3CBAAB16EB2}" destId="{75C0DF02-B758-41EC-892F-FC3C30667397}" srcOrd="6" destOrd="0" presId="urn:microsoft.com/office/officeart/2008/layout/LinedList"/>
    <dgm:cxn modelId="{C43B0E91-FE61-42A0-9AA0-19987AB03ED0}" type="presParOf" srcId="{7A15C386-AC62-4E8E-B136-A3CBAAB16EB2}" destId="{BE1087D2-886B-4353-8E49-F8BD6E7A8EBF}" srcOrd="7" destOrd="0" presId="urn:microsoft.com/office/officeart/2008/layout/LinedList"/>
    <dgm:cxn modelId="{55206159-50DD-4E50-8BE0-436DAAEC2B3E}" type="presParOf" srcId="{BE1087D2-886B-4353-8E49-F8BD6E7A8EBF}" destId="{5E5A88ED-2E31-4A2A-A53C-79F9B4EC1FB2}" srcOrd="0" destOrd="0" presId="urn:microsoft.com/office/officeart/2008/layout/LinedList"/>
    <dgm:cxn modelId="{4DF93BFB-C31E-4A2A-8412-97FE669655BC}" type="presParOf" srcId="{BE1087D2-886B-4353-8E49-F8BD6E7A8EBF}" destId="{5F307391-4023-4797-8052-4C316FA6FB6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7D0F53-9195-4BB2-858E-D0DA1B2A968D}"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0A2CBD6D-3BBA-4E98-9C67-3CEA314DE160}">
      <dgm:prSet/>
      <dgm:spPr/>
      <dgm:t>
        <a:bodyPr/>
        <a:lstStyle/>
        <a:p>
          <a:r>
            <a:rPr lang="en-US"/>
            <a:t>•Nervousness, anxiety, sleeplessness</a:t>
          </a:r>
        </a:p>
      </dgm:t>
    </dgm:pt>
    <dgm:pt modelId="{B7EF7407-2A00-4909-BF42-FC4A284086EB}" type="parTrans" cxnId="{7FC52555-0D1C-49F5-938A-4189E8844D7B}">
      <dgm:prSet/>
      <dgm:spPr/>
      <dgm:t>
        <a:bodyPr/>
        <a:lstStyle/>
        <a:p>
          <a:endParaRPr lang="en-US"/>
        </a:p>
      </dgm:t>
    </dgm:pt>
    <dgm:pt modelId="{0E2DCE1B-AB14-49B7-B682-DEECE6E60D31}" type="sibTrans" cxnId="{7FC52555-0D1C-49F5-938A-4189E8844D7B}">
      <dgm:prSet/>
      <dgm:spPr/>
      <dgm:t>
        <a:bodyPr/>
        <a:lstStyle/>
        <a:p>
          <a:endParaRPr lang="en-US"/>
        </a:p>
      </dgm:t>
    </dgm:pt>
    <dgm:pt modelId="{3CA01507-593E-4F3E-8CC1-31E8D4FA35E0}">
      <dgm:prSet/>
      <dgm:spPr/>
      <dgm:t>
        <a:bodyPr/>
        <a:lstStyle/>
        <a:p>
          <a:r>
            <a:rPr lang="en-US"/>
            <a:t>•Powerlessness, vulnerability &amp; self blame</a:t>
          </a:r>
        </a:p>
      </dgm:t>
    </dgm:pt>
    <dgm:pt modelId="{72061825-42CF-4E1E-B1D2-132051960B11}" type="parTrans" cxnId="{FCCCCE14-E623-4A4B-82FC-896C8F93E29A}">
      <dgm:prSet/>
      <dgm:spPr/>
      <dgm:t>
        <a:bodyPr/>
        <a:lstStyle/>
        <a:p>
          <a:endParaRPr lang="en-US"/>
        </a:p>
      </dgm:t>
    </dgm:pt>
    <dgm:pt modelId="{704332BD-70E3-4C25-A35B-6B2CA31570C8}" type="sibTrans" cxnId="{FCCCCE14-E623-4A4B-82FC-896C8F93E29A}">
      <dgm:prSet/>
      <dgm:spPr/>
      <dgm:t>
        <a:bodyPr/>
        <a:lstStyle/>
        <a:p>
          <a:endParaRPr lang="en-US"/>
        </a:p>
      </dgm:t>
    </dgm:pt>
    <dgm:pt modelId="{9D115504-2418-4102-AEA3-1591B7E4DDB7}">
      <dgm:prSet/>
      <dgm:spPr/>
      <dgm:t>
        <a:bodyPr/>
        <a:lstStyle/>
        <a:p>
          <a:r>
            <a:rPr lang="en-US"/>
            <a:t>•Fear of a repeat attack</a:t>
          </a:r>
        </a:p>
      </dgm:t>
    </dgm:pt>
    <dgm:pt modelId="{6269DC79-47CA-4A70-981E-F9FBD2BE4F24}" type="parTrans" cxnId="{8F6559BA-95C4-41F0-9B14-DB1B00F75BC7}">
      <dgm:prSet/>
      <dgm:spPr/>
      <dgm:t>
        <a:bodyPr/>
        <a:lstStyle/>
        <a:p>
          <a:endParaRPr lang="en-US"/>
        </a:p>
      </dgm:t>
    </dgm:pt>
    <dgm:pt modelId="{44F39C1C-3386-4BE0-851F-6B4D7B90496E}" type="sibTrans" cxnId="{8F6559BA-95C4-41F0-9B14-DB1B00F75BC7}">
      <dgm:prSet/>
      <dgm:spPr/>
      <dgm:t>
        <a:bodyPr/>
        <a:lstStyle/>
        <a:p>
          <a:endParaRPr lang="en-US"/>
        </a:p>
      </dgm:t>
    </dgm:pt>
    <dgm:pt modelId="{5C72E9F4-3F06-4B38-A4D1-8AAB0D0191EB}">
      <dgm:prSet/>
      <dgm:spPr/>
      <dgm:t>
        <a:bodyPr/>
        <a:lstStyle/>
        <a:p>
          <a:r>
            <a:rPr lang="en-US"/>
            <a:t>•Vulnerability to repeat attack</a:t>
          </a:r>
        </a:p>
      </dgm:t>
    </dgm:pt>
    <dgm:pt modelId="{490F6BB1-04F1-4E75-9C96-2D8F08056C5E}" type="parTrans" cxnId="{5D2D5B4A-6461-4B5E-B55C-4E72815DEAE4}">
      <dgm:prSet/>
      <dgm:spPr/>
      <dgm:t>
        <a:bodyPr/>
        <a:lstStyle/>
        <a:p>
          <a:endParaRPr lang="en-US"/>
        </a:p>
      </dgm:t>
    </dgm:pt>
    <dgm:pt modelId="{AF76A89C-FC00-4E75-B88A-082977F0B1F1}" type="sibTrans" cxnId="{5D2D5B4A-6461-4B5E-B55C-4E72815DEAE4}">
      <dgm:prSet/>
      <dgm:spPr/>
      <dgm:t>
        <a:bodyPr/>
        <a:lstStyle/>
        <a:p>
          <a:endParaRPr lang="en-US"/>
        </a:p>
      </dgm:t>
    </dgm:pt>
    <dgm:pt modelId="{071DAF90-B37F-43D1-A554-EF0CD5F8B908}">
      <dgm:prSet/>
      <dgm:spPr/>
      <dgm:t>
        <a:bodyPr/>
        <a:lstStyle/>
        <a:p>
          <a:r>
            <a:rPr lang="en-US"/>
            <a:t>The might also be:</a:t>
          </a:r>
        </a:p>
      </dgm:t>
    </dgm:pt>
    <dgm:pt modelId="{98BB2B85-12D1-4C2A-8CD1-6C5148076FFD}" type="parTrans" cxnId="{DA8AE4D1-9DCE-43AF-AC52-ACD221CC7E16}">
      <dgm:prSet/>
      <dgm:spPr/>
      <dgm:t>
        <a:bodyPr/>
        <a:lstStyle/>
        <a:p>
          <a:endParaRPr lang="en-US"/>
        </a:p>
      </dgm:t>
    </dgm:pt>
    <dgm:pt modelId="{D4951BBE-8726-4612-AF11-F30D56434D24}" type="sibTrans" cxnId="{DA8AE4D1-9DCE-43AF-AC52-ACD221CC7E16}">
      <dgm:prSet/>
      <dgm:spPr/>
      <dgm:t>
        <a:bodyPr/>
        <a:lstStyle/>
        <a:p>
          <a:endParaRPr lang="en-US"/>
        </a:p>
      </dgm:t>
    </dgm:pt>
    <dgm:pt modelId="{75A714C9-0022-471B-A7BF-BE4CCA3698BD}">
      <dgm:prSet/>
      <dgm:spPr/>
      <dgm:t>
        <a:bodyPr/>
        <a:lstStyle/>
        <a:p>
          <a:r>
            <a:rPr lang="en-US"/>
            <a:t>•An increase in fear of crime</a:t>
          </a:r>
        </a:p>
      </dgm:t>
    </dgm:pt>
    <dgm:pt modelId="{8D4374A4-3DF8-4491-9144-946464A8667D}" type="parTrans" cxnId="{BD76F204-6FF6-45D7-9C07-73E95350C22C}">
      <dgm:prSet/>
      <dgm:spPr/>
      <dgm:t>
        <a:bodyPr/>
        <a:lstStyle/>
        <a:p>
          <a:endParaRPr lang="en-US"/>
        </a:p>
      </dgm:t>
    </dgm:pt>
    <dgm:pt modelId="{78DFA1FD-6951-4318-B540-77BE10199CF7}" type="sibTrans" cxnId="{BD76F204-6FF6-45D7-9C07-73E95350C22C}">
      <dgm:prSet/>
      <dgm:spPr/>
      <dgm:t>
        <a:bodyPr/>
        <a:lstStyle/>
        <a:p>
          <a:endParaRPr lang="en-US"/>
        </a:p>
      </dgm:t>
    </dgm:pt>
    <dgm:pt modelId="{14F64498-5325-4FF9-ADBF-1AFDAE1E58CB}">
      <dgm:prSet/>
      <dgm:spPr/>
      <dgm:t>
        <a:bodyPr/>
        <a:lstStyle/>
        <a:p>
          <a:r>
            <a:rPr lang="en-US"/>
            <a:t>•A lack of faith in the police</a:t>
          </a:r>
        </a:p>
      </dgm:t>
    </dgm:pt>
    <dgm:pt modelId="{5F19A8B3-640B-45EA-AADF-9D826AEFC7C5}" type="parTrans" cxnId="{D2199265-EB0B-4BFF-A8AA-1233A17DD8B2}">
      <dgm:prSet/>
      <dgm:spPr/>
      <dgm:t>
        <a:bodyPr/>
        <a:lstStyle/>
        <a:p>
          <a:endParaRPr lang="en-US"/>
        </a:p>
      </dgm:t>
    </dgm:pt>
    <dgm:pt modelId="{A35C5926-E54B-42C1-BCED-A453E89ED448}" type="sibTrans" cxnId="{D2199265-EB0B-4BFF-A8AA-1233A17DD8B2}">
      <dgm:prSet/>
      <dgm:spPr/>
      <dgm:t>
        <a:bodyPr/>
        <a:lstStyle/>
        <a:p>
          <a:endParaRPr lang="en-US"/>
        </a:p>
      </dgm:t>
    </dgm:pt>
    <dgm:pt modelId="{93B9E69B-F5F8-46EB-8E91-579C26EFB2E5}" type="pres">
      <dgm:prSet presAssocID="{9C7D0F53-9195-4BB2-858E-D0DA1B2A968D}" presName="vert0" presStyleCnt="0">
        <dgm:presLayoutVars>
          <dgm:dir/>
          <dgm:animOne val="branch"/>
          <dgm:animLvl val="lvl"/>
        </dgm:presLayoutVars>
      </dgm:prSet>
      <dgm:spPr/>
    </dgm:pt>
    <dgm:pt modelId="{802B4917-13DD-4E79-BE29-82B1B85F325A}" type="pres">
      <dgm:prSet presAssocID="{0A2CBD6D-3BBA-4E98-9C67-3CEA314DE160}" presName="thickLine" presStyleLbl="alignNode1" presStyleIdx="0" presStyleCnt="7"/>
      <dgm:spPr/>
    </dgm:pt>
    <dgm:pt modelId="{9F35FD3E-8257-4296-B1BC-DFB408EF9314}" type="pres">
      <dgm:prSet presAssocID="{0A2CBD6D-3BBA-4E98-9C67-3CEA314DE160}" presName="horz1" presStyleCnt="0"/>
      <dgm:spPr/>
    </dgm:pt>
    <dgm:pt modelId="{2678DCA4-8DE5-4A61-943C-3ABFD54D0AAB}" type="pres">
      <dgm:prSet presAssocID="{0A2CBD6D-3BBA-4E98-9C67-3CEA314DE160}" presName="tx1" presStyleLbl="revTx" presStyleIdx="0" presStyleCnt="7"/>
      <dgm:spPr/>
    </dgm:pt>
    <dgm:pt modelId="{5401E6A1-C819-4483-B897-A9441DBBEF71}" type="pres">
      <dgm:prSet presAssocID="{0A2CBD6D-3BBA-4E98-9C67-3CEA314DE160}" presName="vert1" presStyleCnt="0"/>
      <dgm:spPr/>
    </dgm:pt>
    <dgm:pt modelId="{4FA157D2-40DA-417C-8948-5CBCCEF5949C}" type="pres">
      <dgm:prSet presAssocID="{3CA01507-593E-4F3E-8CC1-31E8D4FA35E0}" presName="thickLine" presStyleLbl="alignNode1" presStyleIdx="1" presStyleCnt="7"/>
      <dgm:spPr/>
    </dgm:pt>
    <dgm:pt modelId="{1C8F37EC-CDED-4384-9F82-21303F9FC54D}" type="pres">
      <dgm:prSet presAssocID="{3CA01507-593E-4F3E-8CC1-31E8D4FA35E0}" presName="horz1" presStyleCnt="0"/>
      <dgm:spPr/>
    </dgm:pt>
    <dgm:pt modelId="{F09CCA1B-9E5D-4865-9367-C27FADCC1255}" type="pres">
      <dgm:prSet presAssocID="{3CA01507-593E-4F3E-8CC1-31E8D4FA35E0}" presName="tx1" presStyleLbl="revTx" presStyleIdx="1" presStyleCnt="7"/>
      <dgm:spPr/>
    </dgm:pt>
    <dgm:pt modelId="{BC689401-C24B-41B8-BF29-235E43609DC7}" type="pres">
      <dgm:prSet presAssocID="{3CA01507-593E-4F3E-8CC1-31E8D4FA35E0}" presName="vert1" presStyleCnt="0"/>
      <dgm:spPr/>
    </dgm:pt>
    <dgm:pt modelId="{0FEBFE38-EFAD-448A-9C29-3A69CC711C0C}" type="pres">
      <dgm:prSet presAssocID="{9D115504-2418-4102-AEA3-1591B7E4DDB7}" presName="thickLine" presStyleLbl="alignNode1" presStyleIdx="2" presStyleCnt="7"/>
      <dgm:spPr/>
    </dgm:pt>
    <dgm:pt modelId="{85FD1597-65EA-45C6-AB14-A3F6085D7839}" type="pres">
      <dgm:prSet presAssocID="{9D115504-2418-4102-AEA3-1591B7E4DDB7}" presName="horz1" presStyleCnt="0"/>
      <dgm:spPr/>
    </dgm:pt>
    <dgm:pt modelId="{A17D8902-F94C-4EC7-99AB-98CE5308C109}" type="pres">
      <dgm:prSet presAssocID="{9D115504-2418-4102-AEA3-1591B7E4DDB7}" presName="tx1" presStyleLbl="revTx" presStyleIdx="2" presStyleCnt="7"/>
      <dgm:spPr/>
    </dgm:pt>
    <dgm:pt modelId="{C644E6F0-99AC-462B-844C-0395664B24CF}" type="pres">
      <dgm:prSet presAssocID="{9D115504-2418-4102-AEA3-1591B7E4DDB7}" presName="vert1" presStyleCnt="0"/>
      <dgm:spPr/>
    </dgm:pt>
    <dgm:pt modelId="{D3AE842B-A038-443F-91B1-E46784548643}" type="pres">
      <dgm:prSet presAssocID="{5C72E9F4-3F06-4B38-A4D1-8AAB0D0191EB}" presName="thickLine" presStyleLbl="alignNode1" presStyleIdx="3" presStyleCnt="7"/>
      <dgm:spPr/>
    </dgm:pt>
    <dgm:pt modelId="{3BB6697B-8941-44DC-BA68-126027961641}" type="pres">
      <dgm:prSet presAssocID="{5C72E9F4-3F06-4B38-A4D1-8AAB0D0191EB}" presName="horz1" presStyleCnt="0"/>
      <dgm:spPr/>
    </dgm:pt>
    <dgm:pt modelId="{55B775A9-F24F-4956-AAE1-2A0DA8C82E2C}" type="pres">
      <dgm:prSet presAssocID="{5C72E9F4-3F06-4B38-A4D1-8AAB0D0191EB}" presName="tx1" presStyleLbl="revTx" presStyleIdx="3" presStyleCnt="7"/>
      <dgm:spPr/>
    </dgm:pt>
    <dgm:pt modelId="{128E00F3-4183-4963-95B4-56D8C1A407FF}" type="pres">
      <dgm:prSet presAssocID="{5C72E9F4-3F06-4B38-A4D1-8AAB0D0191EB}" presName="vert1" presStyleCnt="0"/>
      <dgm:spPr/>
    </dgm:pt>
    <dgm:pt modelId="{5722BB36-25B7-4EB9-97E2-B669E047365F}" type="pres">
      <dgm:prSet presAssocID="{071DAF90-B37F-43D1-A554-EF0CD5F8B908}" presName="thickLine" presStyleLbl="alignNode1" presStyleIdx="4" presStyleCnt="7"/>
      <dgm:spPr/>
    </dgm:pt>
    <dgm:pt modelId="{CB0A0298-BF43-4B01-A16F-B0429F1AE40D}" type="pres">
      <dgm:prSet presAssocID="{071DAF90-B37F-43D1-A554-EF0CD5F8B908}" presName="horz1" presStyleCnt="0"/>
      <dgm:spPr/>
    </dgm:pt>
    <dgm:pt modelId="{F88ACB75-0D88-4892-A248-43241CD5A9BB}" type="pres">
      <dgm:prSet presAssocID="{071DAF90-B37F-43D1-A554-EF0CD5F8B908}" presName="tx1" presStyleLbl="revTx" presStyleIdx="4" presStyleCnt="7"/>
      <dgm:spPr/>
    </dgm:pt>
    <dgm:pt modelId="{7FABF9C0-2E18-45FC-9B0C-CA145C872B46}" type="pres">
      <dgm:prSet presAssocID="{071DAF90-B37F-43D1-A554-EF0CD5F8B908}" presName="vert1" presStyleCnt="0"/>
      <dgm:spPr/>
    </dgm:pt>
    <dgm:pt modelId="{A3F5D477-897F-476D-B8E2-292842A60F9F}" type="pres">
      <dgm:prSet presAssocID="{75A714C9-0022-471B-A7BF-BE4CCA3698BD}" presName="thickLine" presStyleLbl="alignNode1" presStyleIdx="5" presStyleCnt="7"/>
      <dgm:spPr/>
    </dgm:pt>
    <dgm:pt modelId="{28D895E5-1912-475E-9BE5-434999833703}" type="pres">
      <dgm:prSet presAssocID="{75A714C9-0022-471B-A7BF-BE4CCA3698BD}" presName="horz1" presStyleCnt="0"/>
      <dgm:spPr/>
    </dgm:pt>
    <dgm:pt modelId="{6BE3F471-B6D3-4C49-A25A-30A9D2F683B5}" type="pres">
      <dgm:prSet presAssocID="{75A714C9-0022-471B-A7BF-BE4CCA3698BD}" presName="tx1" presStyleLbl="revTx" presStyleIdx="5" presStyleCnt="7"/>
      <dgm:spPr/>
    </dgm:pt>
    <dgm:pt modelId="{86CFA1E1-079A-41E9-8072-A5BEF5EBBC93}" type="pres">
      <dgm:prSet presAssocID="{75A714C9-0022-471B-A7BF-BE4CCA3698BD}" presName="vert1" presStyleCnt="0"/>
      <dgm:spPr/>
    </dgm:pt>
    <dgm:pt modelId="{5AABECB1-758D-4843-AB72-04F609ABB95E}" type="pres">
      <dgm:prSet presAssocID="{14F64498-5325-4FF9-ADBF-1AFDAE1E58CB}" presName="thickLine" presStyleLbl="alignNode1" presStyleIdx="6" presStyleCnt="7"/>
      <dgm:spPr/>
    </dgm:pt>
    <dgm:pt modelId="{FC834076-1615-4F15-9AC3-EB5F734FE03F}" type="pres">
      <dgm:prSet presAssocID="{14F64498-5325-4FF9-ADBF-1AFDAE1E58CB}" presName="horz1" presStyleCnt="0"/>
      <dgm:spPr/>
    </dgm:pt>
    <dgm:pt modelId="{F46976EA-E1A6-494D-A78D-8C2ED27AE5CF}" type="pres">
      <dgm:prSet presAssocID="{14F64498-5325-4FF9-ADBF-1AFDAE1E58CB}" presName="tx1" presStyleLbl="revTx" presStyleIdx="6" presStyleCnt="7"/>
      <dgm:spPr/>
    </dgm:pt>
    <dgm:pt modelId="{B95E73B9-CDA5-4F29-8040-8B14A5DE338A}" type="pres">
      <dgm:prSet presAssocID="{14F64498-5325-4FF9-ADBF-1AFDAE1E58CB}" presName="vert1" presStyleCnt="0"/>
      <dgm:spPr/>
    </dgm:pt>
  </dgm:ptLst>
  <dgm:cxnLst>
    <dgm:cxn modelId="{BD76F204-6FF6-45D7-9C07-73E95350C22C}" srcId="{9C7D0F53-9195-4BB2-858E-D0DA1B2A968D}" destId="{75A714C9-0022-471B-A7BF-BE4CCA3698BD}" srcOrd="5" destOrd="0" parTransId="{8D4374A4-3DF8-4491-9144-946464A8667D}" sibTransId="{78DFA1FD-6951-4318-B540-77BE10199CF7}"/>
    <dgm:cxn modelId="{0115C50B-10B8-4E87-B001-24B41C808F75}" type="presOf" srcId="{14F64498-5325-4FF9-ADBF-1AFDAE1E58CB}" destId="{F46976EA-E1A6-494D-A78D-8C2ED27AE5CF}" srcOrd="0" destOrd="0" presId="urn:microsoft.com/office/officeart/2008/layout/LinedList"/>
    <dgm:cxn modelId="{4D38DB11-4717-4100-AC7C-DC21457C5C4F}" type="presOf" srcId="{0A2CBD6D-3BBA-4E98-9C67-3CEA314DE160}" destId="{2678DCA4-8DE5-4A61-943C-3ABFD54D0AAB}" srcOrd="0" destOrd="0" presId="urn:microsoft.com/office/officeart/2008/layout/LinedList"/>
    <dgm:cxn modelId="{FCCCCE14-E623-4A4B-82FC-896C8F93E29A}" srcId="{9C7D0F53-9195-4BB2-858E-D0DA1B2A968D}" destId="{3CA01507-593E-4F3E-8CC1-31E8D4FA35E0}" srcOrd="1" destOrd="0" parTransId="{72061825-42CF-4E1E-B1D2-132051960B11}" sibTransId="{704332BD-70E3-4C25-A35B-6B2CA31570C8}"/>
    <dgm:cxn modelId="{7B4DF224-D7A6-4040-93C5-C0770F1F1CCC}" type="presOf" srcId="{9D115504-2418-4102-AEA3-1591B7E4DDB7}" destId="{A17D8902-F94C-4EC7-99AB-98CE5308C109}" srcOrd="0" destOrd="0" presId="urn:microsoft.com/office/officeart/2008/layout/LinedList"/>
    <dgm:cxn modelId="{EF600E64-7468-4974-A900-5C5518FEE308}" type="presOf" srcId="{75A714C9-0022-471B-A7BF-BE4CCA3698BD}" destId="{6BE3F471-B6D3-4C49-A25A-30A9D2F683B5}" srcOrd="0" destOrd="0" presId="urn:microsoft.com/office/officeart/2008/layout/LinedList"/>
    <dgm:cxn modelId="{D2199265-EB0B-4BFF-A8AA-1233A17DD8B2}" srcId="{9C7D0F53-9195-4BB2-858E-D0DA1B2A968D}" destId="{14F64498-5325-4FF9-ADBF-1AFDAE1E58CB}" srcOrd="6" destOrd="0" parTransId="{5F19A8B3-640B-45EA-AADF-9D826AEFC7C5}" sibTransId="{A35C5926-E54B-42C1-BCED-A453E89ED448}"/>
    <dgm:cxn modelId="{5D2D5B4A-6461-4B5E-B55C-4E72815DEAE4}" srcId="{9C7D0F53-9195-4BB2-858E-D0DA1B2A968D}" destId="{5C72E9F4-3F06-4B38-A4D1-8AAB0D0191EB}" srcOrd="3" destOrd="0" parTransId="{490F6BB1-04F1-4E75-9C96-2D8F08056C5E}" sibTransId="{AF76A89C-FC00-4E75-B88A-082977F0B1F1}"/>
    <dgm:cxn modelId="{7FC52555-0D1C-49F5-938A-4189E8844D7B}" srcId="{9C7D0F53-9195-4BB2-858E-D0DA1B2A968D}" destId="{0A2CBD6D-3BBA-4E98-9C67-3CEA314DE160}" srcOrd="0" destOrd="0" parTransId="{B7EF7407-2A00-4909-BF42-FC4A284086EB}" sibTransId="{0E2DCE1B-AB14-49B7-B682-DEECE6E60D31}"/>
    <dgm:cxn modelId="{8C4A28AC-30A3-4FB8-ABB0-6E73B4CE49C7}" type="presOf" srcId="{3CA01507-593E-4F3E-8CC1-31E8D4FA35E0}" destId="{F09CCA1B-9E5D-4865-9367-C27FADCC1255}" srcOrd="0" destOrd="0" presId="urn:microsoft.com/office/officeart/2008/layout/LinedList"/>
    <dgm:cxn modelId="{8F6559BA-95C4-41F0-9B14-DB1B00F75BC7}" srcId="{9C7D0F53-9195-4BB2-858E-D0DA1B2A968D}" destId="{9D115504-2418-4102-AEA3-1591B7E4DDB7}" srcOrd="2" destOrd="0" parTransId="{6269DC79-47CA-4A70-981E-F9FBD2BE4F24}" sibTransId="{44F39C1C-3386-4BE0-851F-6B4D7B90496E}"/>
    <dgm:cxn modelId="{4DBAF8C8-F320-47A3-8D62-CEEDEE3C6797}" type="presOf" srcId="{5C72E9F4-3F06-4B38-A4D1-8AAB0D0191EB}" destId="{55B775A9-F24F-4956-AAE1-2A0DA8C82E2C}" srcOrd="0" destOrd="0" presId="urn:microsoft.com/office/officeart/2008/layout/LinedList"/>
    <dgm:cxn modelId="{DA8AE4D1-9DCE-43AF-AC52-ACD221CC7E16}" srcId="{9C7D0F53-9195-4BB2-858E-D0DA1B2A968D}" destId="{071DAF90-B37F-43D1-A554-EF0CD5F8B908}" srcOrd="4" destOrd="0" parTransId="{98BB2B85-12D1-4C2A-8CD1-6C5148076FFD}" sibTransId="{D4951BBE-8726-4612-AF11-F30D56434D24}"/>
    <dgm:cxn modelId="{7D8119D8-984C-401E-B9BF-FE4513CBEDC2}" type="presOf" srcId="{9C7D0F53-9195-4BB2-858E-D0DA1B2A968D}" destId="{93B9E69B-F5F8-46EB-8E91-579C26EFB2E5}" srcOrd="0" destOrd="0" presId="urn:microsoft.com/office/officeart/2008/layout/LinedList"/>
    <dgm:cxn modelId="{8EB31CE2-6B72-4933-8B14-F583EBCFEF8B}" type="presOf" srcId="{071DAF90-B37F-43D1-A554-EF0CD5F8B908}" destId="{F88ACB75-0D88-4892-A248-43241CD5A9BB}" srcOrd="0" destOrd="0" presId="urn:microsoft.com/office/officeart/2008/layout/LinedList"/>
    <dgm:cxn modelId="{5B3F4113-F24B-4179-B4C8-86A03E4AACF9}" type="presParOf" srcId="{93B9E69B-F5F8-46EB-8E91-579C26EFB2E5}" destId="{802B4917-13DD-4E79-BE29-82B1B85F325A}" srcOrd="0" destOrd="0" presId="urn:microsoft.com/office/officeart/2008/layout/LinedList"/>
    <dgm:cxn modelId="{3067138A-5F9B-42BD-8DA0-978535270D22}" type="presParOf" srcId="{93B9E69B-F5F8-46EB-8E91-579C26EFB2E5}" destId="{9F35FD3E-8257-4296-B1BC-DFB408EF9314}" srcOrd="1" destOrd="0" presId="urn:microsoft.com/office/officeart/2008/layout/LinedList"/>
    <dgm:cxn modelId="{D7D1BAEC-E825-4291-A397-4A96F42FDE8D}" type="presParOf" srcId="{9F35FD3E-8257-4296-B1BC-DFB408EF9314}" destId="{2678DCA4-8DE5-4A61-943C-3ABFD54D0AAB}" srcOrd="0" destOrd="0" presId="urn:microsoft.com/office/officeart/2008/layout/LinedList"/>
    <dgm:cxn modelId="{53924B1A-B263-4A2C-84C5-3179F9953133}" type="presParOf" srcId="{9F35FD3E-8257-4296-B1BC-DFB408EF9314}" destId="{5401E6A1-C819-4483-B897-A9441DBBEF71}" srcOrd="1" destOrd="0" presId="urn:microsoft.com/office/officeart/2008/layout/LinedList"/>
    <dgm:cxn modelId="{E2CA705D-CE2D-488E-A42A-8F8ACCEF1355}" type="presParOf" srcId="{93B9E69B-F5F8-46EB-8E91-579C26EFB2E5}" destId="{4FA157D2-40DA-417C-8948-5CBCCEF5949C}" srcOrd="2" destOrd="0" presId="urn:microsoft.com/office/officeart/2008/layout/LinedList"/>
    <dgm:cxn modelId="{71C854D5-234C-4DDB-8056-E4D208E7E6F9}" type="presParOf" srcId="{93B9E69B-F5F8-46EB-8E91-579C26EFB2E5}" destId="{1C8F37EC-CDED-4384-9F82-21303F9FC54D}" srcOrd="3" destOrd="0" presId="urn:microsoft.com/office/officeart/2008/layout/LinedList"/>
    <dgm:cxn modelId="{4A83B6DE-2AAE-45F9-84AF-0BAA62B9B834}" type="presParOf" srcId="{1C8F37EC-CDED-4384-9F82-21303F9FC54D}" destId="{F09CCA1B-9E5D-4865-9367-C27FADCC1255}" srcOrd="0" destOrd="0" presId="urn:microsoft.com/office/officeart/2008/layout/LinedList"/>
    <dgm:cxn modelId="{229F68DC-B398-43F3-85AA-E4B7E2108FE5}" type="presParOf" srcId="{1C8F37EC-CDED-4384-9F82-21303F9FC54D}" destId="{BC689401-C24B-41B8-BF29-235E43609DC7}" srcOrd="1" destOrd="0" presId="urn:microsoft.com/office/officeart/2008/layout/LinedList"/>
    <dgm:cxn modelId="{D539A494-8F9B-48BE-96F5-16EA591A31E9}" type="presParOf" srcId="{93B9E69B-F5F8-46EB-8E91-579C26EFB2E5}" destId="{0FEBFE38-EFAD-448A-9C29-3A69CC711C0C}" srcOrd="4" destOrd="0" presId="urn:microsoft.com/office/officeart/2008/layout/LinedList"/>
    <dgm:cxn modelId="{1715A09F-016F-4132-8A2F-519B5969A4A9}" type="presParOf" srcId="{93B9E69B-F5F8-46EB-8E91-579C26EFB2E5}" destId="{85FD1597-65EA-45C6-AB14-A3F6085D7839}" srcOrd="5" destOrd="0" presId="urn:microsoft.com/office/officeart/2008/layout/LinedList"/>
    <dgm:cxn modelId="{63526EFB-F2B2-47F4-9B93-0C0AA2A72D4E}" type="presParOf" srcId="{85FD1597-65EA-45C6-AB14-A3F6085D7839}" destId="{A17D8902-F94C-4EC7-99AB-98CE5308C109}" srcOrd="0" destOrd="0" presId="urn:microsoft.com/office/officeart/2008/layout/LinedList"/>
    <dgm:cxn modelId="{5E29EB44-4CD2-4CF5-926B-206BE0BC0733}" type="presParOf" srcId="{85FD1597-65EA-45C6-AB14-A3F6085D7839}" destId="{C644E6F0-99AC-462B-844C-0395664B24CF}" srcOrd="1" destOrd="0" presId="urn:microsoft.com/office/officeart/2008/layout/LinedList"/>
    <dgm:cxn modelId="{28F309BF-B288-4DF5-8392-C1298846057C}" type="presParOf" srcId="{93B9E69B-F5F8-46EB-8E91-579C26EFB2E5}" destId="{D3AE842B-A038-443F-91B1-E46784548643}" srcOrd="6" destOrd="0" presId="urn:microsoft.com/office/officeart/2008/layout/LinedList"/>
    <dgm:cxn modelId="{B6544937-BFD4-44EC-AAAC-F6B3C0C88CC4}" type="presParOf" srcId="{93B9E69B-F5F8-46EB-8E91-579C26EFB2E5}" destId="{3BB6697B-8941-44DC-BA68-126027961641}" srcOrd="7" destOrd="0" presId="urn:microsoft.com/office/officeart/2008/layout/LinedList"/>
    <dgm:cxn modelId="{72F30C40-8105-4878-ABB3-B0C354CC07AD}" type="presParOf" srcId="{3BB6697B-8941-44DC-BA68-126027961641}" destId="{55B775A9-F24F-4956-AAE1-2A0DA8C82E2C}" srcOrd="0" destOrd="0" presId="urn:microsoft.com/office/officeart/2008/layout/LinedList"/>
    <dgm:cxn modelId="{EF9C7AF7-BA96-4123-8B74-0416B394C29F}" type="presParOf" srcId="{3BB6697B-8941-44DC-BA68-126027961641}" destId="{128E00F3-4183-4963-95B4-56D8C1A407FF}" srcOrd="1" destOrd="0" presId="urn:microsoft.com/office/officeart/2008/layout/LinedList"/>
    <dgm:cxn modelId="{3A246B7D-F96F-4798-BC41-21C08DC3DEEB}" type="presParOf" srcId="{93B9E69B-F5F8-46EB-8E91-579C26EFB2E5}" destId="{5722BB36-25B7-4EB9-97E2-B669E047365F}" srcOrd="8" destOrd="0" presId="urn:microsoft.com/office/officeart/2008/layout/LinedList"/>
    <dgm:cxn modelId="{F57A0667-D7A2-4499-B4D4-49AC9C7E7608}" type="presParOf" srcId="{93B9E69B-F5F8-46EB-8E91-579C26EFB2E5}" destId="{CB0A0298-BF43-4B01-A16F-B0429F1AE40D}" srcOrd="9" destOrd="0" presId="urn:microsoft.com/office/officeart/2008/layout/LinedList"/>
    <dgm:cxn modelId="{7DD5C060-FACB-4B33-B46A-E8C95D9D408E}" type="presParOf" srcId="{CB0A0298-BF43-4B01-A16F-B0429F1AE40D}" destId="{F88ACB75-0D88-4892-A248-43241CD5A9BB}" srcOrd="0" destOrd="0" presId="urn:microsoft.com/office/officeart/2008/layout/LinedList"/>
    <dgm:cxn modelId="{789C6925-5410-42B6-AFA6-2D437B3E807E}" type="presParOf" srcId="{CB0A0298-BF43-4B01-A16F-B0429F1AE40D}" destId="{7FABF9C0-2E18-45FC-9B0C-CA145C872B46}" srcOrd="1" destOrd="0" presId="urn:microsoft.com/office/officeart/2008/layout/LinedList"/>
    <dgm:cxn modelId="{B18A9634-F464-4A1F-AE2F-3F69B2EF4A4A}" type="presParOf" srcId="{93B9E69B-F5F8-46EB-8E91-579C26EFB2E5}" destId="{A3F5D477-897F-476D-B8E2-292842A60F9F}" srcOrd="10" destOrd="0" presId="urn:microsoft.com/office/officeart/2008/layout/LinedList"/>
    <dgm:cxn modelId="{EE282686-006B-4DED-AC4C-5E6399649DB5}" type="presParOf" srcId="{93B9E69B-F5F8-46EB-8E91-579C26EFB2E5}" destId="{28D895E5-1912-475E-9BE5-434999833703}" srcOrd="11" destOrd="0" presId="urn:microsoft.com/office/officeart/2008/layout/LinedList"/>
    <dgm:cxn modelId="{74156128-7C20-40EF-9EBC-BE69A789A624}" type="presParOf" srcId="{28D895E5-1912-475E-9BE5-434999833703}" destId="{6BE3F471-B6D3-4C49-A25A-30A9D2F683B5}" srcOrd="0" destOrd="0" presId="urn:microsoft.com/office/officeart/2008/layout/LinedList"/>
    <dgm:cxn modelId="{B98ECCDF-22B0-4433-9FD2-1F9B5140EC07}" type="presParOf" srcId="{28D895E5-1912-475E-9BE5-434999833703}" destId="{86CFA1E1-079A-41E9-8072-A5BEF5EBBC93}" srcOrd="1" destOrd="0" presId="urn:microsoft.com/office/officeart/2008/layout/LinedList"/>
    <dgm:cxn modelId="{C911EDFD-ED43-4F19-8E72-51C7B2CA3ADF}" type="presParOf" srcId="{93B9E69B-F5F8-46EB-8E91-579C26EFB2E5}" destId="{5AABECB1-758D-4843-AB72-04F609ABB95E}" srcOrd="12" destOrd="0" presId="urn:microsoft.com/office/officeart/2008/layout/LinedList"/>
    <dgm:cxn modelId="{7F50FB39-94AD-4CC6-8897-CB118CC4AE2B}" type="presParOf" srcId="{93B9E69B-F5F8-46EB-8E91-579C26EFB2E5}" destId="{FC834076-1615-4F15-9AC3-EB5F734FE03F}" srcOrd="13" destOrd="0" presId="urn:microsoft.com/office/officeart/2008/layout/LinedList"/>
    <dgm:cxn modelId="{03019F21-302E-403C-993F-8E3A8E554FD8}" type="presParOf" srcId="{FC834076-1615-4F15-9AC3-EB5F734FE03F}" destId="{F46976EA-E1A6-494D-A78D-8C2ED27AE5CF}" srcOrd="0" destOrd="0" presId="urn:microsoft.com/office/officeart/2008/layout/LinedList"/>
    <dgm:cxn modelId="{F6218BDE-DA55-4936-B795-D86BE19FB3C0}" type="presParOf" srcId="{FC834076-1615-4F15-9AC3-EB5F734FE03F}" destId="{B95E73B9-CDA5-4F29-8040-8B14A5DE338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038FE3-C89F-4170-8786-E14E26E24AB9}"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1B3A9771-68D1-498B-A4E6-EECE2D4EA1C2}">
      <dgm:prSet/>
      <dgm:spPr/>
      <dgm:t>
        <a:bodyPr/>
        <a:lstStyle/>
        <a:p>
          <a:r>
            <a:rPr lang="en-GB"/>
            <a:t>Feelings of powerlessness</a:t>
          </a:r>
          <a:endParaRPr lang="en-US"/>
        </a:p>
      </dgm:t>
    </dgm:pt>
    <dgm:pt modelId="{65410CD9-9BD3-4A6E-B265-8BFF166506EF}" type="parTrans" cxnId="{3694A203-4A10-4CC5-AF2E-FF7E6597CE00}">
      <dgm:prSet/>
      <dgm:spPr/>
      <dgm:t>
        <a:bodyPr/>
        <a:lstStyle/>
        <a:p>
          <a:endParaRPr lang="en-US"/>
        </a:p>
      </dgm:t>
    </dgm:pt>
    <dgm:pt modelId="{342370D2-3357-456C-A0AF-D0D1EE8ECBE6}" type="sibTrans" cxnId="{3694A203-4A10-4CC5-AF2E-FF7E6597CE00}">
      <dgm:prSet/>
      <dgm:spPr/>
      <dgm:t>
        <a:bodyPr/>
        <a:lstStyle/>
        <a:p>
          <a:endParaRPr lang="en-US"/>
        </a:p>
      </dgm:t>
    </dgm:pt>
    <dgm:pt modelId="{ED3F78AC-F346-4742-8D16-80C0E23B663D}">
      <dgm:prSet/>
      <dgm:spPr/>
      <dgm:t>
        <a:bodyPr/>
        <a:lstStyle/>
        <a:p>
          <a:r>
            <a:rPr lang="en-GB"/>
            <a:t>Vulnerability to repeat attack</a:t>
          </a:r>
          <a:endParaRPr lang="en-US"/>
        </a:p>
      </dgm:t>
    </dgm:pt>
    <dgm:pt modelId="{DA5D709D-ACF3-45EC-A06B-12C2E33C9C46}" type="parTrans" cxnId="{B42A2160-EA64-40B8-8B0E-F8458E34F388}">
      <dgm:prSet/>
      <dgm:spPr/>
      <dgm:t>
        <a:bodyPr/>
        <a:lstStyle/>
        <a:p>
          <a:endParaRPr lang="en-US"/>
        </a:p>
      </dgm:t>
    </dgm:pt>
    <dgm:pt modelId="{FECAAE3A-19AF-4C26-80A6-E95DD6787A99}" type="sibTrans" cxnId="{B42A2160-EA64-40B8-8B0E-F8458E34F388}">
      <dgm:prSet/>
      <dgm:spPr/>
      <dgm:t>
        <a:bodyPr/>
        <a:lstStyle/>
        <a:p>
          <a:endParaRPr lang="en-US"/>
        </a:p>
      </dgm:t>
    </dgm:pt>
    <dgm:pt modelId="{E6677625-560D-4F74-8F9E-689F680F39CC}">
      <dgm:prSet/>
      <dgm:spPr/>
      <dgm:t>
        <a:bodyPr/>
        <a:lstStyle/>
        <a:p>
          <a:r>
            <a:rPr lang="en-GB"/>
            <a:t>Depression or anxiety related illnesses</a:t>
          </a:r>
          <a:endParaRPr lang="en-US"/>
        </a:p>
      </dgm:t>
    </dgm:pt>
    <dgm:pt modelId="{0FC2C7EB-6963-481C-9DC9-7DE1A8CDFFBD}" type="parTrans" cxnId="{19C5415B-FAD5-4B58-80B2-199C2B2ABF11}">
      <dgm:prSet/>
      <dgm:spPr/>
      <dgm:t>
        <a:bodyPr/>
        <a:lstStyle/>
        <a:p>
          <a:endParaRPr lang="en-US"/>
        </a:p>
      </dgm:t>
    </dgm:pt>
    <dgm:pt modelId="{1071525A-C92F-4A68-BD66-1B366BEFFE8C}" type="sibTrans" cxnId="{19C5415B-FAD5-4B58-80B2-199C2B2ABF11}">
      <dgm:prSet/>
      <dgm:spPr/>
      <dgm:t>
        <a:bodyPr/>
        <a:lstStyle/>
        <a:p>
          <a:endParaRPr lang="en-US"/>
        </a:p>
      </dgm:t>
    </dgm:pt>
    <dgm:pt modelId="{9779F99E-505C-44E2-887A-DBB7916F22A0}">
      <dgm:prSet/>
      <dgm:spPr/>
      <dgm:t>
        <a:bodyPr/>
        <a:lstStyle/>
        <a:p>
          <a:r>
            <a:rPr lang="en-GB"/>
            <a:t>Post Traumatic Stress Disorder</a:t>
          </a:r>
          <a:endParaRPr lang="en-US"/>
        </a:p>
      </dgm:t>
    </dgm:pt>
    <dgm:pt modelId="{2813D919-18DB-4AFD-AB27-3D0D53B01A76}" type="parTrans" cxnId="{BAF666A9-E962-41B6-B764-4D800D2FA305}">
      <dgm:prSet/>
      <dgm:spPr/>
      <dgm:t>
        <a:bodyPr/>
        <a:lstStyle/>
        <a:p>
          <a:endParaRPr lang="en-US"/>
        </a:p>
      </dgm:t>
    </dgm:pt>
    <dgm:pt modelId="{CD5394CF-A833-4C40-9038-694C8EC66691}" type="sibTrans" cxnId="{BAF666A9-E962-41B6-B764-4D800D2FA305}">
      <dgm:prSet/>
      <dgm:spPr/>
      <dgm:t>
        <a:bodyPr/>
        <a:lstStyle/>
        <a:p>
          <a:endParaRPr lang="en-US"/>
        </a:p>
      </dgm:t>
    </dgm:pt>
    <dgm:pt modelId="{86792537-AB54-4F67-9F6C-6DC5978485E6}">
      <dgm:prSet/>
      <dgm:spPr/>
      <dgm:t>
        <a:bodyPr/>
        <a:lstStyle/>
        <a:p>
          <a:r>
            <a:rPr lang="en-GB"/>
            <a:t>Inappropriate behaviour towards suspect (vigilante behaviour if police take no action)</a:t>
          </a:r>
          <a:endParaRPr lang="en-US"/>
        </a:p>
      </dgm:t>
    </dgm:pt>
    <dgm:pt modelId="{9B5A8920-B672-458B-90F2-6CB8F1353BEA}" type="parTrans" cxnId="{EF8CC4FC-D98A-4EB2-ADC8-EE996F360D7D}">
      <dgm:prSet/>
      <dgm:spPr/>
      <dgm:t>
        <a:bodyPr/>
        <a:lstStyle/>
        <a:p>
          <a:endParaRPr lang="en-US"/>
        </a:p>
      </dgm:t>
    </dgm:pt>
    <dgm:pt modelId="{1FD5EC80-A24A-4C6D-96B8-D9A5AA787D87}" type="sibTrans" cxnId="{EF8CC4FC-D98A-4EB2-ADC8-EE996F360D7D}">
      <dgm:prSet/>
      <dgm:spPr/>
      <dgm:t>
        <a:bodyPr/>
        <a:lstStyle/>
        <a:p>
          <a:endParaRPr lang="en-US"/>
        </a:p>
      </dgm:t>
    </dgm:pt>
    <dgm:pt modelId="{FB9294D6-073F-4227-88CD-43C76177DEB1}" type="pres">
      <dgm:prSet presAssocID="{83038FE3-C89F-4170-8786-E14E26E24AB9}" presName="vert0" presStyleCnt="0">
        <dgm:presLayoutVars>
          <dgm:dir/>
          <dgm:animOne val="branch"/>
          <dgm:animLvl val="lvl"/>
        </dgm:presLayoutVars>
      </dgm:prSet>
      <dgm:spPr/>
    </dgm:pt>
    <dgm:pt modelId="{BEF061D9-A9C4-40FE-9300-ED266FE2910C}" type="pres">
      <dgm:prSet presAssocID="{1B3A9771-68D1-498B-A4E6-EECE2D4EA1C2}" presName="thickLine" presStyleLbl="alignNode1" presStyleIdx="0" presStyleCnt="5"/>
      <dgm:spPr/>
    </dgm:pt>
    <dgm:pt modelId="{F22E34C2-B2DA-4889-BB1C-19F8D8438263}" type="pres">
      <dgm:prSet presAssocID="{1B3A9771-68D1-498B-A4E6-EECE2D4EA1C2}" presName="horz1" presStyleCnt="0"/>
      <dgm:spPr/>
    </dgm:pt>
    <dgm:pt modelId="{1586C7EB-2019-4D43-BCFC-D64FF322E084}" type="pres">
      <dgm:prSet presAssocID="{1B3A9771-68D1-498B-A4E6-EECE2D4EA1C2}" presName="tx1" presStyleLbl="revTx" presStyleIdx="0" presStyleCnt="5"/>
      <dgm:spPr/>
    </dgm:pt>
    <dgm:pt modelId="{D9F82B1C-4EAC-431A-8C25-FB12CB1AA626}" type="pres">
      <dgm:prSet presAssocID="{1B3A9771-68D1-498B-A4E6-EECE2D4EA1C2}" presName="vert1" presStyleCnt="0"/>
      <dgm:spPr/>
    </dgm:pt>
    <dgm:pt modelId="{C68335C6-7EC6-4FDF-BAE4-93E89B13132A}" type="pres">
      <dgm:prSet presAssocID="{ED3F78AC-F346-4742-8D16-80C0E23B663D}" presName="thickLine" presStyleLbl="alignNode1" presStyleIdx="1" presStyleCnt="5"/>
      <dgm:spPr/>
    </dgm:pt>
    <dgm:pt modelId="{4FA1EF18-BFD6-41E9-B83A-B1E019EBC7AB}" type="pres">
      <dgm:prSet presAssocID="{ED3F78AC-F346-4742-8D16-80C0E23B663D}" presName="horz1" presStyleCnt="0"/>
      <dgm:spPr/>
    </dgm:pt>
    <dgm:pt modelId="{8AB9FB34-09CE-49BD-8DB2-48C520C97A91}" type="pres">
      <dgm:prSet presAssocID="{ED3F78AC-F346-4742-8D16-80C0E23B663D}" presName="tx1" presStyleLbl="revTx" presStyleIdx="1" presStyleCnt="5"/>
      <dgm:spPr/>
    </dgm:pt>
    <dgm:pt modelId="{0980E06A-0441-4F19-8C65-BC52B78035F6}" type="pres">
      <dgm:prSet presAssocID="{ED3F78AC-F346-4742-8D16-80C0E23B663D}" presName="vert1" presStyleCnt="0"/>
      <dgm:spPr/>
    </dgm:pt>
    <dgm:pt modelId="{3D7D5607-78E5-4179-AEDD-D7FDE39231A5}" type="pres">
      <dgm:prSet presAssocID="{E6677625-560D-4F74-8F9E-689F680F39CC}" presName="thickLine" presStyleLbl="alignNode1" presStyleIdx="2" presStyleCnt="5"/>
      <dgm:spPr/>
    </dgm:pt>
    <dgm:pt modelId="{FD62DC56-8C59-47D7-88E3-1E5D4536EBC5}" type="pres">
      <dgm:prSet presAssocID="{E6677625-560D-4F74-8F9E-689F680F39CC}" presName="horz1" presStyleCnt="0"/>
      <dgm:spPr/>
    </dgm:pt>
    <dgm:pt modelId="{C0A217A9-177F-490A-A07E-595E3F555BD8}" type="pres">
      <dgm:prSet presAssocID="{E6677625-560D-4F74-8F9E-689F680F39CC}" presName="tx1" presStyleLbl="revTx" presStyleIdx="2" presStyleCnt="5"/>
      <dgm:spPr/>
    </dgm:pt>
    <dgm:pt modelId="{CD693111-9DA9-48B1-9DCD-2A229E78C8CC}" type="pres">
      <dgm:prSet presAssocID="{E6677625-560D-4F74-8F9E-689F680F39CC}" presName="vert1" presStyleCnt="0"/>
      <dgm:spPr/>
    </dgm:pt>
    <dgm:pt modelId="{CDCD1BB8-563A-4BAE-8FF6-9BB18804D8B9}" type="pres">
      <dgm:prSet presAssocID="{9779F99E-505C-44E2-887A-DBB7916F22A0}" presName="thickLine" presStyleLbl="alignNode1" presStyleIdx="3" presStyleCnt="5"/>
      <dgm:spPr/>
    </dgm:pt>
    <dgm:pt modelId="{7046F542-41F9-4905-95F1-5354A2F604E2}" type="pres">
      <dgm:prSet presAssocID="{9779F99E-505C-44E2-887A-DBB7916F22A0}" presName="horz1" presStyleCnt="0"/>
      <dgm:spPr/>
    </dgm:pt>
    <dgm:pt modelId="{013395BE-C4C0-4A8D-AD29-DCF903ADEBAD}" type="pres">
      <dgm:prSet presAssocID="{9779F99E-505C-44E2-887A-DBB7916F22A0}" presName="tx1" presStyleLbl="revTx" presStyleIdx="3" presStyleCnt="5"/>
      <dgm:spPr/>
    </dgm:pt>
    <dgm:pt modelId="{8106F3ED-753B-40C6-A224-F5E3F542E8B7}" type="pres">
      <dgm:prSet presAssocID="{9779F99E-505C-44E2-887A-DBB7916F22A0}" presName="vert1" presStyleCnt="0"/>
      <dgm:spPr/>
    </dgm:pt>
    <dgm:pt modelId="{7B07B743-6C6F-4B5C-B420-E94BECA5FA41}" type="pres">
      <dgm:prSet presAssocID="{86792537-AB54-4F67-9F6C-6DC5978485E6}" presName="thickLine" presStyleLbl="alignNode1" presStyleIdx="4" presStyleCnt="5"/>
      <dgm:spPr/>
    </dgm:pt>
    <dgm:pt modelId="{97AB498D-D430-4251-A253-AF9DA2AAA11A}" type="pres">
      <dgm:prSet presAssocID="{86792537-AB54-4F67-9F6C-6DC5978485E6}" presName="horz1" presStyleCnt="0"/>
      <dgm:spPr/>
    </dgm:pt>
    <dgm:pt modelId="{652E555F-C0DA-41F9-A33B-D337D43EFC1A}" type="pres">
      <dgm:prSet presAssocID="{86792537-AB54-4F67-9F6C-6DC5978485E6}" presName="tx1" presStyleLbl="revTx" presStyleIdx="4" presStyleCnt="5"/>
      <dgm:spPr/>
    </dgm:pt>
    <dgm:pt modelId="{B44DDE99-5BE5-40BA-9B31-DD8B1D6DBDE2}" type="pres">
      <dgm:prSet presAssocID="{86792537-AB54-4F67-9F6C-6DC5978485E6}" presName="vert1" presStyleCnt="0"/>
      <dgm:spPr/>
    </dgm:pt>
  </dgm:ptLst>
  <dgm:cxnLst>
    <dgm:cxn modelId="{3694A203-4A10-4CC5-AF2E-FF7E6597CE00}" srcId="{83038FE3-C89F-4170-8786-E14E26E24AB9}" destId="{1B3A9771-68D1-498B-A4E6-EECE2D4EA1C2}" srcOrd="0" destOrd="0" parTransId="{65410CD9-9BD3-4A6E-B265-8BFF166506EF}" sibTransId="{342370D2-3357-456C-A0AF-D0D1EE8ECBE6}"/>
    <dgm:cxn modelId="{FD9E4424-0C95-4EFB-9118-C9D14D82C4F7}" type="presOf" srcId="{86792537-AB54-4F67-9F6C-6DC5978485E6}" destId="{652E555F-C0DA-41F9-A33B-D337D43EFC1A}" srcOrd="0" destOrd="0" presId="urn:microsoft.com/office/officeart/2008/layout/LinedList"/>
    <dgm:cxn modelId="{19C5415B-FAD5-4B58-80B2-199C2B2ABF11}" srcId="{83038FE3-C89F-4170-8786-E14E26E24AB9}" destId="{E6677625-560D-4F74-8F9E-689F680F39CC}" srcOrd="2" destOrd="0" parTransId="{0FC2C7EB-6963-481C-9DC9-7DE1A8CDFFBD}" sibTransId="{1071525A-C92F-4A68-BD66-1B366BEFFE8C}"/>
    <dgm:cxn modelId="{B42A2160-EA64-40B8-8B0E-F8458E34F388}" srcId="{83038FE3-C89F-4170-8786-E14E26E24AB9}" destId="{ED3F78AC-F346-4742-8D16-80C0E23B663D}" srcOrd="1" destOrd="0" parTransId="{DA5D709D-ACF3-45EC-A06B-12C2E33C9C46}" sibTransId="{FECAAE3A-19AF-4C26-80A6-E95DD6787A99}"/>
    <dgm:cxn modelId="{83359549-81A7-4095-90A8-54D2187D4308}" type="presOf" srcId="{E6677625-560D-4F74-8F9E-689F680F39CC}" destId="{C0A217A9-177F-490A-A07E-595E3F555BD8}" srcOrd="0" destOrd="0" presId="urn:microsoft.com/office/officeart/2008/layout/LinedList"/>
    <dgm:cxn modelId="{BAF666A9-E962-41B6-B764-4D800D2FA305}" srcId="{83038FE3-C89F-4170-8786-E14E26E24AB9}" destId="{9779F99E-505C-44E2-887A-DBB7916F22A0}" srcOrd="3" destOrd="0" parTransId="{2813D919-18DB-4AFD-AB27-3D0D53B01A76}" sibTransId="{CD5394CF-A833-4C40-9038-694C8EC66691}"/>
    <dgm:cxn modelId="{43F71AB5-1A6A-46FB-A1A7-9CE1B3164C05}" type="presOf" srcId="{83038FE3-C89F-4170-8786-E14E26E24AB9}" destId="{FB9294D6-073F-4227-88CD-43C76177DEB1}" srcOrd="0" destOrd="0" presId="urn:microsoft.com/office/officeart/2008/layout/LinedList"/>
    <dgm:cxn modelId="{4DE216BB-0243-40A8-A425-F7C04636F331}" type="presOf" srcId="{ED3F78AC-F346-4742-8D16-80C0E23B663D}" destId="{8AB9FB34-09CE-49BD-8DB2-48C520C97A91}" srcOrd="0" destOrd="0" presId="urn:microsoft.com/office/officeart/2008/layout/LinedList"/>
    <dgm:cxn modelId="{EF9672DB-1672-403B-8D26-01D76BEEAA5A}" type="presOf" srcId="{1B3A9771-68D1-498B-A4E6-EECE2D4EA1C2}" destId="{1586C7EB-2019-4D43-BCFC-D64FF322E084}" srcOrd="0" destOrd="0" presId="urn:microsoft.com/office/officeart/2008/layout/LinedList"/>
    <dgm:cxn modelId="{F624C2F4-07C4-4A7A-981E-2575FCA78A22}" type="presOf" srcId="{9779F99E-505C-44E2-887A-DBB7916F22A0}" destId="{013395BE-C4C0-4A8D-AD29-DCF903ADEBAD}" srcOrd="0" destOrd="0" presId="urn:microsoft.com/office/officeart/2008/layout/LinedList"/>
    <dgm:cxn modelId="{EF8CC4FC-D98A-4EB2-ADC8-EE996F360D7D}" srcId="{83038FE3-C89F-4170-8786-E14E26E24AB9}" destId="{86792537-AB54-4F67-9F6C-6DC5978485E6}" srcOrd="4" destOrd="0" parTransId="{9B5A8920-B672-458B-90F2-6CB8F1353BEA}" sibTransId="{1FD5EC80-A24A-4C6D-96B8-D9A5AA787D87}"/>
    <dgm:cxn modelId="{88EA8DDE-1929-4E77-8397-596D936B0A02}" type="presParOf" srcId="{FB9294D6-073F-4227-88CD-43C76177DEB1}" destId="{BEF061D9-A9C4-40FE-9300-ED266FE2910C}" srcOrd="0" destOrd="0" presId="urn:microsoft.com/office/officeart/2008/layout/LinedList"/>
    <dgm:cxn modelId="{202F5816-BAE3-4ACB-9B52-1551C6CD39D6}" type="presParOf" srcId="{FB9294D6-073F-4227-88CD-43C76177DEB1}" destId="{F22E34C2-B2DA-4889-BB1C-19F8D8438263}" srcOrd="1" destOrd="0" presId="urn:microsoft.com/office/officeart/2008/layout/LinedList"/>
    <dgm:cxn modelId="{1B2515F4-A689-4E95-9903-48E934607791}" type="presParOf" srcId="{F22E34C2-B2DA-4889-BB1C-19F8D8438263}" destId="{1586C7EB-2019-4D43-BCFC-D64FF322E084}" srcOrd="0" destOrd="0" presId="urn:microsoft.com/office/officeart/2008/layout/LinedList"/>
    <dgm:cxn modelId="{1A7E6F04-4656-4C39-9081-4420D85DA33C}" type="presParOf" srcId="{F22E34C2-B2DA-4889-BB1C-19F8D8438263}" destId="{D9F82B1C-4EAC-431A-8C25-FB12CB1AA626}" srcOrd="1" destOrd="0" presId="urn:microsoft.com/office/officeart/2008/layout/LinedList"/>
    <dgm:cxn modelId="{F12EC892-6F5D-4426-A858-04CE66F61AF2}" type="presParOf" srcId="{FB9294D6-073F-4227-88CD-43C76177DEB1}" destId="{C68335C6-7EC6-4FDF-BAE4-93E89B13132A}" srcOrd="2" destOrd="0" presId="urn:microsoft.com/office/officeart/2008/layout/LinedList"/>
    <dgm:cxn modelId="{86E8EB90-0765-4D36-A5F6-4C0D46A628A3}" type="presParOf" srcId="{FB9294D6-073F-4227-88CD-43C76177DEB1}" destId="{4FA1EF18-BFD6-41E9-B83A-B1E019EBC7AB}" srcOrd="3" destOrd="0" presId="urn:microsoft.com/office/officeart/2008/layout/LinedList"/>
    <dgm:cxn modelId="{813CE52B-5E3E-458E-A5B6-86838A4F11B2}" type="presParOf" srcId="{4FA1EF18-BFD6-41E9-B83A-B1E019EBC7AB}" destId="{8AB9FB34-09CE-49BD-8DB2-48C520C97A91}" srcOrd="0" destOrd="0" presId="urn:microsoft.com/office/officeart/2008/layout/LinedList"/>
    <dgm:cxn modelId="{D125BD37-1270-49BA-B16C-E3AF36AF6C4B}" type="presParOf" srcId="{4FA1EF18-BFD6-41E9-B83A-B1E019EBC7AB}" destId="{0980E06A-0441-4F19-8C65-BC52B78035F6}" srcOrd="1" destOrd="0" presId="urn:microsoft.com/office/officeart/2008/layout/LinedList"/>
    <dgm:cxn modelId="{D4374DC8-E890-4D56-834B-F365433C3E45}" type="presParOf" srcId="{FB9294D6-073F-4227-88CD-43C76177DEB1}" destId="{3D7D5607-78E5-4179-AEDD-D7FDE39231A5}" srcOrd="4" destOrd="0" presId="urn:microsoft.com/office/officeart/2008/layout/LinedList"/>
    <dgm:cxn modelId="{E1AEB19A-F7F0-4DE1-93EA-9AD96A66C456}" type="presParOf" srcId="{FB9294D6-073F-4227-88CD-43C76177DEB1}" destId="{FD62DC56-8C59-47D7-88E3-1E5D4536EBC5}" srcOrd="5" destOrd="0" presId="urn:microsoft.com/office/officeart/2008/layout/LinedList"/>
    <dgm:cxn modelId="{62D75FF9-A192-44AC-A2BC-5751C56E9623}" type="presParOf" srcId="{FD62DC56-8C59-47D7-88E3-1E5D4536EBC5}" destId="{C0A217A9-177F-490A-A07E-595E3F555BD8}" srcOrd="0" destOrd="0" presId="urn:microsoft.com/office/officeart/2008/layout/LinedList"/>
    <dgm:cxn modelId="{DF351D30-5E1C-45A7-9A2F-BAE37FC1D0ED}" type="presParOf" srcId="{FD62DC56-8C59-47D7-88E3-1E5D4536EBC5}" destId="{CD693111-9DA9-48B1-9DCD-2A229E78C8CC}" srcOrd="1" destOrd="0" presId="urn:microsoft.com/office/officeart/2008/layout/LinedList"/>
    <dgm:cxn modelId="{2538CC63-2A6D-4A2C-99E4-572BDB3C298E}" type="presParOf" srcId="{FB9294D6-073F-4227-88CD-43C76177DEB1}" destId="{CDCD1BB8-563A-4BAE-8FF6-9BB18804D8B9}" srcOrd="6" destOrd="0" presId="urn:microsoft.com/office/officeart/2008/layout/LinedList"/>
    <dgm:cxn modelId="{D06C1BF7-7BBA-460C-87E0-67A448D34121}" type="presParOf" srcId="{FB9294D6-073F-4227-88CD-43C76177DEB1}" destId="{7046F542-41F9-4905-95F1-5354A2F604E2}" srcOrd="7" destOrd="0" presId="urn:microsoft.com/office/officeart/2008/layout/LinedList"/>
    <dgm:cxn modelId="{82FD9E38-F305-4BB0-939F-EF5CB60BD596}" type="presParOf" srcId="{7046F542-41F9-4905-95F1-5354A2F604E2}" destId="{013395BE-C4C0-4A8D-AD29-DCF903ADEBAD}" srcOrd="0" destOrd="0" presId="urn:microsoft.com/office/officeart/2008/layout/LinedList"/>
    <dgm:cxn modelId="{157C1148-552C-437A-A208-160A03B486F2}" type="presParOf" srcId="{7046F542-41F9-4905-95F1-5354A2F604E2}" destId="{8106F3ED-753B-40C6-A224-F5E3F542E8B7}" srcOrd="1" destOrd="0" presId="urn:microsoft.com/office/officeart/2008/layout/LinedList"/>
    <dgm:cxn modelId="{C63B5F98-566B-4B66-9B42-043AF69E1A21}" type="presParOf" srcId="{FB9294D6-073F-4227-88CD-43C76177DEB1}" destId="{7B07B743-6C6F-4B5C-B420-E94BECA5FA41}" srcOrd="8" destOrd="0" presId="urn:microsoft.com/office/officeart/2008/layout/LinedList"/>
    <dgm:cxn modelId="{E11CC876-CA48-4AD3-B599-4EC9F0FA7697}" type="presParOf" srcId="{FB9294D6-073F-4227-88CD-43C76177DEB1}" destId="{97AB498D-D430-4251-A253-AF9DA2AAA11A}" srcOrd="9" destOrd="0" presId="urn:microsoft.com/office/officeart/2008/layout/LinedList"/>
    <dgm:cxn modelId="{C26B5E1E-1E66-4E5D-9651-F879B2CB3155}" type="presParOf" srcId="{97AB498D-D430-4251-A253-AF9DA2AAA11A}" destId="{652E555F-C0DA-41F9-A33B-D337D43EFC1A}" srcOrd="0" destOrd="0" presId="urn:microsoft.com/office/officeart/2008/layout/LinedList"/>
    <dgm:cxn modelId="{A26B82FF-30D7-434A-A2E5-B861DE48317A}" type="presParOf" srcId="{97AB498D-D430-4251-A253-AF9DA2AAA11A}" destId="{B44DDE99-5BE5-40BA-9B31-DD8B1D6DBDE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31DBEB-7EC6-4152-9CAF-4273F5A0F7A3}"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235A7E99-0D9D-4E3D-9861-5F3712C56DAF}">
      <dgm:prSet/>
      <dgm:spPr/>
      <dgm:t>
        <a:bodyPr/>
        <a:lstStyle/>
        <a:p>
          <a:r>
            <a:rPr lang="en-US"/>
            <a:t>Allows the criminal justice system to succeed</a:t>
          </a:r>
        </a:p>
      </dgm:t>
    </dgm:pt>
    <dgm:pt modelId="{07F1AE1B-1CE9-48A2-8985-AEEA703694BF}" type="parTrans" cxnId="{7C3D3140-C8CC-4771-B36D-C1E1874378BF}">
      <dgm:prSet/>
      <dgm:spPr/>
      <dgm:t>
        <a:bodyPr/>
        <a:lstStyle/>
        <a:p>
          <a:endParaRPr lang="en-US"/>
        </a:p>
      </dgm:t>
    </dgm:pt>
    <dgm:pt modelId="{076E2C73-F7C6-471C-A431-9F669A0FBB2D}" type="sibTrans" cxnId="{7C3D3140-C8CC-4771-B36D-C1E1874378BF}">
      <dgm:prSet/>
      <dgm:spPr/>
      <dgm:t>
        <a:bodyPr/>
        <a:lstStyle/>
        <a:p>
          <a:endParaRPr lang="en-US"/>
        </a:p>
      </dgm:t>
    </dgm:pt>
    <dgm:pt modelId="{07B6BA69-32CE-4D77-B280-EE1C2BA57B56}">
      <dgm:prSet/>
      <dgm:spPr/>
      <dgm:t>
        <a:bodyPr/>
        <a:lstStyle/>
        <a:p>
          <a:r>
            <a:rPr lang="en-US"/>
            <a:t>Narrows the justice gap</a:t>
          </a:r>
        </a:p>
      </dgm:t>
    </dgm:pt>
    <dgm:pt modelId="{ADAB6BDB-3193-45C5-A242-89515B058D86}" type="parTrans" cxnId="{C025E441-3CD6-44DE-8E2A-2A6642EC170B}">
      <dgm:prSet/>
      <dgm:spPr/>
      <dgm:t>
        <a:bodyPr/>
        <a:lstStyle/>
        <a:p>
          <a:endParaRPr lang="en-US"/>
        </a:p>
      </dgm:t>
    </dgm:pt>
    <dgm:pt modelId="{63088049-D7E1-4924-AF54-AA41891A087C}" type="sibTrans" cxnId="{C025E441-3CD6-44DE-8E2A-2A6642EC170B}">
      <dgm:prSet/>
      <dgm:spPr/>
      <dgm:t>
        <a:bodyPr/>
        <a:lstStyle/>
        <a:p>
          <a:endParaRPr lang="en-US"/>
        </a:p>
      </dgm:t>
    </dgm:pt>
    <dgm:pt modelId="{34F21905-A8D8-40D6-B4D4-8502CC0EE8A8}">
      <dgm:prSet/>
      <dgm:spPr/>
      <dgm:t>
        <a:bodyPr/>
        <a:lstStyle/>
        <a:p>
          <a:r>
            <a:rPr lang="en-US"/>
            <a:t>Helps avoid ineffective trials</a:t>
          </a:r>
        </a:p>
      </dgm:t>
    </dgm:pt>
    <dgm:pt modelId="{A5FD48B9-1700-442A-B8A3-6488672CD736}" type="parTrans" cxnId="{28ACA655-36BF-4FB9-94DA-AB98D80CA6EC}">
      <dgm:prSet/>
      <dgm:spPr/>
      <dgm:t>
        <a:bodyPr/>
        <a:lstStyle/>
        <a:p>
          <a:endParaRPr lang="en-US"/>
        </a:p>
      </dgm:t>
    </dgm:pt>
    <dgm:pt modelId="{1ED26E1B-264F-4EE4-AF53-B08EB356C90A}" type="sibTrans" cxnId="{28ACA655-36BF-4FB9-94DA-AB98D80CA6EC}">
      <dgm:prSet/>
      <dgm:spPr/>
      <dgm:t>
        <a:bodyPr/>
        <a:lstStyle/>
        <a:p>
          <a:endParaRPr lang="en-US"/>
        </a:p>
      </dgm:t>
    </dgm:pt>
    <dgm:pt modelId="{C5CB7D14-2C85-47EB-A6F4-0905A91E8201}">
      <dgm:prSet/>
      <dgm:spPr/>
      <dgm:t>
        <a:bodyPr/>
        <a:lstStyle/>
        <a:p>
          <a:r>
            <a:rPr lang="en-US"/>
            <a:t>Government initiated changes</a:t>
          </a:r>
        </a:p>
      </dgm:t>
    </dgm:pt>
    <dgm:pt modelId="{D0EDB9B8-B774-4F24-B694-6949AB535A65}" type="parTrans" cxnId="{9AED9614-3E10-4825-9205-71C9F6F02578}">
      <dgm:prSet/>
      <dgm:spPr/>
      <dgm:t>
        <a:bodyPr/>
        <a:lstStyle/>
        <a:p>
          <a:endParaRPr lang="en-US"/>
        </a:p>
      </dgm:t>
    </dgm:pt>
    <dgm:pt modelId="{4E043959-B3A6-4D45-9B90-2784AA27E17F}" type="sibTrans" cxnId="{9AED9614-3E10-4825-9205-71C9F6F02578}">
      <dgm:prSet/>
      <dgm:spPr/>
      <dgm:t>
        <a:bodyPr/>
        <a:lstStyle/>
        <a:p>
          <a:endParaRPr lang="en-US"/>
        </a:p>
      </dgm:t>
    </dgm:pt>
    <dgm:pt modelId="{23128EDC-E3AA-464B-96E5-F1E28B4F3641}" type="pres">
      <dgm:prSet presAssocID="{2631DBEB-7EC6-4152-9CAF-4273F5A0F7A3}" presName="hierChild1" presStyleCnt="0">
        <dgm:presLayoutVars>
          <dgm:chPref val="1"/>
          <dgm:dir/>
          <dgm:animOne val="branch"/>
          <dgm:animLvl val="lvl"/>
          <dgm:resizeHandles/>
        </dgm:presLayoutVars>
      </dgm:prSet>
      <dgm:spPr/>
    </dgm:pt>
    <dgm:pt modelId="{FF2DAC30-D6B0-4F80-8CBC-9B0B71F902E8}" type="pres">
      <dgm:prSet presAssocID="{235A7E99-0D9D-4E3D-9861-5F3712C56DAF}" presName="hierRoot1" presStyleCnt="0"/>
      <dgm:spPr/>
    </dgm:pt>
    <dgm:pt modelId="{BCC634B9-D0B2-49CA-824F-28A8D272CC4C}" type="pres">
      <dgm:prSet presAssocID="{235A7E99-0D9D-4E3D-9861-5F3712C56DAF}" presName="composite" presStyleCnt="0"/>
      <dgm:spPr/>
    </dgm:pt>
    <dgm:pt modelId="{1523D10C-7B3E-49DF-8C35-DF2B5CFB2BC2}" type="pres">
      <dgm:prSet presAssocID="{235A7E99-0D9D-4E3D-9861-5F3712C56DAF}" presName="background" presStyleLbl="node0" presStyleIdx="0" presStyleCnt="4"/>
      <dgm:spPr/>
    </dgm:pt>
    <dgm:pt modelId="{F9D3345B-6628-46A3-90F8-AEC8D97F1430}" type="pres">
      <dgm:prSet presAssocID="{235A7E99-0D9D-4E3D-9861-5F3712C56DAF}" presName="text" presStyleLbl="fgAcc0" presStyleIdx="0" presStyleCnt="4">
        <dgm:presLayoutVars>
          <dgm:chPref val="3"/>
        </dgm:presLayoutVars>
      </dgm:prSet>
      <dgm:spPr/>
    </dgm:pt>
    <dgm:pt modelId="{964A43F6-1EA5-4DD4-BE1D-2F085C7C233E}" type="pres">
      <dgm:prSet presAssocID="{235A7E99-0D9D-4E3D-9861-5F3712C56DAF}" presName="hierChild2" presStyleCnt="0"/>
      <dgm:spPr/>
    </dgm:pt>
    <dgm:pt modelId="{D16D3390-F5D3-4171-BDAE-363541B603A2}" type="pres">
      <dgm:prSet presAssocID="{07B6BA69-32CE-4D77-B280-EE1C2BA57B56}" presName="hierRoot1" presStyleCnt="0"/>
      <dgm:spPr/>
    </dgm:pt>
    <dgm:pt modelId="{BD833CCB-2CBA-4FF2-ABA0-72C5DF16828A}" type="pres">
      <dgm:prSet presAssocID="{07B6BA69-32CE-4D77-B280-EE1C2BA57B56}" presName="composite" presStyleCnt="0"/>
      <dgm:spPr/>
    </dgm:pt>
    <dgm:pt modelId="{4FA836C8-EA5E-4E99-93A1-C1BD0A2DDC83}" type="pres">
      <dgm:prSet presAssocID="{07B6BA69-32CE-4D77-B280-EE1C2BA57B56}" presName="background" presStyleLbl="node0" presStyleIdx="1" presStyleCnt="4"/>
      <dgm:spPr/>
    </dgm:pt>
    <dgm:pt modelId="{8790E787-BB36-4E67-A29D-D66FC6623518}" type="pres">
      <dgm:prSet presAssocID="{07B6BA69-32CE-4D77-B280-EE1C2BA57B56}" presName="text" presStyleLbl="fgAcc0" presStyleIdx="1" presStyleCnt="4">
        <dgm:presLayoutVars>
          <dgm:chPref val="3"/>
        </dgm:presLayoutVars>
      </dgm:prSet>
      <dgm:spPr/>
    </dgm:pt>
    <dgm:pt modelId="{8D385AD0-78CC-4218-BECE-9F71544F4967}" type="pres">
      <dgm:prSet presAssocID="{07B6BA69-32CE-4D77-B280-EE1C2BA57B56}" presName="hierChild2" presStyleCnt="0"/>
      <dgm:spPr/>
    </dgm:pt>
    <dgm:pt modelId="{9C477D94-D4BD-4EEA-B663-65B10BA2C9EA}" type="pres">
      <dgm:prSet presAssocID="{34F21905-A8D8-40D6-B4D4-8502CC0EE8A8}" presName="hierRoot1" presStyleCnt="0"/>
      <dgm:spPr/>
    </dgm:pt>
    <dgm:pt modelId="{639EAF85-74D2-404B-9302-7D60D853C744}" type="pres">
      <dgm:prSet presAssocID="{34F21905-A8D8-40D6-B4D4-8502CC0EE8A8}" presName="composite" presStyleCnt="0"/>
      <dgm:spPr/>
    </dgm:pt>
    <dgm:pt modelId="{DCB419A3-B5BE-4AAF-A22C-EB208399DF49}" type="pres">
      <dgm:prSet presAssocID="{34F21905-A8D8-40D6-B4D4-8502CC0EE8A8}" presName="background" presStyleLbl="node0" presStyleIdx="2" presStyleCnt="4"/>
      <dgm:spPr/>
    </dgm:pt>
    <dgm:pt modelId="{758C999C-B856-442E-B9F3-6D608F8F34A3}" type="pres">
      <dgm:prSet presAssocID="{34F21905-A8D8-40D6-B4D4-8502CC0EE8A8}" presName="text" presStyleLbl="fgAcc0" presStyleIdx="2" presStyleCnt="4">
        <dgm:presLayoutVars>
          <dgm:chPref val="3"/>
        </dgm:presLayoutVars>
      </dgm:prSet>
      <dgm:spPr/>
    </dgm:pt>
    <dgm:pt modelId="{81CF52FB-832F-48A8-9B2A-C8568232195E}" type="pres">
      <dgm:prSet presAssocID="{34F21905-A8D8-40D6-B4D4-8502CC0EE8A8}" presName="hierChild2" presStyleCnt="0"/>
      <dgm:spPr/>
    </dgm:pt>
    <dgm:pt modelId="{0F229C97-5196-4EE1-9799-CDD3FA9BAF0B}" type="pres">
      <dgm:prSet presAssocID="{C5CB7D14-2C85-47EB-A6F4-0905A91E8201}" presName="hierRoot1" presStyleCnt="0"/>
      <dgm:spPr/>
    </dgm:pt>
    <dgm:pt modelId="{3EFC3DD3-AF05-4217-B410-F110F7F78C4D}" type="pres">
      <dgm:prSet presAssocID="{C5CB7D14-2C85-47EB-A6F4-0905A91E8201}" presName="composite" presStyleCnt="0"/>
      <dgm:spPr/>
    </dgm:pt>
    <dgm:pt modelId="{6CFD0F2D-4869-4B4A-87C3-13EFAE071223}" type="pres">
      <dgm:prSet presAssocID="{C5CB7D14-2C85-47EB-A6F4-0905A91E8201}" presName="background" presStyleLbl="node0" presStyleIdx="3" presStyleCnt="4"/>
      <dgm:spPr/>
    </dgm:pt>
    <dgm:pt modelId="{F6869B94-33B8-4775-9D95-972F28D583E6}" type="pres">
      <dgm:prSet presAssocID="{C5CB7D14-2C85-47EB-A6F4-0905A91E8201}" presName="text" presStyleLbl="fgAcc0" presStyleIdx="3" presStyleCnt="4">
        <dgm:presLayoutVars>
          <dgm:chPref val="3"/>
        </dgm:presLayoutVars>
      </dgm:prSet>
      <dgm:spPr/>
    </dgm:pt>
    <dgm:pt modelId="{AF934DBE-1DC0-425C-BEC0-C4CA422FB4CD}" type="pres">
      <dgm:prSet presAssocID="{C5CB7D14-2C85-47EB-A6F4-0905A91E8201}" presName="hierChild2" presStyleCnt="0"/>
      <dgm:spPr/>
    </dgm:pt>
  </dgm:ptLst>
  <dgm:cxnLst>
    <dgm:cxn modelId="{9AED9614-3E10-4825-9205-71C9F6F02578}" srcId="{2631DBEB-7EC6-4152-9CAF-4273F5A0F7A3}" destId="{C5CB7D14-2C85-47EB-A6F4-0905A91E8201}" srcOrd="3" destOrd="0" parTransId="{D0EDB9B8-B774-4F24-B694-6949AB535A65}" sibTransId="{4E043959-B3A6-4D45-9B90-2784AA27E17F}"/>
    <dgm:cxn modelId="{89E5DE22-50CE-405C-ACCE-89E73A36E2FB}" type="presOf" srcId="{235A7E99-0D9D-4E3D-9861-5F3712C56DAF}" destId="{F9D3345B-6628-46A3-90F8-AEC8D97F1430}" srcOrd="0" destOrd="0" presId="urn:microsoft.com/office/officeart/2005/8/layout/hierarchy1"/>
    <dgm:cxn modelId="{E0251B32-FCB4-4DB2-BD61-A18408181814}" type="presOf" srcId="{07B6BA69-32CE-4D77-B280-EE1C2BA57B56}" destId="{8790E787-BB36-4E67-A29D-D66FC6623518}" srcOrd="0" destOrd="0" presId="urn:microsoft.com/office/officeart/2005/8/layout/hierarchy1"/>
    <dgm:cxn modelId="{7C3D3140-C8CC-4771-B36D-C1E1874378BF}" srcId="{2631DBEB-7EC6-4152-9CAF-4273F5A0F7A3}" destId="{235A7E99-0D9D-4E3D-9861-5F3712C56DAF}" srcOrd="0" destOrd="0" parTransId="{07F1AE1B-1CE9-48A2-8985-AEEA703694BF}" sibTransId="{076E2C73-F7C6-471C-A431-9F669A0FBB2D}"/>
    <dgm:cxn modelId="{C025E441-3CD6-44DE-8E2A-2A6642EC170B}" srcId="{2631DBEB-7EC6-4152-9CAF-4273F5A0F7A3}" destId="{07B6BA69-32CE-4D77-B280-EE1C2BA57B56}" srcOrd="1" destOrd="0" parTransId="{ADAB6BDB-3193-45C5-A242-89515B058D86}" sibTransId="{63088049-D7E1-4924-AF54-AA41891A087C}"/>
    <dgm:cxn modelId="{28ACA655-36BF-4FB9-94DA-AB98D80CA6EC}" srcId="{2631DBEB-7EC6-4152-9CAF-4273F5A0F7A3}" destId="{34F21905-A8D8-40D6-B4D4-8502CC0EE8A8}" srcOrd="2" destOrd="0" parTransId="{A5FD48B9-1700-442A-B8A3-6488672CD736}" sibTransId="{1ED26E1B-264F-4EE4-AF53-B08EB356C90A}"/>
    <dgm:cxn modelId="{A761F794-7C28-45D7-8AD0-3E66D79CF92F}" type="presOf" srcId="{2631DBEB-7EC6-4152-9CAF-4273F5A0F7A3}" destId="{23128EDC-E3AA-464B-96E5-F1E28B4F3641}" srcOrd="0" destOrd="0" presId="urn:microsoft.com/office/officeart/2005/8/layout/hierarchy1"/>
    <dgm:cxn modelId="{BF7A09C5-52B2-40E5-A6E7-9FAA89BAF97B}" type="presOf" srcId="{34F21905-A8D8-40D6-B4D4-8502CC0EE8A8}" destId="{758C999C-B856-442E-B9F3-6D608F8F34A3}" srcOrd="0" destOrd="0" presId="urn:microsoft.com/office/officeart/2005/8/layout/hierarchy1"/>
    <dgm:cxn modelId="{F9753DDA-95DD-42B4-A110-74B37B30D24F}" type="presOf" srcId="{C5CB7D14-2C85-47EB-A6F4-0905A91E8201}" destId="{F6869B94-33B8-4775-9D95-972F28D583E6}" srcOrd="0" destOrd="0" presId="urn:microsoft.com/office/officeart/2005/8/layout/hierarchy1"/>
    <dgm:cxn modelId="{6827E270-FEAF-4136-AEF2-9BFA5A93CBE9}" type="presParOf" srcId="{23128EDC-E3AA-464B-96E5-F1E28B4F3641}" destId="{FF2DAC30-D6B0-4F80-8CBC-9B0B71F902E8}" srcOrd="0" destOrd="0" presId="urn:microsoft.com/office/officeart/2005/8/layout/hierarchy1"/>
    <dgm:cxn modelId="{A81AC722-B981-491A-A7EF-4802CAFE012B}" type="presParOf" srcId="{FF2DAC30-D6B0-4F80-8CBC-9B0B71F902E8}" destId="{BCC634B9-D0B2-49CA-824F-28A8D272CC4C}" srcOrd="0" destOrd="0" presId="urn:microsoft.com/office/officeart/2005/8/layout/hierarchy1"/>
    <dgm:cxn modelId="{955C23CC-F136-459A-AECC-4A10F180AFD8}" type="presParOf" srcId="{BCC634B9-D0B2-49CA-824F-28A8D272CC4C}" destId="{1523D10C-7B3E-49DF-8C35-DF2B5CFB2BC2}" srcOrd="0" destOrd="0" presId="urn:microsoft.com/office/officeart/2005/8/layout/hierarchy1"/>
    <dgm:cxn modelId="{424CB04B-F597-4BFD-B7BD-0ECA02093026}" type="presParOf" srcId="{BCC634B9-D0B2-49CA-824F-28A8D272CC4C}" destId="{F9D3345B-6628-46A3-90F8-AEC8D97F1430}" srcOrd="1" destOrd="0" presId="urn:microsoft.com/office/officeart/2005/8/layout/hierarchy1"/>
    <dgm:cxn modelId="{1F1D42BB-2FB7-4C26-8D5E-70A6A28194F6}" type="presParOf" srcId="{FF2DAC30-D6B0-4F80-8CBC-9B0B71F902E8}" destId="{964A43F6-1EA5-4DD4-BE1D-2F085C7C233E}" srcOrd="1" destOrd="0" presId="urn:microsoft.com/office/officeart/2005/8/layout/hierarchy1"/>
    <dgm:cxn modelId="{A9604381-7A54-44EF-BCD8-5D5069BF10E4}" type="presParOf" srcId="{23128EDC-E3AA-464B-96E5-F1E28B4F3641}" destId="{D16D3390-F5D3-4171-BDAE-363541B603A2}" srcOrd="1" destOrd="0" presId="urn:microsoft.com/office/officeart/2005/8/layout/hierarchy1"/>
    <dgm:cxn modelId="{29F399A5-7366-451E-8A2C-876678DC18ED}" type="presParOf" srcId="{D16D3390-F5D3-4171-BDAE-363541B603A2}" destId="{BD833CCB-2CBA-4FF2-ABA0-72C5DF16828A}" srcOrd="0" destOrd="0" presId="urn:microsoft.com/office/officeart/2005/8/layout/hierarchy1"/>
    <dgm:cxn modelId="{B3E12B50-CF27-4510-A6C4-F4D126996B7D}" type="presParOf" srcId="{BD833CCB-2CBA-4FF2-ABA0-72C5DF16828A}" destId="{4FA836C8-EA5E-4E99-93A1-C1BD0A2DDC83}" srcOrd="0" destOrd="0" presId="urn:microsoft.com/office/officeart/2005/8/layout/hierarchy1"/>
    <dgm:cxn modelId="{8F13157D-73D6-4348-B389-BD2AD8126358}" type="presParOf" srcId="{BD833CCB-2CBA-4FF2-ABA0-72C5DF16828A}" destId="{8790E787-BB36-4E67-A29D-D66FC6623518}" srcOrd="1" destOrd="0" presId="urn:microsoft.com/office/officeart/2005/8/layout/hierarchy1"/>
    <dgm:cxn modelId="{BFE166B8-F648-45AF-A192-F62B1887BFD2}" type="presParOf" srcId="{D16D3390-F5D3-4171-BDAE-363541B603A2}" destId="{8D385AD0-78CC-4218-BECE-9F71544F4967}" srcOrd="1" destOrd="0" presId="urn:microsoft.com/office/officeart/2005/8/layout/hierarchy1"/>
    <dgm:cxn modelId="{821DB870-15D5-43FF-9AD4-3E7E91ED3804}" type="presParOf" srcId="{23128EDC-E3AA-464B-96E5-F1E28B4F3641}" destId="{9C477D94-D4BD-4EEA-B663-65B10BA2C9EA}" srcOrd="2" destOrd="0" presId="urn:microsoft.com/office/officeart/2005/8/layout/hierarchy1"/>
    <dgm:cxn modelId="{CC4775F4-CFE7-40C5-A5D4-CAB0335DD0D3}" type="presParOf" srcId="{9C477D94-D4BD-4EEA-B663-65B10BA2C9EA}" destId="{639EAF85-74D2-404B-9302-7D60D853C744}" srcOrd="0" destOrd="0" presId="urn:microsoft.com/office/officeart/2005/8/layout/hierarchy1"/>
    <dgm:cxn modelId="{11A6E1E1-1BB7-4767-A432-2F18DA9896DC}" type="presParOf" srcId="{639EAF85-74D2-404B-9302-7D60D853C744}" destId="{DCB419A3-B5BE-4AAF-A22C-EB208399DF49}" srcOrd="0" destOrd="0" presId="urn:microsoft.com/office/officeart/2005/8/layout/hierarchy1"/>
    <dgm:cxn modelId="{5F71129A-2F3C-4C9D-856C-ED702EC7EC95}" type="presParOf" srcId="{639EAF85-74D2-404B-9302-7D60D853C744}" destId="{758C999C-B856-442E-B9F3-6D608F8F34A3}" srcOrd="1" destOrd="0" presId="urn:microsoft.com/office/officeart/2005/8/layout/hierarchy1"/>
    <dgm:cxn modelId="{479C7527-9EAD-4F46-B6AC-382897EDE3F2}" type="presParOf" srcId="{9C477D94-D4BD-4EEA-B663-65B10BA2C9EA}" destId="{81CF52FB-832F-48A8-9B2A-C8568232195E}" srcOrd="1" destOrd="0" presId="urn:microsoft.com/office/officeart/2005/8/layout/hierarchy1"/>
    <dgm:cxn modelId="{2F7186A5-813C-4407-BEF6-7523CB0D7887}" type="presParOf" srcId="{23128EDC-E3AA-464B-96E5-F1E28B4F3641}" destId="{0F229C97-5196-4EE1-9799-CDD3FA9BAF0B}" srcOrd="3" destOrd="0" presId="urn:microsoft.com/office/officeart/2005/8/layout/hierarchy1"/>
    <dgm:cxn modelId="{C1E3C38B-5C17-4C43-B785-55FBBD996718}" type="presParOf" srcId="{0F229C97-5196-4EE1-9799-CDD3FA9BAF0B}" destId="{3EFC3DD3-AF05-4217-B410-F110F7F78C4D}" srcOrd="0" destOrd="0" presId="urn:microsoft.com/office/officeart/2005/8/layout/hierarchy1"/>
    <dgm:cxn modelId="{1FCFAEC9-38E9-4E3B-9344-B34112845F5C}" type="presParOf" srcId="{3EFC3DD3-AF05-4217-B410-F110F7F78C4D}" destId="{6CFD0F2D-4869-4B4A-87C3-13EFAE071223}" srcOrd="0" destOrd="0" presId="urn:microsoft.com/office/officeart/2005/8/layout/hierarchy1"/>
    <dgm:cxn modelId="{502756EF-B8EE-4F35-9C7F-449BFEBA312C}" type="presParOf" srcId="{3EFC3DD3-AF05-4217-B410-F110F7F78C4D}" destId="{F6869B94-33B8-4775-9D95-972F28D583E6}" srcOrd="1" destOrd="0" presId="urn:microsoft.com/office/officeart/2005/8/layout/hierarchy1"/>
    <dgm:cxn modelId="{1576EDCD-AB98-4C73-8363-0BA85CD11D98}" type="presParOf" srcId="{0F229C97-5196-4EE1-9799-CDD3FA9BAF0B}" destId="{AF934DBE-1DC0-425C-BEC0-C4CA422FB4C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7D171D0-97ED-4D51-B8B4-6A30AC666EAD}"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F2009E70-49D2-4EBC-8176-E39F5F3A41AE}">
      <dgm:prSet/>
      <dgm:spPr/>
      <dgm:t>
        <a:bodyPr/>
        <a:lstStyle/>
        <a:p>
          <a:r>
            <a:rPr lang="en-GB"/>
            <a:t>2017 Grenfell Tower</a:t>
          </a:r>
          <a:endParaRPr lang="en-US"/>
        </a:p>
      </dgm:t>
    </dgm:pt>
    <dgm:pt modelId="{48836FD6-ABE7-42B7-85BE-983B048B75C2}" type="parTrans" cxnId="{973476C3-7836-4A49-9FB1-7FE4C2363478}">
      <dgm:prSet/>
      <dgm:spPr/>
      <dgm:t>
        <a:bodyPr/>
        <a:lstStyle/>
        <a:p>
          <a:endParaRPr lang="en-US"/>
        </a:p>
      </dgm:t>
    </dgm:pt>
    <dgm:pt modelId="{E8679182-26C1-4D1E-B72C-E37DC5575BA3}" type="sibTrans" cxnId="{973476C3-7836-4A49-9FB1-7FE4C2363478}">
      <dgm:prSet/>
      <dgm:spPr/>
      <dgm:t>
        <a:bodyPr/>
        <a:lstStyle/>
        <a:p>
          <a:endParaRPr lang="en-US"/>
        </a:p>
      </dgm:t>
    </dgm:pt>
    <dgm:pt modelId="{4F70E50B-4DB0-4114-A8B8-CA6C65C204AE}">
      <dgm:prSet/>
      <dgm:spPr/>
      <dgm:t>
        <a:bodyPr/>
        <a:lstStyle/>
        <a:p>
          <a:pPr rtl="0"/>
          <a:r>
            <a:rPr lang="en-GB" dirty="0"/>
            <a:t>Terrorist attacks Manchester </a:t>
          </a:r>
          <a:endParaRPr lang="en-US" dirty="0">
            <a:latin typeface="Calibri Light" panose="020F0302020204030204"/>
          </a:endParaRPr>
        </a:p>
      </dgm:t>
    </dgm:pt>
    <dgm:pt modelId="{EA82D88A-75DA-4809-A4FA-BBE75832A8B7}" type="parTrans" cxnId="{44B69749-72AC-4D13-BB71-59777D3570C6}">
      <dgm:prSet/>
      <dgm:spPr/>
      <dgm:t>
        <a:bodyPr/>
        <a:lstStyle/>
        <a:p>
          <a:endParaRPr lang="en-US"/>
        </a:p>
      </dgm:t>
    </dgm:pt>
    <dgm:pt modelId="{BF1D5BFF-F0BE-4A14-A0ED-747771DF63DA}" type="sibTrans" cxnId="{44B69749-72AC-4D13-BB71-59777D3570C6}">
      <dgm:prSet/>
      <dgm:spPr/>
      <dgm:t>
        <a:bodyPr/>
        <a:lstStyle/>
        <a:p>
          <a:endParaRPr lang="en-US"/>
        </a:p>
      </dgm:t>
    </dgm:pt>
    <dgm:pt modelId="{3318DEBA-AD1E-41E5-A409-4EE0DF22573B}">
      <dgm:prSet/>
      <dgm:spPr/>
      <dgm:t>
        <a:bodyPr/>
        <a:lstStyle/>
        <a:p>
          <a:r>
            <a:rPr lang="en-GB"/>
            <a:t>Treated fairly, with proper dignity, with clear, timely &amp; accurate information. </a:t>
          </a:r>
          <a:endParaRPr lang="en-US"/>
        </a:p>
      </dgm:t>
    </dgm:pt>
    <dgm:pt modelId="{B227EA09-5CED-4A5D-97F9-9AD148C0629E}" type="parTrans" cxnId="{70525879-B0F6-44CB-9D51-36E8CCF920F5}">
      <dgm:prSet/>
      <dgm:spPr/>
      <dgm:t>
        <a:bodyPr/>
        <a:lstStyle/>
        <a:p>
          <a:endParaRPr lang="en-US"/>
        </a:p>
      </dgm:t>
    </dgm:pt>
    <dgm:pt modelId="{F988E437-D046-452F-8F46-4912CF1B813E}" type="sibTrans" cxnId="{70525879-B0F6-44CB-9D51-36E8CCF920F5}">
      <dgm:prSet/>
      <dgm:spPr/>
      <dgm:t>
        <a:bodyPr/>
        <a:lstStyle/>
        <a:p>
          <a:endParaRPr lang="en-US"/>
        </a:p>
      </dgm:t>
    </dgm:pt>
    <dgm:pt modelId="{CDC5A34F-CA54-469E-8603-79C46D18C49E}">
      <dgm:prSet phldr="0"/>
      <dgm:spPr/>
      <dgm:t>
        <a:bodyPr/>
        <a:lstStyle/>
        <a:p>
          <a:r>
            <a:rPr lang="en-GB" dirty="0"/>
            <a:t>Both brought focus on how victims are treated within the CJS</a:t>
          </a:r>
        </a:p>
      </dgm:t>
    </dgm:pt>
    <dgm:pt modelId="{6A534B8B-A484-454C-B0E8-A4082122A2F8}" type="parTrans" cxnId="{3F59DBCA-708D-479B-94A2-BC2AC51DFB79}">
      <dgm:prSet/>
      <dgm:spPr/>
    </dgm:pt>
    <dgm:pt modelId="{D324F653-4C17-4FB1-BF71-03B4DF344FF8}" type="sibTrans" cxnId="{3F59DBCA-708D-479B-94A2-BC2AC51DFB79}">
      <dgm:prSet/>
      <dgm:spPr/>
      <dgm:t>
        <a:bodyPr/>
        <a:lstStyle/>
        <a:p>
          <a:endParaRPr lang="en-GB"/>
        </a:p>
      </dgm:t>
    </dgm:pt>
    <dgm:pt modelId="{1D66646E-0CB8-4411-8362-2FDFB7FCBBD6}" type="pres">
      <dgm:prSet presAssocID="{17D171D0-97ED-4D51-B8B4-6A30AC666EAD}" presName="outerComposite" presStyleCnt="0">
        <dgm:presLayoutVars>
          <dgm:chMax val="5"/>
          <dgm:dir/>
          <dgm:resizeHandles val="exact"/>
        </dgm:presLayoutVars>
      </dgm:prSet>
      <dgm:spPr/>
    </dgm:pt>
    <dgm:pt modelId="{45587F3D-E520-4317-A693-5E27AC8C7AFC}" type="pres">
      <dgm:prSet presAssocID="{17D171D0-97ED-4D51-B8B4-6A30AC666EAD}" presName="dummyMaxCanvas" presStyleCnt="0">
        <dgm:presLayoutVars/>
      </dgm:prSet>
      <dgm:spPr/>
    </dgm:pt>
    <dgm:pt modelId="{49FC87D4-A043-4C1E-B780-EC7891BBA6F5}" type="pres">
      <dgm:prSet presAssocID="{17D171D0-97ED-4D51-B8B4-6A30AC666EAD}" presName="FourNodes_1" presStyleLbl="node1" presStyleIdx="0" presStyleCnt="4">
        <dgm:presLayoutVars>
          <dgm:bulletEnabled val="1"/>
        </dgm:presLayoutVars>
      </dgm:prSet>
      <dgm:spPr/>
    </dgm:pt>
    <dgm:pt modelId="{B83B5402-4D4E-47F0-B678-9B59C5680603}" type="pres">
      <dgm:prSet presAssocID="{17D171D0-97ED-4D51-B8B4-6A30AC666EAD}" presName="FourNodes_2" presStyleLbl="node1" presStyleIdx="1" presStyleCnt="4">
        <dgm:presLayoutVars>
          <dgm:bulletEnabled val="1"/>
        </dgm:presLayoutVars>
      </dgm:prSet>
      <dgm:spPr/>
    </dgm:pt>
    <dgm:pt modelId="{CA584F4F-7B59-48CB-83B4-5BD5251BFC55}" type="pres">
      <dgm:prSet presAssocID="{17D171D0-97ED-4D51-B8B4-6A30AC666EAD}" presName="FourNodes_3" presStyleLbl="node1" presStyleIdx="2" presStyleCnt="4">
        <dgm:presLayoutVars>
          <dgm:bulletEnabled val="1"/>
        </dgm:presLayoutVars>
      </dgm:prSet>
      <dgm:spPr/>
    </dgm:pt>
    <dgm:pt modelId="{F2B258CA-8EEA-48D4-8FF1-2160C760054C}" type="pres">
      <dgm:prSet presAssocID="{17D171D0-97ED-4D51-B8B4-6A30AC666EAD}" presName="FourNodes_4" presStyleLbl="node1" presStyleIdx="3" presStyleCnt="4">
        <dgm:presLayoutVars>
          <dgm:bulletEnabled val="1"/>
        </dgm:presLayoutVars>
      </dgm:prSet>
      <dgm:spPr/>
    </dgm:pt>
    <dgm:pt modelId="{DE85BD8A-F042-4CB6-9154-F91615EB211C}" type="pres">
      <dgm:prSet presAssocID="{17D171D0-97ED-4D51-B8B4-6A30AC666EAD}" presName="FourConn_1-2" presStyleLbl="fgAccFollowNode1" presStyleIdx="0" presStyleCnt="3">
        <dgm:presLayoutVars>
          <dgm:bulletEnabled val="1"/>
        </dgm:presLayoutVars>
      </dgm:prSet>
      <dgm:spPr/>
    </dgm:pt>
    <dgm:pt modelId="{18E7BD87-EAB6-477F-96D1-1BBD475ECA56}" type="pres">
      <dgm:prSet presAssocID="{17D171D0-97ED-4D51-B8B4-6A30AC666EAD}" presName="FourConn_2-3" presStyleLbl="fgAccFollowNode1" presStyleIdx="1" presStyleCnt="3">
        <dgm:presLayoutVars>
          <dgm:bulletEnabled val="1"/>
        </dgm:presLayoutVars>
      </dgm:prSet>
      <dgm:spPr/>
    </dgm:pt>
    <dgm:pt modelId="{37B434A5-C04B-4B99-B792-E2CF4AF96F41}" type="pres">
      <dgm:prSet presAssocID="{17D171D0-97ED-4D51-B8B4-6A30AC666EAD}" presName="FourConn_3-4" presStyleLbl="fgAccFollowNode1" presStyleIdx="2" presStyleCnt="3">
        <dgm:presLayoutVars>
          <dgm:bulletEnabled val="1"/>
        </dgm:presLayoutVars>
      </dgm:prSet>
      <dgm:spPr/>
    </dgm:pt>
    <dgm:pt modelId="{CBD32720-2B40-4A13-BD97-199C6FB3EA1A}" type="pres">
      <dgm:prSet presAssocID="{17D171D0-97ED-4D51-B8B4-6A30AC666EAD}" presName="FourNodes_1_text" presStyleLbl="node1" presStyleIdx="3" presStyleCnt="4">
        <dgm:presLayoutVars>
          <dgm:bulletEnabled val="1"/>
        </dgm:presLayoutVars>
      </dgm:prSet>
      <dgm:spPr/>
    </dgm:pt>
    <dgm:pt modelId="{7807FD38-50C8-4599-9AC8-87A2E0E95C8F}" type="pres">
      <dgm:prSet presAssocID="{17D171D0-97ED-4D51-B8B4-6A30AC666EAD}" presName="FourNodes_2_text" presStyleLbl="node1" presStyleIdx="3" presStyleCnt="4">
        <dgm:presLayoutVars>
          <dgm:bulletEnabled val="1"/>
        </dgm:presLayoutVars>
      </dgm:prSet>
      <dgm:spPr/>
    </dgm:pt>
    <dgm:pt modelId="{EB17B6BA-599A-4CA9-A81E-300587AA4681}" type="pres">
      <dgm:prSet presAssocID="{17D171D0-97ED-4D51-B8B4-6A30AC666EAD}" presName="FourNodes_3_text" presStyleLbl="node1" presStyleIdx="3" presStyleCnt="4">
        <dgm:presLayoutVars>
          <dgm:bulletEnabled val="1"/>
        </dgm:presLayoutVars>
      </dgm:prSet>
      <dgm:spPr/>
    </dgm:pt>
    <dgm:pt modelId="{F1778539-DB44-496D-B042-1929D4331B82}" type="pres">
      <dgm:prSet presAssocID="{17D171D0-97ED-4D51-B8B4-6A30AC666EAD}" presName="FourNodes_4_text" presStyleLbl="node1" presStyleIdx="3" presStyleCnt="4">
        <dgm:presLayoutVars>
          <dgm:bulletEnabled val="1"/>
        </dgm:presLayoutVars>
      </dgm:prSet>
      <dgm:spPr/>
    </dgm:pt>
  </dgm:ptLst>
  <dgm:cxnLst>
    <dgm:cxn modelId="{E83C9304-88F6-42CF-902E-AB57F701CD49}" type="presOf" srcId="{4F70E50B-4DB0-4114-A8B8-CA6C65C204AE}" destId="{B83B5402-4D4E-47F0-B678-9B59C5680603}" srcOrd="0" destOrd="0" presId="urn:microsoft.com/office/officeart/2005/8/layout/vProcess5"/>
    <dgm:cxn modelId="{F088A504-72C5-442D-BBC6-8AB0CC0650EB}" type="presOf" srcId="{CDC5A34F-CA54-469E-8603-79C46D18C49E}" destId="{EB17B6BA-599A-4CA9-A81E-300587AA4681}" srcOrd="1" destOrd="0" presId="urn:microsoft.com/office/officeart/2005/8/layout/vProcess5"/>
    <dgm:cxn modelId="{43A3F90A-DA7A-42BF-AB52-57294B8B51C7}" type="presOf" srcId="{3318DEBA-AD1E-41E5-A409-4EE0DF22573B}" destId="{F1778539-DB44-496D-B042-1929D4331B82}" srcOrd="1" destOrd="0" presId="urn:microsoft.com/office/officeart/2005/8/layout/vProcess5"/>
    <dgm:cxn modelId="{BE24E920-38CE-4EDE-9404-3FB9CC00603A}" type="presOf" srcId="{D324F653-4C17-4FB1-BF71-03B4DF344FF8}" destId="{37B434A5-C04B-4B99-B792-E2CF4AF96F41}" srcOrd="0" destOrd="0" presId="urn:microsoft.com/office/officeart/2005/8/layout/vProcess5"/>
    <dgm:cxn modelId="{F7B2F92C-1B19-4AAC-AE24-BA7DE5B320D6}" type="presOf" srcId="{17D171D0-97ED-4D51-B8B4-6A30AC666EAD}" destId="{1D66646E-0CB8-4411-8362-2FDFB7FCBBD6}" srcOrd="0" destOrd="0" presId="urn:microsoft.com/office/officeart/2005/8/layout/vProcess5"/>
    <dgm:cxn modelId="{A0841837-1C2C-420B-8B39-A9D917033DA4}" type="presOf" srcId="{4F70E50B-4DB0-4114-A8B8-CA6C65C204AE}" destId="{7807FD38-50C8-4599-9AC8-87A2E0E95C8F}" srcOrd="1" destOrd="0" presId="urn:microsoft.com/office/officeart/2005/8/layout/vProcess5"/>
    <dgm:cxn modelId="{8160BE5B-11BA-422A-AC34-59C4F65B29E1}" type="presOf" srcId="{F2009E70-49D2-4EBC-8176-E39F5F3A41AE}" destId="{CBD32720-2B40-4A13-BD97-199C6FB3EA1A}" srcOrd="1" destOrd="0" presId="urn:microsoft.com/office/officeart/2005/8/layout/vProcess5"/>
    <dgm:cxn modelId="{44B69749-72AC-4D13-BB71-59777D3570C6}" srcId="{17D171D0-97ED-4D51-B8B4-6A30AC666EAD}" destId="{4F70E50B-4DB0-4114-A8B8-CA6C65C204AE}" srcOrd="1" destOrd="0" parTransId="{EA82D88A-75DA-4809-A4FA-BBE75832A8B7}" sibTransId="{BF1D5BFF-F0BE-4A14-A0ED-747771DF63DA}"/>
    <dgm:cxn modelId="{C6947A6C-4A75-4AE0-8EBC-80A48490A16D}" type="presOf" srcId="{E8679182-26C1-4D1E-B72C-E37DC5575BA3}" destId="{DE85BD8A-F042-4CB6-9154-F91615EB211C}" srcOrd="0" destOrd="0" presId="urn:microsoft.com/office/officeart/2005/8/layout/vProcess5"/>
    <dgm:cxn modelId="{70525879-B0F6-44CB-9D51-36E8CCF920F5}" srcId="{17D171D0-97ED-4D51-B8B4-6A30AC666EAD}" destId="{3318DEBA-AD1E-41E5-A409-4EE0DF22573B}" srcOrd="3" destOrd="0" parTransId="{B227EA09-5CED-4A5D-97F9-9AD148C0629E}" sibTransId="{F988E437-D046-452F-8F46-4912CF1B813E}"/>
    <dgm:cxn modelId="{1698A795-6D8E-460B-8505-81768DAA97C5}" type="presOf" srcId="{3318DEBA-AD1E-41E5-A409-4EE0DF22573B}" destId="{F2B258CA-8EEA-48D4-8FF1-2160C760054C}" srcOrd="0" destOrd="0" presId="urn:microsoft.com/office/officeart/2005/8/layout/vProcess5"/>
    <dgm:cxn modelId="{4E4567AA-A48B-4F28-BBC2-AAFBE2A5D5BD}" type="presOf" srcId="{F2009E70-49D2-4EBC-8176-E39F5F3A41AE}" destId="{49FC87D4-A043-4C1E-B780-EC7891BBA6F5}" srcOrd="0" destOrd="0" presId="urn:microsoft.com/office/officeart/2005/8/layout/vProcess5"/>
    <dgm:cxn modelId="{FC9EC1B1-4356-4025-9D5B-8BB22EA29361}" type="presOf" srcId="{CDC5A34F-CA54-469E-8603-79C46D18C49E}" destId="{CA584F4F-7B59-48CB-83B4-5BD5251BFC55}" srcOrd="0" destOrd="0" presId="urn:microsoft.com/office/officeart/2005/8/layout/vProcess5"/>
    <dgm:cxn modelId="{973476C3-7836-4A49-9FB1-7FE4C2363478}" srcId="{17D171D0-97ED-4D51-B8B4-6A30AC666EAD}" destId="{F2009E70-49D2-4EBC-8176-E39F5F3A41AE}" srcOrd="0" destOrd="0" parTransId="{48836FD6-ABE7-42B7-85BE-983B048B75C2}" sibTransId="{E8679182-26C1-4D1E-B72C-E37DC5575BA3}"/>
    <dgm:cxn modelId="{3F59DBCA-708D-479B-94A2-BC2AC51DFB79}" srcId="{17D171D0-97ED-4D51-B8B4-6A30AC666EAD}" destId="{CDC5A34F-CA54-469E-8603-79C46D18C49E}" srcOrd="2" destOrd="0" parTransId="{6A534B8B-A484-454C-B0E8-A4082122A2F8}" sibTransId="{D324F653-4C17-4FB1-BF71-03B4DF344FF8}"/>
    <dgm:cxn modelId="{6887C7F6-002A-4BD2-BA7A-F9542E496E9A}" type="presOf" srcId="{BF1D5BFF-F0BE-4A14-A0ED-747771DF63DA}" destId="{18E7BD87-EAB6-477F-96D1-1BBD475ECA56}" srcOrd="0" destOrd="0" presId="urn:microsoft.com/office/officeart/2005/8/layout/vProcess5"/>
    <dgm:cxn modelId="{58186696-3379-4995-8119-E0A94B02016C}" type="presParOf" srcId="{1D66646E-0CB8-4411-8362-2FDFB7FCBBD6}" destId="{45587F3D-E520-4317-A693-5E27AC8C7AFC}" srcOrd="0" destOrd="0" presId="urn:microsoft.com/office/officeart/2005/8/layout/vProcess5"/>
    <dgm:cxn modelId="{88CA119C-FB7C-4372-8E57-B04F167045FF}" type="presParOf" srcId="{1D66646E-0CB8-4411-8362-2FDFB7FCBBD6}" destId="{49FC87D4-A043-4C1E-B780-EC7891BBA6F5}" srcOrd="1" destOrd="0" presId="urn:microsoft.com/office/officeart/2005/8/layout/vProcess5"/>
    <dgm:cxn modelId="{BB16AA35-C59B-4EB5-8378-34216A6A05FD}" type="presParOf" srcId="{1D66646E-0CB8-4411-8362-2FDFB7FCBBD6}" destId="{B83B5402-4D4E-47F0-B678-9B59C5680603}" srcOrd="2" destOrd="0" presId="urn:microsoft.com/office/officeart/2005/8/layout/vProcess5"/>
    <dgm:cxn modelId="{E3A354C4-42FD-482B-A416-6FC089489162}" type="presParOf" srcId="{1D66646E-0CB8-4411-8362-2FDFB7FCBBD6}" destId="{CA584F4F-7B59-48CB-83B4-5BD5251BFC55}" srcOrd="3" destOrd="0" presId="urn:microsoft.com/office/officeart/2005/8/layout/vProcess5"/>
    <dgm:cxn modelId="{69111017-13EE-491E-9766-AAB019A5D30F}" type="presParOf" srcId="{1D66646E-0CB8-4411-8362-2FDFB7FCBBD6}" destId="{F2B258CA-8EEA-48D4-8FF1-2160C760054C}" srcOrd="4" destOrd="0" presId="urn:microsoft.com/office/officeart/2005/8/layout/vProcess5"/>
    <dgm:cxn modelId="{3883CBD9-5D15-4836-846B-A6D54DC9D75F}" type="presParOf" srcId="{1D66646E-0CB8-4411-8362-2FDFB7FCBBD6}" destId="{DE85BD8A-F042-4CB6-9154-F91615EB211C}" srcOrd="5" destOrd="0" presId="urn:microsoft.com/office/officeart/2005/8/layout/vProcess5"/>
    <dgm:cxn modelId="{0830093C-B291-4434-934D-97AB9167AB30}" type="presParOf" srcId="{1D66646E-0CB8-4411-8362-2FDFB7FCBBD6}" destId="{18E7BD87-EAB6-477F-96D1-1BBD475ECA56}" srcOrd="6" destOrd="0" presId="urn:microsoft.com/office/officeart/2005/8/layout/vProcess5"/>
    <dgm:cxn modelId="{285064B1-4386-44DB-8C4D-D2D136B63271}" type="presParOf" srcId="{1D66646E-0CB8-4411-8362-2FDFB7FCBBD6}" destId="{37B434A5-C04B-4B99-B792-E2CF4AF96F41}" srcOrd="7" destOrd="0" presId="urn:microsoft.com/office/officeart/2005/8/layout/vProcess5"/>
    <dgm:cxn modelId="{C1011189-715D-4CA2-A372-C6CD25FE8468}" type="presParOf" srcId="{1D66646E-0CB8-4411-8362-2FDFB7FCBBD6}" destId="{CBD32720-2B40-4A13-BD97-199C6FB3EA1A}" srcOrd="8" destOrd="0" presId="urn:microsoft.com/office/officeart/2005/8/layout/vProcess5"/>
    <dgm:cxn modelId="{B97BB602-835A-49A5-815E-BE4296D7865B}" type="presParOf" srcId="{1D66646E-0CB8-4411-8362-2FDFB7FCBBD6}" destId="{7807FD38-50C8-4599-9AC8-87A2E0E95C8F}" srcOrd="9" destOrd="0" presId="urn:microsoft.com/office/officeart/2005/8/layout/vProcess5"/>
    <dgm:cxn modelId="{A8B354B6-B442-4394-A8D7-C7B76F24D268}" type="presParOf" srcId="{1D66646E-0CB8-4411-8362-2FDFB7FCBBD6}" destId="{EB17B6BA-599A-4CA9-A81E-300587AA4681}" srcOrd="10" destOrd="0" presId="urn:microsoft.com/office/officeart/2005/8/layout/vProcess5"/>
    <dgm:cxn modelId="{C6508171-1A86-44D1-9C10-BE566D657C6A}" type="presParOf" srcId="{1D66646E-0CB8-4411-8362-2FDFB7FCBBD6}" destId="{F1778539-DB44-496D-B042-1929D4331B82}"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43A88-80CC-4326-AB32-4D184E482AD8}">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228FB1-862A-46BD-834A-8474C2712DCC}">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Victims may:</a:t>
          </a:r>
        </a:p>
      </dsp:txBody>
      <dsp:txXfrm>
        <a:off x="0" y="0"/>
        <a:ext cx="6900512" cy="1384035"/>
      </dsp:txXfrm>
    </dsp:sp>
    <dsp:sp modelId="{BDD7DC8A-3994-4100-825C-EC7F89206BBE}">
      <dsp:nvSpPr>
        <dsp:cNvPr id="0" name=""/>
        <dsp:cNvSpPr/>
      </dsp:nvSpPr>
      <dsp:spPr>
        <a:xfrm>
          <a:off x="0" y="1384035"/>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C208A1-5FD7-4D04-9494-8EBFDA515926}">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Suffer short term &amp; long-term effects</a:t>
          </a:r>
        </a:p>
      </dsp:txBody>
      <dsp:txXfrm>
        <a:off x="0" y="1384035"/>
        <a:ext cx="6900512" cy="1384035"/>
      </dsp:txXfrm>
    </dsp:sp>
    <dsp:sp modelId="{3EC408D5-03C4-4B46-9512-0A7F71770C08}">
      <dsp:nvSpPr>
        <dsp:cNvPr id="0" name=""/>
        <dsp:cNvSpPr/>
      </dsp:nvSpPr>
      <dsp:spPr>
        <a:xfrm>
          <a:off x="0" y="2768070"/>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1CEAE9-F2C3-4E06-A449-4B60B5EA7E2A}">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They may have friends, partners &amp; children who may also be affected by the crime</a:t>
          </a:r>
        </a:p>
      </dsp:txBody>
      <dsp:txXfrm>
        <a:off x="0" y="2768070"/>
        <a:ext cx="6900512" cy="1384035"/>
      </dsp:txXfrm>
    </dsp:sp>
    <dsp:sp modelId="{75C0DF02-B758-41EC-892F-FC3C30667397}">
      <dsp:nvSpPr>
        <dsp:cNvPr id="0" name=""/>
        <dsp:cNvSpPr/>
      </dsp:nvSpPr>
      <dsp:spPr>
        <a:xfrm>
          <a:off x="0" y="4152105"/>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5A88ED-2E31-4A2A-A53C-79F9B4EC1FB2}">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They may have a strong reaction to the crime even if others do not think of the crime as very serious</a:t>
          </a:r>
        </a:p>
      </dsp:txBody>
      <dsp:txXfrm>
        <a:off x="0" y="4152105"/>
        <a:ext cx="6900512" cy="13840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2B4917-13DD-4E79-BE29-82B1B85F325A}">
      <dsp:nvSpPr>
        <dsp:cNvPr id="0" name=""/>
        <dsp:cNvSpPr/>
      </dsp:nvSpPr>
      <dsp:spPr>
        <a:xfrm>
          <a:off x="0" y="67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78DCA4-8DE5-4A61-943C-3ABFD54D0AAB}">
      <dsp:nvSpPr>
        <dsp:cNvPr id="0" name=""/>
        <dsp:cNvSpPr/>
      </dsp:nvSpPr>
      <dsp:spPr>
        <a:xfrm>
          <a:off x="0" y="675"/>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•Nervousness, anxiety, sleeplessness</a:t>
          </a:r>
        </a:p>
      </dsp:txBody>
      <dsp:txXfrm>
        <a:off x="0" y="675"/>
        <a:ext cx="6900512" cy="790684"/>
      </dsp:txXfrm>
    </dsp:sp>
    <dsp:sp modelId="{4FA157D2-40DA-417C-8948-5CBCCEF5949C}">
      <dsp:nvSpPr>
        <dsp:cNvPr id="0" name=""/>
        <dsp:cNvSpPr/>
      </dsp:nvSpPr>
      <dsp:spPr>
        <a:xfrm>
          <a:off x="0" y="7913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9CCA1B-9E5D-4865-9367-C27FADCC1255}">
      <dsp:nvSpPr>
        <dsp:cNvPr id="0" name=""/>
        <dsp:cNvSpPr/>
      </dsp:nvSpPr>
      <dsp:spPr>
        <a:xfrm>
          <a:off x="0" y="791359"/>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•Powerlessness, vulnerability &amp; self blame</a:t>
          </a:r>
        </a:p>
      </dsp:txBody>
      <dsp:txXfrm>
        <a:off x="0" y="791359"/>
        <a:ext cx="6900512" cy="790684"/>
      </dsp:txXfrm>
    </dsp:sp>
    <dsp:sp modelId="{0FEBFE38-EFAD-448A-9C29-3A69CC711C0C}">
      <dsp:nvSpPr>
        <dsp:cNvPr id="0" name=""/>
        <dsp:cNvSpPr/>
      </dsp:nvSpPr>
      <dsp:spPr>
        <a:xfrm>
          <a:off x="0" y="1582044"/>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7D8902-F94C-4EC7-99AB-98CE5308C109}">
      <dsp:nvSpPr>
        <dsp:cNvPr id="0" name=""/>
        <dsp:cNvSpPr/>
      </dsp:nvSpPr>
      <dsp:spPr>
        <a:xfrm>
          <a:off x="0" y="1582044"/>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•Fear of a repeat attack</a:t>
          </a:r>
        </a:p>
      </dsp:txBody>
      <dsp:txXfrm>
        <a:off x="0" y="1582044"/>
        <a:ext cx="6900512" cy="790684"/>
      </dsp:txXfrm>
    </dsp:sp>
    <dsp:sp modelId="{D3AE842B-A038-443F-91B1-E46784548643}">
      <dsp:nvSpPr>
        <dsp:cNvPr id="0" name=""/>
        <dsp:cNvSpPr/>
      </dsp:nvSpPr>
      <dsp:spPr>
        <a:xfrm>
          <a:off x="0" y="237272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775A9-F24F-4956-AAE1-2A0DA8C82E2C}">
      <dsp:nvSpPr>
        <dsp:cNvPr id="0" name=""/>
        <dsp:cNvSpPr/>
      </dsp:nvSpPr>
      <dsp:spPr>
        <a:xfrm>
          <a:off x="0" y="2372728"/>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•Vulnerability to repeat attack</a:t>
          </a:r>
        </a:p>
      </dsp:txBody>
      <dsp:txXfrm>
        <a:off x="0" y="2372728"/>
        <a:ext cx="6900512" cy="790684"/>
      </dsp:txXfrm>
    </dsp:sp>
    <dsp:sp modelId="{5722BB36-25B7-4EB9-97E2-B669E047365F}">
      <dsp:nvSpPr>
        <dsp:cNvPr id="0" name=""/>
        <dsp:cNvSpPr/>
      </dsp:nvSpPr>
      <dsp:spPr>
        <a:xfrm>
          <a:off x="0" y="316341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8ACB75-0D88-4892-A248-43241CD5A9BB}">
      <dsp:nvSpPr>
        <dsp:cNvPr id="0" name=""/>
        <dsp:cNvSpPr/>
      </dsp:nvSpPr>
      <dsp:spPr>
        <a:xfrm>
          <a:off x="0" y="3163412"/>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might also be:</a:t>
          </a:r>
        </a:p>
      </dsp:txBody>
      <dsp:txXfrm>
        <a:off x="0" y="3163412"/>
        <a:ext cx="6900512" cy="790684"/>
      </dsp:txXfrm>
    </dsp:sp>
    <dsp:sp modelId="{A3F5D477-897F-476D-B8E2-292842A60F9F}">
      <dsp:nvSpPr>
        <dsp:cNvPr id="0" name=""/>
        <dsp:cNvSpPr/>
      </dsp:nvSpPr>
      <dsp:spPr>
        <a:xfrm>
          <a:off x="0" y="3954096"/>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3F471-B6D3-4C49-A25A-30A9D2F683B5}">
      <dsp:nvSpPr>
        <dsp:cNvPr id="0" name=""/>
        <dsp:cNvSpPr/>
      </dsp:nvSpPr>
      <dsp:spPr>
        <a:xfrm>
          <a:off x="0" y="3954096"/>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•An increase in fear of crime</a:t>
          </a:r>
        </a:p>
      </dsp:txBody>
      <dsp:txXfrm>
        <a:off x="0" y="3954096"/>
        <a:ext cx="6900512" cy="790684"/>
      </dsp:txXfrm>
    </dsp:sp>
    <dsp:sp modelId="{5AABECB1-758D-4843-AB72-04F609ABB95E}">
      <dsp:nvSpPr>
        <dsp:cNvPr id="0" name=""/>
        <dsp:cNvSpPr/>
      </dsp:nvSpPr>
      <dsp:spPr>
        <a:xfrm>
          <a:off x="0" y="474478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6976EA-E1A6-494D-A78D-8C2ED27AE5CF}">
      <dsp:nvSpPr>
        <dsp:cNvPr id="0" name=""/>
        <dsp:cNvSpPr/>
      </dsp:nvSpPr>
      <dsp:spPr>
        <a:xfrm>
          <a:off x="0" y="4744781"/>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•A lack of faith in the police</a:t>
          </a:r>
        </a:p>
      </dsp:txBody>
      <dsp:txXfrm>
        <a:off x="0" y="4744781"/>
        <a:ext cx="6900512" cy="7906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061D9-A9C4-40FE-9300-ED266FE2910C}">
      <dsp:nvSpPr>
        <dsp:cNvPr id="0" name=""/>
        <dsp:cNvSpPr/>
      </dsp:nvSpPr>
      <dsp:spPr>
        <a:xfrm>
          <a:off x="0" y="67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86C7EB-2019-4D43-BCFC-D64FF322E084}">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Feelings of powerlessness</a:t>
          </a:r>
          <a:endParaRPr lang="en-US" sz="2900" kern="1200"/>
        </a:p>
      </dsp:txBody>
      <dsp:txXfrm>
        <a:off x="0" y="675"/>
        <a:ext cx="6900512" cy="1106957"/>
      </dsp:txXfrm>
    </dsp:sp>
    <dsp:sp modelId="{C68335C6-7EC6-4FDF-BAE4-93E89B13132A}">
      <dsp:nvSpPr>
        <dsp:cNvPr id="0" name=""/>
        <dsp:cNvSpPr/>
      </dsp:nvSpPr>
      <dsp:spPr>
        <a:xfrm>
          <a:off x="0" y="110763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B9FB34-09CE-49BD-8DB2-48C520C97A91}">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Vulnerability to repeat attack</a:t>
          </a:r>
          <a:endParaRPr lang="en-US" sz="2900" kern="1200"/>
        </a:p>
      </dsp:txBody>
      <dsp:txXfrm>
        <a:off x="0" y="1107633"/>
        <a:ext cx="6900512" cy="1106957"/>
      </dsp:txXfrm>
    </dsp:sp>
    <dsp:sp modelId="{3D7D5607-78E5-4179-AEDD-D7FDE39231A5}">
      <dsp:nvSpPr>
        <dsp:cNvPr id="0" name=""/>
        <dsp:cNvSpPr/>
      </dsp:nvSpPr>
      <dsp:spPr>
        <a:xfrm>
          <a:off x="0" y="22145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A217A9-177F-490A-A07E-595E3F555BD8}">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Depression or anxiety related illnesses</a:t>
          </a:r>
          <a:endParaRPr lang="en-US" sz="2900" kern="1200"/>
        </a:p>
      </dsp:txBody>
      <dsp:txXfrm>
        <a:off x="0" y="2214591"/>
        <a:ext cx="6900512" cy="1106957"/>
      </dsp:txXfrm>
    </dsp:sp>
    <dsp:sp modelId="{CDCD1BB8-563A-4BAE-8FF6-9BB18804D8B9}">
      <dsp:nvSpPr>
        <dsp:cNvPr id="0" name=""/>
        <dsp:cNvSpPr/>
      </dsp:nvSpPr>
      <dsp:spPr>
        <a:xfrm>
          <a:off x="0" y="332154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3395BE-C4C0-4A8D-AD29-DCF903ADEBAD}">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Post Traumatic Stress Disorder</a:t>
          </a:r>
          <a:endParaRPr lang="en-US" sz="2900" kern="1200"/>
        </a:p>
      </dsp:txBody>
      <dsp:txXfrm>
        <a:off x="0" y="3321549"/>
        <a:ext cx="6900512" cy="1106957"/>
      </dsp:txXfrm>
    </dsp:sp>
    <dsp:sp modelId="{7B07B743-6C6F-4B5C-B420-E94BECA5FA41}">
      <dsp:nvSpPr>
        <dsp:cNvPr id="0" name=""/>
        <dsp:cNvSpPr/>
      </dsp:nvSpPr>
      <dsp:spPr>
        <a:xfrm>
          <a:off x="0" y="4428507"/>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2E555F-C0DA-41F9-A33B-D337D43EFC1A}">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Inappropriate behaviour towards suspect (vigilante behaviour if police take no action)</a:t>
          </a:r>
          <a:endParaRPr lang="en-US" sz="2900" kern="1200"/>
        </a:p>
      </dsp:txBody>
      <dsp:txXfrm>
        <a:off x="0" y="4428507"/>
        <a:ext cx="6900512" cy="11069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23D10C-7B3E-49DF-8C35-DF2B5CFB2BC2}">
      <dsp:nvSpPr>
        <dsp:cNvPr id="0" name=""/>
        <dsp:cNvSpPr/>
      </dsp:nvSpPr>
      <dsp:spPr>
        <a:xfrm>
          <a:off x="3040" y="801093"/>
          <a:ext cx="2170958" cy="13785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D3345B-6628-46A3-90F8-AEC8D97F1430}">
      <dsp:nvSpPr>
        <dsp:cNvPr id="0" name=""/>
        <dsp:cNvSpPr/>
      </dsp:nvSpPr>
      <dsp:spPr>
        <a:xfrm>
          <a:off x="244258" y="1030249"/>
          <a:ext cx="2170958" cy="13785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Allows the criminal justice system to succeed</a:t>
          </a:r>
        </a:p>
      </dsp:txBody>
      <dsp:txXfrm>
        <a:off x="284635" y="1070626"/>
        <a:ext cx="2090204" cy="1297804"/>
      </dsp:txXfrm>
    </dsp:sp>
    <dsp:sp modelId="{4FA836C8-EA5E-4E99-93A1-C1BD0A2DDC83}">
      <dsp:nvSpPr>
        <dsp:cNvPr id="0" name=""/>
        <dsp:cNvSpPr/>
      </dsp:nvSpPr>
      <dsp:spPr>
        <a:xfrm>
          <a:off x="2656434" y="801093"/>
          <a:ext cx="2170958" cy="13785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90E787-BB36-4E67-A29D-D66FC6623518}">
      <dsp:nvSpPr>
        <dsp:cNvPr id="0" name=""/>
        <dsp:cNvSpPr/>
      </dsp:nvSpPr>
      <dsp:spPr>
        <a:xfrm>
          <a:off x="2897652" y="1030249"/>
          <a:ext cx="2170958" cy="13785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Narrows the justice gap</a:t>
          </a:r>
        </a:p>
      </dsp:txBody>
      <dsp:txXfrm>
        <a:off x="2938029" y="1070626"/>
        <a:ext cx="2090204" cy="1297804"/>
      </dsp:txXfrm>
    </dsp:sp>
    <dsp:sp modelId="{DCB419A3-B5BE-4AAF-A22C-EB208399DF49}">
      <dsp:nvSpPr>
        <dsp:cNvPr id="0" name=""/>
        <dsp:cNvSpPr/>
      </dsp:nvSpPr>
      <dsp:spPr>
        <a:xfrm>
          <a:off x="5309828" y="801093"/>
          <a:ext cx="2170958" cy="13785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8C999C-B856-442E-B9F3-6D608F8F34A3}">
      <dsp:nvSpPr>
        <dsp:cNvPr id="0" name=""/>
        <dsp:cNvSpPr/>
      </dsp:nvSpPr>
      <dsp:spPr>
        <a:xfrm>
          <a:off x="5551046" y="1030249"/>
          <a:ext cx="2170958" cy="13785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Helps avoid ineffective trials</a:t>
          </a:r>
        </a:p>
      </dsp:txBody>
      <dsp:txXfrm>
        <a:off x="5591423" y="1070626"/>
        <a:ext cx="2090204" cy="1297804"/>
      </dsp:txXfrm>
    </dsp:sp>
    <dsp:sp modelId="{6CFD0F2D-4869-4B4A-87C3-13EFAE071223}">
      <dsp:nvSpPr>
        <dsp:cNvPr id="0" name=""/>
        <dsp:cNvSpPr/>
      </dsp:nvSpPr>
      <dsp:spPr>
        <a:xfrm>
          <a:off x="7963222" y="801093"/>
          <a:ext cx="2170958" cy="13785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869B94-33B8-4775-9D95-972F28D583E6}">
      <dsp:nvSpPr>
        <dsp:cNvPr id="0" name=""/>
        <dsp:cNvSpPr/>
      </dsp:nvSpPr>
      <dsp:spPr>
        <a:xfrm>
          <a:off x="8204440" y="1030249"/>
          <a:ext cx="2170958" cy="13785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Government initiated changes</a:t>
          </a:r>
        </a:p>
      </dsp:txBody>
      <dsp:txXfrm>
        <a:off x="8244817" y="1070626"/>
        <a:ext cx="2090204" cy="12978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FC87D4-A043-4C1E-B780-EC7891BBA6F5}">
      <dsp:nvSpPr>
        <dsp:cNvPr id="0" name=""/>
        <dsp:cNvSpPr/>
      </dsp:nvSpPr>
      <dsp:spPr>
        <a:xfrm>
          <a:off x="0" y="0"/>
          <a:ext cx="5525192" cy="12288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2017 Grenfell Tower</a:t>
          </a:r>
          <a:endParaRPr lang="en-US" sz="2300" kern="1200"/>
        </a:p>
      </dsp:txBody>
      <dsp:txXfrm>
        <a:off x="35991" y="35991"/>
        <a:ext cx="4095346" cy="1156854"/>
      </dsp:txXfrm>
    </dsp:sp>
    <dsp:sp modelId="{B83B5402-4D4E-47F0-B678-9B59C5680603}">
      <dsp:nvSpPr>
        <dsp:cNvPr id="0" name=""/>
        <dsp:cNvSpPr/>
      </dsp:nvSpPr>
      <dsp:spPr>
        <a:xfrm>
          <a:off x="462734" y="1452260"/>
          <a:ext cx="5525192" cy="12288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GB" sz="2300" kern="1200" dirty="0"/>
            <a:t>Terrorist attacks Manchester </a:t>
          </a:r>
          <a:endParaRPr lang="en-US" sz="2300" kern="1200" dirty="0">
            <a:latin typeface="Calibri Light" panose="020F0302020204030204"/>
          </a:endParaRPr>
        </a:p>
      </dsp:txBody>
      <dsp:txXfrm>
        <a:off x="498725" y="1488251"/>
        <a:ext cx="4191732" cy="1156854"/>
      </dsp:txXfrm>
    </dsp:sp>
    <dsp:sp modelId="{CA584F4F-7B59-48CB-83B4-5BD5251BFC55}">
      <dsp:nvSpPr>
        <dsp:cNvPr id="0" name=""/>
        <dsp:cNvSpPr/>
      </dsp:nvSpPr>
      <dsp:spPr>
        <a:xfrm>
          <a:off x="918563" y="2904521"/>
          <a:ext cx="5525192" cy="12288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Both brought focus on how victims are treated within the CJS</a:t>
          </a:r>
        </a:p>
      </dsp:txBody>
      <dsp:txXfrm>
        <a:off x="954554" y="2940512"/>
        <a:ext cx="4198638" cy="1156854"/>
      </dsp:txXfrm>
    </dsp:sp>
    <dsp:sp modelId="{F2B258CA-8EEA-48D4-8FF1-2160C760054C}">
      <dsp:nvSpPr>
        <dsp:cNvPr id="0" name=""/>
        <dsp:cNvSpPr/>
      </dsp:nvSpPr>
      <dsp:spPr>
        <a:xfrm>
          <a:off x="1381298" y="4356782"/>
          <a:ext cx="5525192" cy="12288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Treated fairly, with proper dignity, with clear, timely &amp; accurate information. </a:t>
          </a:r>
          <a:endParaRPr lang="en-US" sz="2300" kern="1200"/>
        </a:p>
      </dsp:txBody>
      <dsp:txXfrm>
        <a:off x="1417289" y="4392773"/>
        <a:ext cx="4191732" cy="1156854"/>
      </dsp:txXfrm>
    </dsp:sp>
    <dsp:sp modelId="{DE85BD8A-F042-4CB6-9154-F91615EB211C}">
      <dsp:nvSpPr>
        <dsp:cNvPr id="0" name=""/>
        <dsp:cNvSpPr/>
      </dsp:nvSpPr>
      <dsp:spPr>
        <a:xfrm>
          <a:off x="4726449" y="941176"/>
          <a:ext cx="798743" cy="79874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906166" y="941176"/>
        <a:ext cx="439309" cy="601054"/>
      </dsp:txXfrm>
    </dsp:sp>
    <dsp:sp modelId="{18E7BD87-EAB6-477F-96D1-1BBD475ECA56}">
      <dsp:nvSpPr>
        <dsp:cNvPr id="0" name=""/>
        <dsp:cNvSpPr/>
      </dsp:nvSpPr>
      <dsp:spPr>
        <a:xfrm>
          <a:off x="5189184" y="2393437"/>
          <a:ext cx="798743" cy="79874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368901" y="2393437"/>
        <a:ext cx="439309" cy="601054"/>
      </dsp:txXfrm>
    </dsp:sp>
    <dsp:sp modelId="{37B434A5-C04B-4B99-B792-E2CF4AF96F41}">
      <dsp:nvSpPr>
        <dsp:cNvPr id="0" name=""/>
        <dsp:cNvSpPr/>
      </dsp:nvSpPr>
      <dsp:spPr>
        <a:xfrm>
          <a:off x="5645012" y="3845698"/>
          <a:ext cx="798743" cy="79874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5824729" y="3845698"/>
        <a:ext cx="439309" cy="60105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6BEDAE-FFEE-4428-AEB9-FEA7423E204A}" type="datetimeFigureOut">
              <a:rPr lang="en-GB" smtClean="0"/>
              <a:t>13/02/2024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A52B3B-D358-4351-B0E0-C86AA0D2A63E}" type="slidenum">
              <a:rPr lang="en-GB" smtClean="0"/>
              <a:t>‹#›</a:t>
            </a:fld>
            <a:endParaRPr lang="en-GB"/>
          </a:p>
        </p:txBody>
      </p:sp>
    </p:spTree>
    <p:extLst>
      <p:ext uri="{BB962C8B-B14F-4D97-AF65-F5344CB8AC3E}">
        <p14:creationId xmlns:p14="http://schemas.microsoft.com/office/powerpoint/2010/main" val="11958321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gov.uk/government/publications/transforming-the-criminal-justice-system"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gov.uk/government/publications/getting-it-right-for-victims-and-witnesse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46930/victim-strategy.pdf"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independent.co.uk/news/world/americas/stanford-rape-case-judge-aaron-persky-brock-turner-latino-man-sentence-a7110586.html"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theguardian.com/uk-news/2019/jul/10/parents-victim-statement-edited-to-spare-feelings-of-driver-who-killed-child"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hampshiresab.org.uk/wp-content/uploads/2009-Fiona-Pilkington-Leicestershire.pdf"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46930/victim-strategy.pdf" TargetMode="External"/><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restorativejustice.org.uk/blog/using-restorative-justice-cases-domestic-violence#:~:text=The%20Restorative%20Justice%20Council%20are,on%20the%20perpetrator's%20criminal%20sanctions" TargetMode="External"/><Relationship Id="rId2" Type="http://schemas.openxmlformats.org/officeDocument/2006/relationships/slide" Target="../slides/slide49.xml"/><Relationship Id="rId1" Type="http://schemas.openxmlformats.org/officeDocument/2006/relationships/notesMaster" Target="../notesMasters/notesMaster1.xml"/><Relationship Id="rId4" Type="http://schemas.openxmlformats.org/officeDocument/2006/relationships/hyperlink" Target="https://www.penalreform.org/blog/can-restorative-justice-offer-victims-domestic-violenc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What do you think the impact of crime and ASB has on victims and witnesses? –</a:t>
            </a:r>
            <a:endParaRPr lang="en-US"/>
          </a:p>
          <a:p>
            <a:r>
              <a:rPr lang="en-US"/>
              <a:t>Crime and ASB can affect people in many different ways. Although a crime may take only a relatively short time to commit, the effects on the victim can be long-lasting; in some cases for the rest of the victim’s life.</a:t>
            </a:r>
            <a:endParaRPr lang="en-US">
              <a:cs typeface="Calibri"/>
            </a:endParaRPr>
          </a:p>
          <a:p>
            <a:r>
              <a:rPr lang="en-US"/>
              <a:t>Individual reactions may depend on: </a:t>
            </a:r>
          </a:p>
          <a:p>
            <a:r>
              <a:rPr lang="en-US"/>
              <a:t>•The type of offence </a:t>
            </a:r>
            <a:endParaRPr lang="en-US">
              <a:cs typeface="Calibri"/>
            </a:endParaRPr>
          </a:p>
          <a:p>
            <a:r>
              <a:rPr lang="en-US"/>
              <a:t>•Whether they knew the perpetrator </a:t>
            </a:r>
            <a:endParaRPr lang="en-US">
              <a:cs typeface="Calibri"/>
            </a:endParaRPr>
          </a:p>
          <a:p>
            <a:r>
              <a:rPr lang="en-US"/>
              <a:t>•The support they get from their family, friends, the police and other people they come in contact with </a:t>
            </a:r>
            <a:endParaRPr lang="en-US">
              <a:cs typeface="Calibri"/>
            </a:endParaRPr>
          </a:p>
          <a:p>
            <a:r>
              <a:rPr lang="en-US"/>
              <a:t>•Their vulnerability </a:t>
            </a:r>
            <a:endParaRPr lang="en-US">
              <a:cs typeface="Calibri"/>
            </a:endParaRPr>
          </a:p>
          <a:p>
            <a:r>
              <a:rPr lang="en-US"/>
              <a:t>•Their past experiences.</a:t>
            </a:r>
            <a:endParaRPr lang="en-US">
              <a:cs typeface="Calibri"/>
            </a:endParaRPr>
          </a:p>
          <a:p>
            <a:endParaRPr lang="en-US"/>
          </a:p>
        </p:txBody>
      </p:sp>
      <p:sp>
        <p:nvSpPr>
          <p:cNvPr id="4" name="Slide Number Placeholder 3"/>
          <p:cNvSpPr>
            <a:spLocks noGrp="1"/>
          </p:cNvSpPr>
          <p:nvPr>
            <p:ph type="sldNum" sz="quarter" idx="5"/>
          </p:nvPr>
        </p:nvSpPr>
        <p:spPr/>
        <p:txBody>
          <a:bodyPr/>
          <a:lstStyle/>
          <a:p>
            <a:fld id="{ADDDE0D5-A8D5-4FFA-BA8D-DFD6D4E04E2C}" type="slidenum">
              <a:t>4</a:t>
            </a:fld>
            <a:endParaRPr lang="en-US"/>
          </a:p>
        </p:txBody>
      </p:sp>
    </p:spTree>
    <p:extLst>
      <p:ext uri="{BB962C8B-B14F-4D97-AF65-F5344CB8AC3E}">
        <p14:creationId xmlns:p14="http://schemas.microsoft.com/office/powerpoint/2010/main" val="359341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B7396-9A1B-8556-D575-144BF254CD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99F31-8116-4FFB-E2AB-5CEF26452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AC0403-AC9F-B412-61ED-3C2E0F906A63}"/>
              </a:ext>
            </a:extLst>
          </p:cNvPr>
          <p:cNvSpPr>
            <a:spLocks noGrp="1"/>
          </p:cNvSpPr>
          <p:nvPr>
            <p:ph type="body" idx="1"/>
          </p:nvPr>
        </p:nvSpPr>
        <p:spPr/>
        <p:txBody>
          <a:bodyPr/>
          <a:lstStyle/>
          <a:p>
            <a:r>
              <a:rPr lang="en-US" b="1"/>
              <a:t>How might this manifest itself within communities? –</a:t>
            </a:r>
            <a:r>
              <a:rPr lang="en-US"/>
              <a:t>Crime can be hard to cope with as there is the knowledge that it was probably committed deliberately, unlike an accident where there is normally no harm intended. This can make the victim feel powerless and vulnerable.</a:t>
            </a:r>
            <a:endParaRPr lang="en-US">
              <a:cs typeface="Calibri"/>
            </a:endParaRPr>
          </a:p>
          <a:p>
            <a:r>
              <a:rPr lang="en-US"/>
              <a:t>This can be especially difficult to deal with if the offence is repeated or ongoing, which is often the case with domestic abuse, racially or religiously motivated crimes, or ASB. </a:t>
            </a:r>
            <a:endParaRPr lang="en-US">
              <a:cs typeface="Calibri"/>
            </a:endParaRPr>
          </a:p>
          <a:p>
            <a:endParaRPr lang="en-US">
              <a:cs typeface="Calibri"/>
            </a:endParaRPr>
          </a:p>
        </p:txBody>
      </p:sp>
      <p:sp>
        <p:nvSpPr>
          <p:cNvPr id="4" name="Slide Number Placeholder 3">
            <a:extLst>
              <a:ext uri="{FF2B5EF4-FFF2-40B4-BE49-F238E27FC236}">
                <a16:creationId xmlns:a16="http://schemas.microsoft.com/office/drawing/2014/main" id="{E13A5870-69B6-7FD6-AE83-ADC9CCC32CDD}"/>
              </a:ext>
            </a:extLst>
          </p:cNvPr>
          <p:cNvSpPr>
            <a:spLocks noGrp="1"/>
          </p:cNvSpPr>
          <p:nvPr>
            <p:ph type="sldNum" sz="quarter" idx="5"/>
          </p:nvPr>
        </p:nvSpPr>
        <p:spPr/>
        <p:txBody>
          <a:bodyPr/>
          <a:lstStyle/>
          <a:p>
            <a:fld id="{ADDDE0D5-A8D5-4FFA-BA8D-DFD6D4E04E2C}" type="slidenum">
              <a:t>5</a:t>
            </a:fld>
            <a:endParaRPr lang="en-US"/>
          </a:p>
        </p:txBody>
      </p:sp>
    </p:spTree>
    <p:extLst>
      <p:ext uri="{BB962C8B-B14F-4D97-AF65-F5344CB8AC3E}">
        <p14:creationId xmlns:p14="http://schemas.microsoft.com/office/powerpoint/2010/main" val="1709722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A22A3-D5B9-7A91-7694-364842E3DE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912A61-04C9-E15B-EA27-84A16897D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85E75F-300D-C6AF-C874-1ADC667CB0CF}"/>
              </a:ext>
            </a:extLst>
          </p:cNvPr>
          <p:cNvSpPr>
            <a:spLocks noGrp="1"/>
          </p:cNvSpPr>
          <p:nvPr>
            <p:ph type="body" idx="1"/>
          </p:nvPr>
        </p:nvSpPr>
        <p:spPr/>
        <p:txBody>
          <a:bodyPr/>
          <a:lstStyle/>
          <a:p>
            <a:endParaRPr lang="en-US">
              <a:cs typeface="Calibri"/>
            </a:endParaRPr>
          </a:p>
          <a:p>
            <a:endParaRPr lang="en-US">
              <a:cs typeface="Calibri"/>
            </a:endParaRPr>
          </a:p>
        </p:txBody>
      </p:sp>
      <p:sp>
        <p:nvSpPr>
          <p:cNvPr id="4" name="Slide Number Placeholder 3">
            <a:extLst>
              <a:ext uri="{FF2B5EF4-FFF2-40B4-BE49-F238E27FC236}">
                <a16:creationId xmlns:a16="http://schemas.microsoft.com/office/drawing/2014/main" id="{D4998881-C831-FAD6-1F5D-A2034250F6A4}"/>
              </a:ext>
            </a:extLst>
          </p:cNvPr>
          <p:cNvSpPr>
            <a:spLocks noGrp="1"/>
          </p:cNvSpPr>
          <p:nvPr>
            <p:ph type="sldNum" sz="quarter" idx="5"/>
          </p:nvPr>
        </p:nvSpPr>
        <p:spPr/>
        <p:txBody>
          <a:bodyPr/>
          <a:lstStyle/>
          <a:p>
            <a:fld id="{ADDDE0D5-A8D5-4FFA-BA8D-DFD6D4E04E2C}" type="slidenum">
              <a:t>6</a:t>
            </a:fld>
            <a:endParaRPr lang="en-US"/>
          </a:p>
        </p:txBody>
      </p:sp>
    </p:spTree>
    <p:extLst>
      <p:ext uri="{BB962C8B-B14F-4D97-AF65-F5344CB8AC3E}">
        <p14:creationId xmlns:p14="http://schemas.microsoft.com/office/powerpoint/2010/main" val="3198927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https://www.gov.uk/government/publications/transforming-the-criminal-justice-system</a:t>
            </a:r>
            <a:endParaRPr lang="en-GB" dirty="0"/>
          </a:p>
        </p:txBody>
      </p:sp>
      <p:sp>
        <p:nvSpPr>
          <p:cNvPr id="4" name="Slide Number Placeholder 3"/>
          <p:cNvSpPr>
            <a:spLocks noGrp="1"/>
          </p:cNvSpPr>
          <p:nvPr>
            <p:ph type="sldNum" sz="quarter" idx="5"/>
          </p:nvPr>
        </p:nvSpPr>
        <p:spPr/>
        <p:txBody>
          <a:bodyPr/>
          <a:lstStyle/>
          <a:p>
            <a:fld id="{8CBD81D2-EA51-4DCA-BE24-7C6B3A128433}" type="slidenum">
              <a:rPr lang="en-GB" smtClean="0"/>
              <a:t>9</a:t>
            </a:fld>
            <a:endParaRPr lang="en-GB"/>
          </a:p>
        </p:txBody>
      </p:sp>
    </p:spTree>
    <p:extLst>
      <p:ext uri="{BB962C8B-B14F-4D97-AF65-F5344CB8AC3E}">
        <p14:creationId xmlns:p14="http://schemas.microsoft.com/office/powerpoint/2010/main" val="1207355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https://www.gov.uk/government/publications/getting-it-right-for-victims-and-witnesses</a:t>
            </a:r>
            <a:endParaRPr lang="en-GB" dirty="0"/>
          </a:p>
        </p:txBody>
      </p:sp>
      <p:sp>
        <p:nvSpPr>
          <p:cNvPr id="4" name="Slide Number Placeholder 3"/>
          <p:cNvSpPr>
            <a:spLocks noGrp="1"/>
          </p:cNvSpPr>
          <p:nvPr>
            <p:ph type="sldNum" sz="quarter" idx="5"/>
          </p:nvPr>
        </p:nvSpPr>
        <p:spPr/>
        <p:txBody>
          <a:bodyPr/>
          <a:lstStyle/>
          <a:p>
            <a:fld id="{8CBD81D2-EA51-4DCA-BE24-7C6B3A128433}" type="slidenum">
              <a:rPr lang="en-GB" smtClean="0"/>
              <a:t>10</a:t>
            </a:fld>
            <a:endParaRPr lang="en-GB"/>
          </a:p>
        </p:txBody>
      </p:sp>
    </p:spTree>
    <p:extLst>
      <p:ext uri="{BB962C8B-B14F-4D97-AF65-F5344CB8AC3E}">
        <p14:creationId xmlns:p14="http://schemas.microsoft.com/office/powerpoint/2010/main" val="26828741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Victims &amp; witnesses provide information, intelligence &amp; evidence which enables offenders to be brought to justice. The criminal justice system relies on them to help identify offenders and give evidence. They are essential to successful prosecutions. </a:t>
            </a:r>
          </a:p>
          <a:p>
            <a:r>
              <a:rPr lang="en-US"/>
              <a:t>A better level of service from the police means a victim is more likely to stay engaged with the system and help bring the offender to justice. </a:t>
            </a:r>
            <a:endParaRPr lang="en-US">
              <a:cs typeface="Calibri"/>
            </a:endParaRPr>
          </a:p>
          <a:p>
            <a:r>
              <a:rPr lang="en-US" b="1"/>
              <a:t>Justice gap - </a:t>
            </a:r>
            <a:r>
              <a:rPr lang="en-US"/>
              <a:t>the difference between the number of recorded crimes and the number of convictions.  </a:t>
            </a:r>
            <a:endParaRPr lang="en-US">
              <a:cs typeface="Calibri"/>
            </a:endParaRPr>
          </a:p>
          <a:p>
            <a:r>
              <a:rPr lang="en-US" b="1"/>
              <a:t>Ineffective trial </a:t>
            </a:r>
            <a:r>
              <a:rPr lang="en-US"/>
              <a:t>- Witness non attendance at court is the most common cause of an ineffective trial (ineffective trials are one reason that a case may not lead to a conviction). </a:t>
            </a:r>
            <a:endParaRPr lang="en-US">
              <a:cs typeface="Calibri"/>
            </a:endParaRPr>
          </a:p>
          <a:p>
            <a:r>
              <a:rPr lang="en-US"/>
              <a:t>A witness might decide not to give evidence in court for a variety of reasons, including:</a:t>
            </a:r>
            <a:endParaRPr lang="en-US">
              <a:cs typeface="Calibri"/>
            </a:endParaRPr>
          </a:p>
          <a:p>
            <a:r>
              <a:rPr lang="en-US"/>
              <a:t>•Intimidation</a:t>
            </a:r>
            <a:endParaRPr lang="en-US">
              <a:cs typeface="Calibri"/>
            </a:endParaRPr>
          </a:p>
          <a:p>
            <a:r>
              <a:rPr lang="en-US"/>
              <a:t>•Underestimating the importance of their evidence to the trial</a:t>
            </a:r>
            <a:endParaRPr lang="en-US">
              <a:cs typeface="Calibri"/>
            </a:endParaRPr>
          </a:p>
          <a:p>
            <a:r>
              <a:rPr lang="en-US"/>
              <a:t>•A lack of the support needed to enable them to attend court; or</a:t>
            </a:r>
            <a:endParaRPr lang="en-US">
              <a:cs typeface="Calibri"/>
            </a:endParaRPr>
          </a:p>
          <a:p>
            <a:r>
              <a:rPr lang="en-US"/>
              <a:t>•Unwillingness to be involved in the criminal justice system.</a:t>
            </a:r>
            <a:endParaRPr lang="en-US">
              <a:cs typeface="Calibri"/>
            </a:endParaRPr>
          </a:p>
          <a:p>
            <a:r>
              <a:rPr lang="en-US"/>
              <a:t>A better level of service from the police means a victim is more likely to stay engaged with the system and help bring the offender to justice. </a:t>
            </a:r>
            <a:endParaRPr lang="en-US">
              <a:cs typeface="Calibri"/>
            </a:endParaRPr>
          </a:p>
          <a:p>
            <a:r>
              <a:rPr lang="en-US"/>
              <a:t>•</a:t>
            </a:r>
            <a:endParaRPr lang="en-US">
              <a:cs typeface="Calibri"/>
            </a:endParaRPr>
          </a:p>
          <a:p>
            <a:r>
              <a:rPr lang="en-US"/>
              <a:t>In 2005, the government initiated changes to the criminal justice system to improve the level of care provided to victims and witnesses, bring more offenders to justice and so increase the delivery of justice by: </a:t>
            </a:r>
            <a:endParaRPr lang="en-US">
              <a:cs typeface="Calibri"/>
            </a:endParaRPr>
          </a:p>
          <a:p>
            <a:r>
              <a:rPr lang="en-US"/>
              <a:t>•Reducing the time between point of charge and trial </a:t>
            </a:r>
            <a:endParaRPr lang="en-US">
              <a:cs typeface="Calibri"/>
            </a:endParaRPr>
          </a:p>
          <a:p>
            <a:r>
              <a:rPr lang="en-US"/>
              <a:t>•Improving witness attendance at court </a:t>
            </a:r>
            <a:endParaRPr lang="en-US">
              <a:cs typeface="Calibri"/>
            </a:endParaRPr>
          </a:p>
          <a:p>
            <a:r>
              <a:rPr lang="en-US"/>
              <a:t>•Providing special measures, enabling witnesses to give the best evidence </a:t>
            </a:r>
            <a:endParaRPr lang="en-US">
              <a:cs typeface="Calibri"/>
            </a:endParaRPr>
          </a:p>
          <a:p>
            <a:r>
              <a:rPr lang="en-US"/>
              <a:t>•Setting up a single point of contact to provide </a:t>
            </a:r>
            <a:r>
              <a:rPr lang="en-US" err="1"/>
              <a:t>focussed</a:t>
            </a:r>
            <a:r>
              <a:rPr lang="en-US"/>
              <a:t> help and support for witnesses </a:t>
            </a:r>
            <a:endParaRPr lang="en-US">
              <a:cs typeface="Calibri"/>
            </a:endParaRPr>
          </a:p>
          <a:p>
            <a:r>
              <a:rPr lang="en-US"/>
              <a:t>•Improving victim and witness satisfaction with the criminal justice system. </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ADDDE0D5-A8D5-4FFA-BA8D-DFD6D4E04E2C}" type="slidenum">
              <a:t>11</a:t>
            </a:fld>
            <a:endParaRPr lang="en-US"/>
          </a:p>
        </p:txBody>
      </p:sp>
    </p:spTree>
    <p:extLst>
      <p:ext uri="{BB962C8B-B14F-4D97-AF65-F5344CB8AC3E}">
        <p14:creationId xmlns:p14="http://schemas.microsoft.com/office/powerpoint/2010/main" val="1811200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Royal Borough of Kensington &amp; Chelsea RBKC one</a:t>
            </a:r>
            <a:r>
              <a:rPr lang="en-GB" baseline="0" dirty="0"/>
              <a:t> of the wealthiest in the area</a:t>
            </a:r>
          </a:p>
          <a:p>
            <a:r>
              <a:rPr lang="en-GB" baseline="0" dirty="0" err="1"/>
              <a:t>Rescuse</a:t>
            </a:r>
            <a:r>
              <a:rPr lang="en-GB" baseline="0" dirty="0"/>
              <a:t> centre – leisure centre with little sleeping bags, pillows etc.</a:t>
            </a:r>
            <a:endParaRPr lang="en-GB" dirty="0"/>
          </a:p>
        </p:txBody>
      </p:sp>
      <p:sp>
        <p:nvSpPr>
          <p:cNvPr id="4" name="Slide Number Placeholder 3"/>
          <p:cNvSpPr>
            <a:spLocks noGrp="1"/>
          </p:cNvSpPr>
          <p:nvPr>
            <p:ph type="sldNum" sz="quarter" idx="10"/>
          </p:nvPr>
        </p:nvSpPr>
        <p:spPr/>
        <p:txBody>
          <a:bodyPr/>
          <a:lstStyle/>
          <a:p>
            <a:fld id="{C6026FBE-6B9E-419C-8B68-E84F71133FB0}" type="slidenum">
              <a:rPr lang="en-GB" smtClean="0"/>
              <a:pPr/>
              <a:t>15</a:t>
            </a:fld>
            <a:endParaRPr lang="en-GB"/>
          </a:p>
        </p:txBody>
      </p:sp>
    </p:spTree>
    <p:extLst>
      <p:ext uri="{BB962C8B-B14F-4D97-AF65-F5344CB8AC3E}">
        <p14:creationId xmlns:p14="http://schemas.microsoft.com/office/powerpoint/2010/main" val="2446119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140 referrals in the last 4 years</a:t>
            </a:r>
          </a:p>
          <a:p>
            <a:r>
              <a:rPr lang="en-GB" dirty="0"/>
              <a:t>Training for schools, youth workers, social workers and community workers.</a:t>
            </a:r>
          </a:p>
          <a:p>
            <a:endParaRPr lang="en-GB" dirty="0"/>
          </a:p>
        </p:txBody>
      </p:sp>
      <p:sp>
        <p:nvSpPr>
          <p:cNvPr id="4" name="Slide Number Placeholder 3"/>
          <p:cNvSpPr>
            <a:spLocks noGrp="1"/>
          </p:cNvSpPr>
          <p:nvPr>
            <p:ph type="sldNum" sz="quarter" idx="10"/>
          </p:nvPr>
        </p:nvSpPr>
        <p:spPr/>
        <p:txBody>
          <a:bodyPr/>
          <a:lstStyle/>
          <a:p>
            <a:fld id="{C6026FBE-6B9E-419C-8B68-E84F71133FB0}" type="slidenum">
              <a:rPr lang="en-GB" smtClean="0"/>
              <a:pPr/>
              <a:t>19</a:t>
            </a:fld>
            <a:endParaRPr lang="en-GB"/>
          </a:p>
        </p:txBody>
      </p:sp>
    </p:spTree>
    <p:extLst>
      <p:ext uri="{BB962C8B-B14F-4D97-AF65-F5344CB8AC3E}">
        <p14:creationId xmlns:p14="http://schemas.microsoft.com/office/powerpoint/2010/main" val="2810964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Now Robert Buckland</a:t>
            </a:r>
          </a:p>
        </p:txBody>
      </p:sp>
      <p:sp>
        <p:nvSpPr>
          <p:cNvPr id="4" name="Slide Number Placeholder 3"/>
          <p:cNvSpPr>
            <a:spLocks noGrp="1"/>
          </p:cNvSpPr>
          <p:nvPr>
            <p:ph type="sldNum" sz="quarter" idx="10"/>
          </p:nvPr>
        </p:nvSpPr>
        <p:spPr/>
        <p:txBody>
          <a:bodyPr/>
          <a:lstStyle/>
          <a:p>
            <a:fld id="{C6026FBE-6B9E-419C-8B68-E84F71133FB0}" type="slidenum">
              <a:rPr lang="en-GB" smtClean="0"/>
              <a:pPr/>
              <a:t>20</a:t>
            </a:fld>
            <a:endParaRPr lang="en-GB"/>
          </a:p>
        </p:txBody>
      </p:sp>
    </p:spTree>
    <p:extLst>
      <p:ext uri="{BB962C8B-B14F-4D97-AF65-F5344CB8AC3E}">
        <p14:creationId xmlns:p14="http://schemas.microsoft.com/office/powerpoint/2010/main" val="35624864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https://assets.publishing.service.gov.uk/government/uploads/system/uploads/attachment_data/file/746930/victim-strategy.pdf</a:t>
            </a:r>
            <a:endParaRPr lang="en-GB" dirty="0"/>
          </a:p>
        </p:txBody>
      </p:sp>
      <p:sp>
        <p:nvSpPr>
          <p:cNvPr id="4" name="Slide Number Placeholder 3"/>
          <p:cNvSpPr>
            <a:spLocks noGrp="1"/>
          </p:cNvSpPr>
          <p:nvPr>
            <p:ph type="sldNum" sz="quarter" idx="5"/>
          </p:nvPr>
        </p:nvSpPr>
        <p:spPr/>
        <p:txBody>
          <a:bodyPr/>
          <a:lstStyle/>
          <a:p>
            <a:fld id="{8CBD81D2-EA51-4DCA-BE24-7C6B3A128433}" type="slidenum">
              <a:rPr lang="en-GB" smtClean="0"/>
              <a:t>21</a:t>
            </a:fld>
            <a:endParaRPr lang="en-GB"/>
          </a:p>
        </p:txBody>
      </p:sp>
    </p:spTree>
    <p:extLst>
      <p:ext uri="{BB962C8B-B14F-4D97-AF65-F5344CB8AC3E}">
        <p14:creationId xmlns:p14="http://schemas.microsoft.com/office/powerpoint/2010/main" val="889986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BD81D2-EA51-4DCA-BE24-7C6B3A128433}" type="slidenum">
              <a:rPr lang="en-GB" smtClean="0"/>
              <a:t>29</a:t>
            </a:fld>
            <a:endParaRPr lang="en-GB"/>
          </a:p>
        </p:txBody>
      </p:sp>
    </p:spTree>
    <p:extLst>
      <p:ext uri="{BB962C8B-B14F-4D97-AF65-F5344CB8AC3E}">
        <p14:creationId xmlns:p14="http://schemas.microsoft.com/office/powerpoint/2010/main" val="394387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85CA3-A7A4-B810-D1B8-73D98106A5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B5F463-CAA3-4C26-360D-E599BA116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4760FD-27CA-79AC-8D1F-838862862753}"/>
              </a:ext>
            </a:extLst>
          </p:cNvPr>
          <p:cNvSpPr>
            <a:spLocks noGrp="1"/>
          </p:cNvSpPr>
          <p:nvPr>
            <p:ph type="body" idx="1"/>
          </p:nvPr>
        </p:nvSpPr>
        <p:spPr/>
        <p:txBody>
          <a:bodyPr/>
          <a:lstStyle/>
          <a:p>
            <a:r>
              <a:rPr lang="en-GB" sz="1200" b="0" i="0" kern="1200" dirty="0">
                <a:solidFill>
                  <a:schemeClr val="tx1"/>
                </a:solidFill>
                <a:effectLst/>
                <a:latin typeface="+mn-lt"/>
                <a:ea typeface="+mn-ea"/>
                <a:cs typeface="+mn-cs"/>
              </a:rPr>
              <a:t>Nabi </a:t>
            </a:r>
            <a:endParaRPr lang="en-GB" dirty="0"/>
          </a:p>
        </p:txBody>
      </p:sp>
      <p:sp>
        <p:nvSpPr>
          <p:cNvPr id="4" name="Slide Number Placeholder 3">
            <a:extLst>
              <a:ext uri="{FF2B5EF4-FFF2-40B4-BE49-F238E27FC236}">
                <a16:creationId xmlns:a16="http://schemas.microsoft.com/office/drawing/2014/main" id="{C2AD81A7-7CF5-EA17-285C-776FFE199278}"/>
              </a:ext>
            </a:extLst>
          </p:cNvPr>
          <p:cNvSpPr>
            <a:spLocks noGrp="1"/>
          </p:cNvSpPr>
          <p:nvPr>
            <p:ph type="sldNum" sz="quarter" idx="5"/>
          </p:nvPr>
        </p:nvSpPr>
        <p:spPr/>
        <p:txBody>
          <a:bodyPr/>
          <a:lstStyle/>
          <a:p>
            <a:fld id="{9A82655A-BBDB-4FDD-A245-3C9941E0D2B2}" type="slidenum">
              <a:rPr lang="en-GB" smtClean="0"/>
              <a:t>31</a:t>
            </a:fld>
            <a:endParaRPr lang="en-GB"/>
          </a:p>
        </p:txBody>
      </p:sp>
    </p:spTree>
    <p:extLst>
      <p:ext uri="{BB962C8B-B14F-4D97-AF65-F5344CB8AC3E}">
        <p14:creationId xmlns:p14="http://schemas.microsoft.com/office/powerpoint/2010/main" val="6313580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https://www.independent.co.uk/news/world/americas/stanford-rape-case-judge-aaron-persky-brock-turner-latino-man-sentence-a7110586.html</a:t>
            </a:r>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33</a:t>
            </a:fld>
            <a:endParaRPr lang="en-GB"/>
          </a:p>
        </p:txBody>
      </p:sp>
    </p:spTree>
    <p:extLst>
      <p:ext uri="{BB962C8B-B14F-4D97-AF65-F5344CB8AC3E}">
        <p14:creationId xmlns:p14="http://schemas.microsoft.com/office/powerpoint/2010/main" val="3478491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7A852-5A07-BB3C-0D2E-804A651DD2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3782B9-9E2B-8B03-B50B-045E85C360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723B8E-6E77-A9FA-F2FE-4B0B92997F14}"/>
              </a:ext>
            </a:extLst>
          </p:cNvPr>
          <p:cNvSpPr>
            <a:spLocks noGrp="1"/>
          </p:cNvSpPr>
          <p:nvPr>
            <p:ph type="body" idx="1"/>
          </p:nvPr>
        </p:nvSpPr>
        <p:spPr/>
        <p:txBody>
          <a:bodyPr/>
          <a:lstStyle/>
          <a:p>
            <a:r>
              <a:rPr lang="en-GB" dirty="0"/>
              <a:t>Aidan </a:t>
            </a:r>
            <a:r>
              <a:rPr lang="en-GB" dirty="0" err="1"/>
              <a:t>Mcteer</a:t>
            </a:r>
            <a:r>
              <a:rPr lang="en-GB" dirty="0"/>
              <a:t>  2017</a:t>
            </a:r>
          </a:p>
          <a:p>
            <a:r>
              <a:rPr lang="en-GB" dirty="0"/>
              <a:t>https://www.bbc.co.uk/news/uk-england-merseyside-41345828</a:t>
            </a:r>
          </a:p>
        </p:txBody>
      </p:sp>
      <p:sp>
        <p:nvSpPr>
          <p:cNvPr id="4" name="Slide Number Placeholder 3">
            <a:extLst>
              <a:ext uri="{FF2B5EF4-FFF2-40B4-BE49-F238E27FC236}">
                <a16:creationId xmlns:a16="http://schemas.microsoft.com/office/drawing/2014/main" id="{38E94B56-234E-2280-7DE1-1413397F65C3}"/>
              </a:ext>
            </a:extLst>
          </p:cNvPr>
          <p:cNvSpPr>
            <a:spLocks noGrp="1"/>
          </p:cNvSpPr>
          <p:nvPr>
            <p:ph type="sldNum" sz="quarter" idx="5"/>
          </p:nvPr>
        </p:nvSpPr>
        <p:spPr/>
        <p:txBody>
          <a:bodyPr/>
          <a:lstStyle/>
          <a:p>
            <a:fld id="{10A52B3B-D358-4351-B0E0-C86AA0D2A63E}" type="slidenum">
              <a:rPr lang="en-GB" smtClean="0"/>
              <a:t>34</a:t>
            </a:fld>
            <a:endParaRPr lang="en-GB"/>
          </a:p>
        </p:txBody>
      </p:sp>
    </p:spTree>
    <p:extLst>
      <p:ext uri="{BB962C8B-B14F-4D97-AF65-F5344CB8AC3E}">
        <p14:creationId xmlns:p14="http://schemas.microsoft.com/office/powerpoint/2010/main" val="39033023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06C8F-538C-016E-87C4-769A12B4D1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72FB8A-BEBA-2385-F7D3-8EF19019B1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87F975-1D1A-232D-638A-2A05668B830B}"/>
              </a:ext>
            </a:extLst>
          </p:cNvPr>
          <p:cNvSpPr>
            <a:spLocks noGrp="1"/>
          </p:cNvSpPr>
          <p:nvPr>
            <p:ph type="body" idx="1"/>
          </p:nvPr>
        </p:nvSpPr>
        <p:spPr/>
        <p:txBody>
          <a:bodyPr/>
          <a:lstStyle/>
          <a:p>
            <a:r>
              <a:rPr lang="en-GB" dirty="0">
                <a:hlinkClick r:id="rId3"/>
              </a:rPr>
              <a:t>https://www.theguardian.com/uk-news/2019/jul/10/parents-victim-statement-edited-to-spare-feelings-of-driver-who-killed-child</a:t>
            </a:r>
            <a:endParaRPr lang="en-GB" dirty="0"/>
          </a:p>
        </p:txBody>
      </p:sp>
      <p:sp>
        <p:nvSpPr>
          <p:cNvPr id="4" name="Slide Number Placeholder 3">
            <a:extLst>
              <a:ext uri="{FF2B5EF4-FFF2-40B4-BE49-F238E27FC236}">
                <a16:creationId xmlns:a16="http://schemas.microsoft.com/office/drawing/2014/main" id="{738D0BCA-4AE7-ACA9-BD51-1980458EE486}"/>
              </a:ext>
            </a:extLst>
          </p:cNvPr>
          <p:cNvSpPr>
            <a:spLocks noGrp="1"/>
          </p:cNvSpPr>
          <p:nvPr>
            <p:ph type="sldNum" sz="quarter" idx="5"/>
          </p:nvPr>
        </p:nvSpPr>
        <p:spPr/>
        <p:txBody>
          <a:bodyPr/>
          <a:lstStyle/>
          <a:p>
            <a:fld id="{10A52B3B-D358-4351-B0E0-C86AA0D2A63E}" type="slidenum">
              <a:rPr lang="en-GB" smtClean="0"/>
              <a:t>35</a:t>
            </a:fld>
            <a:endParaRPr lang="en-GB"/>
          </a:p>
        </p:txBody>
      </p:sp>
    </p:spTree>
    <p:extLst>
      <p:ext uri="{BB962C8B-B14F-4D97-AF65-F5344CB8AC3E}">
        <p14:creationId xmlns:p14="http://schemas.microsoft.com/office/powerpoint/2010/main" val="256560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36</a:t>
            </a:fld>
            <a:endParaRPr lang="en-GB"/>
          </a:p>
        </p:txBody>
      </p:sp>
    </p:spTree>
    <p:extLst>
      <p:ext uri="{BB962C8B-B14F-4D97-AF65-F5344CB8AC3E}">
        <p14:creationId xmlns:p14="http://schemas.microsoft.com/office/powerpoint/2010/main" val="36509743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6688" indent="-166688">
              <a:buFontTx/>
              <a:buChar char="•"/>
            </a:pPr>
            <a:r>
              <a:rPr lang="en-GB" altLang="en-US" dirty="0"/>
              <a:t>Crime currently 32%</a:t>
            </a:r>
          </a:p>
          <a:p>
            <a:pPr marL="166688" indent="-166688">
              <a:buFontTx/>
              <a:buChar char="•"/>
            </a:pPr>
            <a:r>
              <a:rPr lang="en-GB" altLang="en-US" dirty="0"/>
              <a:t>ASB 6 % real concern that we are not identifying the right cohort and people going under the radar.</a:t>
            </a:r>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F3692B7C-F075-4679-AAC6-5254DA3F5272}" type="slidenum">
              <a:rPr lang="en-GB" altLang="en-US"/>
              <a:pPr eaLnBrk="1" hangingPunct="1"/>
              <a:t>41</a:t>
            </a:fld>
            <a:endParaRPr lang="en-GB" altLang="en-US"/>
          </a:p>
        </p:txBody>
      </p:sp>
    </p:spTree>
    <p:extLst>
      <p:ext uri="{BB962C8B-B14F-4D97-AF65-F5344CB8AC3E}">
        <p14:creationId xmlns:p14="http://schemas.microsoft.com/office/powerpoint/2010/main" val="2207900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2009-Fiona-Pilkington-Leicestershire.pdf (hampshiresab.org.uk)</a:t>
            </a:r>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43</a:t>
            </a:fld>
            <a:endParaRPr lang="en-GB"/>
          </a:p>
        </p:txBody>
      </p:sp>
    </p:spTree>
    <p:extLst>
      <p:ext uri="{BB962C8B-B14F-4D97-AF65-F5344CB8AC3E}">
        <p14:creationId xmlns:p14="http://schemas.microsoft.com/office/powerpoint/2010/main" val="19606011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https://www.ncbi.nlm.nih.gov/pmc/articles/PMC10240635/</a:t>
            </a:r>
          </a:p>
          <a:p>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44</a:t>
            </a:fld>
            <a:endParaRPr lang="en-GB"/>
          </a:p>
        </p:txBody>
      </p:sp>
    </p:spTree>
    <p:extLst>
      <p:ext uri="{BB962C8B-B14F-4D97-AF65-F5344CB8AC3E}">
        <p14:creationId xmlns:p14="http://schemas.microsoft.com/office/powerpoint/2010/main" val="7168336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Victims Strategy (publishing.service.gov.uk)</a:t>
            </a:r>
            <a:endParaRPr lang="en-GB" dirty="0"/>
          </a:p>
        </p:txBody>
      </p:sp>
      <p:sp>
        <p:nvSpPr>
          <p:cNvPr id="4" name="Slide Number Placeholder 3"/>
          <p:cNvSpPr>
            <a:spLocks noGrp="1"/>
          </p:cNvSpPr>
          <p:nvPr>
            <p:ph type="sldNum" sz="quarter" idx="5"/>
          </p:nvPr>
        </p:nvSpPr>
        <p:spPr/>
        <p:txBody>
          <a:bodyPr/>
          <a:lstStyle/>
          <a:p>
            <a:fld id="{10A52B3B-D358-4351-B0E0-C86AA0D2A63E}" type="slidenum">
              <a:rPr lang="en-GB" smtClean="0"/>
              <a:t>48</a:t>
            </a:fld>
            <a:endParaRPr lang="en-GB"/>
          </a:p>
        </p:txBody>
      </p:sp>
    </p:spTree>
    <p:extLst>
      <p:ext uri="{BB962C8B-B14F-4D97-AF65-F5344CB8AC3E}">
        <p14:creationId xmlns:p14="http://schemas.microsoft.com/office/powerpoint/2010/main" val="36228230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https://restorativejustice.org.uk/blog/using-restorative-justice-cases-domestic-violence#:~:text=The%20Restorative%20Justice%20Council%20are,on%20the%20perpetrator's%20criminal%20sanctions</a:t>
            </a:r>
            <a:r>
              <a:rPr lang="en-US" dirty="0"/>
              <a:t>.</a:t>
            </a:r>
          </a:p>
          <a:p>
            <a:endParaRPr lang="en-US" dirty="0">
              <a:cs typeface="Calibri"/>
            </a:endParaRPr>
          </a:p>
          <a:p>
            <a:r>
              <a:rPr lang="en-US" dirty="0">
                <a:hlinkClick r:id="rId4"/>
              </a:rPr>
              <a:t>https://www.penalreform.org/blog/can-restorative-justice-offer-victims-domestic-violence/</a:t>
            </a:r>
            <a:endParaRPr lang="en-US" dirty="0">
              <a:cs typeface="Calibri"/>
              <a:hlinkClick r:id="rId4"/>
            </a:endParaRPr>
          </a:p>
          <a:p>
            <a:endParaRPr lang="en-US" dirty="0">
              <a:cs typeface="Calibri"/>
            </a:endParaRPr>
          </a:p>
          <a:p>
            <a:r>
              <a:rPr lang="en-US" dirty="0"/>
              <a:t>https://committees.parliament.uk/writtenevidence/63726/html/</a:t>
            </a:r>
            <a:endParaRPr lang="en-US" dirty="0">
              <a:cs typeface="Calibri"/>
            </a:endParaRPr>
          </a:p>
        </p:txBody>
      </p:sp>
      <p:sp>
        <p:nvSpPr>
          <p:cNvPr id="4" name="Slide Number Placeholder 3"/>
          <p:cNvSpPr>
            <a:spLocks noGrp="1"/>
          </p:cNvSpPr>
          <p:nvPr>
            <p:ph type="sldNum" sz="quarter" idx="5"/>
          </p:nvPr>
        </p:nvSpPr>
        <p:spPr/>
        <p:txBody>
          <a:bodyPr/>
          <a:lstStyle/>
          <a:p>
            <a:fld id="{10A52B3B-D358-4351-B0E0-C86AA0D2A63E}" type="slidenum">
              <a:rPr lang="en-GB" smtClean="0"/>
              <a:t>49</a:t>
            </a:fld>
            <a:endParaRPr lang="en-GB"/>
          </a:p>
        </p:txBody>
      </p:sp>
    </p:spTree>
    <p:extLst>
      <p:ext uri="{BB962C8B-B14F-4D97-AF65-F5344CB8AC3E}">
        <p14:creationId xmlns:p14="http://schemas.microsoft.com/office/powerpoint/2010/main" val="3531279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0A0A3-1DAC-4364-B349-978722A8A0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B4505A7-E598-49DA-AD49-4A0C8F8142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740888-E356-4274-80DB-E09363165A56}"/>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5" name="Footer Placeholder 4">
            <a:extLst>
              <a:ext uri="{FF2B5EF4-FFF2-40B4-BE49-F238E27FC236}">
                <a16:creationId xmlns:a16="http://schemas.microsoft.com/office/drawing/2014/main" id="{A8E905AA-BEE5-4ECA-88B5-06C04A7C53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EFF684-FB84-4A4D-965C-2716444C288C}"/>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1647881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F29E4-3A0C-40E4-B150-7B5CBE0922B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ADE2E3-9DD3-4695-9979-4CC1DB8C28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5A1D34-A06C-4046-81DF-4FF7C83FF531}"/>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5" name="Footer Placeholder 4">
            <a:extLst>
              <a:ext uri="{FF2B5EF4-FFF2-40B4-BE49-F238E27FC236}">
                <a16:creationId xmlns:a16="http://schemas.microsoft.com/office/drawing/2014/main" id="{B0D7A252-84E2-47E9-A0B1-87D0BAB04E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BE7565-5053-4538-AE34-BF3EF3ACCF0F}"/>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2149537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A75EF-FBFF-477F-866F-41D26FD499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8F92B9-36CD-43B4-B91C-5BA48FC20F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E44088-B8C2-4D23-B8CB-A2A2FC06BA7C}"/>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5" name="Footer Placeholder 4">
            <a:extLst>
              <a:ext uri="{FF2B5EF4-FFF2-40B4-BE49-F238E27FC236}">
                <a16:creationId xmlns:a16="http://schemas.microsoft.com/office/drawing/2014/main" id="{6F08E528-29AE-4288-A2D0-44BFBD8686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E3F0A1-E173-4432-8098-8E6ED728452A}"/>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2805042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18541-D2BD-4566-810A-1CD07CC01F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3EEE7C-AB42-4636-B65A-5A8C2F9C75F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FFBAB4-66DB-4DEC-B4BF-FF3E79FA1C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DD15CF-BC3B-4D8B-B17A-821A129FC9D3}"/>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6" name="Footer Placeholder 5">
            <a:extLst>
              <a:ext uri="{FF2B5EF4-FFF2-40B4-BE49-F238E27FC236}">
                <a16:creationId xmlns:a16="http://schemas.microsoft.com/office/drawing/2014/main" id="{B5D87DCA-52CC-4E31-A873-6C598A98D6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B23A22-BD21-4081-A2C6-31F71283A350}"/>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1345040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52367-488C-4B08-AFBC-D06DD95BC7C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C14A82-5CC2-4E55-BDC6-4BA7BBAA7B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0A8E47-A85C-4582-84C9-D24FCA8286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F637799-C975-4805-B37A-415DE4C846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C52084-DDBC-46F2-B9C1-1AB94884005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12AC13-D8AF-4FE7-8DBA-29EBB489DB5C}"/>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8" name="Footer Placeholder 7">
            <a:extLst>
              <a:ext uri="{FF2B5EF4-FFF2-40B4-BE49-F238E27FC236}">
                <a16:creationId xmlns:a16="http://schemas.microsoft.com/office/drawing/2014/main" id="{0CD77D38-4A9F-4470-AC43-FEDE454B525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82D77EB-AF30-455E-A294-2065EF568B6C}"/>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622771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ED6B4-EEF6-4E06-B9C9-DB650559030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8FF7D77-C8FA-4644-8893-14B7638EF01A}"/>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4" name="Footer Placeholder 3">
            <a:extLst>
              <a:ext uri="{FF2B5EF4-FFF2-40B4-BE49-F238E27FC236}">
                <a16:creationId xmlns:a16="http://schemas.microsoft.com/office/drawing/2014/main" id="{7B94AE95-B25E-4204-B8DA-0C351A6CD1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3C331F-A77C-4C72-A059-21E0F1C1C24E}"/>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1657455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779685-1945-4E66-AA8E-7AD7008B02B3}"/>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3" name="Footer Placeholder 2">
            <a:extLst>
              <a:ext uri="{FF2B5EF4-FFF2-40B4-BE49-F238E27FC236}">
                <a16:creationId xmlns:a16="http://schemas.microsoft.com/office/drawing/2014/main" id="{DB34BEE5-0396-420D-8503-4DDA0866206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775FD4-83D8-4226-AC19-E8684837E0E7}"/>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353026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8B30A-95CA-450C-91EC-82AE61714D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8C63FFE-757D-4FCE-A6FF-8A83564D88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F3F73C-CB52-45F3-B1C9-B3CFA7D9FC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9F5A0F-6B4D-4701-A06C-6FAC439FDB0C}"/>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6" name="Footer Placeholder 5">
            <a:extLst>
              <a:ext uri="{FF2B5EF4-FFF2-40B4-BE49-F238E27FC236}">
                <a16:creationId xmlns:a16="http://schemas.microsoft.com/office/drawing/2014/main" id="{43DC2649-3A7C-4744-97F4-D474497D9F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E61920-6845-44EB-801D-666FB1A7465B}"/>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3393055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E1BB-013F-4790-B478-9D4BEE1C62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FAADA69-08B0-45AC-94E0-BCC419FA2D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887E2-B86C-4F92-B542-16E10256AB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3AF806-C4E4-42F9-A83E-576EFA0AEFED}"/>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6" name="Footer Placeholder 5">
            <a:extLst>
              <a:ext uri="{FF2B5EF4-FFF2-40B4-BE49-F238E27FC236}">
                <a16:creationId xmlns:a16="http://schemas.microsoft.com/office/drawing/2014/main" id="{E885BD69-774E-4014-81CF-734FE91DA9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2515BF-89DA-4A30-9860-7AAC5D8BB304}"/>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3421829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AED22-DF4F-4526-BE50-D7F96CECB03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69DC31-F57D-49DD-AA27-291A47484D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D2BF66-1161-4E95-B442-09BC7C4D60BA}"/>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5" name="Footer Placeholder 4">
            <a:extLst>
              <a:ext uri="{FF2B5EF4-FFF2-40B4-BE49-F238E27FC236}">
                <a16:creationId xmlns:a16="http://schemas.microsoft.com/office/drawing/2014/main" id="{8894CF32-F495-40A1-A365-806869DA6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2300AF-CC52-4A91-868B-39D9419304C6}"/>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2664024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3635BD-8A1F-4015-942E-76CD1DFF11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38994E-F14A-4A93-A3BE-DC049A240A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F1BD20-2102-40BF-A3A9-1F0C66FE162C}"/>
              </a:ext>
            </a:extLst>
          </p:cNvPr>
          <p:cNvSpPr>
            <a:spLocks noGrp="1"/>
          </p:cNvSpPr>
          <p:nvPr>
            <p:ph type="dt" sz="half" idx="10"/>
          </p:nvPr>
        </p:nvSpPr>
        <p:spPr/>
        <p:txBody>
          <a:bodyPr/>
          <a:lstStyle/>
          <a:p>
            <a:fld id="{2200314E-A33F-4583-B617-ECBD6A79AAF4}" type="datetimeFigureOut">
              <a:rPr lang="en-GB" smtClean="0"/>
              <a:t>13/02/2024</a:t>
            </a:fld>
            <a:endParaRPr lang="en-GB"/>
          </a:p>
        </p:txBody>
      </p:sp>
      <p:sp>
        <p:nvSpPr>
          <p:cNvPr id="5" name="Footer Placeholder 4">
            <a:extLst>
              <a:ext uri="{FF2B5EF4-FFF2-40B4-BE49-F238E27FC236}">
                <a16:creationId xmlns:a16="http://schemas.microsoft.com/office/drawing/2014/main" id="{5B1133EA-AB75-49B8-A988-9427E83E87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E6ACCD-B948-4939-8430-59C812DB6182}"/>
              </a:ext>
            </a:extLst>
          </p:cNvPr>
          <p:cNvSpPr>
            <a:spLocks noGrp="1"/>
          </p:cNvSpPr>
          <p:nvPr>
            <p:ph type="sldNum" sz="quarter" idx="12"/>
          </p:nvPr>
        </p:nvSpPr>
        <p:spPr/>
        <p:txBody>
          <a:bodyPr/>
          <a:lstStyle/>
          <a:p>
            <a:fld id="{CD3FD9FF-21EF-4F8E-A8B3-DE9176F733DF}" type="slidenum">
              <a:rPr lang="en-GB" smtClean="0"/>
              <a:t>‹#›</a:t>
            </a:fld>
            <a:endParaRPr lang="en-GB"/>
          </a:p>
        </p:txBody>
      </p:sp>
    </p:spTree>
    <p:extLst>
      <p:ext uri="{BB962C8B-B14F-4D97-AF65-F5344CB8AC3E}">
        <p14:creationId xmlns:p14="http://schemas.microsoft.com/office/powerpoint/2010/main" val="4253654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231B8E-5D03-4956-AD39-F494E42793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6EC479-732F-473B-B15A-1B641618E2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212752-C517-42CC-84C3-3C9D89A36D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0314E-A33F-4583-B617-ECBD6A79AAF4}" type="datetimeFigureOut">
              <a:rPr lang="en-GB" smtClean="0"/>
              <a:t>13/02/2024</a:t>
            </a:fld>
            <a:endParaRPr lang="en-GB"/>
          </a:p>
        </p:txBody>
      </p:sp>
      <p:sp>
        <p:nvSpPr>
          <p:cNvPr id="5" name="Footer Placeholder 4">
            <a:extLst>
              <a:ext uri="{FF2B5EF4-FFF2-40B4-BE49-F238E27FC236}">
                <a16:creationId xmlns:a16="http://schemas.microsoft.com/office/drawing/2014/main" id="{F11535D8-8D2C-4183-9125-931FA08B93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FC6194-6EED-4C13-A54E-947E710143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3FD9FF-21EF-4F8E-A8B3-DE9176F733DF}" type="slidenum">
              <a:rPr lang="en-GB" smtClean="0"/>
              <a:t>‹#›</a:t>
            </a:fld>
            <a:endParaRPr lang="en-GB"/>
          </a:p>
        </p:txBody>
      </p:sp>
    </p:spTree>
    <p:extLst>
      <p:ext uri="{BB962C8B-B14F-4D97-AF65-F5344CB8AC3E}">
        <p14:creationId xmlns:p14="http://schemas.microsoft.com/office/powerpoint/2010/main" val="2679581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notesSlide" Target="../notesSlides/notesSlide11.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independent.co.uk/voices/stanford-rape-case-why-a-victim-of-sexual-assault-speaking-out-shouldn-t-be-a-shocking-viral-news-a7072491.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831968/victims-code-poster.pdf" TargetMode="External"/><Relationship Id="rId2" Type="http://schemas.openxmlformats.org/officeDocument/2006/relationships/hyperlink" Target="https://www.cps.gov.uk/sites/default/files/documents/legal_guidance/joint-agency-guide-victim-personal-statement_0.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567E2-E1BD-4BEB-A9D2-D38136AC258B}"/>
              </a:ext>
            </a:extLst>
          </p:cNvPr>
          <p:cNvSpPr>
            <a:spLocks noGrp="1"/>
          </p:cNvSpPr>
          <p:nvPr>
            <p:ph type="ctrTitle"/>
          </p:nvPr>
        </p:nvSpPr>
        <p:spPr>
          <a:xfrm>
            <a:off x="6746628" y="1783959"/>
            <a:ext cx="4645250" cy="2889114"/>
          </a:xfrm>
        </p:spPr>
        <p:txBody>
          <a:bodyPr anchor="b">
            <a:normAutofit/>
          </a:bodyPr>
          <a:lstStyle/>
          <a:p>
            <a:pPr algn="l"/>
            <a:r>
              <a:rPr lang="en-GB" dirty="0"/>
              <a:t>Week 4</a:t>
            </a:r>
          </a:p>
        </p:txBody>
      </p:sp>
      <p:sp>
        <p:nvSpPr>
          <p:cNvPr id="3" name="Subtitle 2">
            <a:extLst>
              <a:ext uri="{FF2B5EF4-FFF2-40B4-BE49-F238E27FC236}">
                <a16:creationId xmlns:a16="http://schemas.microsoft.com/office/drawing/2014/main" id="{D252BC84-F14E-4124-AA8C-37DD4C86CE6A}"/>
              </a:ext>
            </a:extLst>
          </p:cNvPr>
          <p:cNvSpPr>
            <a:spLocks noGrp="1"/>
          </p:cNvSpPr>
          <p:nvPr>
            <p:ph type="subTitle" idx="1"/>
          </p:nvPr>
        </p:nvSpPr>
        <p:spPr>
          <a:xfrm>
            <a:off x="6746627" y="4750893"/>
            <a:ext cx="4645250" cy="1147863"/>
          </a:xfrm>
        </p:spPr>
        <p:txBody>
          <a:bodyPr anchor="t">
            <a:normAutofit/>
          </a:bodyPr>
          <a:lstStyle/>
          <a:p>
            <a:pPr algn="l"/>
            <a:r>
              <a:rPr lang="en-GB" sz="2000" dirty="0"/>
              <a:t>2024</a:t>
            </a:r>
          </a:p>
        </p:txBody>
      </p:sp>
      <p:sp>
        <p:nvSpPr>
          <p:cNvPr id="9" name="Freeform: Shape 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cat&#10;&#10;Description automatically generated">
            <a:extLst>
              <a:ext uri="{FF2B5EF4-FFF2-40B4-BE49-F238E27FC236}">
                <a16:creationId xmlns:a16="http://schemas.microsoft.com/office/drawing/2014/main" id="{B5183BD0-D552-40B2-A554-276172AC99AD}"/>
              </a:ext>
            </a:extLst>
          </p:cNvPr>
          <p:cNvPicPr>
            <a:picLocks noChangeAspect="1"/>
          </p:cNvPicPr>
          <p:nvPr/>
        </p:nvPicPr>
        <p:blipFill rotWithShape="1">
          <a:blip r:embed="rId2"/>
          <a:srcRect r="41365"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84468158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88007-E636-4731-B4DF-30B30331B43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25E3D9A-EE95-4F9E-A82E-C25826DE71ED}"/>
              </a:ext>
            </a:extLst>
          </p:cNvPr>
          <p:cNvSpPr>
            <a:spLocks noGrp="1"/>
          </p:cNvSpPr>
          <p:nvPr>
            <p:ph idx="1"/>
          </p:nvPr>
        </p:nvSpPr>
        <p:spPr/>
        <p:txBody>
          <a:bodyPr/>
          <a:lstStyle/>
          <a:p>
            <a:endParaRPr lang="en-GB"/>
          </a:p>
        </p:txBody>
      </p:sp>
      <p:pic>
        <p:nvPicPr>
          <p:cNvPr id="4098" name="Picture 2">
            <a:extLst>
              <a:ext uri="{FF2B5EF4-FFF2-40B4-BE49-F238E27FC236}">
                <a16:creationId xmlns:a16="http://schemas.microsoft.com/office/drawing/2014/main" id="{A0AAF5DF-6432-4985-AE7D-984F0BAB67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65125"/>
            <a:ext cx="10515600" cy="6021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549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42240D-9770-48AE-AE11-ED330E811E84}"/>
              </a:ext>
            </a:extLst>
          </p:cNvPr>
          <p:cNvSpPr txBox="1"/>
          <p:nvPr/>
        </p:nvSpPr>
        <p:spPr>
          <a:xfrm>
            <a:off x="339848" y="1925252"/>
            <a:ext cx="6238505" cy="4431983"/>
          </a:xfrm>
          <a:prstGeom prst="rect">
            <a:avLst/>
          </a:prstGeom>
          <a:noFill/>
        </p:spPr>
        <p:txBody>
          <a:bodyPr wrap="square" lIns="91440" tIns="45720" rIns="91440" bIns="45720" rtlCol="0" anchor="t">
            <a:spAutoFit/>
          </a:bodyPr>
          <a:lstStyle/>
          <a:p>
            <a:pPr algn="just"/>
            <a:r>
              <a:rPr lang="en-GB" sz="2400" b="1" i="1" dirty="0"/>
              <a:t>‘By definition a victim is someone who has suffered (suffering that in itself can be multi-dimensional and multi-faceted), sometimes willingly, sometimes not, as a result of forces more powerful than themselves. Thus suffering, power relations, and choice are central to how we understand who is, and who is not, given the label victim and, as a consequence, who acquires or does not acquire victim status. Victimhood is therefore highly contested.’</a:t>
            </a:r>
            <a:endParaRPr lang="en-GB" sz="2400" b="1" i="1" dirty="0">
              <a:cs typeface="Calibri"/>
            </a:endParaRPr>
          </a:p>
          <a:p>
            <a:pPr algn="just"/>
            <a:r>
              <a:rPr lang="en-GB" sz="2400" b="1" i="1" dirty="0"/>
              <a:t>McGarry &amp; </a:t>
            </a:r>
            <a:r>
              <a:rPr lang="en-GB" sz="2400" b="1" i="1" dirty="0" err="1"/>
              <a:t>Walklate</a:t>
            </a:r>
            <a:r>
              <a:rPr lang="en-GB" sz="2400" b="1" i="1" dirty="0"/>
              <a:t> 2015:7)</a:t>
            </a:r>
            <a:endParaRPr lang="en-GB" sz="2400" b="1" i="1" dirty="0">
              <a:cs typeface="Calibri"/>
            </a:endParaRPr>
          </a:p>
          <a:p>
            <a:endParaRPr lang="en-GB" dirty="0"/>
          </a:p>
        </p:txBody>
      </p:sp>
      <p:pic>
        <p:nvPicPr>
          <p:cNvPr id="5" name="Picture 4" descr="A dog standing on grass&#10;&#10;Description automatically generated">
            <a:extLst>
              <a:ext uri="{FF2B5EF4-FFF2-40B4-BE49-F238E27FC236}">
                <a16:creationId xmlns:a16="http://schemas.microsoft.com/office/drawing/2014/main" id="{95973B3F-EDDD-4CE4-A3BC-5BEB0365B9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5717" y="504825"/>
            <a:ext cx="4797658" cy="5730536"/>
          </a:xfrm>
          <a:prstGeom prst="rect">
            <a:avLst/>
          </a:prstGeom>
        </p:spPr>
      </p:pic>
    </p:spTree>
    <p:extLst>
      <p:ext uri="{BB962C8B-B14F-4D97-AF65-F5344CB8AC3E}">
        <p14:creationId xmlns:p14="http://schemas.microsoft.com/office/powerpoint/2010/main" val="3528257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53A49-0BDA-40D2-4BC4-5E0A26ADF6D1}"/>
              </a:ext>
            </a:extLst>
          </p:cNvPr>
          <p:cNvSpPr>
            <a:spLocks noGrp="1"/>
          </p:cNvSpPr>
          <p:nvPr>
            <p:ph type="title"/>
          </p:nvPr>
        </p:nvSpPr>
        <p:spPr>
          <a:xfrm>
            <a:off x="635000" y="640823"/>
            <a:ext cx="3418659" cy="5583148"/>
          </a:xfrm>
        </p:spPr>
        <p:txBody>
          <a:bodyPr anchor="ctr">
            <a:normAutofit/>
          </a:bodyPr>
          <a:lstStyle/>
          <a:p>
            <a:r>
              <a:rPr lang="en-US" sz="5400" b="1">
                <a:ea typeface="+mj-lt"/>
                <a:cs typeface="+mj-lt"/>
              </a:rPr>
              <a:t>Impact of Crime and ASB</a:t>
            </a:r>
            <a:endParaRPr lang="en-US" sz="5400"/>
          </a:p>
          <a:p>
            <a:endParaRPr lang="en-US" sz="5400">
              <a:cs typeface="Calibri Light"/>
            </a:endParaRPr>
          </a:p>
        </p:txBody>
      </p:sp>
      <p:graphicFrame>
        <p:nvGraphicFramePr>
          <p:cNvPr id="5" name="Content Placeholder 2">
            <a:extLst>
              <a:ext uri="{FF2B5EF4-FFF2-40B4-BE49-F238E27FC236}">
                <a16:creationId xmlns:a16="http://schemas.microsoft.com/office/drawing/2014/main" id="{02216B63-FB7F-BDA1-4B4B-FFE19C28A463}"/>
              </a:ext>
            </a:extLst>
          </p:cNvPr>
          <p:cNvGraphicFramePr>
            <a:graphicFrameLocks noGrp="1"/>
          </p:cNvGraphicFramePr>
          <p:nvPr>
            <p:ph idx="1"/>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80306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FBFF6-F712-E8FA-FAF7-D86F7FB2BB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3EA5D2-3E93-13AD-783B-619C5FBC55D6}"/>
              </a:ext>
            </a:extLst>
          </p:cNvPr>
          <p:cNvSpPr>
            <a:spLocks noGrp="1"/>
          </p:cNvSpPr>
          <p:nvPr>
            <p:ph type="title"/>
          </p:nvPr>
        </p:nvSpPr>
        <p:spPr>
          <a:xfrm>
            <a:off x="635000" y="640823"/>
            <a:ext cx="3418659" cy="5583148"/>
          </a:xfrm>
        </p:spPr>
        <p:txBody>
          <a:bodyPr anchor="ctr">
            <a:normAutofit/>
          </a:bodyPr>
          <a:lstStyle/>
          <a:p>
            <a:r>
              <a:rPr lang="en-US" sz="5400" b="1">
                <a:ea typeface="+mj-lt"/>
                <a:cs typeface="+mj-lt"/>
              </a:rPr>
              <a:t>Short Term Impact of Crime</a:t>
            </a:r>
            <a:endParaRPr lang="en-US" sz="5400"/>
          </a:p>
          <a:p>
            <a:endParaRPr lang="en-US" sz="5400">
              <a:cs typeface="Calibri Light"/>
            </a:endParaRPr>
          </a:p>
        </p:txBody>
      </p:sp>
      <p:graphicFrame>
        <p:nvGraphicFramePr>
          <p:cNvPr id="5" name="Content Placeholder 2">
            <a:extLst>
              <a:ext uri="{FF2B5EF4-FFF2-40B4-BE49-F238E27FC236}">
                <a16:creationId xmlns:a16="http://schemas.microsoft.com/office/drawing/2014/main" id="{4AB777EC-475D-9144-5D3B-1264EEF1B6C0}"/>
              </a:ext>
            </a:extLst>
          </p:cNvPr>
          <p:cNvGraphicFramePr>
            <a:graphicFrameLocks noGrp="1"/>
          </p:cNvGraphicFramePr>
          <p:nvPr>
            <p:ph idx="1"/>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70350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76331-0D97-B3B8-2FEC-311A0DDC64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DAC07B-96BF-BB2F-5101-D3D142BCA604}"/>
              </a:ext>
            </a:extLst>
          </p:cNvPr>
          <p:cNvSpPr>
            <a:spLocks noGrp="1"/>
          </p:cNvSpPr>
          <p:nvPr>
            <p:ph type="title"/>
          </p:nvPr>
        </p:nvSpPr>
        <p:spPr>
          <a:xfrm>
            <a:off x="635000" y="640823"/>
            <a:ext cx="3418659" cy="5583148"/>
          </a:xfrm>
        </p:spPr>
        <p:txBody>
          <a:bodyPr anchor="ctr">
            <a:normAutofit/>
          </a:bodyPr>
          <a:lstStyle/>
          <a:p>
            <a:r>
              <a:rPr lang="en-US" sz="5400" b="1">
                <a:ea typeface="+mj-lt"/>
                <a:cs typeface="+mj-lt"/>
              </a:rPr>
              <a:t>Longer Term Impact of Crime</a:t>
            </a:r>
            <a:endParaRPr lang="en-US" sz="5400"/>
          </a:p>
          <a:p>
            <a:endParaRPr lang="en-US" sz="5400">
              <a:cs typeface="Calibri Light"/>
            </a:endParaRPr>
          </a:p>
        </p:txBody>
      </p:sp>
      <p:graphicFrame>
        <p:nvGraphicFramePr>
          <p:cNvPr id="5" name="Content Placeholder 2">
            <a:extLst>
              <a:ext uri="{FF2B5EF4-FFF2-40B4-BE49-F238E27FC236}">
                <a16:creationId xmlns:a16="http://schemas.microsoft.com/office/drawing/2014/main" id="{A1FD0B20-2D61-CD58-6B08-917BD82C0292}"/>
              </a:ext>
            </a:extLst>
          </p:cNvPr>
          <p:cNvGraphicFramePr>
            <a:graphicFrameLocks noGrp="1"/>
          </p:cNvGraphicFramePr>
          <p:nvPr>
            <p:ph idx="1"/>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61906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6BC4AB-85BE-4708-8B6D-49AB6623E9D5}"/>
              </a:ext>
            </a:extLst>
          </p:cNvPr>
          <p:cNvSpPr/>
          <p:nvPr/>
        </p:nvSpPr>
        <p:spPr>
          <a:xfrm>
            <a:off x="524256" y="4767072"/>
            <a:ext cx="6594189" cy="1625210"/>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4400">
                <a:solidFill>
                  <a:srgbClr val="FFFFFF"/>
                </a:solidFill>
                <a:latin typeface="+mj-lt"/>
                <a:ea typeface="+mj-ea"/>
                <a:cs typeface="+mj-cs"/>
              </a:rPr>
              <a:t>How do we measure harms?</a:t>
            </a:r>
          </a:p>
        </p:txBody>
      </p:sp>
      <p:pic>
        <p:nvPicPr>
          <p:cNvPr id="5" name="Picture 4">
            <a:extLst>
              <a:ext uri="{FF2B5EF4-FFF2-40B4-BE49-F238E27FC236}">
                <a16:creationId xmlns:a16="http://schemas.microsoft.com/office/drawing/2014/main" id="{9F32DDE0-A1DB-4282-A1D2-80013E9EBA05}"/>
              </a:ext>
            </a:extLst>
          </p:cNvPr>
          <p:cNvPicPr>
            <a:picLocks noChangeAspect="1"/>
          </p:cNvPicPr>
          <p:nvPr/>
        </p:nvPicPr>
        <p:blipFill rotWithShape="1">
          <a:blip r:embed="rId2">
            <a:extLst>
              <a:ext uri="{28A0092B-C50C-407E-A947-70E740481C1C}">
                <a14:useLocalDpi xmlns:a14="http://schemas.microsoft.com/office/drawing/2010/main" val="0"/>
              </a:ext>
            </a:extLst>
          </a:blip>
          <a:srcRect l="1918" r="1419"/>
          <a:stretch/>
        </p:blipFill>
        <p:spPr>
          <a:xfrm>
            <a:off x="327547" y="321733"/>
            <a:ext cx="7058306" cy="4107392"/>
          </a:xfrm>
          <a:prstGeom prst="rect">
            <a:avLst/>
          </a:prstGeom>
        </p:spPr>
      </p:pic>
      <p:sp>
        <p:nvSpPr>
          <p:cNvPr id="3" name="TextBox 2">
            <a:extLst>
              <a:ext uri="{FF2B5EF4-FFF2-40B4-BE49-F238E27FC236}">
                <a16:creationId xmlns:a16="http://schemas.microsoft.com/office/drawing/2014/main" id="{648F9435-23F6-47F7-ABB5-ADFF46E35C1F}"/>
              </a:ext>
            </a:extLst>
          </p:cNvPr>
          <p:cNvSpPr txBox="1"/>
          <p:nvPr/>
        </p:nvSpPr>
        <p:spPr>
          <a:xfrm>
            <a:off x="8029319" y="917725"/>
            <a:ext cx="3424739" cy="4852362"/>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dirty="0">
                <a:solidFill>
                  <a:srgbClr val="FFFFFF"/>
                </a:solidFill>
              </a:rPr>
              <a:t>For example: the impact of a </a:t>
            </a:r>
            <a:r>
              <a:rPr lang="en-US" sz="2000" dirty="0"/>
              <a:t>punch? </a:t>
            </a:r>
          </a:p>
          <a:p>
            <a:pPr indent="-228600">
              <a:lnSpc>
                <a:spcPct val="90000"/>
              </a:lnSpc>
              <a:spcAft>
                <a:spcPts val="600"/>
              </a:spcAft>
              <a:buFont typeface="Arial" panose="020B0604020202020204" pitchFamily="34" charset="0"/>
              <a:buChar char="•"/>
            </a:pPr>
            <a:r>
              <a:rPr lang="en-US" sz="2000" dirty="0"/>
              <a:t>“…can mean totally different things in different circumstances: it can be the punch between two adolescent boys – of absolutely no significance on the level of victimisation. It can be the punch of a policeman on a picket line or the punch of the picket against the police. It can be the drawn-out aggression of a violent man against his wife. It can be the sickening violence of a parent against a small child.” (Young, 1988:174)</a:t>
            </a:r>
          </a:p>
        </p:txBody>
      </p:sp>
    </p:spTree>
    <p:extLst>
      <p:ext uri="{BB962C8B-B14F-4D97-AF65-F5344CB8AC3E}">
        <p14:creationId xmlns:p14="http://schemas.microsoft.com/office/powerpoint/2010/main" val="1693669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47DCD5-6321-438C-A8E9-CFC252AE02DC}"/>
              </a:ext>
            </a:extLst>
          </p:cNvPr>
          <p:cNvSpPr>
            <a:spLocks noGrp="1"/>
          </p:cNvSpPr>
          <p:nvPr>
            <p:ph type="title"/>
          </p:nvPr>
        </p:nvSpPr>
        <p:spPr>
          <a:xfrm>
            <a:off x="838200" y="365125"/>
            <a:ext cx="10515600" cy="1325563"/>
          </a:xfrm>
        </p:spPr>
        <p:txBody>
          <a:bodyPr>
            <a:normAutofit/>
          </a:bodyPr>
          <a:lstStyle/>
          <a:p>
            <a:r>
              <a:rPr lang="en-GB" sz="5400"/>
              <a:t>What Do Victims Want?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E82C080-AFD1-4DD7-AEAD-5E8554F14EC2}"/>
              </a:ext>
            </a:extLst>
          </p:cNvPr>
          <p:cNvSpPr>
            <a:spLocks noGrp="1"/>
          </p:cNvSpPr>
          <p:nvPr>
            <p:ph idx="1"/>
          </p:nvPr>
        </p:nvSpPr>
        <p:spPr>
          <a:xfrm>
            <a:off x="838200" y="1929384"/>
            <a:ext cx="10515600" cy="4251960"/>
          </a:xfrm>
        </p:spPr>
        <p:txBody>
          <a:bodyPr>
            <a:normAutofit/>
          </a:bodyPr>
          <a:lstStyle/>
          <a:p>
            <a:r>
              <a:rPr lang="en-GB" sz="2000"/>
              <a:t>Trust &amp; Confidence in the system - victims and witnesses reporting, providing statements and giving evidence in court</a:t>
            </a:r>
          </a:p>
          <a:p>
            <a:r>
              <a:rPr lang="en-GB" sz="2000"/>
              <a:t>Treated fairly, with proper dignity, with clear, timely &amp; accurate information. </a:t>
            </a:r>
          </a:p>
          <a:p>
            <a:r>
              <a:rPr lang="en-GB" sz="2000"/>
              <a:t>Move through system quickly – part of healing process?</a:t>
            </a:r>
          </a:p>
          <a:p>
            <a:r>
              <a:rPr lang="en-GB" sz="2000"/>
              <a:t>A day in court – simple to say?</a:t>
            </a:r>
          </a:p>
          <a:p>
            <a:r>
              <a:rPr lang="en-GB" sz="2000"/>
              <a:t>Punishment to fit the crime – Many want restorative justice</a:t>
            </a:r>
          </a:p>
          <a:p>
            <a:r>
              <a:rPr lang="en-GB" sz="2000"/>
              <a:t>Do victims want more criminal prosecutions?</a:t>
            </a:r>
          </a:p>
          <a:p>
            <a:pPr lvl="1"/>
            <a:r>
              <a:rPr lang="en-GB" sz="2000"/>
              <a:t>criminal prosecutions are down (Transform Justice, 2020)</a:t>
            </a:r>
          </a:p>
          <a:p>
            <a:pPr lvl="1"/>
            <a:r>
              <a:rPr lang="en-GB" sz="2000"/>
              <a:t>Blame is on police</a:t>
            </a:r>
          </a:p>
          <a:p>
            <a:pPr lvl="1"/>
            <a:r>
              <a:rPr lang="en-GB" sz="2000"/>
              <a:t>Victims not co-operating with police</a:t>
            </a:r>
          </a:p>
          <a:p>
            <a:pPr lvl="2"/>
            <a:r>
              <a:rPr lang="en-GB"/>
              <a:t>Example Caroline Flack </a:t>
            </a:r>
          </a:p>
          <a:p>
            <a:endParaRPr lang="en-GB" sz="2000" dirty="0"/>
          </a:p>
        </p:txBody>
      </p:sp>
    </p:spTree>
    <p:extLst>
      <p:ext uri="{BB962C8B-B14F-4D97-AF65-F5344CB8AC3E}">
        <p14:creationId xmlns:p14="http://schemas.microsoft.com/office/powerpoint/2010/main" val="3474819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2AE7A-4917-4878-A845-D14FAC2DE7EE}"/>
              </a:ext>
            </a:extLst>
          </p:cNvPr>
          <p:cNvSpPr>
            <a:spLocks noGrp="1"/>
          </p:cNvSpPr>
          <p:nvPr>
            <p:ph type="title"/>
          </p:nvPr>
        </p:nvSpPr>
        <p:spPr>
          <a:xfrm>
            <a:off x="1653363" y="365760"/>
            <a:ext cx="9367203" cy="685800"/>
          </a:xfrm>
        </p:spPr>
        <p:txBody>
          <a:bodyPr>
            <a:normAutofit/>
          </a:bodyPr>
          <a:lstStyle/>
          <a:p>
            <a:r>
              <a:rPr lang="en-GB" sz="3600" dirty="0"/>
              <a:t>Responses to Victims of Crime</a:t>
            </a:r>
          </a:p>
        </p:txBody>
      </p:sp>
      <p:sp>
        <p:nvSpPr>
          <p:cNvPr id="3" name="Content Placeholder 2">
            <a:extLst>
              <a:ext uri="{FF2B5EF4-FFF2-40B4-BE49-F238E27FC236}">
                <a16:creationId xmlns:a16="http://schemas.microsoft.com/office/drawing/2014/main" id="{37FFBBC2-8D29-48BA-820E-DC8DF431CDA6}"/>
              </a:ext>
            </a:extLst>
          </p:cNvPr>
          <p:cNvSpPr>
            <a:spLocks noGrp="1"/>
          </p:cNvSpPr>
          <p:nvPr>
            <p:ph idx="1"/>
          </p:nvPr>
        </p:nvSpPr>
        <p:spPr>
          <a:xfrm>
            <a:off x="1653363" y="1923971"/>
            <a:ext cx="9367204" cy="4697545"/>
          </a:xfrm>
        </p:spPr>
        <p:txBody>
          <a:bodyPr anchor="t">
            <a:normAutofit/>
          </a:bodyPr>
          <a:lstStyle/>
          <a:p>
            <a:r>
              <a:rPr lang="en-GB" dirty="0"/>
              <a:t>Victims’ Code - the single most important document for victims of crime</a:t>
            </a:r>
          </a:p>
          <a:p>
            <a:r>
              <a:rPr lang="en-GB" dirty="0"/>
              <a:t>Extra support for the most vulnerable people or those who have suffered the greatest impact from crime</a:t>
            </a:r>
          </a:p>
          <a:p>
            <a:r>
              <a:rPr lang="en-GB" dirty="0"/>
              <a:t>Specialist training for CJS members</a:t>
            </a:r>
          </a:p>
          <a:p>
            <a:r>
              <a:rPr lang="en-GB" dirty="0"/>
              <a:t>Support outside of the CJS – victims / witness support </a:t>
            </a:r>
          </a:p>
          <a:p>
            <a:r>
              <a:rPr lang="en-GB" b="1" dirty="0"/>
              <a:t>Transforming the Criminal Justice System Paper 2013</a:t>
            </a:r>
          </a:p>
          <a:p>
            <a:pPr lvl="1"/>
            <a:r>
              <a:rPr lang="en-GB" sz="2800" dirty="0"/>
              <a:t>Action plan setting out care to victims, increase public confidence; and ensure that the system is fair and just.</a:t>
            </a:r>
          </a:p>
          <a:p>
            <a:endParaRPr lang="en-GB" sz="2400" dirty="0"/>
          </a:p>
        </p:txBody>
      </p:sp>
    </p:spTree>
    <p:extLst>
      <p:ext uri="{BB962C8B-B14F-4D97-AF65-F5344CB8AC3E}">
        <p14:creationId xmlns:p14="http://schemas.microsoft.com/office/powerpoint/2010/main" val="1533112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B9A6E-3D97-4337-A718-9B3F174E05BA}"/>
              </a:ext>
            </a:extLst>
          </p:cNvPr>
          <p:cNvSpPr>
            <a:spLocks noGrp="1"/>
          </p:cNvSpPr>
          <p:nvPr>
            <p:ph type="title"/>
          </p:nvPr>
        </p:nvSpPr>
        <p:spPr>
          <a:xfrm>
            <a:off x="841249" y="365760"/>
            <a:ext cx="9912072" cy="816654"/>
          </a:xfrm>
        </p:spPr>
        <p:txBody>
          <a:bodyPr>
            <a:normAutofit/>
          </a:bodyPr>
          <a:lstStyle/>
          <a:p>
            <a:r>
              <a:rPr lang="en-GB" sz="3700" dirty="0"/>
              <a:t>‘Getting it Right for Victims and Witnesses’ 2012</a:t>
            </a:r>
          </a:p>
        </p:txBody>
      </p:sp>
      <p:sp>
        <p:nvSpPr>
          <p:cNvPr id="3" name="Content Placeholder 2">
            <a:extLst>
              <a:ext uri="{FF2B5EF4-FFF2-40B4-BE49-F238E27FC236}">
                <a16:creationId xmlns:a16="http://schemas.microsoft.com/office/drawing/2014/main" id="{0965A5F9-E935-4FA1-8CF2-427B6D577494}"/>
              </a:ext>
            </a:extLst>
          </p:cNvPr>
          <p:cNvSpPr>
            <a:spLocks noGrp="1"/>
          </p:cNvSpPr>
          <p:nvPr>
            <p:ph idx="1"/>
          </p:nvPr>
        </p:nvSpPr>
        <p:spPr>
          <a:xfrm>
            <a:off x="283779" y="2174358"/>
            <a:ext cx="9254359" cy="4045467"/>
          </a:xfrm>
        </p:spPr>
        <p:txBody>
          <a:bodyPr anchor="t">
            <a:normAutofit/>
          </a:bodyPr>
          <a:lstStyle/>
          <a:p>
            <a:r>
              <a:rPr lang="en-GB" sz="2400" dirty="0"/>
              <a:t>Government consultation paper setting out proposals for improving support to victims and witnesses</a:t>
            </a:r>
            <a:endParaRPr lang="en-GB" sz="2400" dirty="0">
              <a:cs typeface="Calibri"/>
            </a:endParaRPr>
          </a:p>
          <a:p>
            <a:r>
              <a:rPr lang="en-GB" sz="2400" dirty="0"/>
              <a:t>ID that the Code does not cover all victims -  families bereaved by road traffic incidents / seriously injured on the road, families of missing persons and victims of anti-social behaviour.</a:t>
            </a:r>
            <a:endParaRPr lang="en-GB" sz="2400" dirty="0">
              <a:cs typeface="Calibri"/>
            </a:endParaRPr>
          </a:p>
          <a:p>
            <a:r>
              <a:rPr lang="en-GB" sz="2400" dirty="0"/>
              <a:t>Should be individual need rather than definitions based on the nature of crime</a:t>
            </a:r>
            <a:endParaRPr lang="en-GB" sz="2400" dirty="0">
              <a:cs typeface="Calibri"/>
            </a:endParaRPr>
          </a:p>
          <a:p>
            <a:r>
              <a:rPr lang="en-GB" sz="2400" dirty="0"/>
              <a:t>Victims’ Code  - Need to be more accessible to victims.</a:t>
            </a:r>
            <a:endParaRPr lang="en-GB" sz="2400" dirty="0">
              <a:cs typeface="Calibri"/>
            </a:endParaRPr>
          </a:p>
          <a:p>
            <a:pPr marL="0" indent="0">
              <a:buNone/>
            </a:pPr>
            <a:endParaRPr lang="en-GB" sz="2400" dirty="0">
              <a:cs typeface="Calibri"/>
            </a:endParaRPr>
          </a:p>
          <a:p>
            <a:endParaRPr lang="en-GB" sz="2400" dirty="0">
              <a:cs typeface="Calibri"/>
            </a:endParaRPr>
          </a:p>
        </p:txBody>
      </p:sp>
    </p:spTree>
    <p:extLst>
      <p:ext uri="{BB962C8B-B14F-4D97-AF65-F5344CB8AC3E}">
        <p14:creationId xmlns:p14="http://schemas.microsoft.com/office/powerpoint/2010/main" val="1104599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35EB18-CD92-CA40-91D5-F590F903E215}"/>
              </a:ext>
            </a:extLst>
          </p:cNvPr>
          <p:cNvSpPr>
            <a:spLocks noGrp="1"/>
          </p:cNvSpPr>
          <p:nvPr>
            <p:ph type="title"/>
          </p:nvPr>
        </p:nvSpPr>
        <p:spPr>
          <a:xfrm>
            <a:off x="1043631" y="809898"/>
            <a:ext cx="10173010" cy="1554480"/>
          </a:xfrm>
        </p:spPr>
        <p:txBody>
          <a:bodyPr anchor="ctr">
            <a:normAutofit/>
          </a:bodyPr>
          <a:lstStyle/>
          <a:p>
            <a:br>
              <a:rPr lang="en-US" sz="3400">
                <a:ea typeface="+mj-lt"/>
                <a:cs typeface="+mj-lt"/>
              </a:rPr>
            </a:br>
            <a:r>
              <a:rPr lang="en-US" sz="3400">
                <a:ea typeface="+mj-lt"/>
                <a:cs typeface="+mj-lt"/>
              </a:rPr>
              <a:t>The Importance of Victims &amp; Witnesses in the Criminal Justice System</a:t>
            </a:r>
          </a:p>
          <a:p>
            <a:endParaRPr lang="en-US" sz="3400">
              <a:cs typeface="Calibri Light"/>
            </a:endParaRP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E20FB89-8130-C203-ABA9-67D914E8F8A3}"/>
              </a:ext>
            </a:extLst>
          </p:cNvPr>
          <p:cNvGraphicFramePr>
            <a:graphicFrameLocks noGrp="1"/>
          </p:cNvGraphicFramePr>
          <p:nvPr>
            <p:ph idx="1"/>
            <p:extLst>
              <p:ext uri="{D42A27DB-BD31-4B8C-83A1-F6EECF244321}">
                <p14:modId xmlns:p14="http://schemas.microsoft.com/office/powerpoint/2010/main" val="711986629"/>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5332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6834" y="1153572"/>
            <a:ext cx="3200400" cy="4461163"/>
          </a:xfrm>
        </p:spPr>
        <p:txBody>
          <a:bodyPr>
            <a:normAutofit/>
          </a:bodyPr>
          <a:lstStyle/>
          <a:p>
            <a:r>
              <a:rPr lang="en-GB" dirty="0"/>
              <a:t>What victims want</a:t>
            </a:r>
            <a:endParaRPr lang="en-GB" dirty="0">
              <a:cs typeface="Calibri Light"/>
            </a:endParaRPr>
          </a:p>
        </p:txBody>
      </p:sp>
      <p:graphicFrame>
        <p:nvGraphicFramePr>
          <p:cNvPr id="5" name="Content Placeholder 2">
            <a:extLst>
              <a:ext uri="{FF2B5EF4-FFF2-40B4-BE49-F238E27FC236}">
                <a16:creationId xmlns:a16="http://schemas.microsoft.com/office/drawing/2014/main" id="{AFB26C5B-69EF-48EE-D75E-6D543A0CDF06}"/>
              </a:ext>
            </a:extLst>
          </p:cNvPr>
          <p:cNvGraphicFramePr>
            <a:graphicFrameLocks noGrp="1"/>
          </p:cNvGraphicFramePr>
          <p:nvPr>
            <p:ph idx="1"/>
          </p:nvPr>
        </p:nvGraphicFramePr>
        <p:xfrm>
          <a:off x="4447308" y="591344"/>
          <a:ext cx="6906491" cy="55856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8929" y="629266"/>
            <a:ext cx="3505495" cy="1622321"/>
          </a:xfrm>
        </p:spPr>
        <p:txBody>
          <a:bodyPr>
            <a:normAutofit/>
          </a:bodyPr>
          <a:lstStyle/>
          <a:p>
            <a:r>
              <a:rPr lang="en-GB" dirty="0"/>
              <a:t> Grenfell Tower </a:t>
            </a:r>
          </a:p>
        </p:txBody>
      </p:sp>
      <p:sp>
        <p:nvSpPr>
          <p:cNvPr id="3" name="Content Placeholder 2"/>
          <p:cNvSpPr>
            <a:spLocks noGrp="1"/>
          </p:cNvSpPr>
          <p:nvPr>
            <p:ph idx="1"/>
          </p:nvPr>
        </p:nvSpPr>
        <p:spPr>
          <a:xfrm>
            <a:off x="648931" y="2438400"/>
            <a:ext cx="3505494" cy="3785419"/>
          </a:xfrm>
        </p:spPr>
        <p:txBody>
          <a:bodyPr>
            <a:normAutofit/>
          </a:bodyPr>
          <a:lstStyle/>
          <a:p>
            <a:r>
              <a:rPr lang="en-GB" sz="2000"/>
              <a:t>Deaths were the result of policies of previous government parties – social housing/safe housing </a:t>
            </a:r>
          </a:p>
          <a:p>
            <a:r>
              <a:rPr lang="en-GB" sz="2000"/>
              <a:t>4 days after no visit from local authority of Government personnel</a:t>
            </a:r>
          </a:p>
          <a:p>
            <a:r>
              <a:rPr lang="en-GB" sz="2000"/>
              <a:t>PM 30 min visit but kept away from public  	‘safety concerns’</a:t>
            </a:r>
          </a:p>
        </p:txBody>
      </p:sp>
      <p:pic>
        <p:nvPicPr>
          <p:cNvPr id="1026" name="Picture 2" descr="Grenfell Tower fire - Wikipedia">
            <a:extLst>
              <a:ext uri="{FF2B5EF4-FFF2-40B4-BE49-F238E27FC236}">
                <a16:creationId xmlns:a16="http://schemas.microsoft.com/office/drawing/2014/main" id="{BC8C3806-7A43-93EF-E9E3-A15F70B930E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05862" y="1173033"/>
            <a:ext cx="6019331" cy="4508688"/>
          </a:xfrm>
          <a:prstGeom prst="rect">
            <a:avLst/>
          </a:prstGeom>
          <a:noFill/>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387502" cy="1325563"/>
          </a:xfrm>
        </p:spPr>
        <p:txBody>
          <a:bodyPr>
            <a:normAutofit/>
          </a:bodyPr>
          <a:lstStyle/>
          <a:p>
            <a:r>
              <a:rPr lang="en-GB" dirty="0"/>
              <a:t>Grenfell Tower </a:t>
            </a:r>
          </a:p>
        </p:txBody>
      </p:sp>
      <p:sp>
        <p:nvSpPr>
          <p:cNvPr id="3" name="Content Placeholder 2"/>
          <p:cNvSpPr>
            <a:spLocks noGrp="1"/>
          </p:cNvSpPr>
          <p:nvPr>
            <p:ph idx="1"/>
          </p:nvPr>
        </p:nvSpPr>
        <p:spPr>
          <a:xfrm>
            <a:off x="838200" y="1825625"/>
            <a:ext cx="5387502" cy="4351338"/>
          </a:xfrm>
        </p:spPr>
        <p:txBody>
          <a:bodyPr>
            <a:normAutofit/>
          </a:bodyPr>
          <a:lstStyle/>
          <a:p>
            <a:r>
              <a:rPr lang="en-GB" sz="2000"/>
              <a:t>Public donations raised £3 million</a:t>
            </a:r>
          </a:p>
          <a:p>
            <a:r>
              <a:rPr lang="en-GB" sz="2000"/>
              <a:t>“Grenfell Tower Residents’ Fund”  - £5 million</a:t>
            </a:r>
          </a:p>
          <a:p>
            <a:r>
              <a:rPr lang="en-GB" sz="2000"/>
              <a:t>£500 payment to residents </a:t>
            </a:r>
          </a:p>
          <a:p>
            <a:r>
              <a:rPr lang="en-GB" sz="2000"/>
              <a:t>£5,000 if all their possessions went up in flames</a:t>
            </a:r>
          </a:p>
          <a:p>
            <a:r>
              <a:rPr lang="en-GB" sz="2000"/>
              <a:t>End 2017 £330,000 had been paid out to victims</a:t>
            </a:r>
          </a:p>
          <a:p>
            <a:r>
              <a:rPr lang="en-GB" sz="2000"/>
              <a:t>This was half of the amount spend on the refurbishment of the deadly cladding</a:t>
            </a:r>
          </a:p>
          <a:p>
            <a:r>
              <a:rPr lang="en-GB" sz="2000"/>
              <a:t>£369 Million public money allocated to refurbish Buckingham Palace </a:t>
            </a:r>
          </a:p>
          <a:p>
            <a:endParaRPr lang="en-GB" sz="2000"/>
          </a:p>
        </p:txBody>
      </p:sp>
      <p:pic>
        <p:nvPicPr>
          <p:cNvPr id="2050" name="Picture 2" descr="Grenfell Tower fire - Wikipedia">
            <a:extLst>
              <a:ext uri="{FF2B5EF4-FFF2-40B4-BE49-F238E27FC236}">
                <a16:creationId xmlns:a16="http://schemas.microsoft.com/office/drawing/2014/main" id="{6FE0B2A2-A407-5988-E3E8-9997F8FEE9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210" r="12777"/>
          <a:stretch/>
        </p:blipFill>
        <p:spPr bwMode="auto">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7" name="Rectangle 2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3" y="350196"/>
            <a:ext cx="4646904" cy="1624520"/>
          </a:xfrm>
        </p:spPr>
        <p:txBody>
          <a:bodyPr anchor="ctr">
            <a:normAutofit/>
          </a:bodyPr>
          <a:lstStyle/>
          <a:p>
            <a:r>
              <a:rPr lang="en-GB" sz="4000"/>
              <a:t>Concerns</a:t>
            </a:r>
          </a:p>
        </p:txBody>
      </p:sp>
      <p:sp>
        <p:nvSpPr>
          <p:cNvPr id="19" name="Content Placeholder 2"/>
          <p:cNvSpPr>
            <a:spLocks noGrp="1"/>
          </p:cNvSpPr>
          <p:nvPr>
            <p:ph idx="1"/>
          </p:nvPr>
        </p:nvSpPr>
        <p:spPr>
          <a:xfrm>
            <a:off x="761802" y="1923692"/>
            <a:ext cx="4646905" cy="4648317"/>
          </a:xfrm>
        </p:spPr>
        <p:txBody>
          <a:bodyPr anchor="ctr">
            <a:normAutofit/>
          </a:bodyPr>
          <a:lstStyle/>
          <a:p>
            <a:r>
              <a:rPr lang="en-GB" sz="2400" dirty="0"/>
              <a:t>No co-ordinated emergency response by local authority </a:t>
            </a:r>
            <a:endParaRPr lang="en-GB" sz="2400" dirty="0">
              <a:ea typeface="Calibri"/>
              <a:cs typeface="Calibri"/>
            </a:endParaRPr>
          </a:p>
          <a:p>
            <a:r>
              <a:rPr lang="en-GB" sz="2400" dirty="0"/>
              <a:t>No emergency respite including food/shelters</a:t>
            </a:r>
            <a:endParaRPr lang="en-GB" sz="2400" dirty="0">
              <a:ea typeface="Calibri"/>
              <a:cs typeface="Calibri"/>
            </a:endParaRPr>
          </a:p>
          <a:p>
            <a:r>
              <a:rPr lang="en-GB" sz="2400" dirty="0"/>
              <a:t>No proper alternative accommodation</a:t>
            </a:r>
            <a:endParaRPr lang="en-GB" sz="2400" dirty="0">
              <a:ea typeface="Calibri"/>
              <a:cs typeface="Calibri"/>
            </a:endParaRPr>
          </a:p>
          <a:p>
            <a:r>
              <a:rPr lang="en-GB" sz="2400" dirty="0"/>
              <a:t>Dumped at ‘official rescue centre’ </a:t>
            </a:r>
            <a:endParaRPr lang="en-GB" sz="2400" dirty="0">
              <a:ea typeface="Calibri"/>
              <a:cs typeface="Calibri"/>
            </a:endParaRPr>
          </a:p>
          <a:p>
            <a:r>
              <a:rPr lang="en-GB" sz="2400" dirty="0"/>
              <a:t>Public who came to help with clothes, food and accommodation</a:t>
            </a:r>
            <a:endParaRPr lang="en-GB" sz="2400" dirty="0">
              <a:ea typeface="Calibri"/>
              <a:cs typeface="Calibri"/>
            </a:endParaRPr>
          </a:p>
          <a:p>
            <a:r>
              <a:rPr lang="en-GB" sz="2400" dirty="0"/>
              <a:t>Victims moved out of County and London</a:t>
            </a:r>
            <a:endParaRPr lang="en-GB" sz="2400" dirty="0">
              <a:ea typeface="Calibri"/>
              <a:cs typeface="Calibri"/>
            </a:endParaRPr>
          </a:p>
        </p:txBody>
      </p:sp>
      <p:pic>
        <p:nvPicPr>
          <p:cNvPr id="21" name="Picture 20" descr="Fire engine parked inside a fire station">
            <a:extLst>
              <a:ext uri="{FF2B5EF4-FFF2-40B4-BE49-F238E27FC236}">
                <a16:creationId xmlns:a16="http://schemas.microsoft.com/office/drawing/2014/main" id="{BF4D17C3-1013-B839-5105-F72356E565FD}"/>
              </a:ext>
            </a:extLst>
          </p:cNvPr>
          <p:cNvPicPr>
            <a:picLocks noChangeAspect="1"/>
          </p:cNvPicPr>
          <p:nvPr/>
        </p:nvPicPr>
        <p:blipFill rotWithShape="1">
          <a:blip r:embed="rId3"/>
          <a:srcRect l="21525" r="19114" b="-10"/>
          <a:stretch/>
        </p:blipFill>
        <p:spPr>
          <a:xfrm>
            <a:off x="6096000" y="1"/>
            <a:ext cx="6102825" cy="68580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Criminal Charges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GB" dirty="0"/>
              <a:t>Scotland Yard Id two organisations:</a:t>
            </a:r>
          </a:p>
          <a:p>
            <a:r>
              <a:rPr lang="en-GB" dirty="0"/>
              <a:t>Royal Borough of Kensington &amp; Chelsea</a:t>
            </a:r>
          </a:p>
          <a:p>
            <a:r>
              <a:rPr lang="en-GB" dirty="0"/>
              <a:t>Kensington &amp; Chelsea Tenant Management Organisation </a:t>
            </a:r>
          </a:p>
          <a:p>
            <a:pPr lvl="1"/>
            <a:r>
              <a:rPr lang="en-GB" dirty="0"/>
              <a:t>Potential charges of Corporate Manslaughter</a:t>
            </a:r>
          </a:p>
          <a:p>
            <a:pPr lvl="1"/>
            <a:r>
              <a:rPr lang="en-GB" b="1" dirty="0"/>
              <a:t>Corporate Manslaughter &amp; Corporate Homicide Act 2007</a:t>
            </a:r>
            <a:r>
              <a:rPr lang="en-GB" dirty="0"/>
              <a:t> serious management failings resulting in gross breach of duty of care.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325369"/>
            <a:ext cx="4368602" cy="1956841"/>
          </a:xfrm>
        </p:spPr>
        <p:txBody>
          <a:bodyPr anchor="b">
            <a:normAutofit/>
          </a:bodyPr>
          <a:lstStyle/>
          <a:p>
            <a:r>
              <a:rPr lang="en-GB" sz="5400"/>
              <a:t>Grenfell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0080" y="2872899"/>
            <a:ext cx="4243589" cy="3320668"/>
          </a:xfrm>
        </p:spPr>
        <p:txBody>
          <a:bodyPr>
            <a:normAutofit/>
          </a:bodyPr>
          <a:lstStyle/>
          <a:p>
            <a:r>
              <a:rPr lang="en-GB" sz="2200"/>
              <a:t>Met Police also viewing London Fire Brigade on their ‘stay put’ policy to remain in their homes.</a:t>
            </a:r>
          </a:p>
          <a:p>
            <a:r>
              <a:rPr lang="en-GB" sz="2200"/>
              <a:t>Fraud investigations after falsely claiming to been survivors</a:t>
            </a:r>
          </a:p>
          <a:p>
            <a:r>
              <a:rPr lang="en-GB" sz="2200"/>
              <a:t>Failings by NHS for mental health support</a:t>
            </a:r>
          </a:p>
          <a:p>
            <a:r>
              <a:rPr lang="en-GB" sz="2200"/>
              <a:t>Public Enquiry to run until 2020</a:t>
            </a:r>
          </a:p>
        </p:txBody>
      </p:sp>
      <p:pic>
        <p:nvPicPr>
          <p:cNvPr id="5" name="Picture 4" descr="Front steps and columns of a majestic city building">
            <a:extLst>
              <a:ext uri="{FF2B5EF4-FFF2-40B4-BE49-F238E27FC236}">
                <a16:creationId xmlns:a16="http://schemas.microsoft.com/office/drawing/2014/main" id="{22492BAE-549B-09B2-EA55-272573969948}"/>
              </a:ext>
            </a:extLst>
          </p:cNvPr>
          <p:cNvPicPr>
            <a:picLocks noChangeAspect="1"/>
          </p:cNvPicPr>
          <p:nvPr/>
        </p:nvPicPr>
        <p:blipFill rotWithShape="1">
          <a:blip r:embed="rId2"/>
          <a:srcRect l="22617" r="10528" b="-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sz="5400"/>
              <a:t>Manchester Bombing</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38200" y="1929384"/>
            <a:ext cx="10515600" cy="4251960"/>
          </a:xfrm>
        </p:spPr>
        <p:txBody>
          <a:bodyPr vert="horz" lIns="91440" tIns="45720" rIns="91440" bIns="45720" rtlCol="0" anchor="t">
            <a:normAutofit/>
          </a:bodyPr>
          <a:lstStyle/>
          <a:p>
            <a:r>
              <a:rPr lang="en-GB" dirty="0"/>
              <a:t>Lisa &amp; Saffie Roussos</a:t>
            </a:r>
            <a:endParaRPr lang="en-GB" dirty="0">
              <a:cs typeface="Calibri"/>
            </a:endParaRPr>
          </a:p>
          <a:p>
            <a:r>
              <a:rPr lang="en-GB" dirty="0"/>
              <a:t>Saffie (8) was killed &amp; was the youngest person to die that night</a:t>
            </a:r>
            <a:endParaRPr lang="en-GB" dirty="0">
              <a:cs typeface="Calibri"/>
            </a:endParaRPr>
          </a:p>
          <a:p>
            <a:r>
              <a:rPr lang="en-GB" dirty="0"/>
              <a:t>Lisa seriously injured spending 6 weeks in a coma – has had to learn to walk, nerve damage, numbness</a:t>
            </a:r>
            <a:endParaRPr lang="en-GB" dirty="0">
              <a:cs typeface="Calibri"/>
            </a:endParaRPr>
          </a:p>
          <a:p>
            <a:r>
              <a:rPr lang="en-GB" dirty="0"/>
              <a:t>Lisa &amp; Andrew £11,000 compensation</a:t>
            </a:r>
            <a:endParaRPr lang="en-GB" dirty="0">
              <a:cs typeface="Calibri"/>
            </a:endParaRPr>
          </a:p>
          <a:p>
            <a:r>
              <a:rPr lang="en-GB" dirty="0"/>
              <a:t>‘complete insult’; ‘no help’ from the whole system </a:t>
            </a:r>
            <a:endParaRPr lang="en-GB" dirty="0">
              <a:cs typeface="Calibri"/>
            </a:endParaRPr>
          </a:p>
          <a:p>
            <a:r>
              <a:rPr lang="en-GB" dirty="0"/>
              <a:t>Call for a review of the Criminal Injuries Compensation Scheme</a:t>
            </a:r>
            <a:endParaRPr lang="en-GB" dirty="0">
              <a:cs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a:t>FGM</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dirty="0"/>
              <a:t>In 1985 FGM was made illegal in the UK</a:t>
            </a:r>
            <a:endParaRPr lang="en-GB" dirty="0">
              <a:cs typeface="Calibri"/>
            </a:endParaRPr>
          </a:p>
          <a:p>
            <a:r>
              <a:rPr lang="en-GB" dirty="0"/>
              <a:t>There has since 1985 one FGM prosecution where the defendants were cleared</a:t>
            </a:r>
            <a:endParaRPr lang="en-GB" dirty="0">
              <a:cs typeface="Calibri"/>
            </a:endParaRPr>
          </a:p>
          <a:p>
            <a:r>
              <a:rPr lang="en-GB" dirty="0"/>
              <a:t>What is the full extent of this act? Girls are afraid to come forward, no reliable source to report</a:t>
            </a:r>
            <a:endParaRPr lang="en-GB" dirty="0">
              <a:cs typeface="Calibri"/>
            </a:endParaRPr>
          </a:p>
          <a:p>
            <a:r>
              <a:rPr lang="en-GB" dirty="0"/>
              <a:t>Govt. estimates 17,000 have undergone the procedure</a:t>
            </a:r>
            <a:endParaRPr lang="en-GB" dirty="0">
              <a:cs typeface="Calibri"/>
            </a:endParaRPr>
          </a:p>
          <a:p>
            <a:r>
              <a:rPr lang="en-GB" dirty="0"/>
              <a:t>Wales, Scotland and NI do not collect FGM figures</a:t>
            </a:r>
            <a:endParaRPr lang="en-GB" dirty="0">
              <a:cs typeface="Calibri"/>
            </a:endParaRPr>
          </a:p>
          <a:p>
            <a:r>
              <a:rPr lang="en-GB" dirty="0"/>
              <a:t>Female Genital Mutilation Act (2003)</a:t>
            </a:r>
            <a:endParaRPr lang="en-GB" dirty="0">
              <a:cs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a:t>Victims Strategy</a:t>
            </a:r>
            <a:endParaRPr lang="en-GB">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pPr marL="0" indent="0">
              <a:buNone/>
            </a:pPr>
            <a:r>
              <a:rPr lang="en-GB"/>
              <a:t>Writing in 2018 the then Lord Chancellor &amp; Secretary of State for Justice David Gauke stated that</a:t>
            </a:r>
            <a:endParaRPr lang="en-GB">
              <a:cs typeface="Calibri"/>
            </a:endParaRPr>
          </a:p>
          <a:p>
            <a:pPr lvl="1"/>
            <a:r>
              <a:rPr lang="en-GB" dirty="0"/>
              <a:t>Victims are let down by the justice system </a:t>
            </a:r>
            <a:endParaRPr lang="en-GB" dirty="0">
              <a:cs typeface="Calibri"/>
            </a:endParaRPr>
          </a:p>
          <a:p>
            <a:pPr lvl="1"/>
            <a:r>
              <a:rPr lang="en-GB" dirty="0"/>
              <a:t>Their voice is not heard</a:t>
            </a:r>
            <a:endParaRPr lang="en-GB" dirty="0">
              <a:cs typeface="Calibri"/>
            </a:endParaRPr>
          </a:p>
          <a:p>
            <a:pPr lvl="1"/>
            <a:r>
              <a:rPr lang="en-GB" dirty="0"/>
              <a:t>Violent crime is increasing</a:t>
            </a:r>
            <a:endParaRPr lang="en-GB" dirty="0">
              <a:cs typeface="Calibri"/>
            </a:endParaRPr>
          </a:p>
          <a:p>
            <a:pPr lvl="1"/>
            <a:r>
              <a:rPr lang="en-GB" dirty="0"/>
              <a:t>Highlighted that Grenfell, Manchester and London terror attacks changed the focus on victims.</a:t>
            </a:r>
            <a:endParaRPr lang="en-GB" dirty="0">
              <a:cs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dirty="0"/>
              <a:t>Victim Strategy </a:t>
            </a:r>
            <a:endParaRPr lang="en-GB" dirty="0">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dirty="0"/>
              <a:t>Commitments Chapter 1:</a:t>
            </a:r>
          </a:p>
          <a:p>
            <a:r>
              <a:rPr lang="en-GB" dirty="0"/>
              <a:t>Strengthening the Victims’ Code by strengthening the powers held by Victims Commissioner</a:t>
            </a:r>
          </a:p>
          <a:p>
            <a:r>
              <a:rPr lang="en-GB" dirty="0"/>
              <a:t>Introduce Victims’ Law</a:t>
            </a:r>
          </a:p>
          <a:p>
            <a:r>
              <a:rPr lang="en-GB" dirty="0"/>
              <a:t>Hold agencies account for compliance  </a:t>
            </a:r>
          </a:p>
          <a:p>
            <a:r>
              <a:rPr lang="en-GB" dirty="0"/>
              <a:t>Develop the role of Independent Public Advocate for bereaved families.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dirty="0"/>
              <a:t>Victim Strategy </a:t>
            </a:r>
            <a:endParaRPr lang="en-GB" dirty="0">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dirty="0"/>
              <a:t>Chapter 2 Support for Victims:</a:t>
            </a:r>
          </a:p>
          <a:p>
            <a:r>
              <a:rPr lang="en-GB" dirty="0"/>
              <a:t>Increase spending from £31 to £39m 2020/21</a:t>
            </a:r>
          </a:p>
          <a:p>
            <a:r>
              <a:rPr lang="en-GB" dirty="0"/>
              <a:t>New delivery model for support</a:t>
            </a:r>
          </a:p>
          <a:p>
            <a:r>
              <a:rPr lang="en-GB" dirty="0"/>
              <a:t>Expand external support </a:t>
            </a:r>
          </a:p>
          <a:p>
            <a:r>
              <a:rPr lang="en-GB" dirty="0"/>
              <a:t>£8m on children who witness domestic abuse</a:t>
            </a:r>
          </a:p>
          <a:p>
            <a:r>
              <a:rPr lang="en-GB" dirty="0"/>
              <a:t>‘Child House’ multiple services use one house to minimise trauma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dirty="0"/>
              <a:t>Victim Strategy </a:t>
            </a:r>
            <a:endParaRPr lang="en-GB" dirty="0">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dirty="0"/>
              <a:t>Chapter 3 improve victim support:</a:t>
            </a:r>
          </a:p>
          <a:p>
            <a:r>
              <a:rPr lang="en-GB" dirty="0"/>
              <a:t>Improve police </a:t>
            </a:r>
            <a:r>
              <a:rPr lang="en-GB" dirty="0" err="1"/>
              <a:t>trg</a:t>
            </a:r>
            <a:r>
              <a:rPr lang="en-GB" dirty="0"/>
              <a:t>, interviews, body worn campers for Victim Personal Statements</a:t>
            </a:r>
          </a:p>
          <a:p>
            <a:r>
              <a:rPr lang="en-GB" dirty="0"/>
              <a:t>Increase communication experts – get best evidence</a:t>
            </a:r>
          </a:p>
          <a:p>
            <a:r>
              <a:rPr lang="en-GB" dirty="0"/>
              <a:t>Alternative solutions to court</a:t>
            </a:r>
          </a:p>
          <a:p>
            <a:r>
              <a:rPr lang="en-GB" dirty="0"/>
              <a:t>Improve over all communication – CPS decisions, process, explaining more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dirty="0"/>
              <a:t>Victim Strategy </a:t>
            </a:r>
            <a:endParaRPr lang="en-GB" dirty="0">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dirty="0"/>
              <a:t>Chapter 4 Better support through court process:</a:t>
            </a:r>
          </a:p>
          <a:p>
            <a:r>
              <a:rPr lang="en-GB" dirty="0"/>
              <a:t>New court environment – friendly, accessible </a:t>
            </a:r>
          </a:p>
          <a:p>
            <a:r>
              <a:rPr lang="en-GB" dirty="0"/>
              <a:t>Court time Magistrates Courts deal with no ID victims</a:t>
            </a:r>
          </a:p>
          <a:p>
            <a:r>
              <a:rPr lang="en-GB" dirty="0"/>
              <a:t>Video Links encouraged</a:t>
            </a:r>
          </a:p>
          <a:p>
            <a:r>
              <a:rPr lang="en-GB" dirty="0"/>
              <a:t>Pre-trial therapy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dirty="0"/>
              <a:t>Victim Strategy </a:t>
            </a:r>
            <a:endParaRPr lang="en-GB" dirty="0">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dirty="0"/>
              <a:t>Chapter 5 Victims understand court’s decisions</a:t>
            </a:r>
          </a:p>
          <a:p>
            <a:r>
              <a:rPr lang="en-GB" dirty="0"/>
              <a:t>Reconsidered sentencing by the Court of Appeal</a:t>
            </a:r>
          </a:p>
          <a:p>
            <a:r>
              <a:rPr lang="en-GB" dirty="0"/>
              <a:t>Reform Victim Contact Scheme</a:t>
            </a:r>
          </a:p>
          <a:p>
            <a:r>
              <a:rPr lang="en-GB" dirty="0"/>
              <a:t>Improved victim Liaison Officer</a:t>
            </a:r>
          </a:p>
          <a:p>
            <a:r>
              <a:rPr lang="en-GB" dirty="0"/>
              <a:t>Entitlements for victims of mentally disordered offenders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dirty="0"/>
              <a:t>Victim Culture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a:t>Victims attract media and public attention </a:t>
            </a:r>
          </a:p>
          <a:p>
            <a:r>
              <a:rPr lang="en-GB"/>
              <a:t>Gives an appetite for learning experiences that people have suffered?</a:t>
            </a:r>
          </a:p>
          <a:p>
            <a:r>
              <a:rPr lang="en-GB"/>
              <a:t>Biographies about victims courage, obstacles and perspectives</a:t>
            </a:r>
          </a:p>
          <a:p>
            <a:r>
              <a:rPr lang="en-GB"/>
              <a:t>Facebook </a:t>
            </a:r>
          </a:p>
          <a:p>
            <a:r>
              <a:rPr lang="en-GB"/>
              <a:t>Media </a:t>
            </a:r>
          </a:p>
          <a:p>
            <a:r>
              <a:rPr lang="en-GB"/>
              <a:t>All can portrayed as ‘heroes’</a:t>
            </a:r>
          </a:p>
          <a:p>
            <a:pPr marL="0" indent="0">
              <a:buNone/>
            </a:pPr>
            <a:r>
              <a:rPr lang="en-GB"/>
              <a:t>   </a:t>
            </a:r>
          </a:p>
        </p:txBody>
      </p:sp>
    </p:spTree>
    <p:extLst>
      <p:ext uri="{BB962C8B-B14F-4D97-AF65-F5344CB8AC3E}">
        <p14:creationId xmlns:p14="http://schemas.microsoft.com/office/powerpoint/2010/main" val="5766782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dirty="0"/>
              <a:t>Victim Culture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a:t>The Blame Game:</a:t>
            </a:r>
          </a:p>
          <a:p>
            <a:r>
              <a:rPr lang="en-GB"/>
              <a:t>Domestic and sexual violence portrayed by the media as acts that ‘men were unable to help themselves’</a:t>
            </a:r>
          </a:p>
          <a:p>
            <a:r>
              <a:rPr lang="en-GB"/>
              <a:t>If Children are killed the family up bring/divorce is mentioned </a:t>
            </a:r>
          </a:p>
          <a:p>
            <a:r>
              <a:rPr lang="en-GB"/>
              <a:t>Sexual assaults – women drunk and ‘asking for it’ </a:t>
            </a:r>
          </a:p>
          <a:p>
            <a:r>
              <a:rPr lang="en-GB" b="1" i="1"/>
              <a:t>Clothes don't rape, nor do pubs &amp; clubs, dark lanes or roads, or parties or alcohol.</a:t>
            </a:r>
          </a:p>
        </p:txBody>
      </p:sp>
    </p:spTree>
    <p:extLst>
      <p:ext uri="{BB962C8B-B14F-4D97-AF65-F5344CB8AC3E}">
        <p14:creationId xmlns:p14="http://schemas.microsoft.com/office/powerpoint/2010/main" val="3101825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a:t>Two Conflicting Themes?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a:t>Victims have survived dangerous conditions</a:t>
            </a:r>
          </a:p>
          <a:p>
            <a:r>
              <a:rPr lang="en-GB"/>
              <a:t>They have come through and made something of it – ‘something good out of something so bad’</a:t>
            </a:r>
          </a:p>
          <a:p>
            <a:r>
              <a:rPr lang="en-GB"/>
              <a:t>Victims are to blame for loss or actions taken on them. Their actions ‘caused’ the crime</a:t>
            </a:r>
          </a:p>
          <a:p>
            <a:r>
              <a:rPr lang="en-GB"/>
              <a:t>Condemned for being a victim can this add to the trauma?</a:t>
            </a:r>
          </a:p>
          <a:p>
            <a:r>
              <a:rPr lang="en-GB"/>
              <a:t>‘I should have done…..’ ‘I should not have gone …….’</a:t>
            </a:r>
          </a:p>
        </p:txBody>
      </p:sp>
    </p:spTree>
    <p:extLst>
      <p:ext uri="{BB962C8B-B14F-4D97-AF65-F5344CB8AC3E}">
        <p14:creationId xmlns:p14="http://schemas.microsoft.com/office/powerpoint/2010/main" val="13360570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BC52-E2BD-49DF-A848-7C2577486EC8}"/>
              </a:ext>
            </a:extLst>
          </p:cNvPr>
          <p:cNvSpPr>
            <a:spLocks noGrp="1"/>
          </p:cNvSpPr>
          <p:nvPr>
            <p:ph type="title"/>
          </p:nvPr>
        </p:nvSpPr>
        <p:spPr>
          <a:xfrm>
            <a:off x="1653363" y="365760"/>
            <a:ext cx="9367203" cy="685800"/>
          </a:xfrm>
        </p:spPr>
        <p:txBody>
          <a:bodyPr>
            <a:normAutofit fontScale="90000"/>
          </a:bodyPr>
          <a:lstStyle/>
          <a:p>
            <a:r>
              <a:rPr lang="en-GB" dirty="0"/>
              <a:t>Carl Beech </a:t>
            </a:r>
          </a:p>
        </p:txBody>
      </p:sp>
      <p:sp>
        <p:nvSpPr>
          <p:cNvPr id="3" name="Content Placeholder 2">
            <a:extLst>
              <a:ext uri="{FF2B5EF4-FFF2-40B4-BE49-F238E27FC236}">
                <a16:creationId xmlns:a16="http://schemas.microsoft.com/office/drawing/2014/main" id="{471399AD-6578-4466-9073-9AFD9E0A4872}"/>
              </a:ext>
            </a:extLst>
          </p:cNvPr>
          <p:cNvSpPr>
            <a:spLocks noGrp="1"/>
          </p:cNvSpPr>
          <p:nvPr>
            <p:ph idx="1"/>
          </p:nvPr>
        </p:nvSpPr>
        <p:spPr>
          <a:xfrm>
            <a:off x="551793" y="1691638"/>
            <a:ext cx="11640206" cy="4526281"/>
          </a:xfrm>
        </p:spPr>
        <p:txBody>
          <a:bodyPr anchor="t">
            <a:normAutofit/>
          </a:bodyPr>
          <a:lstStyle/>
          <a:p>
            <a:r>
              <a:rPr lang="en-GB" sz="2200" dirty="0"/>
              <a:t>Allegations of childhood abuse in the 1970s and 80s by MPs, generals and senior figures in the intelligence services.</a:t>
            </a:r>
          </a:p>
          <a:p>
            <a:r>
              <a:rPr lang="en-GB" sz="2200" dirty="0"/>
              <a:t>Stated that there was a Govt. high-powered paedophile ring </a:t>
            </a:r>
          </a:p>
          <a:p>
            <a:r>
              <a:rPr lang="en-GB" sz="2200" dirty="0"/>
              <a:t>Seen as a survivor</a:t>
            </a:r>
          </a:p>
          <a:p>
            <a:r>
              <a:rPr lang="en-GB" sz="2200" dirty="0"/>
              <a:t>Between 2014 and 2016, he was the star witness in a high-profile investigation into allegations of sexual abuse and murder</a:t>
            </a:r>
          </a:p>
          <a:p>
            <a:r>
              <a:rPr lang="en-GB" sz="2200" dirty="0"/>
              <a:t> unravelled as a hoax to secure him criminal injuries compensation of £22,000</a:t>
            </a:r>
          </a:p>
          <a:p>
            <a:r>
              <a:rPr lang="en-GB" sz="2200" dirty="0"/>
              <a:t>Investigation cost over £2.5 million</a:t>
            </a:r>
          </a:p>
          <a:p>
            <a:r>
              <a:rPr lang="en-GB" sz="2200" dirty="0"/>
              <a:t>Covering up his own sexual desires </a:t>
            </a:r>
          </a:p>
          <a:p>
            <a:r>
              <a:rPr lang="en-GB" sz="2200" dirty="0"/>
              <a:t>Operation Yewtree – Jimmy Savile</a:t>
            </a:r>
          </a:p>
        </p:txBody>
      </p:sp>
      <p:pic>
        <p:nvPicPr>
          <p:cNvPr id="4" name="Recorded Sound">
            <a:hlinkClick r:id="" action="ppaction://media"/>
            <a:extLst>
              <a:ext uri="{FF2B5EF4-FFF2-40B4-BE49-F238E27FC236}">
                <a16:creationId xmlns:a16="http://schemas.microsoft.com/office/drawing/2014/main" id="{87227012-845F-48DF-A5A1-BFB5C03E03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60524" y="575386"/>
            <a:ext cx="609600" cy="609600"/>
          </a:xfrm>
          <a:prstGeom prst="rect">
            <a:avLst/>
          </a:prstGeom>
        </p:spPr>
      </p:pic>
    </p:spTree>
    <p:extLst>
      <p:ext uri="{BB962C8B-B14F-4D97-AF65-F5344CB8AC3E}">
        <p14:creationId xmlns:p14="http://schemas.microsoft.com/office/powerpoint/2010/main" val="1787494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76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63588"/>
          </a:xfrm>
        </p:spPr>
        <p:txBody>
          <a:bodyPr/>
          <a:lstStyle/>
          <a:p>
            <a:r>
              <a:rPr lang="en-GB" dirty="0"/>
              <a:t>VPS</a:t>
            </a:r>
          </a:p>
        </p:txBody>
      </p:sp>
      <p:pic>
        <p:nvPicPr>
          <p:cNvPr id="5" name="Content Placeholder 4" descr="VPS%20diagram.jpg"/>
          <p:cNvPicPr>
            <a:picLocks noGrp="1" noChangeAspect="1"/>
          </p:cNvPicPr>
          <p:nvPr>
            <p:ph idx="1"/>
          </p:nvPr>
        </p:nvPicPr>
        <p:blipFill>
          <a:blip r:embed="rId2" cstate="print"/>
          <a:stretch>
            <a:fillRect/>
          </a:stretch>
        </p:blipFill>
        <p:spPr>
          <a:xfrm>
            <a:off x="600075" y="1114425"/>
            <a:ext cx="11229975" cy="5273977"/>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0A220-D1E5-704D-397E-1BDF015A17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95A97E-C989-4343-936C-A4B84B5744E3}"/>
              </a:ext>
            </a:extLst>
          </p:cNvPr>
          <p:cNvSpPr>
            <a:spLocks noGrp="1"/>
          </p:cNvSpPr>
          <p:nvPr>
            <p:ph type="title"/>
          </p:nvPr>
        </p:nvSpPr>
        <p:spPr>
          <a:xfrm>
            <a:off x="838200" y="365125"/>
            <a:ext cx="10515600" cy="746223"/>
          </a:xfrm>
        </p:spPr>
        <p:txBody>
          <a:bodyPr/>
          <a:lstStyle/>
          <a:p>
            <a:r>
              <a:rPr lang="en-GB" dirty="0"/>
              <a:t>Task</a:t>
            </a:r>
          </a:p>
        </p:txBody>
      </p:sp>
      <p:sp>
        <p:nvSpPr>
          <p:cNvPr id="3" name="Content Placeholder 2">
            <a:extLst>
              <a:ext uri="{FF2B5EF4-FFF2-40B4-BE49-F238E27FC236}">
                <a16:creationId xmlns:a16="http://schemas.microsoft.com/office/drawing/2014/main" id="{BC80C5E5-55A8-FD23-B3EC-86E7A6C0519C}"/>
              </a:ext>
            </a:extLst>
          </p:cNvPr>
          <p:cNvSpPr>
            <a:spLocks noGrp="1"/>
          </p:cNvSpPr>
          <p:nvPr>
            <p:ph idx="1"/>
          </p:nvPr>
        </p:nvSpPr>
        <p:spPr>
          <a:xfrm>
            <a:off x="838200" y="1111348"/>
            <a:ext cx="10515600" cy="5065615"/>
          </a:xfrm>
        </p:spPr>
        <p:txBody>
          <a:bodyPr>
            <a:normAutofit/>
          </a:bodyPr>
          <a:lstStyle/>
          <a:p>
            <a:r>
              <a:rPr lang="en-GB" dirty="0"/>
              <a:t>For Tutorial:</a:t>
            </a:r>
          </a:p>
          <a:p>
            <a:pPr lvl="0"/>
            <a:r>
              <a:rPr lang="en-GB" dirty="0"/>
              <a:t>Stanford Rape case see link below:</a:t>
            </a:r>
          </a:p>
          <a:p>
            <a:pPr lvl="1"/>
            <a:r>
              <a:rPr lang="en-GB" u="sng" dirty="0">
                <a:hlinkClick r:id="rId3"/>
              </a:rPr>
              <a:t>https://www.independent.co.uk/voices/stanford-rape-case-why-a-victim-of-sexual-assault-speaking-out-shouldn-t-be-a-shocking-viral-news-a7072491.html</a:t>
            </a:r>
            <a:endParaRPr lang="en-GB" dirty="0"/>
          </a:p>
          <a:p>
            <a:r>
              <a:rPr lang="en-GB" dirty="0"/>
              <a:t>Google the Christchurch, New Zealand 2019 terror attack victim statements.</a:t>
            </a:r>
          </a:p>
          <a:p>
            <a:r>
              <a:rPr lang="en-GB" dirty="0"/>
              <a:t>Netflix – </a:t>
            </a:r>
            <a:r>
              <a:rPr lang="en-GB" b="1" dirty="0"/>
              <a:t>Athlete A </a:t>
            </a:r>
            <a:r>
              <a:rPr lang="en-GB" dirty="0"/>
              <a:t>USA Gymnastic team abuse by </a:t>
            </a:r>
            <a:r>
              <a:rPr lang="en-GB" dirty="0" err="1"/>
              <a:t>Dr.</a:t>
            </a:r>
            <a:r>
              <a:rPr lang="en-GB" dirty="0"/>
              <a:t> Larry Nassar. </a:t>
            </a:r>
            <a:endParaRPr lang="en-GB" b="1" dirty="0"/>
          </a:p>
          <a:p>
            <a:endParaRPr lang="en-GB" dirty="0"/>
          </a:p>
          <a:p>
            <a:endParaRPr lang="en-GB" dirty="0"/>
          </a:p>
        </p:txBody>
      </p:sp>
    </p:spTree>
    <p:extLst>
      <p:ext uri="{BB962C8B-B14F-4D97-AF65-F5344CB8AC3E}">
        <p14:creationId xmlns:p14="http://schemas.microsoft.com/office/powerpoint/2010/main" val="32498558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D42ED-06AD-4117-BF5F-4FA8B4FB0DEA}"/>
              </a:ext>
            </a:extLst>
          </p:cNvPr>
          <p:cNvSpPr>
            <a:spLocks noGrp="1"/>
          </p:cNvSpPr>
          <p:nvPr>
            <p:ph type="title"/>
          </p:nvPr>
        </p:nvSpPr>
        <p:spPr>
          <a:xfrm>
            <a:off x="838200" y="365125"/>
            <a:ext cx="10515600" cy="973345"/>
          </a:xfrm>
        </p:spPr>
        <p:txBody>
          <a:bodyPr/>
          <a:lstStyle/>
          <a:p>
            <a:r>
              <a:rPr lang="en-GB" dirty="0"/>
              <a:t>Standford Rape Case</a:t>
            </a:r>
          </a:p>
        </p:txBody>
      </p:sp>
      <p:sp>
        <p:nvSpPr>
          <p:cNvPr id="3" name="Content Placeholder 2">
            <a:extLst>
              <a:ext uri="{FF2B5EF4-FFF2-40B4-BE49-F238E27FC236}">
                <a16:creationId xmlns:a16="http://schemas.microsoft.com/office/drawing/2014/main" id="{13548BB3-E8C3-4277-9FEB-6205F54C0CF5}"/>
              </a:ext>
            </a:extLst>
          </p:cNvPr>
          <p:cNvSpPr>
            <a:spLocks noGrp="1"/>
          </p:cNvSpPr>
          <p:nvPr>
            <p:ph idx="1"/>
          </p:nvPr>
        </p:nvSpPr>
        <p:spPr>
          <a:xfrm>
            <a:off x="838200" y="1338470"/>
            <a:ext cx="10515600" cy="4838493"/>
          </a:xfrm>
        </p:spPr>
        <p:txBody>
          <a:bodyPr/>
          <a:lstStyle/>
          <a:p>
            <a:r>
              <a:rPr lang="en-GB" dirty="0"/>
              <a:t>The Victim: Chanel Miller</a:t>
            </a:r>
          </a:p>
          <a:p>
            <a:r>
              <a:rPr lang="en-GB" dirty="0"/>
              <a:t>Chinese-American woman</a:t>
            </a:r>
          </a:p>
          <a:p>
            <a:r>
              <a:rPr lang="en-GB" dirty="0"/>
              <a:t>Court questioned victim on what she was wearing; why did she go to the party; her relationship with boyfriend plus what she had drunk that night.</a:t>
            </a:r>
          </a:p>
          <a:p>
            <a:r>
              <a:rPr lang="en-GB" dirty="0"/>
              <a:t>Felt that she was being interrogated</a:t>
            </a:r>
          </a:p>
          <a:p>
            <a:r>
              <a:rPr lang="en-GB" dirty="0"/>
              <a:t>‘revictimized’</a:t>
            </a:r>
          </a:p>
          <a:p>
            <a:r>
              <a:rPr lang="en-GB" dirty="0"/>
              <a:t>“did you know he is a good swimmer?”</a:t>
            </a:r>
          </a:p>
          <a:p>
            <a:endParaRPr lang="en-GB" dirty="0"/>
          </a:p>
        </p:txBody>
      </p:sp>
    </p:spTree>
    <p:extLst>
      <p:ext uri="{BB962C8B-B14F-4D97-AF65-F5344CB8AC3E}">
        <p14:creationId xmlns:p14="http://schemas.microsoft.com/office/powerpoint/2010/main" val="32490117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94446-0AC6-4CE2-BF7B-BBA1FBE586E6}"/>
              </a:ext>
            </a:extLst>
          </p:cNvPr>
          <p:cNvSpPr>
            <a:spLocks noGrp="1"/>
          </p:cNvSpPr>
          <p:nvPr>
            <p:ph type="title"/>
          </p:nvPr>
        </p:nvSpPr>
        <p:spPr>
          <a:xfrm>
            <a:off x="838200" y="365126"/>
            <a:ext cx="10515600" cy="814318"/>
          </a:xfrm>
        </p:spPr>
        <p:txBody>
          <a:bodyPr/>
          <a:lstStyle/>
          <a:p>
            <a:r>
              <a:rPr lang="en-GB" dirty="0"/>
              <a:t>Standford Rape Case</a:t>
            </a:r>
          </a:p>
        </p:txBody>
      </p:sp>
      <p:sp>
        <p:nvSpPr>
          <p:cNvPr id="3" name="Content Placeholder 2">
            <a:extLst>
              <a:ext uri="{FF2B5EF4-FFF2-40B4-BE49-F238E27FC236}">
                <a16:creationId xmlns:a16="http://schemas.microsoft.com/office/drawing/2014/main" id="{6AD097BE-D495-411D-B488-DD1C012B5D31}"/>
              </a:ext>
            </a:extLst>
          </p:cNvPr>
          <p:cNvSpPr>
            <a:spLocks noGrp="1"/>
          </p:cNvSpPr>
          <p:nvPr>
            <p:ph idx="1"/>
          </p:nvPr>
        </p:nvSpPr>
        <p:spPr>
          <a:xfrm>
            <a:off x="838200" y="1179444"/>
            <a:ext cx="10515600" cy="4997519"/>
          </a:xfrm>
        </p:spPr>
        <p:txBody>
          <a:bodyPr/>
          <a:lstStyle/>
          <a:p>
            <a:r>
              <a:rPr lang="en-GB" dirty="0"/>
              <a:t>Rapist: Brock Turner</a:t>
            </a:r>
          </a:p>
          <a:p>
            <a:r>
              <a:rPr lang="en-GB" dirty="0"/>
              <a:t>Was sentenced for 6 months in an County Prison</a:t>
            </a:r>
          </a:p>
          <a:p>
            <a:r>
              <a:rPr lang="en-GB" dirty="0"/>
              <a:t>Son's life had been "deeply altered forever"</a:t>
            </a:r>
          </a:p>
          <a:p>
            <a:r>
              <a:rPr lang="en-GB" dirty="0"/>
              <a:t>On sex offenders register</a:t>
            </a:r>
          </a:p>
          <a:p>
            <a:r>
              <a:rPr lang="en-GB" dirty="0"/>
              <a:t>Judge was criticised of being too soft stating that prison would have ‘severe impact’ on him. Should have served 14 years </a:t>
            </a:r>
          </a:p>
          <a:p>
            <a:r>
              <a:rPr lang="en-GB" dirty="0"/>
              <a:t>Same judge gave a Latino man 3 years for same crime  </a:t>
            </a:r>
          </a:p>
          <a:p>
            <a:r>
              <a:rPr lang="en-GB" dirty="0"/>
              <a:t>Affluent white male hired a powerful legal team and private investigators and got expert witnesses.</a:t>
            </a:r>
          </a:p>
          <a:p>
            <a:r>
              <a:rPr lang="en-GB" dirty="0"/>
              <a:t>Turner could have been an Olympic swimmer – said on many times</a:t>
            </a:r>
          </a:p>
          <a:p>
            <a:endParaRPr lang="en-GB" dirty="0"/>
          </a:p>
          <a:p>
            <a:endParaRPr lang="en-GB" dirty="0"/>
          </a:p>
          <a:p>
            <a:endParaRPr lang="en-GB" dirty="0"/>
          </a:p>
        </p:txBody>
      </p:sp>
    </p:spTree>
    <p:extLst>
      <p:ext uri="{BB962C8B-B14F-4D97-AF65-F5344CB8AC3E}">
        <p14:creationId xmlns:p14="http://schemas.microsoft.com/office/powerpoint/2010/main" val="33237995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E3859-39AD-E626-050B-51D7115D56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4E3730-0818-CE22-201A-CB6D6098230D}"/>
              </a:ext>
            </a:extLst>
          </p:cNvPr>
          <p:cNvSpPr>
            <a:spLocks noGrp="1"/>
          </p:cNvSpPr>
          <p:nvPr>
            <p:ph type="title"/>
          </p:nvPr>
        </p:nvSpPr>
        <p:spPr>
          <a:xfrm>
            <a:off x="6653616" y="590635"/>
            <a:ext cx="4805996" cy="5095578"/>
          </a:xfrm>
        </p:spPr>
        <p:txBody>
          <a:bodyPr vert="horz" lIns="91440" tIns="45720" rIns="91440" bIns="45720" rtlCol="0" anchor="t">
            <a:normAutofit fontScale="90000"/>
          </a:bodyPr>
          <a:lstStyle/>
          <a:p>
            <a:r>
              <a:rPr lang="en-GB" sz="3200" dirty="0"/>
              <a:t>Violet-Grace</a:t>
            </a:r>
            <a:br>
              <a:rPr lang="en-GB" sz="3200" dirty="0"/>
            </a:br>
            <a:r>
              <a:rPr lang="en-US" sz="3200" dirty="0">
                <a:solidFill>
                  <a:srgbClr val="000000"/>
                </a:solidFill>
              </a:rPr>
              <a:t>83 MPH in a 30 MPH road</a:t>
            </a:r>
            <a:br>
              <a:rPr lang="en-US" sz="3200" dirty="0">
                <a:solidFill>
                  <a:srgbClr val="000000"/>
                </a:solidFill>
              </a:rPr>
            </a:br>
            <a:r>
              <a:rPr lang="en-US" sz="3200" dirty="0">
                <a:solidFill>
                  <a:srgbClr val="000000"/>
                </a:solidFill>
              </a:rPr>
              <a:t>Went on the run to Amsterdam</a:t>
            </a:r>
            <a:br>
              <a:rPr lang="en-US" sz="3200" dirty="0">
                <a:solidFill>
                  <a:srgbClr val="000000"/>
                </a:solidFill>
              </a:rPr>
            </a:br>
            <a:r>
              <a:rPr lang="en-US" sz="3200" dirty="0">
                <a:solidFill>
                  <a:srgbClr val="000000"/>
                </a:solidFill>
              </a:rPr>
              <a:t>Death by DD = S</a:t>
            </a:r>
            <a:r>
              <a:rPr lang="en-GB" sz="3200" dirty="0"/>
              <a:t>ection 1 of the Road Traffic Act 1988, carries a maximum penalty of 14 years in prison</a:t>
            </a:r>
            <a:br>
              <a:rPr lang="en-GB" sz="3200" dirty="0"/>
            </a:br>
            <a:r>
              <a:rPr lang="en-GB" sz="3200" dirty="0"/>
              <a:t>Received 9.5 years – out sooner?</a:t>
            </a:r>
            <a:br>
              <a:rPr lang="en-GB" sz="3200" dirty="0"/>
            </a:br>
            <a:r>
              <a:rPr lang="en-GB" sz="3200" dirty="0"/>
              <a:t>Sentenced increased due to social media in prison</a:t>
            </a:r>
            <a:br>
              <a:rPr lang="en-US" sz="3200" dirty="0">
                <a:solidFill>
                  <a:srgbClr val="000000"/>
                </a:solidFill>
              </a:rPr>
            </a:br>
            <a:endParaRPr lang="en-US" sz="3200" dirty="0">
              <a:solidFill>
                <a:srgbClr val="000000"/>
              </a:solidFill>
            </a:endParaRPr>
          </a:p>
        </p:txBody>
      </p:sp>
      <p:pic>
        <p:nvPicPr>
          <p:cNvPr id="4" name="Content Placeholder 3">
            <a:extLst>
              <a:ext uri="{FF2B5EF4-FFF2-40B4-BE49-F238E27FC236}">
                <a16:creationId xmlns:a16="http://schemas.microsoft.com/office/drawing/2014/main" id="{E99424E6-4C31-523A-E655-D8BAD0D9A0D1}"/>
              </a:ext>
            </a:extLst>
          </p:cNvPr>
          <p:cNvPicPr>
            <a:picLocks noGrp="1" noChangeAspect="1"/>
          </p:cNvPicPr>
          <p:nvPr>
            <p:ph idx="1"/>
          </p:nvPr>
        </p:nvPicPr>
        <p:blipFill rotWithShape="1">
          <a:blip r:embed="rId3">
            <a:alphaModFix/>
          </a:blip>
          <a:srcRect t="10347" r="-2" b="3346"/>
          <a:stretch/>
        </p:blipFill>
        <p:spPr>
          <a:xfrm>
            <a:off x="0" y="1166626"/>
            <a:ext cx="4876799" cy="4861641"/>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Tree>
    <p:extLst>
      <p:ext uri="{BB962C8B-B14F-4D97-AF65-F5344CB8AC3E}">
        <p14:creationId xmlns:p14="http://schemas.microsoft.com/office/powerpoint/2010/main" val="32252782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B0EF18-EDF7-AC81-8BFC-49802E09C7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A5BBFD-503B-914D-3EAD-63D3ED742620}"/>
              </a:ext>
            </a:extLst>
          </p:cNvPr>
          <p:cNvSpPr>
            <a:spLocks noGrp="1"/>
          </p:cNvSpPr>
          <p:nvPr>
            <p:ph type="title"/>
          </p:nvPr>
        </p:nvSpPr>
        <p:spPr>
          <a:xfrm>
            <a:off x="838200" y="365126"/>
            <a:ext cx="10515600" cy="820208"/>
          </a:xfrm>
        </p:spPr>
        <p:txBody>
          <a:bodyPr/>
          <a:lstStyle/>
          <a:p>
            <a:r>
              <a:rPr lang="en-GB" dirty="0"/>
              <a:t>Violet-Grace</a:t>
            </a:r>
          </a:p>
        </p:txBody>
      </p:sp>
      <p:sp>
        <p:nvSpPr>
          <p:cNvPr id="3" name="Content Placeholder 2">
            <a:extLst>
              <a:ext uri="{FF2B5EF4-FFF2-40B4-BE49-F238E27FC236}">
                <a16:creationId xmlns:a16="http://schemas.microsoft.com/office/drawing/2014/main" id="{40A33095-FAE5-84C2-0CFB-0D1FEDD0B611}"/>
              </a:ext>
            </a:extLst>
          </p:cNvPr>
          <p:cNvSpPr>
            <a:spLocks noGrp="1"/>
          </p:cNvSpPr>
          <p:nvPr>
            <p:ph idx="1"/>
          </p:nvPr>
        </p:nvSpPr>
        <p:spPr>
          <a:xfrm>
            <a:off x="838200" y="1185334"/>
            <a:ext cx="10515600" cy="4991629"/>
          </a:xfrm>
        </p:spPr>
        <p:txBody>
          <a:bodyPr/>
          <a:lstStyle/>
          <a:p>
            <a:r>
              <a:rPr lang="en-GB" dirty="0"/>
              <a:t>VPS - The defendant would find it “too upsetting”</a:t>
            </a:r>
          </a:p>
          <a:p>
            <a:r>
              <a:rPr lang="en-GB" dirty="0"/>
              <a:t>CPS barrister highlighted parts of the impact statement which they could not read out</a:t>
            </a:r>
          </a:p>
          <a:p>
            <a:r>
              <a:rPr lang="en-GB" dirty="0"/>
              <a:t>The whole purpose of the victim impact statement is the impact on the victims and the survivors, not the defendant.</a:t>
            </a:r>
          </a:p>
          <a:p>
            <a:r>
              <a:rPr lang="en-GB" dirty="0"/>
              <a:t>October 2017, the government promised life sentences for death by dangerous driving. </a:t>
            </a:r>
          </a:p>
          <a:p>
            <a:r>
              <a:rPr lang="en-GB" dirty="0"/>
              <a:t>“Innocent people have been killed, but nothing has changed. The law is out of date” (parents of Violet).</a:t>
            </a:r>
          </a:p>
          <a:p>
            <a:endParaRPr lang="en-GB" dirty="0"/>
          </a:p>
        </p:txBody>
      </p:sp>
    </p:spTree>
    <p:extLst>
      <p:ext uri="{BB962C8B-B14F-4D97-AF65-F5344CB8AC3E}">
        <p14:creationId xmlns:p14="http://schemas.microsoft.com/office/powerpoint/2010/main" val="15916976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48691-D068-4872-8C8A-4B0D23AD4E91}"/>
              </a:ext>
            </a:extLst>
          </p:cNvPr>
          <p:cNvSpPr>
            <a:spLocks noGrp="1"/>
          </p:cNvSpPr>
          <p:nvPr>
            <p:ph type="title"/>
          </p:nvPr>
        </p:nvSpPr>
        <p:spPr>
          <a:xfrm>
            <a:off x="838200" y="365126"/>
            <a:ext cx="10515600" cy="814745"/>
          </a:xfrm>
        </p:spPr>
        <p:txBody>
          <a:bodyPr>
            <a:normAutofit/>
          </a:bodyPr>
          <a:lstStyle/>
          <a:p>
            <a:r>
              <a:rPr lang="en-GB" sz="3200" dirty="0"/>
              <a:t>Victim Impact Statements</a:t>
            </a:r>
          </a:p>
        </p:txBody>
      </p:sp>
      <p:sp>
        <p:nvSpPr>
          <p:cNvPr id="3" name="Content Placeholder 2">
            <a:extLst>
              <a:ext uri="{FF2B5EF4-FFF2-40B4-BE49-F238E27FC236}">
                <a16:creationId xmlns:a16="http://schemas.microsoft.com/office/drawing/2014/main" id="{D91DBC55-7A3F-4A14-90AD-CF26D1AD1B4D}"/>
              </a:ext>
            </a:extLst>
          </p:cNvPr>
          <p:cNvSpPr>
            <a:spLocks noGrp="1"/>
          </p:cNvSpPr>
          <p:nvPr>
            <p:ph idx="1"/>
          </p:nvPr>
        </p:nvSpPr>
        <p:spPr>
          <a:xfrm>
            <a:off x="838200" y="1354668"/>
            <a:ext cx="10515600" cy="4822295"/>
          </a:xfrm>
        </p:spPr>
        <p:txBody>
          <a:bodyPr>
            <a:normAutofit fontScale="92500" lnSpcReduction="10000"/>
          </a:bodyPr>
          <a:lstStyle/>
          <a:p>
            <a:r>
              <a:rPr lang="en-GB" dirty="0"/>
              <a:t>Victim’s choice to make one</a:t>
            </a:r>
          </a:p>
          <a:p>
            <a:r>
              <a:rPr lang="en-GB" dirty="0"/>
              <a:t>Explain how the crime has affected individuals</a:t>
            </a:r>
          </a:p>
          <a:p>
            <a:r>
              <a:rPr lang="en-GB" dirty="0"/>
              <a:t>Will be taken into account when a Judge is making decision on sentencing</a:t>
            </a:r>
          </a:p>
          <a:p>
            <a:r>
              <a:rPr lang="en-GB" dirty="0"/>
              <a:t>There are some rules</a:t>
            </a:r>
          </a:p>
          <a:p>
            <a:r>
              <a:rPr lang="en-GB" dirty="0"/>
              <a:t>'VIS can work, do work (for those who bother to make them)’ Chalmers </a:t>
            </a:r>
            <a:r>
              <a:rPr lang="en-GB" i="1" dirty="0"/>
              <a:t>et al</a:t>
            </a:r>
            <a:r>
              <a:rPr lang="en-GB" dirty="0"/>
              <a:t>., 2007</a:t>
            </a:r>
          </a:p>
          <a:p>
            <a:r>
              <a:rPr lang="en-GB" dirty="0"/>
              <a:t>Evidence that giving VIS help towards the healing and recovery of victims. Anger and anxiety decrease for some victim's</a:t>
            </a:r>
          </a:p>
          <a:p>
            <a:r>
              <a:rPr lang="en-GB" dirty="0"/>
              <a:t>Effectiveness to ease emotional recovery is widely debated</a:t>
            </a:r>
          </a:p>
          <a:p>
            <a:r>
              <a:rPr lang="en-GB" dirty="0"/>
              <a:t>VIS can failing to meet victims' expectations may lead to dissatisfaction (Ashworth, 2000; Edwards, 2001; Sanders et al., 2001) </a:t>
            </a:r>
          </a:p>
          <a:p>
            <a:endParaRPr lang="en-GB" dirty="0"/>
          </a:p>
        </p:txBody>
      </p:sp>
    </p:spTree>
    <p:extLst>
      <p:ext uri="{BB962C8B-B14F-4D97-AF65-F5344CB8AC3E}">
        <p14:creationId xmlns:p14="http://schemas.microsoft.com/office/powerpoint/2010/main" val="40095515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92188"/>
          </a:xfrm>
        </p:spPr>
        <p:txBody>
          <a:bodyPr/>
          <a:lstStyle/>
          <a:p>
            <a:r>
              <a:rPr lang="en-GB" dirty="0"/>
              <a:t>VPS &amp; Parole</a:t>
            </a:r>
          </a:p>
        </p:txBody>
      </p:sp>
      <p:sp>
        <p:nvSpPr>
          <p:cNvPr id="3" name="Content Placeholder 2"/>
          <p:cNvSpPr>
            <a:spLocks noGrp="1"/>
          </p:cNvSpPr>
          <p:nvPr>
            <p:ph idx="1"/>
          </p:nvPr>
        </p:nvSpPr>
        <p:spPr>
          <a:xfrm>
            <a:off x="838200" y="1271588"/>
            <a:ext cx="10515600" cy="4905375"/>
          </a:xfrm>
        </p:spPr>
        <p:txBody>
          <a:bodyPr>
            <a:normAutofit fontScale="92500"/>
          </a:bodyPr>
          <a:lstStyle/>
          <a:p>
            <a:r>
              <a:rPr lang="en-GB" dirty="0"/>
              <a:t>Parole Boards considers whether a offender can be released from prison or moved to an open prison. Certain victims will be able to write a VPS telling the Parole Board what impact releasing the offender or changing their custodial conditions will have on them.</a:t>
            </a:r>
          </a:p>
          <a:p>
            <a:r>
              <a:rPr lang="en-GB" dirty="0"/>
              <a:t>VPS can help the Parole Board to set appropriate licence on offenders upon release, such as exclusion zones and preventing the offender from contacting the victim. </a:t>
            </a:r>
          </a:p>
          <a:p>
            <a:r>
              <a:rPr lang="en-GB" dirty="0"/>
              <a:t>VPS for the Parole Board given to all victims who have opted in to the Victim Contact Scheme, which is available for victims of violent or sexual offences where the offender is sentenced to 12 months or more in prison. </a:t>
            </a:r>
          </a:p>
          <a:p>
            <a:r>
              <a:rPr lang="en-GB" dirty="0"/>
              <a:t>The process of creating a VPS for the Parole Board is separate to the process of making a VPS to be considered in court. </a:t>
            </a:r>
          </a:p>
          <a:p>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53ACE-55DE-198D-F65B-169D526A0536}"/>
              </a:ext>
            </a:extLst>
          </p:cNvPr>
          <p:cNvSpPr>
            <a:spLocks noGrp="1"/>
          </p:cNvSpPr>
          <p:nvPr>
            <p:ph type="title"/>
          </p:nvPr>
        </p:nvSpPr>
        <p:spPr/>
        <p:txBody>
          <a:bodyPr/>
          <a:lstStyle/>
          <a:p>
            <a:r>
              <a:rPr lang="en-GB" dirty="0">
                <a:cs typeface="Calibri Light"/>
              </a:rPr>
              <a:t>Victims Code </a:t>
            </a:r>
            <a:endParaRPr lang="en-GB" dirty="0"/>
          </a:p>
        </p:txBody>
      </p:sp>
      <p:sp>
        <p:nvSpPr>
          <p:cNvPr id="3" name="Content Placeholder 2">
            <a:extLst>
              <a:ext uri="{FF2B5EF4-FFF2-40B4-BE49-F238E27FC236}">
                <a16:creationId xmlns:a16="http://schemas.microsoft.com/office/drawing/2014/main" id="{FF000A93-F9CA-D310-421C-3DDEA2406BC6}"/>
              </a:ext>
            </a:extLst>
          </p:cNvPr>
          <p:cNvSpPr>
            <a:spLocks noGrp="1"/>
          </p:cNvSpPr>
          <p:nvPr>
            <p:ph idx="1"/>
          </p:nvPr>
        </p:nvSpPr>
        <p:spPr/>
        <p:txBody>
          <a:bodyPr vert="horz" lIns="91440" tIns="45720" rIns="91440" bIns="45720" rtlCol="0" anchor="t">
            <a:normAutofit/>
          </a:bodyPr>
          <a:lstStyle/>
          <a:p>
            <a:r>
              <a:rPr lang="en-GB" dirty="0">
                <a:cs typeface="Calibri"/>
              </a:rPr>
              <a:t>Introduced last week</a:t>
            </a:r>
          </a:p>
          <a:p>
            <a:r>
              <a:rPr lang="en-GB" dirty="0">
                <a:cs typeface="Calibri"/>
              </a:rPr>
              <a:t>12 Victim's Rights that victims are entitled from the Criminal Justice system</a:t>
            </a:r>
          </a:p>
          <a:p>
            <a:pPr marL="0" indent="0">
              <a:buNone/>
            </a:pPr>
            <a:endParaRPr lang="en-GB" dirty="0">
              <a:cs typeface="Calibri"/>
            </a:endParaRPr>
          </a:p>
          <a:p>
            <a:endParaRPr lang="en-GB" dirty="0">
              <a:cs typeface="Calibri"/>
            </a:endParaRPr>
          </a:p>
        </p:txBody>
      </p:sp>
    </p:spTree>
    <p:extLst>
      <p:ext uri="{BB962C8B-B14F-4D97-AF65-F5344CB8AC3E}">
        <p14:creationId xmlns:p14="http://schemas.microsoft.com/office/powerpoint/2010/main" val="15360693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01824"/>
          </a:xfrm>
        </p:spPr>
        <p:txBody>
          <a:bodyPr/>
          <a:lstStyle/>
          <a:p>
            <a:r>
              <a:rPr lang="en-GB" b="1" dirty="0"/>
              <a:t>Enhanced / Special Service</a:t>
            </a:r>
          </a:p>
        </p:txBody>
      </p:sp>
      <p:sp>
        <p:nvSpPr>
          <p:cNvPr id="3" name="Content Placeholder 2"/>
          <p:cNvSpPr>
            <a:spLocks noGrp="1"/>
          </p:cNvSpPr>
          <p:nvPr>
            <p:ph idx="1"/>
          </p:nvPr>
        </p:nvSpPr>
        <p:spPr>
          <a:xfrm>
            <a:off x="838200" y="1358537"/>
            <a:ext cx="10515600" cy="4818426"/>
          </a:xfrm>
        </p:spPr>
        <p:txBody>
          <a:bodyPr vert="horz" lIns="91440" tIns="45720" rIns="91440" bIns="45720" rtlCol="0" anchor="t">
            <a:normAutofit/>
          </a:bodyPr>
          <a:lstStyle/>
          <a:p>
            <a:r>
              <a:rPr lang="en-GB" dirty="0">
                <a:solidFill>
                  <a:schemeClr val="tx1">
                    <a:lumMod val="95000"/>
                    <a:lumOff val="5000"/>
                  </a:schemeClr>
                </a:solidFill>
              </a:rPr>
              <a:t>The victim’s code defines 4 distinct ‘cohorts’ of victims who should qualify for an ‘</a:t>
            </a:r>
            <a:r>
              <a:rPr lang="en-GB" b="1" dirty="0">
                <a:solidFill>
                  <a:schemeClr val="tx1">
                    <a:lumMod val="95000"/>
                    <a:lumOff val="5000"/>
                  </a:schemeClr>
                </a:solidFill>
              </a:rPr>
              <a:t>enhanced service’</a:t>
            </a:r>
            <a:endParaRPr lang="en-GB" dirty="0">
              <a:solidFill>
                <a:schemeClr val="tx1">
                  <a:lumMod val="95000"/>
                  <a:lumOff val="5000"/>
                </a:schemeClr>
              </a:solidFill>
            </a:endParaRPr>
          </a:p>
          <a:p>
            <a:r>
              <a:rPr lang="en-GB" b="1" dirty="0">
                <a:solidFill>
                  <a:schemeClr val="tx1">
                    <a:lumMod val="95000"/>
                    <a:lumOff val="5000"/>
                  </a:schemeClr>
                </a:solidFill>
              </a:rPr>
              <a:t>Victims of serious crime; </a:t>
            </a:r>
            <a:r>
              <a:rPr lang="en-GB" b="1" dirty="0"/>
              <a:t>persistently targeted victims; vulnerable victims and intimidated victim.</a:t>
            </a:r>
            <a:endParaRPr lang="en-GB" b="1" dirty="0">
              <a:solidFill>
                <a:schemeClr val="tx1">
                  <a:lumMod val="95000"/>
                  <a:lumOff val="5000"/>
                </a:schemeClr>
              </a:solidFill>
            </a:endParaRPr>
          </a:p>
          <a:p>
            <a:r>
              <a:rPr lang="en-GB" dirty="0"/>
              <a:t>The categories are designed to ensure that victims who are most in need will be able to access enhanced support. </a:t>
            </a:r>
          </a:p>
          <a:p>
            <a:r>
              <a:rPr lang="en-GB" dirty="0"/>
              <a:t>Entitlement can overlap more than one category. </a:t>
            </a:r>
            <a:endParaRPr lang="en-GB" dirty="0">
              <a:solidFill>
                <a:schemeClr val="tx1">
                  <a:lumMod val="95000"/>
                  <a:lumOff val="5000"/>
                </a:schemeClr>
              </a:solidFill>
            </a:endParaRPr>
          </a:p>
          <a:p>
            <a:endParaRPr lang="en-GB" dirty="0"/>
          </a:p>
        </p:txBody>
      </p:sp>
    </p:spTree>
    <p:extLst>
      <p:ext uri="{BB962C8B-B14F-4D97-AF65-F5344CB8AC3E}">
        <p14:creationId xmlns:p14="http://schemas.microsoft.com/office/powerpoint/2010/main" val="19893389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0297"/>
            <a:ext cx="10515600" cy="1249124"/>
          </a:xfrm>
        </p:spPr>
        <p:txBody>
          <a:bodyPr>
            <a:normAutofit fontScale="90000"/>
          </a:bodyPr>
          <a:lstStyle/>
          <a:p>
            <a:br>
              <a:rPr lang="en-GB" sz="2700" i="1" dirty="0">
                <a:solidFill>
                  <a:schemeClr val="tx1">
                    <a:lumMod val="95000"/>
                    <a:lumOff val="5000"/>
                  </a:schemeClr>
                </a:solidFill>
              </a:rPr>
            </a:br>
            <a:br>
              <a:rPr lang="en-GB" sz="2700" i="1" dirty="0">
                <a:solidFill>
                  <a:schemeClr val="tx1">
                    <a:lumMod val="95000"/>
                    <a:lumOff val="5000"/>
                  </a:schemeClr>
                </a:solidFill>
              </a:rPr>
            </a:br>
            <a:r>
              <a:rPr lang="en-GB" sz="3100" b="1" dirty="0">
                <a:solidFill>
                  <a:schemeClr val="tx1">
                    <a:lumMod val="95000"/>
                    <a:lumOff val="5000"/>
                  </a:schemeClr>
                </a:solidFill>
              </a:rPr>
              <a:t>Distinct ‘cohorts’ </a:t>
            </a:r>
            <a:br>
              <a:rPr lang="en-GB" sz="3100" b="1" dirty="0">
                <a:solidFill>
                  <a:schemeClr val="tx1">
                    <a:lumMod val="95000"/>
                    <a:lumOff val="5000"/>
                  </a:schemeClr>
                </a:solidFill>
              </a:rPr>
            </a:br>
            <a:r>
              <a:rPr lang="en-GB" sz="3100" b="1" dirty="0"/>
              <a:t>Victims of the most serious crime </a:t>
            </a:r>
            <a:br>
              <a:rPr lang="en-GB" sz="3100" b="1" dirty="0"/>
            </a:br>
            <a:br>
              <a:rPr lang="en-GB" sz="3100" b="1" dirty="0">
                <a:solidFill>
                  <a:schemeClr val="tx1">
                    <a:lumMod val="95000"/>
                    <a:lumOff val="5000"/>
                  </a:schemeClr>
                </a:solidFill>
              </a:rPr>
            </a:br>
            <a:endParaRPr lang="en-GB" sz="3100" b="1" dirty="0"/>
          </a:p>
        </p:txBody>
      </p:sp>
      <p:sp>
        <p:nvSpPr>
          <p:cNvPr id="3" name="Content Placeholder 2"/>
          <p:cNvSpPr>
            <a:spLocks noGrp="1"/>
          </p:cNvSpPr>
          <p:nvPr>
            <p:ph idx="1"/>
          </p:nvPr>
        </p:nvSpPr>
        <p:spPr>
          <a:xfrm>
            <a:off x="838200" y="1689463"/>
            <a:ext cx="10515600" cy="4487500"/>
          </a:xfrm>
        </p:spPr>
        <p:txBody>
          <a:bodyPr>
            <a:normAutofit fontScale="92500" lnSpcReduction="10000"/>
          </a:bodyPr>
          <a:lstStyle/>
          <a:p>
            <a:pPr fontAlgn="ctr"/>
            <a:r>
              <a:rPr lang="en-GB" dirty="0"/>
              <a:t>Domestic abuse </a:t>
            </a:r>
          </a:p>
          <a:p>
            <a:pPr fontAlgn="ctr"/>
            <a:r>
              <a:rPr lang="en-GB" dirty="0"/>
              <a:t>Sexual offences </a:t>
            </a:r>
          </a:p>
          <a:p>
            <a:pPr fontAlgn="ctr"/>
            <a:r>
              <a:rPr lang="en-GB" dirty="0"/>
              <a:t>Terrorism</a:t>
            </a:r>
          </a:p>
          <a:p>
            <a:pPr fontAlgn="ctr"/>
            <a:r>
              <a:rPr lang="en-GB" dirty="0"/>
              <a:t>Hate crime </a:t>
            </a:r>
          </a:p>
          <a:p>
            <a:pPr fontAlgn="ctr"/>
            <a:r>
              <a:rPr lang="en-GB" dirty="0"/>
              <a:t>Human trafficking </a:t>
            </a:r>
          </a:p>
          <a:p>
            <a:pPr fontAlgn="ctr"/>
            <a:r>
              <a:rPr lang="en-GB" dirty="0"/>
              <a:t>Attempted murder</a:t>
            </a:r>
          </a:p>
          <a:p>
            <a:pPr fontAlgn="ctr"/>
            <a:r>
              <a:rPr lang="en-GB" dirty="0"/>
              <a:t>Wounding / causing grievous bodily harm with intent</a:t>
            </a:r>
          </a:p>
          <a:p>
            <a:pPr fontAlgn="ctr"/>
            <a:r>
              <a:rPr lang="en-GB" dirty="0"/>
              <a:t>False imprisonment</a:t>
            </a:r>
          </a:p>
          <a:p>
            <a:pPr fontAlgn="ctr"/>
            <a:r>
              <a:rPr lang="en-GB" dirty="0"/>
              <a:t>Arson with intent to endanger life </a:t>
            </a:r>
          </a:p>
          <a:p>
            <a:pPr fontAlgn="ctr"/>
            <a:r>
              <a:rPr lang="en-GB" dirty="0"/>
              <a:t>Kidnap</a:t>
            </a:r>
          </a:p>
          <a:p>
            <a:endParaRPr lang="en-GB" dirty="0"/>
          </a:p>
        </p:txBody>
      </p:sp>
    </p:spTree>
    <p:extLst>
      <p:ext uri="{BB962C8B-B14F-4D97-AF65-F5344CB8AC3E}">
        <p14:creationId xmlns:p14="http://schemas.microsoft.com/office/powerpoint/2010/main" val="19766393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1524000" y="0"/>
            <a:ext cx="9144000" cy="838200"/>
          </a:xfrm>
          <a:solidFill>
            <a:schemeClr val="tx2">
              <a:lumMod val="60000"/>
              <a:lumOff val="40000"/>
            </a:schemeClr>
          </a:solidFill>
        </p:spPr>
        <p:txBody>
          <a:bodyPr rtlCol="0">
            <a:normAutofit/>
          </a:bodyPr>
          <a:lstStyle/>
          <a:p>
            <a:pPr>
              <a:defRPr/>
            </a:pPr>
            <a:r>
              <a:rPr lang="en-GB" dirty="0">
                <a:ln w="18415" cmpd="sng">
                  <a:solidFill>
                    <a:srgbClr val="FFFFFF"/>
                  </a:solidFill>
                  <a:prstDash val="solid"/>
                </a:ln>
                <a:solidFill>
                  <a:srgbClr val="FFFFFF"/>
                </a:solidFill>
                <a:effectLst>
                  <a:outerShdw blurRad="63500" dir="3600000" algn="tl" rotWithShape="0">
                    <a:srgbClr val="000000">
                      <a:alpha val="70000"/>
                    </a:srgbClr>
                  </a:outerShdw>
                </a:effectLst>
              </a:rPr>
              <a:t>Who we should be focusing on</a:t>
            </a:r>
          </a:p>
        </p:txBody>
      </p:sp>
      <p:sp>
        <p:nvSpPr>
          <p:cNvPr id="6" name="Title 1"/>
          <p:cNvSpPr txBox="1">
            <a:spLocks/>
          </p:cNvSpPr>
          <p:nvPr/>
        </p:nvSpPr>
        <p:spPr>
          <a:xfrm>
            <a:off x="1524000" y="6477000"/>
            <a:ext cx="9144000" cy="381000"/>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defRPr/>
            </a:pPr>
            <a:endParaRPr lang="en-GB" sz="1200" b="1" spc="300" dirty="0">
              <a:solidFill>
                <a:srgbClr val="FF0000"/>
              </a:solidFill>
            </a:endParaRPr>
          </a:p>
        </p:txBody>
      </p:sp>
      <p:sp>
        <p:nvSpPr>
          <p:cNvPr id="14340" name="AutoShape 6" descr="http://www.google.co.uk/url?sa=i&amp;source=images&amp;cd=&amp;docid=1kALM6Otnl_hgM&amp;tbnid=Z5srNKc4mkdw0M&amp;ved=0CAUQjBw&amp;url=http%3A%2F%2Fwww.thesite.org%2Fcontent%2F2%2Fc4%2F06%2F24%2Fhomepage-140.jpg&amp;ei=RF8nU_DCCIaThQeBvYGoCQ&amp;psig=AFQjCNEoqCBruaIbYGPeZdbZj0E5szYVAA&amp;ust=1395175620257659"/>
          <p:cNvSpPr>
            <a:spLocks noChangeAspect="1" noChangeArrowheads="1"/>
          </p:cNvSpPr>
          <p:nvPr/>
        </p:nvSpPr>
        <p:spPr bwMode="auto">
          <a:xfrm>
            <a:off x="1576388"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solidFill>
                <a:srgbClr val="000000"/>
              </a:solidFill>
            </a:endParaRPr>
          </a:p>
        </p:txBody>
      </p:sp>
      <p:sp>
        <p:nvSpPr>
          <p:cNvPr id="14341" name="AutoShape 2" descr="http://www.google.co.uk/url?sa=i&amp;source=images&amp;cd=&amp;docid=1kALM6Otnl_hgM&amp;tbnid=Z5srNKc4mkdw0M&amp;ved=0CAUQjBw&amp;url=http%3A%2F%2Fwww.thesite.org%2Fcontent%2F2%2Fc4%2F06%2F24%2Fhomepage-140.jpg&amp;ei=RF8nU_DCCIaThQeBvYGoCQ&amp;psig=AFQjCNEoqCBruaIbYGPeZdbZj0E5szYVAA&amp;ust=1395175620257659"/>
          <p:cNvSpPr>
            <a:spLocks noChangeAspect="1" noChangeArrowheads="1"/>
          </p:cNvSpPr>
          <p:nvPr/>
        </p:nvSpPr>
        <p:spPr bwMode="auto">
          <a:xfrm>
            <a:off x="1728788" y="158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solidFill>
                <a:srgbClr val="000000"/>
              </a:solidFill>
            </a:endParaRPr>
          </a:p>
        </p:txBody>
      </p:sp>
      <p:sp>
        <p:nvSpPr>
          <p:cNvPr id="14342" name="AutoShape 4" descr="http://www.google.co.uk/url?sa=i&amp;source=images&amp;cd=&amp;docid=1kALM6Otnl_hgM&amp;tbnid=Z5srNKc4mkdw0M&amp;ved=0CAUQjBw&amp;url=http%3A%2F%2Fwww.thesite.org%2Fcontent%2F2%2Fc4%2F06%2F24%2Fhomepage-140.jpg&amp;ei=RF8nU_DCCIaThQeBvYGoCQ&amp;psig=AFQjCNEoqCBruaIbYGPeZdbZj0E5szYVAA&amp;ust=1395175620257659"/>
          <p:cNvSpPr>
            <a:spLocks noChangeAspect="1" noChangeArrowheads="1"/>
          </p:cNvSpPr>
          <p:nvPr/>
        </p:nvSpPr>
        <p:spPr bwMode="auto">
          <a:xfrm>
            <a:off x="1881188" y="1682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solidFill>
                <a:srgbClr val="000000"/>
              </a:solidFill>
            </a:endParaRPr>
          </a:p>
        </p:txBody>
      </p:sp>
      <p:graphicFrame>
        <p:nvGraphicFramePr>
          <p:cNvPr id="4" name="Table 3"/>
          <p:cNvGraphicFramePr>
            <a:graphicFrameLocks noGrp="1"/>
          </p:cNvGraphicFramePr>
          <p:nvPr/>
        </p:nvGraphicFramePr>
        <p:xfrm>
          <a:off x="1728788" y="838200"/>
          <a:ext cx="9853611" cy="5826756"/>
        </p:xfrm>
        <a:graphic>
          <a:graphicData uri="http://schemas.openxmlformats.org/drawingml/2006/table">
            <a:tbl>
              <a:tblPr firstRow="1" firstCol="1" bandRow="1">
                <a:tableStyleId>{5C22544A-7EE6-4342-B048-85BDC9FD1C3A}</a:tableStyleId>
              </a:tblPr>
              <a:tblGrid>
                <a:gridCol w="209193">
                  <a:extLst>
                    <a:ext uri="{9D8B030D-6E8A-4147-A177-3AD203B41FA5}">
                      <a16:colId xmlns:a16="http://schemas.microsoft.com/office/drawing/2014/main" val="20000"/>
                    </a:ext>
                  </a:extLst>
                </a:gridCol>
                <a:gridCol w="2534072">
                  <a:extLst>
                    <a:ext uri="{9D8B030D-6E8A-4147-A177-3AD203B41FA5}">
                      <a16:colId xmlns:a16="http://schemas.microsoft.com/office/drawing/2014/main" val="20001"/>
                    </a:ext>
                  </a:extLst>
                </a:gridCol>
                <a:gridCol w="3637153">
                  <a:extLst>
                    <a:ext uri="{9D8B030D-6E8A-4147-A177-3AD203B41FA5}">
                      <a16:colId xmlns:a16="http://schemas.microsoft.com/office/drawing/2014/main" val="20002"/>
                    </a:ext>
                  </a:extLst>
                </a:gridCol>
                <a:gridCol w="3473193">
                  <a:extLst>
                    <a:ext uri="{9D8B030D-6E8A-4147-A177-3AD203B41FA5}">
                      <a16:colId xmlns:a16="http://schemas.microsoft.com/office/drawing/2014/main" val="20003"/>
                    </a:ext>
                  </a:extLst>
                </a:gridCol>
              </a:tblGrid>
              <a:tr h="318284">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400" dirty="0">
                          <a:effectLst/>
                        </a:rPr>
                        <a:t>Victims of the most serious crime</a:t>
                      </a:r>
                      <a:endParaRPr lang="en-GB" sz="1400" dirty="0">
                        <a:effectLst/>
                        <a:latin typeface="Calibri"/>
                        <a:ea typeface="Times New Roman"/>
                        <a:cs typeface="Times New Roman"/>
                      </a:endParaRPr>
                    </a:p>
                  </a:txBody>
                  <a:tcPr marL="47961" marR="47961" marT="0" marB="0" anchor="ctr">
                    <a:lnB w="38100" cmpd="sng">
                      <a:noFill/>
                    </a:lnB>
                    <a:solidFill>
                      <a:schemeClr val="accent1">
                        <a:lumMod val="75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lnR w="12700" cmpd="sng">
                      <a:noFill/>
                    </a:lnR>
                    <a:noFill/>
                  </a:tcPr>
                </a:tc>
                <a:tc>
                  <a:txBody>
                    <a:bodyPr/>
                    <a:lstStyle/>
                    <a:p>
                      <a:pPr marL="342900" lvl="0" indent="-342900" algn="just">
                        <a:lnSpc>
                          <a:spcPct val="115000"/>
                        </a:lnSpc>
                        <a:spcAft>
                          <a:spcPts val="0"/>
                        </a:spcAft>
                        <a:buFont typeface="Wingdings"/>
                        <a:buChar char=""/>
                      </a:pPr>
                      <a:r>
                        <a:rPr lang="en-GB" sz="1200" dirty="0">
                          <a:effectLst/>
                        </a:rPr>
                        <a:t>Domestic abuse </a:t>
                      </a:r>
                      <a:endParaRPr lang="en-GB" sz="1200" dirty="0">
                        <a:effectLst/>
                        <a:latin typeface="Calibri"/>
                        <a:ea typeface="Times New Roman"/>
                        <a:cs typeface="Times New Roman"/>
                      </a:endParaRPr>
                    </a:p>
                  </a:txBody>
                  <a:tcPr marL="47961" marR="4796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lvl="0" indent="-342900" algn="just">
                        <a:lnSpc>
                          <a:spcPct val="115000"/>
                        </a:lnSpc>
                        <a:spcAft>
                          <a:spcPts val="0"/>
                        </a:spcAft>
                        <a:buFont typeface="Wingdings"/>
                        <a:buChar char=""/>
                      </a:pPr>
                      <a:r>
                        <a:rPr lang="en-GB" sz="1200" dirty="0">
                          <a:effectLst/>
                        </a:rPr>
                        <a:t>Sexual offences </a:t>
                      </a:r>
                      <a:endParaRPr lang="en-GB" sz="1200" dirty="0">
                        <a:effectLst/>
                        <a:latin typeface="Calibri"/>
                        <a:ea typeface="Times New Roman"/>
                        <a:cs typeface="Times New Roman"/>
                      </a:endParaRPr>
                    </a:p>
                  </a:txBody>
                  <a:tcPr marL="47961" marR="4796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lvl="0" indent="-342900" algn="just">
                        <a:lnSpc>
                          <a:spcPct val="115000"/>
                        </a:lnSpc>
                        <a:spcAft>
                          <a:spcPts val="0"/>
                        </a:spcAft>
                        <a:buFont typeface="Wingdings"/>
                        <a:buChar char=""/>
                      </a:pPr>
                      <a:r>
                        <a:rPr lang="en-GB" sz="1200" dirty="0">
                          <a:effectLst/>
                        </a:rPr>
                        <a:t>Terrorism</a:t>
                      </a:r>
                      <a:endParaRPr lang="en-GB" sz="1200" dirty="0">
                        <a:effectLst/>
                        <a:latin typeface="Calibri"/>
                        <a:ea typeface="Times New Roman"/>
                        <a:cs typeface="Times New Roman"/>
                      </a:endParaRPr>
                    </a:p>
                  </a:txBody>
                  <a:tcPr marL="47961" marR="4796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1"/>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lnR w="12700" cmpd="sng">
                      <a:noFill/>
                    </a:lnR>
                    <a:noFill/>
                  </a:tcPr>
                </a:tc>
                <a:tc>
                  <a:txBody>
                    <a:bodyPr/>
                    <a:lstStyle/>
                    <a:p>
                      <a:pPr marL="342900" lvl="0" indent="-342900" algn="just">
                        <a:lnSpc>
                          <a:spcPct val="115000"/>
                        </a:lnSpc>
                        <a:spcAft>
                          <a:spcPts val="0"/>
                        </a:spcAft>
                        <a:buFont typeface="Wingdings"/>
                        <a:buChar char=""/>
                      </a:pPr>
                      <a:r>
                        <a:rPr lang="en-GB" sz="1200" dirty="0">
                          <a:effectLst/>
                        </a:rPr>
                        <a:t>Hate crime </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lvl="0" indent="-342900" algn="just">
                        <a:lnSpc>
                          <a:spcPct val="115000"/>
                        </a:lnSpc>
                        <a:spcAft>
                          <a:spcPts val="0"/>
                        </a:spcAft>
                        <a:buFont typeface="Wingdings"/>
                        <a:buChar char=""/>
                      </a:pPr>
                      <a:r>
                        <a:rPr lang="en-GB" sz="1200" dirty="0">
                          <a:effectLst/>
                        </a:rPr>
                        <a:t>Human trafficking </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a:txBody>
                    <a:bodyPr/>
                    <a:lstStyle/>
                    <a:p>
                      <a:pPr marL="342900" lvl="0" indent="-342900" algn="just">
                        <a:lnSpc>
                          <a:spcPct val="115000"/>
                        </a:lnSpc>
                        <a:spcAft>
                          <a:spcPts val="0"/>
                        </a:spcAft>
                        <a:buFont typeface="Wingdings"/>
                        <a:buChar char=""/>
                      </a:pPr>
                      <a:r>
                        <a:rPr lang="en-GB" sz="1200" dirty="0">
                          <a:effectLst/>
                        </a:rPr>
                        <a:t>Attempted murder</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2"/>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lnR w="12700" cmpd="sng">
                      <a:noFill/>
                    </a:lnR>
                    <a:noFill/>
                  </a:tcPr>
                </a:tc>
                <a:tc gridSpan="2">
                  <a:txBody>
                    <a:bodyPr/>
                    <a:lstStyle/>
                    <a:p>
                      <a:pPr marL="342900" lvl="0" indent="-342900" algn="just">
                        <a:lnSpc>
                          <a:spcPct val="115000"/>
                        </a:lnSpc>
                        <a:spcAft>
                          <a:spcPts val="0"/>
                        </a:spcAft>
                        <a:buFont typeface="Wingdings"/>
                        <a:buChar char=""/>
                      </a:pPr>
                      <a:r>
                        <a:rPr lang="en-GB" sz="1200" dirty="0">
                          <a:effectLst/>
                        </a:rPr>
                        <a:t>Wounding / causing grievous bodily harm with intent</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hMerge="1">
                  <a:txBody>
                    <a:bodyPr/>
                    <a:lstStyle/>
                    <a:p>
                      <a:endParaRPr lang="en-GB"/>
                    </a:p>
                  </a:txBody>
                  <a:tcPr/>
                </a:tc>
                <a:tc>
                  <a:txBody>
                    <a:bodyPr/>
                    <a:lstStyle/>
                    <a:p>
                      <a:pPr marL="342900" lvl="0" indent="-342900" algn="just">
                        <a:lnSpc>
                          <a:spcPct val="115000"/>
                        </a:lnSpc>
                        <a:spcAft>
                          <a:spcPts val="0"/>
                        </a:spcAft>
                        <a:buFont typeface="Wingdings"/>
                        <a:buChar char=""/>
                      </a:pPr>
                      <a:r>
                        <a:rPr lang="en-GB" sz="1200" dirty="0">
                          <a:effectLst/>
                        </a:rPr>
                        <a:t>False imprisonment</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3"/>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lnR w="12700" cmpd="sng">
                      <a:noFill/>
                    </a:lnR>
                    <a:noFill/>
                  </a:tcPr>
                </a:tc>
                <a:tc gridSpan="2">
                  <a:txBody>
                    <a:bodyPr/>
                    <a:lstStyle/>
                    <a:p>
                      <a:pPr marL="342900" lvl="0" indent="-342900" algn="just">
                        <a:lnSpc>
                          <a:spcPct val="115000"/>
                        </a:lnSpc>
                        <a:spcAft>
                          <a:spcPts val="0"/>
                        </a:spcAft>
                        <a:buFont typeface="Wingdings"/>
                        <a:buChar char=""/>
                      </a:pPr>
                      <a:r>
                        <a:rPr lang="en-GB" sz="1200" dirty="0">
                          <a:effectLst/>
                        </a:rPr>
                        <a:t>Arson with intent to endanger life </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tc hMerge="1">
                  <a:txBody>
                    <a:bodyPr/>
                    <a:lstStyle/>
                    <a:p>
                      <a:endParaRPr lang="en-GB"/>
                    </a:p>
                  </a:txBody>
                  <a:tcPr/>
                </a:tc>
                <a:tc>
                  <a:txBody>
                    <a:bodyPr/>
                    <a:lstStyle/>
                    <a:p>
                      <a:pPr marL="342900" lvl="0" indent="-342900" algn="just">
                        <a:lnSpc>
                          <a:spcPct val="115000"/>
                        </a:lnSpc>
                        <a:spcAft>
                          <a:spcPts val="0"/>
                        </a:spcAft>
                        <a:buFont typeface="Wingdings"/>
                        <a:buChar char=""/>
                      </a:pPr>
                      <a:r>
                        <a:rPr lang="en-GB" sz="1200" dirty="0">
                          <a:effectLst/>
                        </a:rPr>
                        <a:t>Kidnap</a:t>
                      </a:r>
                      <a:endParaRPr lang="en-GB" sz="1200" dirty="0">
                        <a:effectLst/>
                        <a:latin typeface="Calibri"/>
                        <a:ea typeface="Times New Roman"/>
                        <a:cs typeface="Times New Roman"/>
                      </a:endParaRPr>
                    </a:p>
                  </a:txBody>
                  <a:tcPr marL="47961" marR="4796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4"/>
                  </a:ext>
                </a:extLst>
              </a:tr>
              <a:tr h="315368">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400" b="1" kern="1200" dirty="0">
                          <a:solidFill>
                            <a:schemeClr val="lt1"/>
                          </a:solidFill>
                          <a:effectLst/>
                          <a:latin typeface="+mn-lt"/>
                          <a:ea typeface="+mn-ea"/>
                          <a:cs typeface="+mn-cs"/>
                        </a:rPr>
                        <a:t>Persistently targeted victims</a:t>
                      </a:r>
                    </a:p>
                  </a:txBody>
                  <a:tcPr marL="47961" marR="47961" marT="0" marB="0" anchor="ctr">
                    <a:lnT w="12700" cmpd="sng">
                      <a:noFill/>
                    </a:lnT>
                    <a:solidFill>
                      <a:schemeClr val="accent1">
                        <a:lumMod val="75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5"/>
                  </a:ext>
                </a:extLst>
              </a:tr>
              <a:tr h="532045">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200" dirty="0">
                          <a:effectLst/>
                        </a:rPr>
                        <a:t>A victim that has been targeted repeatedly as a direct victim of crime over a period of time; particularly if they have been deliberately targeted; or they are a victim of a sustained campaign of harassment or stalking.</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6"/>
                  </a:ext>
                </a:extLst>
              </a:tr>
              <a:tr h="263665">
                <a:tc>
                  <a:txBody>
                    <a:bodyPr/>
                    <a:lstStyle/>
                    <a:p>
                      <a:pPr algn="just">
                        <a:lnSpc>
                          <a:spcPct val="115000"/>
                        </a:lnSpc>
                        <a:spcAft>
                          <a:spcPts val="0"/>
                        </a:spcAft>
                      </a:pPr>
                      <a:r>
                        <a:rPr lang="en-GB" sz="1200" b="1" dirty="0">
                          <a:solidFill>
                            <a:schemeClr val="bg1"/>
                          </a:solidFill>
                          <a:effectLst/>
                        </a:rPr>
                        <a:t> </a:t>
                      </a:r>
                      <a:endParaRPr lang="en-GB" sz="1200" b="1" dirty="0">
                        <a:solidFill>
                          <a:schemeClr val="bg1"/>
                        </a:solidFill>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400" b="1" dirty="0">
                          <a:solidFill>
                            <a:schemeClr val="bg1"/>
                          </a:solidFill>
                          <a:effectLst/>
                        </a:rPr>
                        <a:t>Vulnerable victims</a:t>
                      </a:r>
                      <a:endParaRPr lang="en-GB" sz="1400" b="1" dirty="0">
                        <a:solidFill>
                          <a:schemeClr val="bg1"/>
                        </a:solidFill>
                        <a:effectLst/>
                        <a:latin typeface="Calibri"/>
                        <a:ea typeface="Times New Roman"/>
                        <a:cs typeface="Times New Roman"/>
                      </a:endParaRPr>
                    </a:p>
                  </a:txBody>
                  <a:tcPr marL="47961" marR="47961" marT="0" marB="0" anchor="ctr">
                    <a:solidFill>
                      <a:schemeClr val="accent1">
                        <a:lumMod val="75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7"/>
                  </a:ext>
                </a:extLst>
              </a:tr>
              <a:tr h="21961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200" dirty="0">
                          <a:effectLst/>
                        </a:rPr>
                        <a:t>All victims who are under 18 years of age at the time of the offence.</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8"/>
                  </a:ext>
                </a:extLst>
              </a:tr>
              <a:tr h="283346">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200" dirty="0">
                          <a:effectLst/>
                        </a:rPr>
                        <a:t>Victims whose quality of the evidence is likely to be affected because they:</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9"/>
                  </a:ext>
                </a:extLst>
              </a:tr>
              <a:tr h="224845">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suffer from mental disorder within the meaning of the Mental Health Act 1983</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0"/>
                  </a:ext>
                </a:extLst>
              </a:tr>
              <a:tr h="238713">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have a significant impairment of intelligence and social functioning</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1"/>
                  </a:ext>
                </a:extLst>
              </a:tr>
              <a:tr h="283868">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have a physical disability or is suffering from a physical disorder.</a:t>
                      </a:r>
                      <a:endParaRPr lang="en-GB" sz="1200" dirty="0">
                        <a:effectLst/>
                        <a:latin typeface="Calibri"/>
                        <a:ea typeface="Times New Roman"/>
                        <a:cs typeface="Times New Roman"/>
                      </a:endParaRPr>
                    </a:p>
                  </a:txBody>
                  <a:tcPr marL="47961" marR="47961" marT="0" marB="0" anchor="ct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2"/>
                  </a:ext>
                </a:extLst>
              </a:tr>
              <a:tr h="292517">
                <a:tc>
                  <a:txBody>
                    <a:bodyPr/>
                    <a:lstStyle/>
                    <a:p>
                      <a:pPr algn="just">
                        <a:lnSpc>
                          <a:spcPct val="115000"/>
                        </a:lnSpc>
                        <a:spcAft>
                          <a:spcPts val="0"/>
                        </a:spcAft>
                      </a:pPr>
                      <a:r>
                        <a:rPr lang="en-GB" sz="1200" b="1" dirty="0">
                          <a:solidFill>
                            <a:schemeClr val="bg1"/>
                          </a:solidFill>
                          <a:effectLst/>
                        </a:rPr>
                        <a:t> </a:t>
                      </a:r>
                      <a:endParaRPr lang="en-GB" sz="1200" b="1" dirty="0">
                        <a:solidFill>
                          <a:schemeClr val="bg1"/>
                        </a:solidFill>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400" b="1" dirty="0">
                          <a:solidFill>
                            <a:schemeClr val="bg1"/>
                          </a:solidFill>
                          <a:effectLst/>
                        </a:rPr>
                        <a:t>Intimidated victims</a:t>
                      </a:r>
                      <a:endParaRPr lang="en-GB" sz="1400" b="1" dirty="0">
                        <a:solidFill>
                          <a:schemeClr val="bg1"/>
                        </a:solidFill>
                        <a:effectLst/>
                        <a:latin typeface="Calibri"/>
                        <a:ea typeface="Times New Roman"/>
                        <a:cs typeface="Times New Roman"/>
                      </a:endParaRPr>
                    </a:p>
                  </a:txBody>
                  <a:tcPr marL="47961" marR="47961" marT="0" marB="0" anchor="ctr">
                    <a:solidFill>
                      <a:schemeClr val="accent1">
                        <a:lumMod val="75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3"/>
                  </a:ext>
                </a:extLst>
              </a:tr>
              <a:tr h="507952">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algn="just">
                        <a:lnSpc>
                          <a:spcPct val="115000"/>
                        </a:lnSpc>
                        <a:spcAft>
                          <a:spcPts val="0"/>
                        </a:spcAft>
                      </a:pPr>
                      <a:r>
                        <a:rPr lang="en-GB" sz="1200" dirty="0">
                          <a:effectLst/>
                        </a:rPr>
                        <a:t>Victims whose quality of evidence may be affected because of fear or distress about testifying in court.   </a:t>
                      </a:r>
                    </a:p>
                    <a:p>
                      <a:pPr algn="just">
                        <a:lnSpc>
                          <a:spcPct val="115000"/>
                        </a:lnSpc>
                        <a:spcAft>
                          <a:spcPts val="0"/>
                        </a:spcAft>
                      </a:pPr>
                      <a:r>
                        <a:rPr lang="en-GB" sz="1200" dirty="0">
                          <a:effectLst/>
                        </a:rPr>
                        <a:t>When assessing whether a victim is intimidated, the service provider must take account of:</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4"/>
                  </a:ext>
                </a:extLst>
              </a:tr>
              <a:tr h="520890">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behaviour towards the victim on the part of the accused, members of the family or associates of the accused, and any other person who is likely to be an accused or witness in a potential court case</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5"/>
                  </a:ext>
                </a:extLst>
              </a:tr>
              <a:tr h="507952">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the nature and alleged circumstance of the offence to which a potential court case relates. Victims of a sexual offence or human trafficking will automatically be considered to be intimidated</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6"/>
                  </a:ext>
                </a:extLst>
              </a:tr>
              <a:tr h="439231">
                <a:tc>
                  <a:txBody>
                    <a:bodyPr/>
                    <a:lstStyle/>
                    <a:p>
                      <a:pPr algn="just">
                        <a:lnSpc>
                          <a:spcPct val="115000"/>
                        </a:lnSpc>
                        <a:spcAft>
                          <a:spcPts val="0"/>
                        </a:spcAft>
                      </a:pPr>
                      <a:r>
                        <a:rPr lang="en-GB" sz="1200" dirty="0">
                          <a:effectLst/>
                        </a:rPr>
                        <a:t> </a:t>
                      </a:r>
                      <a:endParaRPr lang="en-GB" sz="1200" dirty="0">
                        <a:effectLst/>
                        <a:latin typeface="Calibri"/>
                        <a:ea typeface="Times New Roman"/>
                        <a:cs typeface="Times New Roman"/>
                      </a:endParaRPr>
                    </a:p>
                  </a:txBody>
                  <a:tcPr marL="47961" marR="47961" marT="0" marB="0">
                    <a:noFill/>
                  </a:tcPr>
                </a:tc>
                <a:tc gridSpan="3">
                  <a:txBody>
                    <a:bodyPr/>
                    <a:lstStyle/>
                    <a:p>
                      <a:pPr marL="342900" lvl="0" indent="-342900" algn="just">
                        <a:lnSpc>
                          <a:spcPct val="115000"/>
                        </a:lnSpc>
                        <a:spcAft>
                          <a:spcPts val="0"/>
                        </a:spcAft>
                        <a:buFont typeface="Wingdings"/>
                        <a:buChar char=""/>
                      </a:pPr>
                      <a:r>
                        <a:rPr lang="en-GB" sz="1200" dirty="0">
                          <a:effectLst/>
                        </a:rPr>
                        <a:t>the victim’s age and, if relevant, the victim’s social and cultural background, religious beliefs or political opinions, ethnic origin, domestic and employment circumstances.</a:t>
                      </a:r>
                      <a:endParaRPr lang="en-GB" sz="1200" dirty="0">
                        <a:effectLst/>
                        <a:latin typeface="Calibri"/>
                        <a:ea typeface="Times New Roman"/>
                        <a:cs typeface="Times New Roman"/>
                      </a:endParaRPr>
                    </a:p>
                  </a:txBody>
                  <a:tcPr marL="47961" marR="47961"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7"/>
                  </a:ext>
                </a:extLst>
              </a:tr>
            </a:tbl>
          </a:graphicData>
        </a:graphic>
      </p:graphicFrame>
      <p:sp>
        <p:nvSpPr>
          <p:cNvPr id="11" name="Content Placeholder 1"/>
          <p:cNvSpPr>
            <a:spLocks noGrp="1"/>
          </p:cNvSpPr>
          <p:nvPr>
            <p:ph idx="1"/>
          </p:nvPr>
        </p:nvSpPr>
        <p:spPr>
          <a:xfrm>
            <a:off x="325120" y="1066800"/>
            <a:ext cx="1403668" cy="5334000"/>
          </a:xfrm>
        </p:spPr>
        <p:txBody>
          <a:bodyPr rtlCol="0">
            <a:normAutofit/>
          </a:bodyPr>
          <a:lstStyle/>
          <a:p>
            <a:pPr marL="0" indent="0">
              <a:buNone/>
              <a:defRPr/>
            </a:pPr>
            <a:r>
              <a:rPr lang="en-GB" sz="1400" i="1" dirty="0">
                <a:solidFill>
                  <a:schemeClr val="tx1">
                    <a:lumMod val="95000"/>
                    <a:lumOff val="5000"/>
                  </a:schemeClr>
                </a:solidFill>
              </a:rPr>
              <a:t>The victim’s code of practice (VCOP) defines 4 distinct ‘cohorts’ of victims who should qualify for an ‘</a:t>
            </a:r>
            <a:r>
              <a:rPr lang="en-GB" sz="1400" b="1" i="1" dirty="0">
                <a:solidFill>
                  <a:schemeClr val="tx1">
                    <a:lumMod val="95000"/>
                    <a:lumOff val="5000"/>
                  </a:schemeClr>
                </a:solidFill>
              </a:rPr>
              <a:t>enhanced service’ </a:t>
            </a:r>
            <a:r>
              <a:rPr lang="en-GB" sz="1400" i="1" dirty="0">
                <a:solidFill>
                  <a:schemeClr val="tx1">
                    <a:lumMod val="95000"/>
                    <a:lumOff val="5000"/>
                  </a:schemeClr>
                </a:solidFill>
              </a:rPr>
              <a:t>and referral to support</a:t>
            </a:r>
          </a:p>
          <a:p>
            <a:pPr marL="0" indent="0">
              <a:buNone/>
              <a:defRPr/>
            </a:pPr>
            <a:endParaRPr lang="en-GB" dirty="0">
              <a:solidFill>
                <a:srgbClr val="FF0000"/>
              </a:solidFill>
            </a:endParaRPr>
          </a:p>
        </p:txBody>
      </p:sp>
    </p:spTree>
    <p:extLst>
      <p:ext uri="{BB962C8B-B14F-4D97-AF65-F5344CB8AC3E}">
        <p14:creationId xmlns:p14="http://schemas.microsoft.com/office/powerpoint/2010/main" val="1785779177"/>
      </p:ext>
    </p:extLst>
  </p:cSld>
  <p:clrMapOvr>
    <a:masterClrMapping/>
  </p:clrMapOvr>
  <p:transition spd="slow"/>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69ECDE-1A2E-4108-BDDD-E6AB169F0B6C}"/>
              </a:ext>
            </a:extLst>
          </p:cNvPr>
          <p:cNvSpPr>
            <a:spLocks noGrp="1"/>
          </p:cNvSpPr>
          <p:nvPr>
            <p:ph type="title"/>
          </p:nvPr>
        </p:nvSpPr>
        <p:spPr>
          <a:xfrm>
            <a:off x="686834" y="1153572"/>
            <a:ext cx="3200400" cy="4461163"/>
          </a:xfrm>
        </p:spPr>
        <p:txBody>
          <a:bodyPr>
            <a:normAutofit/>
          </a:bodyPr>
          <a:lstStyle/>
          <a:p>
            <a:r>
              <a:rPr lang="en-GB">
                <a:solidFill>
                  <a:srgbClr val="FFFFFF"/>
                </a:solidFill>
              </a:rPr>
              <a:t>Special Measures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B9CF9CA-330A-43A2-8EC4-80F6BACEA65D}"/>
              </a:ext>
            </a:extLst>
          </p:cNvPr>
          <p:cNvSpPr>
            <a:spLocks noGrp="1"/>
          </p:cNvSpPr>
          <p:nvPr>
            <p:ph idx="1"/>
          </p:nvPr>
        </p:nvSpPr>
        <p:spPr>
          <a:xfrm>
            <a:off x="4447308" y="591344"/>
            <a:ext cx="6906491" cy="5134207"/>
          </a:xfrm>
        </p:spPr>
        <p:txBody>
          <a:bodyPr anchor="ctr">
            <a:normAutofit/>
          </a:bodyPr>
          <a:lstStyle/>
          <a:p>
            <a:endParaRPr lang="en-GB" sz="2200" dirty="0"/>
          </a:p>
          <a:p>
            <a:r>
              <a:rPr lang="en-GB" sz="2200" dirty="0"/>
              <a:t>The measures a court can order to assist vulnerable or intimidated witnesses to give their best evidence in court. </a:t>
            </a:r>
          </a:p>
          <a:p>
            <a:r>
              <a:rPr lang="en-GB" sz="2200" dirty="0"/>
              <a:t>Screens in court; wigs off; video links; video recorded statements/interviews; public gallery cleared; assist the victim </a:t>
            </a:r>
          </a:p>
          <a:p>
            <a:r>
              <a:rPr lang="en-GB" sz="2200" i="0" dirty="0">
                <a:effectLst/>
              </a:rPr>
              <a:t>evidence given in private</a:t>
            </a:r>
          </a:p>
          <a:p>
            <a:r>
              <a:rPr lang="en-GB" sz="2200" i="0" dirty="0">
                <a:effectLst/>
              </a:rPr>
              <a:t>pre-trial visual recorded</a:t>
            </a:r>
            <a:endParaRPr lang="en-GB" sz="2200" dirty="0"/>
          </a:p>
          <a:p>
            <a:r>
              <a:rPr lang="en-GB" sz="2200" i="0" dirty="0">
                <a:effectLst/>
              </a:rPr>
              <a:t>examination of the witness through an intermediary </a:t>
            </a:r>
          </a:p>
          <a:p>
            <a:r>
              <a:rPr lang="en-GB" sz="2200" i="0" dirty="0">
                <a:effectLst/>
              </a:rPr>
              <a:t>aids to communication  </a:t>
            </a:r>
            <a:r>
              <a:rPr lang="en-GB" sz="2200" dirty="0"/>
              <a:t> </a:t>
            </a:r>
          </a:p>
          <a:p>
            <a:pPr marL="0" indent="0">
              <a:buNone/>
            </a:pPr>
            <a:endParaRPr lang="en-GB" dirty="0"/>
          </a:p>
        </p:txBody>
      </p:sp>
    </p:spTree>
    <p:extLst>
      <p:ext uri="{BB962C8B-B14F-4D97-AF65-F5344CB8AC3E}">
        <p14:creationId xmlns:p14="http://schemas.microsoft.com/office/powerpoint/2010/main" val="12749083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2CFB389-1301-5407-E557-2E6741F63974}"/>
              </a:ext>
            </a:extLst>
          </p:cNvPr>
          <p:cNvSpPr>
            <a:spLocks noGrp="1"/>
          </p:cNvSpPr>
          <p:nvPr>
            <p:ph type="title"/>
          </p:nvPr>
        </p:nvSpPr>
        <p:spPr>
          <a:xfrm>
            <a:off x="838201" y="365126"/>
            <a:ext cx="5393360" cy="532946"/>
          </a:xfrm>
        </p:spPr>
        <p:txBody>
          <a:bodyPr>
            <a:normAutofit/>
          </a:bodyPr>
          <a:lstStyle/>
          <a:p>
            <a:r>
              <a:rPr lang="en-GB" sz="2800" b="0" i="0" dirty="0">
                <a:effectLst/>
                <a:latin typeface="Lato" panose="020F0502020204030203" pitchFamily="34" charset="0"/>
              </a:rPr>
              <a:t>Fiona Pilkington 2007</a:t>
            </a:r>
            <a:endParaRPr lang="en-GB" sz="2800" dirty="0"/>
          </a:p>
        </p:txBody>
      </p:sp>
      <p:sp>
        <p:nvSpPr>
          <p:cNvPr id="1033" name="Freeform: Shape 1032">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390833E-898A-5153-21F1-9300C9D70CB0}"/>
              </a:ext>
            </a:extLst>
          </p:cNvPr>
          <p:cNvSpPr>
            <a:spLocks noGrp="1"/>
          </p:cNvSpPr>
          <p:nvPr>
            <p:ph idx="1"/>
          </p:nvPr>
        </p:nvSpPr>
        <p:spPr>
          <a:xfrm>
            <a:off x="838200" y="1027906"/>
            <a:ext cx="5393361" cy="5464968"/>
          </a:xfrm>
        </p:spPr>
        <p:txBody>
          <a:bodyPr>
            <a:normAutofit lnSpcReduction="10000"/>
          </a:bodyPr>
          <a:lstStyle/>
          <a:p>
            <a:r>
              <a:rPr lang="en-GB" sz="2000" dirty="0">
                <a:latin typeface="Lato" panose="020F0502020204030203" pitchFamily="34" charset="0"/>
              </a:rPr>
              <a:t>K</a:t>
            </a:r>
            <a:r>
              <a:rPr lang="en-GB" sz="2000" b="0" i="0" dirty="0">
                <a:effectLst/>
                <a:latin typeface="Lato" panose="020F0502020204030203" pitchFamily="34" charset="0"/>
              </a:rPr>
              <a:t>illed herself and her severely disabled daughter Franky after 10 years of torment by local youths.  </a:t>
            </a:r>
          </a:p>
          <a:p>
            <a:r>
              <a:rPr lang="en-GB" sz="2000" b="0" i="0" dirty="0">
                <a:effectLst/>
                <a:latin typeface="Lato" panose="020F0502020204030203" pitchFamily="34" charset="0"/>
              </a:rPr>
              <a:t>2011 The Independent Police Complaints Commission (IPCC) investigated -  police failed to identify that Fiona, her son and daughter as </a:t>
            </a:r>
            <a:r>
              <a:rPr lang="en-GB" sz="2000" dirty="0">
                <a:latin typeface="Lato" panose="020F0502020204030203" pitchFamily="34" charset="0"/>
              </a:rPr>
              <a:t>vulnerable.</a:t>
            </a:r>
          </a:p>
          <a:p>
            <a:r>
              <a:rPr lang="en-GB" sz="2000" b="0" i="0" dirty="0">
                <a:effectLst/>
                <a:latin typeface="Lato" panose="020F0502020204030203" pitchFamily="34" charset="0"/>
              </a:rPr>
              <a:t>Leicestershire Constabulary’s failure to implement a cohesive, structured and effective approach to the harassment/anti-social behaviour from which they were suffering. </a:t>
            </a:r>
          </a:p>
          <a:p>
            <a:r>
              <a:rPr lang="en-GB" sz="2000" b="0" i="0" dirty="0">
                <a:effectLst/>
                <a:latin typeface="Lato" panose="020F0502020204030203" pitchFamily="34" charset="0"/>
              </a:rPr>
              <a:t>33 police recorded incidents between November 1997 and October 2007 </a:t>
            </a:r>
          </a:p>
          <a:p>
            <a:r>
              <a:rPr lang="en-GB" sz="2000" b="0" i="0" dirty="0">
                <a:effectLst/>
                <a:latin typeface="Lato" panose="020F0502020204030203" pitchFamily="34" charset="0"/>
              </a:rPr>
              <a:t>Incidents were often dealt with in isolation and with an unstructured approach which prevented a true picture of the level of harassment suffered by family</a:t>
            </a:r>
            <a:r>
              <a:rPr lang="en-GB" sz="1500" b="0" i="0" dirty="0">
                <a:effectLst/>
                <a:latin typeface="Lato" panose="020F0502020204030203" pitchFamily="34" charset="0"/>
              </a:rPr>
              <a:t>. </a:t>
            </a:r>
            <a:endParaRPr lang="en-GB" sz="1500" dirty="0"/>
          </a:p>
        </p:txBody>
      </p:sp>
      <p:sp>
        <p:nvSpPr>
          <p:cNvPr id="1035" name="Oval 1034">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1026" name="Picture 2" descr="Pilkington (left) and her daughter Frankie. No officers were disciplined for their deaths">
            <a:extLst>
              <a:ext uri="{FF2B5EF4-FFF2-40B4-BE49-F238E27FC236}">
                <a16:creationId xmlns:a16="http://schemas.microsoft.com/office/drawing/2014/main" id="{F2E64463-4E4C-B815-ADF5-60C6DEE694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493" r="8507"/>
          <a:stretch/>
        </p:blipFill>
        <p:spPr bwMode="auto">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1039" name="Freeform: Shape 1038">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041" name="Straight Connector 1040">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043" name="Freeform: Shape 1042">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5" name="Freeform: Shape 1044">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0311002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68375"/>
          </a:xfrm>
        </p:spPr>
        <p:txBody>
          <a:bodyPr/>
          <a:lstStyle/>
          <a:p>
            <a:r>
              <a:rPr lang="en-GB" dirty="0"/>
              <a:t>Restorative Justice Scheme</a:t>
            </a:r>
          </a:p>
        </p:txBody>
      </p:sp>
      <p:sp>
        <p:nvSpPr>
          <p:cNvPr id="3" name="Content Placeholder 2"/>
          <p:cNvSpPr>
            <a:spLocks noGrp="1"/>
          </p:cNvSpPr>
          <p:nvPr>
            <p:ph idx="1"/>
          </p:nvPr>
        </p:nvSpPr>
        <p:spPr>
          <a:xfrm>
            <a:off x="838200" y="1485900"/>
            <a:ext cx="10515600" cy="4691063"/>
          </a:xfrm>
        </p:spPr>
        <p:txBody>
          <a:bodyPr>
            <a:normAutofit lnSpcReduction="10000"/>
          </a:bodyPr>
          <a:lstStyle/>
          <a:p>
            <a:r>
              <a:rPr lang="en-GB" dirty="0"/>
              <a:t>Victim satisfaction Brings together victims &amp; those responsible for the crime.</a:t>
            </a:r>
          </a:p>
          <a:p>
            <a:r>
              <a:rPr lang="en-GB" dirty="0"/>
              <a:t>Research shown that 85% of victims were satisfied / reoffending rates reduced</a:t>
            </a:r>
          </a:p>
          <a:p>
            <a:r>
              <a:rPr lang="en-GB" dirty="0"/>
              <a:t>It gives victims the chance to have their say, to get answers to their questions, and to move on with their lives.</a:t>
            </a:r>
          </a:p>
          <a:p>
            <a:r>
              <a:rPr lang="en-GB" dirty="0"/>
              <a:t>Gives offenders the opportunity to look at their behaviour and the impact it has had on the victim’s life.</a:t>
            </a:r>
          </a:p>
          <a:p>
            <a:r>
              <a:rPr lang="en-GB" b="0" i="0" dirty="0">
                <a:solidFill>
                  <a:srgbClr val="212121"/>
                </a:solidFill>
                <a:effectLst/>
                <a:latin typeface="Calibri" panose="020F0502020204030204" pitchFamily="34" charset="0"/>
                <a:cs typeface="Calibri" panose="020F0502020204030204" pitchFamily="34" charset="0"/>
              </a:rPr>
              <a:t>‘positive psychological impact on victims’ – National Library of Medicine. </a:t>
            </a:r>
          </a:p>
          <a:p>
            <a:r>
              <a:rPr lang="en-GB" dirty="0">
                <a:solidFill>
                  <a:srgbClr val="212121"/>
                </a:solidFill>
                <a:latin typeface="Calibri" panose="020F0502020204030204" pitchFamily="34" charset="0"/>
                <a:cs typeface="Calibri" panose="020F0502020204030204" pitchFamily="34" charset="0"/>
              </a:rPr>
              <a:t>Cost / reduce re-offending / save time not waiting for court.</a:t>
            </a:r>
            <a:endParaRPr lang="en-GB" dirty="0">
              <a:latin typeface="Calibri" panose="020F0502020204030204" pitchFamily="34" charset="0"/>
              <a:cs typeface="Calibri" panose="020F0502020204030204"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35050"/>
          </a:xfrm>
        </p:spPr>
        <p:txBody>
          <a:bodyPr>
            <a:normAutofit fontScale="90000"/>
          </a:bodyPr>
          <a:lstStyle/>
          <a:p>
            <a:br>
              <a:rPr lang="en-GB" dirty="0"/>
            </a:br>
            <a:r>
              <a:rPr lang="en-GB" dirty="0"/>
              <a:t>Nirbhaya Movement - ‘The Fearless One’</a:t>
            </a:r>
            <a:br>
              <a:rPr lang="en-GB" dirty="0"/>
            </a:br>
            <a:endParaRPr lang="en-GB" dirty="0"/>
          </a:p>
        </p:txBody>
      </p:sp>
      <p:sp>
        <p:nvSpPr>
          <p:cNvPr id="3" name="Content Placeholder 2"/>
          <p:cNvSpPr>
            <a:spLocks noGrp="1"/>
          </p:cNvSpPr>
          <p:nvPr>
            <p:ph idx="1"/>
          </p:nvPr>
        </p:nvSpPr>
        <p:spPr>
          <a:xfrm>
            <a:off x="838200" y="1343025"/>
            <a:ext cx="10515600" cy="4833938"/>
          </a:xfrm>
        </p:spPr>
        <p:txBody>
          <a:bodyPr>
            <a:normAutofit lnSpcReduction="10000"/>
          </a:bodyPr>
          <a:lstStyle/>
          <a:p>
            <a:r>
              <a:rPr lang="en-GB" dirty="0"/>
              <a:t>Jyoti Singh medical student with friend caught a bus home South Delhi Dec 2012</a:t>
            </a:r>
          </a:p>
          <a:p>
            <a:r>
              <a:rPr lang="en-GB" dirty="0"/>
              <a:t>They were both attacked by 4 men on the bus</a:t>
            </a:r>
          </a:p>
          <a:p>
            <a:r>
              <a:rPr lang="en-GB" dirty="0"/>
              <a:t>Singh was brutally gang-raped, beaten, thrown off bus  </a:t>
            </a:r>
          </a:p>
          <a:p>
            <a:r>
              <a:rPr lang="en-GB" dirty="0"/>
              <a:t>Caused an outrage and number of rapes started being reported</a:t>
            </a:r>
          </a:p>
          <a:p>
            <a:pPr>
              <a:buNone/>
            </a:pPr>
            <a:r>
              <a:rPr lang="en-GB" dirty="0"/>
              <a:t>2011 - 572 rapes	2012 – 706 rapes	2013 - 1,813 rapes</a:t>
            </a:r>
          </a:p>
          <a:p>
            <a:r>
              <a:rPr lang="en-GB" dirty="0"/>
              <a:t>80,000 suggestions to change rape laws</a:t>
            </a:r>
          </a:p>
          <a:p>
            <a:r>
              <a:rPr lang="en-GB" dirty="0"/>
              <a:t>Quicker investigations &amp; prosecution of offenders</a:t>
            </a:r>
          </a:p>
          <a:p>
            <a:r>
              <a:rPr lang="en-GB" dirty="0"/>
              <a:t>6 new fast track courts</a:t>
            </a:r>
          </a:p>
          <a:p>
            <a:r>
              <a:rPr lang="en-GB" dirty="0"/>
              <a:t>BUT:</a:t>
            </a:r>
          </a:p>
        </p:txBody>
      </p:sp>
    </p:spTree>
    <p:extLst>
      <p:ext uri="{BB962C8B-B14F-4D97-AF65-F5344CB8AC3E}">
        <p14:creationId xmlns:p14="http://schemas.microsoft.com/office/powerpoint/2010/main" val="1564746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C3F0A-2804-469F-B2A8-D39881D7F91B}"/>
              </a:ext>
            </a:extLst>
          </p:cNvPr>
          <p:cNvSpPr>
            <a:spLocks noGrp="1"/>
          </p:cNvSpPr>
          <p:nvPr>
            <p:ph type="title"/>
          </p:nvPr>
        </p:nvSpPr>
        <p:spPr>
          <a:xfrm>
            <a:off x="838200" y="365126"/>
            <a:ext cx="10515600" cy="887942"/>
          </a:xfrm>
        </p:spPr>
        <p:txBody>
          <a:bodyPr/>
          <a:lstStyle/>
          <a:p>
            <a:r>
              <a:rPr lang="en-GB" dirty="0"/>
              <a:t>India &amp; 2020</a:t>
            </a:r>
          </a:p>
        </p:txBody>
      </p:sp>
      <p:sp>
        <p:nvSpPr>
          <p:cNvPr id="3" name="Content Placeholder 2">
            <a:extLst>
              <a:ext uri="{FF2B5EF4-FFF2-40B4-BE49-F238E27FC236}">
                <a16:creationId xmlns:a16="http://schemas.microsoft.com/office/drawing/2014/main" id="{FA6FA697-C950-4449-B998-2E39AF60794D}"/>
              </a:ext>
            </a:extLst>
          </p:cNvPr>
          <p:cNvSpPr>
            <a:spLocks noGrp="1"/>
          </p:cNvSpPr>
          <p:nvPr>
            <p:ph idx="1"/>
          </p:nvPr>
        </p:nvSpPr>
        <p:spPr>
          <a:xfrm>
            <a:off x="838200" y="1253068"/>
            <a:ext cx="10515600" cy="4923895"/>
          </a:xfrm>
        </p:spPr>
        <p:txBody>
          <a:bodyPr/>
          <a:lstStyle/>
          <a:p>
            <a:r>
              <a:rPr lang="en-GB" dirty="0"/>
              <a:t>Rape reporting over 32,000</a:t>
            </a:r>
          </a:p>
          <a:p>
            <a:r>
              <a:rPr lang="en-GB" dirty="0"/>
              <a:t>September 2020 - 2 rape cases </a:t>
            </a:r>
          </a:p>
          <a:p>
            <a:r>
              <a:rPr lang="en-GB" dirty="0"/>
              <a:t>A 19-year-old Dalit woman died after she was gang raped by four upper-caste men.</a:t>
            </a:r>
          </a:p>
          <a:p>
            <a:pPr lvl="1"/>
            <a:r>
              <a:rPr lang="en-GB" dirty="0"/>
              <a:t>Body was cremated by police without family consent.</a:t>
            </a:r>
          </a:p>
          <a:p>
            <a:r>
              <a:rPr lang="en-GB" dirty="0"/>
              <a:t>Same week - </a:t>
            </a:r>
          </a:p>
          <a:p>
            <a:r>
              <a:rPr lang="en-GB" dirty="0"/>
              <a:t>22-year-old Dalit woman died after gang rape same circumstances as above. </a:t>
            </a:r>
          </a:p>
          <a:p>
            <a:pPr lvl="1"/>
            <a:r>
              <a:rPr lang="en-GB" dirty="0"/>
              <a:t>Police did not believe she was raped</a:t>
            </a:r>
          </a:p>
        </p:txBody>
      </p:sp>
    </p:spTree>
    <p:extLst>
      <p:ext uri="{BB962C8B-B14F-4D97-AF65-F5344CB8AC3E}">
        <p14:creationId xmlns:p14="http://schemas.microsoft.com/office/powerpoint/2010/main" val="41802731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2F4E7-C1E7-4135-A36B-F8D90EB41831}"/>
              </a:ext>
            </a:extLst>
          </p:cNvPr>
          <p:cNvSpPr>
            <a:spLocks noGrp="1"/>
          </p:cNvSpPr>
          <p:nvPr>
            <p:ph type="title"/>
          </p:nvPr>
        </p:nvSpPr>
        <p:spPr>
          <a:xfrm>
            <a:off x="838200" y="365126"/>
            <a:ext cx="10515600" cy="315912"/>
          </a:xfrm>
        </p:spPr>
        <p:txBody>
          <a:bodyPr>
            <a:normAutofit/>
          </a:bodyPr>
          <a:lstStyle/>
          <a:p>
            <a:endParaRPr lang="en-GB" sz="800" dirty="0"/>
          </a:p>
        </p:txBody>
      </p:sp>
      <p:pic>
        <p:nvPicPr>
          <p:cNvPr id="4" name="Content Placeholder 3">
            <a:extLst>
              <a:ext uri="{FF2B5EF4-FFF2-40B4-BE49-F238E27FC236}">
                <a16:creationId xmlns:a16="http://schemas.microsoft.com/office/drawing/2014/main" id="{C99F1195-A854-4437-A944-267C32306ADB}"/>
              </a:ext>
            </a:extLst>
          </p:cNvPr>
          <p:cNvPicPr>
            <a:picLocks noGrp="1" noChangeAspect="1"/>
          </p:cNvPicPr>
          <p:nvPr>
            <p:ph idx="1"/>
          </p:nvPr>
        </p:nvPicPr>
        <p:blipFill>
          <a:blip r:embed="rId2"/>
          <a:stretch>
            <a:fillRect/>
          </a:stretch>
        </p:blipFill>
        <p:spPr>
          <a:xfrm>
            <a:off x="838200" y="265482"/>
            <a:ext cx="9939867" cy="6227392"/>
          </a:xfrm>
          <a:prstGeom prst="rect">
            <a:avLst/>
          </a:prstGeom>
        </p:spPr>
      </p:pic>
    </p:spTree>
    <p:extLst>
      <p:ext uri="{BB962C8B-B14F-4D97-AF65-F5344CB8AC3E}">
        <p14:creationId xmlns:p14="http://schemas.microsoft.com/office/powerpoint/2010/main" val="1215756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3C464-9951-44EB-A51B-6143A439EC68}"/>
              </a:ext>
            </a:extLst>
          </p:cNvPr>
          <p:cNvSpPr>
            <a:spLocks noGrp="1"/>
          </p:cNvSpPr>
          <p:nvPr>
            <p:ph type="title"/>
          </p:nvPr>
        </p:nvSpPr>
        <p:spPr/>
        <p:txBody>
          <a:bodyPr/>
          <a:lstStyle/>
          <a:p>
            <a:r>
              <a:rPr lang="en-GB" dirty="0"/>
              <a:t>Is there more?</a:t>
            </a:r>
          </a:p>
        </p:txBody>
      </p:sp>
      <p:sp>
        <p:nvSpPr>
          <p:cNvPr id="3" name="Content Placeholder 2">
            <a:extLst>
              <a:ext uri="{FF2B5EF4-FFF2-40B4-BE49-F238E27FC236}">
                <a16:creationId xmlns:a16="http://schemas.microsoft.com/office/drawing/2014/main" id="{7DF25F8E-08D9-4112-BA37-22E3E4653C06}"/>
              </a:ext>
            </a:extLst>
          </p:cNvPr>
          <p:cNvSpPr>
            <a:spLocks noGrp="1"/>
          </p:cNvSpPr>
          <p:nvPr>
            <p:ph idx="1"/>
          </p:nvPr>
        </p:nvSpPr>
        <p:spPr/>
        <p:txBody>
          <a:bodyPr/>
          <a:lstStyle/>
          <a:p>
            <a:r>
              <a:rPr lang="en-GB" dirty="0"/>
              <a:t>What do victims what?</a:t>
            </a:r>
          </a:p>
          <a:p>
            <a:r>
              <a:rPr lang="en-GB" dirty="0"/>
              <a:t>Why are some victims not satisfied?</a:t>
            </a:r>
          </a:p>
          <a:p>
            <a:r>
              <a:rPr lang="en-GB" dirty="0"/>
              <a:t>Public see victims of crime?</a:t>
            </a:r>
          </a:p>
          <a:p>
            <a:r>
              <a:rPr lang="en-GB" dirty="0"/>
              <a:t>Victims journey through the criminal justice system can be a frustrating experience?</a:t>
            </a:r>
          </a:p>
          <a:p>
            <a:r>
              <a:rPr lang="en-GB" dirty="0"/>
              <a:t>More  consultation need with Victims / CJS?</a:t>
            </a:r>
          </a:p>
          <a:p>
            <a:endParaRPr lang="en-GB" dirty="0"/>
          </a:p>
          <a:p>
            <a:r>
              <a:rPr lang="en-GB" dirty="0"/>
              <a:t>Victims’ Strategy – to follow but sets out improvements for victims of crime.</a:t>
            </a:r>
          </a:p>
        </p:txBody>
      </p:sp>
    </p:spTree>
    <p:extLst>
      <p:ext uri="{BB962C8B-B14F-4D97-AF65-F5344CB8AC3E}">
        <p14:creationId xmlns:p14="http://schemas.microsoft.com/office/powerpoint/2010/main" val="29393642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E5446-656F-DF0E-88FC-32F2256F93E7}"/>
              </a:ext>
            </a:extLst>
          </p:cNvPr>
          <p:cNvSpPr>
            <a:spLocks noGrp="1"/>
          </p:cNvSpPr>
          <p:nvPr>
            <p:ph type="title"/>
          </p:nvPr>
        </p:nvSpPr>
        <p:spPr/>
        <p:txBody>
          <a:bodyPr/>
          <a:lstStyle/>
          <a:p>
            <a:r>
              <a:rPr lang="en-GB" dirty="0">
                <a:cs typeface="Calibri Light"/>
              </a:rPr>
              <a:t>RJ Task</a:t>
            </a:r>
            <a:endParaRPr lang="en-GB" dirty="0"/>
          </a:p>
        </p:txBody>
      </p:sp>
      <p:sp>
        <p:nvSpPr>
          <p:cNvPr id="3" name="Content Placeholder 2">
            <a:extLst>
              <a:ext uri="{FF2B5EF4-FFF2-40B4-BE49-F238E27FC236}">
                <a16:creationId xmlns:a16="http://schemas.microsoft.com/office/drawing/2014/main" id="{D2C8D846-6588-0121-29F9-9D324DC49E38}"/>
              </a:ext>
            </a:extLst>
          </p:cNvPr>
          <p:cNvSpPr>
            <a:spLocks noGrp="1"/>
          </p:cNvSpPr>
          <p:nvPr>
            <p:ph idx="1"/>
          </p:nvPr>
        </p:nvSpPr>
        <p:spPr/>
        <p:txBody>
          <a:bodyPr vert="horz" lIns="91440" tIns="45720" rIns="91440" bIns="45720" rtlCol="0" anchor="t">
            <a:normAutofit/>
          </a:bodyPr>
          <a:lstStyle/>
          <a:p>
            <a:r>
              <a:rPr lang="en-GB" sz="3200" dirty="0">
                <a:solidFill>
                  <a:srgbClr val="333333"/>
                </a:solidFill>
                <a:ea typeface="+mn-lt"/>
                <a:cs typeface="+mn-lt"/>
              </a:rPr>
              <a:t>Can the use of the restorative justice in cases of domestic violence work?</a:t>
            </a:r>
            <a:endParaRPr lang="en-GB" sz="3200" dirty="0">
              <a:solidFill>
                <a:srgbClr val="000000"/>
              </a:solidFill>
              <a:ea typeface="+mn-lt"/>
              <a:cs typeface="+mn-lt"/>
            </a:endParaRPr>
          </a:p>
          <a:p>
            <a:r>
              <a:rPr lang="en-GB" sz="3200" dirty="0">
                <a:solidFill>
                  <a:srgbClr val="333333"/>
                </a:solidFill>
                <a:cs typeface="Calibri"/>
              </a:rPr>
              <a:t>Discuss potential issues with this?</a:t>
            </a:r>
          </a:p>
          <a:p>
            <a:r>
              <a:rPr lang="en-GB" sz="3200" dirty="0">
                <a:solidFill>
                  <a:srgbClr val="333333"/>
                </a:solidFill>
                <a:cs typeface="Calibri"/>
              </a:rPr>
              <a:t>Any advantages with this process within these crimes?</a:t>
            </a:r>
          </a:p>
        </p:txBody>
      </p:sp>
    </p:spTree>
    <p:extLst>
      <p:ext uri="{BB962C8B-B14F-4D97-AF65-F5344CB8AC3E}">
        <p14:creationId xmlns:p14="http://schemas.microsoft.com/office/powerpoint/2010/main" val="19957641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44D53-DDE9-4CFE-876C-3FDC1EDF62C4}"/>
              </a:ext>
            </a:extLst>
          </p:cNvPr>
          <p:cNvSpPr>
            <a:spLocks noGrp="1"/>
          </p:cNvSpPr>
          <p:nvPr>
            <p:ph type="title"/>
          </p:nvPr>
        </p:nvSpPr>
        <p:spPr/>
        <p:txBody>
          <a:bodyPr/>
          <a:lstStyle/>
          <a:p>
            <a:r>
              <a:rPr lang="en-GB" dirty="0"/>
              <a:t>Webpages</a:t>
            </a:r>
          </a:p>
        </p:txBody>
      </p:sp>
      <p:sp>
        <p:nvSpPr>
          <p:cNvPr id="3" name="Content Placeholder 2">
            <a:extLst>
              <a:ext uri="{FF2B5EF4-FFF2-40B4-BE49-F238E27FC236}">
                <a16:creationId xmlns:a16="http://schemas.microsoft.com/office/drawing/2014/main" id="{9DB479A1-48C8-4FE8-82EC-B9138A64685A}"/>
              </a:ext>
            </a:extLst>
          </p:cNvPr>
          <p:cNvSpPr>
            <a:spLocks noGrp="1"/>
          </p:cNvSpPr>
          <p:nvPr>
            <p:ph idx="1"/>
          </p:nvPr>
        </p:nvSpPr>
        <p:spPr/>
        <p:txBody>
          <a:bodyPr/>
          <a:lstStyle/>
          <a:p>
            <a:r>
              <a:rPr lang="en-GB" dirty="0">
                <a:hlinkClick r:id="rId2"/>
              </a:rPr>
              <a:t>https://www.cps.gov.uk/sites/default/files/documents/legal_guidance/joint-agency-guide-victim-personal-statement_0.pdf</a:t>
            </a:r>
            <a:endParaRPr lang="en-GB" dirty="0"/>
          </a:p>
          <a:p>
            <a:r>
              <a:rPr lang="en-GB" dirty="0">
                <a:hlinkClick r:id="rId3"/>
              </a:rPr>
              <a:t>https://assets.publishing.service.gov.uk/government/uploads/system/uploads/attachment_data/file/831968/victims-code-poster.pdf</a:t>
            </a:r>
            <a:endParaRPr lang="en-GB" dirty="0"/>
          </a:p>
          <a:p>
            <a:r>
              <a:rPr lang="en-GB" dirty="0">
                <a:hlinkClick r:id="rId2"/>
              </a:rPr>
              <a:t>https://www.cps.gov.uk/sites/default/files/documents/legal_guidance/joint-agency-guide-victim-personal-statement_0.pdf</a:t>
            </a:r>
            <a:endParaRPr lang="en-GB" dirty="0"/>
          </a:p>
          <a:p>
            <a:endParaRPr lang="en-GB" dirty="0"/>
          </a:p>
        </p:txBody>
      </p:sp>
    </p:spTree>
    <p:extLst>
      <p:ext uri="{BB962C8B-B14F-4D97-AF65-F5344CB8AC3E}">
        <p14:creationId xmlns:p14="http://schemas.microsoft.com/office/powerpoint/2010/main" val="33486450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2451</TotalTime>
  <Words>3542</Words>
  <Application>Microsoft Office PowerPoint</Application>
  <PresentationFormat>Widescreen</PresentationFormat>
  <Paragraphs>331</Paragraphs>
  <Slides>50</Slides>
  <Notes>21</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Week 4</vt:lpstr>
      <vt:lpstr>PowerPoint Presentation</vt:lpstr>
      <vt:lpstr>PowerPoint Presentation</vt:lpstr>
      <vt:lpstr>Impact of Crime and ASB </vt:lpstr>
      <vt:lpstr>Short Term Impact of Crime </vt:lpstr>
      <vt:lpstr>Longer Term Impact of Crime </vt:lpstr>
      <vt:lpstr>PowerPoint Presentation</vt:lpstr>
      <vt:lpstr>What Do Victims Want?</vt:lpstr>
      <vt:lpstr>Responses to Victims of Crime</vt:lpstr>
      <vt:lpstr>‘Getting it Right for Victims and Witnesses’ 2012</vt:lpstr>
      <vt:lpstr> The Importance of Victims &amp; Witnesses in the Criminal Justice System </vt:lpstr>
      <vt:lpstr>What victims want</vt:lpstr>
      <vt:lpstr> Grenfell Tower </vt:lpstr>
      <vt:lpstr>Grenfell Tower </vt:lpstr>
      <vt:lpstr>Concerns</vt:lpstr>
      <vt:lpstr>Criminal Charges</vt:lpstr>
      <vt:lpstr>Grenfell </vt:lpstr>
      <vt:lpstr>Manchester Bombing</vt:lpstr>
      <vt:lpstr>FGM</vt:lpstr>
      <vt:lpstr>Victims Strategy</vt:lpstr>
      <vt:lpstr>Victim Strategy </vt:lpstr>
      <vt:lpstr>Victim Strategy </vt:lpstr>
      <vt:lpstr>Victim Strategy </vt:lpstr>
      <vt:lpstr>Victim Strategy </vt:lpstr>
      <vt:lpstr>Victim Strategy </vt:lpstr>
      <vt:lpstr>Victim Culture</vt:lpstr>
      <vt:lpstr>Victim Culture</vt:lpstr>
      <vt:lpstr>Two Conflicting Themes?</vt:lpstr>
      <vt:lpstr>Carl Beech </vt:lpstr>
      <vt:lpstr>VPS</vt:lpstr>
      <vt:lpstr>Task</vt:lpstr>
      <vt:lpstr>Standford Rape Case</vt:lpstr>
      <vt:lpstr>Standford Rape Case</vt:lpstr>
      <vt:lpstr>Violet-Grace 83 MPH in a 30 MPH road Went on the run to Amsterdam Death by DD = Section 1 of the Road Traffic Act 1988, carries a maximum penalty of 14 years in prison Received 9.5 years – out sooner? Sentenced increased due to social media in prison </vt:lpstr>
      <vt:lpstr>Violet-Grace</vt:lpstr>
      <vt:lpstr>Victim Impact Statements</vt:lpstr>
      <vt:lpstr>VPS &amp; Parole</vt:lpstr>
      <vt:lpstr>Victims Code </vt:lpstr>
      <vt:lpstr>Enhanced / Special Service</vt:lpstr>
      <vt:lpstr>  Distinct ‘cohorts’  Victims of the most serious crime   </vt:lpstr>
      <vt:lpstr>Who we should be focusing on</vt:lpstr>
      <vt:lpstr>Special Measures</vt:lpstr>
      <vt:lpstr>Fiona Pilkington 2007</vt:lpstr>
      <vt:lpstr>Restorative Justice Scheme</vt:lpstr>
      <vt:lpstr> Nirbhaya Movement - ‘The Fearless One’ </vt:lpstr>
      <vt:lpstr>India &amp; 2020</vt:lpstr>
      <vt:lpstr>PowerPoint Presentation</vt:lpstr>
      <vt:lpstr>Is there more?</vt:lpstr>
      <vt:lpstr>RJ Task</vt:lpstr>
      <vt:lpstr>Webpages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Tutorial Week 2</dc:title>
  <dc:creator>Jane Thomas</dc:creator>
  <cp:lastModifiedBy>Jane Davies</cp:lastModifiedBy>
  <cp:revision>106</cp:revision>
  <dcterms:created xsi:type="dcterms:W3CDTF">2020-10-06T10:57:05Z</dcterms:created>
  <dcterms:modified xsi:type="dcterms:W3CDTF">2024-02-13T15:54:52Z</dcterms:modified>
</cp:coreProperties>
</file>