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724"/>
    <p:restoredTop sz="93267"/>
  </p:normalViewPr>
  <p:slideViewPr>
    <p:cSldViewPr snapToGrid="0">
      <p:cViewPr varScale="1">
        <p:scale>
          <a:sx n="61" d="100"/>
          <a:sy n="61" d="100"/>
        </p:scale>
        <p:origin x="400"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ata6.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png"/></Relationships>
</file>

<file path=ppt/diagrams/_rels/data7.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10" Type="http://schemas.openxmlformats.org/officeDocument/2006/relationships/image" Target="../media/image41.svg"/><Relationship Id="rId4" Type="http://schemas.openxmlformats.org/officeDocument/2006/relationships/image" Target="../media/image35.svg"/><Relationship Id="rId9" Type="http://schemas.openxmlformats.org/officeDocument/2006/relationships/image" Target="../media/image40.png"/></Relationships>
</file>

<file path=ppt/diagrams/_rels/data8.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12" Type="http://schemas.openxmlformats.org/officeDocument/2006/relationships/image" Target="../media/image53.sv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11" Type="http://schemas.openxmlformats.org/officeDocument/2006/relationships/image" Target="../media/image52.png"/><Relationship Id="rId5" Type="http://schemas.openxmlformats.org/officeDocument/2006/relationships/image" Target="../media/image46.png"/><Relationship Id="rId10" Type="http://schemas.openxmlformats.org/officeDocument/2006/relationships/image" Target="../media/image51.svg"/><Relationship Id="rId4" Type="http://schemas.openxmlformats.org/officeDocument/2006/relationships/image" Target="../media/image45.svg"/><Relationship Id="rId9" Type="http://schemas.openxmlformats.org/officeDocument/2006/relationships/image" Target="../media/image50.png"/></Relationships>
</file>

<file path=ppt/diagrams/_rels/data1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svg"/><Relationship Id="rId1" Type="http://schemas.openxmlformats.org/officeDocument/2006/relationships/image" Target="../media/image54.png"/><Relationship Id="rId6" Type="http://schemas.openxmlformats.org/officeDocument/2006/relationships/image" Target="../media/image59.svg"/><Relationship Id="rId5" Type="http://schemas.openxmlformats.org/officeDocument/2006/relationships/image" Target="../media/image58.png"/><Relationship Id="rId4" Type="http://schemas.openxmlformats.org/officeDocument/2006/relationships/image" Target="../media/image57.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6.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png"/></Relationships>
</file>

<file path=ppt/diagrams/_rels/drawing7.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10" Type="http://schemas.openxmlformats.org/officeDocument/2006/relationships/image" Target="../media/image41.svg"/><Relationship Id="rId4" Type="http://schemas.openxmlformats.org/officeDocument/2006/relationships/image" Target="../media/image35.svg"/><Relationship Id="rId9" Type="http://schemas.openxmlformats.org/officeDocument/2006/relationships/image" Target="../media/image40.png"/></Relationships>
</file>

<file path=ppt/diagrams/_rels/drawing8.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image" Target="../media/image44.png"/><Relationship Id="rId7" Type="http://schemas.openxmlformats.org/officeDocument/2006/relationships/image" Target="../media/image48.png"/><Relationship Id="rId12" Type="http://schemas.openxmlformats.org/officeDocument/2006/relationships/image" Target="../media/image53.sv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11" Type="http://schemas.openxmlformats.org/officeDocument/2006/relationships/image" Target="../media/image52.png"/><Relationship Id="rId5" Type="http://schemas.openxmlformats.org/officeDocument/2006/relationships/image" Target="../media/image46.png"/><Relationship Id="rId10" Type="http://schemas.openxmlformats.org/officeDocument/2006/relationships/image" Target="../media/image51.svg"/><Relationship Id="rId4" Type="http://schemas.openxmlformats.org/officeDocument/2006/relationships/image" Target="../media/image45.svg"/><Relationship Id="rId9" Type="http://schemas.openxmlformats.org/officeDocument/2006/relationships/image" Target="../media/image50.png"/></Relationships>
</file>

<file path=ppt/diagrams/_rels/drawing1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svg"/><Relationship Id="rId1" Type="http://schemas.openxmlformats.org/officeDocument/2006/relationships/image" Target="../media/image54.png"/><Relationship Id="rId6" Type="http://schemas.openxmlformats.org/officeDocument/2006/relationships/image" Target="../media/image59.svg"/><Relationship Id="rId5" Type="http://schemas.openxmlformats.org/officeDocument/2006/relationships/image" Target="../media/image58.png"/><Relationship Id="rId4" Type="http://schemas.openxmlformats.org/officeDocument/2006/relationships/image" Target="../media/image57.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165DEE-61E4-4E91-A51B-1C90144510CF}"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85878CF4-DA25-48D5-A4BE-F28CDA12C570}">
      <dgm:prSet/>
      <dgm:spPr/>
      <dgm:t>
        <a:bodyPr/>
        <a:lstStyle/>
        <a:p>
          <a:r>
            <a:rPr lang="en-US" b="0" i="0"/>
            <a:t>Strengths:</a:t>
          </a:r>
          <a:br>
            <a:rPr lang="en-US" b="0" i="0"/>
          </a:br>
          <a:r>
            <a:rPr lang="en-US" b="0" i="0"/>
            <a:t>-Collaboration &amp; Digital Communication</a:t>
          </a:r>
          <a:br>
            <a:rPr lang="en-US" b="0" i="0"/>
          </a:br>
          <a:r>
            <a:rPr lang="en-US" b="0" i="0"/>
            <a:t>-problem solving and digital creativity </a:t>
          </a:r>
          <a:endParaRPr lang="en-US"/>
        </a:p>
      </dgm:t>
    </dgm:pt>
    <dgm:pt modelId="{EE8D65F7-F681-413D-BD15-F7957F857FDB}" type="parTrans" cxnId="{E6F1FE27-328D-45CE-93F2-D9B8D3BBE5DC}">
      <dgm:prSet/>
      <dgm:spPr/>
      <dgm:t>
        <a:bodyPr/>
        <a:lstStyle/>
        <a:p>
          <a:endParaRPr lang="en-US"/>
        </a:p>
      </dgm:t>
    </dgm:pt>
    <dgm:pt modelId="{3696D06C-7043-490B-A55C-FAC680D49203}" type="sibTrans" cxnId="{E6F1FE27-328D-45CE-93F2-D9B8D3BBE5DC}">
      <dgm:prSet/>
      <dgm:spPr/>
      <dgm:t>
        <a:bodyPr/>
        <a:lstStyle/>
        <a:p>
          <a:endParaRPr lang="en-US"/>
        </a:p>
      </dgm:t>
    </dgm:pt>
    <dgm:pt modelId="{D935D4B4-10C1-4E9E-A149-C1651860AE04}">
      <dgm:prSet/>
      <dgm:spPr/>
      <dgm:t>
        <a:bodyPr/>
        <a:lstStyle/>
        <a:p>
          <a:r>
            <a:rPr lang="en-GB" b="0" i="0" dirty="0"/>
            <a:t>Capabilities</a:t>
          </a:r>
          <a:br>
            <a:rPr lang="en-GB" b="0" i="0" dirty="0"/>
          </a:br>
          <a:r>
            <a:rPr lang="en-GB" b="0" i="0" dirty="0"/>
            <a:t>-Digital Skills </a:t>
          </a:r>
          <a:br>
            <a:rPr lang="en-GB" b="0" i="0" dirty="0"/>
          </a:br>
          <a:r>
            <a:rPr lang="en-GB" b="0" i="0" dirty="0"/>
            <a:t>-Digital Skills for Employment</a:t>
          </a:r>
          <a:br>
            <a:rPr lang="en-GB" b="0" i="0" dirty="0"/>
          </a:br>
          <a:r>
            <a:rPr lang="en-GB" b="0" i="0" dirty="0"/>
            <a:t>-Skills with Digital Information</a:t>
          </a:r>
          <a:endParaRPr lang="en-US" dirty="0"/>
        </a:p>
      </dgm:t>
    </dgm:pt>
    <dgm:pt modelId="{DD8506AA-7568-46F2-BD07-CC165032C246}" type="parTrans" cxnId="{3C39A50E-0F37-4864-9465-867B2239F078}">
      <dgm:prSet/>
      <dgm:spPr/>
      <dgm:t>
        <a:bodyPr/>
        <a:lstStyle/>
        <a:p>
          <a:endParaRPr lang="en-US"/>
        </a:p>
      </dgm:t>
    </dgm:pt>
    <dgm:pt modelId="{AEBE8265-1EB3-4B2F-86AE-904673AFD84D}" type="sibTrans" cxnId="{3C39A50E-0F37-4864-9465-867B2239F078}">
      <dgm:prSet/>
      <dgm:spPr/>
      <dgm:t>
        <a:bodyPr/>
        <a:lstStyle/>
        <a:p>
          <a:endParaRPr lang="en-US"/>
        </a:p>
      </dgm:t>
    </dgm:pt>
    <dgm:pt modelId="{AD7470E2-FBE4-4B29-A383-4F01BB1A6551}">
      <dgm:prSet/>
      <dgm:spPr/>
      <dgm:t>
        <a:bodyPr/>
        <a:lstStyle/>
        <a:p>
          <a:r>
            <a:rPr lang="en-GB" b="0" i="0" dirty="0"/>
            <a:t>Improvements </a:t>
          </a:r>
          <a:br>
            <a:rPr lang="en-GB" b="0" i="0" dirty="0"/>
          </a:br>
          <a:r>
            <a:rPr lang="en-GB" b="0" i="0" dirty="0"/>
            <a:t>-Managing Digital Learning &amp; Digital Wellbeing</a:t>
          </a:r>
          <a:br>
            <a:rPr lang="en-GB" b="0" i="0" dirty="0"/>
          </a:br>
          <a:endParaRPr lang="en-US" dirty="0"/>
        </a:p>
      </dgm:t>
    </dgm:pt>
    <dgm:pt modelId="{68EC4139-D850-4BB6-A6B3-F16847EC0725}" type="parTrans" cxnId="{B53A9975-0EEB-4843-8DEC-6E59643C0AE4}">
      <dgm:prSet/>
      <dgm:spPr/>
      <dgm:t>
        <a:bodyPr/>
        <a:lstStyle/>
        <a:p>
          <a:endParaRPr lang="en-US"/>
        </a:p>
      </dgm:t>
    </dgm:pt>
    <dgm:pt modelId="{B930DF04-96B8-407E-B7AB-FB66C3D82072}" type="sibTrans" cxnId="{B53A9975-0EEB-4843-8DEC-6E59643C0AE4}">
      <dgm:prSet/>
      <dgm:spPr/>
      <dgm:t>
        <a:bodyPr/>
        <a:lstStyle/>
        <a:p>
          <a:endParaRPr lang="en-US"/>
        </a:p>
      </dgm:t>
    </dgm:pt>
    <dgm:pt modelId="{24688ABF-F788-3748-8638-E972E0627C67}" type="pres">
      <dgm:prSet presAssocID="{13165DEE-61E4-4E91-A51B-1C90144510CF}" presName="outerComposite" presStyleCnt="0">
        <dgm:presLayoutVars>
          <dgm:chMax val="5"/>
          <dgm:dir/>
          <dgm:resizeHandles val="exact"/>
        </dgm:presLayoutVars>
      </dgm:prSet>
      <dgm:spPr/>
    </dgm:pt>
    <dgm:pt modelId="{9C29D745-C270-4E44-9BB6-9B9DD73EB52A}" type="pres">
      <dgm:prSet presAssocID="{13165DEE-61E4-4E91-A51B-1C90144510CF}" presName="dummyMaxCanvas" presStyleCnt="0">
        <dgm:presLayoutVars/>
      </dgm:prSet>
      <dgm:spPr/>
    </dgm:pt>
    <dgm:pt modelId="{935837B0-DA6C-EC4B-A06C-C97C39E76452}" type="pres">
      <dgm:prSet presAssocID="{13165DEE-61E4-4E91-A51B-1C90144510CF}" presName="ThreeNodes_1" presStyleLbl="node1" presStyleIdx="0" presStyleCnt="3">
        <dgm:presLayoutVars>
          <dgm:bulletEnabled val="1"/>
        </dgm:presLayoutVars>
      </dgm:prSet>
      <dgm:spPr/>
    </dgm:pt>
    <dgm:pt modelId="{A8CAC867-3605-3E4F-93BA-541F090420D6}" type="pres">
      <dgm:prSet presAssocID="{13165DEE-61E4-4E91-A51B-1C90144510CF}" presName="ThreeNodes_2" presStyleLbl="node1" presStyleIdx="1" presStyleCnt="3">
        <dgm:presLayoutVars>
          <dgm:bulletEnabled val="1"/>
        </dgm:presLayoutVars>
      </dgm:prSet>
      <dgm:spPr/>
    </dgm:pt>
    <dgm:pt modelId="{42768A9F-E376-594B-BBED-676BDEA2C440}" type="pres">
      <dgm:prSet presAssocID="{13165DEE-61E4-4E91-A51B-1C90144510CF}" presName="ThreeNodes_3" presStyleLbl="node1" presStyleIdx="2" presStyleCnt="3">
        <dgm:presLayoutVars>
          <dgm:bulletEnabled val="1"/>
        </dgm:presLayoutVars>
      </dgm:prSet>
      <dgm:spPr/>
    </dgm:pt>
    <dgm:pt modelId="{80302CB7-2970-FA48-8624-74AD1C2FC670}" type="pres">
      <dgm:prSet presAssocID="{13165DEE-61E4-4E91-A51B-1C90144510CF}" presName="ThreeConn_1-2" presStyleLbl="fgAccFollowNode1" presStyleIdx="0" presStyleCnt="2">
        <dgm:presLayoutVars>
          <dgm:bulletEnabled val="1"/>
        </dgm:presLayoutVars>
      </dgm:prSet>
      <dgm:spPr/>
    </dgm:pt>
    <dgm:pt modelId="{99DE6AE9-447C-5F4A-9FA9-5137009AAFED}" type="pres">
      <dgm:prSet presAssocID="{13165DEE-61E4-4E91-A51B-1C90144510CF}" presName="ThreeConn_2-3" presStyleLbl="fgAccFollowNode1" presStyleIdx="1" presStyleCnt="2">
        <dgm:presLayoutVars>
          <dgm:bulletEnabled val="1"/>
        </dgm:presLayoutVars>
      </dgm:prSet>
      <dgm:spPr/>
    </dgm:pt>
    <dgm:pt modelId="{93AA4A96-A7FA-5243-A076-90863C6043C7}" type="pres">
      <dgm:prSet presAssocID="{13165DEE-61E4-4E91-A51B-1C90144510CF}" presName="ThreeNodes_1_text" presStyleLbl="node1" presStyleIdx="2" presStyleCnt="3">
        <dgm:presLayoutVars>
          <dgm:bulletEnabled val="1"/>
        </dgm:presLayoutVars>
      </dgm:prSet>
      <dgm:spPr/>
    </dgm:pt>
    <dgm:pt modelId="{B4EAC70E-6291-AF41-9C57-9900592E4474}" type="pres">
      <dgm:prSet presAssocID="{13165DEE-61E4-4E91-A51B-1C90144510CF}" presName="ThreeNodes_2_text" presStyleLbl="node1" presStyleIdx="2" presStyleCnt="3">
        <dgm:presLayoutVars>
          <dgm:bulletEnabled val="1"/>
        </dgm:presLayoutVars>
      </dgm:prSet>
      <dgm:spPr/>
    </dgm:pt>
    <dgm:pt modelId="{46B57767-646E-2A44-B795-DCBE48C6E5CC}" type="pres">
      <dgm:prSet presAssocID="{13165DEE-61E4-4E91-A51B-1C90144510CF}" presName="ThreeNodes_3_text" presStyleLbl="node1" presStyleIdx="2" presStyleCnt="3">
        <dgm:presLayoutVars>
          <dgm:bulletEnabled val="1"/>
        </dgm:presLayoutVars>
      </dgm:prSet>
      <dgm:spPr/>
    </dgm:pt>
  </dgm:ptLst>
  <dgm:cxnLst>
    <dgm:cxn modelId="{3C39A50E-0F37-4864-9465-867B2239F078}" srcId="{13165DEE-61E4-4E91-A51B-1C90144510CF}" destId="{D935D4B4-10C1-4E9E-A149-C1651860AE04}" srcOrd="1" destOrd="0" parTransId="{DD8506AA-7568-46F2-BD07-CC165032C246}" sibTransId="{AEBE8265-1EB3-4B2F-86AE-904673AFD84D}"/>
    <dgm:cxn modelId="{74E5D118-3F40-054A-B3C3-93FB269C7F84}" type="presOf" srcId="{AD7470E2-FBE4-4B29-A383-4F01BB1A6551}" destId="{42768A9F-E376-594B-BBED-676BDEA2C440}" srcOrd="0" destOrd="0" presId="urn:microsoft.com/office/officeart/2005/8/layout/vProcess5"/>
    <dgm:cxn modelId="{E6F1FE27-328D-45CE-93F2-D9B8D3BBE5DC}" srcId="{13165DEE-61E4-4E91-A51B-1C90144510CF}" destId="{85878CF4-DA25-48D5-A4BE-F28CDA12C570}" srcOrd="0" destOrd="0" parTransId="{EE8D65F7-F681-413D-BD15-F7957F857FDB}" sibTransId="{3696D06C-7043-490B-A55C-FAC680D49203}"/>
    <dgm:cxn modelId="{B53A9975-0EEB-4843-8DEC-6E59643C0AE4}" srcId="{13165DEE-61E4-4E91-A51B-1C90144510CF}" destId="{AD7470E2-FBE4-4B29-A383-4F01BB1A6551}" srcOrd="2" destOrd="0" parTransId="{68EC4139-D850-4BB6-A6B3-F16847EC0725}" sibTransId="{B930DF04-96B8-407E-B7AB-FB66C3D82072}"/>
    <dgm:cxn modelId="{C5E46F89-666F-1E4C-82FD-537CFED2D7F0}" type="presOf" srcId="{13165DEE-61E4-4E91-A51B-1C90144510CF}" destId="{24688ABF-F788-3748-8638-E972E0627C67}" srcOrd="0" destOrd="0" presId="urn:microsoft.com/office/officeart/2005/8/layout/vProcess5"/>
    <dgm:cxn modelId="{3B66DB9A-F577-184D-89A3-8B60EF4695C0}" type="presOf" srcId="{D935D4B4-10C1-4E9E-A149-C1651860AE04}" destId="{B4EAC70E-6291-AF41-9C57-9900592E4474}" srcOrd="1" destOrd="0" presId="urn:microsoft.com/office/officeart/2005/8/layout/vProcess5"/>
    <dgm:cxn modelId="{4B5E72A9-E3BF-0B4B-A376-2AE3CF78BDEA}" type="presOf" srcId="{85878CF4-DA25-48D5-A4BE-F28CDA12C570}" destId="{935837B0-DA6C-EC4B-A06C-C97C39E76452}" srcOrd="0" destOrd="0" presId="urn:microsoft.com/office/officeart/2005/8/layout/vProcess5"/>
    <dgm:cxn modelId="{113BEDAD-7607-AA45-A8DF-E0F97B69764F}" type="presOf" srcId="{85878CF4-DA25-48D5-A4BE-F28CDA12C570}" destId="{93AA4A96-A7FA-5243-A076-90863C6043C7}" srcOrd="1" destOrd="0" presId="urn:microsoft.com/office/officeart/2005/8/layout/vProcess5"/>
    <dgm:cxn modelId="{5A3196B0-1789-7142-A7D3-E85696C9395E}" type="presOf" srcId="{AEBE8265-1EB3-4B2F-86AE-904673AFD84D}" destId="{99DE6AE9-447C-5F4A-9FA9-5137009AAFED}" srcOrd="0" destOrd="0" presId="urn:microsoft.com/office/officeart/2005/8/layout/vProcess5"/>
    <dgm:cxn modelId="{4B91D7DE-D23D-BB49-A2B2-6F39C83763DC}" type="presOf" srcId="{D935D4B4-10C1-4E9E-A149-C1651860AE04}" destId="{A8CAC867-3605-3E4F-93BA-541F090420D6}" srcOrd="0" destOrd="0" presId="urn:microsoft.com/office/officeart/2005/8/layout/vProcess5"/>
    <dgm:cxn modelId="{4F240FF1-51F6-7347-BE25-EF04D9F4035C}" type="presOf" srcId="{3696D06C-7043-490B-A55C-FAC680D49203}" destId="{80302CB7-2970-FA48-8624-74AD1C2FC670}" srcOrd="0" destOrd="0" presId="urn:microsoft.com/office/officeart/2005/8/layout/vProcess5"/>
    <dgm:cxn modelId="{390BCDF4-2ADC-244F-9A3D-FEA9F5A9777B}" type="presOf" srcId="{AD7470E2-FBE4-4B29-A383-4F01BB1A6551}" destId="{46B57767-646E-2A44-B795-DCBE48C6E5CC}" srcOrd="1" destOrd="0" presId="urn:microsoft.com/office/officeart/2005/8/layout/vProcess5"/>
    <dgm:cxn modelId="{519702B6-F1ED-A444-8898-189967C74242}" type="presParOf" srcId="{24688ABF-F788-3748-8638-E972E0627C67}" destId="{9C29D745-C270-4E44-9BB6-9B9DD73EB52A}" srcOrd="0" destOrd="0" presId="urn:microsoft.com/office/officeart/2005/8/layout/vProcess5"/>
    <dgm:cxn modelId="{BEB1B763-8731-5547-B1A2-C89E50C74BD2}" type="presParOf" srcId="{24688ABF-F788-3748-8638-E972E0627C67}" destId="{935837B0-DA6C-EC4B-A06C-C97C39E76452}" srcOrd="1" destOrd="0" presId="urn:microsoft.com/office/officeart/2005/8/layout/vProcess5"/>
    <dgm:cxn modelId="{B8C8AD32-FAD2-C74E-8FE7-63D7A11995F1}" type="presParOf" srcId="{24688ABF-F788-3748-8638-E972E0627C67}" destId="{A8CAC867-3605-3E4F-93BA-541F090420D6}" srcOrd="2" destOrd="0" presId="urn:microsoft.com/office/officeart/2005/8/layout/vProcess5"/>
    <dgm:cxn modelId="{57D7831A-17CF-B74C-9ED2-E867C90EF6B1}" type="presParOf" srcId="{24688ABF-F788-3748-8638-E972E0627C67}" destId="{42768A9F-E376-594B-BBED-676BDEA2C440}" srcOrd="3" destOrd="0" presId="urn:microsoft.com/office/officeart/2005/8/layout/vProcess5"/>
    <dgm:cxn modelId="{867350BD-39D9-2F4D-BED1-3C6484F21802}" type="presParOf" srcId="{24688ABF-F788-3748-8638-E972E0627C67}" destId="{80302CB7-2970-FA48-8624-74AD1C2FC670}" srcOrd="4" destOrd="0" presId="urn:microsoft.com/office/officeart/2005/8/layout/vProcess5"/>
    <dgm:cxn modelId="{87051B4C-1F53-9A47-A591-B77D998BCF5E}" type="presParOf" srcId="{24688ABF-F788-3748-8638-E972E0627C67}" destId="{99DE6AE9-447C-5F4A-9FA9-5137009AAFED}" srcOrd="5" destOrd="0" presId="urn:microsoft.com/office/officeart/2005/8/layout/vProcess5"/>
    <dgm:cxn modelId="{0069B008-BCDE-EA4C-A836-CA6D0236079B}" type="presParOf" srcId="{24688ABF-F788-3748-8638-E972E0627C67}" destId="{93AA4A96-A7FA-5243-A076-90863C6043C7}" srcOrd="6" destOrd="0" presId="urn:microsoft.com/office/officeart/2005/8/layout/vProcess5"/>
    <dgm:cxn modelId="{09E50BC0-729B-0744-B69D-61214A3AC0A1}" type="presParOf" srcId="{24688ABF-F788-3748-8638-E972E0627C67}" destId="{B4EAC70E-6291-AF41-9C57-9900592E4474}" srcOrd="7" destOrd="0" presId="urn:microsoft.com/office/officeart/2005/8/layout/vProcess5"/>
    <dgm:cxn modelId="{D629926C-D2AD-2945-BC16-195A82544369}" type="presParOf" srcId="{24688ABF-F788-3748-8638-E972E0627C67}" destId="{46B57767-646E-2A44-B795-DCBE48C6E5CC}"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8CCC28-279D-4712-BD70-6CF7B758E6C3}"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8D6B00A-FF7F-404C-BDF9-62DCE0C32319}">
      <dgm:prSet/>
      <dgm:spPr/>
      <dgm:t>
        <a:bodyPr/>
        <a:lstStyle/>
        <a:p>
          <a:r>
            <a:rPr lang="en-US" b="0" i="0"/>
            <a:t>I </a:t>
          </a:r>
          <a:r>
            <a:rPr lang="en-GB" b="0" i="0"/>
            <a:t>developed organised study schedules to enhance digital learning and wellbeing.</a:t>
          </a:r>
          <a:endParaRPr lang="en-US"/>
        </a:p>
      </dgm:t>
    </dgm:pt>
    <dgm:pt modelId="{B5E9C98A-EC4A-4376-A052-E707B156C1EA}" type="parTrans" cxnId="{804BEF96-4168-417E-9CD1-585854FDBCEB}">
      <dgm:prSet/>
      <dgm:spPr/>
      <dgm:t>
        <a:bodyPr/>
        <a:lstStyle/>
        <a:p>
          <a:endParaRPr lang="en-US"/>
        </a:p>
      </dgm:t>
    </dgm:pt>
    <dgm:pt modelId="{EB05FE93-D4A2-46C0-85AA-2A0BC43B0826}" type="sibTrans" cxnId="{804BEF96-4168-417E-9CD1-585854FDBCEB}">
      <dgm:prSet/>
      <dgm:spPr/>
      <dgm:t>
        <a:bodyPr/>
        <a:lstStyle/>
        <a:p>
          <a:endParaRPr lang="en-US"/>
        </a:p>
      </dgm:t>
    </dgm:pt>
    <dgm:pt modelId="{9BBA953D-5092-4691-9F00-F3C996BE639C}">
      <dgm:prSet/>
      <dgm:spPr/>
      <dgm:t>
        <a:bodyPr/>
        <a:lstStyle/>
        <a:p>
          <a:r>
            <a:rPr lang="en-GB" b="0" i="0"/>
            <a:t>Used digital tools, such as  calendars, and reminders</a:t>
          </a:r>
          <a:endParaRPr lang="en-US"/>
        </a:p>
      </dgm:t>
    </dgm:pt>
    <dgm:pt modelId="{7244B91E-7CD8-4170-8FA7-E2F2CA2515D6}" type="parTrans" cxnId="{595CEBDC-970A-4809-9681-38962BC1A89F}">
      <dgm:prSet/>
      <dgm:spPr/>
      <dgm:t>
        <a:bodyPr/>
        <a:lstStyle/>
        <a:p>
          <a:endParaRPr lang="en-US"/>
        </a:p>
      </dgm:t>
    </dgm:pt>
    <dgm:pt modelId="{87959797-C549-42CD-8720-D32FC570D263}" type="sibTrans" cxnId="{595CEBDC-970A-4809-9681-38962BC1A89F}">
      <dgm:prSet/>
      <dgm:spPr/>
      <dgm:t>
        <a:bodyPr/>
        <a:lstStyle/>
        <a:p>
          <a:endParaRPr lang="en-US"/>
        </a:p>
      </dgm:t>
    </dgm:pt>
    <dgm:pt modelId="{6A8F6476-E21F-4C43-B128-A93B45CC9B6F}">
      <dgm:prSet/>
      <dgm:spPr/>
      <dgm:t>
        <a:bodyPr/>
        <a:lstStyle/>
        <a:p>
          <a:r>
            <a:rPr lang="en-GB" b="0" i="0"/>
            <a:t>Better time management and fewer distractions</a:t>
          </a:r>
          <a:endParaRPr lang="en-US"/>
        </a:p>
      </dgm:t>
    </dgm:pt>
    <dgm:pt modelId="{A606605E-D5AB-4EAC-99B9-2DACDEF317B5}" type="parTrans" cxnId="{9C893FFA-A89F-4672-B3CD-1C45541BF65C}">
      <dgm:prSet/>
      <dgm:spPr/>
      <dgm:t>
        <a:bodyPr/>
        <a:lstStyle/>
        <a:p>
          <a:endParaRPr lang="en-US"/>
        </a:p>
      </dgm:t>
    </dgm:pt>
    <dgm:pt modelId="{4493AC8C-6BC2-43B3-AEE8-2D42131D567A}" type="sibTrans" cxnId="{9C893FFA-A89F-4672-B3CD-1C45541BF65C}">
      <dgm:prSet/>
      <dgm:spPr/>
      <dgm:t>
        <a:bodyPr/>
        <a:lstStyle/>
        <a:p>
          <a:endParaRPr lang="en-US"/>
        </a:p>
      </dgm:t>
    </dgm:pt>
    <dgm:pt modelId="{123E72BB-C5AF-4ACC-99EC-3F5F0AD9DDCE}">
      <dgm:prSet/>
      <dgm:spPr/>
      <dgm:t>
        <a:bodyPr/>
        <a:lstStyle/>
        <a:p>
          <a:r>
            <a:rPr lang="en-GB" b="0" i="0"/>
            <a:t>To gain confidence, I tried new software</a:t>
          </a:r>
          <a:r>
            <a:rPr lang="en-US" b="0" i="0"/>
            <a:t>.</a:t>
          </a:r>
          <a:endParaRPr lang="en-US"/>
        </a:p>
      </dgm:t>
    </dgm:pt>
    <dgm:pt modelId="{DB052E29-58AB-40DE-A0B2-D66D931F7E46}" type="parTrans" cxnId="{F7F3DD3B-AD57-4295-8209-8ADCE6D513D2}">
      <dgm:prSet/>
      <dgm:spPr/>
      <dgm:t>
        <a:bodyPr/>
        <a:lstStyle/>
        <a:p>
          <a:endParaRPr lang="en-US"/>
        </a:p>
      </dgm:t>
    </dgm:pt>
    <dgm:pt modelId="{8E449E12-19EA-45FA-A889-2D22FD77AC92}" type="sibTrans" cxnId="{F7F3DD3B-AD57-4295-8209-8ADCE6D513D2}">
      <dgm:prSet/>
      <dgm:spPr/>
      <dgm:t>
        <a:bodyPr/>
        <a:lstStyle/>
        <a:p>
          <a:endParaRPr lang="en-US"/>
        </a:p>
      </dgm:t>
    </dgm:pt>
    <dgm:pt modelId="{B28E06CE-C9B4-4AE9-A985-A6CEF7FE9B81}" type="pres">
      <dgm:prSet presAssocID="{C08CCC28-279D-4712-BD70-6CF7B758E6C3}" presName="root" presStyleCnt="0">
        <dgm:presLayoutVars>
          <dgm:dir/>
          <dgm:resizeHandles val="exact"/>
        </dgm:presLayoutVars>
      </dgm:prSet>
      <dgm:spPr/>
    </dgm:pt>
    <dgm:pt modelId="{CEA4D54C-2A5C-4FF6-B00A-43FCDCA65AAC}" type="pres">
      <dgm:prSet presAssocID="{F8D6B00A-FF7F-404C-BDF9-62DCE0C32319}" presName="compNode" presStyleCnt="0"/>
      <dgm:spPr/>
    </dgm:pt>
    <dgm:pt modelId="{735FC656-0D2D-49AA-AB75-B7878A32DED4}" type="pres">
      <dgm:prSet presAssocID="{F8D6B00A-FF7F-404C-BDF9-62DCE0C3231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44B3117F-8687-4110-A0B2-6A2C3872319F}" type="pres">
      <dgm:prSet presAssocID="{F8D6B00A-FF7F-404C-BDF9-62DCE0C32319}" presName="spaceRect" presStyleCnt="0"/>
      <dgm:spPr/>
    </dgm:pt>
    <dgm:pt modelId="{7D2D74E1-7C62-4106-B755-B7FF88B54CCA}" type="pres">
      <dgm:prSet presAssocID="{F8D6B00A-FF7F-404C-BDF9-62DCE0C32319}" presName="textRect" presStyleLbl="revTx" presStyleIdx="0" presStyleCnt="4">
        <dgm:presLayoutVars>
          <dgm:chMax val="1"/>
          <dgm:chPref val="1"/>
        </dgm:presLayoutVars>
      </dgm:prSet>
      <dgm:spPr/>
    </dgm:pt>
    <dgm:pt modelId="{44B49E3F-1C02-4936-8DEE-C0F81DC5DD1F}" type="pres">
      <dgm:prSet presAssocID="{EB05FE93-D4A2-46C0-85AA-2A0BC43B0826}" presName="sibTrans" presStyleCnt="0"/>
      <dgm:spPr/>
    </dgm:pt>
    <dgm:pt modelId="{9D2797A7-C726-4828-AE22-2CEFCCEBFED3}" type="pres">
      <dgm:prSet presAssocID="{9BBA953D-5092-4691-9F00-F3C996BE639C}" presName="compNode" presStyleCnt="0"/>
      <dgm:spPr/>
    </dgm:pt>
    <dgm:pt modelId="{A9040C50-9760-4587-A54E-98980E27E462}" type="pres">
      <dgm:prSet presAssocID="{9BBA953D-5092-4691-9F00-F3C996BE639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thly calendar"/>
        </a:ext>
      </dgm:extLst>
    </dgm:pt>
    <dgm:pt modelId="{02DC5C8C-A907-4392-A43B-E686774F8C82}" type="pres">
      <dgm:prSet presAssocID="{9BBA953D-5092-4691-9F00-F3C996BE639C}" presName="spaceRect" presStyleCnt="0"/>
      <dgm:spPr/>
    </dgm:pt>
    <dgm:pt modelId="{4923107D-668D-47C8-AF5C-674B095B65FA}" type="pres">
      <dgm:prSet presAssocID="{9BBA953D-5092-4691-9F00-F3C996BE639C}" presName="textRect" presStyleLbl="revTx" presStyleIdx="1" presStyleCnt="4">
        <dgm:presLayoutVars>
          <dgm:chMax val="1"/>
          <dgm:chPref val="1"/>
        </dgm:presLayoutVars>
      </dgm:prSet>
      <dgm:spPr/>
    </dgm:pt>
    <dgm:pt modelId="{EE1CD029-0FA9-46F2-9824-2E58E4C4942D}" type="pres">
      <dgm:prSet presAssocID="{87959797-C549-42CD-8720-D32FC570D263}" presName="sibTrans" presStyleCnt="0"/>
      <dgm:spPr/>
    </dgm:pt>
    <dgm:pt modelId="{529DA3B3-64A4-423A-A38B-5A38DEEEE87B}" type="pres">
      <dgm:prSet presAssocID="{6A8F6476-E21F-4C43-B128-A93B45CC9B6F}" presName="compNode" presStyleCnt="0"/>
      <dgm:spPr/>
    </dgm:pt>
    <dgm:pt modelId="{12BD20A7-3BE4-4690-8ADC-CDD29985E291}" type="pres">
      <dgm:prSet presAssocID="{6A8F6476-E21F-4C43-B128-A93B45CC9B6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opwatch"/>
        </a:ext>
      </dgm:extLst>
    </dgm:pt>
    <dgm:pt modelId="{2895E317-66B1-4C35-AC87-A65833E14027}" type="pres">
      <dgm:prSet presAssocID="{6A8F6476-E21F-4C43-B128-A93B45CC9B6F}" presName="spaceRect" presStyleCnt="0"/>
      <dgm:spPr/>
    </dgm:pt>
    <dgm:pt modelId="{5BC85191-F97E-4432-80C9-54BCF15190C6}" type="pres">
      <dgm:prSet presAssocID="{6A8F6476-E21F-4C43-B128-A93B45CC9B6F}" presName="textRect" presStyleLbl="revTx" presStyleIdx="2" presStyleCnt="4">
        <dgm:presLayoutVars>
          <dgm:chMax val="1"/>
          <dgm:chPref val="1"/>
        </dgm:presLayoutVars>
      </dgm:prSet>
      <dgm:spPr/>
    </dgm:pt>
    <dgm:pt modelId="{F60BC493-DB55-40C2-BD06-0B31CD0F37BC}" type="pres">
      <dgm:prSet presAssocID="{4493AC8C-6BC2-43B3-AEE8-2D42131D567A}" presName="sibTrans" presStyleCnt="0"/>
      <dgm:spPr/>
    </dgm:pt>
    <dgm:pt modelId="{8B082DA3-AC7A-4401-9071-58CB5583F9E4}" type="pres">
      <dgm:prSet presAssocID="{123E72BB-C5AF-4ACC-99EC-3F5F0AD9DDCE}" presName="compNode" presStyleCnt="0"/>
      <dgm:spPr/>
    </dgm:pt>
    <dgm:pt modelId="{9E2745F4-CE69-48D0-A19D-AD899658854E}" type="pres">
      <dgm:prSet presAssocID="{123E72BB-C5AF-4ACC-99EC-3F5F0AD9DDC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Astronaut"/>
        </a:ext>
      </dgm:extLst>
    </dgm:pt>
    <dgm:pt modelId="{38A549AB-72C2-4071-9FA5-023381AF661A}" type="pres">
      <dgm:prSet presAssocID="{123E72BB-C5AF-4ACC-99EC-3F5F0AD9DDCE}" presName="spaceRect" presStyleCnt="0"/>
      <dgm:spPr/>
    </dgm:pt>
    <dgm:pt modelId="{F769AA93-DCB8-406A-AED0-955312F0571B}" type="pres">
      <dgm:prSet presAssocID="{123E72BB-C5AF-4ACC-99EC-3F5F0AD9DDCE}" presName="textRect" presStyleLbl="revTx" presStyleIdx="3" presStyleCnt="4">
        <dgm:presLayoutVars>
          <dgm:chMax val="1"/>
          <dgm:chPref val="1"/>
        </dgm:presLayoutVars>
      </dgm:prSet>
      <dgm:spPr/>
    </dgm:pt>
  </dgm:ptLst>
  <dgm:cxnLst>
    <dgm:cxn modelId="{F7F3DD3B-AD57-4295-8209-8ADCE6D513D2}" srcId="{C08CCC28-279D-4712-BD70-6CF7B758E6C3}" destId="{123E72BB-C5AF-4ACC-99EC-3F5F0AD9DDCE}" srcOrd="3" destOrd="0" parTransId="{DB052E29-58AB-40DE-A0B2-D66D931F7E46}" sibTransId="{8E449E12-19EA-45FA-A889-2D22FD77AC92}"/>
    <dgm:cxn modelId="{EC4FA442-DE73-44CF-B212-8D7260E04F5E}" type="presOf" srcId="{C08CCC28-279D-4712-BD70-6CF7B758E6C3}" destId="{B28E06CE-C9B4-4AE9-A985-A6CEF7FE9B81}" srcOrd="0" destOrd="0" presId="urn:microsoft.com/office/officeart/2018/2/layout/IconLabelList"/>
    <dgm:cxn modelId="{A9D92E91-2412-4C62-A199-84BE30F93175}" type="presOf" srcId="{F8D6B00A-FF7F-404C-BDF9-62DCE0C32319}" destId="{7D2D74E1-7C62-4106-B755-B7FF88B54CCA}" srcOrd="0" destOrd="0" presId="urn:microsoft.com/office/officeart/2018/2/layout/IconLabelList"/>
    <dgm:cxn modelId="{804BEF96-4168-417E-9CD1-585854FDBCEB}" srcId="{C08CCC28-279D-4712-BD70-6CF7B758E6C3}" destId="{F8D6B00A-FF7F-404C-BDF9-62DCE0C32319}" srcOrd="0" destOrd="0" parTransId="{B5E9C98A-EC4A-4376-A052-E707B156C1EA}" sibTransId="{EB05FE93-D4A2-46C0-85AA-2A0BC43B0826}"/>
    <dgm:cxn modelId="{B023E298-AAF3-4914-9886-81EC02E2EA42}" type="presOf" srcId="{6A8F6476-E21F-4C43-B128-A93B45CC9B6F}" destId="{5BC85191-F97E-4432-80C9-54BCF15190C6}" srcOrd="0" destOrd="0" presId="urn:microsoft.com/office/officeart/2018/2/layout/IconLabelList"/>
    <dgm:cxn modelId="{02EF5AC3-8BE1-4E5E-862F-325A0D837A68}" type="presOf" srcId="{9BBA953D-5092-4691-9F00-F3C996BE639C}" destId="{4923107D-668D-47C8-AF5C-674B095B65FA}" srcOrd="0" destOrd="0" presId="urn:microsoft.com/office/officeart/2018/2/layout/IconLabelList"/>
    <dgm:cxn modelId="{595CEBDC-970A-4809-9681-38962BC1A89F}" srcId="{C08CCC28-279D-4712-BD70-6CF7B758E6C3}" destId="{9BBA953D-5092-4691-9F00-F3C996BE639C}" srcOrd="1" destOrd="0" parTransId="{7244B91E-7CD8-4170-8FA7-E2F2CA2515D6}" sibTransId="{87959797-C549-42CD-8720-D32FC570D263}"/>
    <dgm:cxn modelId="{C26AEDE0-41E1-4F72-AD3C-90C7387BD35F}" type="presOf" srcId="{123E72BB-C5AF-4ACC-99EC-3F5F0AD9DDCE}" destId="{F769AA93-DCB8-406A-AED0-955312F0571B}" srcOrd="0" destOrd="0" presId="urn:microsoft.com/office/officeart/2018/2/layout/IconLabelList"/>
    <dgm:cxn modelId="{9C893FFA-A89F-4672-B3CD-1C45541BF65C}" srcId="{C08CCC28-279D-4712-BD70-6CF7B758E6C3}" destId="{6A8F6476-E21F-4C43-B128-A93B45CC9B6F}" srcOrd="2" destOrd="0" parTransId="{A606605E-D5AB-4EAC-99B9-2DACDEF317B5}" sibTransId="{4493AC8C-6BC2-43B3-AEE8-2D42131D567A}"/>
    <dgm:cxn modelId="{0184DC3A-0327-48FA-84E7-6FA3A6597E75}" type="presParOf" srcId="{B28E06CE-C9B4-4AE9-A985-A6CEF7FE9B81}" destId="{CEA4D54C-2A5C-4FF6-B00A-43FCDCA65AAC}" srcOrd="0" destOrd="0" presId="urn:microsoft.com/office/officeart/2018/2/layout/IconLabelList"/>
    <dgm:cxn modelId="{5756DEF8-237D-4730-8C1F-E42095C65CCC}" type="presParOf" srcId="{CEA4D54C-2A5C-4FF6-B00A-43FCDCA65AAC}" destId="{735FC656-0D2D-49AA-AB75-B7878A32DED4}" srcOrd="0" destOrd="0" presId="urn:microsoft.com/office/officeart/2018/2/layout/IconLabelList"/>
    <dgm:cxn modelId="{86576EB9-921E-433D-92ED-B82B975F39AE}" type="presParOf" srcId="{CEA4D54C-2A5C-4FF6-B00A-43FCDCA65AAC}" destId="{44B3117F-8687-4110-A0B2-6A2C3872319F}" srcOrd="1" destOrd="0" presId="urn:microsoft.com/office/officeart/2018/2/layout/IconLabelList"/>
    <dgm:cxn modelId="{5CCFA62A-4513-4F07-98C7-8433F393FBC1}" type="presParOf" srcId="{CEA4D54C-2A5C-4FF6-B00A-43FCDCA65AAC}" destId="{7D2D74E1-7C62-4106-B755-B7FF88B54CCA}" srcOrd="2" destOrd="0" presId="urn:microsoft.com/office/officeart/2018/2/layout/IconLabelList"/>
    <dgm:cxn modelId="{0DAC9C79-44B5-4363-8AA2-BD4C4A3EBE32}" type="presParOf" srcId="{B28E06CE-C9B4-4AE9-A985-A6CEF7FE9B81}" destId="{44B49E3F-1C02-4936-8DEE-C0F81DC5DD1F}" srcOrd="1" destOrd="0" presId="urn:microsoft.com/office/officeart/2018/2/layout/IconLabelList"/>
    <dgm:cxn modelId="{3EF9B6F6-CF5A-4EC4-903A-0B237CC26DE1}" type="presParOf" srcId="{B28E06CE-C9B4-4AE9-A985-A6CEF7FE9B81}" destId="{9D2797A7-C726-4828-AE22-2CEFCCEBFED3}" srcOrd="2" destOrd="0" presId="urn:microsoft.com/office/officeart/2018/2/layout/IconLabelList"/>
    <dgm:cxn modelId="{6E8908AA-4E5C-4F36-8884-5357B04A2A12}" type="presParOf" srcId="{9D2797A7-C726-4828-AE22-2CEFCCEBFED3}" destId="{A9040C50-9760-4587-A54E-98980E27E462}" srcOrd="0" destOrd="0" presId="urn:microsoft.com/office/officeart/2018/2/layout/IconLabelList"/>
    <dgm:cxn modelId="{13AFF932-6E2E-45BA-9C45-DD24246EB993}" type="presParOf" srcId="{9D2797A7-C726-4828-AE22-2CEFCCEBFED3}" destId="{02DC5C8C-A907-4392-A43B-E686774F8C82}" srcOrd="1" destOrd="0" presId="urn:microsoft.com/office/officeart/2018/2/layout/IconLabelList"/>
    <dgm:cxn modelId="{661685DA-D9EB-4073-A465-B73A71D7DAA2}" type="presParOf" srcId="{9D2797A7-C726-4828-AE22-2CEFCCEBFED3}" destId="{4923107D-668D-47C8-AF5C-674B095B65FA}" srcOrd="2" destOrd="0" presId="urn:microsoft.com/office/officeart/2018/2/layout/IconLabelList"/>
    <dgm:cxn modelId="{541BCE0D-8F50-4DA8-B1DB-C63DD7843E15}" type="presParOf" srcId="{B28E06CE-C9B4-4AE9-A985-A6CEF7FE9B81}" destId="{EE1CD029-0FA9-46F2-9824-2E58E4C4942D}" srcOrd="3" destOrd="0" presId="urn:microsoft.com/office/officeart/2018/2/layout/IconLabelList"/>
    <dgm:cxn modelId="{EA8B4443-3369-4943-AFFA-C17F192B20F0}" type="presParOf" srcId="{B28E06CE-C9B4-4AE9-A985-A6CEF7FE9B81}" destId="{529DA3B3-64A4-423A-A38B-5A38DEEEE87B}" srcOrd="4" destOrd="0" presId="urn:microsoft.com/office/officeart/2018/2/layout/IconLabelList"/>
    <dgm:cxn modelId="{16949D3B-52F2-43CA-9376-BCE10A16FE14}" type="presParOf" srcId="{529DA3B3-64A4-423A-A38B-5A38DEEEE87B}" destId="{12BD20A7-3BE4-4690-8ADC-CDD29985E291}" srcOrd="0" destOrd="0" presId="urn:microsoft.com/office/officeart/2018/2/layout/IconLabelList"/>
    <dgm:cxn modelId="{265ADA2F-2B52-4B8D-A5AB-B4A8E4A554BB}" type="presParOf" srcId="{529DA3B3-64A4-423A-A38B-5A38DEEEE87B}" destId="{2895E317-66B1-4C35-AC87-A65833E14027}" srcOrd="1" destOrd="0" presId="urn:microsoft.com/office/officeart/2018/2/layout/IconLabelList"/>
    <dgm:cxn modelId="{DF076409-847E-4372-94E8-FBA4EC7723FE}" type="presParOf" srcId="{529DA3B3-64A4-423A-A38B-5A38DEEEE87B}" destId="{5BC85191-F97E-4432-80C9-54BCF15190C6}" srcOrd="2" destOrd="0" presId="urn:microsoft.com/office/officeart/2018/2/layout/IconLabelList"/>
    <dgm:cxn modelId="{773265AF-655B-4B9C-99D4-7BB257F74D2B}" type="presParOf" srcId="{B28E06CE-C9B4-4AE9-A985-A6CEF7FE9B81}" destId="{F60BC493-DB55-40C2-BD06-0B31CD0F37BC}" srcOrd="5" destOrd="0" presId="urn:microsoft.com/office/officeart/2018/2/layout/IconLabelList"/>
    <dgm:cxn modelId="{0836F1F3-9FB3-42A5-AD69-8E5B08389CF5}" type="presParOf" srcId="{B28E06CE-C9B4-4AE9-A985-A6CEF7FE9B81}" destId="{8B082DA3-AC7A-4401-9071-58CB5583F9E4}" srcOrd="6" destOrd="0" presId="urn:microsoft.com/office/officeart/2018/2/layout/IconLabelList"/>
    <dgm:cxn modelId="{A289CE73-D74E-46F7-8C68-090F600E9D5A}" type="presParOf" srcId="{8B082DA3-AC7A-4401-9071-58CB5583F9E4}" destId="{9E2745F4-CE69-48D0-A19D-AD899658854E}" srcOrd="0" destOrd="0" presId="urn:microsoft.com/office/officeart/2018/2/layout/IconLabelList"/>
    <dgm:cxn modelId="{B4EC2917-3301-4424-983B-57676F25EF2E}" type="presParOf" srcId="{8B082DA3-AC7A-4401-9071-58CB5583F9E4}" destId="{38A549AB-72C2-4071-9FA5-023381AF661A}" srcOrd="1" destOrd="0" presId="urn:microsoft.com/office/officeart/2018/2/layout/IconLabelList"/>
    <dgm:cxn modelId="{0C164EA2-F068-454E-8E3F-68AE64A7A300}" type="presParOf" srcId="{8B082DA3-AC7A-4401-9071-58CB5583F9E4}" destId="{F769AA93-DCB8-406A-AED0-955312F0571B}"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E272821-05DE-4FFC-9328-4C184E066F44}"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749A2A1E-E28B-4CB1-AD37-F9662B86283C}">
      <dgm:prSet/>
      <dgm:spPr/>
      <dgm:t>
        <a:bodyPr/>
        <a:lstStyle/>
        <a:p>
          <a:pPr>
            <a:lnSpc>
              <a:spcPct val="100000"/>
            </a:lnSpc>
          </a:pPr>
          <a:r>
            <a:rPr lang="en-GB" b="1" i="0" u="sng" dirty="0"/>
            <a:t>completed classes on:</a:t>
          </a:r>
          <a:endParaRPr lang="en-US" b="1" u="sng" dirty="0"/>
        </a:p>
      </dgm:t>
    </dgm:pt>
    <dgm:pt modelId="{6E56F263-A916-4A59-A162-52BD005DC892}" type="parTrans" cxnId="{AE334E98-03AE-46FE-BEA3-1EB6B73892E6}">
      <dgm:prSet/>
      <dgm:spPr/>
      <dgm:t>
        <a:bodyPr/>
        <a:lstStyle/>
        <a:p>
          <a:endParaRPr lang="en-US"/>
        </a:p>
      </dgm:t>
    </dgm:pt>
    <dgm:pt modelId="{8F582D94-126E-410B-BDF9-C6E191D00F39}" type="sibTrans" cxnId="{AE334E98-03AE-46FE-BEA3-1EB6B73892E6}">
      <dgm:prSet/>
      <dgm:spPr/>
      <dgm:t>
        <a:bodyPr/>
        <a:lstStyle/>
        <a:p>
          <a:pPr>
            <a:lnSpc>
              <a:spcPct val="100000"/>
            </a:lnSpc>
          </a:pPr>
          <a:endParaRPr lang="en-US"/>
        </a:p>
      </dgm:t>
    </dgm:pt>
    <dgm:pt modelId="{426C80C4-302A-46B5-A859-0B6A37A3FD13}">
      <dgm:prSet/>
      <dgm:spPr/>
      <dgm:t>
        <a:bodyPr/>
        <a:lstStyle/>
        <a:p>
          <a:pPr>
            <a:lnSpc>
              <a:spcPct val="100000"/>
            </a:lnSpc>
          </a:pPr>
          <a:r>
            <a:rPr lang="en-GB" b="0" i="0"/>
            <a:t>Word: document structure, referencing, and formatting</a:t>
          </a:r>
          <a:endParaRPr lang="en-US"/>
        </a:p>
      </dgm:t>
    </dgm:pt>
    <dgm:pt modelId="{9960F502-C43C-4D50-9697-DBA4C5166C30}" type="parTrans" cxnId="{D7A0F0EA-E327-4B2F-9768-0273F9E2704D}">
      <dgm:prSet/>
      <dgm:spPr/>
      <dgm:t>
        <a:bodyPr/>
        <a:lstStyle/>
        <a:p>
          <a:endParaRPr lang="en-US"/>
        </a:p>
      </dgm:t>
    </dgm:pt>
    <dgm:pt modelId="{102B9BE4-05BC-4DD0-9ABF-E3A4DEAD2E1A}" type="sibTrans" cxnId="{D7A0F0EA-E327-4B2F-9768-0273F9E2704D}">
      <dgm:prSet/>
      <dgm:spPr/>
      <dgm:t>
        <a:bodyPr/>
        <a:lstStyle/>
        <a:p>
          <a:pPr>
            <a:lnSpc>
              <a:spcPct val="100000"/>
            </a:lnSpc>
          </a:pPr>
          <a:endParaRPr lang="en-US"/>
        </a:p>
      </dgm:t>
    </dgm:pt>
    <dgm:pt modelId="{F7352751-FE83-407C-965E-E761835475A0}">
      <dgm:prSet/>
      <dgm:spPr/>
      <dgm:t>
        <a:bodyPr/>
        <a:lstStyle/>
        <a:p>
          <a:pPr>
            <a:lnSpc>
              <a:spcPct val="100000"/>
            </a:lnSpc>
          </a:pPr>
          <a:r>
            <a:rPr lang="en-GB" b="0" i="0"/>
            <a:t>Excel: graphics, data organisation, and calculations</a:t>
          </a:r>
          <a:endParaRPr lang="en-US"/>
        </a:p>
      </dgm:t>
    </dgm:pt>
    <dgm:pt modelId="{11444EBC-17ED-400B-B961-D93388865C7B}" type="parTrans" cxnId="{3534A9AE-066B-409E-927B-4D694120FE6E}">
      <dgm:prSet/>
      <dgm:spPr/>
      <dgm:t>
        <a:bodyPr/>
        <a:lstStyle/>
        <a:p>
          <a:endParaRPr lang="en-US"/>
        </a:p>
      </dgm:t>
    </dgm:pt>
    <dgm:pt modelId="{BCBF9EA1-D233-4C72-9F9F-6586D8DACE01}" type="sibTrans" cxnId="{3534A9AE-066B-409E-927B-4D694120FE6E}">
      <dgm:prSet/>
      <dgm:spPr/>
      <dgm:t>
        <a:bodyPr/>
        <a:lstStyle/>
        <a:p>
          <a:pPr>
            <a:lnSpc>
              <a:spcPct val="100000"/>
            </a:lnSpc>
          </a:pPr>
          <a:endParaRPr lang="en-US"/>
        </a:p>
      </dgm:t>
    </dgm:pt>
    <dgm:pt modelId="{DC7E1723-12C9-4612-9BE1-DD395FC351E3}">
      <dgm:prSet/>
      <dgm:spPr/>
      <dgm:t>
        <a:bodyPr/>
        <a:lstStyle/>
        <a:p>
          <a:pPr>
            <a:lnSpc>
              <a:spcPct val="100000"/>
            </a:lnSpc>
          </a:pPr>
          <a:r>
            <a:rPr lang="en-GB" b="0" i="0"/>
            <a:t>PowerPoint: professional presenting abilities, layouts, and graphic design</a:t>
          </a:r>
          <a:endParaRPr lang="en-US"/>
        </a:p>
      </dgm:t>
    </dgm:pt>
    <dgm:pt modelId="{661044E3-934F-4274-883E-BAF0144C1F7A}" type="parTrans" cxnId="{EB07506C-EFEF-4A98-A71D-1E4E2134AE20}">
      <dgm:prSet/>
      <dgm:spPr/>
      <dgm:t>
        <a:bodyPr/>
        <a:lstStyle/>
        <a:p>
          <a:endParaRPr lang="en-US"/>
        </a:p>
      </dgm:t>
    </dgm:pt>
    <dgm:pt modelId="{32F88271-63DD-407B-8F55-DEE2AFE40902}" type="sibTrans" cxnId="{EB07506C-EFEF-4A98-A71D-1E4E2134AE20}">
      <dgm:prSet/>
      <dgm:spPr/>
      <dgm:t>
        <a:bodyPr/>
        <a:lstStyle/>
        <a:p>
          <a:endParaRPr lang="en-US"/>
        </a:p>
      </dgm:t>
    </dgm:pt>
    <dgm:pt modelId="{39AD61B2-F86C-46FB-AD73-A27E85BACA58}" type="pres">
      <dgm:prSet presAssocID="{8E272821-05DE-4FFC-9328-4C184E066F44}" presName="root" presStyleCnt="0">
        <dgm:presLayoutVars>
          <dgm:dir/>
          <dgm:resizeHandles val="exact"/>
        </dgm:presLayoutVars>
      </dgm:prSet>
      <dgm:spPr/>
    </dgm:pt>
    <dgm:pt modelId="{5D1F8C2E-0FED-4766-84CB-A7DBC4873AE0}" type="pres">
      <dgm:prSet presAssocID="{8E272821-05DE-4FFC-9328-4C184E066F44}" presName="container" presStyleCnt="0">
        <dgm:presLayoutVars>
          <dgm:dir/>
          <dgm:resizeHandles val="exact"/>
        </dgm:presLayoutVars>
      </dgm:prSet>
      <dgm:spPr/>
    </dgm:pt>
    <dgm:pt modelId="{F956FEB5-E342-4498-AC8F-36C5B2170227}" type="pres">
      <dgm:prSet presAssocID="{749A2A1E-E28B-4CB1-AD37-F9662B86283C}" presName="compNode" presStyleCnt="0"/>
      <dgm:spPr/>
    </dgm:pt>
    <dgm:pt modelId="{8BA8C008-3807-4176-B2A9-E123D7FE4F9E}" type="pres">
      <dgm:prSet presAssocID="{749A2A1E-E28B-4CB1-AD37-F9662B86283C}" presName="iconBgRect" presStyleLbl="bgShp" presStyleIdx="0" presStyleCnt="4"/>
      <dgm:spPr/>
    </dgm:pt>
    <dgm:pt modelId="{93F962B2-C198-4CE1-94DB-839138F326E7}" type="pres">
      <dgm:prSet presAssocID="{749A2A1E-E28B-4CB1-AD37-F9662B86283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iploma Roll"/>
        </a:ext>
      </dgm:extLst>
    </dgm:pt>
    <dgm:pt modelId="{CC73C908-DFBC-4A41-A571-054C7485D749}" type="pres">
      <dgm:prSet presAssocID="{749A2A1E-E28B-4CB1-AD37-F9662B86283C}" presName="spaceRect" presStyleCnt="0"/>
      <dgm:spPr/>
    </dgm:pt>
    <dgm:pt modelId="{26F16A9E-7ACA-4B26-8C77-8C341A7142A5}" type="pres">
      <dgm:prSet presAssocID="{749A2A1E-E28B-4CB1-AD37-F9662B86283C}" presName="textRect" presStyleLbl="revTx" presStyleIdx="0" presStyleCnt="4">
        <dgm:presLayoutVars>
          <dgm:chMax val="1"/>
          <dgm:chPref val="1"/>
        </dgm:presLayoutVars>
      </dgm:prSet>
      <dgm:spPr/>
    </dgm:pt>
    <dgm:pt modelId="{3AA1AF56-186C-4894-A9AC-EA30FE841C0C}" type="pres">
      <dgm:prSet presAssocID="{8F582D94-126E-410B-BDF9-C6E191D00F39}" presName="sibTrans" presStyleLbl="sibTrans2D1" presStyleIdx="0" presStyleCnt="0"/>
      <dgm:spPr/>
    </dgm:pt>
    <dgm:pt modelId="{64D49944-0AFB-4373-AB99-E75E2F30DA3A}" type="pres">
      <dgm:prSet presAssocID="{426C80C4-302A-46B5-A859-0B6A37A3FD13}" presName="compNode" presStyleCnt="0"/>
      <dgm:spPr/>
    </dgm:pt>
    <dgm:pt modelId="{32AC4083-6127-4D26-9271-B78BCF207D8F}" type="pres">
      <dgm:prSet presAssocID="{426C80C4-302A-46B5-A859-0B6A37A3FD13}" presName="iconBgRect" presStyleLbl="bgShp" presStyleIdx="1" presStyleCnt="4"/>
      <dgm:spPr/>
    </dgm:pt>
    <dgm:pt modelId="{F51444B9-1ACF-40EB-8826-22E23986A584}" type="pres">
      <dgm:prSet presAssocID="{426C80C4-302A-46B5-A859-0B6A37A3FD1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cument"/>
        </a:ext>
      </dgm:extLst>
    </dgm:pt>
    <dgm:pt modelId="{75B5D642-E52F-40B4-9A10-17D36C529AF2}" type="pres">
      <dgm:prSet presAssocID="{426C80C4-302A-46B5-A859-0B6A37A3FD13}" presName="spaceRect" presStyleCnt="0"/>
      <dgm:spPr/>
    </dgm:pt>
    <dgm:pt modelId="{18F311C0-84EF-49F1-80ED-0D16B6295366}" type="pres">
      <dgm:prSet presAssocID="{426C80C4-302A-46B5-A859-0B6A37A3FD13}" presName="textRect" presStyleLbl="revTx" presStyleIdx="1" presStyleCnt="4">
        <dgm:presLayoutVars>
          <dgm:chMax val="1"/>
          <dgm:chPref val="1"/>
        </dgm:presLayoutVars>
      </dgm:prSet>
      <dgm:spPr/>
    </dgm:pt>
    <dgm:pt modelId="{BAA1B3D1-CE86-48A9-9CDB-88D2829402A1}" type="pres">
      <dgm:prSet presAssocID="{102B9BE4-05BC-4DD0-9ABF-E3A4DEAD2E1A}" presName="sibTrans" presStyleLbl="sibTrans2D1" presStyleIdx="0" presStyleCnt="0"/>
      <dgm:spPr/>
    </dgm:pt>
    <dgm:pt modelId="{8BE460A5-374F-442B-A3B5-556999635B41}" type="pres">
      <dgm:prSet presAssocID="{F7352751-FE83-407C-965E-E761835475A0}" presName="compNode" presStyleCnt="0"/>
      <dgm:spPr/>
    </dgm:pt>
    <dgm:pt modelId="{478F7560-A31F-4789-A062-B8AD2945A7A1}" type="pres">
      <dgm:prSet presAssocID="{F7352751-FE83-407C-965E-E761835475A0}" presName="iconBgRect" presStyleLbl="bgShp" presStyleIdx="2" presStyleCnt="4"/>
      <dgm:spPr/>
    </dgm:pt>
    <dgm:pt modelId="{2300A6A9-9020-47B1-A6BD-CABAB0D3F00E}" type="pres">
      <dgm:prSet presAssocID="{F7352751-FE83-407C-965E-E761835475A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atistics"/>
        </a:ext>
      </dgm:extLst>
    </dgm:pt>
    <dgm:pt modelId="{5CA22A06-AB41-405C-9260-9E9DF32A0DE8}" type="pres">
      <dgm:prSet presAssocID="{F7352751-FE83-407C-965E-E761835475A0}" presName="spaceRect" presStyleCnt="0"/>
      <dgm:spPr/>
    </dgm:pt>
    <dgm:pt modelId="{FF14C456-C293-40CD-8B08-5F3B91449FA8}" type="pres">
      <dgm:prSet presAssocID="{F7352751-FE83-407C-965E-E761835475A0}" presName="textRect" presStyleLbl="revTx" presStyleIdx="2" presStyleCnt="4">
        <dgm:presLayoutVars>
          <dgm:chMax val="1"/>
          <dgm:chPref val="1"/>
        </dgm:presLayoutVars>
      </dgm:prSet>
      <dgm:spPr/>
    </dgm:pt>
    <dgm:pt modelId="{B3336173-A7BC-4875-B055-B75EBDD45957}" type="pres">
      <dgm:prSet presAssocID="{BCBF9EA1-D233-4C72-9F9F-6586D8DACE01}" presName="sibTrans" presStyleLbl="sibTrans2D1" presStyleIdx="0" presStyleCnt="0"/>
      <dgm:spPr/>
    </dgm:pt>
    <dgm:pt modelId="{435DE76B-D3B9-4C32-AAA8-F2C255F5BE71}" type="pres">
      <dgm:prSet presAssocID="{DC7E1723-12C9-4612-9BE1-DD395FC351E3}" presName="compNode" presStyleCnt="0"/>
      <dgm:spPr/>
    </dgm:pt>
    <dgm:pt modelId="{E402110B-1796-457C-A2A8-97D71C957054}" type="pres">
      <dgm:prSet presAssocID="{DC7E1723-12C9-4612-9BE1-DD395FC351E3}" presName="iconBgRect" presStyleLbl="bgShp" presStyleIdx="3" presStyleCnt="4"/>
      <dgm:spPr/>
    </dgm:pt>
    <dgm:pt modelId="{5D23662E-2793-491D-9D05-B63C56317ECE}" type="pres">
      <dgm:prSet presAssocID="{DC7E1723-12C9-4612-9BE1-DD395FC351E3}"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lassroom"/>
        </a:ext>
      </dgm:extLst>
    </dgm:pt>
    <dgm:pt modelId="{A1144013-F8F1-43A7-9E68-4E14A24DD0DF}" type="pres">
      <dgm:prSet presAssocID="{DC7E1723-12C9-4612-9BE1-DD395FC351E3}" presName="spaceRect" presStyleCnt="0"/>
      <dgm:spPr/>
    </dgm:pt>
    <dgm:pt modelId="{736B3702-4221-459D-95F8-2295357D03A0}" type="pres">
      <dgm:prSet presAssocID="{DC7E1723-12C9-4612-9BE1-DD395FC351E3}" presName="textRect" presStyleLbl="revTx" presStyleIdx="3" presStyleCnt="4">
        <dgm:presLayoutVars>
          <dgm:chMax val="1"/>
          <dgm:chPref val="1"/>
        </dgm:presLayoutVars>
      </dgm:prSet>
      <dgm:spPr/>
    </dgm:pt>
  </dgm:ptLst>
  <dgm:cxnLst>
    <dgm:cxn modelId="{0A9C5514-B901-4483-AB2B-C7B17DE0CEA9}" type="presOf" srcId="{102B9BE4-05BC-4DD0-9ABF-E3A4DEAD2E1A}" destId="{BAA1B3D1-CE86-48A9-9CDB-88D2829402A1}" srcOrd="0" destOrd="0" presId="urn:microsoft.com/office/officeart/2018/2/layout/IconCircleList"/>
    <dgm:cxn modelId="{9A7C7A15-88D4-4D56-B99C-7C6B1CA46856}" type="presOf" srcId="{DC7E1723-12C9-4612-9BE1-DD395FC351E3}" destId="{736B3702-4221-459D-95F8-2295357D03A0}" srcOrd="0" destOrd="0" presId="urn:microsoft.com/office/officeart/2018/2/layout/IconCircleList"/>
    <dgm:cxn modelId="{395A6E20-A968-4EEF-970C-AF42C450114B}" type="presOf" srcId="{F7352751-FE83-407C-965E-E761835475A0}" destId="{FF14C456-C293-40CD-8B08-5F3B91449FA8}" srcOrd="0" destOrd="0" presId="urn:microsoft.com/office/officeart/2018/2/layout/IconCircleList"/>
    <dgm:cxn modelId="{7459F648-0488-4CE8-9AB3-A48DAE3E2DC4}" type="presOf" srcId="{8E272821-05DE-4FFC-9328-4C184E066F44}" destId="{39AD61B2-F86C-46FB-AD73-A27E85BACA58}" srcOrd="0" destOrd="0" presId="urn:microsoft.com/office/officeart/2018/2/layout/IconCircleList"/>
    <dgm:cxn modelId="{57504B49-78C3-49CE-A212-2A5768C36F9B}" type="presOf" srcId="{BCBF9EA1-D233-4C72-9F9F-6586D8DACE01}" destId="{B3336173-A7BC-4875-B055-B75EBDD45957}" srcOrd="0" destOrd="0" presId="urn:microsoft.com/office/officeart/2018/2/layout/IconCircleList"/>
    <dgm:cxn modelId="{557A9155-CFAC-41E9-B861-7BAEA24CF957}" type="presOf" srcId="{749A2A1E-E28B-4CB1-AD37-F9662B86283C}" destId="{26F16A9E-7ACA-4B26-8C77-8C341A7142A5}" srcOrd="0" destOrd="0" presId="urn:microsoft.com/office/officeart/2018/2/layout/IconCircleList"/>
    <dgm:cxn modelId="{EB07506C-EFEF-4A98-A71D-1E4E2134AE20}" srcId="{8E272821-05DE-4FFC-9328-4C184E066F44}" destId="{DC7E1723-12C9-4612-9BE1-DD395FC351E3}" srcOrd="3" destOrd="0" parTransId="{661044E3-934F-4274-883E-BAF0144C1F7A}" sibTransId="{32F88271-63DD-407B-8F55-DEE2AFE40902}"/>
    <dgm:cxn modelId="{AE334E98-03AE-46FE-BEA3-1EB6B73892E6}" srcId="{8E272821-05DE-4FFC-9328-4C184E066F44}" destId="{749A2A1E-E28B-4CB1-AD37-F9662B86283C}" srcOrd="0" destOrd="0" parTransId="{6E56F263-A916-4A59-A162-52BD005DC892}" sibTransId="{8F582D94-126E-410B-BDF9-C6E191D00F39}"/>
    <dgm:cxn modelId="{F13153A2-BAB8-480C-969A-588B5BCCCE15}" type="presOf" srcId="{8F582D94-126E-410B-BDF9-C6E191D00F39}" destId="{3AA1AF56-186C-4894-A9AC-EA30FE841C0C}" srcOrd="0" destOrd="0" presId="urn:microsoft.com/office/officeart/2018/2/layout/IconCircleList"/>
    <dgm:cxn modelId="{3534A9AE-066B-409E-927B-4D694120FE6E}" srcId="{8E272821-05DE-4FFC-9328-4C184E066F44}" destId="{F7352751-FE83-407C-965E-E761835475A0}" srcOrd="2" destOrd="0" parTransId="{11444EBC-17ED-400B-B961-D93388865C7B}" sibTransId="{BCBF9EA1-D233-4C72-9F9F-6586D8DACE01}"/>
    <dgm:cxn modelId="{381CCBB1-A37C-40A6-8889-47F30F841C19}" type="presOf" srcId="{426C80C4-302A-46B5-A859-0B6A37A3FD13}" destId="{18F311C0-84EF-49F1-80ED-0D16B6295366}" srcOrd="0" destOrd="0" presId="urn:microsoft.com/office/officeart/2018/2/layout/IconCircleList"/>
    <dgm:cxn modelId="{D7A0F0EA-E327-4B2F-9768-0273F9E2704D}" srcId="{8E272821-05DE-4FFC-9328-4C184E066F44}" destId="{426C80C4-302A-46B5-A859-0B6A37A3FD13}" srcOrd="1" destOrd="0" parTransId="{9960F502-C43C-4D50-9697-DBA4C5166C30}" sibTransId="{102B9BE4-05BC-4DD0-9ABF-E3A4DEAD2E1A}"/>
    <dgm:cxn modelId="{6A0FC1FD-6C60-4B4A-AE4D-C017D511AD7A}" type="presParOf" srcId="{39AD61B2-F86C-46FB-AD73-A27E85BACA58}" destId="{5D1F8C2E-0FED-4766-84CB-A7DBC4873AE0}" srcOrd="0" destOrd="0" presId="urn:microsoft.com/office/officeart/2018/2/layout/IconCircleList"/>
    <dgm:cxn modelId="{98678DBF-616C-4DA7-852B-63A90BE3E1E0}" type="presParOf" srcId="{5D1F8C2E-0FED-4766-84CB-A7DBC4873AE0}" destId="{F956FEB5-E342-4498-AC8F-36C5B2170227}" srcOrd="0" destOrd="0" presId="urn:microsoft.com/office/officeart/2018/2/layout/IconCircleList"/>
    <dgm:cxn modelId="{78D2D59D-8E24-4DBE-AA36-47CB874B1979}" type="presParOf" srcId="{F956FEB5-E342-4498-AC8F-36C5B2170227}" destId="{8BA8C008-3807-4176-B2A9-E123D7FE4F9E}" srcOrd="0" destOrd="0" presId="urn:microsoft.com/office/officeart/2018/2/layout/IconCircleList"/>
    <dgm:cxn modelId="{CCB26510-927A-4C13-97ED-DA6C20273890}" type="presParOf" srcId="{F956FEB5-E342-4498-AC8F-36C5B2170227}" destId="{93F962B2-C198-4CE1-94DB-839138F326E7}" srcOrd="1" destOrd="0" presId="urn:microsoft.com/office/officeart/2018/2/layout/IconCircleList"/>
    <dgm:cxn modelId="{D8DD93D7-218A-4417-A480-BCE5064DD4DD}" type="presParOf" srcId="{F956FEB5-E342-4498-AC8F-36C5B2170227}" destId="{CC73C908-DFBC-4A41-A571-054C7485D749}" srcOrd="2" destOrd="0" presId="urn:microsoft.com/office/officeart/2018/2/layout/IconCircleList"/>
    <dgm:cxn modelId="{C344CEBB-A6BF-4452-B364-E02945B3C5E2}" type="presParOf" srcId="{F956FEB5-E342-4498-AC8F-36C5B2170227}" destId="{26F16A9E-7ACA-4B26-8C77-8C341A7142A5}" srcOrd="3" destOrd="0" presId="urn:microsoft.com/office/officeart/2018/2/layout/IconCircleList"/>
    <dgm:cxn modelId="{7EDFB1B6-8B4F-4446-B830-32C518E8A607}" type="presParOf" srcId="{5D1F8C2E-0FED-4766-84CB-A7DBC4873AE0}" destId="{3AA1AF56-186C-4894-A9AC-EA30FE841C0C}" srcOrd="1" destOrd="0" presId="urn:microsoft.com/office/officeart/2018/2/layout/IconCircleList"/>
    <dgm:cxn modelId="{A37DB3FF-8DC3-4F59-BF11-7FECB1FF264D}" type="presParOf" srcId="{5D1F8C2E-0FED-4766-84CB-A7DBC4873AE0}" destId="{64D49944-0AFB-4373-AB99-E75E2F30DA3A}" srcOrd="2" destOrd="0" presId="urn:microsoft.com/office/officeart/2018/2/layout/IconCircleList"/>
    <dgm:cxn modelId="{BC3D2498-DFD1-4282-A25D-1EFB4B5CAFA2}" type="presParOf" srcId="{64D49944-0AFB-4373-AB99-E75E2F30DA3A}" destId="{32AC4083-6127-4D26-9271-B78BCF207D8F}" srcOrd="0" destOrd="0" presId="urn:microsoft.com/office/officeart/2018/2/layout/IconCircleList"/>
    <dgm:cxn modelId="{53FCE64E-6C9B-40ED-BC32-EF1C387540EF}" type="presParOf" srcId="{64D49944-0AFB-4373-AB99-E75E2F30DA3A}" destId="{F51444B9-1ACF-40EB-8826-22E23986A584}" srcOrd="1" destOrd="0" presId="urn:microsoft.com/office/officeart/2018/2/layout/IconCircleList"/>
    <dgm:cxn modelId="{D5F49FC9-0DFD-4A65-BA92-69FDCD5CE723}" type="presParOf" srcId="{64D49944-0AFB-4373-AB99-E75E2F30DA3A}" destId="{75B5D642-E52F-40B4-9A10-17D36C529AF2}" srcOrd="2" destOrd="0" presId="urn:microsoft.com/office/officeart/2018/2/layout/IconCircleList"/>
    <dgm:cxn modelId="{8E4FF23D-CBDB-4710-B1B2-2FDE3929A0EF}" type="presParOf" srcId="{64D49944-0AFB-4373-AB99-E75E2F30DA3A}" destId="{18F311C0-84EF-49F1-80ED-0D16B6295366}" srcOrd="3" destOrd="0" presId="urn:microsoft.com/office/officeart/2018/2/layout/IconCircleList"/>
    <dgm:cxn modelId="{E0E2F9D4-E7D8-4530-8898-A6D68F2F53C7}" type="presParOf" srcId="{5D1F8C2E-0FED-4766-84CB-A7DBC4873AE0}" destId="{BAA1B3D1-CE86-48A9-9CDB-88D2829402A1}" srcOrd="3" destOrd="0" presId="urn:microsoft.com/office/officeart/2018/2/layout/IconCircleList"/>
    <dgm:cxn modelId="{962EA4AB-3B9A-4CCF-B454-EC077391F060}" type="presParOf" srcId="{5D1F8C2E-0FED-4766-84CB-A7DBC4873AE0}" destId="{8BE460A5-374F-442B-A3B5-556999635B41}" srcOrd="4" destOrd="0" presId="urn:microsoft.com/office/officeart/2018/2/layout/IconCircleList"/>
    <dgm:cxn modelId="{7190BF21-D3CF-473A-A721-5CD20FCB3405}" type="presParOf" srcId="{8BE460A5-374F-442B-A3B5-556999635B41}" destId="{478F7560-A31F-4789-A062-B8AD2945A7A1}" srcOrd="0" destOrd="0" presId="urn:microsoft.com/office/officeart/2018/2/layout/IconCircleList"/>
    <dgm:cxn modelId="{F2140A14-858D-49FE-92F3-8F922370787E}" type="presParOf" srcId="{8BE460A5-374F-442B-A3B5-556999635B41}" destId="{2300A6A9-9020-47B1-A6BD-CABAB0D3F00E}" srcOrd="1" destOrd="0" presId="urn:microsoft.com/office/officeart/2018/2/layout/IconCircleList"/>
    <dgm:cxn modelId="{B101FB8D-2C89-45C3-AE24-C9473CF4FE05}" type="presParOf" srcId="{8BE460A5-374F-442B-A3B5-556999635B41}" destId="{5CA22A06-AB41-405C-9260-9E9DF32A0DE8}" srcOrd="2" destOrd="0" presId="urn:microsoft.com/office/officeart/2018/2/layout/IconCircleList"/>
    <dgm:cxn modelId="{9D918F5E-93E9-4B1E-BF23-B6F068EB21C2}" type="presParOf" srcId="{8BE460A5-374F-442B-A3B5-556999635B41}" destId="{FF14C456-C293-40CD-8B08-5F3B91449FA8}" srcOrd="3" destOrd="0" presId="urn:microsoft.com/office/officeart/2018/2/layout/IconCircleList"/>
    <dgm:cxn modelId="{632050D5-0E3E-4658-A577-F4406FF2010E}" type="presParOf" srcId="{5D1F8C2E-0FED-4766-84CB-A7DBC4873AE0}" destId="{B3336173-A7BC-4875-B055-B75EBDD45957}" srcOrd="5" destOrd="0" presId="urn:microsoft.com/office/officeart/2018/2/layout/IconCircleList"/>
    <dgm:cxn modelId="{9F2AA88D-0533-4914-A8C9-794928228BD4}" type="presParOf" srcId="{5D1F8C2E-0FED-4766-84CB-A7DBC4873AE0}" destId="{435DE76B-D3B9-4C32-AAA8-F2C255F5BE71}" srcOrd="6" destOrd="0" presId="urn:microsoft.com/office/officeart/2018/2/layout/IconCircleList"/>
    <dgm:cxn modelId="{2E6DE782-90FA-4C18-9BF5-0093F6D0BD68}" type="presParOf" srcId="{435DE76B-D3B9-4C32-AAA8-F2C255F5BE71}" destId="{E402110B-1796-457C-A2A8-97D71C957054}" srcOrd="0" destOrd="0" presId="urn:microsoft.com/office/officeart/2018/2/layout/IconCircleList"/>
    <dgm:cxn modelId="{60FD43E7-06A4-4189-9494-7F3FCE12B49F}" type="presParOf" srcId="{435DE76B-D3B9-4C32-AAA8-F2C255F5BE71}" destId="{5D23662E-2793-491D-9D05-B63C56317ECE}" srcOrd="1" destOrd="0" presId="urn:microsoft.com/office/officeart/2018/2/layout/IconCircleList"/>
    <dgm:cxn modelId="{48AF90CD-301E-4ABA-AE8A-2544E321B205}" type="presParOf" srcId="{435DE76B-D3B9-4C32-AAA8-F2C255F5BE71}" destId="{A1144013-F8F1-43A7-9E68-4E14A24DD0DF}" srcOrd="2" destOrd="0" presId="urn:microsoft.com/office/officeart/2018/2/layout/IconCircleList"/>
    <dgm:cxn modelId="{D65486BD-2758-4244-AB93-420F1A803F7A}" type="presParOf" srcId="{435DE76B-D3B9-4C32-AAA8-F2C255F5BE71}" destId="{736B3702-4221-459D-95F8-2295357D03A0}"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6D88C39-B1A1-471E-895F-F53233E32570}"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B058668E-0DF3-4D76-8DAC-E7F11BBD7213}">
      <dgm:prSet/>
      <dgm:spPr/>
      <dgm:t>
        <a:bodyPr/>
        <a:lstStyle/>
        <a:p>
          <a:r>
            <a:rPr lang="en-GB" b="0" i="0"/>
            <a:t>Improved Skills:  </a:t>
          </a:r>
          <a:endParaRPr lang="en-US"/>
        </a:p>
      </dgm:t>
    </dgm:pt>
    <dgm:pt modelId="{DCE7DD40-34E2-4A9F-B0C5-3B0FC2C94574}" type="parTrans" cxnId="{08787570-7546-4D27-8DC6-281A6A2B6300}">
      <dgm:prSet/>
      <dgm:spPr/>
      <dgm:t>
        <a:bodyPr/>
        <a:lstStyle/>
        <a:p>
          <a:endParaRPr lang="en-US"/>
        </a:p>
      </dgm:t>
    </dgm:pt>
    <dgm:pt modelId="{AC5B433A-E0DD-422C-8634-CBB4110D1FC8}" type="sibTrans" cxnId="{08787570-7546-4D27-8DC6-281A6A2B6300}">
      <dgm:prSet/>
      <dgm:spPr/>
      <dgm:t>
        <a:bodyPr/>
        <a:lstStyle/>
        <a:p>
          <a:endParaRPr lang="en-US"/>
        </a:p>
      </dgm:t>
    </dgm:pt>
    <dgm:pt modelId="{921E23BA-1C5D-4407-97C6-501F6FD57B3B}">
      <dgm:prSet/>
      <dgm:spPr/>
      <dgm:t>
        <a:bodyPr/>
        <a:lstStyle/>
        <a:p>
          <a:r>
            <a:rPr lang="en-GB" b="0" i="0"/>
            <a:t>Digital productivity: making effective use of Office products</a:t>
          </a:r>
          <a:endParaRPr lang="en-US"/>
        </a:p>
      </dgm:t>
    </dgm:pt>
    <dgm:pt modelId="{F5B54BF5-9CAD-4991-A17E-13DF5830F459}" type="parTrans" cxnId="{7501B49E-A550-456F-8774-6195822467A9}">
      <dgm:prSet/>
      <dgm:spPr/>
      <dgm:t>
        <a:bodyPr/>
        <a:lstStyle/>
        <a:p>
          <a:endParaRPr lang="en-US"/>
        </a:p>
      </dgm:t>
    </dgm:pt>
    <dgm:pt modelId="{722DFA1D-0CA8-40A3-8E51-5940C063687F}" type="sibTrans" cxnId="{7501B49E-A550-456F-8774-6195822467A9}">
      <dgm:prSet/>
      <dgm:spPr/>
      <dgm:t>
        <a:bodyPr/>
        <a:lstStyle/>
        <a:p>
          <a:endParaRPr lang="en-US"/>
        </a:p>
      </dgm:t>
    </dgm:pt>
    <dgm:pt modelId="{EB23EB04-289A-461E-AB43-6CE0875F5179}">
      <dgm:prSet/>
      <dgm:spPr/>
      <dgm:t>
        <a:bodyPr/>
        <a:lstStyle/>
        <a:p>
          <a:r>
            <a:rPr lang="en-GB" b="0" i="0"/>
            <a:t>Communication: creating formal documents</a:t>
          </a:r>
          <a:endParaRPr lang="en-US"/>
        </a:p>
      </dgm:t>
    </dgm:pt>
    <dgm:pt modelId="{A4DC042D-1CC1-459A-97FC-5856C4AC1B57}" type="parTrans" cxnId="{FECDD340-BB79-4E1B-A6C2-00B0701D601C}">
      <dgm:prSet/>
      <dgm:spPr/>
      <dgm:t>
        <a:bodyPr/>
        <a:lstStyle/>
        <a:p>
          <a:endParaRPr lang="en-US"/>
        </a:p>
      </dgm:t>
    </dgm:pt>
    <dgm:pt modelId="{637B406E-4915-450D-82FA-9FB1709B6140}" type="sibTrans" cxnId="{FECDD340-BB79-4E1B-A6C2-00B0701D601C}">
      <dgm:prSet/>
      <dgm:spPr/>
      <dgm:t>
        <a:bodyPr/>
        <a:lstStyle/>
        <a:p>
          <a:endParaRPr lang="en-US"/>
        </a:p>
      </dgm:t>
    </dgm:pt>
    <dgm:pt modelId="{5403358E-C77F-47B3-AAD5-3280692C3010}">
      <dgm:prSet/>
      <dgm:spPr/>
      <dgm:t>
        <a:bodyPr/>
        <a:lstStyle/>
        <a:p>
          <a:r>
            <a:rPr lang="en-GB" b="0" i="0"/>
            <a:t>Excel data analysis and problem-solving</a:t>
          </a:r>
          <a:endParaRPr lang="en-US"/>
        </a:p>
      </dgm:t>
    </dgm:pt>
    <dgm:pt modelId="{230C7914-6ADE-45E9-9D2A-526F93D221C7}" type="parTrans" cxnId="{0C7670F8-971F-4C38-A964-7C164D0F458C}">
      <dgm:prSet/>
      <dgm:spPr/>
      <dgm:t>
        <a:bodyPr/>
        <a:lstStyle/>
        <a:p>
          <a:endParaRPr lang="en-US"/>
        </a:p>
      </dgm:t>
    </dgm:pt>
    <dgm:pt modelId="{E644C0F2-798A-479F-B9D8-2FBC3E7DC5DC}" type="sibTrans" cxnId="{0C7670F8-971F-4C38-A964-7C164D0F458C}">
      <dgm:prSet/>
      <dgm:spPr/>
      <dgm:t>
        <a:bodyPr/>
        <a:lstStyle/>
        <a:p>
          <a:endParaRPr lang="en-US"/>
        </a:p>
      </dgm:t>
    </dgm:pt>
    <dgm:pt modelId="{4B2EE7BF-C31D-4453-B2F1-CBD47CCFE2BC}">
      <dgm:prSet/>
      <dgm:spPr/>
      <dgm:t>
        <a:bodyPr/>
        <a:lstStyle/>
        <a:p>
          <a:r>
            <a:rPr lang="en-GB" b="0" i="0"/>
            <a:t>Using creativity to create appealing presentations </a:t>
          </a:r>
          <a:endParaRPr lang="en-US"/>
        </a:p>
      </dgm:t>
    </dgm:pt>
    <dgm:pt modelId="{F7FF25EB-0D15-421B-9A82-B8BC07B98EF5}" type="parTrans" cxnId="{9CDF288E-9896-4DEA-8603-5A23CE0E0118}">
      <dgm:prSet/>
      <dgm:spPr/>
      <dgm:t>
        <a:bodyPr/>
        <a:lstStyle/>
        <a:p>
          <a:endParaRPr lang="en-US"/>
        </a:p>
      </dgm:t>
    </dgm:pt>
    <dgm:pt modelId="{D1C5D9D8-7B18-4452-B428-5A31FE77D735}" type="sibTrans" cxnId="{9CDF288E-9896-4DEA-8603-5A23CE0E0118}">
      <dgm:prSet/>
      <dgm:spPr/>
      <dgm:t>
        <a:bodyPr/>
        <a:lstStyle/>
        <a:p>
          <a:endParaRPr lang="en-US"/>
        </a:p>
      </dgm:t>
    </dgm:pt>
    <dgm:pt modelId="{906630C6-50E9-044F-9B73-C4BBE1664897}" type="pres">
      <dgm:prSet presAssocID="{56D88C39-B1A1-471E-895F-F53233E32570}" presName="outerComposite" presStyleCnt="0">
        <dgm:presLayoutVars>
          <dgm:chMax val="5"/>
          <dgm:dir/>
          <dgm:resizeHandles val="exact"/>
        </dgm:presLayoutVars>
      </dgm:prSet>
      <dgm:spPr/>
    </dgm:pt>
    <dgm:pt modelId="{973DDAC8-EDB6-FB40-A0B6-04F0E8076CDC}" type="pres">
      <dgm:prSet presAssocID="{56D88C39-B1A1-471E-895F-F53233E32570}" presName="dummyMaxCanvas" presStyleCnt="0">
        <dgm:presLayoutVars/>
      </dgm:prSet>
      <dgm:spPr/>
    </dgm:pt>
    <dgm:pt modelId="{CCC4D88C-C97E-4948-B766-D92FF7156337}" type="pres">
      <dgm:prSet presAssocID="{56D88C39-B1A1-471E-895F-F53233E32570}" presName="FiveNodes_1" presStyleLbl="node1" presStyleIdx="0" presStyleCnt="5">
        <dgm:presLayoutVars>
          <dgm:bulletEnabled val="1"/>
        </dgm:presLayoutVars>
      </dgm:prSet>
      <dgm:spPr/>
    </dgm:pt>
    <dgm:pt modelId="{AD26C37A-07C7-0745-9674-3F1AB0477E40}" type="pres">
      <dgm:prSet presAssocID="{56D88C39-B1A1-471E-895F-F53233E32570}" presName="FiveNodes_2" presStyleLbl="node1" presStyleIdx="1" presStyleCnt="5">
        <dgm:presLayoutVars>
          <dgm:bulletEnabled val="1"/>
        </dgm:presLayoutVars>
      </dgm:prSet>
      <dgm:spPr/>
    </dgm:pt>
    <dgm:pt modelId="{BAF05080-5B65-9C45-A0A7-4DE5B10B658B}" type="pres">
      <dgm:prSet presAssocID="{56D88C39-B1A1-471E-895F-F53233E32570}" presName="FiveNodes_3" presStyleLbl="node1" presStyleIdx="2" presStyleCnt="5">
        <dgm:presLayoutVars>
          <dgm:bulletEnabled val="1"/>
        </dgm:presLayoutVars>
      </dgm:prSet>
      <dgm:spPr/>
    </dgm:pt>
    <dgm:pt modelId="{26B436F5-72E1-AC42-845A-8A958B95664A}" type="pres">
      <dgm:prSet presAssocID="{56D88C39-B1A1-471E-895F-F53233E32570}" presName="FiveNodes_4" presStyleLbl="node1" presStyleIdx="3" presStyleCnt="5">
        <dgm:presLayoutVars>
          <dgm:bulletEnabled val="1"/>
        </dgm:presLayoutVars>
      </dgm:prSet>
      <dgm:spPr/>
    </dgm:pt>
    <dgm:pt modelId="{6B24E6EB-950A-374F-BF39-12DB08A4DBE1}" type="pres">
      <dgm:prSet presAssocID="{56D88C39-B1A1-471E-895F-F53233E32570}" presName="FiveNodes_5" presStyleLbl="node1" presStyleIdx="4" presStyleCnt="5">
        <dgm:presLayoutVars>
          <dgm:bulletEnabled val="1"/>
        </dgm:presLayoutVars>
      </dgm:prSet>
      <dgm:spPr/>
    </dgm:pt>
    <dgm:pt modelId="{C542C4F7-33C5-0D44-AD8D-0F0C880AC895}" type="pres">
      <dgm:prSet presAssocID="{56D88C39-B1A1-471E-895F-F53233E32570}" presName="FiveConn_1-2" presStyleLbl="fgAccFollowNode1" presStyleIdx="0" presStyleCnt="4">
        <dgm:presLayoutVars>
          <dgm:bulletEnabled val="1"/>
        </dgm:presLayoutVars>
      </dgm:prSet>
      <dgm:spPr/>
    </dgm:pt>
    <dgm:pt modelId="{4E286CF7-B887-3540-911B-B589D9522167}" type="pres">
      <dgm:prSet presAssocID="{56D88C39-B1A1-471E-895F-F53233E32570}" presName="FiveConn_2-3" presStyleLbl="fgAccFollowNode1" presStyleIdx="1" presStyleCnt="4">
        <dgm:presLayoutVars>
          <dgm:bulletEnabled val="1"/>
        </dgm:presLayoutVars>
      </dgm:prSet>
      <dgm:spPr/>
    </dgm:pt>
    <dgm:pt modelId="{3A6C2F6A-8301-9A41-9D28-01F498D48DF6}" type="pres">
      <dgm:prSet presAssocID="{56D88C39-B1A1-471E-895F-F53233E32570}" presName="FiveConn_3-4" presStyleLbl="fgAccFollowNode1" presStyleIdx="2" presStyleCnt="4">
        <dgm:presLayoutVars>
          <dgm:bulletEnabled val="1"/>
        </dgm:presLayoutVars>
      </dgm:prSet>
      <dgm:spPr/>
    </dgm:pt>
    <dgm:pt modelId="{25034DA4-2251-FA49-8F1D-4832A81800E2}" type="pres">
      <dgm:prSet presAssocID="{56D88C39-B1A1-471E-895F-F53233E32570}" presName="FiveConn_4-5" presStyleLbl="fgAccFollowNode1" presStyleIdx="3" presStyleCnt="4">
        <dgm:presLayoutVars>
          <dgm:bulletEnabled val="1"/>
        </dgm:presLayoutVars>
      </dgm:prSet>
      <dgm:spPr/>
    </dgm:pt>
    <dgm:pt modelId="{30B26B2A-2E6B-BE41-ABA0-9F1ED0E91288}" type="pres">
      <dgm:prSet presAssocID="{56D88C39-B1A1-471E-895F-F53233E32570}" presName="FiveNodes_1_text" presStyleLbl="node1" presStyleIdx="4" presStyleCnt="5">
        <dgm:presLayoutVars>
          <dgm:bulletEnabled val="1"/>
        </dgm:presLayoutVars>
      </dgm:prSet>
      <dgm:spPr/>
    </dgm:pt>
    <dgm:pt modelId="{714D5B1D-7C82-BE43-B05E-2806BA15040A}" type="pres">
      <dgm:prSet presAssocID="{56D88C39-B1A1-471E-895F-F53233E32570}" presName="FiveNodes_2_text" presStyleLbl="node1" presStyleIdx="4" presStyleCnt="5">
        <dgm:presLayoutVars>
          <dgm:bulletEnabled val="1"/>
        </dgm:presLayoutVars>
      </dgm:prSet>
      <dgm:spPr/>
    </dgm:pt>
    <dgm:pt modelId="{1D4E700E-F556-2640-8DE8-7E5A6D819CAB}" type="pres">
      <dgm:prSet presAssocID="{56D88C39-B1A1-471E-895F-F53233E32570}" presName="FiveNodes_3_text" presStyleLbl="node1" presStyleIdx="4" presStyleCnt="5">
        <dgm:presLayoutVars>
          <dgm:bulletEnabled val="1"/>
        </dgm:presLayoutVars>
      </dgm:prSet>
      <dgm:spPr/>
    </dgm:pt>
    <dgm:pt modelId="{FD48DD4C-25D7-A94D-8351-6CCCEA93CDDD}" type="pres">
      <dgm:prSet presAssocID="{56D88C39-B1A1-471E-895F-F53233E32570}" presName="FiveNodes_4_text" presStyleLbl="node1" presStyleIdx="4" presStyleCnt="5">
        <dgm:presLayoutVars>
          <dgm:bulletEnabled val="1"/>
        </dgm:presLayoutVars>
      </dgm:prSet>
      <dgm:spPr/>
    </dgm:pt>
    <dgm:pt modelId="{8BDFD811-E11F-7740-8096-2140410043B8}" type="pres">
      <dgm:prSet presAssocID="{56D88C39-B1A1-471E-895F-F53233E32570}" presName="FiveNodes_5_text" presStyleLbl="node1" presStyleIdx="4" presStyleCnt="5">
        <dgm:presLayoutVars>
          <dgm:bulletEnabled val="1"/>
        </dgm:presLayoutVars>
      </dgm:prSet>
      <dgm:spPr/>
    </dgm:pt>
  </dgm:ptLst>
  <dgm:cxnLst>
    <dgm:cxn modelId="{847F8507-3B7C-8544-AF19-34632AA68CA1}" type="presOf" srcId="{5403358E-C77F-47B3-AAD5-3280692C3010}" destId="{FD48DD4C-25D7-A94D-8351-6CCCEA93CDDD}" srcOrd="1" destOrd="0" presId="urn:microsoft.com/office/officeart/2005/8/layout/vProcess5"/>
    <dgm:cxn modelId="{22E82219-61D9-0B48-94FD-EC93EB95DDC2}" type="presOf" srcId="{4B2EE7BF-C31D-4453-B2F1-CBD47CCFE2BC}" destId="{8BDFD811-E11F-7740-8096-2140410043B8}" srcOrd="1" destOrd="0" presId="urn:microsoft.com/office/officeart/2005/8/layout/vProcess5"/>
    <dgm:cxn modelId="{854BD937-B16F-094E-B835-BC546590EE76}" type="presOf" srcId="{B058668E-0DF3-4D76-8DAC-E7F11BBD7213}" destId="{CCC4D88C-C97E-4948-B766-D92FF7156337}" srcOrd="0" destOrd="0" presId="urn:microsoft.com/office/officeart/2005/8/layout/vProcess5"/>
    <dgm:cxn modelId="{FECDD340-BB79-4E1B-A6C2-00B0701D601C}" srcId="{56D88C39-B1A1-471E-895F-F53233E32570}" destId="{EB23EB04-289A-461E-AB43-6CE0875F5179}" srcOrd="2" destOrd="0" parTransId="{A4DC042D-1CC1-459A-97FC-5856C4AC1B57}" sibTransId="{637B406E-4915-450D-82FA-9FB1709B6140}"/>
    <dgm:cxn modelId="{7E674E4E-28BE-CF46-B3E8-24159FB5A269}" type="presOf" srcId="{56D88C39-B1A1-471E-895F-F53233E32570}" destId="{906630C6-50E9-044F-9B73-C4BBE1664897}" srcOrd="0" destOrd="0" presId="urn:microsoft.com/office/officeart/2005/8/layout/vProcess5"/>
    <dgm:cxn modelId="{08787570-7546-4D27-8DC6-281A6A2B6300}" srcId="{56D88C39-B1A1-471E-895F-F53233E32570}" destId="{B058668E-0DF3-4D76-8DAC-E7F11BBD7213}" srcOrd="0" destOrd="0" parTransId="{DCE7DD40-34E2-4A9F-B0C5-3B0FC2C94574}" sibTransId="{AC5B433A-E0DD-422C-8634-CBB4110D1FC8}"/>
    <dgm:cxn modelId="{A1914D7E-70C8-9842-9AEE-9C8937C2C534}" type="presOf" srcId="{EB23EB04-289A-461E-AB43-6CE0875F5179}" destId="{BAF05080-5B65-9C45-A0A7-4DE5B10B658B}" srcOrd="0" destOrd="0" presId="urn:microsoft.com/office/officeart/2005/8/layout/vProcess5"/>
    <dgm:cxn modelId="{9CDF288E-9896-4DEA-8603-5A23CE0E0118}" srcId="{56D88C39-B1A1-471E-895F-F53233E32570}" destId="{4B2EE7BF-C31D-4453-B2F1-CBD47CCFE2BC}" srcOrd="4" destOrd="0" parTransId="{F7FF25EB-0D15-421B-9A82-B8BC07B98EF5}" sibTransId="{D1C5D9D8-7B18-4452-B428-5A31FE77D735}"/>
    <dgm:cxn modelId="{7501B49E-A550-456F-8774-6195822467A9}" srcId="{56D88C39-B1A1-471E-895F-F53233E32570}" destId="{921E23BA-1C5D-4407-97C6-501F6FD57B3B}" srcOrd="1" destOrd="0" parTransId="{F5B54BF5-9CAD-4991-A17E-13DF5830F459}" sibTransId="{722DFA1D-0CA8-40A3-8E51-5940C063687F}"/>
    <dgm:cxn modelId="{6F0B869F-F0A8-9F4E-8A20-1CAF8DE54D99}" type="presOf" srcId="{722DFA1D-0CA8-40A3-8E51-5940C063687F}" destId="{4E286CF7-B887-3540-911B-B589D9522167}" srcOrd="0" destOrd="0" presId="urn:microsoft.com/office/officeart/2005/8/layout/vProcess5"/>
    <dgm:cxn modelId="{EB587AA4-6357-2C41-A01B-08C6488BBC68}" type="presOf" srcId="{921E23BA-1C5D-4407-97C6-501F6FD57B3B}" destId="{714D5B1D-7C82-BE43-B05E-2806BA15040A}" srcOrd="1" destOrd="0" presId="urn:microsoft.com/office/officeart/2005/8/layout/vProcess5"/>
    <dgm:cxn modelId="{5D0C02AD-9946-1147-ABB4-A2CEAC75044F}" type="presOf" srcId="{E644C0F2-798A-479F-B9D8-2FBC3E7DC5DC}" destId="{25034DA4-2251-FA49-8F1D-4832A81800E2}" srcOrd="0" destOrd="0" presId="urn:microsoft.com/office/officeart/2005/8/layout/vProcess5"/>
    <dgm:cxn modelId="{69B500C9-6477-5140-920A-4FA901618810}" type="presOf" srcId="{637B406E-4915-450D-82FA-9FB1709B6140}" destId="{3A6C2F6A-8301-9A41-9D28-01F498D48DF6}" srcOrd="0" destOrd="0" presId="urn:microsoft.com/office/officeart/2005/8/layout/vProcess5"/>
    <dgm:cxn modelId="{056B60CB-E657-9E43-9E17-06F062984A3E}" type="presOf" srcId="{5403358E-C77F-47B3-AAD5-3280692C3010}" destId="{26B436F5-72E1-AC42-845A-8A958B95664A}" srcOrd="0" destOrd="0" presId="urn:microsoft.com/office/officeart/2005/8/layout/vProcess5"/>
    <dgm:cxn modelId="{2AF85BD5-F972-8541-B7E5-D2D3B3BE52A9}" type="presOf" srcId="{EB23EB04-289A-461E-AB43-6CE0875F5179}" destId="{1D4E700E-F556-2640-8DE8-7E5A6D819CAB}" srcOrd="1" destOrd="0" presId="urn:microsoft.com/office/officeart/2005/8/layout/vProcess5"/>
    <dgm:cxn modelId="{269F04DA-B797-6247-B593-1A188E64533A}" type="presOf" srcId="{B058668E-0DF3-4D76-8DAC-E7F11BBD7213}" destId="{30B26B2A-2E6B-BE41-ABA0-9F1ED0E91288}" srcOrd="1" destOrd="0" presId="urn:microsoft.com/office/officeart/2005/8/layout/vProcess5"/>
    <dgm:cxn modelId="{030DA3E1-C810-7E43-8B61-257964210EA0}" type="presOf" srcId="{AC5B433A-E0DD-422C-8634-CBB4110D1FC8}" destId="{C542C4F7-33C5-0D44-AD8D-0F0C880AC895}" srcOrd="0" destOrd="0" presId="urn:microsoft.com/office/officeart/2005/8/layout/vProcess5"/>
    <dgm:cxn modelId="{C57E9BE2-5300-B246-8575-8BAAD642C481}" type="presOf" srcId="{921E23BA-1C5D-4407-97C6-501F6FD57B3B}" destId="{AD26C37A-07C7-0745-9674-3F1AB0477E40}" srcOrd="0" destOrd="0" presId="urn:microsoft.com/office/officeart/2005/8/layout/vProcess5"/>
    <dgm:cxn modelId="{1AD021ED-FF39-9C48-B515-4BBBADB5BA67}" type="presOf" srcId="{4B2EE7BF-C31D-4453-B2F1-CBD47CCFE2BC}" destId="{6B24E6EB-950A-374F-BF39-12DB08A4DBE1}" srcOrd="0" destOrd="0" presId="urn:microsoft.com/office/officeart/2005/8/layout/vProcess5"/>
    <dgm:cxn modelId="{0C7670F8-971F-4C38-A964-7C164D0F458C}" srcId="{56D88C39-B1A1-471E-895F-F53233E32570}" destId="{5403358E-C77F-47B3-AAD5-3280692C3010}" srcOrd="3" destOrd="0" parTransId="{230C7914-6ADE-45E9-9D2A-526F93D221C7}" sibTransId="{E644C0F2-798A-479F-B9D8-2FBC3E7DC5DC}"/>
    <dgm:cxn modelId="{C34B2E5E-0C77-B04C-B910-520375920290}" type="presParOf" srcId="{906630C6-50E9-044F-9B73-C4BBE1664897}" destId="{973DDAC8-EDB6-FB40-A0B6-04F0E8076CDC}" srcOrd="0" destOrd="0" presId="urn:microsoft.com/office/officeart/2005/8/layout/vProcess5"/>
    <dgm:cxn modelId="{FCF9C970-F776-F845-B231-600EF1D5FFCB}" type="presParOf" srcId="{906630C6-50E9-044F-9B73-C4BBE1664897}" destId="{CCC4D88C-C97E-4948-B766-D92FF7156337}" srcOrd="1" destOrd="0" presId="urn:microsoft.com/office/officeart/2005/8/layout/vProcess5"/>
    <dgm:cxn modelId="{F05370CA-07A3-E942-8BF0-3630A75FED56}" type="presParOf" srcId="{906630C6-50E9-044F-9B73-C4BBE1664897}" destId="{AD26C37A-07C7-0745-9674-3F1AB0477E40}" srcOrd="2" destOrd="0" presId="urn:microsoft.com/office/officeart/2005/8/layout/vProcess5"/>
    <dgm:cxn modelId="{39D23886-10D4-3F4D-9962-7A6A0D56F6CE}" type="presParOf" srcId="{906630C6-50E9-044F-9B73-C4BBE1664897}" destId="{BAF05080-5B65-9C45-A0A7-4DE5B10B658B}" srcOrd="3" destOrd="0" presId="urn:microsoft.com/office/officeart/2005/8/layout/vProcess5"/>
    <dgm:cxn modelId="{2A906C22-BE9A-BD44-9B0B-63DB02EF684D}" type="presParOf" srcId="{906630C6-50E9-044F-9B73-C4BBE1664897}" destId="{26B436F5-72E1-AC42-845A-8A958B95664A}" srcOrd="4" destOrd="0" presId="urn:microsoft.com/office/officeart/2005/8/layout/vProcess5"/>
    <dgm:cxn modelId="{7C86A5F3-0B68-D848-B172-BD43D36846AF}" type="presParOf" srcId="{906630C6-50E9-044F-9B73-C4BBE1664897}" destId="{6B24E6EB-950A-374F-BF39-12DB08A4DBE1}" srcOrd="5" destOrd="0" presId="urn:microsoft.com/office/officeart/2005/8/layout/vProcess5"/>
    <dgm:cxn modelId="{615A7A27-8C40-954D-AE84-BD0C2EDDF18D}" type="presParOf" srcId="{906630C6-50E9-044F-9B73-C4BBE1664897}" destId="{C542C4F7-33C5-0D44-AD8D-0F0C880AC895}" srcOrd="6" destOrd="0" presId="urn:microsoft.com/office/officeart/2005/8/layout/vProcess5"/>
    <dgm:cxn modelId="{872C52C5-E62E-3944-AEF3-B1E9B61EC6DA}" type="presParOf" srcId="{906630C6-50E9-044F-9B73-C4BBE1664897}" destId="{4E286CF7-B887-3540-911B-B589D9522167}" srcOrd="7" destOrd="0" presId="urn:microsoft.com/office/officeart/2005/8/layout/vProcess5"/>
    <dgm:cxn modelId="{650B006B-8119-C64B-9AC9-CB427DD99969}" type="presParOf" srcId="{906630C6-50E9-044F-9B73-C4BBE1664897}" destId="{3A6C2F6A-8301-9A41-9D28-01F498D48DF6}" srcOrd="8" destOrd="0" presId="urn:microsoft.com/office/officeart/2005/8/layout/vProcess5"/>
    <dgm:cxn modelId="{A63FF27B-6549-634C-948B-033943C457B8}" type="presParOf" srcId="{906630C6-50E9-044F-9B73-C4BBE1664897}" destId="{25034DA4-2251-FA49-8F1D-4832A81800E2}" srcOrd="9" destOrd="0" presId="urn:microsoft.com/office/officeart/2005/8/layout/vProcess5"/>
    <dgm:cxn modelId="{9A803FC8-0B8E-2843-BC81-7B499183E44B}" type="presParOf" srcId="{906630C6-50E9-044F-9B73-C4BBE1664897}" destId="{30B26B2A-2E6B-BE41-ABA0-9F1ED0E91288}" srcOrd="10" destOrd="0" presId="urn:microsoft.com/office/officeart/2005/8/layout/vProcess5"/>
    <dgm:cxn modelId="{41A1BC5D-5EAD-A64F-A53C-648920E7C44A}" type="presParOf" srcId="{906630C6-50E9-044F-9B73-C4BBE1664897}" destId="{714D5B1D-7C82-BE43-B05E-2806BA15040A}" srcOrd="11" destOrd="0" presId="urn:microsoft.com/office/officeart/2005/8/layout/vProcess5"/>
    <dgm:cxn modelId="{BA3EF706-A992-8E4F-AE29-C64A3EEA8FCD}" type="presParOf" srcId="{906630C6-50E9-044F-9B73-C4BBE1664897}" destId="{1D4E700E-F556-2640-8DE8-7E5A6D819CAB}" srcOrd="12" destOrd="0" presId="urn:microsoft.com/office/officeart/2005/8/layout/vProcess5"/>
    <dgm:cxn modelId="{D1A8836F-B462-A544-93B1-AD90A5537DDA}" type="presParOf" srcId="{906630C6-50E9-044F-9B73-C4BBE1664897}" destId="{FD48DD4C-25D7-A94D-8351-6CCCEA93CDDD}" srcOrd="13" destOrd="0" presId="urn:microsoft.com/office/officeart/2005/8/layout/vProcess5"/>
    <dgm:cxn modelId="{733F5160-67E2-EF49-A398-F0FDB03AB096}" type="presParOf" srcId="{906630C6-50E9-044F-9B73-C4BBE1664897}" destId="{8BDFD811-E11F-7740-8096-2140410043B8}"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F95B782-38F3-4B49-998E-73FE0C4F62FB}" type="doc">
      <dgm:prSet loTypeId="urn:microsoft.com/office/officeart/2016/7/layout/RepeatingBendingProcessNew" loCatId="process" qsTypeId="urn:microsoft.com/office/officeart/2005/8/quickstyle/simple1" qsCatId="simple" csTypeId="urn:microsoft.com/office/officeart/2005/8/colors/colorful2" csCatId="colorful"/>
      <dgm:spPr/>
      <dgm:t>
        <a:bodyPr/>
        <a:lstStyle/>
        <a:p>
          <a:endParaRPr lang="en-US"/>
        </a:p>
      </dgm:t>
    </dgm:pt>
    <dgm:pt modelId="{D3A99594-5EF5-4137-93F2-EA512FC323F9}">
      <dgm:prSet/>
      <dgm:spPr/>
      <dgm:t>
        <a:bodyPr/>
        <a:lstStyle/>
        <a:p>
          <a:r>
            <a:rPr lang="en-GB" b="0" i="0"/>
            <a:t>Excel abilities used to: </a:t>
          </a:r>
          <a:endParaRPr lang="en-US"/>
        </a:p>
      </dgm:t>
    </dgm:pt>
    <dgm:pt modelId="{56A37D62-5A5E-434A-AF83-FA9F37117E1A}" type="parTrans" cxnId="{BF0F05F1-1C56-435D-8467-F78B89CCB16C}">
      <dgm:prSet/>
      <dgm:spPr/>
      <dgm:t>
        <a:bodyPr/>
        <a:lstStyle/>
        <a:p>
          <a:endParaRPr lang="en-US"/>
        </a:p>
      </dgm:t>
    </dgm:pt>
    <dgm:pt modelId="{574A7ABC-FDA6-4CC2-8687-77084CDAFC66}" type="sibTrans" cxnId="{BF0F05F1-1C56-435D-8467-F78B89CCB16C}">
      <dgm:prSet/>
      <dgm:spPr/>
      <dgm:t>
        <a:bodyPr/>
        <a:lstStyle/>
        <a:p>
          <a:endParaRPr lang="en-US"/>
        </a:p>
      </dgm:t>
    </dgm:pt>
    <dgm:pt modelId="{41443EBB-A0BB-4AEF-A637-483D6A030249}">
      <dgm:prSet/>
      <dgm:spPr/>
      <dgm:t>
        <a:bodyPr/>
        <a:lstStyle/>
        <a:p>
          <a:r>
            <a:rPr lang="en-GB" b="0" i="0"/>
            <a:t>use functions, formulas, and data validation</a:t>
          </a:r>
          <a:endParaRPr lang="en-US"/>
        </a:p>
      </dgm:t>
    </dgm:pt>
    <dgm:pt modelId="{9DD778E7-E660-4515-9936-53CEB41C2484}" type="parTrans" cxnId="{291B954E-DEEC-4A81-A2E2-1F2850C3FAB9}">
      <dgm:prSet/>
      <dgm:spPr/>
      <dgm:t>
        <a:bodyPr/>
        <a:lstStyle/>
        <a:p>
          <a:endParaRPr lang="en-US"/>
        </a:p>
      </dgm:t>
    </dgm:pt>
    <dgm:pt modelId="{11C7A7FA-AA3E-41A2-B6BF-34D4C46A3FC1}" type="sibTrans" cxnId="{291B954E-DEEC-4A81-A2E2-1F2850C3FAB9}">
      <dgm:prSet/>
      <dgm:spPr/>
      <dgm:t>
        <a:bodyPr/>
        <a:lstStyle/>
        <a:p>
          <a:endParaRPr lang="en-US"/>
        </a:p>
      </dgm:t>
    </dgm:pt>
    <dgm:pt modelId="{F17678B3-838C-4EF1-BC8E-4CC2359D2764}">
      <dgm:prSet/>
      <dgm:spPr/>
      <dgm:t>
        <a:bodyPr/>
        <a:lstStyle/>
        <a:p>
          <a:r>
            <a:rPr lang="en-GB" b="0" i="0"/>
            <a:t>Clearly format spreadsheets</a:t>
          </a:r>
          <a:endParaRPr lang="en-US"/>
        </a:p>
      </dgm:t>
    </dgm:pt>
    <dgm:pt modelId="{22B17FD8-E961-42B9-A25F-5C05BEB72CDB}" type="parTrans" cxnId="{4380E299-7DCB-4933-9724-3B5A4AB3E3D0}">
      <dgm:prSet/>
      <dgm:spPr/>
      <dgm:t>
        <a:bodyPr/>
        <a:lstStyle/>
        <a:p>
          <a:endParaRPr lang="en-US"/>
        </a:p>
      </dgm:t>
    </dgm:pt>
    <dgm:pt modelId="{445B21BF-9995-4D5D-8E47-981341B999D8}" type="sibTrans" cxnId="{4380E299-7DCB-4933-9724-3B5A4AB3E3D0}">
      <dgm:prSet/>
      <dgm:spPr/>
      <dgm:t>
        <a:bodyPr/>
        <a:lstStyle/>
        <a:p>
          <a:endParaRPr lang="en-US"/>
        </a:p>
      </dgm:t>
    </dgm:pt>
    <dgm:pt modelId="{2BABBA01-058F-4BAB-B5FA-5EBA449E4A4B}">
      <dgm:prSet/>
      <dgm:spPr/>
      <dgm:t>
        <a:bodyPr/>
        <a:lstStyle/>
        <a:p>
          <a:r>
            <a:rPr lang="en-GB" b="0" i="0"/>
            <a:t>Make visual charts.</a:t>
          </a:r>
          <a:endParaRPr lang="en-US"/>
        </a:p>
      </dgm:t>
    </dgm:pt>
    <dgm:pt modelId="{CB3CD794-9078-4B32-8614-657EE5E7530B}" type="parTrans" cxnId="{A0AA566D-ED13-4A1B-9D29-603ECA629372}">
      <dgm:prSet/>
      <dgm:spPr/>
      <dgm:t>
        <a:bodyPr/>
        <a:lstStyle/>
        <a:p>
          <a:endParaRPr lang="en-US"/>
        </a:p>
      </dgm:t>
    </dgm:pt>
    <dgm:pt modelId="{8FD1B66B-4EA6-4268-A91E-34F2E2A15DA8}" type="sibTrans" cxnId="{A0AA566D-ED13-4A1B-9D29-603ECA629372}">
      <dgm:prSet/>
      <dgm:spPr/>
      <dgm:t>
        <a:bodyPr/>
        <a:lstStyle/>
        <a:p>
          <a:endParaRPr lang="en-US"/>
        </a:p>
      </dgm:t>
    </dgm:pt>
    <dgm:pt modelId="{617CBEEA-34A4-47E4-AAFF-5914EF48EF83}">
      <dgm:prSet/>
      <dgm:spPr/>
      <dgm:t>
        <a:bodyPr/>
        <a:lstStyle/>
        <a:p>
          <a:r>
            <a:rPr lang="en-GB" b="0" i="0"/>
            <a:t>Analyse findings in research papers </a:t>
          </a:r>
          <a:endParaRPr lang="en-US"/>
        </a:p>
      </dgm:t>
    </dgm:pt>
    <dgm:pt modelId="{B71B4214-6890-4202-BC7C-8919D0285212}" type="parTrans" cxnId="{19EE67CF-EF89-4E5A-86A5-6FDC9835391A}">
      <dgm:prSet/>
      <dgm:spPr/>
      <dgm:t>
        <a:bodyPr/>
        <a:lstStyle/>
        <a:p>
          <a:endParaRPr lang="en-US"/>
        </a:p>
      </dgm:t>
    </dgm:pt>
    <dgm:pt modelId="{484AD92B-4CED-4D41-9EF5-4509CFF3DBD1}" type="sibTrans" cxnId="{19EE67CF-EF89-4E5A-86A5-6FDC9835391A}">
      <dgm:prSet/>
      <dgm:spPr/>
      <dgm:t>
        <a:bodyPr/>
        <a:lstStyle/>
        <a:p>
          <a:endParaRPr lang="en-US"/>
        </a:p>
      </dgm:t>
    </dgm:pt>
    <dgm:pt modelId="{D8C30049-F3C6-DB4A-AE3B-1AA0EE5DFACD}" type="pres">
      <dgm:prSet presAssocID="{CF95B782-38F3-4B49-998E-73FE0C4F62FB}" presName="Name0" presStyleCnt="0">
        <dgm:presLayoutVars>
          <dgm:dir/>
          <dgm:resizeHandles val="exact"/>
        </dgm:presLayoutVars>
      </dgm:prSet>
      <dgm:spPr/>
    </dgm:pt>
    <dgm:pt modelId="{659F0154-1E32-1240-8E41-947383E1EA36}" type="pres">
      <dgm:prSet presAssocID="{D3A99594-5EF5-4137-93F2-EA512FC323F9}" presName="node" presStyleLbl="node1" presStyleIdx="0" presStyleCnt="5">
        <dgm:presLayoutVars>
          <dgm:bulletEnabled val="1"/>
        </dgm:presLayoutVars>
      </dgm:prSet>
      <dgm:spPr/>
    </dgm:pt>
    <dgm:pt modelId="{71EE0637-38D5-204D-B2A9-1AA6A6FF77BC}" type="pres">
      <dgm:prSet presAssocID="{574A7ABC-FDA6-4CC2-8687-77084CDAFC66}" presName="sibTrans" presStyleLbl="sibTrans1D1" presStyleIdx="0" presStyleCnt="4"/>
      <dgm:spPr/>
    </dgm:pt>
    <dgm:pt modelId="{3428B274-DAA7-8C4D-BC82-E7D8D1ED17F1}" type="pres">
      <dgm:prSet presAssocID="{574A7ABC-FDA6-4CC2-8687-77084CDAFC66}" presName="connectorText" presStyleLbl="sibTrans1D1" presStyleIdx="0" presStyleCnt="4"/>
      <dgm:spPr/>
    </dgm:pt>
    <dgm:pt modelId="{06F3762B-A97E-4240-A104-A16455B14B46}" type="pres">
      <dgm:prSet presAssocID="{41443EBB-A0BB-4AEF-A637-483D6A030249}" presName="node" presStyleLbl="node1" presStyleIdx="1" presStyleCnt="5">
        <dgm:presLayoutVars>
          <dgm:bulletEnabled val="1"/>
        </dgm:presLayoutVars>
      </dgm:prSet>
      <dgm:spPr/>
    </dgm:pt>
    <dgm:pt modelId="{D965A834-0025-C846-B0C6-454847A9F593}" type="pres">
      <dgm:prSet presAssocID="{11C7A7FA-AA3E-41A2-B6BF-34D4C46A3FC1}" presName="sibTrans" presStyleLbl="sibTrans1D1" presStyleIdx="1" presStyleCnt="4"/>
      <dgm:spPr/>
    </dgm:pt>
    <dgm:pt modelId="{EDF492C5-7263-7142-A48D-3F20FEBB2A2E}" type="pres">
      <dgm:prSet presAssocID="{11C7A7FA-AA3E-41A2-B6BF-34D4C46A3FC1}" presName="connectorText" presStyleLbl="sibTrans1D1" presStyleIdx="1" presStyleCnt="4"/>
      <dgm:spPr/>
    </dgm:pt>
    <dgm:pt modelId="{533D042B-1625-A342-A15E-0482C12A8EFF}" type="pres">
      <dgm:prSet presAssocID="{F17678B3-838C-4EF1-BC8E-4CC2359D2764}" presName="node" presStyleLbl="node1" presStyleIdx="2" presStyleCnt="5">
        <dgm:presLayoutVars>
          <dgm:bulletEnabled val="1"/>
        </dgm:presLayoutVars>
      </dgm:prSet>
      <dgm:spPr/>
    </dgm:pt>
    <dgm:pt modelId="{FF405E33-4FAD-914E-8833-C2CA9FFACEC8}" type="pres">
      <dgm:prSet presAssocID="{445B21BF-9995-4D5D-8E47-981341B999D8}" presName="sibTrans" presStyleLbl="sibTrans1D1" presStyleIdx="2" presStyleCnt="4"/>
      <dgm:spPr/>
    </dgm:pt>
    <dgm:pt modelId="{39C7BB28-92A0-844E-9E82-9AD5B2F3B864}" type="pres">
      <dgm:prSet presAssocID="{445B21BF-9995-4D5D-8E47-981341B999D8}" presName="connectorText" presStyleLbl="sibTrans1D1" presStyleIdx="2" presStyleCnt="4"/>
      <dgm:spPr/>
    </dgm:pt>
    <dgm:pt modelId="{D3DCD4D2-CA0F-204B-8BDF-736624D1B9BF}" type="pres">
      <dgm:prSet presAssocID="{2BABBA01-058F-4BAB-B5FA-5EBA449E4A4B}" presName="node" presStyleLbl="node1" presStyleIdx="3" presStyleCnt="5">
        <dgm:presLayoutVars>
          <dgm:bulletEnabled val="1"/>
        </dgm:presLayoutVars>
      </dgm:prSet>
      <dgm:spPr/>
    </dgm:pt>
    <dgm:pt modelId="{69AED4CB-2FED-2847-8835-10F203C04853}" type="pres">
      <dgm:prSet presAssocID="{8FD1B66B-4EA6-4268-A91E-34F2E2A15DA8}" presName="sibTrans" presStyleLbl="sibTrans1D1" presStyleIdx="3" presStyleCnt="4"/>
      <dgm:spPr/>
    </dgm:pt>
    <dgm:pt modelId="{489AC309-662B-7046-A6B6-17616FBC148F}" type="pres">
      <dgm:prSet presAssocID="{8FD1B66B-4EA6-4268-A91E-34F2E2A15DA8}" presName="connectorText" presStyleLbl="sibTrans1D1" presStyleIdx="3" presStyleCnt="4"/>
      <dgm:spPr/>
    </dgm:pt>
    <dgm:pt modelId="{D9265A41-3611-D24A-BBBD-FE4F40348EE2}" type="pres">
      <dgm:prSet presAssocID="{617CBEEA-34A4-47E4-AAFF-5914EF48EF83}" presName="node" presStyleLbl="node1" presStyleIdx="4" presStyleCnt="5">
        <dgm:presLayoutVars>
          <dgm:bulletEnabled val="1"/>
        </dgm:presLayoutVars>
      </dgm:prSet>
      <dgm:spPr/>
    </dgm:pt>
  </dgm:ptLst>
  <dgm:cxnLst>
    <dgm:cxn modelId="{9D19E014-D6D9-3E44-9E12-5B225FE31AAF}" type="presOf" srcId="{574A7ABC-FDA6-4CC2-8687-77084CDAFC66}" destId="{3428B274-DAA7-8C4D-BC82-E7D8D1ED17F1}" srcOrd="1" destOrd="0" presId="urn:microsoft.com/office/officeart/2016/7/layout/RepeatingBendingProcessNew"/>
    <dgm:cxn modelId="{5D648D2C-8757-A54B-8128-3F9EFCACB033}" type="presOf" srcId="{F17678B3-838C-4EF1-BC8E-4CC2359D2764}" destId="{533D042B-1625-A342-A15E-0482C12A8EFF}" srcOrd="0" destOrd="0" presId="urn:microsoft.com/office/officeart/2016/7/layout/RepeatingBendingProcessNew"/>
    <dgm:cxn modelId="{5670313A-0DC5-5749-8E49-06A7FE5FD356}" type="presOf" srcId="{CF95B782-38F3-4B49-998E-73FE0C4F62FB}" destId="{D8C30049-F3C6-DB4A-AE3B-1AA0EE5DFACD}" srcOrd="0" destOrd="0" presId="urn:microsoft.com/office/officeart/2016/7/layout/RepeatingBendingProcessNew"/>
    <dgm:cxn modelId="{4BFE774B-0BAC-404A-97E9-2EE622D7B9AE}" type="presOf" srcId="{574A7ABC-FDA6-4CC2-8687-77084CDAFC66}" destId="{71EE0637-38D5-204D-B2A9-1AA6A6FF77BC}" srcOrd="0" destOrd="0" presId="urn:microsoft.com/office/officeart/2016/7/layout/RepeatingBendingProcessNew"/>
    <dgm:cxn modelId="{DFCED14C-17E6-424B-89C8-7D4C8E746C31}" type="presOf" srcId="{617CBEEA-34A4-47E4-AAFF-5914EF48EF83}" destId="{D9265A41-3611-D24A-BBBD-FE4F40348EE2}" srcOrd="0" destOrd="0" presId="urn:microsoft.com/office/officeart/2016/7/layout/RepeatingBendingProcessNew"/>
    <dgm:cxn modelId="{291B954E-DEEC-4A81-A2E2-1F2850C3FAB9}" srcId="{CF95B782-38F3-4B49-998E-73FE0C4F62FB}" destId="{41443EBB-A0BB-4AEF-A637-483D6A030249}" srcOrd="1" destOrd="0" parTransId="{9DD778E7-E660-4515-9936-53CEB41C2484}" sibTransId="{11C7A7FA-AA3E-41A2-B6BF-34D4C46A3FC1}"/>
    <dgm:cxn modelId="{3E66DB57-CFF2-C948-BA03-F11914ADC47E}" type="presOf" srcId="{445B21BF-9995-4D5D-8E47-981341B999D8}" destId="{39C7BB28-92A0-844E-9E82-9AD5B2F3B864}" srcOrd="1" destOrd="0" presId="urn:microsoft.com/office/officeart/2016/7/layout/RepeatingBendingProcessNew"/>
    <dgm:cxn modelId="{F168EA57-D713-A449-A79F-8824AC26C2FA}" type="presOf" srcId="{8FD1B66B-4EA6-4268-A91E-34F2E2A15DA8}" destId="{489AC309-662B-7046-A6B6-17616FBC148F}" srcOrd="1" destOrd="0" presId="urn:microsoft.com/office/officeart/2016/7/layout/RepeatingBendingProcessNew"/>
    <dgm:cxn modelId="{A0AA566D-ED13-4A1B-9D29-603ECA629372}" srcId="{CF95B782-38F3-4B49-998E-73FE0C4F62FB}" destId="{2BABBA01-058F-4BAB-B5FA-5EBA449E4A4B}" srcOrd="3" destOrd="0" parTransId="{CB3CD794-9078-4B32-8614-657EE5E7530B}" sibTransId="{8FD1B66B-4EA6-4268-A91E-34F2E2A15DA8}"/>
    <dgm:cxn modelId="{91340094-5E71-D640-A1D6-1F9DE1357C66}" type="presOf" srcId="{41443EBB-A0BB-4AEF-A637-483D6A030249}" destId="{06F3762B-A97E-4240-A104-A16455B14B46}" srcOrd="0" destOrd="0" presId="urn:microsoft.com/office/officeart/2016/7/layout/RepeatingBendingProcessNew"/>
    <dgm:cxn modelId="{DE3CD497-57CB-8444-A31C-C2B1327C217B}" type="presOf" srcId="{8FD1B66B-4EA6-4268-A91E-34F2E2A15DA8}" destId="{69AED4CB-2FED-2847-8835-10F203C04853}" srcOrd="0" destOrd="0" presId="urn:microsoft.com/office/officeart/2016/7/layout/RepeatingBendingProcessNew"/>
    <dgm:cxn modelId="{4380E299-7DCB-4933-9724-3B5A4AB3E3D0}" srcId="{CF95B782-38F3-4B49-998E-73FE0C4F62FB}" destId="{F17678B3-838C-4EF1-BC8E-4CC2359D2764}" srcOrd="2" destOrd="0" parTransId="{22B17FD8-E961-42B9-A25F-5C05BEB72CDB}" sibTransId="{445B21BF-9995-4D5D-8E47-981341B999D8}"/>
    <dgm:cxn modelId="{ACF49F9E-4326-594E-863C-DE7CC170D372}" type="presOf" srcId="{445B21BF-9995-4D5D-8E47-981341B999D8}" destId="{FF405E33-4FAD-914E-8833-C2CA9FFACEC8}" srcOrd="0" destOrd="0" presId="urn:microsoft.com/office/officeart/2016/7/layout/RepeatingBendingProcessNew"/>
    <dgm:cxn modelId="{E119E6C9-40E6-BA42-8915-1C94E5542B9A}" type="presOf" srcId="{11C7A7FA-AA3E-41A2-B6BF-34D4C46A3FC1}" destId="{D965A834-0025-C846-B0C6-454847A9F593}" srcOrd="0" destOrd="0" presId="urn:microsoft.com/office/officeart/2016/7/layout/RepeatingBendingProcessNew"/>
    <dgm:cxn modelId="{19EE67CF-EF89-4E5A-86A5-6FDC9835391A}" srcId="{CF95B782-38F3-4B49-998E-73FE0C4F62FB}" destId="{617CBEEA-34A4-47E4-AAFF-5914EF48EF83}" srcOrd="4" destOrd="0" parTransId="{B71B4214-6890-4202-BC7C-8919D0285212}" sibTransId="{484AD92B-4CED-4D41-9EF5-4509CFF3DBD1}"/>
    <dgm:cxn modelId="{CA41D0D7-8933-1E47-9868-212FF22AB43E}" type="presOf" srcId="{11C7A7FA-AA3E-41A2-B6BF-34D4C46A3FC1}" destId="{EDF492C5-7263-7142-A48D-3F20FEBB2A2E}" srcOrd="1" destOrd="0" presId="urn:microsoft.com/office/officeart/2016/7/layout/RepeatingBendingProcessNew"/>
    <dgm:cxn modelId="{171B82E0-A106-554C-BC23-DB4F0E39DAAC}" type="presOf" srcId="{2BABBA01-058F-4BAB-B5FA-5EBA449E4A4B}" destId="{D3DCD4D2-CA0F-204B-8BDF-736624D1B9BF}" srcOrd="0" destOrd="0" presId="urn:microsoft.com/office/officeart/2016/7/layout/RepeatingBendingProcessNew"/>
    <dgm:cxn modelId="{99A48DED-FDC2-6A42-AE94-35C722707298}" type="presOf" srcId="{D3A99594-5EF5-4137-93F2-EA512FC323F9}" destId="{659F0154-1E32-1240-8E41-947383E1EA36}" srcOrd="0" destOrd="0" presId="urn:microsoft.com/office/officeart/2016/7/layout/RepeatingBendingProcessNew"/>
    <dgm:cxn modelId="{BF0F05F1-1C56-435D-8467-F78B89CCB16C}" srcId="{CF95B782-38F3-4B49-998E-73FE0C4F62FB}" destId="{D3A99594-5EF5-4137-93F2-EA512FC323F9}" srcOrd="0" destOrd="0" parTransId="{56A37D62-5A5E-434A-AF83-FA9F37117E1A}" sibTransId="{574A7ABC-FDA6-4CC2-8687-77084CDAFC66}"/>
    <dgm:cxn modelId="{08E7E2BA-217B-5843-A716-EC8C061B68A8}" type="presParOf" srcId="{D8C30049-F3C6-DB4A-AE3B-1AA0EE5DFACD}" destId="{659F0154-1E32-1240-8E41-947383E1EA36}" srcOrd="0" destOrd="0" presId="urn:microsoft.com/office/officeart/2016/7/layout/RepeatingBendingProcessNew"/>
    <dgm:cxn modelId="{0C5E3ED4-6DEB-F84F-BBB7-48CC941D0D71}" type="presParOf" srcId="{D8C30049-F3C6-DB4A-AE3B-1AA0EE5DFACD}" destId="{71EE0637-38D5-204D-B2A9-1AA6A6FF77BC}" srcOrd="1" destOrd="0" presId="urn:microsoft.com/office/officeart/2016/7/layout/RepeatingBendingProcessNew"/>
    <dgm:cxn modelId="{9FB55F7C-CDC8-0B4F-B5E7-18E473989645}" type="presParOf" srcId="{71EE0637-38D5-204D-B2A9-1AA6A6FF77BC}" destId="{3428B274-DAA7-8C4D-BC82-E7D8D1ED17F1}" srcOrd="0" destOrd="0" presId="urn:microsoft.com/office/officeart/2016/7/layout/RepeatingBendingProcessNew"/>
    <dgm:cxn modelId="{BC701F65-36D6-524F-819A-F84A653471DC}" type="presParOf" srcId="{D8C30049-F3C6-DB4A-AE3B-1AA0EE5DFACD}" destId="{06F3762B-A97E-4240-A104-A16455B14B46}" srcOrd="2" destOrd="0" presId="urn:microsoft.com/office/officeart/2016/7/layout/RepeatingBendingProcessNew"/>
    <dgm:cxn modelId="{9D669A30-09AA-AE4D-B277-4368A297D287}" type="presParOf" srcId="{D8C30049-F3C6-DB4A-AE3B-1AA0EE5DFACD}" destId="{D965A834-0025-C846-B0C6-454847A9F593}" srcOrd="3" destOrd="0" presId="urn:microsoft.com/office/officeart/2016/7/layout/RepeatingBendingProcessNew"/>
    <dgm:cxn modelId="{6C244F0B-115D-E946-AB65-2F3E9C46A014}" type="presParOf" srcId="{D965A834-0025-C846-B0C6-454847A9F593}" destId="{EDF492C5-7263-7142-A48D-3F20FEBB2A2E}" srcOrd="0" destOrd="0" presId="urn:microsoft.com/office/officeart/2016/7/layout/RepeatingBendingProcessNew"/>
    <dgm:cxn modelId="{EB9EC367-4C69-C947-AB63-6A2A24948659}" type="presParOf" srcId="{D8C30049-F3C6-DB4A-AE3B-1AA0EE5DFACD}" destId="{533D042B-1625-A342-A15E-0482C12A8EFF}" srcOrd="4" destOrd="0" presId="urn:microsoft.com/office/officeart/2016/7/layout/RepeatingBendingProcessNew"/>
    <dgm:cxn modelId="{5CF9C76E-95D1-FA49-A760-1FE9F537E385}" type="presParOf" srcId="{D8C30049-F3C6-DB4A-AE3B-1AA0EE5DFACD}" destId="{FF405E33-4FAD-914E-8833-C2CA9FFACEC8}" srcOrd="5" destOrd="0" presId="urn:microsoft.com/office/officeart/2016/7/layout/RepeatingBendingProcessNew"/>
    <dgm:cxn modelId="{2E167A6B-A52F-0845-BF3E-91531ADB545E}" type="presParOf" srcId="{FF405E33-4FAD-914E-8833-C2CA9FFACEC8}" destId="{39C7BB28-92A0-844E-9E82-9AD5B2F3B864}" srcOrd="0" destOrd="0" presId="urn:microsoft.com/office/officeart/2016/7/layout/RepeatingBendingProcessNew"/>
    <dgm:cxn modelId="{2A0C9644-FC16-4D4B-9D1A-2AE3369D932C}" type="presParOf" srcId="{D8C30049-F3C6-DB4A-AE3B-1AA0EE5DFACD}" destId="{D3DCD4D2-CA0F-204B-8BDF-736624D1B9BF}" srcOrd="6" destOrd="0" presId="urn:microsoft.com/office/officeart/2016/7/layout/RepeatingBendingProcessNew"/>
    <dgm:cxn modelId="{7EB1AAAB-1995-294E-A5F0-63B2FE8C3160}" type="presParOf" srcId="{D8C30049-F3C6-DB4A-AE3B-1AA0EE5DFACD}" destId="{69AED4CB-2FED-2847-8835-10F203C04853}" srcOrd="7" destOrd="0" presId="urn:microsoft.com/office/officeart/2016/7/layout/RepeatingBendingProcessNew"/>
    <dgm:cxn modelId="{CE8755AC-66A0-E046-B017-AF5A04B4961A}" type="presParOf" srcId="{69AED4CB-2FED-2847-8835-10F203C04853}" destId="{489AC309-662B-7046-A6B6-17616FBC148F}" srcOrd="0" destOrd="0" presId="urn:microsoft.com/office/officeart/2016/7/layout/RepeatingBendingProcessNew"/>
    <dgm:cxn modelId="{8CF2508A-D70C-1740-9F14-7CEAE5466BFC}" type="presParOf" srcId="{D8C30049-F3C6-DB4A-AE3B-1AA0EE5DFACD}" destId="{D9265A41-3611-D24A-BBBD-FE4F40348EE2}" srcOrd="8"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DC4B158-BBCC-47FB-ABFB-968F574691E1}"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2B72D60-4B07-425B-B8FF-5A885EF087E7}">
      <dgm:prSet/>
      <dgm:spPr/>
      <dgm:t>
        <a:bodyPr/>
        <a:lstStyle/>
        <a:p>
          <a:pPr>
            <a:lnSpc>
              <a:spcPct val="100000"/>
            </a:lnSpc>
          </a:pPr>
          <a:r>
            <a:rPr lang="en-GB" b="0" i="0"/>
            <a:t>Increased confidence when using digital tools</a:t>
          </a:r>
          <a:endParaRPr lang="en-US"/>
        </a:p>
      </dgm:t>
    </dgm:pt>
    <dgm:pt modelId="{4E707437-DC01-4CFD-8738-7E6FE90BF69B}" type="parTrans" cxnId="{C5E7CD23-18FF-4A2D-9A33-81C9736FD77C}">
      <dgm:prSet/>
      <dgm:spPr/>
      <dgm:t>
        <a:bodyPr/>
        <a:lstStyle/>
        <a:p>
          <a:endParaRPr lang="en-US"/>
        </a:p>
      </dgm:t>
    </dgm:pt>
    <dgm:pt modelId="{BF0BB1B8-2F40-43FF-A7CF-41ECE217CDED}" type="sibTrans" cxnId="{C5E7CD23-18FF-4A2D-9A33-81C9736FD77C}">
      <dgm:prSet/>
      <dgm:spPr/>
      <dgm:t>
        <a:bodyPr/>
        <a:lstStyle/>
        <a:p>
          <a:endParaRPr lang="en-US"/>
        </a:p>
      </dgm:t>
    </dgm:pt>
    <dgm:pt modelId="{FB707B27-0D34-4FB2-A2A5-92A41CBD6D3C}">
      <dgm:prSet/>
      <dgm:spPr/>
      <dgm:t>
        <a:bodyPr/>
        <a:lstStyle/>
        <a:p>
          <a:pPr>
            <a:lnSpc>
              <a:spcPct val="100000"/>
            </a:lnSpc>
          </a:pPr>
          <a:r>
            <a:rPr lang="en-GB" b="0" i="0"/>
            <a:t>Improved communication and cooperation  </a:t>
          </a:r>
          <a:endParaRPr lang="en-US"/>
        </a:p>
      </dgm:t>
    </dgm:pt>
    <dgm:pt modelId="{D618778A-1D91-4CBE-B613-B9F23327B9DA}" type="parTrans" cxnId="{2A5A19C6-6306-4A35-B2FA-D8C2D74D0C7B}">
      <dgm:prSet/>
      <dgm:spPr/>
      <dgm:t>
        <a:bodyPr/>
        <a:lstStyle/>
        <a:p>
          <a:endParaRPr lang="en-US"/>
        </a:p>
      </dgm:t>
    </dgm:pt>
    <dgm:pt modelId="{D844F853-4449-4A96-BB58-2DA29E1C54DA}" type="sibTrans" cxnId="{2A5A19C6-6306-4A35-B2FA-D8C2D74D0C7B}">
      <dgm:prSet/>
      <dgm:spPr/>
      <dgm:t>
        <a:bodyPr/>
        <a:lstStyle/>
        <a:p>
          <a:endParaRPr lang="en-US"/>
        </a:p>
      </dgm:t>
    </dgm:pt>
    <dgm:pt modelId="{F05FC8E5-E915-4279-99A6-E5ECBDD8DADF}">
      <dgm:prSet/>
      <dgm:spPr/>
      <dgm:t>
        <a:bodyPr/>
        <a:lstStyle/>
        <a:p>
          <a:pPr>
            <a:lnSpc>
              <a:spcPct val="100000"/>
            </a:lnSpc>
          </a:pPr>
          <a:r>
            <a:rPr lang="en-GB" b="0" i="0"/>
            <a:t>An advanced digital organisation</a:t>
          </a:r>
          <a:endParaRPr lang="en-US"/>
        </a:p>
      </dgm:t>
    </dgm:pt>
    <dgm:pt modelId="{83FC0F9A-675C-4B85-B92A-625F1785F243}" type="parTrans" cxnId="{B80CEADC-5534-4600-822D-FEA46FDC915A}">
      <dgm:prSet/>
      <dgm:spPr/>
      <dgm:t>
        <a:bodyPr/>
        <a:lstStyle/>
        <a:p>
          <a:endParaRPr lang="en-US"/>
        </a:p>
      </dgm:t>
    </dgm:pt>
    <dgm:pt modelId="{BB32854D-6791-4DC9-900D-31E073B60F45}" type="sibTrans" cxnId="{B80CEADC-5534-4600-822D-FEA46FDC915A}">
      <dgm:prSet/>
      <dgm:spPr/>
      <dgm:t>
        <a:bodyPr/>
        <a:lstStyle/>
        <a:p>
          <a:endParaRPr lang="en-US"/>
        </a:p>
      </dgm:t>
    </dgm:pt>
    <dgm:pt modelId="{56A3770B-375E-4F74-A5C6-31715292AF16}">
      <dgm:prSet/>
      <dgm:spPr/>
      <dgm:t>
        <a:bodyPr/>
        <a:lstStyle/>
        <a:p>
          <a:pPr>
            <a:lnSpc>
              <a:spcPct val="100000"/>
            </a:lnSpc>
          </a:pPr>
          <a:r>
            <a:rPr lang="en-GB" b="0" i="0"/>
            <a:t>Improved capacity to solve problems</a:t>
          </a:r>
          <a:endParaRPr lang="en-US"/>
        </a:p>
      </dgm:t>
    </dgm:pt>
    <dgm:pt modelId="{489966F8-AE28-4CFF-8093-A7DFA95E4A44}" type="parTrans" cxnId="{CBE51053-17DF-4BE8-B274-E6856B262FDF}">
      <dgm:prSet/>
      <dgm:spPr/>
      <dgm:t>
        <a:bodyPr/>
        <a:lstStyle/>
        <a:p>
          <a:endParaRPr lang="en-US"/>
        </a:p>
      </dgm:t>
    </dgm:pt>
    <dgm:pt modelId="{B4BA089F-4FFC-49AE-9087-2A83AD68EC24}" type="sibTrans" cxnId="{CBE51053-17DF-4BE8-B274-E6856B262FDF}">
      <dgm:prSet/>
      <dgm:spPr/>
      <dgm:t>
        <a:bodyPr/>
        <a:lstStyle/>
        <a:p>
          <a:endParaRPr lang="en-US"/>
        </a:p>
      </dgm:t>
    </dgm:pt>
    <dgm:pt modelId="{73A890E7-1130-46B8-AE09-734F389F99E1}">
      <dgm:prSet/>
      <dgm:spPr/>
      <dgm:t>
        <a:bodyPr/>
        <a:lstStyle/>
        <a:p>
          <a:pPr>
            <a:lnSpc>
              <a:spcPct val="100000"/>
            </a:lnSpc>
          </a:pPr>
          <a:r>
            <a:rPr lang="en-GB" b="0" i="0" dirty="0"/>
            <a:t>Improved techniques for digital well-being</a:t>
          </a:r>
          <a:endParaRPr lang="en-US" dirty="0"/>
        </a:p>
      </dgm:t>
    </dgm:pt>
    <dgm:pt modelId="{0450E188-183F-4F7D-B1E2-89D7A42A7699}" type="parTrans" cxnId="{E84F9ECD-4FFA-4D64-A4D5-9EB03D630254}">
      <dgm:prSet/>
      <dgm:spPr/>
      <dgm:t>
        <a:bodyPr/>
        <a:lstStyle/>
        <a:p>
          <a:endParaRPr lang="en-US"/>
        </a:p>
      </dgm:t>
    </dgm:pt>
    <dgm:pt modelId="{AD7C8438-9E9C-445C-A77A-B1F90C411954}" type="sibTrans" cxnId="{E84F9ECD-4FFA-4D64-A4D5-9EB03D630254}">
      <dgm:prSet/>
      <dgm:spPr/>
      <dgm:t>
        <a:bodyPr/>
        <a:lstStyle/>
        <a:p>
          <a:endParaRPr lang="en-US"/>
        </a:p>
      </dgm:t>
    </dgm:pt>
    <dgm:pt modelId="{3B864C08-A6B3-4084-A082-AD05F0A25EBD}" type="pres">
      <dgm:prSet presAssocID="{EDC4B158-BBCC-47FB-ABFB-968F574691E1}" presName="root" presStyleCnt="0">
        <dgm:presLayoutVars>
          <dgm:dir/>
          <dgm:resizeHandles val="exact"/>
        </dgm:presLayoutVars>
      </dgm:prSet>
      <dgm:spPr/>
    </dgm:pt>
    <dgm:pt modelId="{F2B0F192-DAAA-4886-B985-6C984CDBFAC8}" type="pres">
      <dgm:prSet presAssocID="{92B72D60-4B07-425B-B8FF-5A885EF087E7}" presName="compNode" presStyleCnt="0"/>
      <dgm:spPr/>
    </dgm:pt>
    <dgm:pt modelId="{43464F56-C67E-4003-A5EB-488EFC91326E}" type="pres">
      <dgm:prSet presAssocID="{92B72D60-4B07-425B-B8FF-5A885EF087E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pward trend"/>
        </a:ext>
      </dgm:extLst>
    </dgm:pt>
    <dgm:pt modelId="{69D4CC9A-B270-4C94-AF8B-C7E0F1204AB0}" type="pres">
      <dgm:prSet presAssocID="{92B72D60-4B07-425B-B8FF-5A885EF087E7}" presName="spaceRect" presStyleCnt="0"/>
      <dgm:spPr/>
    </dgm:pt>
    <dgm:pt modelId="{441DDD32-A780-4F86-98B7-D98D350B2C85}" type="pres">
      <dgm:prSet presAssocID="{92B72D60-4B07-425B-B8FF-5A885EF087E7}" presName="textRect" presStyleLbl="revTx" presStyleIdx="0" presStyleCnt="5">
        <dgm:presLayoutVars>
          <dgm:chMax val="1"/>
          <dgm:chPref val="1"/>
        </dgm:presLayoutVars>
      </dgm:prSet>
      <dgm:spPr/>
    </dgm:pt>
    <dgm:pt modelId="{E656BB9B-25CA-4310-B432-BB7B5C68B613}" type="pres">
      <dgm:prSet presAssocID="{BF0BB1B8-2F40-43FF-A7CF-41ECE217CDED}" presName="sibTrans" presStyleCnt="0"/>
      <dgm:spPr/>
    </dgm:pt>
    <dgm:pt modelId="{E52CFF4F-9B5F-4D64-B443-50CD4A65C0FE}" type="pres">
      <dgm:prSet presAssocID="{FB707B27-0D34-4FB2-A2A5-92A41CBD6D3C}" presName="compNode" presStyleCnt="0"/>
      <dgm:spPr/>
    </dgm:pt>
    <dgm:pt modelId="{C4A6BE57-80F3-4A06-870E-540DBE3D7110}" type="pres">
      <dgm:prSet presAssocID="{FB707B27-0D34-4FB2-A2A5-92A41CBD6D3C}"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D65E40AF-972E-4B4B-A388-75E5F42C73EC}" type="pres">
      <dgm:prSet presAssocID="{FB707B27-0D34-4FB2-A2A5-92A41CBD6D3C}" presName="spaceRect" presStyleCnt="0"/>
      <dgm:spPr/>
    </dgm:pt>
    <dgm:pt modelId="{709434E2-5175-4CA8-AAAC-455D9442A893}" type="pres">
      <dgm:prSet presAssocID="{FB707B27-0D34-4FB2-A2A5-92A41CBD6D3C}" presName="textRect" presStyleLbl="revTx" presStyleIdx="1" presStyleCnt="5">
        <dgm:presLayoutVars>
          <dgm:chMax val="1"/>
          <dgm:chPref val="1"/>
        </dgm:presLayoutVars>
      </dgm:prSet>
      <dgm:spPr/>
    </dgm:pt>
    <dgm:pt modelId="{28ABD362-185F-4502-9B24-7DCD23ABED5C}" type="pres">
      <dgm:prSet presAssocID="{D844F853-4449-4A96-BB58-2DA29E1C54DA}" presName="sibTrans" presStyleCnt="0"/>
      <dgm:spPr/>
    </dgm:pt>
    <dgm:pt modelId="{89F6A3B9-F2A1-44BF-A9E7-EA924CCC6BE5}" type="pres">
      <dgm:prSet presAssocID="{F05FC8E5-E915-4279-99A6-E5ECBDD8DADF}" presName="compNode" presStyleCnt="0"/>
      <dgm:spPr/>
    </dgm:pt>
    <dgm:pt modelId="{EB9D4B77-6AEE-401C-881C-4669859E8830}" type="pres">
      <dgm:prSet presAssocID="{F05FC8E5-E915-4279-99A6-E5ECBDD8DADF}"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s"/>
        </a:ext>
      </dgm:extLst>
    </dgm:pt>
    <dgm:pt modelId="{E27EE037-25B7-4330-B769-4271FE03C5B8}" type="pres">
      <dgm:prSet presAssocID="{F05FC8E5-E915-4279-99A6-E5ECBDD8DADF}" presName="spaceRect" presStyleCnt="0"/>
      <dgm:spPr/>
    </dgm:pt>
    <dgm:pt modelId="{58D4228C-FC56-4E80-8186-96BC176144EA}" type="pres">
      <dgm:prSet presAssocID="{F05FC8E5-E915-4279-99A6-E5ECBDD8DADF}" presName="textRect" presStyleLbl="revTx" presStyleIdx="2" presStyleCnt="5">
        <dgm:presLayoutVars>
          <dgm:chMax val="1"/>
          <dgm:chPref val="1"/>
        </dgm:presLayoutVars>
      </dgm:prSet>
      <dgm:spPr/>
    </dgm:pt>
    <dgm:pt modelId="{E034C80B-26F4-4C83-9C4C-86C626E294D2}" type="pres">
      <dgm:prSet presAssocID="{BB32854D-6791-4DC9-900D-31E073B60F45}" presName="sibTrans" presStyleCnt="0"/>
      <dgm:spPr/>
    </dgm:pt>
    <dgm:pt modelId="{1DCF65AA-955A-46F3-932F-0A1926E559A8}" type="pres">
      <dgm:prSet presAssocID="{56A3770B-375E-4F74-A5C6-31715292AF16}" presName="compNode" presStyleCnt="0"/>
      <dgm:spPr/>
    </dgm:pt>
    <dgm:pt modelId="{04A4B872-4397-446A-A4F0-71571C14C4A2}" type="pres">
      <dgm:prSet presAssocID="{56A3770B-375E-4F74-A5C6-31715292AF1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d with Gears"/>
        </a:ext>
      </dgm:extLst>
    </dgm:pt>
    <dgm:pt modelId="{A4D7F782-C438-4079-92A4-914FD58A8267}" type="pres">
      <dgm:prSet presAssocID="{56A3770B-375E-4F74-A5C6-31715292AF16}" presName="spaceRect" presStyleCnt="0"/>
      <dgm:spPr/>
    </dgm:pt>
    <dgm:pt modelId="{73EF7947-AD2A-40B0-A103-1CA1400C5250}" type="pres">
      <dgm:prSet presAssocID="{56A3770B-375E-4F74-A5C6-31715292AF16}" presName="textRect" presStyleLbl="revTx" presStyleIdx="3" presStyleCnt="5">
        <dgm:presLayoutVars>
          <dgm:chMax val="1"/>
          <dgm:chPref val="1"/>
        </dgm:presLayoutVars>
      </dgm:prSet>
      <dgm:spPr/>
    </dgm:pt>
    <dgm:pt modelId="{5A75DDF8-EAB8-409A-9DC1-B5C9B3F38B3F}" type="pres">
      <dgm:prSet presAssocID="{B4BA089F-4FFC-49AE-9087-2A83AD68EC24}" presName="sibTrans" presStyleCnt="0"/>
      <dgm:spPr/>
    </dgm:pt>
    <dgm:pt modelId="{235BC94B-F433-4D70-A5BD-02B3E695243E}" type="pres">
      <dgm:prSet presAssocID="{73A890E7-1130-46B8-AE09-734F389F99E1}" presName="compNode" presStyleCnt="0"/>
      <dgm:spPr/>
    </dgm:pt>
    <dgm:pt modelId="{48AA49E7-4C71-4405-A365-19C1B91D3FAB}" type="pres">
      <dgm:prSet presAssocID="{73A890E7-1130-46B8-AE09-734F389F99E1}"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mart Phone"/>
        </a:ext>
      </dgm:extLst>
    </dgm:pt>
    <dgm:pt modelId="{B6012933-382A-4F0A-88D2-F7E2BA62EE0B}" type="pres">
      <dgm:prSet presAssocID="{73A890E7-1130-46B8-AE09-734F389F99E1}" presName="spaceRect" presStyleCnt="0"/>
      <dgm:spPr/>
    </dgm:pt>
    <dgm:pt modelId="{89A000CB-6B9E-4B20-BF13-1D4C6FA45412}" type="pres">
      <dgm:prSet presAssocID="{73A890E7-1130-46B8-AE09-734F389F99E1}" presName="textRect" presStyleLbl="revTx" presStyleIdx="4" presStyleCnt="5">
        <dgm:presLayoutVars>
          <dgm:chMax val="1"/>
          <dgm:chPref val="1"/>
        </dgm:presLayoutVars>
      </dgm:prSet>
      <dgm:spPr/>
    </dgm:pt>
  </dgm:ptLst>
  <dgm:cxnLst>
    <dgm:cxn modelId="{C5E7CD23-18FF-4A2D-9A33-81C9736FD77C}" srcId="{EDC4B158-BBCC-47FB-ABFB-968F574691E1}" destId="{92B72D60-4B07-425B-B8FF-5A885EF087E7}" srcOrd="0" destOrd="0" parTransId="{4E707437-DC01-4CFD-8738-7E6FE90BF69B}" sibTransId="{BF0BB1B8-2F40-43FF-A7CF-41ECE217CDED}"/>
    <dgm:cxn modelId="{45275736-9A0A-854D-92BC-1226774AB917}" type="presOf" srcId="{92B72D60-4B07-425B-B8FF-5A885EF087E7}" destId="{441DDD32-A780-4F86-98B7-D98D350B2C85}" srcOrd="0" destOrd="0" presId="urn:microsoft.com/office/officeart/2018/2/layout/IconLabelList"/>
    <dgm:cxn modelId="{62955D4D-A910-D54C-94CB-A6CFE2FAE6ED}" type="presOf" srcId="{EDC4B158-BBCC-47FB-ABFB-968F574691E1}" destId="{3B864C08-A6B3-4084-A082-AD05F0A25EBD}" srcOrd="0" destOrd="0" presId="urn:microsoft.com/office/officeart/2018/2/layout/IconLabelList"/>
    <dgm:cxn modelId="{CBE51053-17DF-4BE8-B274-E6856B262FDF}" srcId="{EDC4B158-BBCC-47FB-ABFB-968F574691E1}" destId="{56A3770B-375E-4F74-A5C6-31715292AF16}" srcOrd="3" destOrd="0" parTransId="{489966F8-AE28-4CFF-8093-A7DFA95E4A44}" sibTransId="{B4BA089F-4FFC-49AE-9087-2A83AD68EC24}"/>
    <dgm:cxn modelId="{5CD84989-4FF4-2942-B38A-D03522CD9053}" type="presOf" srcId="{56A3770B-375E-4F74-A5C6-31715292AF16}" destId="{73EF7947-AD2A-40B0-A103-1CA1400C5250}" srcOrd="0" destOrd="0" presId="urn:microsoft.com/office/officeart/2018/2/layout/IconLabelList"/>
    <dgm:cxn modelId="{FBF4BD92-353D-8C4B-96F5-8B6CEF1485E6}" type="presOf" srcId="{FB707B27-0D34-4FB2-A2A5-92A41CBD6D3C}" destId="{709434E2-5175-4CA8-AAAC-455D9442A893}" srcOrd="0" destOrd="0" presId="urn:microsoft.com/office/officeart/2018/2/layout/IconLabelList"/>
    <dgm:cxn modelId="{2A5A19C6-6306-4A35-B2FA-D8C2D74D0C7B}" srcId="{EDC4B158-BBCC-47FB-ABFB-968F574691E1}" destId="{FB707B27-0D34-4FB2-A2A5-92A41CBD6D3C}" srcOrd="1" destOrd="0" parTransId="{D618778A-1D91-4CBE-B613-B9F23327B9DA}" sibTransId="{D844F853-4449-4A96-BB58-2DA29E1C54DA}"/>
    <dgm:cxn modelId="{E84F9ECD-4FFA-4D64-A4D5-9EB03D630254}" srcId="{EDC4B158-BBCC-47FB-ABFB-968F574691E1}" destId="{73A890E7-1130-46B8-AE09-734F389F99E1}" srcOrd="4" destOrd="0" parTransId="{0450E188-183F-4F7D-B1E2-89D7A42A7699}" sibTransId="{AD7C8438-9E9C-445C-A77A-B1F90C411954}"/>
    <dgm:cxn modelId="{E54C79DA-C3E5-894A-BD9A-A14536DDF1BD}" type="presOf" srcId="{73A890E7-1130-46B8-AE09-734F389F99E1}" destId="{89A000CB-6B9E-4B20-BF13-1D4C6FA45412}" srcOrd="0" destOrd="0" presId="urn:microsoft.com/office/officeart/2018/2/layout/IconLabelList"/>
    <dgm:cxn modelId="{B80CEADC-5534-4600-822D-FEA46FDC915A}" srcId="{EDC4B158-BBCC-47FB-ABFB-968F574691E1}" destId="{F05FC8E5-E915-4279-99A6-E5ECBDD8DADF}" srcOrd="2" destOrd="0" parTransId="{83FC0F9A-675C-4B85-B92A-625F1785F243}" sibTransId="{BB32854D-6791-4DC9-900D-31E073B60F45}"/>
    <dgm:cxn modelId="{877AEBF8-B9CE-4949-9A13-E02939851E43}" type="presOf" srcId="{F05FC8E5-E915-4279-99A6-E5ECBDD8DADF}" destId="{58D4228C-FC56-4E80-8186-96BC176144EA}" srcOrd="0" destOrd="0" presId="urn:microsoft.com/office/officeart/2018/2/layout/IconLabelList"/>
    <dgm:cxn modelId="{69CB508B-24A7-4543-98DB-22A63A63EBB3}" type="presParOf" srcId="{3B864C08-A6B3-4084-A082-AD05F0A25EBD}" destId="{F2B0F192-DAAA-4886-B985-6C984CDBFAC8}" srcOrd="0" destOrd="0" presId="urn:microsoft.com/office/officeart/2018/2/layout/IconLabelList"/>
    <dgm:cxn modelId="{B6CA478A-3E93-484D-9083-6AADC2E91D35}" type="presParOf" srcId="{F2B0F192-DAAA-4886-B985-6C984CDBFAC8}" destId="{43464F56-C67E-4003-A5EB-488EFC91326E}" srcOrd="0" destOrd="0" presId="urn:microsoft.com/office/officeart/2018/2/layout/IconLabelList"/>
    <dgm:cxn modelId="{762B7601-9ACB-014A-BEB6-742EE3C755E4}" type="presParOf" srcId="{F2B0F192-DAAA-4886-B985-6C984CDBFAC8}" destId="{69D4CC9A-B270-4C94-AF8B-C7E0F1204AB0}" srcOrd="1" destOrd="0" presId="urn:microsoft.com/office/officeart/2018/2/layout/IconLabelList"/>
    <dgm:cxn modelId="{EED0C835-8BFA-0F43-B48C-D36B481658A8}" type="presParOf" srcId="{F2B0F192-DAAA-4886-B985-6C984CDBFAC8}" destId="{441DDD32-A780-4F86-98B7-D98D350B2C85}" srcOrd="2" destOrd="0" presId="urn:microsoft.com/office/officeart/2018/2/layout/IconLabelList"/>
    <dgm:cxn modelId="{A9EAE972-C0D3-1246-B6AE-4AEF159F1035}" type="presParOf" srcId="{3B864C08-A6B3-4084-A082-AD05F0A25EBD}" destId="{E656BB9B-25CA-4310-B432-BB7B5C68B613}" srcOrd="1" destOrd="0" presId="urn:microsoft.com/office/officeart/2018/2/layout/IconLabelList"/>
    <dgm:cxn modelId="{F5E30561-4AD7-4040-9BE5-7A1639A3787C}" type="presParOf" srcId="{3B864C08-A6B3-4084-A082-AD05F0A25EBD}" destId="{E52CFF4F-9B5F-4D64-B443-50CD4A65C0FE}" srcOrd="2" destOrd="0" presId="urn:microsoft.com/office/officeart/2018/2/layout/IconLabelList"/>
    <dgm:cxn modelId="{D26F3648-B592-E046-8285-7E6ACD9F3A4C}" type="presParOf" srcId="{E52CFF4F-9B5F-4D64-B443-50CD4A65C0FE}" destId="{C4A6BE57-80F3-4A06-870E-540DBE3D7110}" srcOrd="0" destOrd="0" presId="urn:microsoft.com/office/officeart/2018/2/layout/IconLabelList"/>
    <dgm:cxn modelId="{B1892A87-6CE2-1540-A429-526A2D016862}" type="presParOf" srcId="{E52CFF4F-9B5F-4D64-B443-50CD4A65C0FE}" destId="{D65E40AF-972E-4B4B-A388-75E5F42C73EC}" srcOrd="1" destOrd="0" presId="urn:microsoft.com/office/officeart/2018/2/layout/IconLabelList"/>
    <dgm:cxn modelId="{5CB67B02-4637-7847-B6DE-FE3D3C5A5E35}" type="presParOf" srcId="{E52CFF4F-9B5F-4D64-B443-50CD4A65C0FE}" destId="{709434E2-5175-4CA8-AAAC-455D9442A893}" srcOrd="2" destOrd="0" presId="urn:microsoft.com/office/officeart/2018/2/layout/IconLabelList"/>
    <dgm:cxn modelId="{F705BA15-CECB-EB4B-9287-D3A0C3D1C183}" type="presParOf" srcId="{3B864C08-A6B3-4084-A082-AD05F0A25EBD}" destId="{28ABD362-185F-4502-9B24-7DCD23ABED5C}" srcOrd="3" destOrd="0" presId="urn:microsoft.com/office/officeart/2018/2/layout/IconLabelList"/>
    <dgm:cxn modelId="{4F595744-5996-8F4E-9077-682027C66C31}" type="presParOf" srcId="{3B864C08-A6B3-4084-A082-AD05F0A25EBD}" destId="{89F6A3B9-F2A1-44BF-A9E7-EA924CCC6BE5}" srcOrd="4" destOrd="0" presId="urn:microsoft.com/office/officeart/2018/2/layout/IconLabelList"/>
    <dgm:cxn modelId="{181FFC65-1B32-DC48-BB89-0A018EB7B2B3}" type="presParOf" srcId="{89F6A3B9-F2A1-44BF-A9E7-EA924CCC6BE5}" destId="{EB9D4B77-6AEE-401C-881C-4669859E8830}" srcOrd="0" destOrd="0" presId="urn:microsoft.com/office/officeart/2018/2/layout/IconLabelList"/>
    <dgm:cxn modelId="{BB1C887D-886C-1C4D-858F-55675BFB8B8D}" type="presParOf" srcId="{89F6A3B9-F2A1-44BF-A9E7-EA924CCC6BE5}" destId="{E27EE037-25B7-4330-B769-4271FE03C5B8}" srcOrd="1" destOrd="0" presId="urn:microsoft.com/office/officeart/2018/2/layout/IconLabelList"/>
    <dgm:cxn modelId="{C2A0D425-3C78-4A46-B710-D8D92BFF9A01}" type="presParOf" srcId="{89F6A3B9-F2A1-44BF-A9E7-EA924CCC6BE5}" destId="{58D4228C-FC56-4E80-8186-96BC176144EA}" srcOrd="2" destOrd="0" presId="urn:microsoft.com/office/officeart/2018/2/layout/IconLabelList"/>
    <dgm:cxn modelId="{E0679FEE-89D7-2140-971E-C560B13B4B87}" type="presParOf" srcId="{3B864C08-A6B3-4084-A082-AD05F0A25EBD}" destId="{E034C80B-26F4-4C83-9C4C-86C626E294D2}" srcOrd="5" destOrd="0" presId="urn:microsoft.com/office/officeart/2018/2/layout/IconLabelList"/>
    <dgm:cxn modelId="{EF871B7F-547D-BB42-B31E-9A9F44E30300}" type="presParOf" srcId="{3B864C08-A6B3-4084-A082-AD05F0A25EBD}" destId="{1DCF65AA-955A-46F3-932F-0A1926E559A8}" srcOrd="6" destOrd="0" presId="urn:microsoft.com/office/officeart/2018/2/layout/IconLabelList"/>
    <dgm:cxn modelId="{8F8BB7F2-54C4-7642-8147-59AB6A37ECF6}" type="presParOf" srcId="{1DCF65AA-955A-46F3-932F-0A1926E559A8}" destId="{04A4B872-4397-446A-A4F0-71571C14C4A2}" srcOrd="0" destOrd="0" presId="urn:microsoft.com/office/officeart/2018/2/layout/IconLabelList"/>
    <dgm:cxn modelId="{EDD4B245-D573-7843-9C7D-D328DF5488E2}" type="presParOf" srcId="{1DCF65AA-955A-46F3-932F-0A1926E559A8}" destId="{A4D7F782-C438-4079-92A4-914FD58A8267}" srcOrd="1" destOrd="0" presId="urn:microsoft.com/office/officeart/2018/2/layout/IconLabelList"/>
    <dgm:cxn modelId="{87E20BD4-4B64-BA4C-A3C4-A6A8A390BA11}" type="presParOf" srcId="{1DCF65AA-955A-46F3-932F-0A1926E559A8}" destId="{73EF7947-AD2A-40B0-A103-1CA1400C5250}" srcOrd="2" destOrd="0" presId="urn:microsoft.com/office/officeart/2018/2/layout/IconLabelList"/>
    <dgm:cxn modelId="{E0B938C9-E448-1945-8D5D-51337FF9D6CE}" type="presParOf" srcId="{3B864C08-A6B3-4084-A082-AD05F0A25EBD}" destId="{5A75DDF8-EAB8-409A-9DC1-B5C9B3F38B3F}" srcOrd="7" destOrd="0" presId="urn:microsoft.com/office/officeart/2018/2/layout/IconLabelList"/>
    <dgm:cxn modelId="{03998D58-B3C7-9449-8CBE-1F05127FED76}" type="presParOf" srcId="{3B864C08-A6B3-4084-A082-AD05F0A25EBD}" destId="{235BC94B-F433-4D70-A5BD-02B3E695243E}" srcOrd="8" destOrd="0" presId="urn:microsoft.com/office/officeart/2018/2/layout/IconLabelList"/>
    <dgm:cxn modelId="{2BAB2BF1-675B-F44A-8B09-C3C03765D7D9}" type="presParOf" srcId="{235BC94B-F433-4D70-A5BD-02B3E695243E}" destId="{48AA49E7-4C71-4405-A365-19C1B91D3FAB}" srcOrd="0" destOrd="0" presId="urn:microsoft.com/office/officeart/2018/2/layout/IconLabelList"/>
    <dgm:cxn modelId="{E1B621E6-9272-1C4D-B1D2-629110FC459D}" type="presParOf" srcId="{235BC94B-F433-4D70-A5BD-02B3E695243E}" destId="{B6012933-382A-4F0A-88D2-F7E2BA62EE0B}" srcOrd="1" destOrd="0" presId="urn:microsoft.com/office/officeart/2018/2/layout/IconLabelList"/>
    <dgm:cxn modelId="{E7E9C104-CBD2-1C4B-9085-D22576198AB1}" type="presParOf" srcId="{235BC94B-F433-4D70-A5BD-02B3E695243E}" destId="{89A000CB-6B9E-4B20-BF13-1D4C6FA45412}"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0C49AD7-F36F-4A6C-AD7C-158707D6B7F6}" type="doc">
      <dgm:prSet loTypeId="urn:microsoft.com/office/officeart/2018/5/layout/IconCircle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93F495CE-AA0F-4589-A509-2585F1F62F2B}">
      <dgm:prSet/>
      <dgm:spPr/>
      <dgm:t>
        <a:bodyPr/>
        <a:lstStyle/>
        <a:p>
          <a:pPr>
            <a:defRPr cap="all"/>
          </a:pPr>
          <a:r>
            <a:rPr lang="en-GB" b="0" i="0"/>
            <a:t>Create well-organised Word and Excel assignments.</a:t>
          </a:r>
          <a:endParaRPr lang="en-US"/>
        </a:p>
      </dgm:t>
    </dgm:pt>
    <dgm:pt modelId="{9633F2D0-2A2E-4C6F-B99E-4A7EECD33349}" type="parTrans" cxnId="{322F50AD-D999-4B73-B1D2-09ED6DA5F003}">
      <dgm:prSet/>
      <dgm:spPr/>
      <dgm:t>
        <a:bodyPr/>
        <a:lstStyle/>
        <a:p>
          <a:endParaRPr lang="en-US"/>
        </a:p>
      </dgm:t>
    </dgm:pt>
    <dgm:pt modelId="{B7CD5905-7420-4669-9344-60E5DB5DFBB1}" type="sibTrans" cxnId="{322F50AD-D999-4B73-B1D2-09ED6DA5F003}">
      <dgm:prSet/>
      <dgm:spPr/>
      <dgm:t>
        <a:bodyPr/>
        <a:lstStyle/>
        <a:p>
          <a:endParaRPr lang="en-US"/>
        </a:p>
      </dgm:t>
    </dgm:pt>
    <dgm:pt modelId="{919E12A6-9901-4B21-AAE8-F7A8F1FA392F}">
      <dgm:prSet/>
      <dgm:spPr/>
      <dgm:t>
        <a:bodyPr/>
        <a:lstStyle/>
        <a:p>
          <a:pPr>
            <a:defRPr cap="all"/>
          </a:pPr>
          <a:r>
            <a:rPr lang="en-GB" b="0" i="0"/>
            <a:t>Be professional in your interactions with peers and tutors.</a:t>
          </a:r>
          <a:endParaRPr lang="en-US"/>
        </a:p>
      </dgm:t>
    </dgm:pt>
    <dgm:pt modelId="{501AF480-818F-47DC-B01B-0533A8D360EF}" type="parTrans" cxnId="{B7497301-0646-4E41-AD3F-87ECFD4C7E86}">
      <dgm:prSet/>
      <dgm:spPr/>
      <dgm:t>
        <a:bodyPr/>
        <a:lstStyle/>
        <a:p>
          <a:endParaRPr lang="en-US"/>
        </a:p>
      </dgm:t>
    </dgm:pt>
    <dgm:pt modelId="{C783DDDC-5F41-4A13-9666-50CA14B336FE}" type="sibTrans" cxnId="{B7497301-0646-4E41-AD3F-87ECFD4C7E86}">
      <dgm:prSet/>
      <dgm:spPr/>
      <dgm:t>
        <a:bodyPr/>
        <a:lstStyle/>
        <a:p>
          <a:endParaRPr lang="en-US"/>
        </a:p>
      </dgm:t>
    </dgm:pt>
    <dgm:pt modelId="{796192BB-B14C-415F-8955-300F992AA3E9}">
      <dgm:prSet/>
      <dgm:spPr/>
      <dgm:t>
        <a:bodyPr/>
        <a:lstStyle/>
        <a:p>
          <a:pPr>
            <a:defRPr cap="all"/>
          </a:pPr>
          <a:r>
            <a:rPr lang="en-GB" b="0" i="0"/>
            <a:t>Use digital planners to manage your time and task.</a:t>
          </a:r>
          <a:endParaRPr lang="en-US"/>
        </a:p>
      </dgm:t>
    </dgm:pt>
    <dgm:pt modelId="{F27AAFE1-508D-481A-95B1-DCBD9E2A680A}" type="parTrans" cxnId="{753F4D5A-A32B-479C-9D65-BED9D234090E}">
      <dgm:prSet/>
      <dgm:spPr/>
      <dgm:t>
        <a:bodyPr/>
        <a:lstStyle/>
        <a:p>
          <a:endParaRPr lang="en-US"/>
        </a:p>
      </dgm:t>
    </dgm:pt>
    <dgm:pt modelId="{4D15C744-BF9F-492F-BE1B-D602328B6A88}" type="sibTrans" cxnId="{753F4D5A-A32B-479C-9D65-BED9D234090E}">
      <dgm:prSet/>
      <dgm:spPr/>
      <dgm:t>
        <a:bodyPr/>
        <a:lstStyle/>
        <a:p>
          <a:endParaRPr lang="en-US"/>
        </a:p>
      </dgm:t>
    </dgm:pt>
    <dgm:pt modelId="{03AABE80-8AFA-4ACF-A26A-35A5D00DC738}">
      <dgm:prSet/>
      <dgm:spPr/>
      <dgm:t>
        <a:bodyPr/>
        <a:lstStyle/>
        <a:p>
          <a:pPr>
            <a:defRPr cap="all"/>
          </a:pPr>
          <a:r>
            <a:rPr lang="en-GB" b="0" i="0"/>
            <a:t>When doing online research, use critical thinking.</a:t>
          </a:r>
          <a:endParaRPr lang="en-US"/>
        </a:p>
      </dgm:t>
    </dgm:pt>
    <dgm:pt modelId="{B1EF02AC-5F7C-4649-B863-7CE07E5F6799}" type="parTrans" cxnId="{B75804B7-7135-40D3-ADEE-55D73977BECE}">
      <dgm:prSet/>
      <dgm:spPr/>
      <dgm:t>
        <a:bodyPr/>
        <a:lstStyle/>
        <a:p>
          <a:endParaRPr lang="en-US"/>
        </a:p>
      </dgm:t>
    </dgm:pt>
    <dgm:pt modelId="{0B9E822F-C7AC-44B3-8EDA-15E9EAE55D52}" type="sibTrans" cxnId="{B75804B7-7135-40D3-ADEE-55D73977BECE}">
      <dgm:prSet/>
      <dgm:spPr/>
      <dgm:t>
        <a:bodyPr/>
        <a:lstStyle/>
        <a:p>
          <a:endParaRPr lang="en-US"/>
        </a:p>
      </dgm:t>
    </dgm:pt>
    <dgm:pt modelId="{6D05D271-7369-43F6-8D23-241A206F16F4}">
      <dgm:prSet/>
      <dgm:spPr/>
      <dgm:t>
        <a:bodyPr/>
        <a:lstStyle/>
        <a:p>
          <a:pPr>
            <a:defRPr cap="all"/>
          </a:pPr>
          <a:r>
            <a:rPr lang="en-GB" b="0" i="0"/>
            <a:t>Make powerful PowerPoint presentations.</a:t>
          </a:r>
          <a:endParaRPr lang="en-US"/>
        </a:p>
      </dgm:t>
    </dgm:pt>
    <dgm:pt modelId="{9583B27C-AD8B-470A-AF71-1B8A8A587D4C}" type="parTrans" cxnId="{31A99F32-A613-41DA-9157-A2FB56604B52}">
      <dgm:prSet/>
      <dgm:spPr/>
      <dgm:t>
        <a:bodyPr/>
        <a:lstStyle/>
        <a:p>
          <a:endParaRPr lang="en-US"/>
        </a:p>
      </dgm:t>
    </dgm:pt>
    <dgm:pt modelId="{15888A48-320A-4186-97DE-396D6D02F35A}" type="sibTrans" cxnId="{31A99F32-A613-41DA-9157-A2FB56604B52}">
      <dgm:prSet/>
      <dgm:spPr/>
      <dgm:t>
        <a:bodyPr/>
        <a:lstStyle/>
        <a:p>
          <a:endParaRPr lang="en-US"/>
        </a:p>
      </dgm:t>
    </dgm:pt>
    <dgm:pt modelId="{6965185B-4BFA-479A-8DC3-8BBB0D4907A0}" type="pres">
      <dgm:prSet presAssocID="{30C49AD7-F36F-4A6C-AD7C-158707D6B7F6}" presName="root" presStyleCnt="0">
        <dgm:presLayoutVars>
          <dgm:dir/>
          <dgm:resizeHandles val="exact"/>
        </dgm:presLayoutVars>
      </dgm:prSet>
      <dgm:spPr/>
    </dgm:pt>
    <dgm:pt modelId="{E5C1FC8D-5BE8-46E6-B26A-C70C526D7203}" type="pres">
      <dgm:prSet presAssocID="{93F495CE-AA0F-4589-A509-2585F1F62F2B}" presName="compNode" presStyleCnt="0"/>
      <dgm:spPr/>
    </dgm:pt>
    <dgm:pt modelId="{7A6C6984-B721-49B0-98A2-5E4240941B0D}" type="pres">
      <dgm:prSet presAssocID="{93F495CE-AA0F-4589-A509-2585F1F62F2B}" presName="iconBgRect" presStyleLbl="bgShp" presStyleIdx="0" presStyleCnt="5"/>
      <dgm:spPr/>
    </dgm:pt>
    <dgm:pt modelId="{8BF21A02-86BF-4C10-8699-9A6BA216C56F}" type="pres">
      <dgm:prSet presAssocID="{93F495CE-AA0F-4589-A509-2585F1F62F2B}"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Folder"/>
        </a:ext>
      </dgm:extLst>
    </dgm:pt>
    <dgm:pt modelId="{B1322B4A-B7F8-4377-B258-D5748AA5689B}" type="pres">
      <dgm:prSet presAssocID="{93F495CE-AA0F-4589-A509-2585F1F62F2B}" presName="spaceRect" presStyleCnt="0"/>
      <dgm:spPr/>
    </dgm:pt>
    <dgm:pt modelId="{11AE7954-F2A9-4394-A74B-AE4CDF823B82}" type="pres">
      <dgm:prSet presAssocID="{93F495CE-AA0F-4589-A509-2585F1F62F2B}" presName="textRect" presStyleLbl="revTx" presStyleIdx="0" presStyleCnt="5">
        <dgm:presLayoutVars>
          <dgm:chMax val="1"/>
          <dgm:chPref val="1"/>
        </dgm:presLayoutVars>
      </dgm:prSet>
      <dgm:spPr/>
    </dgm:pt>
    <dgm:pt modelId="{14FDAB42-274C-4784-99A3-C7A5F74C7E42}" type="pres">
      <dgm:prSet presAssocID="{B7CD5905-7420-4669-9344-60E5DB5DFBB1}" presName="sibTrans" presStyleCnt="0"/>
      <dgm:spPr/>
    </dgm:pt>
    <dgm:pt modelId="{692AE138-C12E-4C3E-98F8-BE2C7CB9275A}" type="pres">
      <dgm:prSet presAssocID="{919E12A6-9901-4B21-AAE8-F7A8F1FA392F}" presName="compNode" presStyleCnt="0"/>
      <dgm:spPr/>
    </dgm:pt>
    <dgm:pt modelId="{2B325AC0-CFE8-4579-9F88-62A34259B6CD}" type="pres">
      <dgm:prSet presAssocID="{919E12A6-9901-4B21-AAE8-F7A8F1FA392F}" presName="iconBgRect" presStyleLbl="bgShp" presStyleIdx="1" presStyleCnt="5"/>
      <dgm:spPr/>
    </dgm:pt>
    <dgm:pt modelId="{8FE6511F-54D2-4C17-B76E-775E3698AC0E}" type="pres">
      <dgm:prSet presAssocID="{919E12A6-9901-4B21-AAE8-F7A8F1FA392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E896D370-0C9A-47B5-A517-8B2F8D2EA86C}" type="pres">
      <dgm:prSet presAssocID="{919E12A6-9901-4B21-AAE8-F7A8F1FA392F}" presName="spaceRect" presStyleCnt="0"/>
      <dgm:spPr/>
    </dgm:pt>
    <dgm:pt modelId="{25A9A6F2-4CCE-4DDC-9487-B69E4B6C75D5}" type="pres">
      <dgm:prSet presAssocID="{919E12A6-9901-4B21-AAE8-F7A8F1FA392F}" presName="textRect" presStyleLbl="revTx" presStyleIdx="1" presStyleCnt="5">
        <dgm:presLayoutVars>
          <dgm:chMax val="1"/>
          <dgm:chPref val="1"/>
        </dgm:presLayoutVars>
      </dgm:prSet>
      <dgm:spPr/>
    </dgm:pt>
    <dgm:pt modelId="{4A63D97C-C3A1-4C2F-B6B1-669D64CA467E}" type="pres">
      <dgm:prSet presAssocID="{C783DDDC-5F41-4A13-9666-50CA14B336FE}" presName="sibTrans" presStyleCnt="0"/>
      <dgm:spPr/>
    </dgm:pt>
    <dgm:pt modelId="{6584AAF8-551D-45E2-A016-3B388EA399D3}" type="pres">
      <dgm:prSet presAssocID="{796192BB-B14C-415F-8955-300F992AA3E9}" presName="compNode" presStyleCnt="0"/>
      <dgm:spPr/>
    </dgm:pt>
    <dgm:pt modelId="{9F68D775-E1ED-453A-8F4C-3C91B9F09921}" type="pres">
      <dgm:prSet presAssocID="{796192BB-B14C-415F-8955-300F992AA3E9}" presName="iconBgRect" presStyleLbl="bgShp" presStyleIdx="2" presStyleCnt="5"/>
      <dgm:spPr/>
    </dgm:pt>
    <dgm:pt modelId="{BDDB03C5-4904-40A9-8FD0-D776B3DF1BF1}" type="pres">
      <dgm:prSet presAssocID="{796192BB-B14C-415F-8955-300F992AA3E9}"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opwatch"/>
        </a:ext>
      </dgm:extLst>
    </dgm:pt>
    <dgm:pt modelId="{F7907D6D-346A-449D-9778-834C815308FC}" type="pres">
      <dgm:prSet presAssocID="{796192BB-B14C-415F-8955-300F992AA3E9}" presName="spaceRect" presStyleCnt="0"/>
      <dgm:spPr/>
    </dgm:pt>
    <dgm:pt modelId="{C1D84C6B-0B8C-480B-8067-969A533C42D9}" type="pres">
      <dgm:prSet presAssocID="{796192BB-B14C-415F-8955-300F992AA3E9}" presName="textRect" presStyleLbl="revTx" presStyleIdx="2" presStyleCnt="5">
        <dgm:presLayoutVars>
          <dgm:chMax val="1"/>
          <dgm:chPref val="1"/>
        </dgm:presLayoutVars>
      </dgm:prSet>
      <dgm:spPr/>
    </dgm:pt>
    <dgm:pt modelId="{F0AD3BAE-A8F8-4200-B90B-4909FF260135}" type="pres">
      <dgm:prSet presAssocID="{4D15C744-BF9F-492F-BE1B-D602328B6A88}" presName="sibTrans" presStyleCnt="0"/>
      <dgm:spPr/>
    </dgm:pt>
    <dgm:pt modelId="{D04F6284-B58B-49AA-BDBF-AE6DFD88ABA9}" type="pres">
      <dgm:prSet presAssocID="{03AABE80-8AFA-4ACF-A26A-35A5D00DC738}" presName="compNode" presStyleCnt="0"/>
      <dgm:spPr/>
    </dgm:pt>
    <dgm:pt modelId="{CD6A6564-4981-42C6-83A6-0F5AF5D7F7EF}" type="pres">
      <dgm:prSet presAssocID="{03AABE80-8AFA-4ACF-A26A-35A5D00DC738}" presName="iconBgRect" presStyleLbl="bgShp" presStyleIdx="3" presStyleCnt="5"/>
      <dgm:spPr/>
    </dgm:pt>
    <dgm:pt modelId="{8EC8B4A4-CFBD-489C-9A7B-9E53754C0B9A}" type="pres">
      <dgm:prSet presAssocID="{03AABE80-8AFA-4ACF-A26A-35A5D00DC738}"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erson with Idea"/>
        </a:ext>
      </dgm:extLst>
    </dgm:pt>
    <dgm:pt modelId="{A9D7D3A8-09BD-4850-9C61-CDA95FD42A49}" type="pres">
      <dgm:prSet presAssocID="{03AABE80-8AFA-4ACF-A26A-35A5D00DC738}" presName="spaceRect" presStyleCnt="0"/>
      <dgm:spPr/>
    </dgm:pt>
    <dgm:pt modelId="{EF4228DA-C1F3-4060-BB54-1F362AD0F5AB}" type="pres">
      <dgm:prSet presAssocID="{03AABE80-8AFA-4ACF-A26A-35A5D00DC738}" presName="textRect" presStyleLbl="revTx" presStyleIdx="3" presStyleCnt="5">
        <dgm:presLayoutVars>
          <dgm:chMax val="1"/>
          <dgm:chPref val="1"/>
        </dgm:presLayoutVars>
      </dgm:prSet>
      <dgm:spPr/>
    </dgm:pt>
    <dgm:pt modelId="{77A076F8-C9CB-442F-B284-0747D6720265}" type="pres">
      <dgm:prSet presAssocID="{0B9E822F-C7AC-44B3-8EDA-15E9EAE55D52}" presName="sibTrans" presStyleCnt="0"/>
      <dgm:spPr/>
    </dgm:pt>
    <dgm:pt modelId="{01D4BBAA-3A85-4AC1-BE58-231D130CC570}" type="pres">
      <dgm:prSet presAssocID="{6D05D271-7369-43F6-8D23-241A206F16F4}" presName="compNode" presStyleCnt="0"/>
      <dgm:spPr/>
    </dgm:pt>
    <dgm:pt modelId="{7AB5C6A2-8ED3-4F3E-8CDD-CDCF63A44ABB}" type="pres">
      <dgm:prSet presAssocID="{6D05D271-7369-43F6-8D23-241A206F16F4}" presName="iconBgRect" presStyleLbl="bgShp" presStyleIdx="4" presStyleCnt="5"/>
      <dgm:spPr/>
    </dgm:pt>
    <dgm:pt modelId="{7B67643D-9611-416D-83CB-CDE4A8AE2B1B}" type="pres">
      <dgm:prSet presAssocID="{6D05D271-7369-43F6-8D23-241A206F16F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eacher"/>
        </a:ext>
      </dgm:extLst>
    </dgm:pt>
    <dgm:pt modelId="{5C751191-B8BE-4C98-BEE1-FDB323B0722E}" type="pres">
      <dgm:prSet presAssocID="{6D05D271-7369-43F6-8D23-241A206F16F4}" presName="spaceRect" presStyleCnt="0"/>
      <dgm:spPr/>
    </dgm:pt>
    <dgm:pt modelId="{64B81258-E682-409F-93D8-2B7532F964A1}" type="pres">
      <dgm:prSet presAssocID="{6D05D271-7369-43F6-8D23-241A206F16F4}" presName="textRect" presStyleLbl="revTx" presStyleIdx="4" presStyleCnt="5">
        <dgm:presLayoutVars>
          <dgm:chMax val="1"/>
          <dgm:chPref val="1"/>
        </dgm:presLayoutVars>
      </dgm:prSet>
      <dgm:spPr/>
    </dgm:pt>
  </dgm:ptLst>
  <dgm:cxnLst>
    <dgm:cxn modelId="{B7497301-0646-4E41-AD3F-87ECFD4C7E86}" srcId="{30C49AD7-F36F-4A6C-AD7C-158707D6B7F6}" destId="{919E12A6-9901-4B21-AAE8-F7A8F1FA392F}" srcOrd="1" destOrd="0" parTransId="{501AF480-818F-47DC-B01B-0533A8D360EF}" sibTransId="{C783DDDC-5F41-4A13-9666-50CA14B336FE}"/>
    <dgm:cxn modelId="{8D59BE2C-96E4-4EE2-9267-6790E01670B3}" type="presOf" srcId="{03AABE80-8AFA-4ACF-A26A-35A5D00DC738}" destId="{EF4228DA-C1F3-4060-BB54-1F362AD0F5AB}" srcOrd="0" destOrd="0" presId="urn:microsoft.com/office/officeart/2018/5/layout/IconCircleLabelList"/>
    <dgm:cxn modelId="{31A99F32-A613-41DA-9157-A2FB56604B52}" srcId="{30C49AD7-F36F-4A6C-AD7C-158707D6B7F6}" destId="{6D05D271-7369-43F6-8D23-241A206F16F4}" srcOrd="4" destOrd="0" parTransId="{9583B27C-AD8B-470A-AF71-1B8A8A587D4C}" sibTransId="{15888A48-320A-4186-97DE-396D6D02F35A}"/>
    <dgm:cxn modelId="{753F4D5A-A32B-479C-9D65-BED9D234090E}" srcId="{30C49AD7-F36F-4A6C-AD7C-158707D6B7F6}" destId="{796192BB-B14C-415F-8955-300F992AA3E9}" srcOrd="2" destOrd="0" parTransId="{F27AAFE1-508D-481A-95B1-DCBD9E2A680A}" sibTransId="{4D15C744-BF9F-492F-BE1B-D602328B6A88}"/>
    <dgm:cxn modelId="{509BC564-4EF1-46A2-9941-C52924C66A7A}" type="presOf" srcId="{6D05D271-7369-43F6-8D23-241A206F16F4}" destId="{64B81258-E682-409F-93D8-2B7532F964A1}" srcOrd="0" destOrd="0" presId="urn:microsoft.com/office/officeart/2018/5/layout/IconCircleLabelList"/>
    <dgm:cxn modelId="{322F50AD-D999-4B73-B1D2-09ED6DA5F003}" srcId="{30C49AD7-F36F-4A6C-AD7C-158707D6B7F6}" destId="{93F495CE-AA0F-4589-A509-2585F1F62F2B}" srcOrd="0" destOrd="0" parTransId="{9633F2D0-2A2E-4C6F-B99E-4A7EECD33349}" sibTransId="{B7CD5905-7420-4669-9344-60E5DB5DFBB1}"/>
    <dgm:cxn modelId="{B75804B7-7135-40D3-ADEE-55D73977BECE}" srcId="{30C49AD7-F36F-4A6C-AD7C-158707D6B7F6}" destId="{03AABE80-8AFA-4ACF-A26A-35A5D00DC738}" srcOrd="3" destOrd="0" parTransId="{B1EF02AC-5F7C-4649-B863-7CE07E5F6799}" sibTransId="{0B9E822F-C7AC-44B3-8EDA-15E9EAE55D52}"/>
    <dgm:cxn modelId="{C4DC41CC-A2A5-4615-9AAC-2DC81BB06F72}" type="presOf" srcId="{93F495CE-AA0F-4589-A509-2585F1F62F2B}" destId="{11AE7954-F2A9-4394-A74B-AE4CDF823B82}" srcOrd="0" destOrd="0" presId="urn:microsoft.com/office/officeart/2018/5/layout/IconCircleLabelList"/>
    <dgm:cxn modelId="{D44710CD-4E38-4B01-B954-1150D19D6DCF}" type="presOf" srcId="{30C49AD7-F36F-4A6C-AD7C-158707D6B7F6}" destId="{6965185B-4BFA-479A-8DC3-8BBB0D4907A0}" srcOrd="0" destOrd="0" presId="urn:microsoft.com/office/officeart/2018/5/layout/IconCircleLabelList"/>
    <dgm:cxn modelId="{594823D7-912D-4C84-A3B9-7FDF2FA7C9B3}" type="presOf" srcId="{796192BB-B14C-415F-8955-300F992AA3E9}" destId="{C1D84C6B-0B8C-480B-8067-969A533C42D9}" srcOrd="0" destOrd="0" presId="urn:microsoft.com/office/officeart/2018/5/layout/IconCircleLabelList"/>
    <dgm:cxn modelId="{15CB02DA-E838-457C-9120-2971971536A6}" type="presOf" srcId="{919E12A6-9901-4B21-AAE8-F7A8F1FA392F}" destId="{25A9A6F2-4CCE-4DDC-9487-B69E4B6C75D5}" srcOrd="0" destOrd="0" presId="urn:microsoft.com/office/officeart/2018/5/layout/IconCircleLabelList"/>
    <dgm:cxn modelId="{71999532-5CAE-4512-B8E5-52DB749FC5D6}" type="presParOf" srcId="{6965185B-4BFA-479A-8DC3-8BBB0D4907A0}" destId="{E5C1FC8D-5BE8-46E6-B26A-C70C526D7203}" srcOrd="0" destOrd="0" presId="urn:microsoft.com/office/officeart/2018/5/layout/IconCircleLabelList"/>
    <dgm:cxn modelId="{27AD858D-F280-4571-B689-97D6B377007C}" type="presParOf" srcId="{E5C1FC8D-5BE8-46E6-B26A-C70C526D7203}" destId="{7A6C6984-B721-49B0-98A2-5E4240941B0D}" srcOrd="0" destOrd="0" presId="urn:microsoft.com/office/officeart/2018/5/layout/IconCircleLabelList"/>
    <dgm:cxn modelId="{B338CAD9-41EF-4CED-9D59-6841B44D0819}" type="presParOf" srcId="{E5C1FC8D-5BE8-46E6-B26A-C70C526D7203}" destId="{8BF21A02-86BF-4C10-8699-9A6BA216C56F}" srcOrd="1" destOrd="0" presId="urn:microsoft.com/office/officeart/2018/5/layout/IconCircleLabelList"/>
    <dgm:cxn modelId="{55B561F5-49C7-46C2-8D39-FFD84A941DF5}" type="presParOf" srcId="{E5C1FC8D-5BE8-46E6-B26A-C70C526D7203}" destId="{B1322B4A-B7F8-4377-B258-D5748AA5689B}" srcOrd="2" destOrd="0" presId="urn:microsoft.com/office/officeart/2018/5/layout/IconCircleLabelList"/>
    <dgm:cxn modelId="{14E58449-4387-407E-810F-DF2BBB767DDC}" type="presParOf" srcId="{E5C1FC8D-5BE8-46E6-B26A-C70C526D7203}" destId="{11AE7954-F2A9-4394-A74B-AE4CDF823B82}" srcOrd="3" destOrd="0" presId="urn:microsoft.com/office/officeart/2018/5/layout/IconCircleLabelList"/>
    <dgm:cxn modelId="{700BF4F4-C07B-4252-A18F-6EC0076D132C}" type="presParOf" srcId="{6965185B-4BFA-479A-8DC3-8BBB0D4907A0}" destId="{14FDAB42-274C-4784-99A3-C7A5F74C7E42}" srcOrd="1" destOrd="0" presId="urn:microsoft.com/office/officeart/2018/5/layout/IconCircleLabelList"/>
    <dgm:cxn modelId="{539957C1-CF47-4E71-AFFC-B09F4CB90698}" type="presParOf" srcId="{6965185B-4BFA-479A-8DC3-8BBB0D4907A0}" destId="{692AE138-C12E-4C3E-98F8-BE2C7CB9275A}" srcOrd="2" destOrd="0" presId="urn:microsoft.com/office/officeart/2018/5/layout/IconCircleLabelList"/>
    <dgm:cxn modelId="{3736CA45-E835-4395-B5A5-6D33C98A7DFD}" type="presParOf" srcId="{692AE138-C12E-4C3E-98F8-BE2C7CB9275A}" destId="{2B325AC0-CFE8-4579-9F88-62A34259B6CD}" srcOrd="0" destOrd="0" presId="urn:microsoft.com/office/officeart/2018/5/layout/IconCircleLabelList"/>
    <dgm:cxn modelId="{DED7ED14-B6C7-402D-944A-0182B82F07E8}" type="presParOf" srcId="{692AE138-C12E-4C3E-98F8-BE2C7CB9275A}" destId="{8FE6511F-54D2-4C17-B76E-775E3698AC0E}" srcOrd="1" destOrd="0" presId="urn:microsoft.com/office/officeart/2018/5/layout/IconCircleLabelList"/>
    <dgm:cxn modelId="{698BCFC1-C73D-45D6-B9D8-8289B48CA8E0}" type="presParOf" srcId="{692AE138-C12E-4C3E-98F8-BE2C7CB9275A}" destId="{E896D370-0C9A-47B5-A517-8B2F8D2EA86C}" srcOrd="2" destOrd="0" presId="urn:microsoft.com/office/officeart/2018/5/layout/IconCircleLabelList"/>
    <dgm:cxn modelId="{8A67F3D7-A1C7-4CC5-B0D2-BF90D516F13E}" type="presParOf" srcId="{692AE138-C12E-4C3E-98F8-BE2C7CB9275A}" destId="{25A9A6F2-4CCE-4DDC-9487-B69E4B6C75D5}" srcOrd="3" destOrd="0" presId="urn:microsoft.com/office/officeart/2018/5/layout/IconCircleLabelList"/>
    <dgm:cxn modelId="{7467FC3B-066E-413C-B7BC-71001D614413}" type="presParOf" srcId="{6965185B-4BFA-479A-8DC3-8BBB0D4907A0}" destId="{4A63D97C-C3A1-4C2F-B6B1-669D64CA467E}" srcOrd="3" destOrd="0" presId="urn:microsoft.com/office/officeart/2018/5/layout/IconCircleLabelList"/>
    <dgm:cxn modelId="{5AAA6CD1-EB4E-42F6-BFCF-B4A2E7B78022}" type="presParOf" srcId="{6965185B-4BFA-479A-8DC3-8BBB0D4907A0}" destId="{6584AAF8-551D-45E2-A016-3B388EA399D3}" srcOrd="4" destOrd="0" presId="urn:microsoft.com/office/officeart/2018/5/layout/IconCircleLabelList"/>
    <dgm:cxn modelId="{A0B55DEA-6425-46BD-A483-CAE40A06EA7D}" type="presParOf" srcId="{6584AAF8-551D-45E2-A016-3B388EA399D3}" destId="{9F68D775-E1ED-453A-8F4C-3C91B9F09921}" srcOrd="0" destOrd="0" presId="urn:microsoft.com/office/officeart/2018/5/layout/IconCircleLabelList"/>
    <dgm:cxn modelId="{12FCB8FA-7C61-4420-BCEC-10C4372334C0}" type="presParOf" srcId="{6584AAF8-551D-45E2-A016-3B388EA399D3}" destId="{BDDB03C5-4904-40A9-8FD0-D776B3DF1BF1}" srcOrd="1" destOrd="0" presId="urn:microsoft.com/office/officeart/2018/5/layout/IconCircleLabelList"/>
    <dgm:cxn modelId="{34F2021D-F83C-425E-9887-6B15A483E246}" type="presParOf" srcId="{6584AAF8-551D-45E2-A016-3B388EA399D3}" destId="{F7907D6D-346A-449D-9778-834C815308FC}" srcOrd="2" destOrd="0" presId="urn:microsoft.com/office/officeart/2018/5/layout/IconCircleLabelList"/>
    <dgm:cxn modelId="{890F5AAB-8F96-4D6E-9BFB-9E1EABDDCDA0}" type="presParOf" srcId="{6584AAF8-551D-45E2-A016-3B388EA399D3}" destId="{C1D84C6B-0B8C-480B-8067-969A533C42D9}" srcOrd="3" destOrd="0" presId="urn:microsoft.com/office/officeart/2018/5/layout/IconCircleLabelList"/>
    <dgm:cxn modelId="{29BE1479-67C0-4906-A158-0C036AB3B6B7}" type="presParOf" srcId="{6965185B-4BFA-479A-8DC3-8BBB0D4907A0}" destId="{F0AD3BAE-A8F8-4200-B90B-4909FF260135}" srcOrd="5" destOrd="0" presId="urn:microsoft.com/office/officeart/2018/5/layout/IconCircleLabelList"/>
    <dgm:cxn modelId="{E6406205-F6DB-44A7-ACD3-AFDD86D0EEB6}" type="presParOf" srcId="{6965185B-4BFA-479A-8DC3-8BBB0D4907A0}" destId="{D04F6284-B58B-49AA-BDBF-AE6DFD88ABA9}" srcOrd="6" destOrd="0" presId="urn:microsoft.com/office/officeart/2018/5/layout/IconCircleLabelList"/>
    <dgm:cxn modelId="{15D2901C-F648-4692-A3BA-560E1715B9FE}" type="presParOf" srcId="{D04F6284-B58B-49AA-BDBF-AE6DFD88ABA9}" destId="{CD6A6564-4981-42C6-83A6-0F5AF5D7F7EF}" srcOrd="0" destOrd="0" presId="urn:microsoft.com/office/officeart/2018/5/layout/IconCircleLabelList"/>
    <dgm:cxn modelId="{1924CC5E-F71B-4A75-9151-B655EE4DB44C}" type="presParOf" srcId="{D04F6284-B58B-49AA-BDBF-AE6DFD88ABA9}" destId="{8EC8B4A4-CFBD-489C-9A7B-9E53754C0B9A}" srcOrd="1" destOrd="0" presId="urn:microsoft.com/office/officeart/2018/5/layout/IconCircleLabelList"/>
    <dgm:cxn modelId="{185C7061-61F0-42CF-87C8-690E6AE9A554}" type="presParOf" srcId="{D04F6284-B58B-49AA-BDBF-AE6DFD88ABA9}" destId="{A9D7D3A8-09BD-4850-9C61-CDA95FD42A49}" srcOrd="2" destOrd="0" presId="urn:microsoft.com/office/officeart/2018/5/layout/IconCircleLabelList"/>
    <dgm:cxn modelId="{D1E21F64-072B-4D9C-967D-546320344EE9}" type="presParOf" srcId="{D04F6284-B58B-49AA-BDBF-AE6DFD88ABA9}" destId="{EF4228DA-C1F3-4060-BB54-1F362AD0F5AB}" srcOrd="3" destOrd="0" presId="urn:microsoft.com/office/officeart/2018/5/layout/IconCircleLabelList"/>
    <dgm:cxn modelId="{20296447-EA2E-41BD-ACE0-CFACF4471A18}" type="presParOf" srcId="{6965185B-4BFA-479A-8DC3-8BBB0D4907A0}" destId="{77A076F8-C9CB-442F-B284-0747D6720265}" srcOrd="7" destOrd="0" presId="urn:microsoft.com/office/officeart/2018/5/layout/IconCircleLabelList"/>
    <dgm:cxn modelId="{D5AECE2A-143B-41E2-B604-6E4938979D67}" type="presParOf" srcId="{6965185B-4BFA-479A-8DC3-8BBB0D4907A0}" destId="{01D4BBAA-3A85-4AC1-BE58-231D130CC570}" srcOrd="8" destOrd="0" presId="urn:microsoft.com/office/officeart/2018/5/layout/IconCircleLabelList"/>
    <dgm:cxn modelId="{B23A20CC-6C1C-4C09-B1A9-6C9944184A12}" type="presParOf" srcId="{01D4BBAA-3A85-4AC1-BE58-231D130CC570}" destId="{7AB5C6A2-8ED3-4F3E-8CDD-CDCF63A44ABB}" srcOrd="0" destOrd="0" presId="urn:microsoft.com/office/officeart/2018/5/layout/IconCircleLabelList"/>
    <dgm:cxn modelId="{5C06E468-956D-428A-AA6A-052C6D463AAF}" type="presParOf" srcId="{01D4BBAA-3A85-4AC1-BE58-231D130CC570}" destId="{7B67643D-9611-416D-83CB-CDE4A8AE2B1B}" srcOrd="1" destOrd="0" presId="urn:microsoft.com/office/officeart/2018/5/layout/IconCircleLabelList"/>
    <dgm:cxn modelId="{A266B091-506F-44FF-9EA0-1E3749B4C76C}" type="presParOf" srcId="{01D4BBAA-3A85-4AC1-BE58-231D130CC570}" destId="{5C751191-B8BE-4C98-BEE1-FDB323B0722E}" srcOrd="2" destOrd="0" presId="urn:microsoft.com/office/officeart/2018/5/layout/IconCircleLabelList"/>
    <dgm:cxn modelId="{C489E58E-DA13-4C89-A4C1-774AAEA656B9}" type="presParOf" srcId="{01D4BBAA-3A85-4AC1-BE58-231D130CC570}" destId="{64B81258-E682-409F-93D8-2B7532F964A1}"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97EB346-1B0D-40DE-8F14-B1046EDF56F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CB1F8D3-180B-4B83-831A-E6AE8593606A}">
      <dgm:prSet/>
      <dgm:spPr/>
      <dgm:t>
        <a:bodyPr/>
        <a:lstStyle/>
        <a:p>
          <a:r>
            <a:rPr lang="en-GB" b="0" i="0"/>
            <a:t>These abilities will benefit me in my daily employment in the future:</a:t>
          </a:r>
          <a:endParaRPr lang="en-US"/>
        </a:p>
      </dgm:t>
    </dgm:pt>
    <dgm:pt modelId="{F6A34786-B433-49B0-B57C-D88F4AB1E24C}" type="parTrans" cxnId="{A24AB88F-A102-4435-916C-52456701BB02}">
      <dgm:prSet/>
      <dgm:spPr/>
      <dgm:t>
        <a:bodyPr/>
        <a:lstStyle/>
        <a:p>
          <a:endParaRPr lang="en-US"/>
        </a:p>
      </dgm:t>
    </dgm:pt>
    <dgm:pt modelId="{5018ABFE-82D2-4E17-9A04-E2C92CBF86BC}" type="sibTrans" cxnId="{A24AB88F-A102-4435-916C-52456701BB02}">
      <dgm:prSet/>
      <dgm:spPr/>
      <dgm:t>
        <a:bodyPr/>
        <a:lstStyle/>
        <a:p>
          <a:endParaRPr lang="en-US"/>
        </a:p>
      </dgm:t>
    </dgm:pt>
    <dgm:pt modelId="{C801219A-4FAF-45BF-B442-EDDE1420AD56}">
      <dgm:prSet/>
      <dgm:spPr/>
      <dgm:t>
        <a:bodyPr/>
        <a:lstStyle/>
        <a:p>
          <a:r>
            <a:rPr lang="en-GB" b="0" i="0"/>
            <a:t>Be professional in your communication with customers and colleagues.  </a:t>
          </a:r>
          <a:endParaRPr lang="en-US"/>
        </a:p>
      </dgm:t>
    </dgm:pt>
    <dgm:pt modelId="{A0D6618F-D902-4498-97E8-50318AC0E346}" type="parTrans" cxnId="{D225A842-0C2B-49F2-BE8D-C6320A415392}">
      <dgm:prSet/>
      <dgm:spPr/>
      <dgm:t>
        <a:bodyPr/>
        <a:lstStyle/>
        <a:p>
          <a:endParaRPr lang="en-US"/>
        </a:p>
      </dgm:t>
    </dgm:pt>
    <dgm:pt modelId="{AF916CA6-C788-4176-8F7D-0E729E5B326F}" type="sibTrans" cxnId="{D225A842-0C2B-49F2-BE8D-C6320A415392}">
      <dgm:prSet/>
      <dgm:spPr/>
      <dgm:t>
        <a:bodyPr/>
        <a:lstStyle/>
        <a:p>
          <a:endParaRPr lang="en-US"/>
        </a:p>
      </dgm:t>
    </dgm:pt>
    <dgm:pt modelId="{631C50AE-C704-4C1E-B703-2CD0F7A16464}">
      <dgm:prSet/>
      <dgm:spPr/>
      <dgm:t>
        <a:bodyPr/>
        <a:lstStyle/>
        <a:p>
          <a:r>
            <a:rPr lang="en-GB" b="0" i="0"/>
            <a:t>use digital systems with confidence  </a:t>
          </a:r>
          <a:endParaRPr lang="en-US"/>
        </a:p>
      </dgm:t>
    </dgm:pt>
    <dgm:pt modelId="{E4573284-23A1-4714-96E5-DEFA0FB02C2B}" type="parTrans" cxnId="{B29B3B22-106F-4083-A41C-9BE3B1F56C10}">
      <dgm:prSet/>
      <dgm:spPr/>
      <dgm:t>
        <a:bodyPr/>
        <a:lstStyle/>
        <a:p>
          <a:endParaRPr lang="en-US"/>
        </a:p>
      </dgm:t>
    </dgm:pt>
    <dgm:pt modelId="{DE1725D2-4472-444A-B8C8-5E085CCD54B1}" type="sibTrans" cxnId="{B29B3B22-106F-4083-A41C-9BE3B1F56C10}">
      <dgm:prSet/>
      <dgm:spPr/>
      <dgm:t>
        <a:bodyPr/>
        <a:lstStyle/>
        <a:p>
          <a:endParaRPr lang="en-US"/>
        </a:p>
      </dgm:t>
    </dgm:pt>
    <dgm:pt modelId="{DD769315-51C4-42E1-88C6-266EFB05CD0E}">
      <dgm:prSet/>
      <dgm:spPr/>
      <dgm:t>
        <a:bodyPr/>
        <a:lstStyle/>
        <a:p>
          <a:r>
            <a:rPr lang="en-GB" b="0" i="0"/>
            <a:t>Accurately analyse data</a:t>
          </a:r>
          <a:endParaRPr lang="en-US"/>
        </a:p>
      </dgm:t>
    </dgm:pt>
    <dgm:pt modelId="{B40645E6-3C60-432D-9DED-21D56D7D4B9D}" type="parTrans" cxnId="{633B36D2-6316-436F-AF15-ABA972B41157}">
      <dgm:prSet/>
      <dgm:spPr/>
      <dgm:t>
        <a:bodyPr/>
        <a:lstStyle/>
        <a:p>
          <a:endParaRPr lang="en-US"/>
        </a:p>
      </dgm:t>
    </dgm:pt>
    <dgm:pt modelId="{7C22D383-F976-45AD-9542-2C599BF1AFB3}" type="sibTrans" cxnId="{633B36D2-6316-436F-AF15-ABA972B41157}">
      <dgm:prSet/>
      <dgm:spPr/>
      <dgm:t>
        <a:bodyPr/>
        <a:lstStyle/>
        <a:p>
          <a:endParaRPr lang="en-US"/>
        </a:p>
      </dgm:t>
    </dgm:pt>
    <dgm:pt modelId="{83BDD39A-C2C8-4970-9473-6E8370163103}">
      <dgm:prSet/>
      <dgm:spPr/>
      <dgm:t>
        <a:bodyPr/>
        <a:lstStyle/>
        <a:p>
          <a:r>
            <a:rPr lang="en-GB" b="0" i="0"/>
            <a:t>Collaborate in groups.</a:t>
          </a:r>
          <a:endParaRPr lang="en-US"/>
        </a:p>
      </dgm:t>
    </dgm:pt>
    <dgm:pt modelId="{4F30BD88-AEFD-4535-BF02-83E24406B007}" type="parTrans" cxnId="{66632684-EFE6-4A83-81D7-08C3DE7977FF}">
      <dgm:prSet/>
      <dgm:spPr/>
      <dgm:t>
        <a:bodyPr/>
        <a:lstStyle/>
        <a:p>
          <a:endParaRPr lang="en-US"/>
        </a:p>
      </dgm:t>
    </dgm:pt>
    <dgm:pt modelId="{0BB9A756-F54E-49E1-B887-E0525FFFE5AB}" type="sibTrans" cxnId="{66632684-EFE6-4A83-81D7-08C3DE7977FF}">
      <dgm:prSet/>
      <dgm:spPr/>
      <dgm:t>
        <a:bodyPr/>
        <a:lstStyle/>
        <a:p>
          <a:endParaRPr lang="en-US"/>
        </a:p>
      </dgm:t>
    </dgm:pt>
    <dgm:pt modelId="{6DBE28EC-9690-41DB-97F3-88C073469CA8}">
      <dgm:prSet/>
      <dgm:spPr/>
      <dgm:t>
        <a:bodyPr/>
        <a:lstStyle/>
        <a:p>
          <a:r>
            <a:rPr lang="en-GB" b="0" i="0"/>
            <a:t>Keep up good information-handling practices and digital security.</a:t>
          </a:r>
          <a:endParaRPr lang="en-US"/>
        </a:p>
      </dgm:t>
    </dgm:pt>
    <dgm:pt modelId="{0EB9A7FF-BC02-463C-9A69-E9DBE9D76CD3}" type="parTrans" cxnId="{0D8FF614-6CE7-44BB-BA97-DF91081278C1}">
      <dgm:prSet/>
      <dgm:spPr/>
      <dgm:t>
        <a:bodyPr/>
        <a:lstStyle/>
        <a:p>
          <a:endParaRPr lang="en-US"/>
        </a:p>
      </dgm:t>
    </dgm:pt>
    <dgm:pt modelId="{F99C36E5-98DB-4750-A951-D1F7D420BFCD}" type="sibTrans" cxnId="{0D8FF614-6CE7-44BB-BA97-DF91081278C1}">
      <dgm:prSet/>
      <dgm:spPr/>
      <dgm:t>
        <a:bodyPr/>
        <a:lstStyle/>
        <a:p>
          <a:endParaRPr lang="en-US"/>
        </a:p>
      </dgm:t>
    </dgm:pt>
    <dgm:pt modelId="{465C662A-CC58-4945-A74B-E00CAD213FFA}" type="pres">
      <dgm:prSet presAssocID="{397EB346-1B0D-40DE-8F14-B1046EDF56F5}" presName="root" presStyleCnt="0">
        <dgm:presLayoutVars>
          <dgm:dir/>
          <dgm:resizeHandles val="exact"/>
        </dgm:presLayoutVars>
      </dgm:prSet>
      <dgm:spPr/>
    </dgm:pt>
    <dgm:pt modelId="{2B42DA15-7A04-43AF-85A6-4C4E2A67AF6B}" type="pres">
      <dgm:prSet presAssocID="{ECB1F8D3-180B-4B83-831A-E6AE8593606A}" presName="compNode" presStyleCnt="0"/>
      <dgm:spPr/>
    </dgm:pt>
    <dgm:pt modelId="{8B935601-9D64-46EA-9585-B6F3976F12FE}" type="pres">
      <dgm:prSet presAssocID="{ECB1F8D3-180B-4B83-831A-E6AE8593606A}" presName="bgRect" presStyleLbl="bgShp" presStyleIdx="0" presStyleCnt="6"/>
      <dgm:spPr/>
    </dgm:pt>
    <dgm:pt modelId="{5E0241DB-BE39-4DE1-8A3B-5C405BDEA348}" type="pres">
      <dgm:prSet presAssocID="{ECB1F8D3-180B-4B83-831A-E6AE8593606A}"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iefcase"/>
        </a:ext>
      </dgm:extLst>
    </dgm:pt>
    <dgm:pt modelId="{D09DD147-6CC9-4B2A-B494-CF1C6EF982C5}" type="pres">
      <dgm:prSet presAssocID="{ECB1F8D3-180B-4B83-831A-E6AE8593606A}" presName="spaceRect" presStyleCnt="0"/>
      <dgm:spPr/>
    </dgm:pt>
    <dgm:pt modelId="{0E3EFEF5-819B-475B-9122-C4FDD40A758E}" type="pres">
      <dgm:prSet presAssocID="{ECB1F8D3-180B-4B83-831A-E6AE8593606A}" presName="parTx" presStyleLbl="revTx" presStyleIdx="0" presStyleCnt="6">
        <dgm:presLayoutVars>
          <dgm:chMax val="0"/>
          <dgm:chPref val="0"/>
        </dgm:presLayoutVars>
      </dgm:prSet>
      <dgm:spPr/>
    </dgm:pt>
    <dgm:pt modelId="{A65EE15D-8443-4B31-B341-0D93ABBC616D}" type="pres">
      <dgm:prSet presAssocID="{5018ABFE-82D2-4E17-9A04-E2C92CBF86BC}" presName="sibTrans" presStyleCnt="0"/>
      <dgm:spPr/>
    </dgm:pt>
    <dgm:pt modelId="{9805E56C-D628-47C4-8B45-F43548418B75}" type="pres">
      <dgm:prSet presAssocID="{C801219A-4FAF-45BF-B442-EDDE1420AD56}" presName="compNode" presStyleCnt="0"/>
      <dgm:spPr/>
    </dgm:pt>
    <dgm:pt modelId="{4587FA3D-F3EF-4510-96DA-339DFCB0C146}" type="pres">
      <dgm:prSet presAssocID="{C801219A-4FAF-45BF-B442-EDDE1420AD56}" presName="bgRect" presStyleLbl="bgShp" presStyleIdx="1" presStyleCnt="6"/>
      <dgm:spPr/>
    </dgm:pt>
    <dgm:pt modelId="{9792CAF8-D843-407C-92CB-4DA9E71302DA}" type="pres">
      <dgm:prSet presAssocID="{C801219A-4FAF-45BF-B442-EDDE1420AD56}"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47D60FAA-AF83-4A1E-9E4E-C58800929573}" type="pres">
      <dgm:prSet presAssocID="{C801219A-4FAF-45BF-B442-EDDE1420AD56}" presName="spaceRect" presStyleCnt="0"/>
      <dgm:spPr/>
    </dgm:pt>
    <dgm:pt modelId="{EF144ABA-369A-4519-82C3-31D1BD0AADFE}" type="pres">
      <dgm:prSet presAssocID="{C801219A-4FAF-45BF-B442-EDDE1420AD56}" presName="parTx" presStyleLbl="revTx" presStyleIdx="1" presStyleCnt="6">
        <dgm:presLayoutVars>
          <dgm:chMax val="0"/>
          <dgm:chPref val="0"/>
        </dgm:presLayoutVars>
      </dgm:prSet>
      <dgm:spPr/>
    </dgm:pt>
    <dgm:pt modelId="{1C5EE836-CBF9-4948-984E-A51E5FE9F250}" type="pres">
      <dgm:prSet presAssocID="{AF916CA6-C788-4176-8F7D-0E729E5B326F}" presName="sibTrans" presStyleCnt="0"/>
      <dgm:spPr/>
    </dgm:pt>
    <dgm:pt modelId="{06550E31-98ED-4120-A279-7A6046F0676E}" type="pres">
      <dgm:prSet presAssocID="{631C50AE-C704-4C1E-B703-2CD0F7A16464}" presName="compNode" presStyleCnt="0"/>
      <dgm:spPr/>
    </dgm:pt>
    <dgm:pt modelId="{59A3F1A2-7BFE-4E91-92DB-6DA005132413}" type="pres">
      <dgm:prSet presAssocID="{631C50AE-C704-4C1E-B703-2CD0F7A16464}" presName="bgRect" presStyleLbl="bgShp" presStyleIdx="2" presStyleCnt="6"/>
      <dgm:spPr/>
    </dgm:pt>
    <dgm:pt modelId="{039E9F86-8E68-4CA7-8325-E1EDFD3AF214}" type="pres">
      <dgm:prSet presAssocID="{631C50AE-C704-4C1E-B703-2CD0F7A16464}"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3EF47BE4-61C2-4D05-852E-099E48DE9E83}" type="pres">
      <dgm:prSet presAssocID="{631C50AE-C704-4C1E-B703-2CD0F7A16464}" presName="spaceRect" presStyleCnt="0"/>
      <dgm:spPr/>
    </dgm:pt>
    <dgm:pt modelId="{94B6ED1E-0701-4E21-843C-82795DA55D00}" type="pres">
      <dgm:prSet presAssocID="{631C50AE-C704-4C1E-B703-2CD0F7A16464}" presName="parTx" presStyleLbl="revTx" presStyleIdx="2" presStyleCnt="6">
        <dgm:presLayoutVars>
          <dgm:chMax val="0"/>
          <dgm:chPref val="0"/>
        </dgm:presLayoutVars>
      </dgm:prSet>
      <dgm:spPr/>
    </dgm:pt>
    <dgm:pt modelId="{4AF85341-EBD3-41D7-9F10-514D4D5CDCED}" type="pres">
      <dgm:prSet presAssocID="{DE1725D2-4472-444A-B8C8-5E085CCD54B1}" presName="sibTrans" presStyleCnt="0"/>
      <dgm:spPr/>
    </dgm:pt>
    <dgm:pt modelId="{0F2EDF9A-58E6-49C1-9278-495D363A0411}" type="pres">
      <dgm:prSet presAssocID="{DD769315-51C4-42E1-88C6-266EFB05CD0E}" presName="compNode" presStyleCnt="0"/>
      <dgm:spPr/>
    </dgm:pt>
    <dgm:pt modelId="{97C47E97-8F67-40FD-8A09-99ADC92CFC32}" type="pres">
      <dgm:prSet presAssocID="{DD769315-51C4-42E1-88C6-266EFB05CD0E}" presName="bgRect" presStyleLbl="bgShp" presStyleIdx="3" presStyleCnt="6"/>
      <dgm:spPr/>
    </dgm:pt>
    <dgm:pt modelId="{0E50A1BD-4A75-4FA8-86FC-19CC1EAD9B30}" type="pres">
      <dgm:prSet presAssocID="{DD769315-51C4-42E1-88C6-266EFB05CD0E}"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r chart"/>
        </a:ext>
      </dgm:extLst>
    </dgm:pt>
    <dgm:pt modelId="{6F700445-2ABA-4898-89A1-215030D13463}" type="pres">
      <dgm:prSet presAssocID="{DD769315-51C4-42E1-88C6-266EFB05CD0E}" presName="spaceRect" presStyleCnt="0"/>
      <dgm:spPr/>
    </dgm:pt>
    <dgm:pt modelId="{066A4FF6-D291-4F08-A36F-770CBA2D8279}" type="pres">
      <dgm:prSet presAssocID="{DD769315-51C4-42E1-88C6-266EFB05CD0E}" presName="parTx" presStyleLbl="revTx" presStyleIdx="3" presStyleCnt="6">
        <dgm:presLayoutVars>
          <dgm:chMax val="0"/>
          <dgm:chPref val="0"/>
        </dgm:presLayoutVars>
      </dgm:prSet>
      <dgm:spPr/>
    </dgm:pt>
    <dgm:pt modelId="{B0AE71A6-C759-470D-B674-789EE8A4AC43}" type="pres">
      <dgm:prSet presAssocID="{7C22D383-F976-45AD-9542-2C599BF1AFB3}" presName="sibTrans" presStyleCnt="0"/>
      <dgm:spPr/>
    </dgm:pt>
    <dgm:pt modelId="{4EEB32BE-E1C6-43EB-8A20-726EB6719E9B}" type="pres">
      <dgm:prSet presAssocID="{83BDD39A-C2C8-4970-9473-6E8370163103}" presName="compNode" presStyleCnt="0"/>
      <dgm:spPr/>
    </dgm:pt>
    <dgm:pt modelId="{D8509F83-BE7A-40B1-A36E-309B728D09A1}" type="pres">
      <dgm:prSet presAssocID="{83BDD39A-C2C8-4970-9473-6E8370163103}" presName="bgRect" presStyleLbl="bgShp" presStyleIdx="4" presStyleCnt="6"/>
      <dgm:spPr/>
    </dgm:pt>
    <dgm:pt modelId="{8987D243-10D6-4A5F-906A-57DCBF139948}" type="pres">
      <dgm:prSet presAssocID="{83BDD39A-C2C8-4970-9473-6E8370163103}"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sers"/>
        </a:ext>
      </dgm:extLst>
    </dgm:pt>
    <dgm:pt modelId="{D06252E8-1DFC-4BA7-9561-DCD96501D6D8}" type="pres">
      <dgm:prSet presAssocID="{83BDD39A-C2C8-4970-9473-6E8370163103}" presName="spaceRect" presStyleCnt="0"/>
      <dgm:spPr/>
    </dgm:pt>
    <dgm:pt modelId="{192BD706-B158-43F9-AD5C-3AA125FC9FC5}" type="pres">
      <dgm:prSet presAssocID="{83BDD39A-C2C8-4970-9473-6E8370163103}" presName="parTx" presStyleLbl="revTx" presStyleIdx="4" presStyleCnt="6">
        <dgm:presLayoutVars>
          <dgm:chMax val="0"/>
          <dgm:chPref val="0"/>
        </dgm:presLayoutVars>
      </dgm:prSet>
      <dgm:spPr/>
    </dgm:pt>
    <dgm:pt modelId="{2FB3642E-B9D7-4281-A439-C4B3D6CC3F16}" type="pres">
      <dgm:prSet presAssocID="{0BB9A756-F54E-49E1-B887-E0525FFFE5AB}" presName="sibTrans" presStyleCnt="0"/>
      <dgm:spPr/>
    </dgm:pt>
    <dgm:pt modelId="{0B23F075-86AD-4061-8D37-A316DE629AE4}" type="pres">
      <dgm:prSet presAssocID="{6DBE28EC-9690-41DB-97F3-88C073469CA8}" presName="compNode" presStyleCnt="0"/>
      <dgm:spPr/>
    </dgm:pt>
    <dgm:pt modelId="{A587C0F5-E68B-413C-A010-6E8234E3C4BA}" type="pres">
      <dgm:prSet presAssocID="{6DBE28EC-9690-41DB-97F3-88C073469CA8}" presName="bgRect" presStyleLbl="bgShp" presStyleIdx="5" presStyleCnt="6"/>
      <dgm:spPr/>
    </dgm:pt>
    <dgm:pt modelId="{4B46F0E3-A97F-4994-8F85-41757218BCA0}" type="pres">
      <dgm:prSet presAssocID="{6DBE28EC-9690-41DB-97F3-88C073469CA8}"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Lock"/>
        </a:ext>
      </dgm:extLst>
    </dgm:pt>
    <dgm:pt modelId="{5ACB4B06-A10B-4EC7-BEEA-3A6A1332651F}" type="pres">
      <dgm:prSet presAssocID="{6DBE28EC-9690-41DB-97F3-88C073469CA8}" presName="spaceRect" presStyleCnt="0"/>
      <dgm:spPr/>
    </dgm:pt>
    <dgm:pt modelId="{5405B7EF-61EE-425F-9AB9-05504DCC7263}" type="pres">
      <dgm:prSet presAssocID="{6DBE28EC-9690-41DB-97F3-88C073469CA8}" presName="parTx" presStyleLbl="revTx" presStyleIdx="5" presStyleCnt="6">
        <dgm:presLayoutVars>
          <dgm:chMax val="0"/>
          <dgm:chPref val="0"/>
        </dgm:presLayoutVars>
      </dgm:prSet>
      <dgm:spPr/>
    </dgm:pt>
  </dgm:ptLst>
  <dgm:cxnLst>
    <dgm:cxn modelId="{0D8FF614-6CE7-44BB-BA97-DF91081278C1}" srcId="{397EB346-1B0D-40DE-8F14-B1046EDF56F5}" destId="{6DBE28EC-9690-41DB-97F3-88C073469CA8}" srcOrd="5" destOrd="0" parTransId="{0EB9A7FF-BC02-463C-9A69-E9DBE9D76CD3}" sibTransId="{F99C36E5-98DB-4750-A951-D1F7D420BFCD}"/>
    <dgm:cxn modelId="{B29B3B22-106F-4083-A41C-9BE3B1F56C10}" srcId="{397EB346-1B0D-40DE-8F14-B1046EDF56F5}" destId="{631C50AE-C704-4C1E-B703-2CD0F7A16464}" srcOrd="2" destOrd="0" parTransId="{E4573284-23A1-4714-96E5-DEFA0FB02C2B}" sibTransId="{DE1725D2-4472-444A-B8C8-5E085CCD54B1}"/>
    <dgm:cxn modelId="{D225A842-0C2B-49F2-BE8D-C6320A415392}" srcId="{397EB346-1B0D-40DE-8F14-B1046EDF56F5}" destId="{C801219A-4FAF-45BF-B442-EDDE1420AD56}" srcOrd="1" destOrd="0" parTransId="{A0D6618F-D902-4498-97E8-50318AC0E346}" sibTransId="{AF916CA6-C788-4176-8F7D-0E729E5B326F}"/>
    <dgm:cxn modelId="{50A51D4C-0320-4625-B223-A62050E14030}" type="presOf" srcId="{ECB1F8D3-180B-4B83-831A-E6AE8593606A}" destId="{0E3EFEF5-819B-475B-9122-C4FDD40A758E}" srcOrd="0" destOrd="0" presId="urn:microsoft.com/office/officeart/2018/2/layout/IconVerticalSolidList"/>
    <dgm:cxn modelId="{5FC30054-55AA-4555-ABC0-D25078A5B886}" type="presOf" srcId="{DD769315-51C4-42E1-88C6-266EFB05CD0E}" destId="{066A4FF6-D291-4F08-A36F-770CBA2D8279}" srcOrd="0" destOrd="0" presId="urn:microsoft.com/office/officeart/2018/2/layout/IconVerticalSolidList"/>
    <dgm:cxn modelId="{8F422F6B-AE6E-4D18-BDA5-84E94D35AD2F}" type="presOf" srcId="{C801219A-4FAF-45BF-B442-EDDE1420AD56}" destId="{EF144ABA-369A-4519-82C3-31D1BD0AADFE}" srcOrd="0" destOrd="0" presId="urn:microsoft.com/office/officeart/2018/2/layout/IconVerticalSolidList"/>
    <dgm:cxn modelId="{66632684-EFE6-4A83-81D7-08C3DE7977FF}" srcId="{397EB346-1B0D-40DE-8F14-B1046EDF56F5}" destId="{83BDD39A-C2C8-4970-9473-6E8370163103}" srcOrd="4" destOrd="0" parTransId="{4F30BD88-AEFD-4535-BF02-83E24406B007}" sibTransId="{0BB9A756-F54E-49E1-B887-E0525FFFE5AB}"/>
    <dgm:cxn modelId="{A24AB88F-A102-4435-916C-52456701BB02}" srcId="{397EB346-1B0D-40DE-8F14-B1046EDF56F5}" destId="{ECB1F8D3-180B-4B83-831A-E6AE8593606A}" srcOrd="0" destOrd="0" parTransId="{F6A34786-B433-49B0-B57C-D88F4AB1E24C}" sibTransId="{5018ABFE-82D2-4E17-9A04-E2C92CBF86BC}"/>
    <dgm:cxn modelId="{7F3357A4-F499-4D45-ABA1-F8B51B2D14E8}" type="presOf" srcId="{6DBE28EC-9690-41DB-97F3-88C073469CA8}" destId="{5405B7EF-61EE-425F-9AB9-05504DCC7263}" srcOrd="0" destOrd="0" presId="urn:microsoft.com/office/officeart/2018/2/layout/IconVerticalSolidList"/>
    <dgm:cxn modelId="{633B36D2-6316-436F-AF15-ABA972B41157}" srcId="{397EB346-1B0D-40DE-8F14-B1046EDF56F5}" destId="{DD769315-51C4-42E1-88C6-266EFB05CD0E}" srcOrd="3" destOrd="0" parTransId="{B40645E6-3C60-432D-9DED-21D56D7D4B9D}" sibTransId="{7C22D383-F976-45AD-9542-2C599BF1AFB3}"/>
    <dgm:cxn modelId="{81891FD9-14E1-4014-9EEA-54FA40B60E75}" type="presOf" srcId="{83BDD39A-C2C8-4970-9473-6E8370163103}" destId="{192BD706-B158-43F9-AD5C-3AA125FC9FC5}" srcOrd="0" destOrd="0" presId="urn:microsoft.com/office/officeart/2018/2/layout/IconVerticalSolidList"/>
    <dgm:cxn modelId="{2062D8DD-9CB2-463C-AB51-21785619226C}" type="presOf" srcId="{397EB346-1B0D-40DE-8F14-B1046EDF56F5}" destId="{465C662A-CC58-4945-A74B-E00CAD213FFA}" srcOrd="0" destOrd="0" presId="urn:microsoft.com/office/officeart/2018/2/layout/IconVerticalSolidList"/>
    <dgm:cxn modelId="{F0F1E9FB-0E97-4DA9-BF2C-65EECFD74936}" type="presOf" srcId="{631C50AE-C704-4C1E-B703-2CD0F7A16464}" destId="{94B6ED1E-0701-4E21-843C-82795DA55D00}" srcOrd="0" destOrd="0" presId="urn:microsoft.com/office/officeart/2018/2/layout/IconVerticalSolidList"/>
    <dgm:cxn modelId="{FFB99583-FDA6-4C45-8B2F-86EAD68E840E}" type="presParOf" srcId="{465C662A-CC58-4945-A74B-E00CAD213FFA}" destId="{2B42DA15-7A04-43AF-85A6-4C4E2A67AF6B}" srcOrd="0" destOrd="0" presId="urn:microsoft.com/office/officeart/2018/2/layout/IconVerticalSolidList"/>
    <dgm:cxn modelId="{DA4ADD67-DF5F-4D41-9003-82A234644866}" type="presParOf" srcId="{2B42DA15-7A04-43AF-85A6-4C4E2A67AF6B}" destId="{8B935601-9D64-46EA-9585-B6F3976F12FE}" srcOrd="0" destOrd="0" presId="urn:microsoft.com/office/officeart/2018/2/layout/IconVerticalSolidList"/>
    <dgm:cxn modelId="{584868CB-02C1-48D3-AEC7-7958D969F1F7}" type="presParOf" srcId="{2B42DA15-7A04-43AF-85A6-4C4E2A67AF6B}" destId="{5E0241DB-BE39-4DE1-8A3B-5C405BDEA348}" srcOrd="1" destOrd="0" presId="urn:microsoft.com/office/officeart/2018/2/layout/IconVerticalSolidList"/>
    <dgm:cxn modelId="{7E1FBDD1-258D-4EE6-9F2F-7FECB4D9419C}" type="presParOf" srcId="{2B42DA15-7A04-43AF-85A6-4C4E2A67AF6B}" destId="{D09DD147-6CC9-4B2A-B494-CF1C6EF982C5}" srcOrd="2" destOrd="0" presId="urn:microsoft.com/office/officeart/2018/2/layout/IconVerticalSolidList"/>
    <dgm:cxn modelId="{5D83C4BC-193E-4C84-B736-A37FAA178BEC}" type="presParOf" srcId="{2B42DA15-7A04-43AF-85A6-4C4E2A67AF6B}" destId="{0E3EFEF5-819B-475B-9122-C4FDD40A758E}" srcOrd="3" destOrd="0" presId="urn:microsoft.com/office/officeart/2018/2/layout/IconVerticalSolidList"/>
    <dgm:cxn modelId="{1F6F4C5D-0602-46AE-82A8-99CCA05A039D}" type="presParOf" srcId="{465C662A-CC58-4945-A74B-E00CAD213FFA}" destId="{A65EE15D-8443-4B31-B341-0D93ABBC616D}" srcOrd="1" destOrd="0" presId="urn:microsoft.com/office/officeart/2018/2/layout/IconVerticalSolidList"/>
    <dgm:cxn modelId="{38655E31-2D6B-48D0-B2D6-EB1BB7E6E0A6}" type="presParOf" srcId="{465C662A-CC58-4945-A74B-E00CAD213FFA}" destId="{9805E56C-D628-47C4-8B45-F43548418B75}" srcOrd="2" destOrd="0" presId="urn:microsoft.com/office/officeart/2018/2/layout/IconVerticalSolidList"/>
    <dgm:cxn modelId="{92134DA5-A712-4E79-B330-BE7B008168ED}" type="presParOf" srcId="{9805E56C-D628-47C4-8B45-F43548418B75}" destId="{4587FA3D-F3EF-4510-96DA-339DFCB0C146}" srcOrd="0" destOrd="0" presId="urn:microsoft.com/office/officeart/2018/2/layout/IconVerticalSolidList"/>
    <dgm:cxn modelId="{337FE51D-428A-4CAF-9F50-D278DB53D983}" type="presParOf" srcId="{9805E56C-D628-47C4-8B45-F43548418B75}" destId="{9792CAF8-D843-407C-92CB-4DA9E71302DA}" srcOrd="1" destOrd="0" presId="urn:microsoft.com/office/officeart/2018/2/layout/IconVerticalSolidList"/>
    <dgm:cxn modelId="{3FCAEC12-55FE-4B85-BEF2-44078E07D482}" type="presParOf" srcId="{9805E56C-D628-47C4-8B45-F43548418B75}" destId="{47D60FAA-AF83-4A1E-9E4E-C58800929573}" srcOrd="2" destOrd="0" presId="urn:microsoft.com/office/officeart/2018/2/layout/IconVerticalSolidList"/>
    <dgm:cxn modelId="{F7760211-17C7-4916-AC1A-E2A57D12A38E}" type="presParOf" srcId="{9805E56C-D628-47C4-8B45-F43548418B75}" destId="{EF144ABA-369A-4519-82C3-31D1BD0AADFE}" srcOrd="3" destOrd="0" presId="urn:microsoft.com/office/officeart/2018/2/layout/IconVerticalSolidList"/>
    <dgm:cxn modelId="{E5D5B46C-191B-483D-88B5-F7D6C830CFEB}" type="presParOf" srcId="{465C662A-CC58-4945-A74B-E00CAD213FFA}" destId="{1C5EE836-CBF9-4948-984E-A51E5FE9F250}" srcOrd="3" destOrd="0" presId="urn:microsoft.com/office/officeart/2018/2/layout/IconVerticalSolidList"/>
    <dgm:cxn modelId="{BE7D36FC-23A4-4AD3-A997-D86049E8B9B5}" type="presParOf" srcId="{465C662A-CC58-4945-A74B-E00CAD213FFA}" destId="{06550E31-98ED-4120-A279-7A6046F0676E}" srcOrd="4" destOrd="0" presId="urn:microsoft.com/office/officeart/2018/2/layout/IconVerticalSolidList"/>
    <dgm:cxn modelId="{5D2B40FF-905A-4D42-9A5F-B6B61A34E4CE}" type="presParOf" srcId="{06550E31-98ED-4120-A279-7A6046F0676E}" destId="{59A3F1A2-7BFE-4E91-92DB-6DA005132413}" srcOrd="0" destOrd="0" presId="urn:microsoft.com/office/officeart/2018/2/layout/IconVerticalSolidList"/>
    <dgm:cxn modelId="{71AE679A-950B-462D-B41E-1F9614324491}" type="presParOf" srcId="{06550E31-98ED-4120-A279-7A6046F0676E}" destId="{039E9F86-8E68-4CA7-8325-E1EDFD3AF214}" srcOrd="1" destOrd="0" presId="urn:microsoft.com/office/officeart/2018/2/layout/IconVerticalSolidList"/>
    <dgm:cxn modelId="{DC15E544-F9FF-414F-A55F-4EB317621572}" type="presParOf" srcId="{06550E31-98ED-4120-A279-7A6046F0676E}" destId="{3EF47BE4-61C2-4D05-852E-099E48DE9E83}" srcOrd="2" destOrd="0" presId="urn:microsoft.com/office/officeart/2018/2/layout/IconVerticalSolidList"/>
    <dgm:cxn modelId="{1D55FCAB-B023-49BE-927E-015665C8CFB6}" type="presParOf" srcId="{06550E31-98ED-4120-A279-7A6046F0676E}" destId="{94B6ED1E-0701-4E21-843C-82795DA55D00}" srcOrd="3" destOrd="0" presId="urn:microsoft.com/office/officeart/2018/2/layout/IconVerticalSolidList"/>
    <dgm:cxn modelId="{CDCD97DA-FEFF-4022-B4A7-12B0D08AD36D}" type="presParOf" srcId="{465C662A-CC58-4945-A74B-E00CAD213FFA}" destId="{4AF85341-EBD3-41D7-9F10-514D4D5CDCED}" srcOrd="5" destOrd="0" presId="urn:microsoft.com/office/officeart/2018/2/layout/IconVerticalSolidList"/>
    <dgm:cxn modelId="{17D40A81-5490-47B6-BF4B-F9C948EFEFA9}" type="presParOf" srcId="{465C662A-CC58-4945-A74B-E00CAD213FFA}" destId="{0F2EDF9A-58E6-49C1-9278-495D363A0411}" srcOrd="6" destOrd="0" presId="urn:microsoft.com/office/officeart/2018/2/layout/IconVerticalSolidList"/>
    <dgm:cxn modelId="{0526DABA-600D-482A-8F15-00AC688B881E}" type="presParOf" srcId="{0F2EDF9A-58E6-49C1-9278-495D363A0411}" destId="{97C47E97-8F67-40FD-8A09-99ADC92CFC32}" srcOrd="0" destOrd="0" presId="urn:microsoft.com/office/officeart/2018/2/layout/IconVerticalSolidList"/>
    <dgm:cxn modelId="{341D4FE7-2493-432D-B4C9-2739CAA3FB9C}" type="presParOf" srcId="{0F2EDF9A-58E6-49C1-9278-495D363A0411}" destId="{0E50A1BD-4A75-4FA8-86FC-19CC1EAD9B30}" srcOrd="1" destOrd="0" presId="urn:microsoft.com/office/officeart/2018/2/layout/IconVerticalSolidList"/>
    <dgm:cxn modelId="{0BA6723F-C44D-439C-8B4B-3507600C2440}" type="presParOf" srcId="{0F2EDF9A-58E6-49C1-9278-495D363A0411}" destId="{6F700445-2ABA-4898-89A1-215030D13463}" srcOrd="2" destOrd="0" presId="urn:microsoft.com/office/officeart/2018/2/layout/IconVerticalSolidList"/>
    <dgm:cxn modelId="{A69259B6-FC86-47FD-92BE-6D362F995944}" type="presParOf" srcId="{0F2EDF9A-58E6-49C1-9278-495D363A0411}" destId="{066A4FF6-D291-4F08-A36F-770CBA2D8279}" srcOrd="3" destOrd="0" presId="urn:microsoft.com/office/officeart/2018/2/layout/IconVerticalSolidList"/>
    <dgm:cxn modelId="{D14D0040-59D0-4548-98DA-9370D2F8C090}" type="presParOf" srcId="{465C662A-CC58-4945-A74B-E00CAD213FFA}" destId="{B0AE71A6-C759-470D-B674-789EE8A4AC43}" srcOrd="7" destOrd="0" presId="urn:microsoft.com/office/officeart/2018/2/layout/IconVerticalSolidList"/>
    <dgm:cxn modelId="{29A9C6AD-8FAC-4339-BF51-B6ECE8560FD2}" type="presParOf" srcId="{465C662A-CC58-4945-A74B-E00CAD213FFA}" destId="{4EEB32BE-E1C6-43EB-8A20-726EB6719E9B}" srcOrd="8" destOrd="0" presId="urn:microsoft.com/office/officeart/2018/2/layout/IconVerticalSolidList"/>
    <dgm:cxn modelId="{4D2592FD-C232-45C8-9EE6-1B1746C3B840}" type="presParOf" srcId="{4EEB32BE-E1C6-43EB-8A20-726EB6719E9B}" destId="{D8509F83-BE7A-40B1-A36E-309B728D09A1}" srcOrd="0" destOrd="0" presId="urn:microsoft.com/office/officeart/2018/2/layout/IconVerticalSolidList"/>
    <dgm:cxn modelId="{A80AE36C-8202-4EBC-889C-7859320DCA55}" type="presParOf" srcId="{4EEB32BE-E1C6-43EB-8A20-726EB6719E9B}" destId="{8987D243-10D6-4A5F-906A-57DCBF139948}" srcOrd="1" destOrd="0" presId="urn:microsoft.com/office/officeart/2018/2/layout/IconVerticalSolidList"/>
    <dgm:cxn modelId="{731AFEDC-FEBB-41CF-8252-5D0B90F4BF7B}" type="presParOf" srcId="{4EEB32BE-E1C6-43EB-8A20-726EB6719E9B}" destId="{D06252E8-1DFC-4BA7-9561-DCD96501D6D8}" srcOrd="2" destOrd="0" presId="urn:microsoft.com/office/officeart/2018/2/layout/IconVerticalSolidList"/>
    <dgm:cxn modelId="{1440B602-B6B6-42C2-AD09-8BB6914408E1}" type="presParOf" srcId="{4EEB32BE-E1C6-43EB-8A20-726EB6719E9B}" destId="{192BD706-B158-43F9-AD5C-3AA125FC9FC5}" srcOrd="3" destOrd="0" presId="urn:microsoft.com/office/officeart/2018/2/layout/IconVerticalSolidList"/>
    <dgm:cxn modelId="{ADD79957-47F6-4643-B5A5-6F559AC26186}" type="presParOf" srcId="{465C662A-CC58-4945-A74B-E00CAD213FFA}" destId="{2FB3642E-B9D7-4281-A439-C4B3D6CC3F16}" srcOrd="9" destOrd="0" presId="urn:microsoft.com/office/officeart/2018/2/layout/IconVerticalSolidList"/>
    <dgm:cxn modelId="{FCEC5020-D137-4920-B540-19CEC5DD76D7}" type="presParOf" srcId="{465C662A-CC58-4945-A74B-E00CAD213FFA}" destId="{0B23F075-86AD-4061-8D37-A316DE629AE4}" srcOrd="10" destOrd="0" presId="urn:microsoft.com/office/officeart/2018/2/layout/IconVerticalSolidList"/>
    <dgm:cxn modelId="{E0946D3A-1CC6-4D58-A48E-F4E65C27CE5A}" type="presParOf" srcId="{0B23F075-86AD-4061-8D37-A316DE629AE4}" destId="{A587C0F5-E68B-413C-A010-6E8234E3C4BA}" srcOrd="0" destOrd="0" presId="urn:microsoft.com/office/officeart/2018/2/layout/IconVerticalSolidList"/>
    <dgm:cxn modelId="{9E8291B9-4783-4476-915C-3E9BACADDC6F}" type="presParOf" srcId="{0B23F075-86AD-4061-8D37-A316DE629AE4}" destId="{4B46F0E3-A97F-4994-8F85-41757218BCA0}" srcOrd="1" destOrd="0" presId="urn:microsoft.com/office/officeart/2018/2/layout/IconVerticalSolidList"/>
    <dgm:cxn modelId="{43BD09F6-0B99-40E1-B37F-0E58F320BD83}" type="presParOf" srcId="{0B23F075-86AD-4061-8D37-A316DE629AE4}" destId="{5ACB4B06-A10B-4EC7-BEEA-3A6A1332651F}" srcOrd="2" destOrd="0" presId="urn:microsoft.com/office/officeart/2018/2/layout/IconVerticalSolidList"/>
    <dgm:cxn modelId="{055C3C0D-19C8-40FD-BAD4-D2387AF3B191}" type="presParOf" srcId="{0B23F075-86AD-4061-8D37-A316DE629AE4}" destId="{5405B7EF-61EE-425F-9AB9-05504DCC726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A7637FC-A811-4E40-BD4B-EAF047E6FAC7}"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5C31A88F-1E05-4AEF-B1A0-7B8DD5FF7E50}">
      <dgm:prSet/>
      <dgm:spPr/>
      <dgm:t>
        <a:bodyPr/>
        <a:lstStyle/>
        <a:p>
          <a:r>
            <a:rPr lang="en-GB" b="0" i="0"/>
            <a:t>The module assisted me in identifying my areas of strength and improvement.</a:t>
          </a:r>
          <a:endParaRPr lang="en-US"/>
        </a:p>
      </dgm:t>
    </dgm:pt>
    <dgm:pt modelId="{0C2D018E-8275-4242-B1E2-C75D811AAE15}" type="parTrans" cxnId="{5255DAA1-A54B-40F8-B786-9D7450461442}">
      <dgm:prSet/>
      <dgm:spPr/>
      <dgm:t>
        <a:bodyPr/>
        <a:lstStyle/>
        <a:p>
          <a:endParaRPr lang="en-US"/>
        </a:p>
      </dgm:t>
    </dgm:pt>
    <dgm:pt modelId="{D7F4AB34-03C4-4B70-9334-B55772281649}" type="sibTrans" cxnId="{5255DAA1-A54B-40F8-B786-9D7450461442}">
      <dgm:prSet/>
      <dgm:spPr/>
      <dgm:t>
        <a:bodyPr/>
        <a:lstStyle/>
        <a:p>
          <a:endParaRPr lang="en-US"/>
        </a:p>
      </dgm:t>
    </dgm:pt>
    <dgm:pt modelId="{3310AD62-C6DB-4843-AC54-E568AAE14E45}">
      <dgm:prSet/>
      <dgm:spPr/>
      <dgm:t>
        <a:bodyPr/>
        <a:lstStyle/>
        <a:p>
          <a:r>
            <a:rPr lang="en-GB" b="0" i="0"/>
            <a:t>A strong digital foundation was established through JISC testing, LinkedIn courses, and hands-on activities. The skills gained will help with future career and academic success. </a:t>
          </a:r>
          <a:endParaRPr lang="en-US"/>
        </a:p>
      </dgm:t>
    </dgm:pt>
    <dgm:pt modelId="{F00AC914-29D4-485A-8869-F2374DC1EA51}" type="parTrans" cxnId="{65CB51F5-D1D6-4271-BD34-C83CD9AF06C2}">
      <dgm:prSet/>
      <dgm:spPr/>
      <dgm:t>
        <a:bodyPr/>
        <a:lstStyle/>
        <a:p>
          <a:endParaRPr lang="en-US"/>
        </a:p>
      </dgm:t>
    </dgm:pt>
    <dgm:pt modelId="{1F83A600-C2B4-4B41-B200-0FDFBBE0FA37}" type="sibTrans" cxnId="{65CB51F5-D1D6-4271-BD34-C83CD9AF06C2}">
      <dgm:prSet/>
      <dgm:spPr/>
      <dgm:t>
        <a:bodyPr/>
        <a:lstStyle/>
        <a:p>
          <a:endParaRPr lang="en-US"/>
        </a:p>
      </dgm:t>
    </dgm:pt>
    <dgm:pt modelId="{2803281A-15EC-9E4E-803D-3276F777FB97}" type="pres">
      <dgm:prSet presAssocID="{FA7637FC-A811-4E40-BD4B-EAF047E6FAC7}" presName="hierChild1" presStyleCnt="0">
        <dgm:presLayoutVars>
          <dgm:chPref val="1"/>
          <dgm:dir/>
          <dgm:animOne val="branch"/>
          <dgm:animLvl val="lvl"/>
          <dgm:resizeHandles/>
        </dgm:presLayoutVars>
      </dgm:prSet>
      <dgm:spPr/>
    </dgm:pt>
    <dgm:pt modelId="{F6DC2D98-FFD5-D04D-8AD1-3CDF9E78E605}" type="pres">
      <dgm:prSet presAssocID="{5C31A88F-1E05-4AEF-B1A0-7B8DD5FF7E50}" presName="hierRoot1" presStyleCnt="0"/>
      <dgm:spPr/>
    </dgm:pt>
    <dgm:pt modelId="{0E7D54ED-D511-5946-B692-CCDB4311C8F4}" type="pres">
      <dgm:prSet presAssocID="{5C31A88F-1E05-4AEF-B1A0-7B8DD5FF7E50}" presName="composite" presStyleCnt="0"/>
      <dgm:spPr/>
    </dgm:pt>
    <dgm:pt modelId="{363ECB8C-ADAD-AB48-ABC2-0C85842FECB7}" type="pres">
      <dgm:prSet presAssocID="{5C31A88F-1E05-4AEF-B1A0-7B8DD5FF7E50}" presName="background" presStyleLbl="node0" presStyleIdx="0" presStyleCnt="2"/>
      <dgm:spPr/>
    </dgm:pt>
    <dgm:pt modelId="{A911614D-65B6-ED4A-A70E-931F141788BD}" type="pres">
      <dgm:prSet presAssocID="{5C31A88F-1E05-4AEF-B1A0-7B8DD5FF7E50}" presName="text" presStyleLbl="fgAcc0" presStyleIdx="0" presStyleCnt="2">
        <dgm:presLayoutVars>
          <dgm:chPref val="3"/>
        </dgm:presLayoutVars>
      </dgm:prSet>
      <dgm:spPr/>
    </dgm:pt>
    <dgm:pt modelId="{1981DD3F-B7F2-A64A-83B1-8814CB5E5A41}" type="pres">
      <dgm:prSet presAssocID="{5C31A88F-1E05-4AEF-B1A0-7B8DD5FF7E50}" presName="hierChild2" presStyleCnt="0"/>
      <dgm:spPr/>
    </dgm:pt>
    <dgm:pt modelId="{75A72DE4-25D7-4142-8D56-5CEE15687F77}" type="pres">
      <dgm:prSet presAssocID="{3310AD62-C6DB-4843-AC54-E568AAE14E45}" presName="hierRoot1" presStyleCnt="0"/>
      <dgm:spPr/>
    </dgm:pt>
    <dgm:pt modelId="{B517AAB8-FCB8-9042-85A2-C527330B6491}" type="pres">
      <dgm:prSet presAssocID="{3310AD62-C6DB-4843-AC54-E568AAE14E45}" presName="composite" presStyleCnt="0"/>
      <dgm:spPr/>
    </dgm:pt>
    <dgm:pt modelId="{AE20BF98-CE64-524E-B19B-527DDC752805}" type="pres">
      <dgm:prSet presAssocID="{3310AD62-C6DB-4843-AC54-E568AAE14E45}" presName="background" presStyleLbl="node0" presStyleIdx="1" presStyleCnt="2"/>
      <dgm:spPr/>
    </dgm:pt>
    <dgm:pt modelId="{A90D0F9C-D1A3-CE44-9EFD-053F30DB0583}" type="pres">
      <dgm:prSet presAssocID="{3310AD62-C6DB-4843-AC54-E568AAE14E45}" presName="text" presStyleLbl="fgAcc0" presStyleIdx="1" presStyleCnt="2">
        <dgm:presLayoutVars>
          <dgm:chPref val="3"/>
        </dgm:presLayoutVars>
      </dgm:prSet>
      <dgm:spPr/>
    </dgm:pt>
    <dgm:pt modelId="{62BEBB0C-70E4-344F-9D16-E6A66939F7CD}" type="pres">
      <dgm:prSet presAssocID="{3310AD62-C6DB-4843-AC54-E568AAE14E45}" presName="hierChild2" presStyleCnt="0"/>
      <dgm:spPr/>
    </dgm:pt>
  </dgm:ptLst>
  <dgm:cxnLst>
    <dgm:cxn modelId="{5255DAA1-A54B-40F8-B786-9D7450461442}" srcId="{FA7637FC-A811-4E40-BD4B-EAF047E6FAC7}" destId="{5C31A88F-1E05-4AEF-B1A0-7B8DD5FF7E50}" srcOrd="0" destOrd="0" parTransId="{0C2D018E-8275-4242-B1E2-C75D811AAE15}" sibTransId="{D7F4AB34-03C4-4B70-9334-B55772281649}"/>
    <dgm:cxn modelId="{BFE57CA9-190D-B440-B9A0-413F05ABD72B}" type="presOf" srcId="{3310AD62-C6DB-4843-AC54-E568AAE14E45}" destId="{A90D0F9C-D1A3-CE44-9EFD-053F30DB0583}" srcOrd="0" destOrd="0" presId="urn:microsoft.com/office/officeart/2005/8/layout/hierarchy1"/>
    <dgm:cxn modelId="{3F91D2DC-8B70-EC4E-A2B7-52D4FE88E2BA}" type="presOf" srcId="{5C31A88F-1E05-4AEF-B1A0-7B8DD5FF7E50}" destId="{A911614D-65B6-ED4A-A70E-931F141788BD}" srcOrd="0" destOrd="0" presId="urn:microsoft.com/office/officeart/2005/8/layout/hierarchy1"/>
    <dgm:cxn modelId="{8A51ECE6-034C-144A-B4D8-5301E3314057}" type="presOf" srcId="{FA7637FC-A811-4E40-BD4B-EAF047E6FAC7}" destId="{2803281A-15EC-9E4E-803D-3276F777FB97}" srcOrd="0" destOrd="0" presId="urn:microsoft.com/office/officeart/2005/8/layout/hierarchy1"/>
    <dgm:cxn modelId="{65CB51F5-D1D6-4271-BD34-C83CD9AF06C2}" srcId="{FA7637FC-A811-4E40-BD4B-EAF047E6FAC7}" destId="{3310AD62-C6DB-4843-AC54-E568AAE14E45}" srcOrd="1" destOrd="0" parTransId="{F00AC914-29D4-485A-8869-F2374DC1EA51}" sibTransId="{1F83A600-C2B4-4B41-B200-0FDFBBE0FA37}"/>
    <dgm:cxn modelId="{1CE10BBC-5CF6-6E41-BBFB-61EAA7790C40}" type="presParOf" srcId="{2803281A-15EC-9E4E-803D-3276F777FB97}" destId="{F6DC2D98-FFD5-D04D-8AD1-3CDF9E78E605}" srcOrd="0" destOrd="0" presId="urn:microsoft.com/office/officeart/2005/8/layout/hierarchy1"/>
    <dgm:cxn modelId="{E076A842-E795-0B42-A0B9-D06664C0AAC0}" type="presParOf" srcId="{F6DC2D98-FFD5-D04D-8AD1-3CDF9E78E605}" destId="{0E7D54ED-D511-5946-B692-CCDB4311C8F4}" srcOrd="0" destOrd="0" presId="urn:microsoft.com/office/officeart/2005/8/layout/hierarchy1"/>
    <dgm:cxn modelId="{98C95B17-F676-BB4D-BAB3-E6F7889F23F4}" type="presParOf" srcId="{0E7D54ED-D511-5946-B692-CCDB4311C8F4}" destId="{363ECB8C-ADAD-AB48-ABC2-0C85842FECB7}" srcOrd="0" destOrd="0" presId="urn:microsoft.com/office/officeart/2005/8/layout/hierarchy1"/>
    <dgm:cxn modelId="{49764ABB-8B8D-2643-B02E-527FF5A7A9A3}" type="presParOf" srcId="{0E7D54ED-D511-5946-B692-CCDB4311C8F4}" destId="{A911614D-65B6-ED4A-A70E-931F141788BD}" srcOrd="1" destOrd="0" presId="urn:microsoft.com/office/officeart/2005/8/layout/hierarchy1"/>
    <dgm:cxn modelId="{BBFE530C-957E-6844-A86A-6A94CFDFD306}" type="presParOf" srcId="{F6DC2D98-FFD5-D04D-8AD1-3CDF9E78E605}" destId="{1981DD3F-B7F2-A64A-83B1-8814CB5E5A41}" srcOrd="1" destOrd="0" presId="urn:microsoft.com/office/officeart/2005/8/layout/hierarchy1"/>
    <dgm:cxn modelId="{7418D5E9-3DBA-4C40-B066-18A775A3BA39}" type="presParOf" srcId="{2803281A-15EC-9E4E-803D-3276F777FB97}" destId="{75A72DE4-25D7-4142-8D56-5CEE15687F77}" srcOrd="1" destOrd="0" presId="urn:microsoft.com/office/officeart/2005/8/layout/hierarchy1"/>
    <dgm:cxn modelId="{C0DE1938-C147-F24D-8E1E-6108E4DF5FBC}" type="presParOf" srcId="{75A72DE4-25D7-4142-8D56-5CEE15687F77}" destId="{B517AAB8-FCB8-9042-85A2-C527330B6491}" srcOrd="0" destOrd="0" presId="urn:microsoft.com/office/officeart/2005/8/layout/hierarchy1"/>
    <dgm:cxn modelId="{98892919-35AA-C84C-8B38-557F96CB4960}" type="presParOf" srcId="{B517AAB8-FCB8-9042-85A2-C527330B6491}" destId="{AE20BF98-CE64-524E-B19B-527DDC752805}" srcOrd="0" destOrd="0" presId="urn:microsoft.com/office/officeart/2005/8/layout/hierarchy1"/>
    <dgm:cxn modelId="{E245EDBC-6283-7442-BD6F-0C58C0149146}" type="presParOf" srcId="{B517AAB8-FCB8-9042-85A2-C527330B6491}" destId="{A90D0F9C-D1A3-CE44-9EFD-053F30DB0583}" srcOrd="1" destOrd="0" presId="urn:microsoft.com/office/officeart/2005/8/layout/hierarchy1"/>
    <dgm:cxn modelId="{F947CFD1-DD9C-CA4D-8477-E8F19E34258F}" type="presParOf" srcId="{75A72DE4-25D7-4142-8D56-5CEE15687F77}" destId="{62BEBB0C-70E4-344F-9D16-E6A66939F7CD}"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C981753-BBB5-4932-B392-5F9FB3D3EFF1}"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4590D33B-5A01-4041-8779-40FE5686B2E8}">
      <dgm:prSet/>
      <dgm:spPr/>
      <dgm:t>
        <a:bodyPr/>
        <a:lstStyle/>
        <a:p>
          <a:pPr>
            <a:lnSpc>
              <a:spcPct val="100000"/>
            </a:lnSpc>
          </a:pPr>
          <a:r>
            <a:rPr lang="en-GB"/>
            <a:t>Jisc (2018) </a:t>
          </a:r>
          <a:r>
            <a:rPr lang="en-GB" i="1"/>
            <a:t>Building digital capability: The six elements of digital capability</a:t>
          </a:r>
          <a:r>
            <a:rPr lang="en-GB"/>
            <a:t>. Jisc.</a:t>
          </a:r>
          <a:endParaRPr lang="en-US"/>
        </a:p>
      </dgm:t>
    </dgm:pt>
    <dgm:pt modelId="{71A4A1A7-2B94-4B97-B9B0-39F42609037B}" type="parTrans" cxnId="{74167433-6601-45DB-ACC7-4000D33BAE35}">
      <dgm:prSet/>
      <dgm:spPr/>
      <dgm:t>
        <a:bodyPr/>
        <a:lstStyle/>
        <a:p>
          <a:endParaRPr lang="en-US"/>
        </a:p>
      </dgm:t>
    </dgm:pt>
    <dgm:pt modelId="{7E98864D-CB30-4B07-BAEA-72F61A77E313}" type="sibTrans" cxnId="{74167433-6601-45DB-ACC7-4000D33BAE35}">
      <dgm:prSet/>
      <dgm:spPr/>
      <dgm:t>
        <a:bodyPr/>
        <a:lstStyle/>
        <a:p>
          <a:endParaRPr lang="en-US"/>
        </a:p>
      </dgm:t>
    </dgm:pt>
    <dgm:pt modelId="{0A548EF9-33A8-40E3-AEF6-C183D7F3897A}">
      <dgm:prSet/>
      <dgm:spPr/>
      <dgm:t>
        <a:bodyPr/>
        <a:lstStyle/>
        <a:p>
          <a:pPr>
            <a:lnSpc>
              <a:spcPct val="100000"/>
            </a:lnSpc>
          </a:pPr>
          <a:r>
            <a:rPr lang="en-GB"/>
            <a:t>LinkedIn Learning (2024) </a:t>
          </a:r>
          <a:r>
            <a:rPr lang="en-GB" i="1"/>
            <a:t>Office365 Training Courses</a:t>
          </a:r>
          <a:r>
            <a:rPr lang="en-GB"/>
            <a:t>. LinkedIn Corporation.</a:t>
          </a:r>
          <a:endParaRPr lang="en-US"/>
        </a:p>
      </dgm:t>
    </dgm:pt>
    <dgm:pt modelId="{55FAC678-C31F-45EC-A14A-3AC024D035BF}" type="parTrans" cxnId="{6641D370-41A3-4A1D-9A2A-AE0BF6C8BAEE}">
      <dgm:prSet/>
      <dgm:spPr/>
      <dgm:t>
        <a:bodyPr/>
        <a:lstStyle/>
        <a:p>
          <a:endParaRPr lang="en-US"/>
        </a:p>
      </dgm:t>
    </dgm:pt>
    <dgm:pt modelId="{CAAF1502-7E95-4ECC-A96B-FF4A04222254}" type="sibTrans" cxnId="{6641D370-41A3-4A1D-9A2A-AE0BF6C8BAEE}">
      <dgm:prSet/>
      <dgm:spPr/>
      <dgm:t>
        <a:bodyPr/>
        <a:lstStyle/>
        <a:p>
          <a:endParaRPr lang="en-US"/>
        </a:p>
      </dgm:t>
    </dgm:pt>
    <dgm:pt modelId="{07CBBCF4-213A-462D-9937-68AF12A79763}">
      <dgm:prSet/>
      <dgm:spPr/>
      <dgm:t>
        <a:bodyPr/>
        <a:lstStyle/>
        <a:p>
          <a:pPr>
            <a:lnSpc>
              <a:spcPct val="100000"/>
            </a:lnSpc>
          </a:pPr>
          <a:r>
            <a:rPr lang="en-GB"/>
            <a:t>University of Wales Trinity Saint David (2024) </a:t>
          </a:r>
          <a:r>
            <a:rPr lang="en-GB" i="1"/>
            <a:t>Digital Skills Module Guidance</a:t>
          </a:r>
          <a:r>
            <a:rPr lang="en-GB"/>
            <a:t>. UWTSD.</a:t>
          </a:r>
          <a:endParaRPr lang="en-US"/>
        </a:p>
      </dgm:t>
    </dgm:pt>
    <dgm:pt modelId="{3BD4C9F0-2E9C-4ED9-A24B-0E4240750EBC}" type="parTrans" cxnId="{13295EC5-97DF-4626-A21E-AED87180B0E5}">
      <dgm:prSet/>
      <dgm:spPr/>
      <dgm:t>
        <a:bodyPr/>
        <a:lstStyle/>
        <a:p>
          <a:endParaRPr lang="en-US"/>
        </a:p>
      </dgm:t>
    </dgm:pt>
    <dgm:pt modelId="{4075DBA4-586B-46DC-9A76-56DF46094FF7}" type="sibTrans" cxnId="{13295EC5-97DF-4626-A21E-AED87180B0E5}">
      <dgm:prSet/>
      <dgm:spPr/>
      <dgm:t>
        <a:bodyPr/>
        <a:lstStyle/>
        <a:p>
          <a:endParaRPr lang="en-US"/>
        </a:p>
      </dgm:t>
    </dgm:pt>
    <dgm:pt modelId="{3D250648-D5CF-4B43-B9A0-8905F5EA7FD4}" type="pres">
      <dgm:prSet presAssocID="{EC981753-BBB5-4932-B392-5F9FB3D3EFF1}" presName="root" presStyleCnt="0">
        <dgm:presLayoutVars>
          <dgm:dir/>
          <dgm:resizeHandles val="exact"/>
        </dgm:presLayoutVars>
      </dgm:prSet>
      <dgm:spPr/>
    </dgm:pt>
    <dgm:pt modelId="{0E55E985-D3BB-4971-B14F-EFFE8BF8985E}" type="pres">
      <dgm:prSet presAssocID="{4590D33B-5A01-4041-8779-40FE5686B2E8}" presName="compNode" presStyleCnt="0"/>
      <dgm:spPr/>
    </dgm:pt>
    <dgm:pt modelId="{577E9BE3-F51B-493B-B1DB-EAA364C7F427}" type="pres">
      <dgm:prSet presAssocID="{4590D33B-5A01-4041-8779-40FE5686B2E8}" presName="bgRect" presStyleLbl="bgShp" presStyleIdx="0" presStyleCnt="3"/>
      <dgm:spPr/>
    </dgm:pt>
    <dgm:pt modelId="{9EF32069-4DDA-4D7C-9532-3767B0995F58}" type="pres">
      <dgm:prSet presAssocID="{4590D33B-5A01-4041-8779-40FE5686B2E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ears"/>
        </a:ext>
      </dgm:extLst>
    </dgm:pt>
    <dgm:pt modelId="{33F3A33E-DF02-4912-9733-CCEAFA3FA02F}" type="pres">
      <dgm:prSet presAssocID="{4590D33B-5A01-4041-8779-40FE5686B2E8}" presName="spaceRect" presStyleCnt="0"/>
      <dgm:spPr/>
    </dgm:pt>
    <dgm:pt modelId="{D766AE76-3235-4AD9-9FD7-1C094CB6ED28}" type="pres">
      <dgm:prSet presAssocID="{4590D33B-5A01-4041-8779-40FE5686B2E8}" presName="parTx" presStyleLbl="revTx" presStyleIdx="0" presStyleCnt="3">
        <dgm:presLayoutVars>
          <dgm:chMax val="0"/>
          <dgm:chPref val="0"/>
        </dgm:presLayoutVars>
      </dgm:prSet>
      <dgm:spPr/>
    </dgm:pt>
    <dgm:pt modelId="{F058D1EB-225E-4BF8-A339-EE19CEC0570B}" type="pres">
      <dgm:prSet presAssocID="{7E98864D-CB30-4B07-BAEA-72F61A77E313}" presName="sibTrans" presStyleCnt="0"/>
      <dgm:spPr/>
    </dgm:pt>
    <dgm:pt modelId="{DA865979-46DB-4506-BB08-27C36EFC377B}" type="pres">
      <dgm:prSet presAssocID="{0A548EF9-33A8-40E3-AEF6-C183D7F3897A}" presName="compNode" presStyleCnt="0"/>
      <dgm:spPr/>
    </dgm:pt>
    <dgm:pt modelId="{86794467-AC23-4E6C-98D4-A5236E32D501}" type="pres">
      <dgm:prSet presAssocID="{0A548EF9-33A8-40E3-AEF6-C183D7F3897A}" presName="bgRect" presStyleLbl="bgShp" presStyleIdx="1" presStyleCnt="3"/>
      <dgm:spPr/>
    </dgm:pt>
    <dgm:pt modelId="{A8A27DEB-5F4A-489A-AB0D-F57FDF05C47F}" type="pres">
      <dgm:prSet presAssocID="{0A548EF9-33A8-40E3-AEF6-C183D7F3897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Office Worker"/>
        </a:ext>
      </dgm:extLst>
    </dgm:pt>
    <dgm:pt modelId="{159DA4A0-1DD1-42F1-A2BE-BDC1874FE4E5}" type="pres">
      <dgm:prSet presAssocID="{0A548EF9-33A8-40E3-AEF6-C183D7F3897A}" presName="spaceRect" presStyleCnt="0"/>
      <dgm:spPr/>
    </dgm:pt>
    <dgm:pt modelId="{80D8F3EB-6EA2-4947-8417-508E3EA082CE}" type="pres">
      <dgm:prSet presAssocID="{0A548EF9-33A8-40E3-AEF6-C183D7F3897A}" presName="parTx" presStyleLbl="revTx" presStyleIdx="1" presStyleCnt="3">
        <dgm:presLayoutVars>
          <dgm:chMax val="0"/>
          <dgm:chPref val="0"/>
        </dgm:presLayoutVars>
      </dgm:prSet>
      <dgm:spPr/>
    </dgm:pt>
    <dgm:pt modelId="{43C46A0A-1892-41D6-BA1D-C7F5A34C987A}" type="pres">
      <dgm:prSet presAssocID="{CAAF1502-7E95-4ECC-A96B-FF4A04222254}" presName="sibTrans" presStyleCnt="0"/>
      <dgm:spPr/>
    </dgm:pt>
    <dgm:pt modelId="{123EA790-9ED3-4892-B01B-01C0DA7CE691}" type="pres">
      <dgm:prSet presAssocID="{07CBBCF4-213A-462D-9937-68AF12A79763}" presName="compNode" presStyleCnt="0"/>
      <dgm:spPr/>
    </dgm:pt>
    <dgm:pt modelId="{D5591DAA-A7F2-421A-999E-136ECB838BC4}" type="pres">
      <dgm:prSet presAssocID="{07CBBCF4-213A-462D-9937-68AF12A79763}" presName="bgRect" presStyleLbl="bgShp" presStyleIdx="2" presStyleCnt="3"/>
      <dgm:spPr/>
    </dgm:pt>
    <dgm:pt modelId="{9F185CA0-69D3-4C95-B78B-03E597B815AB}" type="pres">
      <dgm:prSet presAssocID="{07CBBCF4-213A-462D-9937-68AF12A7976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Wind Chime"/>
        </a:ext>
      </dgm:extLst>
    </dgm:pt>
    <dgm:pt modelId="{59CBC7CE-42B5-4DA3-919F-341047A2B211}" type="pres">
      <dgm:prSet presAssocID="{07CBBCF4-213A-462D-9937-68AF12A79763}" presName="spaceRect" presStyleCnt="0"/>
      <dgm:spPr/>
    </dgm:pt>
    <dgm:pt modelId="{B4081365-2EC6-4EEA-A49E-6B25E5A43838}" type="pres">
      <dgm:prSet presAssocID="{07CBBCF4-213A-462D-9937-68AF12A79763}" presName="parTx" presStyleLbl="revTx" presStyleIdx="2" presStyleCnt="3">
        <dgm:presLayoutVars>
          <dgm:chMax val="0"/>
          <dgm:chPref val="0"/>
        </dgm:presLayoutVars>
      </dgm:prSet>
      <dgm:spPr/>
    </dgm:pt>
  </dgm:ptLst>
  <dgm:cxnLst>
    <dgm:cxn modelId="{CFA7792D-6B5F-44EA-8661-EC1B138C5DE0}" type="presOf" srcId="{4590D33B-5A01-4041-8779-40FE5686B2E8}" destId="{D766AE76-3235-4AD9-9FD7-1C094CB6ED28}" srcOrd="0" destOrd="0" presId="urn:microsoft.com/office/officeart/2018/2/layout/IconVerticalSolidList"/>
    <dgm:cxn modelId="{74167433-6601-45DB-ACC7-4000D33BAE35}" srcId="{EC981753-BBB5-4932-B392-5F9FB3D3EFF1}" destId="{4590D33B-5A01-4041-8779-40FE5686B2E8}" srcOrd="0" destOrd="0" parTransId="{71A4A1A7-2B94-4B97-B9B0-39F42609037B}" sibTransId="{7E98864D-CB30-4B07-BAEA-72F61A77E313}"/>
    <dgm:cxn modelId="{6641D370-41A3-4A1D-9A2A-AE0BF6C8BAEE}" srcId="{EC981753-BBB5-4932-B392-5F9FB3D3EFF1}" destId="{0A548EF9-33A8-40E3-AEF6-C183D7F3897A}" srcOrd="1" destOrd="0" parTransId="{55FAC678-C31F-45EC-A14A-3AC024D035BF}" sibTransId="{CAAF1502-7E95-4ECC-A96B-FF4A04222254}"/>
    <dgm:cxn modelId="{13295EC5-97DF-4626-A21E-AED87180B0E5}" srcId="{EC981753-BBB5-4932-B392-5F9FB3D3EFF1}" destId="{07CBBCF4-213A-462D-9937-68AF12A79763}" srcOrd="2" destOrd="0" parTransId="{3BD4C9F0-2E9C-4ED9-A24B-0E4240750EBC}" sibTransId="{4075DBA4-586B-46DC-9A76-56DF46094FF7}"/>
    <dgm:cxn modelId="{DAC478E4-DA86-4536-9C52-7A6393A3FA76}" type="presOf" srcId="{0A548EF9-33A8-40E3-AEF6-C183D7F3897A}" destId="{80D8F3EB-6EA2-4947-8417-508E3EA082CE}" srcOrd="0" destOrd="0" presId="urn:microsoft.com/office/officeart/2018/2/layout/IconVerticalSolidList"/>
    <dgm:cxn modelId="{7C4E8EEE-2BC9-420C-BA87-B4E704A21A13}" type="presOf" srcId="{EC981753-BBB5-4932-B392-5F9FB3D3EFF1}" destId="{3D250648-D5CF-4B43-B9A0-8905F5EA7FD4}" srcOrd="0" destOrd="0" presId="urn:microsoft.com/office/officeart/2018/2/layout/IconVerticalSolidList"/>
    <dgm:cxn modelId="{497D20F8-8350-449F-A1BB-3C33C5C7F27C}" type="presOf" srcId="{07CBBCF4-213A-462D-9937-68AF12A79763}" destId="{B4081365-2EC6-4EEA-A49E-6B25E5A43838}" srcOrd="0" destOrd="0" presId="urn:microsoft.com/office/officeart/2018/2/layout/IconVerticalSolidList"/>
    <dgm:cxn modelId="{3761CA9D-A172-4BC8-855B-0CA36D899F9E}" type="presParOf" srcId="{3D250648-D5CF-4B43-B9A0-8905F5EA7FD4}" destId="{0E55E985-D3BB-4971-B14F-EFFE8BF8985E}" srcOrd="0" destOrd="0" presId="urn:microsoft.com/office/officeart/2018/2/layout/IconVerticalSolidList"/>
    <dgm:cxn modelId="{76C15905-60A0-4A5D-9EBA-AC12975B35DE}" type="presParOf" srcId="{0E55E985-D3BB-4971-B14F-EFFE8BF8985E}" destId="{577E9BE3-F51B-493B-B1DB-EAA364C7F427}" srcOrd="0" destOrd="0" presId="urn:microsoft.com/office/officeart/2018/2/layout/IconVerticalSolidList"/>
    <dgm:cxn modelId="{C20F5F94-4BBB-4B07-B228-4B7325417F4E}" type="presParOf" srcId="{0E55E985-D3BB-4971-B14F-EFFE8BF8985E}" destId="{9EF32069-4DDA-4D7C-9532-3767B0995F58}" srcOrd="1" destOrd="0" presId="urn:microsoft.com/office/officeart/2018/2/layout/IconVerticalSolidList"/>
    <dgm:cxn modelId="{0C7FD8BE-FDF0-47F2-BFC9-B8C946E8769B}" type="presParOf" srcId="{0E55E985-D3BB-4971-B14F-EFFE8BF8985E}" destId="{33F3A33E-DF02-4912-9733-CCEAFA3FA02F}" srcOrd="2" destOrd="0" presId="urn:microsoft.com/office/officeart/2018/2/layout/IconVerticalSolidList"/>
    <dgm:cxn modelId="{CF8D34E9-2582-4925-AF91-8A5CBF88EABF}" type="presParOf" srcId="{0E55E985-D3BB-4971-B14F-EFFE8BF8985E}" destId="{D766AE76-3235-4AD9-9FD7-1C094CB6ED28}" srcOrd="3" destOrd="0" presId="urn:microsoft.com/office/officeart/2018/2/layout/IconVerticalSolidList"/>
    <dgm:cxn modelId="{15D5B101-EB4E-4DC4-9725-41D3CEA41D6B}" type="presParOf" srcId="{3D250648-D5CF-4B43-B9A0-8905F5EA7FD4}" destId="{F058D1EB-225E-4BF8-A339-EE19CEC0570B}" srcOrd="1" destOrd="0" presId="urn:microsoft.com/office/officeart/2018/2/layout/IconVerticalSolidList"/>
    <dgm:cxn modelId="{92A2325E-4006-4FF3-BF6D-63EFE9704E5D}" type="presParOf" srcId="{3D250648-D5CF-4B43-B9A0-8905F5EA7FD4}" destId="{DA865979-46DB-4506-BB08-27C36EFC377B}" srcOrd="2" destOrd="0" presId="urn:microsoft.com/office/officeart/2018/2/layout/IconVerticalSolidList"/>
    <dgm:cxn modelId="{A8C63FE1-1295-4592-A7AC-84A7D563C9C9}" type="presParOf" srcId="{DA865979-46DB-4506-BB08-27C36EFC377B}" destId="{86794467-AC23-4E6C-98D4-A5236E32D501}" srcOrd="0" destOrd="0" presId="urn:microsoft.com/office/officeart/2018/2/layout/IconVerticalSolidList"/>
    <dgm:cxn modelId="{4A89F9AE-9F31-4CE8-95EF-0FD25A5D33ED}" type="presParOf" srcId="{DA865979-46DB-4506-BB08-27C36EFC377B}" destId="{A8A27DEB-5F4A-489A-AB0D-F57FDF05C47F}" srcOrd="1" destOrd="0" presId="urn:microsoft.com/office/officeart/2018/2/layout/IconVerticalSolidList"/>
    <dgm:cxn modelId="{3F29B77A-C7A7-46B9-ACA5-284B09F262E6}" type="presParOf" srcId="{DA865979-46DB-4506-BB08-27C36EFC377B}" destId="{159DA4A0-1DD1-42F1-A2BE-BDC1874FE4E5}" srcOrd="2" destOrd="0" presId="urn:microsoft.com/office/officeart/2018/2/layout/IconVerticalSolidList"/>
    <dgm:cxn modelId="{5CEEA806-F8A0-498D-90D8-0BA52779B7F7}" type="presParOf" srcId="{DA865979-46DB-4506-BB08-27C36EFC377B}" destId="{80D8F3EB-6EA2-4947-8417-508E3EA082CE}" srcOrd="3" destOrd="0" presId="urn:microsoft.com/office/officeart/2018/2/layout/IconVerticalSolidList"/>
    <dgm:cxn modelId="{056511C6-CFA0-4859-8EA1-0F570CA15023}" type="presParOf" srcId="{3D250648-D5CF-4B43-B9A0-8905F5EA7FD4}" destId="{43C46A0A-1892-41D6-BA1D-C7F5A34C987A}" srcOrd="3" destOrd="0" presId="urn:microsoft.com/office/officeart/2018/2/layout/IconVerticalSolidList"/>
    <dgm:cxn modelId="{8B103D20-A674-4741-966E-988A36ECF4C2}" type="presParOf" srcId="{3D250648-D5CF-4B43-B9A0-8905F5EA7FD4}" destId="{123EA790-9ED3-4892-B01B-01C0DA7CE691}" srcOrd="4" destOrd="0" presId="urn:microsoft.com/office/officeart/2018/2/layout/IconVerticalSolidList"/>
    <dgm:cxn modelId="{CDFE2D5B-5F82-4FE6-985C-AF21268B8B42}" type="presParOf" srcId="{123EA790-9ED3-4892-B01B-01C0DA7CE691}" destId="{D5591DAA-A7F2-421A-999E-136ECB838BC4}" srcOrd="0" destOrd="0" presId="urn:microsoft.com/office/officeart/2018/2/layout/IconVerticalSolidList"/>
    <dgm:cxn modelId="{C6DF797C-46A1-4C5A-B250-B14BC12B9C9B}" type="presParOf" srcId="{123EA790-9ED3-4892-B01B-01C0DA7CE691}" destId="{9F185CA0-69D3-4C95-B78B-03E597B815AB}" srcOrd="1" destOrd="0" presId="urn:microsoft.com/office/officeart/2018/2/layout/IconVerticalSolidList"/>
    <dgm:cxn modelId="{E0ECF829-C0FC-4223-9B8D-92C2321E73AA}" type="presParOf" srcId="{123EA790-9ED3-4892-B01B-01C0DA7CE691}" destId="{59CBC7CE-42B5-4DA3-919F-341047A2B211}" srcOrd="2" destOrd="0" presId="urn:microsoft.com/office/officeart/2018/2/layout/IconVerticalSolidList"/>
    <dgm:cxn modelId="{D367E0C6-28A8-463B-9DA1-04C96CBC728F}" type="presParOf" srcId="{123EA790-9ED3-4892-B01B-01C0DA7CE691}" destId="{B4081365-2EC6-4EEA-A49E-6B25E5A4383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837B0-DA6C-EC4B-A06C-C97C39E76452}">
      <dsp:nvSpPr>
        <dsp:cNvPr id="0" name=""/>
        <dsp:cNvSpPr/>
      </dsp:nvSpPr>
      <dsp:spPr>
        <a:xfrm>
          <a:off x="0" y="0"/>
          <a:ext cx="7993699" cy="1216930"/>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0" i="0" kern="1200"/>
            <a:t>Strengths:</a:t>
          </a:r>
          <a:br>
            <a:rPr lang="en-US" sz="1700" b="0" i="0" kern="1200"/>
          </a:br>
          <a:r>
            <a:rPr lang="en-US" sz="1700" b="0" i="0" kern="1200"/>
            <a:t>-Collaboration &amp; Digital Communication</a:t>
          </a:r>
          <a:br>
            <a:rPr lang="en-US" sz="1700" b="0" i="0" kern="1200"/>
          </a:br>
          <a:r>
            <a:rPr lang="en-US" sz="1700" b="0" i="0" kern="1200"/>
            <a:t>-problem solving and digital creativity </a:t>
          </a:r>
          <a:endParaRPr lang="en-US" sz="1700" kern="1200"/>
        </a:p>
      </dsp:txBody>
      <dsp:txXfrm>
        <a:off x="35643" y="35643"/>
        <a:ext cx="6680535" cy="1145644"/>
      </dsp:txXfrm>
    </dsp:sp>
    <dsp:sp modelId="{A8CAC867-3605-3E4F-93BA-541F090420D6}">
      <dsp:nvSpPr>
        <dsp:cNvPr id="0" name=""/>
        <dsp:cNvSpPr/>
      </dsp:nvSpPr>
      <dsp:spPr>
        <a:xfrm>
          <a:off x="705326" y="1419751"/>
          <a:ext cx="7993699" cy="1216930"/>
        </a:xfrm>
        <a:prstGeom prst="roundRect">
          <a:avLst>
            <a:gd name="adj" fmla="val 10000"/>
          </a:avLst>
        </a:prstGeom>
        <a:solidFill>
          <a:schemeClr val="accent2">
            <a:hueOff val="677407"/>
            <a:satOff val="-3316"/>
            <a:lumOff val="186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dirty="0"/>
            <a:t>Capabilities</a:t>
          </a:r>
          <a:br>
            <a:rPr lang="en-GB" sz="1700" b="0" i="0" kern="1200" dirty="0"/>
          </a:br>
          <a:r>
            <a:rPr lang="en-GB" sz="1700" b="0" i="0" kern="1200" dirty="0"/>
            <a:t>-Digital Skills </a:t>
          </a:r>
          <a:br>
            <a:rPr lang="en-GB" sz="1700" b="0" i="0" kern="1200" dirty="0"/>
          </a:br>
          <a:r>
            <a:rPr lang="en-GB" sz="1700" b="0" i="0" kern="1200" dirty="0"/>
            <a:t>-Digital Skills for Employment</a:t>
          </a:r>
          <a:br>
            <a:rPr lang="en-GB" sz="1700" b="0" i="0" kern="1200" dirty="0"/>
          </a:br>
          <a:r>
            <a:rPr lang="en-GB" sz="1700" b="0" i="0" kern="1200" dirty="0"/>
            <a:t>-Skills with Digital Information</a:t>
          </a:r>
          <a:endParaRPr lang="en-US" sz="1700" kern="1200" dirty="0"/>
        </a:p>
      </dsp:txBody>
      <dsp:txXfrm>
        <a:off x="740969" y="1455394"/>
        <a:ext cx="6426082" cy="1145644"/>
      </dsp:txXfrm>
    </dsp:sp>
    <dsp:sp modelId="{42768A9F-E376-594B-BBED-676BDEA2C440}">
      <dsp:nvSpPr>
        <dsp:cNvPr id="0" name=""/>
        <dsp:cNvSpPr/>
      </dsp:nvSpPr>
      <dsp:spPr>
        <a:xfrm>
          <a:off x="1410652" y="2839503"/>
          <a:ext cx="7993699" cy="1216930"/>
        </a:xfrm>
        <a:prstGeom prst="roundRect">
          <a:avLst>
            <a:gd name="adj" fmla="val 10000"/>
          </a:avLst>
        </a:prstGeom>
        <a:solidFill>
          <a:schemeClr val="accent2">
            <a:hueOff val="1354814"/>
            <a:satOff val="-6632"/>
            <a:lumOff val="372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dirty="0"/>
            <a:t>Improvements </a:t>
          </a:r>
          <a:br>
            <a:rPr lang="en-GB" sz="1700" b="0" i="0" kern="1200" dirty="0"/>
          </a:br>
          <a:r>
            <a:rPr lang="en-GB" sz="1700" b="0" i="0" kern="1200" dirty="0"/>
            <a:t>-Managing Digital Learning &amp; Digital Wellbeing</a:t>
          </a:r>
          <a:br>
            <a:rPr lang="en-GB" sz="1700" b="0" i="0" kern="1200" dirty="0"/>
          </a:br>
          <a:endParaRPr lang="en-US" sz="1700" kern="1200" dirty="0"/>
        </a:p>
      </dsp:txBody>
      <dsp:txXfrm>
        <a:off x="1446295" y="2875146"/>
        <a:ext cx="6426082" cy="1145644"/>
      </dsp:txXfrm>
    </dsp:sp>
    <dsp:sp modelId="{80302CB7-2970-FA48-8624-74AD1C2FC670}">
      <dsp:nvSpPr>
        <dsp:cNvPr id="0" name=""/>
        <dsp:cNvSpPr/>
      </dsp:nvSpPr>
      <dsp:spPr>
        <a:xfrm>
          <a:off x="7202694" y="922838"/>
          <a:ext cx="791004" cy="791004"/>
        </a:xfrm>
        <a:prstGeom prst="downArrow">
          <a:avLst>
            <a:gd name="adj1" fmla="val 55000"/>
            <a:gd name="adj2" fmla="val 45000"/>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7380670" y="922838"/>
        <a:ext cx="435052" cy="595231"/>
      </dsp:txXfrm>
    </dsp:sp>
    <dsp:sp modelId="{99DE6AE9-447C-5F4A-9FA9-5137009AAFED}">
      <dsp:nvSpPr>
        <dsp:cNvPr id="0" name=""/>
        <dsp:cNvSpPr/>
      </dsp:nvSpPr>
      <dsp:spPr>
        <a:xfrm>
          <a:off x="7908020" y="2334477"/>
          <a:ext cx="791004" cy="791004"/>
        </a:xfrm>
        <a:prstGeom prst="downArrow">
          <a:avLst>
            <a:gd name="adj1" fmla="val 55000"/>
            <a:gd name="adj2" fmla="val 45000"/>
          </a:avLst>
        </a:prstGeom>
        <a:solidFill>
          <a:schemeClr val="accent2">
            <a:tint val="40000"/>
            <a:alpha val="90000"/>
            <a:hueOff val="1629769"/>
            <a:satOff val="-4713"/>
            <a:lumOff val="-100"/>
            <a:alphaOff val="0"/>
          </a:schemeClr>
        </a:solidFill>
        <a:ln w="19050" cap="rnd" cmpd="sng" algn="ctr">
          <a:solidFill>
            <a:schemeClr val="accent2">
              <a:tint val="40000"/>
              <a:alpha val="90000"/>
              <a:hueOff val="1629769"/>
              <a:satOff val="-4713"/>
              <a:lumOff val="-10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8085996" y="2334477"/>
        <a:ext cx="435052" cy="5952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5FC656-0D2D-49AA-AB75-B7878A32DED4}">
      <dsp:nvSpPr>
        <dsp:cNvPr id="0" name=""/>
        <dsp:cNvSpPr/>
      </dsp:nvSpPr>
      <dsp:spPr>
        <a:xfrm>
          <a:off x="740369" y="651654"/>
          <a:ext cx="1065807" cy="106580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D2D74E1-7C62-4106-B755-B7FF88B54CCA}">
      <dsp:nvSpPr>
        <dsp:cNvPr id="0" name=""/>
        <dsp:cNvSpPr/>
      </dsp:nvSpPr>
      <dsp:spPr>
        <a:xfrm>
          <a:off x="89042" y="2032622"/>
          <a:ext cx="236846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US" sz="1300" b="0" i="0" kern="1200"/>
            <a:t>I </a:t>
          </a:r>
          <a:r>
            <a:rPr lang="en-GB" sz="1300" b="0" i="0" kern="1200"/>
            <a:t>developed organised study schedules to enhance digital learning and wellbeing.</a:t>
          </a:r>
          <a:endParaRPr lang="en-US" sz="1300" kern="1200"/>
        </a:p>
      </dsp:txBody>
      <dsp:txXfrm>
        <a:off x="89042" y="2032622"/>
        <a:ext cx="2368460" cy="720000"/>
      </dsp:txXfrm>
    </dsp:sp>
    <dsp:sp modelId="{A9040C50-9760-4587-A54E-98980E27E462}">
      <dsp:nvSpPr>
        <dsp:cNvPr id="0" name=""/>
        <dsp:cNvSpPr/>
      </dsp:nvSpPr>
      <dsp:spPr>
        <a:xfrm>
          <a:off x="3523310" y="651654"/>
          <a:ext cx="1065807" cy="106580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923107D-668D-47C8-AF5C-674B095B65FA}">
      <dsp:nvSpPr>
        <dsp:cNvPr id="0" name=""/>
        <dsp:cNvSpPr/>
      </dsp:nvSpPr>
      <dsp:spPr>
        <a:xfrm>
          <a:off x="2871984" y="2032622"/>
          <a:ext cx="236846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GB" sz="1300" b="0" i="0" kern="1200"/>
            <a:t>Used digital tools, such as  calendars, and reminders</a:t>
          </a:r>
          <a:endParaRPr lang="en-US" sz="1300" kern="1200"/>
        </a:p>
      </dsp:txBody>
      <dsp:txXfrm>
        <a:off x="2871984" y="2032622"/>
        <a:ext cx="2368460" cy="720000"/>
      </dsp:txXfrm>
    </dsp:sp>
    <dsp:sp modelId="{12BD20A7-3BE4-4690-8ADC-CDD29985E291}">
      <dsp:nvSpPr>
        <dsp:cNvPr id="0" name=""/>
        <dsp:cNvSpPr/>
      </dsp:nvSpPr>
      <dsp:spPr>
        <a:xfrm>
          <a:off x="6306251" y="651654"/>
          <a:ext cx="1065807" cy="106580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BC85191-F97E-4432-80C9-54BCF15190C6}">
      <dsp:nvSpPr>
        <dsp:cNvPr id="0" name=""/>
        <dsp:cNvSpPr/>
      </dsp:nvSpPr>
      <dsp:spPr>
        <a:xfrm>
          <a:off x="5654925" y="2032622"/>
          <a:ext cx="236846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GB" sz="1300" b="0" i="0" kern="1200"/>
            <a:t>Better time management and fewer distractions</a:t>
          </a:r>
          <a:endParaRPr lang="en-US" sz="1300" kern="1200"/>
        </a:p>
      </dsp:txBody>
      <dsp:txXfrm>
        <a:off x="5654925" y="2032622"/>
        <a:ext cx="2368460" cy="720000"/>
      </dsp:txXfrm>
    </dsp:sp>
    <dsp:sp modelId="{9E2745F4-CE69-48D0-A19D-AD899658854E}">
      <dsp:nvSpPr>
        <dsp:cNvPr id="0" name=""/>
        <dsp:cNvSpPr/>
      </dsp:nvSpPr>
      <dsp:spPr>
        <a:xfrm>
          <a:off x="9089193" y="651654"/>
          <a:ext cx="1065807" cy="106580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769AA93-DCB8-406A-AED0-955312F0571B}">
      <dsp:nvSpPr>
        <dsp:cNvPr id="0" name=""/>
        <dsp:cNvSpPr/>
      </dsp:nvSpPr>
      <dsp:spPr>
        <a:xfrm>
          <a:off x="8437866" y="2032622"/>
          <a:ext cx="236846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pPr>
          <a:r>
            <a:rPr lang="en-GB" sz="1300" b="0" i="0" kern="1200"/>
            <a:t>To gain confidence, I tried new software</a:t>
          </a:r>
          <a:r>
            <a:rPr lang="en-US" sz="1300" b="0" i="0" kern="1200"/>
            <a:t>.</a:t>
          </a:r>
          <a:endParaRPr lang="en-US" sz="1300" kern="1200"/>
        </a:p>
      </dsp:txBody>
      <dsp:txXfrm>
        <a:off x="8437866" y="2032622"/>
        <a:ext cx="236846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8C008-3807-4176-B2A9-E123D7FE4F9E}">
      <dsp:nvSpPr>
        <dsp:cNvPr id="0" name=""/>
        <dsp:cNvSpPr/>
      </dsp:nvSpPr>
      <dsp:spPr>
        <a:xfrm>
          <a:off x="170604" y="601884"/>
          <a:ext cx="1139240" cy="11392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F962B2-C198-4CE1-94DB-839138F326E7}">
      <dsp:nvSpPr>
        <dsp:cNvPr id="0" name=""/>
        <dsp:cNvSpPr/>
      </dsp:nvSpPr>
      <dsp:spPr>
        <a:xfrm>
          <a:off x="409845" y="841124"/>
          <a:ext cx="660759" cy="6607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6F16A9E-7ACA-4B26-8C77-8C341A7142A5}">
      <dsp:nvSpPr>
        <dsp:cNvPr id="0" name=""/>
        <dsp:cNvSpPr/>
      </dsp:nvSpPr>
      <dsp:spPr>
        <a:xfrm>
          <a:off x="1553967" y="601884"/>
          <a:ext cx="2685351" cy="11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1" i="0" u="sng" kern="1200" dirty="0"/>
            <a:t>completed classes on:</a:t>
          </a:r>
          <a:endParaRPr lang="en-US" sz="1800" b="1" u="sng" kern="1200" dirty="0"/>
        </a:p>
      </dsp:txBody>
      <dsp:txXfrm>
        <a:off x="1553967" y="601884"/>
        <a:ext cx="2685351" cy="1139240"/>
      </dsp:txXfrm>
    </dsp:sp>
    <dsp:sp modelId="{32AC4083-6127-4D26-9271-B78BCF207D8F}">
      <dsp:nvSpPr>
        <dsp:cNvPr id="0" name=""/>
        <dsp:cNvSpPr/>
      </dsp:nvSpPr>
      <dsp:spPr>
        <a:xfrm>
          <a:off x="4707221" y="601884"/>
          <a:ext cx="1139240" cy="11392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1444B9-1ACF-40EB-8826-22E23986A584}">
      <dsp:nvSpPr>
        <dsp:cNvPr id="0" name=""/>
        <dsp:cNvSpPr/>
      </dsp:nvSpPr>
      <dsp:spPr>
        <a:xfrm>
          <a:off x="4946462" y="841124"/>
          <a:ext cx="660759" cy="66075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F311C0-84EF-49F1-80ED-0D16B6295366}">
      <dsp:nvSpPr>
        <dsp:cNvPr id="0" name=""/>
        <dsp:cNvSpPr/>
      </dsp:nvSpPr>
      <dsp:spPr>
        <a:xfrm>
          <a:off x="6090584" y="601884"/>
          <a:ext cx="2685351" cy="11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0" i="0" kern="1200"/>
            <a:t>Word: document structure, referencing, and formatting</a:t>
          </a:r>
          <a:endParaRPr lang="en-US" sz="1800" kern="1200"/>
        </a:p>
      </dsp:txBody>
      <dsp:txXfrm>
        <a:off x="6090584" y="601884"/>
        <a:ext cx="2685351" cy="1139240"/>
      </dsp:txXfrm>
    </dsp:sp>
    <dsp:sp modelId="{478F7560-A31F-4789-A062-B8AD2945A7A1}">
      <dsp:nvSpPr>
        <dsp:cNvPr id="0" name=""/>
        <dsp:cNvSpPr/>
      </dsp:nvSpPr>
      <dsp:spPr>
        <a:xfrm>
          <a:off x="170604" y="2454356"/>
          <a:ext cx="1139240" cy="11392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00A6A9-9020-47B1-A6BD-CABAB0D3F00E}">
      <dsp:nvSpPr>
        <dsp:cNvPr id="0" name=""/>
        <dsp:cNvSpPr/>
      </dsp:nvSpPr>
      <dsp:spPr>
        <a:xfrm>
          <a:off x="409845" y="2693596"/>
          <a:ext cx="660759" cy="66075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14C456-C293-40CD-8B08-5F3B91449FA8}">
      <dsp:nvSpPr>
        <dsp:cNvPr id="0" name=""/>
        <dsp:cNvSpPr/>
      </dsp:nvSpPr>
      <dsp:spPr>
        <a:xfrm>
          <a:off x="1553967" y="2454356"/>
          <a:ext cx="2685351" cy="11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0" i="0" kern="1200"/>
            <a:t>Excel: graphics, data organisation, and calculations</a:t>
          </a:r>
          <a:endParaRPr lang="en-US" sz="1800" kern="1200"/>
        </a:p>
      </dsp:txBody>
      <dsp:txXfrm>
        <a:off x="1553967" y="2454356"/>
        <a:ext cx="2685351" cy="1139240"/>
      </dsp:txXfrm>
    </dsp:sp>
    <dsp:sp modelId="{E402110B-1796-457C-A2A8-97D71C957054}">
      <dsp:nvSpPr>
        <dsp:cNvPr id="0" name=""/>
        <dsp:cNvSpPr/>
      </dsp:nvSpPr>
      <dsp:spPr>
        <a:xfrm>
          <a:off x="4707221" y="2454356"/>
          <a:ext cx="1139240" cy="11392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23662E-2793-491D-9D05-B63C56317ECE}">
      <dsp:nvSpPr>
        <dsp:cNvPr id="0" name=""/>
        <dsp:cNvSpPr/>
      </dsp:nvSpPr>
      <dsp:spPr>
        <a:xfrm>
          <a:off x="4946462" y="2693596"/>
          <a:ext cx="660759" cy="66075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36B3702-4221-459D-95F8-2295357D03A0}">
      <dsp:nvSpPr>
        <dsp:cNvPr id="0" name=""/>
        <dsp:cNvSpPr/>
      </dsp:nvSpPr>
      <dsp:spPr>
        <a:xfrm>
          <a:off x="6090584" y="2454356"/>
          <a:ext cx="2685351" cy="1139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0" i="0" kern="1200"/>
            <a:t>PowerPoint: professional presenting abilities, layouts, and graphic design</a:t>
          </a:r>
          <a:endParaRPr lang="en-US" sz="1800" kern="1200"/>
        </a:p>
      </dsp:txBody>
      <dsp:txXfrm>
        <a:off x="6090584" y="2454356"/>
        <a:ext cx="2685351" cy="11392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C4D88C-C97E-4948-B766-D92FF7156337}">
      <dsp:nvSpPr>
        <dsp:cNvPr id="0" name=""/>
        <dsp:cNvSpPr/>
      </dsp:nvSpPr>
      <dsp:spPr>
        <a:xfrm>
          <a:off x="0" y="0"/>
          <a:ext cx="4323539" cy="859250"/>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i="0" kern="1200"/>
            <a:t>Improved Skills:  </a:t>
          </a:r>
          <a:endParaRPr lang="en-US" sz="1600" kern="1200"/>
        </a:p>
      </dsp:txBody>
      <dsp:txXfrm>
        <a:off x="25167" y="25167"/>
        <a:ext cx="3295808" cy="808916"/>
      </dsp:txXfrm>
    </dsp:sp>
    <dsp:sp modelId="{AD26C37A-07C7-0745-9674-3F1AB0477E40}">
      <dsp:nvSpPr>
        <dsp:cNvPr id="0" name=""/>
        <dsp:cNvSpPr/>
      </dsp:nvSpPr>
      <dsp:spPr>
        <a:xfrm>
          <a:off x="322861" y="978590"/>
          <a:ext cx="4323539" cy="859250"/>
        </a:xfrm>
        <a:prstGeom prst="roundRect">
          <a:avLst>
            <a:gd name="adj" fmla="val 10000"/>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i="0" kern="1200"/>
            <a:t>Digital productivity: making effective use of Office products</a:t>
          </a:r>
          <a:endParaRPr lang="en-US" sz="1600" kern="1200"/>
        </a:p>
      </dsp:txBody>
      <dsp:txXfrm>
        <a:off x="348028" y="1003757"/>
        <a:ext cx="3391831" cy="808916"/>
      </dsp:txXfrm>
    </dsp:sp>
    <dsp:sp modelId="{BAF05080-5B65-9C45-A0A7-4DE5B10B658B}">
      <dsp:nvSpPr>
        <dsp:cNvPr id="0" name=""/>
        <dsp:cNvSpPr/>
      </dsp:nvSpPr>
      <dsp:spPr>
        <a:xfrm>
          <a:off x="645723" y="1957181"/>
          <a:ext cx="4323539" cy="859250"/>
        </a:xfrm>
        <a:prstGeom prst="roundRect">
          <a:avLst>
            <a:gd name="adj" fmla="val 10000"/>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i="0" kern="1200"/>
            <a:t>Communication: creating formal documents</a:t>
          </a:r>
          <a:endParaRPr lang="en-US" sz="1600" kern="1200"/>
        </a:p>
      </dsp:txBody>
      <dsp:txXfrm>
        <a:off x="670890" y="1982348"/>
        <a:ext cx="3391831" cy="808916"/>
      </dsp:txXfrm>
    </dsp:sp>
    <dsp:sp modelId="{26B436F5-72E1-AC42-845A-8A958B95664A}">
      <dsp:nvSpPr>
        <dsp:cNvPr id="0" name=""/>
        <dsp:cNvSpPr/>
      </dsp:nvSpPr>
      <dsp:spPr>
        <a:xfrm>
          <a:off x="968585" y="2935771"/>
          <a:ext cx="4323539" cy="859250"/>
        </a:xfrm>
        <a:prstGeom prst="roundRect">
          <a:avLst>
            <a:gd name="adj" fmla="val 10000"/>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i="0" kern="1200"/>
            <a:t>Excel data analysis and problem-solving</a:t>
          </a:r>
          <a:endParaRPr lang="en-US" sz="1600" kern="1200"/>
        </a:p>
      </dsp:txBody>
      <dsp:txXfrm>
        <a:off x="993752" y="2960938"/>
        <a:ext cx="3391831" cy="808916"/>
      </dsp:txXfrm>
    </dsp:sp>
    <dsp:sp modelId="{6B24E6EB-950A-374F-BF39-12DB08A4DBE1}">
      <dsp:nvSpPr>
        <dsp:cNvPr id="0" name=""/>
        <dsp:cNvSpPr/>
      </dsp:nvSpPr>
      <dsp:spPr>
        <a:xfrm>
          <a:off x="1291447" y="3914362"/>
          <a:ext cx="4323539" cy="859250"/>
        </a:xfrm>
        <a:prstGeom prst="roundRect">
          <a:avLst>
            <a:gd name="adj" fmla="val 10000"/>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i="0" kern="1200"/>
            <a:t>Using creativity to create appealing presentations </a:t>
          </a:r>
          <a:endParaRPr lang="en-US" sz="1600" kern="1200"/>
        </a:p>
      </dsp:txBody>
      <dsp:txXfrm>
        <a:off x="1316614" y="3939529"/>
        <a:ext cx="3391831" cy="808916"/>
      </dsp:txXfrm>
    </dsp:sp>
    <dsp:sp modelId="{C542C4F7-33C5-0D44-AD8D-0F0C880AC895}">
      <dsp:nvSpPr>
        <dsp:cNvPr id="0" name=""/>
        <dsp:cNvSpPr/>
      </dsp:nvSpPr>
      <dsp:spPr>
        <a:xfrm>
          <a:off x="3765027" y="627730"/>
          <a:ext cx="558512" cy="558512"/>
        </a:xfrm>
        <a:prstGeom prst="downArrow">
          <a:avLst>
            <a:gd name="adj1" fmla="val 55000"/>
            <a:gd name="adj2" fmla="val 45000"/>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3890692" y="627730"/>
        <a:ext cx="307182" cy="420280"/>
      </dsp:txXfrm>
    </dsp:sp>
    <dsp:sp modelId="{4E286CF7-B887-3540-911B-B589D9522167}">
      <dsp:nvSpPr>
        <dsp:cNvPr id="0" name=""/>
        <dsp:cNvSpPr/>
      </dsp:nvSpPr>
      <dsp:spPr>
        <a:xfrm>
          <a:off x="4087889" y="1606320"/>
          <a:ext cx="558512" cy="558512"/>
        </a:xfrm>
        <a:prstGeom prst="downArrow">
          <a:avLst>
            <a:gd name="adj1" fmla="val 55000"/>
            <a:gd name="adj2" fmla="val 45000"/>
          </a:avLst>
        </a:prstGeom>
        <a:solidFill>
          <a:schemeClr val="accent3">
            <a:tint val="40000"/>
            <a:alpha val="90000"/>
            <a:hueOff val="0"/>
            <a:satOff val="0"/>
            <a:lumOff val="0"/>
            <a:alphaOff val="0"/>
          </a:schemeClr>
        </a:solidFill>
        <a:ln w="19050"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4213554" y="1606320"/>
        <a:ext cx="307182" cy="420280"/>
      </dsp:txXfrm>
    </dsp:sp>
    <dsp:sp modelId="{3A6C2F6A-8301-9A41-9D28-01F498D48DF6}">
      <dsp:nvSpPr>
        <dsp:cNvPr id="0" name=""/>
        <dsp:cNvSpPr/>
      </dsp:nvSpPr>
      <dsp:spPr>
        <a:xfrm>
          <a:off x="4410750" y="2570590"/>
          <a:ext cx="558512" cy="558512"/>
        </a:xfrm>
        <a:prstGeom prst="downArrow">
          <a:avLst>
            <a:gd name="adj1" fmla="val 55000"/>
            <a:gd name="adj2" fmla="val 45000"/>
          </a:avLst>
        </a:prstGeom>
        <a:solidFill>
          <a:schemeClr val="accent4">
            <a:tint val="40000"/>
            <a:alpha val="90000"/>
            <a:hueOff val="0"/>
            <a:satOff val="0"/>
            <a:lumOff val="0"/>
            <a:alphaOff val="0"/>
          </a:schemeClr>
        </a:solidFill>
        <a:ln w="19050" cap="rnd"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4536415" y="2570590"/>
        <a:ext cx="307182" cy="420280"/>
      </dsp:txXfrm>
    </dsp:sp>
    <dsp:sp modelId="{25034DA4-2251-FA49-8F1D-4832A81800E2}">
      <dsp:nvSpPr>
        <dsp:cNvPr id="0" name=""/>
        <dsp:cNvSpPr/>
      </dsp:nvSpPr>
      <dsp:spPr>
        <a:xfrm>
          <a:off x="4733612" y="3558728"/>
          <a:ext cx="558512" cy="558512"/>
        </a:xfrm>
        <a:prstGeom prst="downArrow">
          <a:avLst>
            <a:gd name="adj1" fmla="val 55000"/>
            <a:gd name="adj2" fmla="val 45000"/>
          </a:avLst>
        </a:prstGeom>
        <a:solidFill>
          <a:schemeClr val="accent5">
            <a:tint val="40000"/>
            <a:alpha val="90000"/>
            <a:hueOff val="0"/>
            <a:satOff val="0"/>
            <a:lumOff val="0"/>
            <a:alphaOff val="0"/>
          </a:schemeClr>
        </a:solidFill>
        <a:ln w="19050" cap="rnd"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4859277" y="3558728"/>
        <a:ext cx="307182" cy="4202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EE0637-38D5-204D-B2A9-1AA6A6FF77BC}">
      <dsp:nvSpPr>
        <dsp:cNvPr id="0" name=""/>
        <dsp:cNvSpPr/>
      </dsp:nvSpPr>
      <dsp:spPr>
        <a:xfrm>
          <a:off x="2562916" y="588870"/>
          <a:ext cx="454953" cy="91440"/>
        </a:xfrm>
        <a:custGeom>
          <a:avLst/>
          <a:gdLst/>
          <a:ahLst/>
          <a:cxnLst/>
          <a:rect l="0" t="0" r="0" b="0"/>
          <a:pathLst>
            <a:path>
              <a:moveTo>
                <a:pt x="0" y="45720"/>
              </a:moveTo>
              <a:lnTo>
                <a:pt x="454953" y="45720"/>
              </a:lnTo>
            </a:path>
          </a:pathLst>
        </a:custGeom>
        <a:noFill/>
        <a:ln w="9525" cap="rnd"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78254" y="632162"/>
        <a:ext cx="24277" cy="4855"/>
      </dsp:txXfrm>
    </dsp:sp>
    <dsp:sp modelId="{659F0154-1E32-1240-8E41-947383E1EA36}">
      <dsp:nvSpPr>
        <dsp:cNvPr id="0" name=""/>
        <dsp:cNvSpPr/>
      </dsp:nvSpPr>
      <dsp:spPr>
        <a:xfrm>
          <a:off x="453613" y="1259"/>
          <a:ext cx="2111103" cy="1266662"/>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446" tIns="108585" rIns="103446" bIns="108585" numCol="1" spcCol="1270" anchor="ctr" anchorCtr="0">
          <a:noAutofit/>
        </a:bodyPr>
        <a:lstStyle/>
        <a:p>
          <a:pPr marL="0" lvl="0" indent="0" algn="ctr" defTabSz="844550">
            <a:lnSpc>
              <a:spcPct val="90000"/>
            </a:lnSpc>
            <a:spcBef>
              <a:spcPct val="0"/>
            </a:spcBef>
            <a:spcAft>
              <a:spcPct val="35000"/>
            </a:spcAft>
            <a:buNone/>
          </a:pPr>
          <a:r>
            <a:rPr lang="en-GB" sz="1900" b="0" i="0" kern="1200"/>
            <a:t>Excel abilities used to: </a:t>
          </a:r>
          <a:endParaRPr lang="en-US" sz="1900" kern="1200"/>
        </a:p>
      </dsp:txBody>
      <dsp:txXfrm>
        <a:off x="453613" y="1259"/>
        <a:ext cx="2111103" cy="1266662"/>
      </dsp:txXfrm>
    </dsp:sp>
    <dsp:sp modelId="{D965A834-0025-C846-B0C6-454847A9F593}">
      <dsp:nvSpPr>
        <dsp:cNvPr id="0" name=""/>
        <dsp:cNvSpPr/>
      </dsp:nvSpPr>
      <dsp:spPr>
        <a:xfrm>
          <a:off x="1509164" y="1266121"/>
          <a:ext cx="2596657" cy="454953"/>
        </a:xfrm>
        <a:custGeom>
          <a:avLst/>
          <a:gdLst/>
          <a:ahLst/>
          <a:cxnLst/>
          <a:rect l="0" t="0" r="0" b="0"/>
          <a:pathLst>
            <a:path>
              <a:moveTo>
                <a:pt x="2596657" y="0"/>
              </a:moveTo>
              <a:lnTo>
                <a:pt x="2596657" y="244576"/>
              </a:lnTo>
              <a:lnTo>
                <a:pt x="0" y="244576"/>
              </a:lnTo>
              <a:lnTo>
                <a:pt x="0" y="454953"/>
              </a:lnTo>
            </a:path>
          </a:pathLst>
        </a:custGeom>
        <a:noFill/>
        <a:ln w="9525" cap="rnd" cmpd="sng" algn="ctr">
          <a:solidFill>
            <a:schemeClr val="accent2">
              <a:hueOff val="451605"/>
              <a:satOff val="-2211"/>
              <a:lumOff val="124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41451" y="1491170"/>
        <a:ext cx="132083" cy="4855"/>
      </dsp:txXfrm>
    </dsp:sp>
    <dsp:sp modelId="{06F3762B-A97E-4240-A104-A16455B14B46}">
      <dsp:nvSpPr>
        <dsp:cNvPr id="0" name=""/>
        <dsp:cNvSpPr/>
      </dsp:nvSpPr>
      <dsp:spPr>
        <a:xfrm>
          <a:off x="3050270" y="1259"/>
          <a:ext cx="2111103" cy="1266662"/>
        </a:xfrm>
        <a:prstGeom prst="rect">
          <a:avLst/>
        </a:prstGeom>
        <a:solidFill>
          <a:schemeClr val="accent2">
            <a:hueOff val="338703"/>
            <a:satOff val="-1658"/>
            <a:lumOff val="93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446" tIns="108585" rIns="103446" bIns="108585" numCol="1" spcCol="1270" anchor="ctr" anchorCtr="0">
          <a:noAutofit/>
        </a:bodyPr>
        <a:lstStyle/>
        <a:p>
          <a:pPr marL="0" lvl="0" indent="0" algn="ctr" defTabSz="844550">
            <a:lnSpc>
              <a:spcPct val="90000"/>
            </a:lnSpc>
            <a:spcBef>
              <a:spcPct val="0"/>
            </a:spcBef>
            <a:spcAft>
              <a:spcPct val="35000"/>
            </a:spcAft>
            <a:buNone/>
          </a:pPr>
          <a:r>
            <a:rPr lang="en-GB" sz="1900" b="0" i="0" kern="1200"/>
            <a:t>use functions, formulas, and data validation</a:t>
          </a:r>
          <a:endParaRPr lang="en-US" sz="1900" kern="1200"/>
        </a:p>
      </dsp:txBody>
      <dsp:txXfrm>
        <a:off x="3050270" y="1259"/>
        <a:ext cx="2111103" cy="1266662"/>
      </dsp:txXfrm>
    </dsp:sp>
    <dsp:sp modelId="{FF405E33-4FAD-914E-8833-C2CA9FFACEC8}">
      <dsp:nvSpPr>
        <dsp:cNvPr id="0" name=""/>
        <dsp:cNvSpPr/>
      </dsp:nvSpPr>
      <dsp:spPr>
        <a:xfrm>
          <a:off x="2562916" y="2341086"/>
          <a:ext cx="454953" cy="91440"/>
        </a:xfrm>
        <a:custGeom>
          <a:avLst/>
          <a:gdLst/>
          <a:ahLst/>
          <a:cxnLst/>
          <a:rect l="0" t="0" r="0" b="0"/>
          <a:pathLst>
            <a:path>
              <a:moveTo>
                <a:pt x="0" y="45720"/>
              </a:moveTo>
              <a:lnTo>
                <a:pt x="454953" y="45720"/>
              </a:lnTo>
            </a:path>
          </a:pathLst>
        </a:custGeom>
        <a:noFill/>
        <a:ln w="9525" cap="rnd" cmpd="sng" algn="ctr">
          <a:solidFill>
            <a:schemeClr val="accent2">
              <a:hueOff val="903209"/>
              <a:satOff val="-4421"/>
              <a:lumOff val="2483"/>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78254" y="2384378"/>
        <a:ext cx="24277" cy="4855"/>
      </dsp:txXfrm>
    </dsp:sp>
    <dsp:sp modelId="{533D042B-1625-A342-A15E-0482C12A8EFF}">
      <dsp:nvSpPr>
        <dsp:cNvPr id="0" name=""/>
        <dsp:cNvSpPr/>
      </dsp:nvSpPr>
      <dsp:spPr>
        <a:xfrm>
          <a:off x="453613" y="1753475"/>
          <a:ext cx="2111103" cy="1266662"/>
        </a:xfrm>
        <a:prstGeom prst="rect">
          <a:avLst/>
        </a:prstGeom>
        <a:solidFill>
          <a:schemeClr val="accent2">
            <a:hueOff val="677407"/>
            <a:satOff val="-3316"/>
            <a:lumOff val="186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446" tIns="108585" rIns="103446" bIns="108585" numCol="1" spcCol="1270" anchor="ctr" anchorCtr="0">
          <a:noAutofit/>
        </a:bodyPr>
        <a:lstStyle/>
        <a:p>
          <a:pPr marL="0" lvl="0" indent="0" algn="ctr" defTabSz="844550">
            <a:lnSpc>
              <a:spcPct val="90000"/>
            </a:lnSpc>
            <a:spcBef>
              <a:spcPct val="0"/>
            </a:spcBef>
            <a:spcAft>
              <a:spcPct val="35000"/>
            </a:spcAft>
            <a:buNone/>
          </a:pPr>
          <a:r>
            <a:rPr lang="en-GB" sz="1900" b="0" i="0" kern="1200"/>
            <a:t>Clearly format spreadsheets</a:t>
          </a:r>
          <a:endParaRPr lang="en-US" sz="1900" kern="1200"/>
        </a:p>
      </dsp:txBody>
      <dsp:txXfrm>
        <a:off x="453613" y="1753475"/>
        <a:ext cx="2111103" cy="1266662"/>
      </dsp:txXfrm>
    </dsp:sp>
    <dsp:sp modelId="{69AED4CB-2FED-2847-8835-10F203C04853}">
      <dsp:nvSpPr>
        <dsp:cNvPr id="0" name=""/>
        <dsp:cNvSpPr/>
      </dsp:nvSpPr>
      <dsp:spPr>
        <a:xfrm>
          <a:off x="1509164" y="3018337"/>
          <a:ext cx="2596657" cy="454953"/>
        </a:xfrm>
        <a:custGeom>
          <a:avLst/>
          <a:gdLst/>
          <a:ahLst/>
          <a:cxnLst/>
          <a:rect l="0" t="0" r="0" b="0"/>
          <a:pathLst>
            <a:path>
              <a:moveTo>
                <a:pt x="2596657" y="0"/>
              </a:moveTo>
              <a:lnTo>
                <a:pt x="2596657" y="244576"/>
              </a:lnTo>
              <a:lnTo>
                <a:pt x="0" y="244576"/>
              </a:lnTo>
              <a:lnTo>
                <a:pt x="0" y="454953"/>
              </a:lnTo>
            </a:path>
          </a:pathLst>
        </a:custGeom>
        <a:noFill/>
        <a:ln w="9525" cap="rnd" cmpd="sng" algn="ctr">
          <a:solidFill>
            <a:schemeClr val="accent2">
              <a:hueOff val="1354814"/>
              <a:satOff val="-6632"/>
              <a:lumOff val="3725"/>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41451" y="3243386"/>
        <a:ext cx="132083" cy="4855"/>
      </dsp:txXfrm>
    </dsp:sp>
    <dsp:sp modelId="{D3DCD4D2-CA0F-204B-8BDF-736624D1B9BF}">
      <dsp:nvSpPr>
        <dsp:cNvPr id="0" name=""/>
        <dsp:cNvSpPr/>
      </dsp:nvSpPr>
      <dsp:spPr>
        <a:xfrm>
          <a:off x="3050270" y="1753475"/>
          <a:ext cx="2111103" cy="1266662"/>
        </a:xfrm>
        <a:prstGeom prst="rect">
          <a:avLst/>
        </a:prstGeom>
        <a:solidFill>
          <a:schemeClr val="accent2">
            <a:hueOff val="1016110"/>
            <a:satOff val="-4974"/>
            <a:lumOff val="279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446" tIns="108585" rIns="103446" bIns="108585" numCol="1" spcCol="1270" anchor="ctr" anchorCtr="0">
          <a:noAutofit/>
        </a:bodyPr>
        <a:lstStyle/>
        <a:p>
          <a:pPr marL="0" lvl="0" indent="0" algn="ctr" defTabSz="844550">
            <a:lnSpc>
              <a:spcPct val="90000"/>
            </a:lnSpc>
            <a:spcBef>
              <a:spcPct val="0"/>
            </a:spcBef>
            <a:spcAft>
              <a:spcPct val="35000"/>
            </a:spcAft>
            <a:buNone/>
          </a:pPr>
          <a:r>
            <a:rPr lang="en-GB" sz="1900" b="0" i="0" kern="1200"/>
            <a:t>Make visual charts.</a:t>
          </a:r>
          <a:endParaRPr lang="en-US" sz="1900" kern="1200"/>
        </a:p>
      </dsp:txBody>
      <dsp:txXfrm>
        <a:off x="3050270" y="1753475"/>
        <a:ext cx="2111103" cy="1266662"/>
      </dsp:txXfrm>
    </dsp:sp>
    <dsp:sp modelId="{D9265A41-3611-D24A-BBBD-FE4F40348EE2}">
      <dsp:nvSpPr>
        <dsp:cNvPr id="0" name=""/>
        <dsp:cNvSpPr/>
      </dsp:nvSpPr>
      <dsp:spPr>
        <a:xfrm>
          <a:off x="453613" y="3505691"/>
          <a:ext cx="2111103" cy="1266662"/>
        </a:xfrm>
        <a:prstGeom prst="rect">
          <a:avLst/>
        </a:prstGeom>
        <a:solidFill>
          <a:schemeClr val="accent2">
            <a:hueOff val="1354814"/>
            <a:satOff val="-6632"/>
            <a:lumOff val="372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3446" tIns="108585" rIns="103446" bIns="108585" numCol="1" spcCol="1270" anchor="ctr" anchorCtr="0">
          <a:noAutofit/>
        </a:bodyPr>
        <a:lstStyle/>
        <a:p>
          <a:pPr marL="0" lvl="0" indent="0" algn="ctr" defTabSz="844550">
            <a:lnSpc>
              <a:spcPct val="90000"/>
            </a:lnSpc>
            <a:spcBef>
              <a:spcPct val="0"/>
            </a:spcBef>
            <a:spcAft>
              <a:spcPct val="35000"/>
            </a:spcAft>
            <a:buNone/>
          </a:pPr>
          <a:r>
            <a:rPr lang="en-GB" sz="1900" b="0" i="0" kern="1200"/>
            <a:t>Analyse findings in research papers </a:t>
          </a:r>
          <a:endParaRPr lang="en-US" sz="1900" kern="1200"/>
        </a:p>
      </dsp:txBody>
      <dsp:txXfrm>
        <a:off x="453613" y="3505691"/>
        <a:ext cx="2111103" cy="12666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464F56-C67E-4003-A5EB-488EFC91326E}">
      <dsp:nvSpPr>
        <dsp:cNvPr id="0" name=""/>
        <dsp:cNvSpPr/>
      </dsp:nvSpPr>
      <dsp:spPr>
        <a:xfrm>
          <a:off x="956516" y="1403797"/>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41DDD32-A780-4F86-98B7-D98D350B2C85}">
      <dsp:nvSpPr>
        <dsp:cNvPr id="0" name=""/>
        <dsp:cNvSpPr/>
      </dsp:nvSpPr>
      <dsp:spPr>
        <a:xfrm>
          <a:off x="461516" y="2490664"/>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b="0" i="0" kern="1200"/>
            <a:t>Increased confidence when using digital tools</a:t>
          </a:r>
          <a:endParaRPr lang="en-US" sz="1500" kern="1200"/>
        </a:p>
      </dsp:txBody>
      <dsp:txXfrm>
        <a:off x="461516" y="2490664"/>
        <a:ext cx="1800000" cy="720000"/>
      </dsp:txXfrm>
    </dsp:sp>
    <dsp:sp modelId="{C4A6BE57-80F3-4A06-870E-540DBE3D7110}">
      <dsp:nvSpPr>
        <dsp:cNvPr id="0" name=""/>
        <dsp:cNvSpPr/>
      </dsp:nvSpPr>
      <dsp:spPr>
        <a:xfrm>
          <a:off x="3071516" y="1403797"/>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09434E2-5175-4CA8-AAAC-455D9442A893}">
      <dsp:nvSpPr>
        <dsp:cNvPr id="0" name=""/>
        <dsp:cNvSpPr/>
      </dsp:nvSpPr>
      <dsp:spPr>
        <a:xfrm>
          <a:off x="2576516" y="2490664"/>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b="0" i="0" kern="1200"/>
            <a:t>Improved communication and cooperation  </a:t>
          </a:r>
          <a:endParaRPr lang="en-US" sz="1500" kern="1200"/>
        </a:p>
      </dsp:txBody>
      <dsp:txXfrm>
        <a:off x="2576516" y="2490664"/>
        <a:ext cx="1800000" cy="720000"/>
      </dsp:txXfrm>
    </dsp:sp>
    <dsp:sp modelId="{EB9D4B77-6AEE-401C-881C-4669859E8830}">
      <dsp:nvSpPr>
        <dsp:cNvPr id="0" name=""/>
        <dsp:cNvSpPr/>
      </dsp:nvSpPr>
      <dsp:spPr>
        <a:xfrm>
          <a:off x="5186516" y="1403797"/>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8D4228C-FC56-4E80-8186-96BC176144EA}">
      <dsp:nvSpPr>
        <dsp:cNvPr id="0" name=""/>
        <dsp:cNvSpPr/>
      </dsp:nvSpPr>
      <dsp:spPr>
        <a:xfrm>
          <a:off x="4691516" y="2490664"/>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b="0" i="0" kern="1200"/>
            <a:t>An advanced digital organisation</a:t>
          </a:r>
          <a:endParaRPr lang="en-US" sz="1500" kern="1200"/>
        </a:p>
      </dsp:txBody>
      <dsp:txXfrm>
        <a:off x="4691516" y="2490664"/>
        <a:ext cx="1800000" cy="720000"/>
      </dsp:txXfrm>
    </dsp:sp>
    <dsp:sp modelId="{04A4B872-4397-446A-A4F0-71571C14C4A2}">
      <dsp:nvSpPr>
        <dsp:cNvPr id="0" name=""/>
        <dsp:cNvSpPr/>
      </dsp:nvSpPr>
      <dsp:spPr>
        <a:xfrm>
          <a:off x="7301516" y="1403797"/>
          <a:ext cx="810000" cy="81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3EF7947-AD2A-40B0-A103-1CA1400C5250}">
      <dsp:nvSpPr>
        <dsp:cNvPr id="0" name=""/>
        <dsp:cNvSpPr/>
      </dsp:nvSpPr>
      <dsp:spPr>
        <a:xfrm>
          <a:off x="6806516" y="2490664"/>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b="0" i="0" kern="1200"/>
            <a:t>Improved capacity to solve problems</a:t>
          </a:r>
          <a:endParaRPr lang="en-US" sz="1500" kern="1200"/>
        </a:p>
      </dsp:txBody>
      <dsp:txXfrm>
        <a:off x="6806516" y="2490664"/>
        <a:ext cx="1800000" cy="720000"/>
      </dsp:txXfrm>
    </dsp:sp>
    <dsp:sp modelId="{48AA49E7-4C71-4405-A365-19C1B91D3FAB}">
      <dsp:nvSpPr>
        <dsp:cNvPr id="0" name=""/>
        <dsp:cNvSpPr/>
      </dsp:nvSpPr>
      <dsp:spPr>
        <a:xfrm>
          <a:off x="9416516" y="1403797"/>
          <a:ext cx="810000" cy="81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9A000CB-6B9E-4B20-BF13-1D4C6FA45412}">
      <dsp:nvSpPr>
        <dsp:cNvPr id="0" name=""/>
        <dsp:cNvSpPr/>
      </dsp:nvSpPr>
      <dsp:spPr>
        <a:xfrm>
          <a:off x="8921516" y="2490664"/>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pPr>
          <a:r>
            <a:rPr lang="en-GB" sz="1500" b="0" i="0" kern="1200" dirty="0"/>
            <a:t>Improved techniques for digital well-being</a:t>
          </a:r>
          <a:endParaRPr lang="en-US" sz="1500" kern="1200" dirty="0"/>
        </a:p>
      </dsp:txBody>
      <dsp:txXfrm>
        <a:off x="8921516" y="2490664"/>
        <a:ext cx="1800000" cy="720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6C6984-B721-49B0-98A2-5E4240941B0D}">
      <dsp:nvSpPr>
        <dsp:cNvPr id="0" name=""/>
        <dsp:cNvSpPr/>
      </dsp:nvSpPr>
      <dsp:spPr>
        <a:xfrm>
          <a:off x="668684" y="622138"/>
          <a:ext cx="1098000" cy="1098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F21A02-86BF-4C10-8699-9A6BA216C56F}">
      <dsp:nvSpPr>
        <dsp:cNvPr id="0" name=""/>
        <dsp:cNvSpPr/>
      </dsp:nvSpPr>
      <dsp:spPr>
        <a:xfrm>
          <a:off x="902684" y="856138"/>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1AE7954-F2A9-4394-A74B-AE4CDF823B82}">
      <dsp:nvSpPr>
        <dsp:cNvPr id="0" name=""/>
        <dsp:cNvSpPr/>
      </dsp:nvSpPr>
      <dsp:spPr>
        <a:xfrm>
          <a:off x="317684" y="206213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b="0" i="0" kern="1200"/>
            <a:t>Create well-organised Word and Excel assignments.</a:t>
          </a:r>
          <a:endParaRPr lang="en-US" sz="1200" kern="1200"/>
        </a:p>
      </dsp:txBody>
      <dsp:txXfrm>
        <a:off x="317684" y="2062138"/>
        <a:ext cx="1800000" cy="720000"/>
      </dsp:txXfrm>
    </dsp:sp>
    <dsp:sp modelId="{2B325AC0-CFE8-4579-9F88-62A34259B6CD}">
      <dsp:nvSpPr>
        <dsp:cNvPr id="0" name=""/>
        <dsp:cNvSpPr/>
      </dsp:nvSpPr>
      <dsp:spPr>
        <a:xfrm>
          <a:off x="2783684" y="622138"/>
          <a:ext cx="1098000" cy="1098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E6511F-54D2-4C17-B76E-775E3698AC0E}">
      <dsp:nvSpPr>
        <dsp:cNvPr id="0" name=""/>
        <dsp:cNvSpPr/>
      </dsp:nvSpPr>
      <dsp:spPr>
        <a:xfrm>
          <a:off x="3017684" y="856138"/>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5A9A6F2-4CCE-4DDC-9487-B69E4B6C75D5}">
      <dsp:nvSpPr>
        <dsp:cNvPr id="0" name=""/>
        <dsp:cNvSpPr/>
      </dsp:nvSpPr>
      <dsp:spPr>
        <a:xfrm>
          <a:off x="2432684" y="206213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b="0" i="0" kern="1200"/>
            <a:t>Be professional in your interactions with peers and tutors.</a:t>
          </a:r>
          <a:endParaRPr lang="en-US" sz="1200" kern="1200"/>
        </a:p>
      </dsp:txBody>
      <dsp:txXfrm>
        <a:off x="2432684" y="2062138"/>
        <a:ext cx="1800000" cy="720000"/>
      </dsp:txXfrm>
    </dsp:sp>
    <dsp:sp modelId="{9F68D775-E1ED-453A-8F4C-3C91B9F09921}">
      <dsp:nvSpPr>
        <dsp:cNvPr id="0" name=""/>
        <dsp:cNvSpPr/>
      </dsp:nvSpPr>
      <dsp:spPr>
        <a:xfrm>
          <a:off x="4898684" y="622138"/>
          <a:ext cx="1098000" cy="1098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DB03C5-4904-40A9-8FD0-D776B3DF1BF1}">
      <dsp:nvSpPr>
        <dsp:cNvPr id="0" name=""/>
        <dsp:cNvSpPr/>
      </dsp:nvSpPr>
      <dsp:spPr>
        <a:xfrm>
          <a:off x="5132684" y="856138"/>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1D84C6B-0B8C-480B-8067-969A533C42D9}">
      <dsp:nvSpPr>
        <dsp:cNvPr id="0" name=""/>
        <dsp:cNvSpPr/>
      </dsp:nvSpPr>
      <dsp:spPr>
        <a:xfrm>
          <a:off x="4547684" y="206213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b="0" i="0" kern="1200"/>
            <a:t>Use digital planners to manage your time and task.</a:t>
          </a:r>
          <a:endParaRPr lang="en-US" sz="1200" kern="1200"/>
        </a:p>
      </dsp:txBody>
      <dsp:txXfrm>
        <a:off x="4547684" y="2062138"/>
        <a:ext cx="1800000" cy="720000"/>
      </dsp:txXfrm>
    </dsp:sp>
    <dsp:sp modelId="{CD6A6564-4981-42C6-83A6-0F5AF5D7F7EF}">
      <dsp:nvSpPr>
        <dsp:cNvPr id="0" name=""/>
        <dsp:cNvSpPr/>
      </dsp:nvSpPr>
      <dsp:spPr>
        <a:xfrm>
          <a:off x="7013685" y="622138"/>
          <a:ext cx="1098000" cy="1098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C8B4A4-CFBD-489C-9A7B-9E53754C0B9A}">
      <dsp:nvSpPr>
        <dsp:cNvPr id="0" name=""/>
        <dsp:cNvSpPr/>
      </dsp:nvSpPr>
      <dsp:spPr>
        <a:xfrm>
          <a:off x="7247685" y="856138"/>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F4228DA-C1F3-4060-BB54-1F362AD0F5AB}">
      <dsp:nvSpPr>
        <dsp:cNvPr id="0" name=""/>
        <dsp:cNvSpPr/>
      </dsp:nvSpPr>
      <dsp:spPr>
        <a:xfrm>
          <a:off x="6662684" y="206213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b="0" i="0" kern="1200"/>
            <a:t>When doing online research, use critical thinking.</a:t>
          </a:r>
          <a:endParaRPr lang="en-US" sz="1200" kern="1200"/>
        </a:p>
      </dsp:txBody>
      <dsp:txXfrm>
        <a:off x="6662684" y="2062138"/>
        <a:ext cx="1800000" cy="720000"/>
      </dsp:txXfrm>
    </dsp:sp>
    <dsp:sp modelId="{7AB5C6A2-8ED3-4F3E-8CDD-CDCF63A44ABB}">
      <dsp:nvSpPr>
        <dsp:cNvPr id="0" name=""/>
        <dsp:cNvSpPr/>
      </dsp:nvSpPr>
      <dsp:spPr>
        <a:xfrm>
          <a:off x="9128685" y="622138"/>
          <a:ext cx="1098000" cy="1098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67643D-9611-416D-83CB-CDE4A8AE2B1B}">
      <dsp:nvSpPr>
        <dsp:cNvPr id="0" name=""/>
        <dsp:cNvSpPr/>
      </dsp:nvSpPr>
      <dsp:spPr>
        <a:xfrm>
          <a:off x="9362684" y="856138"/>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4B81258-E682-409F-93D8-2B7532F964A1}">
      <dsp:nvSpPr>
        <dsp:cNvPr id="0" name=""/>
        <dsp:cNvSpPr/>
      </dsp:nvSpPr>
      <dsp:spPr>
        <a:xfrm>
          <a:off x="8777685" y="2062138"/>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b="0" i="0" kern="1200"/>
            <a:t>Make powerful PowerPoint presentations.</a:t>
          </a:r>
          <a:endParaRPr lang="en-US" sz="1200" kern="1200"/>
        </a:p>
      </dsp:txBody>
      <dsp:txXfrm>
        <a:off x="8777685" y="2062138"/>
        <a:ext cx="1800000" cy="7200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935601-9D64-46EA-9585-B6F3976F12FE}">
      <dsp:nvSpPr>
        <dsp:cNvPr id="0" name=""/>
        <dsp:cNvSpPr/>
      </dsp:nvSpPr>
      <dsp:spPr>
        <a:xfrm>
          <a:off x="0" y="1544"/>
          <a:ext cx="5614987" cy="658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0241DB-BE39-4DE1-8A3B-5C405BDEA348}">
      <dsp:nvSpPr>
        <dsp:cNvPr id="0" name=""/>
        <dsp:cNvSpPr/>
      </dsp:nvSpPr>
      <dsp:spPr>
        <a:xfrm>
          <a:off x="199046" y="149594"/>
          <a:ext cx="361901" cy="3619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E3EFEF5-819B-475B-9122-C4FDD40A758E}">
      <dsp:nvSpPr>
        <dsp:cNvPr id="0" name=""/>
        <dsp:cNvSpPr/>
      </dsp:nvSpPr>
      <dsp:spPr>
        <a:xfrm>
          <a:off x="759993" y="1544"/>
          <a:ext cx="4854993" cy="658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639" tIns="69639" rIns="69639" bIns="69639" numCol="1" spcCol="1270" anchor="ctr" anchorCtr="0">
          <a:noAutofit/>
        </a:bodyPr>
        <a:lstStyle/>
        <a:p>
          <a:pPr marL="0" lvl="0" indent="0" algn="l" defTabSz="800100">
            <a:lnSpc>
              <a:spcPct val="90000"/>
            </a:lnSpc>
            <a:spcBef>
              <a:spcPct val="0"/>
            </a:spcBef>
            <a:spcAft>
              <a:spcPct val="35000"/>
            </a:spcAft>
            <a:buNone/>
          </a:pPr>
          <a:r>
            <a:rPr lang="en-GB" sz="1800" b="0" i="0" kern="1200"/>
            <a:t>These abilities will benefit me in my daily employment in the future:</a:t>
          </a:r>
          <a:endParaRPr lang="en-US" sz="1800" kern="1200"/>
        </a:p>
      </dsp:txBody>
      <dsp:txXfrm>
        <a:off x="759993" y="1544"/>
        <a:ext cx="4854993" cy="658003"/>
      </dsp:txXfrm>
    </dsp:sp>
    <dsp:sp modelId="{4587FA3D-F3EF-4510-96DA-339DFCB0C146}">
      <dsp:nvSpPr>
        <dsp:cNvPr id="0" name=""/>
        <dsp:cNvSpPr/>
      </dsp:nvSpPr>
      <dsp:spPr>
        <a:xfrm>
          <a:off x="0" y="824048"/>
          <a:ext cx="5614987" cy="658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92CAF8-D843-407C-92CB-4DA9E71302DA}">
      <dsp:nvSpPr>
        <dsp:cNvPr id="0" name=""/>
        <dsp:cNvSpPr/>
      </dsp:nvSpPr>
      <dsp:spPr>
        <a:xfrm>
          <a:off x="199046" y="972099"/>
          <a:ext cx="361901" cy="3619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F144ABA-369A-4519-82C3-31D1BD0AADFE}">
      <dsp:nvSpPr>
        <dsp:cNvPr id="0" name=""/>
        <dsp:cNvSpPr/>
      </dsp:nvSpPr>
      <dsp:spPr>
        <a:xfrm>
          <a:off x="759993" y="824048"/>
          <a:ext cx="4854993" cy="658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639" tIns="69639" rIns="69639" bIns="69639" numCol="1" spcCol="1270" anchor="ctr" anchorCtr="0">
          <a:noAutofit/>
        </a:bodyPr>
        <a:lstStyle/>
        <a:p>
          <a:pPr marL="0" lvl="0" indent="0" algn="l" defTabSz="800100">
            <a:lnSpc>
              <a:spcPct val="90000"/>
            </a:lnSpc>
            <a:spcBef>
              <a:spcPct val="0"/>
            </a:spcBef>
            <a:spcAft>
              <a:spcPct val="35000"/>
            </a:spcAft>
            <a:buNone/>
          </a:pPr>
          <a:r>
            <a:rPr lang="en-GB" sz="1800" b="0" i="0" kern="1200"/>
            <a:t>Be professional in your communication with customers and colleagues.  </a:t>
          </a:r>
          <a:endParaRPr lang="en-US" sz="1800" kern="1200"/>
        </a:p>
      </dsp:txBody>
      <dsp:txXfrm>
        <a:off x="759993" y="824048"/>
        <a:ext cx="4854993" cy="658003"/>
      </dsp:txXfrm>
    </dsp:sp>
    <dsp:sp modelId="{59A3F1A2-7BFE-4E91-92DB-6DA005132413}">
      <dsp:nvSpPr>
        <dsp:cNvPr id="0" name=""/>
        <dsp:cNvSpPr/>
      </dsp:nvSpPr>
      <dsp:spPr>
        <a:xfrm>
          <a:off x="0" y="1646552"/>
          <a:ext cx="5614987" cy="658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9E9F86-8E68-4CA7-8325-E1EDFD3AF214}">
      <dsp:nvSpPr>
        <dsp:cNvPr id="0" name=""/>
        <dsp:cNvSpPr/>
      </dsp:nvSpPr>
      <dsp:spPr>
        <a:xfrm>
          <a:off x="199046" y="1794603"/>
          <a:ext cx="361901" cy="3619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4B6ED1E-0701-4E21-843C-82795DA55D00}">
      <dsp:nvSpPr>
        <dsp:cNvPr id="0" name=""/>
        <dsp:cNvSpPr/>
      </dsp:nvSpPr>
      <dsp:spPr>
        <a:xfrm>
          <a:off x="759993" y="1646552"/>
          <a:ext cx="4854993" cy="658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639" tIns="69639" rIns="69639" bIns="69639" numCol="1" spcCol="1270" anchor="ctr" anchorCtr="0">
          <a:noAutofit/>
        </a:bodyPr>
        <a:lstStyle/>
        <a:p>
          <a:pPr marL="0" lvl="0" indent="0" algn="l" defTabSz="800100">
            <a:lnSpc>
              <a:spcPct val="90000"/>
            </a:lnSpc>
            <a:spcBef>
              <a:spcPct val="0"/>
            </a:spcBef>
            <a:spcAft>
              <a:spcPct val="35000"/>
            </a:spcAft>
            <a:buNone/>
          </a:pPr>
          <a:r>
            <a:rPr lang="en-GB" sz="1800" b="0" i="0" kern="1200"/>
            <a:t>use digital systems with confidence  </a:t>
          </a:r>
          <a:endParaRPr lang="en-US" sz="1800" kern="1200"/>
        </a:p>
      </dsp:txBody>
      <dsp:txXfrm>
        <a:off x="759993" y="1646552"/>
        <a:ext cx="4854993" cy="658003"/>
      </dsp:txXfrm>
    </dsp:sp>
    <dsp:sp modelId="{97C47E97-8F67-40FD-8A09-99ADC92CFC32}">
      <dsp:nvSpPr>
        <dsp:cNvPr id="0" name=""/>
        <dsp:cNvSpPr/>
      </dsp:nvSpPr>
      <dsp:spPr>
        <a:xfrm>
          <a:off x="0" y="2469056"/>
          <a:ext cx="5614987" cy="658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50A1BD-4A75-4FA8-86FC-19CC1EAD9B30}">
      <dsp:nvSpPr>
        <dsp:cNvPr id="0" name=""/>
        <dsp:cNvSpPr/>
      </dsp:nvSpPr>
      <dsp:spPr>
        <a:xfrm>
          <a:off x="199046" y="2617107"/>
          <a:ext cx="361901" cy="36190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66A4FF6-D291-4F08-A36F-770CBA2D8279}">
      <dsp:nvSpPr>
        <dsp:cNvPr id="0" name=""/>
        <dsp:cNvSpPr/>
      </dsp:nvSpPr>
      <dsp:spPr>
        <a:xfrm>
          <a:off x="759993" y="2469056"/>
          <a:ext cx="4854993" cy="658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639" tIns="69639" rIns="69639" bIns="69639" numCol="1" spcCol="1270" anchor="ctr" anchorCtr="0">
          <a:noAutofit/>
        </a:bodyPr>
        <a:lstStyle/>
        <a:p>
          <a:pPr marL="0" lvl="0" indent="0" algn="l" defTabSz="800100">
            <a:lnSpc>
              <a:spcPct val="90000"/>
            </a:lnSpc>
            <a:spcBef>
              <a:spcPct val="0"/>
            </a:spcBef>
            <a:spcAft>
              <a:spcPct val="35000"/>
            </a:spcAft>
            <a:buNone/>
          </a:pPr>
          <a:r>
            <a:rPr lang="en-GB" sz="1800" b="0" i="0" kern="1200"/>
            <a:t>Accurately analyse data</a:t>
          </a:r>
          <a:endParaRPr lang="en-US" sz="1800" kern="1200"/>
        </a:p>
      </dsp:txBody>
      <dsp:txXfrm>
        <a:off x="759993" y="2469056"/>
        <a:ext cx="4854993" cy="658003"/>
      </dsp:txXfrm>
    </dsp:sp>
    <dsp:sp modelId="{D8509F83-BE7A-40B1-A36E-309B728D09A1}">
      <dsp:nvSpPr>
        <dsp:cNvPr id="0" name=""/>
        <dsp:cNvSpPr/>
      </dsp:nvSpPr>
      <dsp:spPr>
        <a:xfrm>
          <a:off x="0" y="3291561"/>
          <a:ext cx="5614987" cy="658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87D243-10D6-4A5F-906A-57DCBF139948}">
      <dsp:nvSpPr>
        <dsp:cNvPr id="0" name=""/>
        <dsp:cNvSpPr/>
      </dsp:nvSpPr>
      <dsp:spPr>
        <a:xfrm>
          <a:off x="199046" y="3439611"/>
          <a:ext cx="361901" cy="36190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92BD706-B158-43F9-AD5C-3AA125FC9FC5}">
      <dsp:nvSpPr>
        <dsp:cNvPr id="0" name=""/>
        <dsp:cNvSpPr/>
      </dsp:nvSpPr>
      <dsp:spPr>
        <a:xfrm>
          <a:off x="759993" y="3291561"/>
          <a:ext cx="4854993" cy="658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639" tIns="69639" rIns="69639" bIns="69639" numCol="1" spcCol="1270" anchor="ctr" anchorCtr="0">
          <a:noAutofit/>
        </a:bodyPr>
        <a:lstStyle/>
        <a:p>
          <a:pPr marL="0" lvl="0" indent="0" algn="l" defTabSz="800100">
            <a:lnSpc>
              <a:spcPct val="90000"/>
            </a:lnSpc>
            <a:spcBef>
              <a:spcPct val="0"/>
            </a:spcBef>
            <a:spcAft>
              <a:spcPct val="35000"/>
            </a:spcAft>
            <a:buNone/>
          </a:pPr>
          <a:r>
            <a:rPr lang="en-GB" sz="1800" b="0" i="0" kern="1200"/>
            <a:t>Collaborate in groups.</a:t>
          </a:r>
          <a:endParaRPr lang="en-US" sz="1800" kern="1200"/>
        </a:p>
      </dsp:txBody>
      <dsp:txXfrm>
        <a:off x="759993" y="3291561"/>
        <a:ext cx="4854993" cy="658003"/>
      </dsp:txXfrm>
    </dsp:sp>
    <dsp:sp modelId="{A587C0F5-E68B-413C-A010-6E8234E3C4BA}">
      <dsp:nvSpPr>
        <dsp:cNvPr id="0" name=""/>
        <dsp:cNvSpPr/>
      </dsp:nvSpPr>
      <dsp:spPr>
        <a:xfrm>
          <a:off x="0" y="4114065"/>
          <a:ext cx="5614987" cy="65800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46F0E3-A97F-4994-8F85-41757218BCA0}">
      <dsp:nvSpPr>
        <dsp:cNvPr id="0" name=""/>
        <dsp:cNvSpPr/>
      </dsp:nvSpPr>
      <dsp:spPr>
        <a:xfrm>
          <a:off x="199046" y="4262116"/>
          <a:ext cx="361901" cy="361901"/>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405B7EF-61EE-425F-9AB9-05504DCC7263}">
      <dsp:nvSpPr>
        <dsp:cNvPr id="0" name=""/>
        <dsp:cNvSpPr/>
      </dsp:nvSpPr>
      <dsp:spPr>
        <a:xfrm>
          <a:off x="759993" y="4114065"/>
          <a:ext cx="4854993" cy="658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639" tIns="69639" rIns="69639" bIns="69639" numCol="1" spcCol="1270" anchor="ctr" anchorCtr="0">
          <a:noAutofit/>
        </a:bodyPr>
        <a:lstStyle/>
        <a:p>
          <a:pPr marL="0" lvl="0" indent="0" algn="l" defTabSz="800100">
            <a:lnSpc>
              <a:spcPct val="90000"/>
            </a:lnSpc>
            <a:spcBef>
              <a:spcPct val="0"/>
            </a:spcBef>
            <a:spcAft>
              <a:spcPct val="35000"/>
            </a:spcAft>
            <a:buNone/>
          </a:pPr>
          <a:r>
            <a:rPr lang="en-GB" sz="1800" b="0" i="0" kern="1200"/>
            <a:t>Keep up good information-handling practices and digital security.</a:t>
          </a:r>
          <a:endParaRPr lang="en-US" sz="1800" kern="1200"/>
        </a:p>
      </dsp:txBody>
      <dsp:txXfrm>
        <a:off x="759993" y="4114065"/>
        <a:ext cx="4854993" cy="65800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3ECB8C-ADAD-AB48-ABC2-0C85842FECB7}">
      <dsp:nvSpPr>
        <dsp:cNvPr id="0" name=""/>
        <dsp:cNvSpPr/>
      </dsp:nvSpPr>
      <dsp:spPr>
        <a:xfrm>
          <a:off x="1147" y="536200"/>
          <a:ext cx="4029452" cy="255870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11614D-65B6-ED4A-A70E-931F141788BD}">
      <dsp:nvSpPr>
        <dsp:cNvPr id="0" name=""/>
        <dsp:cNvSpPr/>
      </dsp:nvSpPr>
      <dsp:spPr>
        <a:xfrm>
          <a:off x="448864" y="961531"/>
          <a:ext cx="4029452" cy="255870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b="0" i="0" kern="1200"/>
            <a:t>The module assisted me in identifying my areas of strength and improvement.</a:t>
          </a:r>
          <a:endParaRPr lang="en-US" sz="2200" kern="1200"/>
        </a:p>
      </dsp:txBody>
      <dsp:txXfrm>
        <a:off x="523806" y="1036473"/>
        <a:ext cx="3879568" cy="2408818"/>
      </dsp:txXfrm>
    </dsp:sp>
    <dsp:sp modelId="{AE20BF98-CE64-524E-B19B-527DDC752805}">
      <dsp:nvSpPr>
        <dsp:cNvPr id="0" name=""/>
        <dsp:cNvSpPr/>
      </dsp:nvSpPr>
      <dsp:spPr>
        <a:xfrm>
          <a:off x="4926034" y="536200"/>
          <a:ext cx="4029452" cy="255870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0D0F9C-D1A3-CE44-9EFD-053F30DB0583}">
      <dsp:nvSpPr>
        <dsp:cNvPr id="0" name=""/>
        <dsp:cNvSpPr/>
      </dsp:nvSpPr>
      <dsp:spPr>
        <a:xfrm>
          <a:off x="5373751" y="961531"/>
          <a:ext cx="4029452" cy="2558702"/>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b="0" i="0" kern="1200"/>
            <a:t>A strong digital foundation was established through JISC testing, LinkedIn courses, and hands-on activities. The skills gained will help with future career and academic success. </a:t>
          </a:r>
          <a:endParaRPr lang="en-US" sz="2200" kern="1200"/>
        </a:p>
      </dsp:txBody>
      <dsp:txXfrm>
        <a:off x="5448693" y="1036473"/>
        <a:ext cx="3879568" cy="240881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7E9BE3-F51B-493B-B1DB-EAA364C7F427}">
      <dsp:nvSpPr>
        <dsp:cNvPr id="0" name=""/>
        <dsp:cNvSpPr/>
      </dsp:nvSpPr>
      <dsp:spPr>
        <a:xfrm>
          <a:off x="0" y="512"/>
          <a:ext cx="8946541" cy="11984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F32069-4DDA-4D7C-9532-3767B0995F58}">
      <dsp:nvSpPr>
        <dsp:cNvPr id="0" name=""/>
        <dsp:cNvSpPr/>
      </dsp:nvSpPr>
      <dsp:spPr>
        <a:xfrm>
          <a:off x="362520" y="270155"/>
          <a:ext cx="659128" cy="6591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66AE76-3235-4AD9-9FD7-1C094CB6ED28}">
      <dsp:nvSpPr>
        <dsp:cNvPr id="0" name=""/>
        <dsp:cNvSpPr/>
      </dsp:nvSpPr>
      <dsp:spPr>
        <a:xfrm>
          <a:off x="1384170" y="512"/>
          <a:ext cx="7562370" cy="1198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832" tIns="126832" rIns="126832" bIns="126832" numCol="1" spcCol="1270" anchor="ctr" anchorCtr="0">
          <a:noAutofit/>
        </a:bodyPr>
        <a:lstStyle/>
        <a:p>
          <a:pPr marL="0" lvl="0" indent="0" algn="l" defTabSz="1111250">
            <a:lnSpc>
              <a:spcPct val="100000"/>
            </a:lnSpc>
            <a:spcBef>
              <a:spcPct val="0"/>
            </a:spcBef>
            <a:spcAft>
              <a:spcPct val="35000"/>
            </a:spcAft>
            <a:buNone/>
          </a:pPr>
          <a:r>
            <a:rPr lang="en-GB" sz="2500" kern="1200"/>
            <a:t>Jisc (2018) </a:t>
          </a:r>
          <a:r>
            <a:rPr lang="en-GB" sz="2500" i="1" kern="1200"/>
            <a:t>Building digital capability: The six elements of digital capability</a:t>
          </a:r>
          <a:r>
            <a:rPr lang="en-GB" sz="2500" kern="1200"/>
            <a:t>. Jisc.</a:t>
          </a:r>
          <a:endParaRPr lang="en-US" sz="2500" kern="1200"/>
        </a:p>
      </dsp:txBody>
      <dsp:txXfrm>
        <a:off x="1384170" y="512"/>
        <a:ext cx="7562370" cy="1198416"/>
      </dsp:txXfrm>
    </dsp:sp>
    <dsp:sp modelId="{86794467-AC23-4E6C-98D4-A5236E32D501}">
      <dsp:nvSpPr>
        <dsp:cNvPr id="0" name=""/>
        <dsp:cNvSpPr/>
      </dsp:nvSpPr>
      <dsp:spPr>
        <a:xfrm>
          <a:off x="0" y="1498532"/>
          <a:ext cx="8946541" cy="11984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A27DEB-5F4A-489A-AB0D-F57FDF05C47F}">
      <dsp:nvSpPr>
        <dsp:cNvPr id="0" name=""/>
        <dsp:cNvSpPr/>
      </dsp:nvSpPr>
      <dsp:spPr>
        <a:xfrm>
          <a:off x="362520" y="1768176"/>
          <a:ext cx="659128" cy="6591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D8F3EB-6EA2-4947-8417-508E3EA082CE}">
      <dsp:nvSpPr>
        <dsp:cNvPr id="0" name=""/>
        <dsp:cNvSpPr/>
      </dsp:nvSpPr>
      <dsp:spPr>
        <a:xfrm>
          <a:off x="1384170" y="1498532"/>
          <a:ext cx="7562370" cy="1198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832" tIns="126832" rIns="126832" bIns="126832" numCol="1" spcCol="1270" anchor="ctr" anchorCtr="0">
          <a:noAutofit/>
        </a:bodyPr>
        <a:lstStyle/>
        <a:p>
          <a:pPr marL="0" lvl="0" indent="0" algn="l" defTabSz="1111250">
            <a:lnSpc>
              <a:spcPct val="100000"/>
            </a:lnSpc>
            <a:spcBef>
              <a:spcPct val="0"/>
            </a:spcBef>
            <a:spcAft>
              <a:spcPct val="35000"/>
            </a:spcAft>
            <a:buNone/>
          </a:pPr>
          <a:r>
            <a:rPr lang="en-GB" sz="2500" kern="1200"/>
            <a:t>LinkedIn Learning (2024) </a:t>
          </a:r>
          <a:r>
            <a:rPr lang="en-GB" sz="2500" i="1" kern="1200"/>
            <a:t>Office365 Training Courses</a:t>
          </a:r>
          <a:r>
            <a:rPr lang="en-GB" sz="2500" kern="1200"/>
            <a:t>. LinkedIn Corporation.</a:t>
          </a:r>
          <a:endParaRPr lang="en-US" sz="2500" kern="1200"/>
        </a:p>
      </dsp:txBody>
      <dsp:txXfrm>
        <a:off x="1384170" y="1498532"/>
        <a:ext cx="7562370" cy="1198416"/>
      </dsp:txXfrm>
    </dsp:sp>
    <dsp:sp modelId="{D5591DAA-A7F2-421A-999E-136ECB838BC4}">
      <dsp:nvSpPr>
        <dsp:cNvPr id="0" name=""/>
        <dsp:cNvSpPr/>
      </dsp:nvSpPr>
      <dsp:spPr>
        <a:xfrm>
          <a:off x="0" y="2996552"/>
          <a:ext cx="8946541" cy="119841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185CA0-69D3-4C95-B78B-03E597B815AB}">
      <dsp:nvSpPr>
        <dsp:cNvPr id="0" name=""/>
        <dsp:cNvSpPr/>
      </dsp:nvSpPr>
      <dsp:spPr>
        <a:xfrm>
          <a:off x="362520" y="3266196"/>
          <a:ext cx="659128" cy="65912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081365-2EC6-4EEA-A49E-6B25E5A43838}">
      <dsp:nvSpPr>
        <dsp:cNvPr id="0" name=""/>
        <dsp:cNvSpPr/>
      </dsp:nvSpPr>
      <dsp:spPr>
        <a:xfrm>
          <a:off x="1384170" y="2996552"/>
          <a:ext cx="7562370" cy="11984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832" tIns="126832" rIns="126832" bIns="126832" numCol="1" spcCol="1270" anchor="ctr" anchorCtr="0">
          <a:noAutofit/>
        </a:bodyPr>
        <a:lstStyle/>
        <a:p>
          <a:pPr marL="0" lvl="0" indent="0" algn="l" defTabSz="1111250">
            <a:lnSpc>
              <a:spcPct val="100000"/>
            </a:lnSpc>
            <a:spcBef>
              <a:spcPct val="0"/>
            </a:spcBef>
            <a:spcAft>
              <a:spcPct val="35000"/>
            </a:spcAft>
            <a:buNone/>
          </a:pPr>
          <a:r>
            <a:rPr lang="en-GB" sz="2500" kern="1200"/>
            <a:t>University of Wales Trinity Saint David (2024) </a:t>
          </a:r>
          <a:r>
            <a:rPr lang="en-GB" sz="2500" i="1" kern="1200"/>
            <a:t>Digital Skills Module Guidance</a:t>
          </a:r>
          <a:r>
            <a:rPr lang="en-GB" sz="2500" kern="1200"/>
            <a:t>. UWTSD.</a:t>
          </a:r>
          <a:endParaRPr lang="en-US" sz="2500" kern="1200"/>
        </a:p>
      </dsp:txBody>
      <dsp:txXfrm>
        <a:off x="1384170" y="2996552"/>
        <a:ext cx="7562370" cy="1198416"/>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3F49AE-F51A-0042-8274-0F932B1B80F7}" type="datetimeFigureOut">
              <a:rPr lang="en-GB" smtClean="0"/>
              <a:t>12/12/2025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8442DD-A279-194E-9B1D-F278080F53DC}" type="slidenum">
              <a:rPr lang="en-GB" smtClean="0"/>
              <a:t>‹#›</a:t>
            </a:fld>
            <a:endParaRPr lang="en-GB"/>
          </a:p>
        </p:txBody>
      </p:sp>
    </p:spTree>
    <p:extLst>
      <p:ext uri="{BB962C8B-B14F-4D97-AF65-F5344CB8AC3E}">
        <p14:creationId xmlns:p14="http://schemas.microsoft.com/office/powerpoint/2010/main" val="3361806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Hi there, I'm Anas, and today I'll be thinking back on how I've developed my digital skills.   This presentation provides an overview of what I've learnt during this module, my progress, and my future plans for using these abilities.</a:t>
            </a:r>
          </a:p>
          <a:p>
            <a:endParaRPr lang="en-GB" dirty="0"/>
          </a:p>
        </p:txBody>
      </p:sp>
      <p:sp>
        <p:nvSpPr>
          <p:cNvPr id="4" name="Slide Number Placeholder 3"/>
          <p:cNvSpPr>
            <a:spLocks noGrp="1"/>
          </p:cNvSpPr>
          <p:nvPr>
            <p:ph type="sldNum" sz="quarter" idx="5"/>
          </p:nvPr>
        </p:nvSpPr>
        <p:spPr/>
        <p:txBody>
          <a:bodyPr/>
          <a:lstStyle/>
          <a:p>
            <a:fld id="{938442DD-A279-194E-9B1D-F278080F53DC}" type="slidenum">
              <a:rPr lang="en-GB" smtClean="0"/>
              <a:t>1</a:t>
            </a:fld>
            <a:endParaRPr lang="en-GB"/>
          </a:p>
        </p:txBody>
      </p:sp>
    </p:spTree>
    <p:extLst>
      <p:ext uri="{BB962C8B-B14F-4D97-AF65-F5344CB8AC3E}">
        <p14:creationId xmlns:p14="http://schemas.microsoft.com/office/powerpoint/2010/main" val="3699469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 concentrated on developing digital skills in this module because they are important for both future career and academic achievement. I assessed my capabilities through Tasks 1, 2, and 3, took part in online learning exercises, and used these talents in real-world assessments.   I'll discuss what I discovered today, how I've grown, and how I want to apply these skills moving ahead.</a:t>
            </a:r>
          </a:p>
          <a:p>
            <a:endParaRPr lang="en-GB" dirty="0"/>
          </a:p>
        </p:txBody>
      </p:sp>
      <p:sp>
        <p:nvSpPr>
          <p:cNvPr id="4" name="Slide Number Placeholder 3"/>
          <p:cNvSpPr>
            <a:spLocks noGrp="1"/>
          </p:cNvSpPr>
          <p:nvPr>
            <p:ph type="sldNum" sz="quarter" idx="5"/>
          </p:nvPr>
        </p:nvSpPr>
        <p:spPr/>
        <p:txBody>
          <a:bodyPr/>
          <a:lstStyle/>
          <a:p>
            <a:fld id="{938442DD-A279-194E-9B1D-F278080F53DC}" type="slidenum">
              <a:rPr lang="en-GB" smtClean="0"/>
              <a:t>2</a:t>
            </a:fld>
            <a:endParaRPr lang="en-GB"/>
          </a:p>
        </p:txBody>
      </p:sp>
    </p:spTree>
    <p:extLst>
      <p:ext uri="{BB962C8B-B14F-4D97-AF65-F5344CB8AC3E}">
        <p14:creationId xmlns:p14="http://schemas.microsoft.com/office/powerpoint/2010/main" val="9347357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 I was able to find my areas of strength and growth because of the JISC assessment.   I am skilled in problem-solving, creativity, teamwork, and digital communication. I am skilled in information skills, work-related abilities, and digital skills.   Digital welfare and digital learning management were two areas that required improvement. My action plan was greatly helped by this assessment.</a:t>
            </a:r>
          </a:p>
          <a:p>
            <a:endParaRPr lang="en-GB" dirty="0"/>
          </a:p>
        </p:txBody>
      </p:sp>
      <p:sp>
        <p:nvSpPr>
          <p:cNvPr id="4" name="Slide Number Placeholder 3"/>
          <p:cNvSpPr>
            <a:spLocks noGrp="1"/>
          </p:cNvSpPr>
          <p:nvPr>
            <p:ph type="sldNum" sz="quarter" idx="5"/>
          </p:nvPr>
        </p:nvSpPr>
        <p:spPr/>
        <p:txBody>
          <a:bodyPr/>
          <a:lstStyle/>
          <a:p>
            <a:fld id="{938442DD-A279-194E-9B1D-F278080F53DC}" type="slidenum">
              <a:rPr lang="en-GB" smtClean="0"/>
              <a:t>3</a:t>
            </a:fld>
            <a:endParaRPr lang="en-GB"/>
          </a:p>
        </p:txBody>
      </p:sp>
    </p:spTree>
    <p:extLst>
      <p:ext uri="{BB962C8B-B14F-4D97-AF65-F5344CB8AC3E}">
        <p14:creationId xmlns:p14="http://schemas.microsoft.com/office/powerpoint/2010/main" val="946350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developed organised study schedules and used digital tools like calendars, and reminders to keep organised in order to focus on my areas for development. I also tried to organise my time better and cut down on distractions. I also gained confidence by practising with new applications. I was able to work better and effectively overall thanks to these steps.</a:t>
            </a:r>
          </a:p>
        </p:txBody>
      </p:sp>
      <p:sp>
        <p:nvSpPr>
          <p:cNvPr id="4" name="Slide Number Placeholder 3"/>
          <p:cNvSpPr>
            <a:spLocks noGrp="1"/>
          </p:cNvSpPr>
          <p:nvPr>
            <p:ph type="sldNum" sz="quarter" idx="5"/>
          </p:nvPr>
        </p:nvSpPr>
        <p:spPr/>
        <p:txBody>
          <a:bodyPr/>
          <a:lstStyle/>
          <a:p>
            <a:fld id="{938442DD-A279-194E-9B1D-F278080F53DC}" type="slidenum">
              <a:rPr lang="en-GB" smtClean="0"/>
              <a:t>4</a:t>
            </a:fld>
            <a:endParaRPr lang="en-GB"/>
          </a:p>
        </p:txBody>
      </p:sp>
    </p:spTree>
    <p:extLst>
      <p:ext uri="{BB962C8B-B14F-4D97-AF65-F5344CB8AC3E}">
        <p14:creationId xmlns:p14="http://schemas.microsoft.com/office/powerpoint/2010/main" val="9406861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finished the Word, Excel, and PowerPoint LinkedIn Learning courses as part of this module. I concentrated on document structure, referencing, and formatting in Word. I learnt how to create charts, organise data, and use calculations in Excel. I was able to improve my layout, visual design, and professional presentation skills with PowerPoint. My trust with Office365 products increased and my coursework was directly helped by these classes.</a:t>
            </a:r>
          </a:p>
        </p:txBody>
      </p:sp>
      <p:sp>
        <p:nvSpPr>
          <p:cNvPr id="4" name="Slide Number Placeholder 3"/>
          <p:cNvSpPr>
            <a:spLocks noGrp="1"/>
          </p:cNvSpPr>
          <p:nvPr>
            <p:ph type="sldNum" sz="quarter" idx="5"/>
          </p:nvPr>
        </p:nvSpPr>
        <p:spPr/>
        <p:txBody>
          <a:bodyPr/>
          <a:lstStyle/>
          <a:p>
            <a:fld id="{938442DD-A279-194E-9B1D-F278080F53DC}" type="slidenum">
              <a:rPr lang="en-GB" smtClean="0"/>
              <a:t>5</a:t>
            </a:fld>
            <a:endParaRPr lang="en-GB"/>
          </a:p>
        </p:txBody>
      </p:sp>
    </p:spTree>
    <p:extLst>
      <p:ext uri="{BB962C8B-B14F-4D97-AF65-F5344CB8AC3E}">
        <p14:creationId xmlns:p14="http://schemas.microsoft.com/office/powerpoint/2010/main" val="3543499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was able to improve a number of important skills thanks to these classes. My increased digital efficiency made it possible for me to use Office products more effectively. Making formal paperwork improved my communication abilities. Additionally, I developed my creativity by creating appealing slides and my problem-solving abilities by analysing data in Excel. These abilities will be useful for future work as well as studies.</a:t>
            </a:r>
          </a:p>
        </p:txBody>
      </p:sp>
      <p:sp>
        <p:nvSpPr>
          <p:cNvPr id="4" name="Slide Number Placeholder 3"/>
          <p:cNvSpPr>
            <a:spLocks noGrp="1"/>
          </p:cNvSpPr>
          <p:nvPr>
            <p:ph type="sldNum" sz="quarter" idx="5"/>
          </p:nvPr>
        </p:nvSpPr>
        <p:spPr/>
        <p:txBody>
          <a:bodyPr/>
          <a:lstStyle/>
          <a:p>
            <a:fld id="{938442DD-A279-194E-9B1D-F278080F53DC}" type="slidenum">
              <a:rPr lang="en-GB" smtClean="0"/>
              <a:t>6</a:t>
            </a:fld>
            <a:endParaRPr lang="en-GB"/>
          </a:p>
        </p:txBody>
      </p:sp>
    </p:spTree>
    <p:extLst>
      <p:ext uri="{BB962C8B-B14F-4D97-AF65-F5344CB8AC3E}">
        <p14:creationId xmlns:p14="http://schemas.microsoft.com/office/powerpoint/2010/main" val="10013931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Task 3, I used my Excel knowledge to manage stock in a phone shop.   I carried out data validation to minimise errors and used functions and techniques to precisely track stocks.   I used tables and categories to properly arrange the stock, and I made charts to show sales trends and stock levels. This made it possible for me to efficiently look at the data, which helped in my decision-making about product reorders and marketing plans. </a:t>
            </a:r>
            <a:r>
              <a:rPr lang="en-GB"/>
              <a:t>This assignment showed how Excel abilities can be used in routine work tasks.</a:t>
            </a:r>
            <a:endParaRPr lang="en-GB" dirty="0"/>
          </a:p>
        </p:txBody>
      </p:sp>
      <p:sp>
        <p:nvSpPr>
          <p:cNvPr id="4" name="Slide Number Placeholder 3"/>
          <p:cNvSpPr>
            <a:spLocks noGrp="1"/>
          </p:cNvSpPr>
          <p:nvPr>
            <p:ph type="sldNum" sz="quarter" idx="5"/>
          </p:nvPr>
        </p:nvSpPr>
        <p:spPr/>
        <p:txBody>
          <a:bodyPr/>
          <a:lstStyle/>
          <a:p>
            <a:fld id="{938442DD-A279-194E-9B1D-F278080F53DC}" type="slidenum">
              <a:rPr lang="en-GB" smtClean="0"/>
              <a:t>7</a:t>
            </a:fld>
            <a:endParaRPr lang="en-GB"/>
          </a:p>
        </p:txBody>
      </p:sp>
    </p:spTree>
    <p:extLst>
      <p:ext uri="{BB962C8B-B14F-4D97-AF65-F5344CB8AC3E}">
        <p14:creationId xmlns:p14="http://schemas.microsoft.com/office/powerpoint/2010/main" val="34362890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I've become more comfortable using digital tools since beginning this semester, which has benefited me in both my academic work and real-world activities like stock management in a phone shop.   My ability for teamwork and interaction has improved, enabling me to work well with classmates and colleagues.   I can better plan and manage my workload and am more technologically organised. My ability to solve problems has improved, enabling me to assess data and make wise judgements. I've also created methods for successfully managing digital wellbeing. All things considered, these improvements improve my academic achievement as well as my daily work flow.</a:t>
            </a:r>
          </a:p>
        </p:txBody>
      </p:sp>
      <p:sp>
        <p:nvSpPr>
          <p:cNvPr id="4" name="Slide Number Placeholder 3"/>
          <p:cNvSpPr>
            <a:spLocks noGrp="1"/>
          </p:cNvSpPr>
          <p:nvPr>
            <p:ph type="sldNum" sz="quarter" idx="5"/>
          </p:nvPr>
        </p:nvSpPr>
        <p:spPr/>
        <p:txBody>
          <a:bodyPr/>
          <a:lstStyle/>
          <a:p>
            <a:fld id="{938442DD-A279-194E-9B1D-F278080F53DC}" type="slidenum">
              <a:rPr lang="en-GB" smtClean="0"/>
              <a:t>8</a:t>
            </a:fld>
            <a:endParaRPr lang="en-GB"/>
          </a:p>
        </p:txBody>
      </p:sp>
    </p:spTree>
    <p:extLst>
      <p:ext uri="{BB962C8B-B14F-4D97-AF65-F5344CB8AC3E}">
        <p14:creationId xmlns:p14="http://schemas.microsoft.com/office/powerpoint/2010/main" val="12626983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intend to keep applying these skills in my academic work by creating well-structured Word and Excel tasks, interacting with peers and tutors in a professional manner, and using digital planners to manage my time. Additionally, I'll use critical thinking when conducting web research and use PowerPoint to produce powerful, eye-catching presentations.</a:t>
            </a:r>
          </a:p>
        </p:txBody>
      </p:sp>
      <p:sp>
        <p:nvSpPr>
          <p:cNvPr id="4" name="Slide Number Placeholder 3"/>
          <p:cNvSpPr>
            <a:spLocks noGrp="1"/>
          </p:cNvSpPr>
          <p:nvPr>
            <p:ph type="sldNum" sz="quarter" idx="5"/>
          </p:nvPr>
        </p:nvSpPr>
        <p:spPr/>
        <p:txBody>
          <a:bodyPr/>
          <a:lstStyle/>
          <a:p>
            <a:fld id="{938442DD-A279-194E-9B1D-F278080F53DC}" type="slidenum">
              <a:rPr lang="en-GB" smtClean="0"/>
              <a:t>9</a:t>
            </a:fld>
            <a:endParaRPr lang="en-GB"/>
          </a:p>
        </p:txBody>
      </p:sp>
    </p:spTree>
    <p:extLst>
      <p:ext uri="{BB962C8B-B14F-4D97-AF65-F5344CB8AC3E}">
        <p14:creationId xmlns:p14="http://schemas.microsoft.com/office/powerpoint/2010/main" val="32127137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digital abilities will be important to my daily work in the future. They will enable me to use digital systems with confidence, analyse data accurately, work well with others, and communicate professionally with customers and colleagues.   In every company, maintaining sound digital security and information-handling procedures is also essential to ensuring that duties are carried out effectively and safely.</a:t>
            </a:r>
          </a:p>
        </p:txBody>
      </p:sp>
      <p:sp>
        <p:nvSpPr>
          <p:cNvPr id="4" name="Slide Number Placeholder 3"/>
          <p:cNvSpPr>
            <a:spLocks noGrp="1"/>
          </p:cNvSpPr>
          <p:nvPr>
            <p:ph type="sldNum" sz="quarter" idx="5"/>
          </p:nvPr>
        </p:nvSpPr>
        <p:spPr/>
        <p:txBody>
          <a:bodyPr/>
          <a:lstStyle/>
          <a:p>
            <a:fld id="{938442DD-A279-194E-9B1D-F278080F53DC}" type="slidenum">
              <a:rPr lang="en-GB" smtClean="0"/>
              <a:t>10</a:t>
            </a:fld>
            <a:endParaRPr lang="en-GB"/>
          </a:p>
        </p:txBody>
      </p:sp>
    </p:spTree>
    <p:extLst>
      <p:ext uri="{BB962C8B-B14F-4D97-AF65-F5344CB8AC3E}">
        <p14:creationId xmlns:p14="http://schemas.microsoft.com/office/powerpoint/2010/main" val="5857862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sum up, this module has assisted me in identifying both my digital strengths and my areas for improvement. I have developed a solid foundation of digital skills that will benefit my academic journey and future job thanks to the JISC assessment, LinkedIn Learning courses, and practical work.</a:t>
            </a:r>
          </a:p>
        </p:txBody>
      </p:sp>
      <p:sp>
        <p:nvSpPr>
          <p:cNvPr id="4" name="Slide Number Placeholder 3"/>
          <p:cNvSpPr>
            <a:spLocks noGrp="1"/>
          </p:cNvSpPr>
          <p:nvPr>
            <p:ph type="sldNum" sz="quarter" idx="5"/>
          </p:nvPr>
        </p:nvSpPr>
        <p:spPr/>
        <p:txBody>
          <a:bodyPr/>
          <a:lstStyle/>
          <a:p>
            <a:fld id="{938442DD-A279-194E-9B1D-F278080F53DC}" type="slidenum">
              <a:rPr lang="en-GB" smtClean="0"/>
              <a:t>11</a:t>
            </a:fld>
            <a:endParaRPr lang="en-GB"/>
          </a:p>
        </p:txBody>
      </p:sp>
    </p:spTree>
    <p:extLst>
      <p:ext uri="{BB962C8B-B14F-4D97-AF65-F5344CB8AC3E}">
        <p14:creationId xmlns:p14="http://schemas.microsoft.com/office/powerpoint/2010/main" val="31630037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Harvard style sources that I used throughout this presentation. These include the University of Wales Trinity Saint David's digital skills module guidelines, LinkedIn Learning Office365 courses, and Jisc's digital capacity guidelines.</a:t>
            </a:r>
          </a:p>
        </p:txBody>
      </p:sp>
      <p:sp>
        <p:nvSpPr>
          <p:cNvPr id="4" name="Slide Number Placeholder 3"/>
          <p:cNvSpPr>
            <a:spLocks noGrp="1"/>
          </p:cNvSpPr>
          <p:nvPr>
            <p:ph type="sldNum" sz="quarter" idx="5"/>
          </p:nvPr>
        </p:nvSpPr>
        <p:spPr/>
        <p:txBody>
          <a:bodyPr/>
          <a:lstStyle/>
          <a:p>
            <a:fld id="{938442DD-A279-194E-9B1D-F278080F53DC}" type="slidenum">
              <a:rPr lang="en-GB" smtClean="0"/>
              <a:t>12</a:t>
            </a:fld>
            <a:endParaRPr lang="en-GB"/>
          </a:p>
        </p:txBody>
      </p:sp>
    </p:spTree>
    <p:extLst>
      <p:ext uri="{BB962C8B-B14F-4D97-AF65-F5344CB8AC3E}">
        <p14:creationId xmlns:p14="http://schemas.microsoft.com/office/powerpoint/2010/main" val="2364035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12/12/25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12/12/25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12/12/25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12/12/25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12/12/25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12/12/25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12/12/25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12/12/25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12/12/25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12/12/25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12/12/25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12/12/25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12/12/25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jpeg"/><Relationship Id="rId7" Type="http://schemas.openxmlformats.org/officeDocument/2006/relationships/diagramColors" Target="../diagrams/colors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1.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1.jpeg"/><Relationship Id="rId7" Type="http://schemas.openxmlformats.org/officeDocument/2006/relationships/diagramColors" Target="../diagrams/colors9.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175EE-94DB-0595-5C26-572C26557889}"/>
              </a:ext>
            </a:extLst>
          </p:cNvPr>
          <p:cNvSpPr>
            <a:spLocks noGrp="1"/>
          </p:cNvSpPr>
          <p:nvPr>
            <p:ph type="ctrTitle"/>
          </p:nvPr>
        </p:nvSpPr>
        <p:spPr/>
        <p:txBody>
          <a:bodyPr/>
          <a:lstStyle/>
          <a:p>
            <a:r>
              <a:rPr lang="en-GB" dirty="0"/>
              <a:t>My Digital Skills Development Journey</a:t>
            </a:r>
            <a:endParaRPr lang="en-US" dirty="0"/>
          </a:p>
        </p:txBody>
      </p:sp>
      <p:sp>
        <p:nvSpPr>
          <p:cNvPr id="3" name="Subtitle 2">
            <a:extLst>
              <a:ext uri="{FF2B5EF4-FFF2-40B4-BE49-F238E27FC236}">
                <a16:creationId xmlns:a16="http://schemas.microsoft.com/office/drawing/2014/main" id="{C47A6CAA-C817-E14F-1496-23216AD5A9AC}"/>
              </a:ext>
            </a:extLst>
          </p:cNvPr>
          <p:cNvSpPr>
            <a:spLocks noGrp="1"/>
          </p:cNvSpPr>
          <p:nvPr>
            <p:ph type="subTitle" idx="1"/>
          </p:nvPr>
        </p:nvSpPr>
        <p:spPr/>
        <p:txBody>
          <a:bodyPr>
            <a:normAutofit fontScale="92500"/>
          </a:bodyPr>
          <a:lstStyle/>
          <a:p>
            <a:r>
              <a:rPr lang="en-US" dirty="0"/>
              <a:t>A reflective summary of learning, progress, and future goals</a:t>
            </a:r>
          </a:p>
          <a:p>
            <a:r>
              <a:rPr lang="en-US" dirty="0"/>
              <a:t>Anas Khallaf </a:t>
            </a:r>
          </a:p>
        </p:txBody>
      </p:sp>
    </p:spTree>
    <p:extLst>
      <p:ext uri="{BB962C8B-B14F-4D97-AF65-F5344CB8AC3E}">
        <p14:creationId xmlns:p14="http://schemas.microsoft.com/office/powerpoint/2010/main" val="14432296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7"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18" name="Freeform: Shape 11">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7AAED623-8813-8839-C778-B920675DE880}"/>
              </a:ext>
            </a:extLst>
          </p:cNvPr>
          <p:cNvSpPr>
            <a:spLocks noGrp="1"/>
          </p:cNvSpPr>
          <p:nvPr>
            <p:ph type="title"/>
          </p:nvPr>
        </p:nvSpPr>
        <p:spPr>
          <a:xfrm>
            <a:off x="653143" y="1645920"/>
            <a:ext cx="3522879" cy="4470821"/>
          </a:xfrm>
        </p:spPr>
        <p:txBody>
          <a:bodyPr>
            <a:normAutofit/>
          </a:bodyPr>
          <a:lstStyle/>
          <a:p>
            <a:pPr algn="r"/>
            <a:r>
              <a:rPr lang="en-US">
                <a:solidFill>
                  <a:srgbClr val="FFFFFF"/>
                </a:solidFill>
              </a:rPr>
              <a:t>Introduction </a:t>
            </a:r>
          </a:p>
        </p:txBody>
      </p:sp>
      <p:sp>
        <p:nvSpPr>
          <p:cNvPr id="3" name="Content Placeholder 2">
            <a:extLst>
              <a:ext uri="{FF2B5EF4-FFF2-40B4-BE49-F238E27FC236}">
                <a16:creationId xmlns:a16="http://schemas.microsoft.com/office/drawing/2014/main" id="{7C37CCEB-33D4-8B84-5E30-C6ADBA855BFA}"/>
              </a:ext>
            </a:extLst>
          </p:cNvPr>
          <p:cNvSpPr>
            <a:spLocks noGrp="1"/>
          </p:cNvSpPr>
          <p:nvPr>
            <p:ph idx="1"/>
          </p:nvPr>
        </p:nvSpPr>
        <p:spPr>
          <a:xfrm>
            <a:off x="5204109" y="1645920"/>
            <a:ext cx="5919503" cy="4470821"/>
          </a:xfrm>
        </p:spPr>
        <p:txBody>
          <a:bodyPr>
            <a:normAutofit/>
          </a:bodyPr>
          <a:lstStyle/>
          <a:p>
            <a:r>
              <a:rPr lang="en-US" dirty="0"/>
              <a:t>I have gained essential digital skills in this module that help me with my academic work and get me ready for the workforce. I did digital training exercises, assessed my present talents, and used these abilities in actual examinations throughout Tasks 1, 2, and 3. This presentation explains the lessons I learnt, how my abilities have developed, and how I intend to apply them moving into the future.</a:t>
            </a:r>
          </a:p>
        </p:txBody>
      </p:sp>
    </p:spTree>
    <p:extLst>
      <p:ext uri="{BB962C8B-B14F-4D97-AF65-F5344CB8AC3E}">
        <p14:creationId xmlns:p14="http://schemas.microsoft.com/office/powerpoint/2010/main" val="3830029789"/>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87291-4093-652A-705E-6E109D017F63}"/>
              </a:ext>
            </a:extLst>
          </p:cNvPr>
          <p:cNvSpPr>
            <a:spLocks noGrp="1"/>
          </p:cNvSpPr>
          <p:nvPr>
            <p:ph type="title"/>
          </p:nvPr>
        </p:nvSpPr>
        <p:spPr>
          <a:xfrm>
            <a:off x="646111" y="452718"/>
            <a:ext cx="9404723" cy="1400530"/>
          </a:xfrm>
        </p:spPr>
        <p:txBody>
          <a:bodyPr>
            <a:normAutofit/>
          </a:bodyPr>
          <a:lstStyle/>
          <a:p>
            <a:r>
              <a:rPr lang="en-GB"/>
              <a:t>Task 1: JISC Digital Skills Assessment</a:t>
            </a:r>
            <a:endParaRPr lang="en-US" dirty="0"/>
          </a:p>
        </p:txBody>
      </p:sp>
      <p:graphicFrame>
        <p:nvGraphicFramePr>
          <p:cNvPr id="17" name="Content Placeholder 2">
            <a:extLst>
              <a:ext uri="{FF2B5EF4-FFF2-40B4-BE49-F238E27FC236}">
                <a16:creationId xmlns:a16="http://schemas.microsoft.com/office/drawing/2014/main" id="{4ACC14C7-4C09-89FE-03E4-567464EA6714}"/>
              </a:ext>
            </a:extLst>
          </p:cNvPr>
          <p:cNvGraphicFramePr>
            <a:graphicFrameLocks noGrp="1"/>
          </p:cNvGraphicFramePr>
          <p:nvPr>
            <p:ph idx="1"/>
            <p:extLst>
              <p:ext uri="{D42A27DB-BD31-4B8C-83A1-F6EECF244321}">
                <p14:modId xmlns:p14="http://schemas.microsoft.com/office/powerpoint/2010/main" val="356381341"/>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344279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1"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CE496E29-249C-F058-12AD-A595E845F2FD}"/>
              </a:ext>
            </a:extLst>
          </p:cNvPr>
          <p:cNvSpPr>
            <a:spLocks noGrp="1"/>
          </p:cNvSpPr>
          <p:nvPr>
            <p:ph type="title"/>
          </p:nvPr>
        </p:nvSpPr>
        <p:spPr>
          <a:xfrm>
            <a:off x="648930" y="629267"/>
            <a:ext cx="9252154" cy="1016654"/>
          </a:xfrm>
        </p:spPr>
        <p:txBody>
          <a:bodyPr>
            <a:normAutofit/>
          </a:bodyPr>
          <a:lstStyle/>
          <a:p>
            <a:r>
              <a:rPr lang="en-GB">
                <a:solidFill>
                  <a:srgbClr val="EBEBEB"/>
                </a:solidFill>
              </a:rPr>
              <a:t>Applying the JISC Action Plan</a:t>
            </a:r>
            <a:endParaRPr lang="en-US">
              <a:solidFill>
                <a:srgbClr val="EBEBEB"/>
              </a:solidFill>
            </a:endParaRPr>
          </a:p>
        </p:txBody>
      </p:sp>
      <p:sp>
        <p:nvSpPr>
          <p:cNvPr id="13" name="Rectangle 12">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Shape 14">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txBody>
          <a:bodyPr/>
          <a:lstStyle/>
          <a:p>
            <a:endParaRPr lang="en-GB"/>
          </a:p>
        </p:txBody>
      </p:sp>
      <p:graphicFrame>
        <p:nvGraphicFramePr>
          <p:cNvPr id="5" name="Content Placeholder 2">
            <a:extLst>
              <a:ext uri="{FF2B5EF4-FFF2-40B4-BE49-F238E27FC236}">
                <a16:creationId xmlns:a16="http://schemas.microsoft.com/office/drawing/2014/main" id="{F070F2D3-4CCB-F0F5-1C54-6BBBB3BC647F}"/>
              </a:ext>
            </a:extLst>
          </p:cNvPr>
          <p:cNvGraphicFramePr>
            <a:graphicFrameLocks noGrp="1"/>
          </p:cNvGraphicFramePr>
          <p:nvPr>
            <p:ph idx="1"/>
            <p:extLst>
              <p:ext uri="{D42A27DB-BD31-4B8C-83A1-F6EECF244321}">
                <p14:modId xmlns:p14="http://schemas.microsoft.com/office/powerpoint/2010/main" val="1256579192"/>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96279260"/>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97901-77D9-A932-A1D8-CBF90AC98A2B}"/>
              </a:ext>
            </a:extLst>
          </p:cNvPr>
          <p:cNvSpPr>
            <a:spLocks noGrp="1"/>
          </p:cNvSpPr>
          <p:nvPr>
            <p:ph type="title"/>
          </p:nvPr>
        </p:nvSpPr>
        <p:spPr/>
        <p:txBody>
          <a:bodyPr/>
          <a:lstStyle/>
          <a:p>
            <a:r>
              <a:rPr lang="en-GB" dirty="0"/>
              <a:t>Task 2: LinkedIn Learning – Office365 Certificates</a:t>
            </a:r>
          </a:p>
        </p:txBody>
      </p:sp>
      <p:graphicFrame>
        <p:nvGraphicFramePr>
          <p:cNvPr id="5" name="Content Placeholder 2">
            <a:extLst>
              <a:ext uri="{FF2B5EF4-FFF2-40B4-BE49-F238E27FC236}">
                <a16:creationId xmlns:a16="http://schemas.microsoft.com/office/drawing/2014/main" id="{B815840C-587D-28D3-1A03-425D8B92EAF6}"/>
              </a:ext>
            </a:extLst>
          </p:cNvPr>
          <p:cNvGraphicFramePr>
            <a:graphicFrameLocks noGrp="1"/>
          </p:cNvGraphicFramePr>
          <p:nvPr>
            <p:ph idx="1"/>
            <p:extLst>
              <p:ext uri="{D42A27DB-BD31-4B8C-83A1-F6EECF244321}">
                <p14:modId xmlns:p14="http://schemas.microsoft.com/office/powerpoint/2010/main" val="430352994"/>
              </p:ext>
            </p:extLst>
          </p:nvPr>
        </p:nvGraphicFramePr>
        <p:xfrm>
          <a:off x="1103312" y="2052918"/>
          <a:ext cx="8946541" cy="41954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34322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BE6F9A3-300E-47F5-B41C-C8C5E758D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F7D053-9858-445E-9436-CC8F2494374B}"/>
              </a:ext>
            </a:extLst>
          </p:cNvPr>
          <p:cNvSpPr>
            <a:spLocks noGrp="1"/>
          </p:cNvSpPr>
          <p:nvPr>
            <p:ph type="title"/>
          </p:nvPr>
        </p:nvSpPr>
        <p:spPr>
          <a:xfrm>
            <a:off x="648929" y="1063417"/>
            <a:ext cx="3505495" cy="4675396"/>
          </a:xfrm>
        </p:spPr>
        <p:txBody>
          <a:bodyPr anchor="ctr">
            <a:normAutofit/>
          </a:bodyPr>
          <a:lstStyle/>
          <a:p>
            <a:r>
              <a:rPr lang="en-GB">
                <a:solidFill>
                  <a:srgbClr val="F2F2F2"/>
                </a:solidFill>
              </a:rPr>
              <a:t>Skills Developed Through LinkedIn Learning</a:t>
            </a:r>
          </a:p>
        </p:txBody>
      </p:sp>
      <p:sp>
        <p:nvSpPr>
          <p:cNvPr id="11" name="Rectangle 10">
            <a:extLst>
              <a:ext uri="{FF2B5EF4-FFF2-40B4-BE49-F238E27FC236}">
                <a16:creationId xmlns:a16="http://schemas.microsoft.com/office/drawing/2014/main" id="{61B4701B-39FE-43B8-86AA-D6B8789C2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ounded Rectangle 9">
            <a:extLst>
              <a:ext uri="{FF2B5EF4-FFF2-40B4-BE49-F238E27FC236}">
                <a16:creationId xmlns:a16="http://schemas.microsoft.com/office/drawing/2014/main" id="{E9A7EF13-49FA-4355-971A-34B065F35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484632"/>
            <a:ext cx="6584098" cy="5739187"/>
          </a:xfrm>
          <a:prstGeom prst="roundRect">
            <a:avLst>
              <a:gd name="adj" fmla="val 0"/>
            </a:avLst>
          </a:prstGeom>
          <a:ln w="12700" cap="sq">
            <a:solidFill>
              <a:schemeClr val="bg1">
                <a:lumMod val="75000"/>
              </a:schemeClr>
            </a:solidFill>
            <a:miter lim="800000"/>
          </a:ln>
          <a:effectLst>
            <a:outerShdw blurRad="63500" dist="25400" dir="5400000" algn="tl"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2CF3C3E-0F7B-4F0C-8EBD-BDD38E9C6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C128BCC4-8968-6F8D-27E9-C40CE33A92B7}"/>
              </a:ext>
            </a:extLst>
          </p:cNvPr>
          <p:cNvGraphicFramePr>
            <a:graphicFrameLocks noGrp="1"/>
          </p:cNvGraphicFramePr>
          <p:nvPr>
            <p:ph idx="1"/>
            <p:extLst>
              <p:ext uri="{D42A27DB-BD31-4B8C-83A1-F6EECF244321}">
                <p14:modId xmlns:p14="http://schemas.microsoft.com/office/powerpoint/2010/main" val="2585526545"/>
              </p:ext>
            </p:extLst>
          </p:nvPr>
        </p:nvGraphicFramePr>
        <p:xfrm>
          <a:off x="5608638" y="965200"/>
          <a:ext cx="5614987" cy="47736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6077191"/>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BE6F9A3-300E-47F5-B41C-C8C5E758D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9DB77A-0D63-6E53-7298-1F87147AAA39}"/>
              </a:ext>
            </a:extLst>
          </p:cNvPr>
          <p:cNvSpPr>
            <a:spLocks noGrp="1"/>
          </p:cNvSpPr>
          <p:nvPr>
            <p:ph type="title"/>
          </p:nvPr>
        </p:nvSpPr>
        <p:spPr>
          <a:xfrm>
            <a:off x="648929" y="1063417"/>
            <a:ext cx="3505495" cy="4675396"/>
          </a:xfrm>
        </p:spPr>
        <p:txBody>
          <a:bodyPr anchor="ctr">
            <a:normAutofit/>
          </a:bodyPr>
          <a:lstStyle/>
          <a:p>
            <a:r>
              <a:rPr lang="en-GB">
                <a:solidFill>
                  <a:srgbClr val="F2F2F2"/>
                </a:solidFill>
              </a:rPr>
              <a:t>Task 3: Excel Essay and Spreadsheet</a:t>
            </a:r>
          </a:p>
        </p:txBody>
      </p:sp>
      <p:sp>
        <p:nvSpPr>
          <p:cNvPr id="11" name="Rectangle 10">
            <a:extLst>
              <a:ext uri="{FF2B5EF4-FFF2-40B4-BE49-F238E27FC236}">
                <a16:creationId xmlns:a16="http://schemas.microsoft.com/office/drawing/2014/main" id="{61B4701B-39FE-43B8-86AA-D6B8789C2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ounded Rectangle 9">
            <a:extLst>
              <a:ext uri="{FF2B5EF4-FFF2-40B4-BE49-F238E27FC236}">
                <a16:creationId xmlns:a16="http://schemas.microsoft.com/office/drawing/2014/main" id="{E9A7EF13-49FA-4355-971A-34B065F35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484632"/>
            <a:ext cx="6584098" cy="5739187"/>
          </a:xfrm>
          <a:prstGeom prst="roundRect">
            <a:avLst>
              <a:gd name="adj" fmla="val 0"/>
            </a:avLst>
          </a:prstGeom>
          <a:ln w="12700" cap="sq">
            <a:solidFill>
              <a:schemeClr val="bg1">
                <a:lumMod val="75000"/>
              </a:schemeClr>
            </a:solidFill>
            <a:miter lim="800000"/>
          </a:ln>
          <a:effectLst>
            <a:outerShdw blurRad="63500" dist="25400" dir="5400000" algn="tl"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2CF3C3E-0F7B-4F0C-8EBD-BDD38E9C6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47C8FD59-D597-35ED-028A-D24693EBD60B}"/>
              </a:ext>
            </a:extLst>
          </p:cNvPr>
          <p:cNvGraphicFramePr>
            <a:graphicFrameLocks noGrp="1"/>
          </p:cNvGraphicFramePr>
          <p:nvPr>
            <p:ph idx="1"/>
            <p:extLst>
              <p:ext uri="{D42A27DB-BD31-4B8C-83A1-F6EECF244321}">
                <p14:modId xmlns:p14="http://schemas.microsoft.com/office/powerpoint/2010/main" val="1302235390"/>
              </p:ext>
            </p:extLst>
          </p:nvPr>
        </p:nvGraphicFramePr>
        <p:xfrm>
          <a:off x="5608638" y="965200"/>
          <a:ext cx="5614987" cy="47736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76990668"/>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1C661-09F1-A10D-1620-B55C042E8EF4}"/>
              </a:ext>
            </a:extLst>
          </p:cNvPr>
          <p:cNvSpPr>
            <a:spLocks noGrp="1"/>
          </p:cNvSpPr>
          <p:nvPr>
            <p:ph type="title"/>
          </p:nvPr>
        </p:nvSpPr>
        <p:spPr>
          <a:xfrm>
            <a:off x="646111" y="452718"/>
            <a:ext cx="9404723" cy="1400530"/>
          </a:xfrm>
        </p:spPr>
        <p:txBody>
          <a:bodyPr>
            <a:normAutofit/>
          </a:bodyPr>
          <a:lstStyle/>
          <a:p>
            <a:r>
              <a:rPr lang="en-GB"/>
              <a:t>How My Digital Skills Have Improved</a:t>
            </a:r>
          </a:p>
        </p:txBody>
      </p:sp>
      <p:graphicFrame>
        <p:nvGraphicFramePr>
          <p:cNvPr id="5" name="Content Placeholder 2">
            <a:extLst>
              <a:ext uri="{FF2B5EF4-FFF2-40B4-BE49-F238E27FC236}">
                <a16:creationId xmlns:a16="http://schemas.microsoft.com/office/drawing/2014/main" id="{1C9B1464-EB77-C528-592A-12F9AC0BFFA2}"/>
              </a:ext>
            </a:extLst>
          </p:cNvPr>
          <p:cNvGraphicFramePr>
            <a:graphicFrameLocks noGrp="1"/>
          </p:cNvGraphicFramePr>
          <p:nvPr>
            <p:ph idx="1"/>
            <p:extLst>
              <p:ext uri="{D42A27DB-BD31-4B8C-83A1-F6EECF244321}">
                <p14:modId xmlns:p14="http://schemas.microsoft.com/office/powerpoint/2010/main" val="101811143"/>
              </p:ext>
            </p:extLst>
          </p:nvPr>
        </p:nvGraphicFramePr>
        <p:xfrm>
          <a:off x="646110" y="1582058"/>
          <a:ext cx="11183033" cy="46144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86345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1"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7C353EDD-FAD8-6A53-032E-37BC103757C3}"/>
              </a:ext>
            </a:extLst>
          </p:cNvPr>
          <p:cNvSpPr>
            <a:spLocks noGrp="1"/>
          </p:cNvSpPr>
          <p:nvPr>
            <p:ph type="title"/>
          </p:nvPr>
        </p:nvSpPr>
        <p:spPr>
          <a:xfrm>
            <a:off x="648930" y="629267"/>
            <a:ext cx="9252154" cy="1016654"/>
          </a:xfrm>
        </p:spPr>
        <p:txBody>
          <a:bodyPr>
            <a:normAutofit/>
          </a:bodyPr>
          <a:lstStyle/>
          <a:p>
            <a:pPr>
              <a:lnSpc>
                <a:spcPct val="90000"/>
              </a:lnSpc>
            </a:pPr>
            <a:r>
              <a:rPr lang="en-GB" sz="3300">
                <a:solidFill>
                  <a:srgbClr val="EBEBEB"/>
                </a:solidFill>
              </a:rPr>
              <a:t>How I Will Use These Skills in Academic Work</a:t>
            </a:r>
          </a:p>
        </p:txBody>
      </p:sp>
      <p:sp>
        <p:nvSpPr>
          <p:cNvPr id="13" name="Rectangle 12">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Freeform: Shape 14">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txBody>
          <a:bodyPr/>
          <a:lstStyle/>
          <a:p>
            <a:endParaRPr lang="en-GB"/>
          </a:p>
        </p:txBody>
      </p:sp>
      <p:graphicFrame>
        <p:nvGraphicFramePr>
          <p:cNvPr id="5" name="Content Placeholder 2">
            <a:extLst>
              <a:ext uri="{FF2B5EF4-FFF2-40B4-BE49-F238E27FC236}">
                <a16:creationId xmlns:a16="http://schemas.microsoft.com/office/drawing/2014/main" id="{177A1C08-D095-CA95-DE29-A88C3492C59F}"/>
              </a:ext>
            </a:extLst>
          </p:cNvPr>
          <p:cNvGraphicFramePr>
            <a:graphicFrameLocks noGrp="1"/>
          </p:cNvGraphicFramePr>
          <p:nvPr>
            <p:ph idx="1"/>
            <p:extLst>
              <p:ext uri="{D42A27DB-BD31-4B8C-83A1-F6EECF244321}">
                <p14:modId xmlns:p14="http://schemas.microsoft.com/office/powerpoint/2010/main" val="164527110"/>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30641972"/>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BE6F9A3-300E-47F5-B41C-C8C5E758D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634610-B788-6328-EEDA-19D42F6BBBEE}"/>
              </a:ext>
            </a:extLst>
          </p:cNvPr>
          <p:cNvSpPr>
            <a:spLocks noGrp="1"/>
          </p:cNvSpPr>
          <p:nvPr>
            <p:ph type="title"/>
          </p:nvPr>
        </p:nvSpPr>
        <p:spPr>
          <a:xfrm>
            <a:off x="648929" y="1063417"/>
            <a:ext cx="3505495" cy="4675396"/>
          </a:xfrm>
        </p:spPr>
        <p:txBody>
          <a:bodyPr anchor="ctr">
            <a:normAutofit/>
          </a:bodyPr>
          <a:lstStyle/>
          <a:p>
            <a:r>
              <a:rPr lang="en-GB">
                <a:solidFill>
                  <a:srgbClr val="F2F2F2"/>
                </a:solidFill>
              </a:rPr>
              <a:t>How These Skills Support My Future Career</a:t>
            </a:r>
          </a:p>
        </p:txBody>
      </p:sp>
      <p:sp>
        <p:nvSpPr>
          <p:cNvPr id="11" name="Rectangle 10">
            <a:extLst>
              <a:ext uri="{FF2B5EF4-FFF2-40B4-BE49-F238E27FC236}">
                <a16:creationId xmlns:a16="http://schemas.microsoft.com/office/drawing/2014/main" id="{61B4701B-39FE-43B8-86AA-D6B8789C2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ounded Rectangle 9">
            <a:extLst>
              <a:ext uri="{FF2B5EF4-FFF2-40B4-BE49-F238E27FC236}">
                <a16:creationId xmlns:a16="http://schemas.microsoft.com/office/drawing/2014/main" id="{E9A7EF13-49FA-4355-971A-34B065F35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484632"/>
            <a:ext cx="6584098" cy="5739187"/>
          </a:xfrm>
          <a:prstGeom prst="roundRect">
            <a:avLst>
              <a:gd name="adj" fmla="val 0"/>
            </a:avLst>
          </a:prstGeom>
          <a:ln w="12700" cap="sq">
            <a:solidFill>
              <a:schemeClr val="bg1">
                <a:lumMod val="75000"/>
              </a:schemeClr>
            </a:solidFill>
            <a:miter lim="800000"/>
          </a:ln>
          <a:effectLst>
            <a:outerShdw blurRad="63500" dist="25400" dir="5400000" algn="tl"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2CF3C3E-0F7B-4F0C-8EBD-BDD38E9C6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ADFEAEBE-E4A7-3166-8941-E68BEBD3E334}"/>
              </a:ext>
            </a:extLst>
          </p:cNvPr>
          <p:cNvGraphicFramePr>
            <a:graphicFrameLocks noGrp="1"/>
          </p:cNvGraphicFramePr>
          <p:nvPr>
            <p:ph idx="1"/>
            <p:extLst>
              <p:ext uri="{D42A27DB-BD31-4B8C-83A1-F6EECF244321}">
                <p14:modId xmlns:p14="http://schemas.microsoft.com/office/powerpoint/2010/main" val="966122917"/>
              </p:ext>
            </p:extLst>
          </p:nvPr>
        </p:nvGraphicFramePr>
        <p:xfrm>
          <a:off x="5608638" y="965200"/>
          <a:ext cx="5614987" cy="47736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34207312"/>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4AF86-A793-B2F8-E2AE-69CDF3D5FD4A}"/>
              </a:ext>
            </a:extLst>
          </p:cNvPr>
          <p:cNvSpPr>
            <a:spLocks noGrp="1"/>
          </p:cNvSpPr>
          <p:nvPr>
            <p:ph type="title"/>
          </p:nvPr>
        </p:nvSpPr>
        <p:spPr>
          <a:xfrm>
            <a:off x="646111" y="452718"/>
            <a:ext cx="9404723" cy="1400530"/>
          </a:xfrm>
        </p:spPr>
        <p:txBody>
          <a:bodyPr>
            <a:normAutofit/>
          </a:bodyPr>
          <a:lstStyle/>
          <a:p>
            <a:r>
              <a:rPr lang="en-GB" dirty="0"/>
              <a:t>Conclusion </a:t>
            </a:r>
          </a:p>
        </p:txBody>
      </p:sp>
      <p:graphicFrame>
        <p:nvGraphicFramePr>
          <p:cNvPr id="5" name="Content Placeholder 2">
            <a:extLst>
              <a:ext uri="{FF2B5EF4-FFF2-40B4-BE49-F238E27FC236}">
                <a16:creationId xmlns:a16="http://schemas.microsoft.com/office/drawing/2014/main" id="{DDEBD413-E826-AECE-3ABF-5C0A3E082AB0}"/>
              </a:ext>
            </a:extLst>
          </p:cNvPr>
          <p:cNvGraphicFramePr>
            <a:graphicFrameLocks noGrp="1"/>
          </p:cNvGraphicFramePr>
          <p:nvPr>
            <p:ph idx="1"/>
            <p:extLst>
              <p:ext uri="{D42A27DB-BD31-4B8C-83A1-F6EECF244321}">
                <p14:modId xmlns:p14="http://schemas.microsoft.com/office/powerpoint/2010/main" val="652098623"/>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685647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522FD-5036-E91A-F3EB-C12873F6A51D}"/>
              </a:ext>
            </a:extLst>
          </p:cNvPr>
          <p:cNvSpPr>
            <a:spLocks noGrp="1"/>
          </p:cNvSpPr>
          <p:nvPr>
            <p:ph type="title"/>
          </p:nvPr>
        </p:nvSpPr>
        <p:spPr/>
        <p:txBody>
          <a:bodyPr/>
          <a:lstStyle/>
          <a:p>
            <a:r>
              <a:rPr lang="en-GB" dirty="0"/>
              <a:t>Harvard References</a:t>
            </a:r>
          </a:p>
        </p:txBody>
      </p:sp>
      <p:graphicFrame>
        <p:nvGraphicFramePr>
          <p:cNvPr id="5" name="Content Placeholder 2">
            <a:extLst>
              <a:ext uri="{FF2B5EF4-FFF2-40B4-BE49-F238E27FC236}">
                <a16:creationId xmlns:a16="http://schemas.microsoft.com/office/drawing/2014/main" id="{FFDB01F9-0922-B3E1-EB13-065AF3DE1CE9}"/>
              </a:ext>
            </a:extLst>
          </p:cNvPr>
          <p:cNvGraphicFramePr>
            <a:graphicFrameLocks noGrp="1"/>
          </p:cNvGraphicFramePr>
          <p:nvPr>
            <p:ph idx="1"/>
          </p:nvPr>
        </p:nvGraphicFramePr>
        <p:xfrm>
          <a:off x="1103312" y="2052918"/>
          <a:ext cx="8946541" cy="41954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020252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Template>
  <TotalTime>89</TotalTime>
  <Words>1353</Words>
  <Application>Microsoft Macintosh PowerPoint</Application>
  <PresentationFormat>Widescreen</PresentationFormat>
  <Paragraphs>81</Paragraphs>
  <Slides>12</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Century Gothic</vt:lpstr>
      <vt:lpstr>Wingdings 3</vt:lpstr>
      <vt:lpstr>Ion</vt:lpstr>
      <vt:lpstr>My Digital Skills Development Journey</vt:lpstr>
      <vt:lpstr>Introduction </vt:lpstr>
      <vt:lpstr>Task 1: JISC Digital Skills Assessment</vt:lpstr>
      <vt:lpstr>Applying the JISC Action Plan</vt:lpstr>
      <vt:lpstr>Task 2: LinkedIn Learning – Office365 Certificates</vt:lpstr>
      <vt:lpstr>Skills Developed Through LinkedIn Learning</vt:lpstr>
      <vt:lpstr>Task 3: Excel Essay and Spreadsheet</vt:lpstr>
      <vt:lpstr>How My Digital Skills Have Improved</vt:lpstr>
      <vt:lpstr>How I Will Use These Skills in Academic Work</vt:lpstr>
      <vt:lpstr>How These Skills Support My Future Career</vt:lpstr>
      <vt:lpstr>Conclusion </vt:lpstr>
      <vt:lpstr>Harvard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Anas Khallaf (2510329)</dc:creator>
  <cp:lastModifiedBy>Anas Khallaf (2510329)</cp:lastModifiedBy>
  <cp:revision>2</cp:revision>
  <dcterms:created xsi:type="dcterms:W3CDTF">2025-11-30T15:22:22Z</dcterms:created>
  <dcterms:modified xsi:type="dcterms:W3CDTF">2025-12-12T22:02:59Z</dcterms:modified>
</cp:coreProperties>
</file>