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76" r:id="rId5"/>
    <p:sldMasterId id="2147483706" r:id="rId6"/>
  </p:sldMasterIdLst>
  <p:notesMasterIdLst>
    <p:notesMasterId r:id="rId26"/>
  </p:notesMasterIdLst>
  <p:handoutMasterIdLst>
    <p:handoutMasterId r:id="rId27"/>
  </p:handoutMasterIdLst>
  <p:sldIdLst>
    <p:sldId id="298" r:id="rId7"/>
    <p:sldId id="257" r:id="rId8"/>
    <p:sldId id="258" r:id="rId9"/>
    <p:sldId id="259" r:id="rId10"/>
    <p:sldId id="260" r:id="rId11"/>
    <p:sldId id="283" r:id="rId12"/>
    <p:sldId id="310" r:id="rId13"/>
    <p:sldId id="311" r:id="rId14"/>
    <p:sldId id="297" r:id="rId15"/>
    <p:sldId id="293" r:id="rId16"/>
    <p:sldId id="292" r:id="rId17"/>
    <p:sldId id="284" r:id="rId18"/>
    <p:sldId id="296" r:id="rId19"/>
    <p:sldId id="302" r:id="rId20"/>
    <p:sldId id="309" r:id="rId21"/>
    <p:sldId id="261" r:id="rId22"/>
    <p:sldId id="312" r:id="rId23"/>
    <p:sldId id="313" r:id="rId24"/>
    <p:sldId id="314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32A61A-2B2D-4B73-8664-703BE28A76C5}" v="64" dt="2022-06-13T06:45:17.607"/>
  </p1510:revLst>
</p1510:revInfo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712" autoAdjust="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 Gotsev" userId="cc80aba9e24699b3" providerId="LiveId" clId="{AF32A61A-2B2D-4B73-8664-703BE28A76C5}"/>
    <pc:docChg chg="undo redo custSel addSld delSld modSld">
      <pc:chgData name="Valentin Gotsev" userId="cc80aba9e24699b3" providerId="LiveId" clId="{AF32A61A-2B2D-4B73-8664-703BE28A76C5}" dt="2022-06-13T06:51:37.093" v="384"/>
      <pc:docMkLst>
        <pc:docMk/>
      </pc:docMkLst>
      <pc:sldChg chg="modSp modTransition">
        <pc:chgData name="Valentin Gotsev" userId="cc80aba9e24699b3" providerId="LiveId" clId="{AF32A61A-2B2D-4B73-8664-703BE28A76C5}" dt="2022-06-13T05:44:00.619" v="302"/>
        <pc:sldMkLst>
          <pc:docMk/>
          <pc:sldMk cId="3321164730" sldId="257"/>
        </pc:sldMkLst>
        <pc:graphicFrameChg chg="mod">
          <ac:chgData name="Valentin Gotsev" userId="cc80aba9e24699b3" providerId="LiveId" clId="{AF32A61A-2B2D-4B73-8664-703BE28A76C5}" dt="2022-06-13T05:22:50.179" v="219" actId="20577"/>
          <ac:graphicFrameMkLst>
            <pc:docMk/>
            <pc:sldMk cId="3321164730" sldId="257"/>
            <ac:graphicFrameMk id="5" creationId="{5ACC5B25-F54F-82D7-A3F4-F87DD925483D}"/>
          </ac:graphicFrameMkLst>
        </pc:graphicFrameChg>
      </pc:sldChg>
      <pc:sldChg chg="modTransition">
        <pc:chgData name="Valentin Gotsev" userId="cc80aba9e24699b3" providerId="LiveId" clId="{AF32A61A-2B2D-4B73-8664-703BE28A76C5}" dt="2022-06-13T05:44:04.324" v="303"/>
        <pc:sldMkLst>
          <pc:docMk/>
          <pc:sldMk cId="3245177338" sldId="258"/>
        </pc:sldMkLst>
      </pc:sldChg>
      <pc:sldChg chg="addSp delSp modSp mod modTransition modClrScheme delDesignElem chgLayout">
        <pc:chgData name="Valentin Gotsev" userId="cc80aba9e24699b3" providerId="LiveId" clId="{AF32A61A-2B2D-4B73-8664-703BE28A76C5}" dt="2022-06-13T05:44:07.996" v="304"/>
        <pc:sldMkLst>
          <pc:docMk/>
          <pc:sldMk cId="4212344709" sldId="259"/>
        </pc:sldMkLst>
        <pc:spChg chg="mod ord">
          <ac:chgData name="Valentin Gotsev" userId="cc80aba9e24699b3" providerId="LiveId" clId="{AF32A61A-2B2D-4B73-8664-703BE28A76C5}" dt="2022-06-13T04:58:40.653" v="177" actId="700"/>
          <ac:spMkLst>
            <pc:docMk/>
            <pc:sldMk cId="4212344709" sldId="259"/>
            <ac:spMk id="2" creationId="{EC01A135-631C-F3E7-3C82-6274C6D31FDF}"/>
          </ac:spMkLst>
        </pc:spChg>
        <pc:spChg chg="mod ord">
          <ac:chgData name="Valentin Gotsev" userId="cc80aba9e24699b3" providerId="LiveId" clId="{AF32A61A-2B2D-4B73-8664-703BE28A76C5}" dt="2022-06-13T04:58:40.653" v="177" actId="700"/>
          <ac:spMkLst>
            <pc:docMk/>
            <pc:sldMk cId="4212344709" sldId="259"/>
            <ac:spMk id="3" creationId="{CF795772-48E6-36FB-72CA-1A7B70E3424F}"/>
          </ac:spMkLst>
        </pc:spChg>
        <pc:spChg chg="add del mod ord">
          <ac:chgData name="Valentin Gotsev" userId="cc80aba9e24699b3" providerId="LiveId" clId="{AF32A61A-2B2D-4B73-8664-703BE28A76C5}" dt="2022-06-13T04:56:52.775" v="159" actId="700"/>
          <ac:spMkLst>
            <pc:docMk/>
            <pc:sldMk cId="4212344709" sldId="259"/>
            <ac:spMk id="4" creationId="{0BC06D1B-04A8-9213-CBBC-3EEB23A63693}"/>
          </ac:spMkLst>
        </pc:spChg>
        <pc:spChg chg="add del">
          <ac:chgData name="Valentin Gotsev" userId="cc80aba9e24699b3" providerId="LiveId" clId="{AF32A61A-2B2D-4B73-8664-703BE28A76C5}" dt="2022-06-13T04:58:40.653" v="177" actId="700"/>
          <ac:spMkLst>
            <pc:docMk/>
            <pc:sldMk cId="4212344709" sldId="259"/>
            <ac:spMk id="8" creationId="{DC878D9A-77BE-4701-AE3D-EEFC53CD50BC}"/>
          </ac:spMkLst>
        </pc:spChg>
        <pc:spChg chg="add del">
          <ac:chgData name="Valentin Gotsev" userId="cc80aba9e24699b3" providerId="LiveId" clId="{AF32A61A-2B2D-4B73-8664-703BE28A76C5}" dt="2022-06-13T04:58:40.653" v="177" actId="700"/>
          <ac:spMkLst>
            <pc:docMk/>
            <pc:sldMk cId="4212344709" sldId="259"/>
            <ac:spMk id="10" creationId="{F643BE08-0ED1-4B73-AC6D-B7E26A59CDAA}"/>
          </ac:spMkLst>
        </pc:spChg>
        <pc:spChg chg="add del">
          <ac:chgData name="Valentin Gotsev" userId="cc80aba9e24699b3" providerId="LiveId" clId="{AF32A61A-2B2D-4B73-8664-703BE28A76C5}" dt="2022-06-13T04:58:40.653" v="177" actId="700"/>
          <ac:spMkLst>
            <pc:docMk/>
            <pc:sldMk cId="4212344709" sldId="259"/>
            <ac:spMk id="12" creationId="{956B2094-7FC0-45FC-BFED-3CB88CEE63F5}"/>
          </ac:spMkLst>
        </pc:spChg>
        <pc:spChg chg="add del">
          <ac:chgData name="Valentin Gotsev" userId="cc80aba9e24699b3" providerId="LiveId" clId="{AF32A61A-2B2D-4B73-8664-703BE28A76C5}" dt="2022-06-13T04:58:40.653" v="177" actId="700"/>
          <ac:spMkLst>
            <pc:docMk/>
            <pc:sldMk cId="4212344709" sldId="259"/>
            <ac:spMk id="14" creationId="{07A4B640-BB7F-4272-A710-068DBA9F9A6E}"/>
          </ac:spMkLst>
        </pc:spChg>
      </pc:sldChg>
      <pc:sldChg chg="addSp delSp modSp mod modTransition modClrScheme chgLayout">
        <pc:chgData name="Valentin Gotsev" userId="cc80aba9e24699b3" providerId="LiveId" clId="{AF32A61A-2B2D-4B73-8664-703BE28A76C5}" dt="2022-06-13T05:44:24.108" v="305"/>
        <pc:sldMkLst>
          <pc:docMk/>
          <pc:sldMk cId="2196385229" sldId="260"/>
        </pc:sldMkLst>
        <pc:spChg chg="mod ord">
          <ac:chgData name="Valentin Gotsev" userId="cc80aba9e24699b3" providerId="LiveId" clId="{AF32A61A-2B2D-4B73-8664-703BE28A76C5}" dt="2022-06-13T05:00:02.313" v="190" actId="1076"/>
          <ac:spMkLst>
            <pc:docMk/>
            <pc:sldMk cId="2196385229" sldId="260"/>
            <ac:spMk id="2" creationId="{8DFA5591-2BFD-56A1-EBD8-2977BB4EEE29}"/>
          </ac:spMkLst>
        </pc:spChg>
        <pc:spChg chg="add del mod ord">
          <ac:chgData name="Valentin Gotsev" userId="cc80aba9e24699b3" providerId="LiveId" clId="{AF32A61A-2B2D-4B73-8664-703BE28A76C5}" dt="2022-06-13T04:56:26.959" v="156" actId="700"/>
          <ac:spMkLst>
            <pc:docMk/>
            <pc:sldMk cId="2196385229" sldId="260"/>
            <ac:spMk id="3" creationId="{A21F3A8E-030C-CCFF-296F-52B5EE6A4F18}"/>
          </ac:spMkLst>
        </pc:spChg>
        <pc:spChg chg="mod">
          <ac:chgData name="Valentin Gotsev" userId="cc80aba9e24699b3" providerId="LiveId" clId="{AF32A61A-2B2D-4B73-8664-703BE28A76C5}" dt="2022-06-13T05:00:04.480" v="191" actId="1076"/>
          <ac:spMkLst>
            <pc:docMk/>
            <pc:sldMk cId="2196385229" sldId="260"/>
            <ac:spMk id="5" creationId="{D6B88460-EDF2-7682-2F84-3D89FC06E22D}"/>
          </ac:spMkLst>
        </pc:spChg>
        <pc:spChg chg="add del mod ord">
          <ac:chgData name="Valentin Gotsev" userId="cc80aba9e24699b3" providerId="LiveId" clId="{AF32A61A-2B2D-4B73-8664-703BE28A76C5}" dt="2022-06-13T04:57:33.636" v="161" actId="26606"/>
          <ac:spMkLst>
            <pc:docMk/>
            <pc:sldMk cId="2196385229" sldId="260"/>
            <ac:spMk id="6" creationId="{BA500F00-4AD5-C98A-29A9-6B5B0B85B63F}"/>
          </ac:spMkLst>
        </pc:spChg>
        <pc:spChg chg="mod">
          <ac:chgData name="Valentin Gotsev" userId="cc80aba9e24699b3" providerId="LiveId" clId="{AF32A61A-2B2D-4B73-8664-703BE28A76C5}" dt="2022-06-13T04:59:40.270" v="181" actId="1076"/>
          <ac:spMkLst>
            <pc:docMk/>
            <pc:sldMk cId="2196385229" sldId="260"/>
            <ac:spMk id="7" creationId="{933FA43E-B589-004C-1443-1A877ABB5388}"/>
          </ac:spMkLst>
        </pc:spChg>
        <pc:spChg chg="add del mod ord">
          <ac:chgData name="Valentin Gotsev" userId="cc80aba9e24699b3" providerId="LiveId" clId="{AF32A61A-2B2D-4B73-8664-703BE28A76C5}" dt="2022-06-13T04:57:33.636" v="161" actId="26606"/>
          <ac:spMkLst>
            <pc:docMk/>
            <pc:sldMk cId="2196385229" sldId="260"/>
            <ac:spMk id="8" creationId="{6AF8B288-C51E-8EC0-3F58-433A6270AFA7}"/>
          </ac:spMkLst>
        </pc:spChg>
        <pc:spChg chg="add del mod">
          <ac:chgData name="Valentin Gotsev" userId="cc80aba9e24699b3" providerId="LiveId" clId="{AF32A61A-2B2D-4B73-8664-703BE28A76C5}" dt="2022-06-13T04:56:26.548" v="155" actId="26606"/>
          <ac:spMkLst>
            <pc:docMk/>
            <pc:sldMk cId="2196385229" sldId="260"/>
            <ac:spMk id="12" creationId="{8F8B5388-7DB0-2822-4925-4B97E8D2B933}"/>
          </ac:spMkLst>
        </pc:spChg>
        <pc:spChg chg="add">
          <ac:chgData name="Valentin Gotsev" userId="cc80aba9e24699b3" providerId="LiveId" clId="{AF32A61A-2B2D-4B73-8664-703BE28A76C5}" dt="2022-06-13T04:57:33.636" v="161" actId="26606"/>
          <ac:spMkLst>
            <pc:docMk/>
            <pc:sldMk cId="2196385229" sldId="260"/>
            <ac:spMk id="13" creationId="{DF88FB66-D4FB-0331-0DE3-98AFD32D5955}"/>
          </ac:spMkLst>
        </pc:spChg>
        <pc:spChg chg="add del mod">
          <ac:chgData name="Valentin Gotsev" userId="cc80aba9e24699b3" providerId="LiveId" clId="{AF32A61A-2B2D-4B73-8664-703BE28A76C5}" dt="2022-06-13T04:56:26.548" v="155" actId="26606"/>
          <ac:spMkLst>
            <pc:docMk/>
            <pc:sldMk cId="2196385229" sldId="260"/>
            <ac:spMk id="14" creationId="{2B470035-7ABF-8B2F-CFB1-1804AC317C0E}"/>
          </ac:spMkLst>
        </pc:spChg>
        <pc:spChg chg="add">
          <ac:chgData name="Valentin Gotsev" userId="cc80aba9e24699b3" providerId="LiveId" clId="{AF32A61A-2B2D-4B73-8664-703BE28A76C5}" dt="2022-06-13T04:57:33.636" v="161" actId="26606"/>
          <ac:spMkLst>
            <pc:docMk/>
            <pc:sldMk cId="2196385229" sldId="260"/>
            <ac:spMk id="15" creationId="{E19F3CE0-7D20-37A7-2FDB-33EA88EF4ED3}"/>
          </ac:spMkLst>
        </pc:spChg>
        <pc:picChg chg="mod ord modCrop">
          <ac:chgData name="Valentin Gotsev" userId="cc80aba9e24699b3" providerId="LiveId" clId="{AF32A61A-2B2D-4B73-8664-703BE28A76C5}" dt="2022-06-13T05:00:00.009" v="189" actId="1076"/>
          <ac:picMkLst>
            <pc:docMk/>
            <pc:sldMk cId="2196385229" sldId="260"/>
            <ac:picMk id="4" creationId="{BF735955-341B-C4E4-4288-92AF70D2DA83}"/>
          </ac:picMkLst>
        </pc:picChg>
        <pc:picChg chg="add mod">
          <ac:chgData name="Valentin Gotsev" userId="cc80aba9e24699b3" providerId="LiveId" clId="{AF32A61A-2B2D-4B73-8664-703BE28A76C5}" dt="2022-06-13T05:01:44.229" v="198" actId="1076"/>
          <ac:picMkLst>
            <pc:docMk/>
            <pc:sldMk cId="2196385229" sldId="260"/>
            <ac:picMk id="10" creationId="{9CDB0122-0F34-CAC5-BD2E-89B55120B8A5}"/>
          </ac:picMkLst>
        </pc:picChg>
      </pc:sldChg>
      <pc:sldChg chg="modSp mod">
        <pc:chgData name="Valentin Gotsev" userId="cc80aba9e24699b3" providerId="LiveId" clId="{AF32A61A-2B2D-4B73-8664-703BE28A76C5}" dt="2022-06-13T05:19:42.243" v="212" actId="27636"/>
        <pc:sldMkLst>
          <pc:docMk/>
          <pc:sldMk cId="2330679632" sldId="261"/>
        </pc:sldMkLst>
        <pc:spChg chg="mod">
          <ac:chgData name="Valentin Gotsev" userId="cc80aba9e24699b3" providerId="LiveId" clId="{AF32A61A-2B2D-4B73-8664-703BE28A76C5}" dt="2022-06-13T05:19:42.243" v="212" actId="27636"/>
          <ac:spMkLst>
            <pc:docMk/>
            <pc:sldMk cId="2330679632" sldId="261"/>
            <ac:spMk id="3" creationId="{B37D1688-D092-0AC8-D32F-405094F0DE16}"/>
          </ac:spMkLst>
        </pc:spChg>
      </pc:sldChg>
      <pc:sldChg chg="addSp delSp modSp mod modTransition modAnim">
        <pc:chgData name="Valentin Gotsev" userId="cc80aba9e24699b3" providerId="LiveId" clId="{AF32A61A-2B2D-4B73-8664-703BE28A76C5}" dt="2022-06-13T05:46:50.591" v="320"/>
        <pc:sldMkLst>
          <pc:docMk/>
          <pc:sldMk cId="1329746698" sldId="283"/>
        </pc:sldMkLst>
        <pc:spChg chg="mod">
          <ac:chgData name="Valentin Gotsev" userId="cc80aba9e24699b3" providerId="LiveId" clId="{AF32A61A-2B2D-4B73-8664-703BE28A76C5}" dt="2022-06-13T05:41:44.072" v="291" actId="255"/>
          <ac:spMkLst>
            <pc:docMk/>
            <pc:sldMk cId="1329746698" sldId="283"/>
            <ac:spMk id="4" creationId="{D355C61F-C8F1-4977-8E1F-F16C0D9EA88C}"/>
          </ac:spMkLst>
        </pc:spChg>
        <pc:spChg chg="ord">
          <ac:chgData name="Valentin Gotsev" userId="cc80aba9e24699b3" providerId="LiveId" clId="{AF32A61A-2B2D-4B73-8664-703BE28A76C5}" dt="2022-06-13T05:46:03.460" v="314" actId="167"/>
          <ac:spMkLst>
            <pc:docMk/>
            <pc:sldMk cId="1329746698" sldId="283"/>
            <ac:spMk id="7" creationId="{F7FF65E5-65E5-6B08-AA94-DFF05733E1C9}"/>
          </ac:spMkLst>
        </pc:spChg>
        <pc:spChg chg="add mod">
          <ac:chgData name="Valentin Gotsev" userId="cc80aba9e24699b3" providerId="LiveId" clId="{AF32A61A-2B2D-4B73-8664-703BE28A76C5}" dt="2022-06-13T05:41:37.406" v="290" actId="255"/>
          <ac:spMkLst>
            <pc:docMk/>
            <pc:sldMk cId="1329746698" sldId="283"/>
            <ac:spMk id="8" creationId="{9C644C4D-037F-0DD4-E444-8A40667769A0}"/>
          </ac:spMkLst>
        </pc:spChg>
        <pc:spChg chg="del mod">
          <ac:chgData name="Valentin Gotsev" userId="cc80aba9e24699b3" providerId="LiveId" clId="{AF32A61A-2B2D-4B73-8664-703BE28A76C5}" dt="2022-06-13T05:01:56.655" v="200" actId="21"/>
          <ac:spMkLst>
            <pc:docMk/>
            <pc:sldMk cId="1329746698" sldId="283"/>
            <ac:spMk id="20" creationId="{EFA08948-2B6F-46B1-9D2D-8D7B2B3FBD56}"/>
          </ac:spMkLst>
        </pc:spChg>
        <pc:picChg chg="add mod">
          <ac:chgData name="Valentin Gotsev" userId="cc80aba9e24699b3" providerId="LiveId" clId="{AF32A61A-2B2D-4B73-8664-703BE28A76C5}" dt="2022-06-13T05:42:01.971" v="297" actId="1076"/>
          <ac:picMkLst>
            <pc:docMk/>
            <pc:sldMk cId="1329746698" sldId="283"/>
            <ac:picMk id="5" creationId="{8480E80C-6E34-B235-5F53-F8FAE897F19E}"/>
          </ac:picMkLst>
        </pc:picChg>
      </pc:sldChg>
      <pc:sldChg chg="modSp mod modTransition">
        <pc:chgData name="Valentin Gotsev" userId="cc80aba9e24699b3" providerId="LiveId" clId="{AF32A61A-2B2D-4B73-8664-703BE28A76C5}" dt="2022-06-13T05:45:08.450" v="313"/>
        <pc:sldMkLst>
          <pc:docMk/>
          <pc:sldMk cId="3188837873" sldId="284"/>
        </pc:sldMkLst>
        <pc:spChg chg="mod">
          <ac:chgData name="Valentin Gotsev" userId="cc80aba9e24699b3" providerId="LiveId" clId="{AF32A61A-2B2D-4B73-8664-703BE28A76C5}" dt="2022-06-13T04:49:50.527" v="67" actId="1076"/>
          <ac:spMkLst>
            <pc:docMk/>
            <pc:sldMk cId="3188837873" sldId="284"/>
            <ac:spMk id="6" creationId="{B237D1CA-B91A-410E-A968-D017BBE99F99}"/>
          </ac:spMkLst>
        </pc:spChg>
      </pc:sldChg>
      <pc:sldChg chg="addSp delSp modSp mod modTransition modClrScheme chgLayout">
        <pc:chgData name="Valentin Gotsev" userId="cc80aba9e24699b3" providerId="LiveId" clId="{AF32A61A-2B2D-4B73-8664-703BE28A76C5}" dt="2022-06-13T05:45:04.813" v="312"/>
        <pc:sldMkLst>
          <pc:docMk/>
          <pc:sldMk cId="4091674644" sldId="292"/>
        </pc:sldMkLst>
        <pc:spChg chg="del">
          <ac:chgData name="Valentin Gotsev" userId="cc80aba9e24699b3" providerId="LiveId" clId="{AF32A61A-2B2D-4B73-8664-703BE28A76C5}" dt="2022-06-13T04:51:06.879" v="72" actId="26606"/>
          <ac:spMkLst>
            <pc:docMk/>
            <pc:sldMk cId="4091674644" sldId="292"/>
            <ac:spMk id="3" creationId="{200B3D2B-613A-41BE-987D-E6A1324B456D}"/>
          </ac:spMkLst>
        </pc:spChg>
        <pc:spChg chg="mod">
          <ac:chgData name="Valentin Gotsev" userId="cc80aba9e24699b3" providerId="LiveId" clId="{AF32A61A-2B2D-4B73-8664-703BE28A76C5}" dt="2022-06-13T04:51:06.879" v="72" actId="26606"/>
          <ac:spMkLst>
            <pc:docMk/>
            <pc:sldMk cId="4091674644" sldId="292"/>
            <ac:spMk id="5" creationId="{BDD5A594-D852-43BB-B591-E9D9027253BD}"/>
          </ac:spMkLst>
        </pc:spChg>
        <pc:spChg chg="del">
          <ac:chgData name="Valentin Gotsev" userId="cc80aba9e24699b3" providerId="LiveId" clId="{AF32A61A-2B2D-4B73-8664-703BE28A76C5}" dt="2022-06-13T04:51:06.879" v="72" actId="26606"/>
          <ac:spMkLst>
            <pc:docMk/>
            <pc:sldMk cId="4091674644" sldId="292"/>
            <ac:spMk id="14" creationId="{F278402B-CA7D-4F5B-B3FA-ED74AB3CFB6C}"/>
          </ac:spMkLst>
        </pc:spChg>
        <pc:spChg chg="mod">
          <ac:chgData name="Valentin Gotsev" userId="cc80aba9e24699b3" providerId="LiveId" clId="{AF32A61A-2B2D-4B73-8664-703BE28A76C5}" dt="2022-06-13T04:51:06.879" v="72" actId="26606"/>
          <ac:spMkLst>
            <pc:docMk/>
            <pc:sldMk cId="4091674644" sldId="292"/>
            <ac:spMk id="21" creationId="{4F362CFC-FB61-7FA5-0552-D766554A0FE3}"/>
          </ac:spMkLst>
        </pc:spChg>
        <pc:spChg chg="add mod">
          <ac:chgData name="Valentin Gotsev" userId="cc80aba9e24699b3" providerId="LiveId" clId="{AF32A61A-2B2D-4B73-8664-703BE28A76C5}" dt="2022-06-13T04:55:08.646" v="128" actId="20577"/>
          <ac:spMkLst>
            <pc:docMk/>
            <pc:sldMk cId="4091674644" sldId="292"/>
            <ac:spMk id="26" creationId="{35E65C46-90AB-CB8B-541F-E4616DE624D0}"/>
          </ac:spMkLst>
        </pc:spChg>
        <pc:spChg chg="add mod">
          <ac:chgData name="Valentin Gotsev" userId="cc80aba9e24699b3" providerId="LiveId" clId="{AF32A61A-2B2D-4B73-8664-703BE28A76C5}" dt="2022-06-13T04:55:36.580" v="144" actId="1076"/>
          <ac:spMkLst>
            <pc:docMk/>
            <pc:sldMk cId="4091674644" sldId="292"/>
            <ac:spMk id="28" creationId="{4BE5C410-6837-AFA5-C2A9-9C47D4418399}"/>
          </ac:spMkLst>
        </pc:spChg>
        <pc:picChg chg="mod ord">
          <ac:chgData name="Valentin Gotsev" userId="cc80aba9e24699b3" providerId="LiveId" clId="{AF32A61A-2B2D-4B73-8664-703BE28A76C5}" dt="2022-06-13T04:51:06.879" v="72" actId="26606"/>
          <ac:picMkLst>
            <pc:docMk/>
            <pc:sldMk cId="4091674644" sldId="292"/>
            <ac:picMk id="8" creationId="{2AAE840E-018B-F5FB-3E8D-FC087E7A92BB}"/>
          </ac:picMkLst>
        </pc:picChg>
        <pc:picChg chg="mod ord">
          <ac:chgData name="Valentin Gotsev" userId="cc80aba9e24699b3" providerId="LiveId" clId="{AF32A61A-2B2D-4B73-8664-703BE28A76C5}" dt="2022-06-13T04:55:42.199" v="147" actId="1076"/>
          <ac:picMkLst>
            <pc:docMk/>
            <pc:sldMk cId="4091674644" sldId="292"/>
            <ac:picMk id="11" creationId="{2E7ADBC3-DECA-9F4C-9289-9E43C727592F}"/>
          </ac:picMkLst>
        </pc:picChg>
      </pc:sldChg>
      <pc:sldChg chg="addSp delSp modSp mod modTransition setBg modClrScheme chgLayout">
        <pc:chgData name="Valentin Gotsev" userId="cc80aba9e24699b3" providerId="LiveId" clId="{AF32A61A-2B2D-4B73-8664-703BE28A76C5}" dt="2022-06-13T06:44:43.764" v="333" actId="1076"/>
        <pc:sldMkLst>
          <pc:docMk/>
          <pc:sldMk cId="2117695413" sldId="293"/>
        </pc:sldMkLst>
        <pc:spChg chg="mod">
          <ac:chgData name="Valentin Gotsev" userId="cc80aba9e24699b3" providerId="LiveId" clId="{AF32A61A-2B2D-4B73-8664-703BE28A76C5}" dt="2022-06-13T05:37:24.628" v="271" actId="1076"/>
          <ac:spMkLst>
            <pc:docMk/>
            <pc:sldMk cId="2117695413" sldId="293"/>
            <ac:spMk id="3" creationId="{200B3D2B-613A-41BE-987D-E6A1324B456D}"/>
          </ac:spMkLst>
        </pc:spChg>
        <pc:spChg chg="mod ord">
          <ac:chgData name="Valentin Gotsev" userId="cc80aba9e24699b3" providerId="LiveId" clId="{AF32A61A-2B2D-4B73-8664-703BE28A76C5}" dt="2022-06-13T05:36:48.375" v="263" actId="26606"/>
          <ac:spMkLst>
            <pc:docMk/>
            <pc:sldMk cId="2117695413" sldId="293"/>
            <ac:spMk id="5" creationId="{F6964141-6F81-4947-A236-746D94ED3F6F}"/>
          </ac:spMkLst>
        </pc:spChg>
        <pc:spChg chg="add del mod">
          <ac:chgData name="Valentin Gotsev" userId="cc80aba9e24699b3" providerId="LiveId" clId="{AF32A61A-2B2D-4B73-8664-703BE28A76C5}" dt="2022-06-13T04:51:50.825" v="83" actId="21"/>
          <ac:spMkLst>
            <pc:docMk/>
            <pc:sldMk cId="2117695413" sldId="293"/>
            <ac:spMk id="6" creationId="{9A3B1F8E-608A-5011-D4CA-7F52C13D9352}"/>
          </ac:spMkLst>
        </pc:spChg>
        <pc:spChg chg="add mod">
          <ac:chgData name="Valentin Gotsev" userId="cc80aba9e24699b3" providerId="LiveId" clId="{AF32A61A-2B2D-4B73-8664-703BE28A76C5}" dt="2022-06-13T06:44:43.764" v="333" actId="1076"/>
          <ac:spMkLst>
            <pc:docMk/>
            <pc:sldMk cId="2117695413" sldId="293"/>
            <ac:spMk id="8" creationId="{8DA1633F-AF89-0E5B-C6DF-17AC87183A8D}"/>
          </ac:spMkLst>
        </pc:spChg>
        <pc:spChg chg="add del mod ord">
          <ac:chgData name="Valentin Gotsev" userId="cc80aba9e24699b3" providerId="LiveId" clId="{AF32A61A-2B2D-4B73-8664-703BE28A76C5}" dt="2022-06-13T05:37:47.753" v="273" actId="1076"/>
          <ac:spMkLst>
            <pc:docMk/>
            <pc:sldMk cId="2117695413" sldId="293"/>
            <ac:spMk id="10" creationId="{2972F17A-D965-40B9-8ABB-C634072DBCC0}"/>
          </ac:spMkLst>
        </pc:spChg>
        <pc:spChg chg="add del mod">
          <ac:chgData name="Valentin Gotsev" userId="cc80aba9e24699b3" providerId="LiveId" clId="{AF32A61A-2B2D-4B73-8664-703BE28A76C5}" dt="2022-06-13T04:49:38.254" v="66" actId="26606"/>
          <ac:spMkLst>
            <pc:docMk/>
            <pc:sldMk cId="2117695413" sldId="293"/>
            <ac:spMk id="25" creationId="{3FAED431-03BD-A311-ECA1-A0F1268D0A0B}"/>
          </ac:spMkLst>
        </pc:spChg>
        <pc:spChg chg="add del mod">
          <ac:chgData name="Valentin Gotsev" userId="cc80aba9e24699b3" providerId="LiveId" clId="{AF32A61A-2B2D-4B73-8664-703BE28A76C5}" dt="2022-06-13T04:51:51.227" v="84" actId="26606"/>
          <ac:spMkLst>
            <pc:docMk/>
            <pc:sldMk cId="2117695413" sldId="293"/>
            <ac:spMk id="26" creationId="{3AB1F8AF-0BC9-8A86-602C-27E575B55DC3}"/>
          </ac:spMkLst>
        </pc:spChg>
        <pc:spChg chg="add del mod">
          <ac:chgData name="Valentin Gotsev" userId="cc80aba9e24699b3" providerId="LiveId" clId="{AF32A61A-2B2D-4B73-8664-703BE28A76C5}" dt="2022-06-13T04:51:51.227" v="84" actId="26606"/>
          <ac:spMkLst>
            <pc:docMk/>
            <pc:sldMk cId="2117695413" sldId="293"/>
            <ac:spMk id="27" creationId="{533DA6BD-BF82-6A45-EBEE-1887D151DB41}"/>
          </ac:spMkLst>
        </pc:spChg>
        <pc:spChg chg="add del mod">
          <ac:chgData name="Valentin Gotsev" userId="cc80aba9e24699b3" providerId="LiveId" clId="{AF32A61A-2B2D-4B73-8664-703BE28A76C5}" dt="2022-06-13T04:49:33.176" v="64" actId="26606"/>
          <ac:spMkLst>
            <pc:docMk/>
            <pc:sldMk cId="2117695413" sldId="293"/>
            <ac:spMk id="28" creationId="{F1DF4708-9002-3ADC-0060-1F57601A6EC2}"/>
          </ac:spMkLst>
        </pc:spChg>
        <pc:spChg chg="add mod">
          <ac:chgData name="Valentin Gotsev" userId="cc80aba9e24699b3" providerId="LiveId" clId="{AF32A61A-2B2D-4B73-8664-703BE28A76C5}" dt="2022-06-13T05:36:48.375" v="263" actId="26606"/>
          <ac:spMkLst>
            <pc:docMk/>
            <pc:sldMk cId="2117695413" sldId="293"/>
            <ac:spMk id="29" creationId="{2AD96796-8D0D-E7F4-3342-C90F79E9614B}"/>
          </ac:spMkLst>
        </pc:spChg>
        <pc:spChg chg="add del mod">
          <ac:chgData name="Valentin Gotsev" userId="cc80aba9e24699b3" providerId="LiveId" clId="{AF32A61A-2B2D-4B73-8664-703BE28A76C5}" dt="2022-06-13T04:49:33.176" v="64" actId="26606"/>
          <ac:spMkLst>
            <pc:docMk/>
            <pc:sldMk cId="2117695413" sldId="293"/>
            <ac:spMk id="30" creationId="{E3136748-F915-F3A9-4174-521625858BD2}"/>
          </ac:spMkLst>
        </pc:spChg>
        <pc:picChg chg="mod ord">
          <ac:chgData name="Valentin Gotsev" userId="cc80aba9e24699b3" providerId="LiveId" clId="{AF32A61A-2B2D-4B73-8664-703BE28A76C5}" dt="2022-06-13T05:37:19.737" v="270" actId="1076"/>
          <ac:picMkLst>
            <pc:docMk/>
            <pc:sldMk cId="2117695413" sldId="293"/>
            <ac:picMk id="2" creationId="{6C2096E0-91F1-640B-4DF4-1433F371136E}"/>
          </ac:picMkLst>
        </pc:picChg>
        <pc:picChg chg="mod ord">
          <ac:chgData name="Valentin Gotsev" userId="cc80aba9e24699b3" providerId="LiveId" clId="{AF32A61A-2B2D-4B73-8664-703BE28A76C5}" dt="2022-06-13T05:36:48.375" v="263" actId="26606"/>
          <ac:picMkLst>
            <pc:docMk/>
            <pc:sldMk cId="2117695413" sldId="293"/>
            <ac:picMk id="23" creationId="{35E3CE9E-B03C-CB4B-A83A-D3265C7A0545}"/>
          </ac:picMkLst>
        </pc:picChg>
      </pc:sldChg>
      <pc:sldChg chg="addSp modSp mod modTransition modClrScheme chgLayout">
        <pc:chgData name="Valentin Gotsev" userId="cc80aba9e24699b3" providerId="LiveId" clId="{AF32A61A-2B2D-4B73-8664-703BE28A76C5}" dt="2022-06-13T06:44:57.156" v="342" actId="20577"/>
        <pc:sldMkLst>
          <pc:docMk/>
          <pc:sldMk cId="4153678306" sldId="296"/>
        </pc:sldMkLst>
        <pc:spChg chg="mod">
          <ac:chgData name="Valentin Gotsev" userId="cc80aba9e24699b3" providerId="LiveId" clId="{AF32A61A-2B2D-4B73-8664-703BE28A76C5}" dt="2022-06-13T04:50:13.376" v="68" actId="26606"/>
          <ac:spMkLst>
            <pc:docMk/>
            <pc:sldMk cId="4153678306" sldId="296"/>
            <ac:spMk id="12" creationId="{91814EC9-246A-4C6E-941E-5774FE72F08E}"/>
          </ac:spMkLst>
        </pc:spChg>
        <pc:spChg chg="mod">
          <ac:chgData name="Valentin Gotsev" userId="cc80aba9e24699b3" providerId="LiveId" clId="{AF32A61A-2B2D-4B73-8664-703BE28A76C5}" dt="2022-06-13T04:50:13.376" v="68" actId="26606"/>
          <ac:spMkLst>
            <pc:docMk/>
            <pc:sldMk cId="4153678306" sldId="296"/>
            <ac:spMk id="14" creationId="{6C38D7A9-9299-4108-BB08-026F4B9CAE7B}"/>
          </ac:spMkLst>
        </pc:spChg>
        <pc:spChg chg="add mod">
          <ac:chgData name="Valentin Gotsev" userId="cc80aba9e24699b3" providerId="LiveId" clId="{AF32A61A-2B2D-4B73-8664-703BE28A76C5}" dt="2022-06-13T06:44:57.156" v="342" actId="20577"/>
          <ac:spMkLst>
            <pc:docMk/>
            <pc:sldMk cId="4153678306" sldId="296"/>
            <ac:spMk id="37" creationId="{F388E205-1A9B-8BEE-346F-FCE357D1D187}"/>
          </ac:spMkLst>
        </pc:spChg>
        <pc:spChg chg="add mod">
          <ac:chgData name="Valentin Gotsev" userId="cc80aba9e24699b3" providerId="LiveId" clId="{AF32A61A-2B2D-4B73-8664-703BE28A76C5}" dt="2022-06-13T04:50:13.376" v="68" actId="26606"/>
          <ac:spMkLst>
            <pc:docMk/>
            <pc:sldMk cId="4153678306" sldId="296"/>
            <ac:spMk id="39" creationId="{53F34D75-68D4-8976-EF80-64B6FBDF7FBD}"/>
          </ac:spMkLst>
        </pc:spChg>
        <pc:spChg chg="add mod">
          <ac:chgData name="Valentin Gotsev" userId="cc80aba9e24699b3" providerId="LiveId" clId="{AF32A61A-2B2D-4B73-8664-703BE28A76C5}" dt="2022-06-13T04:50:13.376" v="68" actId="26606"/>
          <ac:spMkLst>
            <pc:docMk/>
            <pc:sldMk cId="4153678306" sldId="296"/>
            <ac:spMk id="41" creationId="{B7CDF18C-8EFB-D265-643C-3096BC4EA3ED}"/>
          </ac:spMkLst>
        </pc:spChg>
        <pc:picChg chg="mod">
          <ac:chgData name="Valentin Gotsev" userId="cc80aba9e24699b3" providerId="LiveId" clId="{AF32A61A-2B2D-4B73-8664-703BE28A76C5}" dt="2022-06-13T04:50:13.376" v="68" actId="26606"/>
          <ac:picMkLst>
            <pc:docMk/>
            <pc:sldMk cId="4153678306" sldId="296"/>
            <ac:picMk id="32" creationId="{AAB6EE12-FEF8-FB41-A909-0DA61D7725C7}"/>
          </ac:picMkLst>
        </pc:picChg>
      </pc:sldChg>
      <pc:sldChg chg="addSp modSp mod modTransition">
        <pc:chgData name="Valentin Gotsev" userId="cc80aba9e24699b3" providerId="LiveId" clId="{AF32A61A-2B2D-4B73-8664-703BE28A76C5}" dt="2022-06-13T06:44:30.014" v="331" actId="1076"/>
        <pc:sldMkLst>
          <pc:docMk/>
          <pc:sldMk cId="722098795" sldId="297"/>
        </pc:sldMkLst>
        <pc:spChg chg="add mod">
          <ac:chgData name="Valentin Gotsev" userId="cc80aba9e24699b3" providerId="LiveId" clId="{AF32A61A-2B2D-4B73-8664-703BE28A76C5}" dt="2022-06-13T06:44:30.014" v="331" actId="1076"/>
          <ac:spMkLst>
            <pc:docMk/>
            <pc:sldMk cId="722098795" sldId="297"/>
            <ac:spMk id="9" creationId="{BD48C7B4-F030-C44C-F74B-C8804634523D}"/>
          </ac:spMkLst>
        </pc:spChg>
      </pc:sldChg>
      <pc:sldChg chg="addSp modSp mod modTransition">
        <pc:chgData name="Valentin Gotsev" userId="cc80aba9e24699b3" providerId="LiveId" clId="{AF32A61A-2B2D-4B73-8664-703BE28A76C5}" dt="2022-06-13T06:46:39.438" v="368" actId="20577"/>
        <pc:sldMkLst>
          <pc:docMk/>
          <pc:sldMk cId="3989923275" sldId="298"/>
        </pc:sldMkLst>
        <pc:spChg chg="add mod">
          <ac:chgData name="Valentin Gotsev" userId="cc80aba9e24699b3" providerId="LiveId" clId="{AF32A61A-2B2D-4B73-8664-703BE28A76C5}" dt="2022-06-13T06:46:39.438" v="368" actId="20577"/>
          <ac:spMkLst>
            <pc:docMk/>
            <pc:sldMk cId="3989923275" sldId="298"/>
            <ac:spMk id="2" creationId="{581CD31A-E045-3518-310E-267E62A228AB}"/>
          </ac:spMkLst>
        </pc:spChg>
        <pc:spChg chg="mod">
          <ac:chgData name="Valentin Gotsev" userId="cc80aba9e24699b3" providerId="LiveId" clId="{AF32A61A-2B2D-4B73-8664-703BE28A76C5}" dt="2022-06-13T04:47:47.116" v="24" actId="2711"/>
          <ac:spMkLst>
            <pc:docMk/>
            <pc:sldMk cId="3989923275" sldId="298"/>
            <ac:spMk id="3" creationId="{200B3D2B-613A-41BE-987D-E6A1324B456D}"/>
          </ac:spMkLst>
        </pc:spChg>
        <pc:spChg chg="mod">
          <ac:chgData name="Valentin Gotsev" userId="cc80aba9e24699b3" providerId="LiveId" clId="{AF32A61A-2B2D-4B73-8664-703BE28A76C5}" dt="2022-06-13T04:47:59.487" v="36" actId="20577"/>
          <ac:spMkLst>
            <pc:docMk/>
            <pc:sldMk cId="3989923275" sldId="298"/>
            <ac:spMk id="4" creationId="{4772945D-CA91-4CFE-8EB7-941C7618C994}"/>
          </ac:spMkLst>
        </pc:spChg>
      </pc:sldChg>
      <pc:sldChg chg="addSp delSp modSp mod modTransition modClrScheme chgLayout">
        <pc:chgData name="Valentin Gotsev" userId="cc80aba9e24699b3" providerId="LiveId" clId="{AF32A61A-2B2D-4B73-8664-703BE28A76C5}" dt="2022-06-13T04:52:43.623" v="92" actId="26606"/>
        <pc:sldMkLst>
          <pc:docMk/>
          <pc:sldMk cId="718812918" sldId="302"/>
        </pc:sldMkLst>
        <pc:spChg chg="mod">
          <ac:chgData name="Valentin Gotsev" userId="cc80aba9e24699b3" providerId="LiveId" clId="{AF32A61A-2B2D-4B73-8664-703BE28A76C5}" dt="2022-06-13T04:52:43.623" v="92" actId="26606"/>
          <ac:spMkLst>
            <pc:docMk/>
            <pc:sldMk cId="718812918" sldId="302"/>
            <ac:spMk id="3" creationId="{92AC6487-2504-80A8-210C-87F07A700390}"/>
          </ac:spMkLst>
        </pc:spChg>
        <pc:spChg chg="mod">
          <ac:chgData name="Valentin Gotsev" userId="cc80aba9e24699b3" providerId="LiveId" clId="{AF32A61A-2B2D-4B73-8664-703BE28A76C5}" dt="2022-06-13T04:52:43.623" v="92" actId="26606"/>
          <ac:spMkLst>
            <pc:docMk/>
            <pc:sldMk cId="718812918" sldId="302"/>
            <ac:spMk id="8" creationId="{AF738A8D-70D5-88CA-5F96-98C22563D827}"/>
          </ac:spMkLst>
        </pc:spChg>
        <pc:spChg chg="add del mod">
          <ac:chgData name="Valentin Gotsev" userId="cc80aba9e24699b3" providerId="LiveId" clId="{AF32A61A-2B2D-4B73-8664-703BE28A76C5}" dt="2022-06-13T04:52:43.623" v="92" actId="26606"/>
          <ac:spMkLst>
            <pc:docMk/>
            <pc:sldMk cId="718812918" sldId="302"/>
            <ac:spMk id="14" creationId="{678E2BBA-61FA-9F18-A445-D1954191AAC9}"/>
          </ac:spMkLst>
        </pc:spChg>
        <pc:spChg chg="add del mod">
          <ac:chgData name="Valentin Gotsev" userId="cc80aba9e24699b3" providerId="LiveId" clId="{AF32A61A-2B2D-4B73-8664-703BE28A76C5}" dt="2022-06-13T04:52:43.623" v="92" actId="26606"/>
          <ac:spMkLst>
            <pc:docMk/>
            <pc:sldMk cId="718812918" sldId="302"/>
            <ac:spMk id="16" creationId="{CAC07ED2-0E64-308C-E0D0-26800982FDE5}"/>
          </ac:spMkLst>
        </pc:spChg>
        <pc:picChg chg="mod ord">
          <ac:chgData name="Valentin Gotsev" userId="cc80aba9e24699b3" providerId="LiveId" clId="{AF32A61A-2B2D-4B73-8664-703BE28A76C5}" dt="2022-06-13T04:52:43.623" v="92" actId="26606"/>
          <ac:picMkLst>
            <pc:docMk/>
            <pc:sldMk cId="718812918" sldId="302"/>
            <ac:picMk id="9" creationId="{1443DDD5-86E3-7686-F6FA-C80370BBEFEF}"/>
          </ac:picMkLst>
        </pc:picChg>
      </pc:sldChg>
      <pc:sldChg chg="modTransition">
        <pc:chgData name="Valentin Gotsev" userId="cc80aba9e24699b3" providerId="LiveId" clId="{AF32A61A-2B2D-4B73-8664-703BE28A76C5}" dt="2022-06-13T03:20:31.394" v="15"/>
        <pc:sldMkLst>
          <pc:docMk/>
          <pc:sldMk cId="3174889015" sldId="309"/>
        </pc:sldMkLst>
      </pc:sldChg>
      <pc:sldChg chg="addSp delSp modSp mod modTransition">
        <pc:chgData name="Valentin Gotsev" userId="cc80aba9e24699b3" providerId="LiveId" clId="{AF32A61A-2B2D-4B73-8664-703BE28A76C5}" dt="2022-06-13T05:44:32.479" v="307"/>
        <pc:sldMkLst>
          <pc:docMk/>
          <pc:sldMk cId="1237804744" sldId="310"/>
        </pc:sldMkLst>
        <pc:spChg chg="add del mod">
          <ac:chgData name="Valentin Gotsev" userId="cc80aba9e24699b3" providerId="LiveId" clId="{AF32A61A-2B2D-4B73-8664-703BE28A76C5}" dt="2022-06-13T05:26:14.327" v="243"/>
          <ac:spMkLst>
            <pc:docMk/>
            <pc:sldMk cId="1237804744" sldId="310"/>
            <ac:spMk id="2" creationId="{2D8B1279-C6A9-227B-6F49-178032277F61}"/>
          </ac:spMkLst>
        </pc:spChg>
        <pc:spChg chg="mod">
          <ac:chgData name="Valentin Gotsev" userId="cc80aba9e24699b3" providerId="LiveId" clId="{AF32A61A-2B2D-4B73-8664-703BE28A76C5}" dt="2022-06-13T05:27:25.793" v="254" actId="1076"/>
          <ac:spMkLst>
            <pc:docMk/>
            <pc:sldMk cId="1237804744" sldId="310"/>
            <ac:spMk id="4" creationId="{A827D9F2-94A1-4189-BFA6-0BD0AD0D754A}"/>
          </ac:spMkLst>
        </pc:spChg>
        <pc:picChg chg="add mod">
          <ac:chgData name="Valentin Gotsev" userId="cc80aba9e24699b3" providerId="LiveId" clId="{AF32A61A-2B2D-4B73-8664-703BE28A76C5}" dt="2022-06-13T05:27:30.090" v="256" actId="1076"/>
          <ac:picMkLst>
            <pc:docMk/>
            <pc:sldMk cId="1237804744" sldId="310"/>
            <ac:picMk id="5" creationId="{A7ECAD83-CF9C-CAD5-2169-DE24E884609F}"/>
          </ac:picMkLst>
        </pc:picChg>
        <pc:picChg chg="mod">
          <ac:chgData name="Valentin Gotsev" userId="cc80aba9e24699b3" providerId="LiveId" clId="{AF32A61A-2B2D-4B73-8664-703BE28A76C5}" dt="2022-06-13T05:27:21.884" v="252" actId="1076"/>
          <ac:picMkLst>
            <pc:docMk/>
            <pc:sldMk cId="1237804744" sldId="310"/>
            <ac:picMk id="9" creationId="{6AEED00E-0B81-13CA-C696-76E8B110B013}"/>
          </ac:picMkLst>
        </pc:picChg>
        <pc:picChg chg="mod">
          <ac:chgData name="Valentin Gotsev" userId="cc80aba9e24699b3" providerId="LiveId" clId="{AF32A61A-2B2D-4B73-8664-703BE28A76C5}" dt="2022-06-13T05:27:22.902" v="253" actId="1076"/>
          <ac:picMkLst>
            <pc:docMk/>
            <pc:sldMk cId="1237804744" sldId="310"/>
            <ac:picMk id="17" creationId="{6D7298E9-DD1A-5FA5-95BD-7E0A3AE9ECA3}"/>
          </ac:picMkLst>
        </pc:picChg>
      </pc:sldChg>
      <pc:sldChg chg="modSp mod modTransition">
        <pc:chgData name="Valentin Gotsev" userId="cc80aba9e24699b3" providerId="LiveId" clId="{AF32A61A-2B2D-4B73-8664-703BE28A76C5}" dt="2022-06-13T05:44:49.278" v="309"/>
        <pc:sldMkLst>
          <pc:docMk/>
          <pc:sldMk cId="1444161404" sldId="311"/>
        </pc:sldMkLst>
        <pc:spChg chg="mod">
          <ac:chgData name="Valentin Gotsev" userId="cc80aba9e24699b3" providerId="LiveId" clId="{AF32A61A-2B2D-4B73-8664-703BE28A76C5}" dt="2022-06-13T04:48:37.154" v="61" actId="20577"/>
          <ac:spMkLst>
            <pc:docMk/>
            <pc:sldMk cId="1444161404" sldId="311"/>
            <ac:spMk id="12" creationId="{F7891C0A-062F-296A-8C24-A7092461E342}"/>
          </ac:spMkLst>
        </pc:spChg>
        <pc:spChg chg="mod">
          <ac:chgData name="Valentin Gotsev" userId="cc80aba9e24699b3" providerId="LiveId" clId="{AF32A61A-2B2D-4B73-8664-703BE28A76C5}" dt="2022-06-13T05:06:41.876" v="201" actId="1076"/>
          <ac:spMkLst>
            <pc:docMk/>
            <pc:sldMk cId="1444161404" sldId="311"/>
            <ac:spMk id="14" creationId="{934C7178-7A1C-AF64-67E9-D369C1CEF778}"/>
          </ac:spMkLst>
        </pc:spChg>
      </pc:sldChg>
      <pc:sldChg chg="modSp mod">
        <pc:chgData name="Valentin Gotsev" userId="cc80aba9e24699b3" providerId="LiveId" clId="{AF32A61A-2B2D-4B73-8664-703BE28A76C5}" dt="2022-06-13T06:46:37.118" v="365"/>
        <pc:sldMkLst>
          <pc:docMk/>
          <pc:sldMk cId="4149704909" sldId="312"/>
        </pc:sldMkLst>
        <pc:spChg chg="mod">
          <ac:chgData name="Valentin Gotsev" userId="cc80aba9e24699b3" providerId="LiveId" clId="{AF32A61A-2B2D-4B73-8664-703BE28A76C5}" dt="2022-06-13T06:46:37.118" v="365"/>
          <ac:spMkLst>
            <pc:docMk/>
            <pc:sldMk cId="4149704909" sldId="312"/>
            <ac:spMk id="3" creationId="{B37D1688-D092-0AC8-D32F-405094F0DE16}"/>
          </ac:spMkLst>
        </pc:spChg>
      </pc:sldChg>
      <pc:sldChg chg="modSp add del mod">
        <pc:chgData name="Valentin Gotsev" userId="cc80aba9e24699b3" providerId="LiveId" clId="{AF32A61A-2B2D-4B73-8664-703BE28A76C5}" dt="2022-06-13T06:51:37.093" v="384"/>
        <pc:sldMkLst>
          <pc:docMk/>
          <pc:sldMk cId="2335008466" sldId="313"/>
        </pc:sldMkLst>
        <pc:spChg chg="mod">
          <ac:chgData name="Valentin Gotsev" userId="cc80aba9e24699b3" providerId="LiveId" clId="{AF32A61A-2B2D-4B73-8664-703BE28A76C5}" dt="2022-06-13T06:51:37.093" v="384"/>
          <ac:spMkLst>
            <pc:docMk/>
            <pc:sldMk cId="2335008466" sldId="313"/>
            <ac:spMk id="3" creationId="{B37D1688-D092-0AC8-D32F-405094F0DE16}"/>
          </ac:spMkLst>
        </pc:spChg>
      </pc:sldChg>
      <pc:sldChg chg="modSp add mod">
        <pc:chgData name="Valentin Gotsev" userId="cc80aba9e24699b3" providerId="LiveId" clId="{AF32A61A-2B2D-4B73-8664-703BE28A76C5}" dt="2022-06-13T06:46:47.762" v="370"/>
        <pc:sldMkLst>
          <pc:docMk/>
          <pc:sldMk cId="945556869" sldId="314"/>
        </pc:sldMkLst>
        <pc:spChg chg="mod">
          <ac:chgData name="Valentin Gotsev" userId="cc80aba9e24699b3" providerId="LiveId" clId="{AF32A61A-2B2D-4B73-8664-703BE28A76C5}" dt="2022-06-13T06:46:47.762" v="370"/>
          <ac:spMkLst>
            <pc:docMk/>
            <pc:sldMk cId="945556869" sldId="314"/>
            <ac:spMk id="3" creationId="{B37D1688-D092-0AC8-D32F-405094F0DE1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96468C-3CF5-4DDD-BC89-0A2AF90FE6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F6521FF6-B605-4AE6-B6A1-34F7BEEFFE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Project Management Life Cycle</a:t>
          </a:r>
          <a:endParaRPr lang="en-US"/>
        </a:p>
      </dgm:t>
    </dgm:pt>
    <dgm:pt modelId="{C9171528-F94B-4568-8146-2CFCBA356216}" type="parTrans" cxnId="{81806546-241F-4401-9F56-9DA9909D4BDE}">
      <dgm:prSet/>
      <dgm:spPr/>
      <dgm:t>
        <a:bodyPr/>
        <a:lstStyle/>
        <a:p>
          <a:endParaRPr lang="en-US"/>
        </a:p>
      </dgm:t>
    </dgm:pt>
    <dgm:pt modelId="{AF90BC9B-382B-4C6D-B2CB-3115399094CF}" type="sibTrans" cxnId="{81806546-241F-4401-9F56-9DA9909D4BD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7CE977E-7055-47AD-A7D0-E148AFD434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Quad Chart</a:t>
          </a:r>
          <a:endParaRPr lang="en-US"/>
        </a:p>
      </dgm:t>
    </dgm:pt>
    <dgm:pt modelId="{94559CB6-7003-4BA1-8C21-F610DFA09BB0}" type="parTrans" cxnId="{D1FAFB67-74E5-4617-90BF-9797F20317ED}">
      <dgm:prSet/>
      <dgm:spPr/>
      <dgm:t>
        <a:bodyPr/>
        <a:lstStyle/>
        <a:p>
          <a:endParaRPr lang="en-US"/>
        </a:p>
      </dgm:t>
    </dgm:pt>
    <dgm:pt modelId="{F0579A97-7081-4AFD-B23F-4D6DA75018A2}" type="sibTrans" cxnId="{D1FAFB67-74E5-4617-90BF-9797F20317E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96F267-460E-4BEC-A092-775F97A420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Stakeholders Analysis</a:t>
          </a:r>
          <a:endParaRPr lang="en-US"/>
        </a:p>
      </dgm:t>
    </dgm:pt>
    <dgm:pt modelId="{05EBC7AD-841C-40D9-BDF1-7231C115F392}" type="parTrans" cxnId="{B55DB066-38C8-4FF9-9BCE-12B4BAF64A9A}">
      <dgm:prSet/>
      <dgm:spPr/>
      <dgm:t>
        <a:bodyPr/>
        <a:lstStyle/>
        <a:p>
          <a:endParaRPr lang="en-US"/>
        </a:p>
      </dgm:t>
    </dgm:pt>
    <dgm:pt modelId="{6B5F9988-51C8-45E6-ACE1-CD205F904B45}" type="sibTrans" cxnId="{B55DB066-38C8-4FF9-9BCE-12B4BAF64A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0344A3-0C97-4B0F-931A-37C5F3C03D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 dirty="0"/>
            <a:t>Work Base Structure (WBS) and Gantt Chart</a:t>
          </a:r>
          <a:endParaRPr lang="en-US" dirty="0"/>
        </a:p>
      </dgm:t>
    </dgm:pt>
    <dgm:pt modelId="{53B9461F-38DA-4677-9CF7-BB915340117F}" type="parTrans" cxnId="{882A520D-DE6F-48E8-BD11-47FC299C8B7D}">
      <dgm:prSet/>
      <dgm:spPr/>
      <dgm:t>
        <a:bodyPr/>
        <a:lstStyle/>
        <a:p>
          <a:endParaRPr lang="en-US"/>
        </a:p>
      </dgm:t>
    </dgm:pt>
    <dgm:pt modelId="{BFFAC2B2-C574-45A8-9913-D604D70D57F7}" type="sibTrans" cxnId="{882A520D-DE6F-48E8-BD11-47FC299C8B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5EBBCAF-1111-4FCF-9335-465333B5D1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Risk Analysis and Mitigation</a:t>
          </a:r>
          <a:endParaRPr lang="en-US"/>
        </a:p>
      </dgm:t>
    </dgm:pt>
    <dgm:pt modelId="{095C1AFB-02CF-4856-B148-3D2295FA628F}" type="parTrans" cxnId="{D772B62B-5B4A-485B-8154-EB51406ADCEB}">
      <dgm:prSet/>
      <dgm:spPr/>
      <dgm:t>
        <a:bodyPr/>
        <a:lstStyle/>
        <a:p>
          <a:endParaRPr lang="en-US"/>
        </a:p>
      </dgm:t>
    </dgm:pt>
    <dgm:pt modelId="{F329986A-D950-48AB-9D39-9741E35839B7}" type="sibTrans" cxnId="{D772B62B-5B4A-485B-8154-EB51406ADC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07C5733-DC31-4B00-9D00-2E0D789E28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Monitoring and Evaluation</a:t>
          </a:r>
          <a:endParaRPr lang="en-US"/>
        </a:p>
      </dgm:t>
    </dgm:pt>
    <dgm:pt modelId="{59D12EAC-3261-4E1B-9992-C40CD6D92589}" type="parTrans" cxnId="{DD583852-8A28-4636-9CE3-B43999360EE2}">
      <dgm:prSet/>
      <dgm:spPr/>
      <dgm:t>
        <a:bodyPr/>
        <a:lstStyle/>
        <a:p>
          <a:endParaRPr lang="en-US"/>
        </a:p>
      </dgm:t>
    </dgm:pt>
    <dgm:pt modelId="{BB202952-6BED-4EA0-9680-A87561093FA1}" type="sibTrans" cxnId="{DD583852-8A28-4636-9CE3-B43999360EE2}">
      <dgm:prSet/>
      <dgm:spPr/>
      <dgm:t>
        <a:bodyPr/>
        <a:lstStyle/>
        <a:p>
          <a:endParaRPr lang="en-US"/>
        </a:p>
      </dgm:t>
    </dgm:pt>
    <dgm:pt modelId="{8FD82994-1E6B-4539-AAB0-6E96A93A078F}" type="pres">
      <dgm:prSet presAssocID="{0E96468C-3CF5-4DDD-BC89-0A2AF90FE6DD}" presName="root" presStyleCnt="0">
        <dgm:presLayoutVars>
          <dgm:dir/>
          <dgm:resizeHandles val="exact"/>
        </dgm:presLayoutVars>
      </dgm:prSet>
      <dgm:spPr/>
    </dgm:pt>
    <dgm:pt modelId="{F3C5A6AC-8150-48F4-8950-B01BE94C3EA7}" type="pres">
      <dgm:prSet presAssocID="{F6521FF6-B605-4AE6-B6A1-34F7BEEFFE5D}" presName="compNode" presStyleCnt="0"/>
      <dgm:spPr/>
    </dgm:pt>
    <dgm:pt modelId="{73811489-AF8E-4CAD-A527-5CCD8B171FDE}" type="pres">
      <dgm:prSet presAssocID="{F6521FF6-B605-4AE6-B6A1-34F7BEEFFE5D}" presName="bgRect" presStyleLbl="bgShp" presStyleIdx="0" presStyleCnt="6"/>
      <dgm:spPr/>
    </dgm:pt>
    <dgm:pt modelId="{8E9167E6-0124-40C7-AE83-28DEFF2CE4EE}" type="pres">
      <dgm:prSet presAssocID="{F6521FF6-B605-4AE6-B6A1-34F7BEEFFE5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33BCC42C-E5B3-4F22-8C71-53795C5C20B7}" type="pres">
      <dgm:prSet presAssocID="{F6521FF6-B605-4AE6-B6A1-34F7BEEFFE5D}" presName="spaceRect" presStyleCnt="0"/>
      <dgm:spPr/>
    </dgm:pt>
    <dgm:pt modelId="{43B05D3A-C584-4C74-AFD4-BFC24A2E2311}" type="pres">
      <dgm:prSet presAssocID="{F6521FF6-B605-4AE6-B6A1-34F7BEEFFE5D}" presName="parTx" presStyleLbl="revTx" presStyleIdx="0" presStyleCnt="6">
        <dgm:presLayoutVars>
          <dgm:chMax val="0"/>
          <dgm:chPref val="0"/>
        </dgm:presLayoutVars>
      </dgm:prSet>
      <dgm:spPr/>
    </dgm:pt>
    <dgm:pt modelId="{1AA67AA6-7946-48AD-9D0B-97107B6AB5F0}" type="pres">
      <dgm:prSet presAssocID="{AF90BC9B-382B-4C6D-B2CB-3115399094CF}" presName="sibTrans" presStyleCnt="0"/>
      <dgm:spPr/>
    </dgm:pt>
    <dgm:pt modelId="{5A38E4E2-09E1-4F64-9FC1-798AB3BCE8AB}" type="pres">
      <dgm:prSet presAssocID="{67CE977E-7055-47AD-A7D0-E148AFD4345B}" presName="compNode" presStyleCnt="0"/>
      <dgm:spPr/>
    </dgm:pt>
    <dgm:pt modelId="{9CC270BB-FB69-41A9-8FB0-598BC5A3D149}" type="pres">
      <dgm:prSet presAssocID="{67CE977E-7055-47AD-A7D0-E148AFD4345B}" presName="bgRect" presStyleLbl="bgShp" presStyleIdx="1" presStyleCnt="6"/>
      <dgm:spPr/>
    </dgm:pt>
    <dgm:pt modelId="{498A5320-58F6-4C02-A434-EAFE573C7063}" type="pres">
      <dgm:prSet presAssocID="{67CE977E-7055-47AD-A7D0-E148AFD4345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92A0A9A-824C-469C-AF96-DD88C564361A}" type="pres">
      <dgm:prSet presAssocID="{67CE977E-7055-47AD-A7D0-E148AFD4345B}" presName="spaceRect" presStyleCnt="0"/>
      <dgm:spPr/>
    </dgm:pt>
    <dgm:pt modelId="{602F982D-139B-49D0-A229-9F8A44984B83}" type="pres">
      <dgm:prSet presAssocID="{67CE977E-7055-47AD-A7D0-E148AFD4345B}" presName="parTx" presStyleLbl="revTx" presStyleIdx="1" presStyleCnt="6">
        <dgm:presLayoutVars>
          <dgm:chMax val="0"/>
          <dgm:chPref val="0"/>
        </dgm:presLayoutVars>
      </dgm:prSet>
      <dgm:spPr/>
    </dgm:pt>
    <dgm:pt modelId="{5B0B299E-6DD5-4161-A591-2915A7B42D9D}" type="pres">
      <dgm:prSet presAssocID="{F0579A97-7081-4AFD-B23F-4D6DA75018A2}" presName="sibTrans" presStyleCnt="0"/>
      <dgm:spPr/>
    </dgm:pt>
    <dgm:pt modelId="{3D492428-81A6-4425-AC25-45901A94E72F}" type="pres">
      <dgm:prSet presAssocID="{4296F267-460E-4BEC-A092-775F97A420AB}" presName="compNode" presStyleCnt="0"/>
      <dgm:spPr/>
    </dgm:pt>
    <dgm:pt modelId="{62C62C1D-79B2-4581-9AC4-0AE308C94AEC}" type="pres">
      <dgm:prSet presAssocID="{4296F267-460E-4BEC-A092-775F97A420AB}" presName="bgRect" presStyleLbl="bgShp" presStyleIdx="2" presStyleCnt="6"/>
      <dgm:spPr/>
    </dgm:pt>
    <dgm:pt modelId="{21679818-4214-477F-BC02-0BCAE0AFACCF}" type="pres">
      <dgm:prSet presAssocID="{4296F267-460E-4BEC-A092-775F97A420A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4B105DE-0971-4F10-80D6-065DCFD1C7CE}" type="pres">
      <dgm:prSet presAssocID="{4296F267-460E-4BEC-A092-775F97A420AB}" presName="spaceRect" presStyleCnt="0"/>
      <dgm:spPr/>
    </dgm:pt>
    <dgm:pt modelId="{E6ABCD85-2665-4B2E-BE62-5A2252FB4193}" type="pres">
      <dgm:prSet presAssocID="{4296F267-460E-4BEC-A092-775F97A420AB}" presName="parTx" presStyleLbl="revTx" presStyleIdx="2" presStyleCnt="6">
        <dgm:presLayoutVars>
          <dgm:chMax val="0"/>
          <dgm:chPref val="0"/>
        </dgm:presLayoutVars>
      </dgm:prSet>
      <dgm:spPr/>
    </dgm:pt>
    <dgm:pt modelId="{A0A8002E-8FF7-4366-BA09-8BCBBAA90EC9}" type="pres">
      <dgm:prSet presAssocID="{6B5F9988-51C8-45E6-ACE1-CD205F904B45}" presName="sibTrans" presStyleCnt="0"/>
      <dgm:spPr/>
    </dgm:pt>
    <dgm:pt modelId="{6F54964C-F0B0-42D0-9EE6-2FA21AB68F1F}" type="pres">
      <dgm:prSet presAssocID="{BB0344A3-0C97-4B0F-931A-37C5F3C03DF0}" presName="compNode" presStyleCnt="0"/>
      <dgm:spPr/>
    </dgm:pt>
    <dgm:pt modelId="{2E79C763-4E22-4BA7-843A-42065A32F158}" type="pres">
      <dgm:prSet presAssocID="{BB0344A3-0C97-4B0F-931A-37C5F3C03DF0}" presName="bgRect" presStyleLbl="bgShp" presStyleIdx="3" presStyleCnt="6"/>
      <dgm:spPr/>
    </dgm:pt>
    <dgm:pt modelId="{4F40AA5A-3048-4D50-8B0A-A2CDF4044EED}" type="pres">
      <dgm:prSet presAssocID="{BB0344A3-0C97-4B0F-931A-37C5F3C03DF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7268997-3D09-4378-9DED-8E0C092F46E3}" type="pres">
      <dgm:prSet presAssocID="{BB0344A3-0C97-4B0F-931A-37C5F3C03DF0}" presName="spaceRect" presStyleCnt="0"/>
      <dgm:spPr/>
    </dgm:pt>
    <dgm:pt modelId="{74F20121-A5EB-49AB-A8E1-713F1170FD47}" type="pres">
      <dgm:prSet presAssocID="{BB0344A3-0C97-4B0F-931A-37C5F3C03DF0}" presName="parTx" presStyleLbl="revTx" presStyleIdx="3" presStyleCnt="6">
        <dgm:presLayoutVars>
          <dgm:chMax val="0"/>
          <dgm:chPref val="0"/>
        </dgm:presLayoutVars>
      </dgm:prSet>
      <dgm:spPr/>
    </dgm:pt>
    <dgm:pt modelId="{FEBF5656-C602-416B-81CA-99ECF90175DB}" type="pres">
      <dgm:prSet presAssocID="{BFFAC2B2-C574-45A8-9913-D604D70D57F7}" presName="sibTrans" presStyleCnt="0"/>
      <dgm:spPr/>
    </dgm:pt>
    <dgm:pt modelId="{7C3B0F07-B1DC-49A3-98ED-23AEF920A6C1}" type="pres">
      <dgm:prSet presAssocID="{A5EBBCAF-1111-4FCF-9335-465333B5D1E5}" presName="compNode" presStyleCnt="0"/>
      <dgm:spPr/>
    </dgm:pt>
    <dgm:pt modelId="{98D9F39F-E61D-4F0E-B1B2-C47A0EA3CA8C}" type="pres">
      <dgm:prSet presAssocID="{A5EBBCAF-1111-4FCF-9335-465333B5D1E5}" presName="bgRect" presStyleLbl="bgShp" presStyleIdx="4" presStyleCnt="6"/>
      <dgm:spPr/>
    </dgm:pt>
    <dgm:pt modelId="{9CA07AB2-52BC-4F8C-9CB0-C42B218D697F}" type="pres">
      <dgm:prSet presAssocID="{A5EBBCAF-1111-4FCF-9335-465333B5D1E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511B782A-6A06-4456-9478-53E9D675DEBF}" type="pres">
      <dgm:prSet presAssocID="{A5EBBCAF-1111-4FCF-9335-465333B5D1E5}" presName="spaceRect" presStyleCnt="0"/>
      <dgm:spPr/>
    </dgm:pt>
    <dgm:pt modelId="{D2D167D8-703C-4180-9681-0B9485CE9147}" type="pres">
      <dgm:prSet presAssocID="{A5EBBCAF-1111-4FCF-9335-465333B5D1E5}" presName="parTx" presStyleLbl="revTx" presStyleIdx="4" presStyleCnt="6">
        <dgm:presLayoutVars>
          <dgm:chMax val="0"/>
          <dgm:chPref val="0"/>
        </dgm:presLayoutVars>
      </dgm:prSet>
      <dgm:spPr/>
    </dgm:pt>
    <dgm:pt modelId="{02902D38-F04C-4F67-B53A-26497A6C497E}" type="pres">
      <dgm:prSet presAssocID="{F329986A-D950-48AB-9D39-9741E35839B7}" presName="sibTrans" presStyleCnt="0"/>
      <dgm:spPr/>
    </dgm:pt>
    <dgm:pt modelId="{1B4C7499-3225-4050-A546-CA04FAFBF68F}" type="pres">
      <dgm:prSet presAssocID="{407C5733-DC31-4B00-9D00-2E0D789E2884}" presName="compNode" presStyleCnt="0"/>
      <dgm:spPr/>
    </dgm:pt>
    <dgm:pt modelId="{675E8D10-32C9-40A8-B6FF-C45C0158F669}" type="pres">
      <dgm:prSet presAssocID="{407C5733-DC31-4B00-9D00-2E0D789E2884}" presName="bgRect" presStyleLbl="bgShp" presStyleIdx="5" presStyleCnt="6"/>
      <dgm:spPr/>
    </dgm:pt>
    <dgm:pt modelId="{39421199-F977-4CCC-ACCB-7AC12ABE841B}" type="pres">
      <dgm:prSet presAssocID="{407C5733-DC31-4B00-9D00-2E0D789E288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4CCBAE6D-B8CE-412F-B20A-C2701538EA01}" type="pres">
      <dgm:prSet presAssocID="{407C5733-DC31-4B00-9D00-2E0D789E2884}" presName="spaceRect" presStyleCnt="0"/>
      <dgm:spPr/>
    </dgm:pt>
    <dgm:pt modelId="{8818E366-6EFE-4861-8111-B5DF128A78C4}" type="pres">
      <dgm:prSet presAssocID="{407C5733-DC31-4B00-9D00-2E0D789E288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82A520D-DE6F-48E8-BD11-47FC299C8B7D}" srcId="{0E96468C-3CF5-4DDD-BC89-0A2AF90FE6DD}" destId="{BB0344A3-0C97-4B0F-931A-37C5F3C03DF0}" srcOrd="3" destOrd="0" parTransId="{53B9461F-38DA-4677-9CF7-BB915340117F}" sibTransId="{BFFAC2B2-C574-45A8-9913-D604D70D57F7}"/>
    <dgm:cxn modelId="{93CF302A-CE55-4F94-A724-06DB2A901FDA}" type="presOf" srcId="{0E96468C-3CF5-4DDD-BC89-0A2AF90FE6DD}" destId="{8FD82994-1E6B-4539-AAB0-6E96A93A078F}" srcOrd="0" destOrd="0" presId="urn:microsoft.com/office/officeart/2018/2/layout/IconVerticalSolidList"/>
    <dgm:cxn modelId="{D772B62B-5B4A-485B-8154-EB51406ADCEB}" srcId="{0E96468C-3CF5-4DDD-BC89-0A2AF90FE6DD}" destId="{A5EBBCAF-1111-4FCF-9335-465333B5D1E5}" srcOrd="4" destOrd="0" parTransId="{095C1AFB-02CF-4856-B148-3D2295FA628F}" sibTransId="{F329986A-D950-48AB-9D39-9741E35839B7}"/>
    <dgm:cxn modelId="{81806546-241F-4401-9F56-9DA9909D4BDE}" srcId="{0E96468C-3CF5-4DDD-BC89-0A2AF90FE6DD}" destId="{F6521FF6-B605-4AE6-B6A1-34F7BEEFFE5D}" srcOrd="0" destOrd="0" parTransId="{C9171528-F94B-4568-8146-2CFCBA356216}" sibTransId="{AF90BC9B-382B-4C6D-B2CB-3115399094CF}"/>
    <dgm:cxn modelId="{B55DB066-38C8-4FF9-9BCE-12B4BAF64A9A}" srcId="{0E96468C-3CF5-4DDD-BC89-0A2AF90FE6DD}" destId="{4296F267-460E-4BEC-A092-775F97A420AB}" srcOrd="2" destOrd="0" parTransId="{05EBC7AD-841C-40D9-BDF1-7231C115F392}" sibTransId="{6B5F9988-51C8-45E6-ACE1-CD205F904B45}"/>
    <dgm:cxn modelId="{D1FAFB67-74E5-4617-90BF-9797F20317ED}" srcId="{0E96468C-3CF5-4DDD-BC89-0A2AF90FE6DD}" destId="{67CE977E-7055-47AD-A7D0-E148AFD4345B}" srcOrd="1" destOrd="0" parTransId="{94559CB6-7003-4BA1-8C21-F610DFA09BB0}" sibTransId="{F0579A97-7081-4AFD-B23F-4D6DA75018A2}"/>
    <dgm:cxn modelId="{E5DDD848-5B5A-4983-8453-585F043B4790}" type="presOf" srcId="{407C5733-DC31-4B00-9D00-2E0D789E2884}" destId="{8818E366-6EFE-4861-8111-B5DF128A78C4}" srcOrd="0" destOrd="0" presId="urn:microsoft.com/office/officeart/2018/2/layout/IconVerticalSolidList"/>
    <dgm:cxn modelId="{DD583852-8A28-4636-9CE3-B43999360EE2}" srcId="{0E96468C-3CF5-4DDD-BC89-0A2AF90FE6DD}" destId="{407C5733-DC31-4B00-9D00-2E0D789E2884}" srcOrd="5" destOrd="0" parTransId="{59D12EAC-3261-4E1B-9992-C40CD6D92589}" sibTransId="{BB202952-6BED-4EA0-9680-A87561093FA1}"/>
    <dgm:cxn modelId="{DCB3F074-9BAA-4F0C-94BF-39B87FE04FB6}" type="presOf" srcId="{67CE977E-7055-47AD-A7D0-E148AFD4345B}" destId="{602F982D-139B-49D0-A229-9F8A44984B83}" srcOrd="0" destOrd="0" presId="urn:microsoft.com/office/officeart/2018/2/layout/IconVerticalSolidList"/>
    <dgm:cxn modelId="{E28EA67E-2FF0-4FBD-89C6-4228C0BAF417}" type="presOf" srcId="{A5EBBCAF-1111-4FCF-9335-465333B5D1E5}" destId="{D2D167D8-703C-4180-9681-0B9485CE9147}" srcOrd="0" destOrd="0" presId="urn:microsoft.com/office/officeart/2018/2/layout/IconVerticalSolidList"/>
    <dgm:cxn modelId="{75B79AC1-080E-488D-9C8E-8B4808D02A88}" type="presOf" srcId="{F6521FF6-B605-4AE6-B6A1-34F7BEEFFE5D}" destId="{43B05D3A-C584-4C74-AFD4-BFC24A2E2311}" srcOrd="0" destOrd="0" presId="urn:microsoft.com/office/officeart/2018/2/layout/IconVerticalSolidList"/>
    <dgm:cxn modelId="{2EFE0ACD-8A80-4FA8-8C4B-88AB14099B47}" type="presOf" srcId="{BB0344A3-0C97-4B0F-931A-37C5F3C03DF0}" destId="{74F20121-A5EB-49AB-A8E1-713F1170FD47}" srcOrd="0" destOrd="0" presId="urn:microsoft.com/office/officeart/2018/2/layout/IconVerticalSolidList"/>
    <dgm:cxn modelId="{9BFE67CE-62E9-4415-A39C-9834F3E53587}" type="presOf" srcId="{4296F267-460E-4BEC-A092-775F97A420AB}" destId="{E6ABCD85-2665-4B2E-BE62-5A2252FB4193}" srcOrd="0" destOrd="0" presId="urn:microsoft.com/office/officeart/2018/2/layout/IconVerticalSolidList"/>
    <dgm:cxn modelId="{22650FBD-FF44-4881-994E-6289B4A1D257}" type="presParOf" srcId="{8FD82994-1E6B-4539-AAB0-6E96A93A078F}" destId="{F3C5A6AC-8150-48F4-8950-B01BE94C3EA7}" srcOrd="0" destOrd="0" presId="urn:microsoft.com/office/officeart/2018/2/layout/IconVerticalSolidList"/>
    <dgm:cxn modelId="{03B910E1-161B-4C9F-8EC1-5508CC7A531C}" type="presParOf" srcId="{F3C5A6AC-8150-48F4-8950-B01BE94C3EA7}" destId="{73811489-AF8E-4CAD-A527-5CCD8B171FDE}" srcOrd="0" destOrd="0" presId="urn:microsoft.com/office/officeart/2018/2/layout/IconVerticalSolidList"/>
    <dgm:cxn modelId="{E951328B-D1E9-41BF-99D7-9DBBF88721E0}" type="presParOf" srcId="{F3C5A6AC-8150-48F4-8950-B01BE94C3EA7}" destId="{8E9167E6-0124-40C7-AE83-28DEFF2CE4EE}" srcOrd="1" destOrd="0" presId="urn:microsoft.com/office/officeart/2018/2/layout/IconVerticalSolidList"/>
    <dgm:cxn modelId="{154B9E42-350F-4198-ACE7-49B3467E5336}" type="presParOf" srcId="{F3C5A6AC-8150-48F4-8950-B01BE94C3EA7}" destId="{33BCC42C-E5B3-4F22-8C71-53795C5C20B7}" srcOrd="2" destOrd="0" presId="urn:microsoft.com/office/officeart/2018/2/layout/IconVerticalSolidList"/>
    <dgm:cxn modelId="{1C9566C8-EEED-498A-A3A5-13AC13B80A34}" type="presParOf" srcId="{F3C5A6AC-8150-48F4-8950-B01BE94C3EA7}" destId="{43B05D3A-C584-4C74-AFD4-BFC24A2E2311}" srcOrd="3" destOrd="0" presId="urn:microsoft.com/office/officeart/2018/2/layout/IconVerticalSolidList"/>
    <dgm:cxn modelId="{F6B112CD-FB55-4071-B587-4719907616AA}" type="presParOf" srcId="{8FD82994-1E6B-4539-AAB0-6E96A93A078F}" destId="{1AA67AA6-7946-48AD-9D0B-97107B6AB5F0}" srcOrd="1" destOrd="0" presId="urn:microsoft.com/office/officeart/2018/2/layout/IconVerticalSolidList"/>
    <dgm:cxn modelId="{D7170707-8C5E-457F-8DE7-64C25EDA0FED}" type="presParOf" srcId="{8FD82994-1E6B-4539-AAB0-6E96A93A078F}" destId="{5A38E4E2-09E1-4F64-9FC1-798AB3BCE8AB}" srcOrd="2" destOrd="0" presId="urn:microsoft.com/office/officeart/2018/2/layout/IconVerticalSolidList"/>
    <dgm:cxn modelId="{4C4701B2-D934-49CB-B9A5-7D7A6AFEFDAD}" type="presParOf" srcId="{5A38E4E2-09E1-4F64-9FC1-798AB3BCE8AB}" destId="{9CC270BB-FB69-41A9-8FB0-598BC5A3D149}" srcOrd="0" destOrd="0" presId="urn:microsoft.com/office/officeart/2018/2/layout/IconVerticalSolidList"/>
    <dgm:cxn modelId="{08C2860C-5045-425B-9163-283B73553947}" type="presParOf" srcId="{5A38E4E2-09E1-4F64-9FC1-798AB3BCE8AB}" destId="{498A5320-58F6-4C02-A434-EAFE573C7063}" srcOrd="1" destOrd="0" presId="urn:microsoft.com/office/officeart/2018/2/layout/IconVerticalSolidList"/>
    <dgm:cxn modelId="{EA4160F2-068B-450B-B9C9-3F774E8C34BC}" type="presParOf" srcId="{5A38E4E2-09E1-4F64-9FC1-798AB3BCE8AB}" destId="{292A0A9A-824C-469C-AF96-DD88C564361A}" srcOrd="2" destOrd="0" presId="urn:microsoft.com/office/officeart/2018/2/layout/IconVerticalSolidList"/>
    <dgm:cxn modelId="{871A3510-7FC3-4135-BBB3-4547914244DE}" type="presParOf" srcId="{5A38E4E2-09E1-4F64-9FC1-798AB3BCE8AB}" destId="{602F982D-139B-49D0-A229-9F8A44984B83}" srcOrd="3" destOrd="0" presId="urn:microsoft.com/office/officeart/2018/2/layout/IconVerticalSolidList"/>
    <dgm:cxn modelId="{541CC722-E777-40FB-ADAB-D7858641B962}" type="presParOf" srcId="{8FD82994-1E6B-4539-AAB0-6E96A93A078F}" destId="{5B0B299E-6DD5-4161-A591-2915A7B42D9D}" srcOrd="3" destOrd="0" presId="urn:microsoft.com/office/officeart/2018/2/layout/IconVerticalSolidList"/>
    <dgm:cxn modelId="{4491E67B-A155-453D-A7F1-5EC871BBFA6A}" type="presParOf" srcId="{8FD82994-1E6B-4539-AAB0-6E96A93A078F}" destId="{3D492428-81A6-4425-AC25-45901A94E72F}" srcOrd="4" destOrd="0" presId="urn:microsoft.com/office/officeart/2018/2/layout/IconVerticalSolidList"/>
    <dgm:cxn modelId="{F479E5E8-36E7-43F2-9212-7CF0A2861617}" type="presParOf" srcId="{3D492428-81A6-4425-AC25-45901A94E72F}" destId="{62C62C1D-79B2-4581-9AC4-0AE308C94AEC}" srcOrd="0" destOrd="0" presId="urn:microsoft.com/office/officeart/2018/2/layout/IconVerticalSolidList"/>
    <dgm:cxn modelId="{4B5996AA-BF3C-4DD9-93CA-35EE8D6192F8}" type="presParOf" srcId="{3D492428-81A6-4425-AC25-45901A94E72F}" destId="{21679818-4214-477F-BC02-0BCAE0AFACCF}" srcOrd="1" destOrd="0" presId="urn:microsoft.com/office/officeart/2018/2/layout/IconVerticalSolidList"/>
    <dgm:cxn modelId="{DDFFFA1B-2857-425E-B6E4-F38966175CE2}" type="presParOf" srcId="{3D492428-81A6-4425-AC25-45901A94E72F}" destId="{94B105DE-0971-4F10-80D6-065DCFD1C7CE}" srcOrd="2" destOrd="0" presId="urn:microsoft.com/office/officeart/2018/2/layout/IconVerticalSolidList"/>
    <dgm:cxn modelId="{145AB815-8BB2-41AC-A8D0-F05C387A1962}" type="presParOf" srcId="{3D492428-81A6-4425-AC25-45901A94E72F}" destId="{E6ABCD85-2665-4B2E-BE62-5A2252FB4193}" srcOrd="3" destOrd="0" presId="urn:microsoft.com/office/officeart/2018/2/layout/IconVerticalSolidList"/>
    <dgm:cxn modelId="{BF31E002-43DE-4FE9-8561-FD02DB46228F}" type="presParOf" srcId="{8FD82994-1E6B-4539-AAB0-6E96A93A078F}" destId="{A0A8002E-8FF7-4366-BA09-8BCBBAA90EC9}" srcOrd="5" destOrd="0" presId="urn:microsoft.com/office/officeart/2018/2/layout/IconVerticalSolidList"/>
    <dgm:cxn modelId="{E351F316-564E-47B0-9908-A24C0A2A9CA4}" type="presParOf" srcId="{8FD82994-1E6B-4539-AAB0-6E96A93A078F}" destId="{6F54964C-F0B0-42D0-9EE6-2FA21AB68F1F}" srcOrd="6" destOrd="0" presId="urn:microsoft.com/office/officeart/2018/2/layout/IconVerticalSolidList"/>
    <dgm:cxn modelId="{8055291A-0360-4AD4-89FC-8AD9B804A6C5}" type="presParOf" srcId="{6F54964C-F0B0-42D0-9EE6-2FA21AB68F1F}" destId="{2E79C763-4E22-4BA7-843A-42065A32F158}" srcOrd="0" destOrd="0" presId="urn:microsoft.com/office/officeart/2018/2/layout/IconVerticalSolidList"/>
    <dgm:cxn modelId="{9C7A68B7-98C9-4F30-9BB5-9E029BDB5B19}" type="presParOf" srcId="{6F54964C-F0B0-42D0-9EE6-2FA21AB68F1F}" destId="{4F40AA5A-3048-4D50-8B0A-A2CDF4044EED}" srcOrd="1" destOrd="0" presId="urn:microsoft.com/office/officeart/2018/2/layout/IconVerticalSolidList"/>
    <dgm:cxn modelId="{EE30152E-7CBF-4B8A-BBF9-E258356DBFCC}" type="presParOf" srcId="{6F54964C-F0B0-42D0-9EE6-2FA21AB68F1F}" destId="{47268997-3D09-4378-9DED-8E0C092F46E3}" srcOrd="2" destOrd="0" presId="urn:microsoft.com/office/officeart/2018/2/layout/IconVerticalSolidList"/>
    <dgm:cxn modelId="{FDB5CA71-9BE0-4F90-B513-0E18F93385B5}" type="presParOf" srcId="{6F54964C-F0B0-42D0-9EE6-2FA21AB68F1F}" destId="{74F20121-A5EB-49AB-A8E1-713F1170FD47}" srcOrd="3" destOrd="0" presId="urn:microsoft.com/office/officeart/2018/2/layout/IconVerticalSolidList"/>
    <dgm:cxn modelId="{03468F43-FDAA-4054-9390-35B609ACA8BC}" type="presParOf" srcId="{8FD82994-1E6B-4539-AAB0-6E96A93A078F}" destId="{FEBF5656-C602-416B-81CA-99ECF90175DB}" srcOrd="7" destOrd="0" presId="urn:microsoft.com/office/officeart/2018/2/layout/IconVerticalSolidList"/>
    <dgm:cxn modelId="{FB5CF956-7960-482A-AAC3-285F7F9E987D}" type="presParOf" srcId="{8FD82994-1E6B-4539-AAB0-6E96A93A078F}" destId="{7C3B0F07-B1DC-49A3-98ED-23AEF920A6C1}" srcOrd="8" destOrd="0" presId="urn:microsoft.com/office/officeart/2018/2/layout/IconVerticalSolidList"/>
    <dgm:cxn modelId="{722126ED-B9F5-4D55-8931-7593FFF58AC2}" type="presParOf" srcId="{7C3B0F07-B1DC-49A3-98ED-23AEF920A6C1}" destId="{98D9F39F-E61D-4F0E-B1B2-C47A0EA3CA8C}" srcOrd="0" destOrd="0" presId="urn:microsoft.com/office/officeart/2018/2/layout/IconVerticalSolidList"/>
    <dgm:cxn modelId="{ABE54140-8C4E-47DF-9337-668F7E08A439}" type="presParOf" srcId="{7C3B0F07-B1DC-49A3-98ED-23AEF920A6C1}" destId="{9CA07AB2-52BC-4F8C-9CB0-C42B218D697F}" srcOrd="1" destOrd="0" presId="urn:microsoft.com/office/officeart/2018/2/layout/IconVerticalSolidList"/>
    <dgm:cxn modelId="{C18BC5FB-F8FD-47AC-99DE-1323CC2CBF9E}" type="presParOf" srcId="{7C3B0F07-B1DC-49A3-98ED-23AEF920A6C1}" destId="{511B782A-6A06-4456-9478-53E9D675DEBF}" srcOrd="2" destOrd="0" presId="urn:microsoft.com/office/officeart/2018/2/layout/IconVerticalSolidList"/>
    <dgm:cxn modelId="{2F258AF9-C2A7-4FC9-B9BB-FF8A9B925EFB}" type="presParOf" srcId="{7C3B0F07-B1DC-49A3-98ED-23AEF920A6C1}" destId="{D2D167D8-703C-4180-9681-0B9485CE9147}" srcOrd="3" destOrd="0" presId="urn:microsoft.com/office/officeart/2018/2/layout/IconVerticalSolidList"/>
    <dgm:cxn modelId="{BC19F7C3-CDAF-4E08-A425-17D660A2B890}" type="presParOf" srcId="{8FD82994-1E6B-4539-AAB0-6E96A93A078F}" destId="{02902D38-F04C-4F67-B53A-26497A6C497E}" srcOrd="9" destOrd="0" presId="urn:microsoft.com/office/officeart/2018/2/layout/IconVerticalSolidList"/>
    <dgm:cxn modelId="{747235F2-BB96-49B2-B390-E57CDF1F82C3}" type="presParOf" srcId="{8FD82994-1E6B-4539-AAB0-6E96A93A078F}" destId="{1B4C7499-3225-4050-A546-CA04FAFBF68F}" srcOrd="10" destOrd="0" presId="urn:microsoft.com/office/officeart/2018/2/layout/IconVerticalSolidList"/>
    <dgm:cxn modelId="{72863C15-2C46-4C26-89CC-3944DB450BB3}" type="presParOf" srcId="{1B4C7499-3225-4050-A546-CA04FAFBF68F}" destId="{675E8D10-32C9-40A8-B6FF-C45C0158F669}" srcOrd="0" destOrd="0" presId="urn:microsoft.com/office/officeart/2018/2/layout/IconVerticalSolidList"/>
    <dgm:cxn modelId="{3C8201C0-2840-4C3E-A0B0-C231236F8AEC}" type="presParOf" srcId="{1B4C7499-3225-4050-A546-CA04FAFBF68F}" destId="{39421199-F977-4CCC-ACCB-7AC12ABE841B}" srcOrd="1" destOrd="0" presId="urn:microsoft.com/office/officeart/2018/2/layout/IconVerticalSolidList"/>
    <dgm:cxn modelId="{E693E637-FE2A-4E71-8847-8E476A20B995}" type="presParOf" srcId="{1B4C7499-3225-4050-A546-CA04FAFBF68F}" destId="{4CCBAE6D-B8CE-412F-B20A-C2701538EA01}" srcOrd="2" destOrd="0" presId="urn:microsoft.com/office/officeart/2018/2/layout/IconVerticalSolidList"/>
    <dgm:cxn modelId="{4A060A4D-006E-49E8-BD0C-FAE66C87A47E}" type="presParOf" srcId="{1B4C7499-3225-4050-A546-CA04FAFBF68F}" destId="{8818E366-6EFE-4861-8111-B5DF128A78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F1D62F-C3B9-4203-981B-982C8A7BFBC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4211415-E5CF-4644-837A-C5AD7AB9D218}">
      <dgm:prSet/>
      <dgm:spPr/>
      <dgm:t>
        <a:bodyPr/>
        <a:lstStyle/>
        <a:p>
          <a:r>
            <a:rPr lang="en-GB"/>
            <a:t>The advantages of Monitoring and Evaluation: </a:t>
          </a:r>
          <a:endParaRPr lang="en-US"/>
        </a:p>
      </dgm:t>
    </dgm:pt>
    <dgm:pt modelId="{D03A1F35-B891-4E2A-AD47-875840B76960}" type="parTrans" cxnId="{9799296B-28B7-4D69-AB00-0749A5D3BA49}">
      <dgm:prSet/>
      <dgm:spPr/>
      <dgm:t>
        <a:bodyPr/>
        <a:lstStyle/>
        <a:p>
          <a:endParaRPr lang="en-US"/>
        </a:p>
      </dgm:t>
    </dgm:pt>
    <dgm:pt modelId="{13751163-FF9A-42A8-A4D3-40AC62ADB5B7}" type="sibTrans" cxnId="{9799296B-28B7-4D69-AB00-0749A5D3BA49}">
      <dgm:prSet/>
      <dgm:spPr/>
      <dgm:t>
        <a:bodyPr/>
        <a:lstStyle/>
        <a:p>
          <a:endParaRPr lang="en-US"/>
        </a:p>
      </dgm:t>
    </dgm:pt>
    <dgm:pt modelId="{DB6FD2AF-1403-4F43-8806-8901B26346AE}">
      <dgm:prSet/>
      <dgm:spPr/>
      <dgm:t>
        <a:bodyPr/>
        <a:lstStyle/>
        <a:p>
          <a:r>
            <a:rPr lang="en-GB"/>
            <a:t>Gives clear and concise information on the ongoing of the project; </a:t>
          </a:r>
          <a:endParaRPr lang="en-US"/>
        </a:p>
      </dgm:t>
    </dgm:pt>
    <dgm:pt modelId="{0E55C244-498D-44B6-A4A9-0AF8CFFFBC70}" type="parTrans" cxnId="{64F96DF3-B519-45DA-97E0-CCBA23183299}">
      <dgm:prSet/>
      <dgm:spPr/>
      <dgm:t>
        <a:bodyPr/>
        <a:lstStyle/>
        <a:p>
          <a:endParaRPr lang="en-US"/>
        </a:p>
      </dgm:t>
    </dgm:pt>
    <dgm:pt modelId="{F7D1DC41-38CC-4F51-B4CB-D953ECEB3A6D}" type="sibTrans" cxnId="{64F96DF3-B519-45DA-97E0-CCBA23183299}">
      <dgm:prSet/>
      <dgm:spPr/>
      <dgm:t>
        <a:bodyPr/>
        <a:lstStyle/>
        <a:p>
          <a:endParaRPr lang="en-US"/>
        </a:p>
      </dgm:t>
    </dgm:pt>
    <dgm:pt modelId="{0E09C092-144B-47B2-B56A-7F35F2840A6C}">
      <dgm:prSet/>
      <dgm:spPr/>
      <dgm:t>
        <a:bodyPr/>
        <a:lstStyle/>
        <a:p>
          <a:r>
            <a:rPr lang="en-GB"/>
            <a:t>Helps evaluate and minimise Risks;</a:t>
          </a:r>
          <a:endParaRPr lang="en-US"/>
        </a:p>
      </dgm:t>
    </dgm:pt>
    <dgm:pt modelId="{6947A86E-97CA-4461-93DD-0D562598DD1B}" type="parTrans" cxnId="{E0735B30-EA1F-47D3-AAE3-D717220A1AB4}">
      <dgm:prSet/>
      <dgm:spPr/>
      <dgm:t>
        <a:bodyPr/>
        <a:lstStyle/>
        <a:p>
          <a:endParaRPr lang="en-US"/>
        </a:p>
      </dgm:t>
    </dgm:pt>
    <dgm:pt modelId="{00AFEE91-0C66-4820-BF30-907FE9F20AC1}" type="sibTrans" cxnId="{E0735B30-EA1F-47D3-AAE3-D717220A1AB4}">
      <dgm:prSet/>
      <dgm:spPr/>
      <dgm:t>
        <a:bodyPr/>
        <a:lstStyle/>
        <a:p>
          <a:endParaRPr lang="en-US"/>
        </a:p>
      </dgm:t>
    </dgm:pt>
    <dgm:pt modelId="{4502F10F-B814-4B04-BDCA-2307799FC4F3}">
      <dgm:prSet/>
      <dgm:spPr/>
      <dgm:t>
        <a:bodyPr/>
        <a:lstStyle/>
        <a:p>
          <a:r>
            <a:rPr lang="en-GB"/>
            <a:t>Helps assess new possibilities with mitigating actions. </a:t>
          </a:r>
          <a:endParaRPr lang="en-US"/>
        </a:p>
      </dgm:t>
    </dgm:pt>
    <dgm:pt modelId="{C478F0BA-4B6C-4853-8909-73429563A25E}" type="parTrans" cxnId="{1800B2B9-5FD7-48E7-9DCB-263E867EA448}">
      <dgm:prSet/>
      <dgm:spPr/>
      <dgm:t>
        <a:bodyPr/>
        <a:lstStyle/>
        <a:p>
          <a:endParaRPr lang="en-US"/>
        </a:p>
      </dgm:t>
    </dgm:pt>
    <dgm:pt modelId="{CE1FCC3E-F79D-4AE3-A820-76DA22B68DBA}" type="sibTrans" cxnId="{1800B2B9-5FD7-48E7-9DCB-263E867EA448}">
      <dgm:prSet/>
      <dgm:spPr/>
      <dgm:t>
        <a:bodyPr/>
        <a:lstStyle/>
        <a:p>
          <a:endParaRPr lang="en-US"/>
        </a:p>
      </dgm:t>
    </dgm:pt>
    <dgm:pt modelId="{CCD9FF20-772D-422C-9D54-F095267A1DC9}">
      <dgm:prSet/>
      <dgm:spPr/>
      <dgm:t>
        <a:bodyPr/>
        <a:lstStyle/>
        <a:p>
          <a:r>
            <a:rPr lang="en-GB"/>
            <a:t>The limitations of Monitoring and Evaluation: </a:t>
          </a:r>
          <a:endParaRPr lang="en-US"/>
        </a:p>
      </dgm:t>
    </dgm:pt>
    <dgm:pt modelId="{A6E71D08-F2DB-467A-9348-908A411E774E}" type="parTrans" cxnId="{489C73E7-3E29-4A5C-9523-9CE70AF6E596}">
      <dgm:prSet/>
      <dgm:spPr/>
      <dgm:t>
        <a:bodyPr/>
        <a:lstStyle/>
        <a:p>
          <a:endParaRPr lang="en-US"/>
        </a:p>
      </dgm:t>
    </dgm:pt>
    <dgm:pt modelId="{F69B0BED-F34D-4A0B-88C8-3AB5570AA05A}" type="sibTrans" cxnId="{489C73E7-3E29-4A5C-9523-9CE70AF6E596}">
      <dgm:prSet/>
      <dgm:spPr/>
      <dgm:t>
        <a:bodyPr/>
        <a:lstStyle/>
        <a:p>
          <a:endParaRPr lang="en-US"/>
        </a:p>
      </dgm:t>
    </dgm:pt>
    <dgm:pt modelId="{08AD012D-38D4-414B-8F02-728CA15E6F87}">
      <dgm:prSet/>
      <dgm:spPr/>
      <dgm:t>
        <a:bodyPr/>
        <a:lstStyle/>
        <a:p>
          <a:r>
            <a:rPr lang="en-GB"/>
            <a:t>Lack of experience;</a:t>
          </a:r>
          <a:endParaRPr lang="en-US"/>
        </a:p>
      </dgm:t>
    </dgm:pt>
    <dgm:pt modelId="{796A261B-F073-446C-92C5-55DBB077E2AC}" type="parTrans" cxnId="{11BAB97D-34D9-4196-86DE-4F995B8E4095}">
      <dgm:prSet/>
      <dgm:spPr/>
      <dgm:t>
        <a:bodyPr/>
        <a:lstStyle/>
        <a:p>
          <a:endParaRPr lang="en-US"/>
        </a:p>
      </dgm:t>
    </dgm:pt>
    <dgm:pt modelId="{D8CEC11C-F8AE-4C1A-8EE9-571539E89F0D}" type="sibTrans" cxnId="{11BAB97D-34D9-4196-86DE-4F995B8E4095}">
      <dgm:prSet/>
      <dgm:spPr/>
      <dgm:t>
        <a:bodyPr/>
        <a:lstStyle/>
        <a:p>
          <a:endParaRPr lang="en-US"/>
        </a:p>
      </dgm:t>
    </dgm:pt>
    <dgm:pt modelId="{CDDF8451-4902-46AA-88EF-29BEC81C34F0}">
      <dgm:prSet/>
      <dgm:spPr/>
      <dgm:t>
        <a:bodyPr/>
        <a:lstStyle/>
        <a:p>
          <a:r>
            <a:rPr lang="en-GB"/>
            <a:t>Limited staff resources;</a:t>
          </a:r>
          <a:endParaRPr lang="en-US"/>
        </a:p>
      </dgm:t>
    </dgm:pt>
    <dgm:pt modelId="{6B632DD8-B93E-45DC-8C43-BC5212AD67EF}" type="parTrans" cxnId="{625CF19E-76E9-4CA8-99F5-5B1BC6026B35}">
      <dgm:prSet/>
      <dgm:spPr/>
      <dgm:t>
        <a:bodyPr/>
        <a:lstStyle/>
        <a:p>
          <a:endParaRPr lang="en-US"/>
        </a:p>
      </dgm:t>
    </dgm:pt>
    <dgm:pt modelId="{68A56BDF-06CF-4A4A-9461-7AE3718D0FCE}" type="sibTrans" cxnId="{625CF19E-76E9-4CA8-99F5-5B1BC6026B35}">
      <dgm:prSet/>
      <dgm:spPr/>
      <dgm:t>
        <a:bodyPr/>
        <a:lstStyle/>
        <a:p>
          <a:endParaRPr lang="en-US"/>
        </a:p>
      </dgm:t>
    </dgm:pt>
    <dgm:pt modelId="{6A28E774-E4E9-4DFB-8896-DF0D0B32409C}">
      <dgm:prSet/>
      <dgm:spPr/>
      <dgm:t>
        <a:bodyPr/>
        <a:lstStyle/>
        <a:p>
          <a:r>
            <a:rPr lang="en-GB"/>
            <a:t>Technical knowledge difficulty in collecting, preparing and interpreting data.</a:t>
          </a:r>
          <a:endParaRPr lang="en-US"/>
        </a:p>
      </dgm:t>
    </dgm:pt>
    <dgm:pt modelId="{B7CB8F1A-478C-4098-B9FB-400B1A67427F}" type="parTrans" cxnId="{16B4F662-7808-4541-99A6-417CF97533D3}">
      <dgm:prSet/>
      <dgm:spPr/>
      <dgm:t>
        <a:bodyPr/>
        <a:lstStyle/>
        <a:p>
          <a:endParaRPr lang="en-US"/>
        </a:p>
      </dgm:t>
    </dgm:pt>
    <dgm:pt modelId="{99BDBD37-6EE1-4704-A8EF-B5032A8C7778}" type="sibTrans" cxnId="{16B4F662-7808-4541-99A6-417CF97533D3}">
      <dgm:prSet/>
      <dgm:spPr/>
      <dgm:t>
        <a:bodyPr/>
        <a:lstStyle/>
        <a:p>
          <a:endParaRPr lang="en-US"/>
        </a:p>
      </dgm:t>
    </dgm:pt>
    <dgm:pt modelId="{8A2709A1-C3A4-4296-A9CE-BF7D71B1DB3B}" type="pres">
      <dgm:prSet presAssocID="{2AF1D62F-C3B9-4203-981B-982C8A7BFBCD}" presName="diagram" presStyleCnt="0">
        <dgm:presLayoutVars>
          <dgm:dir/>
          <dgm:resizeHandles val="exact"/>
        </dgm:presLayoutVars>
      </dgm:prSet>
      <dgm:spPr/>
    </dgm:pt>
    <dgm:pt modelId="{6B05F9CF-64DB-4AC6-ACC4-A9D47C36D922}" type="pres">
      <dgm:prSet presAssocID="{54211415-E5CF-4644-837A-C5AD7AB9D218}" presName="node" presStyleLbl="node1" presStyleIdx="0" presStyleCnt="2">
        <dgm:presLayoutVars>
          <dgm:bulletEnabled val="1"/>
        </dgm:presLayoutVars>
      </dgm:prSet>
      <dgm:spPr/>
    </dgm:pt>
    <dgm:pt modelId="{76412815-2702-4CEF-AA5C-87FD1FDA1F71}" type="pres">
      <dgm:prSet presAssocID="{13751163-FF9A-42A8-A4D3-40AC62ADB5B7}" presName="sibTrans" presStyleCnt="0"/>
      <dgm:spPr/>
    </dgm:pt>
    <dgm:pt modelId="{E664E6E0-ABB6-44CD-BDF6-B0A8771211C2}" type="pres">
      <dgm:prSet presAssocID="{CCD9FF20-772D-422C-9D54-F095267A1DC9}" presName="node" presStyleLbl="node1" presStyleIdx="1" presStyleCnt="2">
        <dgm:presLayoutVars>
          <dgm:bulletEnabled val="1"/>
        </dgm:presLayoutVars>
      </dgm:prSet>
      <dgm:spPr/>
    </dgm:pt>
  </dgm:ptLst>
  <dgm:cxnLst>
    <dgm:cxn modelId="{E2F5E102-34A4-42CA-A2D5-9EF9DB3301CA}" type="presOf" srcId="{CCD9FF20-772D-422C-9D54-F095267A1DC9}" destId="{E664E6E0-ABB6-44CD-BDF6-B0A8771211C2}" srcOrd="0" destOrd="0" presId="urn:microsoft.com/office/officeart/2005/8/layout/default"/>
    <dgm:cxn modelId="{E0735B30-EA1F-47D3-AAE3-D717220A1AB4}" srcId="{54211415-E5CF-4644-837A-C5AD7AB9D218}" destId="{0E09C092-144B-47B2-B56A-7F35F2840A6C}" srcOrd="1" destOrd="0" parTransId="{6947A86E-97CA-4461-93DD-0D562598DD1B}" sibTransId="{00AFEE91-0C66-4820-BF30-907FE9F20AC1}"/>
    <dgm:cxn modelId="{F1DD3C3E-9CAF-4DB6-89BB-FE9C772E993E}" type="presOf" srcId="{54211415-E5CF-4644-837A-C5AD7AB9D218}" destId="{6B05F9CF-64DB-4AC6-ACC4-A9D47C36D922}" srcOrd="0" destOrd="0" presId="urn:microsoft.com/office/officeart/2005/8/layout/default"/>
    <dgm:cxn modelId="{B3180F5B-45AA-4CF4-B3EC-E96BD4E05A0B}" type="presOf" srcId="{0E09C092-144B-47B2-B56A-7F35F2840A6C}" destId="{6B05F9CF-64DB-4AC6-ACC4-A9D47C36D922}" srcOrd="0" destOrd="2" presId="urn:microsoft.com/office/officeart/2005/8/layout/default"/>
    <dgm:cxn modelId="{B9871D5E-40C8-4382-A0E0-75E99FC492E2}" type="presOf" srcId="{4502F10F-B814-4B04-BDCA-2307799FC4F3}" destId="{6B05F9CF-64DB-4AC6-ACC4-A9D47C36D922}" srcOrd="0" destOrd="3" presId="urn:microsoft.com/office/officeart/2005/8/layout/default"/>
    <dgm:cxn modelId="{16B4F662-7808-4541-99A6-417CF97533D3}" srcId="{CCD9FF20-772D-422C-9D54-F095267A1DC9}" destId="{6A28E774-E4E9-4DFB-8896-DF0D0B32409C}" srcOrd="2" destOrd="0" parTransId="{B7CB8F1A-478C-4098-B9FB-400B1A67427F}" sibTransId="{99BDBD37-6EE1-4704-A8EF-B5032A8C7778}"/>
    <dgm:cxn modelId="{E5DBB963-21FC-4269-80D6-A26379DB26F3}" type="presOf" srcId="{2AF1D62F-C3B9-4203-981B-982C8A7BFBCD}" destId="{8A2709A1-C3A4-4296-A9CE-BF7D71B1DB3B}" srcOrd="0" destOrd="0" presId="urn:microsoft.com/office/officeart/2005/8/layout/default"/>
    <dgm:cxn modelId="{9799296B-28B7-4D69-AB00-0749A5D3BA49}" srcId="{2AF1D62F-C3B9-4203-981B-982C8A7BFBCD}" destId="{54211415-E5CF-4644-837A-C5AD7AB9D218}" srcOrd="0" destOrd="0" parTransId="{D03A1F35-B891-4E2A-AD47-875840B76960}" sibTransId="{13751163-FF9A-42A8-A4D3-40AC62ADB5B7}"/>
    <dgm:cxn modelId="{11BAB97D-34D9-4196-86DE-4F995B8E4095}" srcId="{CCD9FF20-772D-422C-9D54-F095267A1DC9}" destId="{08AD012D-38D4-414B-8F02-728CA15E6F87}" srcOrd="0" destOrd="0" parTransId="{796A261B-F073-446C-92C5-55DBB077E2AC}" sibTransId="{D8CEC11C-F8AE-4C1A-8EE9-571539E89F0D}"/>
    <dgm:cxn modelId="{8E0EB885-D58C-4A00-9F6C-3CBD085A38C3}" type="presOf" srcId="{6A28E774-E4E9-4DFB-8896-DF0D0B32409C}" destId="{E664E6E0-ABB6-44CD-BDF6-B0A8771211C2}" srcOrd="0" destOrd="3" presId="urn:microsoft.com/office/officeart/2005/8/layout/default"/>
    <dgm:cxn modelId="{625CF19E-76E9-4CA8-99F5-5B1BC6026B35}" srcId="{CCD9FF20-772D-422C-9D54-F095267A1DC9}" destId="{CDDF8451-4902-46AA-88EF-29BEC81C34F0}" srcOrd="1" destOrd="0" parTransId="{6B632DD8-B93E-45DC-8C43-BC5212AD67EF}" sibTransId="{68A56BDF-06CF-4A4A-9461-7AE3718D0FCE}"/>
    <dgm:cxn modelId="{14CDA1A2-1DF8-4B5E-A984-D15F34AA133D}" type="presOf" srcId="{DB6FD2AF-1403-4F43-8806-8901B26346AE}" destId="{6B05F9CF-64DB-4AC6-ACC4-A9D47C36D922}" srcOrd="0" destOrd="1" presId="urn:microsoft.com/office/officeart/2005/8/layout/default"/>
    <dgm:cxn modelId="{1800B2B9-5FD7-48E7-9DCB-263E867EA448}" srcId="{54211415-E5CF-4644-837A-C5AD7AB9D218}" destId="{4502F10F-B814-4B04-BDCA-2307799FC4F3}" srcOrd="2" destOrd="0" parTransId="{C478F0BA-4B6C-4853-8909-73429563A25E}" sibTransId="{CE1FCC3E-F79D-4AE3-A820-76DA22B68DBA}"/>
    <dgm:cxn modelId="{F88222C6-7F38-4972-8D0C-E2D0B3828D8B}" type="presOf" srcId="{CDDF8451-4902-46AA-88EF-29BEC81C34F0}" destId="{E664E6E0-ABB6-44CD-BDF6-B0A8771211C2}" srcOrd="0" destOrd="2" presId="urn:microsoft.com/office/officeart/2005/8/layout/default"/>
    <dgm:cxn modelId="{5B0EB4E1-6A46-465C-86B1-E89CC45BC16E}" type="presOf" srcId="{08AD012D-38D4-414B-8F02-728CA15E6F87}" destId="{E664E6E0-ABB6-44CD-BDF6-B0A8771211C2}" srcOrd="0" destOrd="1" presId="urn:microsoft.com/office/officeart/2005/8/layout/default"/>
    <dgm:cxn modelId="{489C73E7-3E29-4A5C-9523-9CE70AF6E596}" srcId="{2AF1D62F-C3B9-4203-981B-982C8A7BFBCD}" destId="{CCD9FF20-772D-422C-9D54-F095267A1DC9}" srcOrd="1" destOrd="0" parTransId="{A6E71D08-F2DB-467A-9348-908A411E774E}" sibTransId="{F69B0BED-F34D-4A0B-88C8-3AB5570AA05A}"/>
    <dgm:cxn modelId="{64F96DF3-B519-45DA-97E0-CCBA23183299}" srcId="{54211415-E5CF-4644-837A-C5AD7AB9D218}" destId="{DB6FD2AF-1403-4F43-8806-8901B26346AE}" srcOrd="0" destOrd="0" parTransId="{0E55C244-498D-44B6-A4A9-0AF8CFFFBC70}" sibTransId="{F7D1DC41-38CC-4F51-B4CB-D953ECEB3A6D}"/>
    <dgm:cxn modelId="{5E920A11-B931-46BB-8AE3-EFDF390456AE}" type="presParOf" srcId="{8A2709A1-C3A4-4296-A9CE-BF7D71B1DB3B}" destId="{6B05F9CF-64DB-4AC6-ACC4-A9D47C36D922}" srcOrd="0" destOrd="0" presId="urn:microsoft.com/office/officeart/2005/8/layout/default"/>
    <dgm:cxn modelId="{33B2F082-66B6-4F0C-A2EE-01F3845BAB03}" type="presParOf" srcId="{8A2709A1-C3A4-4296-A9CE-BF7D71B1DB3B}" destId="{76412815-2702-4CEF-AA5C-87FD1FDA1F71}" srcOrd="1" destOrd="0" presId="urn:microsoft.com/office/officeart/2005/8/layout/default"/>
    <dgm:cxn modelId="{A2FA6F1B-B75D-4BBD-9006-A06187A537D6}" type="presParOf" srcId="{8A2709A1-C3A4-4296-A9CE-BF7D71B1DB3B}" destId="{E664E6E0-ABB6-44CD-BDF6-B0A8771211C2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811489-AF8E-4CAD-A527-5CCD8B171FDE}">
      <dsp:nvSpPr>
        <dsp:cNvPr id="0" name=""/>
        <dsp:cNvSpPr/>
      </dsp:nvSpPr>
      <dsp:spPr>
        <a:xfrm>
          <a:off x="0" y="965"/>
          <a:ext cx="9601196" cy="4115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167E6-0124-40C7-AE83-28DEFF2CE4EE}">
      <dsp:nvSpPr>
        <dsp:cNvPr id="0" name=""/>
        <dsp:cNvSpPr/>
      </dsp:nvSpPr>
      <dsp:spPr>
        <a:xfrm>
          <a:off x="124494" y="93564"/>
          <a:ext cx="226352" cy="2263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05D3A-C584-4C74-AFD4-BFC24A2E2311}">
      <dsp:nvSpPr>
        <dsp:cNvPr id="0" name=""/>
        <dsp:cNvSpPr/>
      </dsp:nvSpPr>
      <dsp:spPr>
        <a:xfrm>
          <a:off x="475341" y="965"/>
          <a:ext cx="9125855" cy="411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56" tIns="43556" rIns="43556" bIns="4355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Project Management Life Cycle</a:t>
          </a:r>
          <a:endParaRPr lang="en-US" sz="1900" kern="1200"/>
        </a:p>
      </dsp:txBody>
      <dsp:txXfrm>
        <a:off x="475341" y="965"/>
        <a:ext cx="9125855" cy="411550"/>
      </dsp:txXfrm>
    </dsp:sp>
    <dsp:sp modelId="{9CC270BB-FB69-41A9-8FB0-598BC5A3D149}">
      <dsp:nvSpPr>
        <dsp:cNvPr id="0" name=""/>
        <dsp:cNvSpPr/>
      </dsp:nvSpPr>
      <dsp:spPr>
        <a:xfrm>
          <a:off x="0" y="515404"/>
          <a:ext cx="9601196" cy="4115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A5320-58F6-4C02-A434-EAFE573C7063}">
      <dsp:nvSpPr>
        <dsp:cNvPr id="0" name=""/>
        <dsp:cNvSpPr/>
      </dsp:nvSpPr>
      <dsp:spPr>
        <a:xfrm>
          <a:off x="124494" y="608003"/>
          <a:ext cx="226352" cy="2263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F982D-139B-49D0-A229-9F8A44984B83}">
      <dsp:nvSpPr>
        <dsp:cNvPr id="0" name=""/>
        <dsp:cNvSpPr/>
      </dsp:nvSpPr>
      <dsp:spPr>
        <a:xfrm>
          <a:off x="475341" y="515404"/>
          <a:ext cx="9125855" cy="411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56" tIns="43556" rIns="43556" bIns="4355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Quad Chart</a:t>
          </a:r>
          <a:endParaRPr lang="en-US" sz="1900" kern="1200"/>
        </a:p>
      </dsp:txBody>
      <dsp:txXfrm>
        <a:off x="475341" y="515404"/>
        <a:ext cx="9125855" cy="411550"/>
      </dsp:txXfrm>
    </dsp:sp>
    <dsp:sp modelId="{62C62C1D-79B2-4581-9AC4-0AE308C94AEC}">
      <dsp:nvSpPr>
        <dsp:cNvPr id="0" name=""/>
        <dsp:cNvSpPr/>
      </dsp:nvSpPr>
      <dsp:spPr>
        <a:xfrm>
          <a:off x="0" y="1029842"/>
          <a:ext cx="9601196" cy="4115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79818-4214-477F-BC02-0BCAE0AFACCF}">
      <dsp:nvSpPr>
        <dsp:cNvPr id="0" name=""/>
        <dsp:cNvSpPr/>
      </dsp:nvSpPr>
      <dsp:spPr>
        <a:xfrm>
          <a:off x="124494" y="1122441"/>
          <a:ext cx="226352" cy="2263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BCD85-2665-4B2E-BE62-5A2252FB4193}">
      <dsp:nvSpPr>
        <dsp:cNvPr id="0" name=""/>
        <dsp:cNvSpPr/>
      </dsp:nvSpPr>
      <dsp:spPr>
        <a:xfrm>
          <a:off x="475341" y="1029842"/>
          <a:ext cx="9125855" cy="411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56" tIns="43556" rIns="43556" bIns="4355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Stakeholders Analysis</a:t>
          </a:r>
          <a:endParaRPr lang="en-US" sz="1900" kern="1200"/>
        </a:p>
      </dsp:txBody>
      <dsp:txXfrm>
        <a:off x="475341" y="1029842"/>
        <a:ext cx="9125855" cy="411550"/>
      </dsp:txXfrm>
    </dsp:sp>
    <dsp:sp modelId="{2E79C763-4E22-4BA7-843A-42065A32F158}">
      <dsp:nvSpPr>
        <dsp:cNvPr id="0" name=""/>
        <dsp:cNvSpPr/>
      </dsp:nvSpPr>
      <dsp:spPr>
        <a:xfrm>
          <a:off x="0" y="1544281"/>
          <a:ext cx="9601196" cy="4115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40AA5A-3048-4D50-8B0A-A2CDF4044EED}">
      <dsp:nvSpPr>
        <dsp:cNvPr id="0" name=""/>
        <dsp:cNvSpPr/>
      </dsp:nvSpPr>
      <dsp:spPr>
        <a:xfrm>
          <a:off x="124494" y="1636880"/>
          <a:ext cx="226352" cy="2263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20121-A5EB-49AB-A8E1-713F1170FD47}">
      <dsp:nvSpPr>
        <dsp:cNvPr id="0" name=""/>
        <dsp:cNvSpPr/>
      </dsp:nvSpPr>
      <dsp:spPr>
        <a:xfrm>
          <a:off x="475341" y="1544281"/>
          <a:ext cx="9125855" cy="411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56" tIns="43556" rIns="43556" bIns="4355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 dirty="0"/>
            <a:t>Work Base Structure (WBS) and Gantt Chart</a:t>
          </a:r>
          <a:endParaRPr lang="en-US" sz="1900" kern="1200" dirty="0"/>
        </a:p>
      </dsp:txBody>
      <dsp:txXfrm>
        <a:off x="475341" y="1544281"/>
        <a:ext cx="9125855" cy="411550"/>
      </dsp:txXfrm>
    </dsp:sp>
    <dsp:sp modelId="{98D9F39F-E61D-4F0E-B1B2-C47A0EA3CA8C}">
      <dsp:nvSpPr>
        <dsp:cNvPr id="0" name=""/>
        <dsp:cNvSpPr/>
      </dsp:nvSpPr>
      <dsp:spPr>
        <a:xfrm>
          <a:off x="0" y="2058719"/>
          <a:ext cx="9601196" cy="4115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A07AB2-52BC-4F8C-9CB0-C42B218D697F}">
      <dsp:nvSpPr>
        <dsp:cNvPr id="0" name=""/>
        <dsp:cNvSpPr/>
      </dsp:nvSpPr>
      <dsp:spPr>
        <a:xfrm>
          <a:off x="124494" y="2151318"/>
          <a:ext cx="226352" cy="22635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167D8-703C-4180-9681-0B9485CE9147}">
      <dsp:nvSpPr>
        <dsp:cNvPr id="0" name=""/>
        <dsp:cNvSpPr/>
      </dsp:nvSpPr>
      <dsp:spPr>
        <a:xfrm>
          <a:off x="475341" y="2058719"/>
          <a:ext cx="9125855" cy="411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56" tIns="43556" rIns="43556" bIns="4355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Risk Analysis and Mitigation</a:t>
          </a:r>
          <a:endParaRPr lang="en-US" sz="1900" kern="1200"/>
        </a:p>
      </dsp:txBody>
      <dsp:txXfrm>
        <a:off x="475341" y="2058719"/>
        <a:ext cx="9125855" cy="411550"/>
      </dsp:txXfrm>
    </dsp:sp>
    <dsp:sp modelId="{675E8D10-32C9-40A8-B6FF-C45C0158F669}">
      <dsp:nvSpPr>
        <dsp:cNvPr id="0" name=""/>
        <dsp:cNvSpPr/>
      </dsp:nvSpPr>
      <dsp:spPr>
        <a:xfrm>
          <a:off x="0" y="2573158"/>
          <a:ext cx="9601196" cy="4115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21199-F977-4CCC-ACCB-7AC12ABE841B}">
      <dsp:nvSpPr>
        <dsp:cNvPr id="0" name=""/>
        <dsp:cNvSpPr/>
      </dsp:nvSpPr>
      <dsp:spPr>
        <a:xfrm>
          <a:off x="124494" y="2665757"/>
          <a:ext cx="226352" cy="22635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8E366-6EFE-4861-8111-B5DF128A78C4}">
      <dsp:nvSpPr>
        <dsp:cNvPr id="0" name=""/>
        <dsp:cNvSpPr/>
      </dsp:nvSpPr>
      <dsp:spPr>
        <a:xfrm>
          <a:off x="475341" y="2573158"/>
          <a:ext cx="9125855" cy="411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56" tIns="43556" rIns="43556" bIns="4355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Monitoring and Evaluation</a:t>
          </a:r>
          <a:endParaRPr lang="en-US" sz="1900" kern="1200"/>
        </a:p>
      </dsp:txBody>
      <dsp:txXfrm>
        <a:off x="475341" y="2573158"/>
        <a:ext cx="9125855" cy="4115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05F9CF-64DB-4AC6-ACC4-A9D47C36D922}">
      <dsp:nvSpPr>
        <dsp:cNvPr id="0" name=""/>
        <dsp:cNvSpPr/>
      </dsp:nvSpPr>
      <dsp:spPr>
        <a:xfrm>
          <a:off x="1227" y="456476"/>
          <a:ext cx="4788544" cy="287312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advantages of Monitoring and Evaluation: </a:t>
          </a:r>
          <a:endParaRPr lang="en-US" sz="30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Gives clear and concise information on the ongoing of the project;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Helps evaluate and minimise Risks;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Helps assess new possibilities with mitigating actions. </a:t>
          </a:r>
          <a:endParaRPr lang="en-US" sz="2300" kern="1200"/>
        </a:p>
      </dsp:txBody>
      <dsp:txXfrm>
        <a:off x="1227" y="456476"/>
        <a:ext cx="4788544" cy="2873126"/>
      </dsp:txXfrm>
    </dsp:sp>
    <dsp:sp modelId="{E664E6E0-ABB6-44CD-BDF6-B0A8771211C2}">
      <dsp:nvSpPr>
        <dsp:cNvPr id="0" name=""/>
        <dsp:cNvSpPr/>
      </dsp:nvSpPr>
      <dsp:spPr>
        <a:xfrm>
          <a:off x="5268627" y="456476"/>
          <a:ext cx="4788544" cy="287312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limitations of Monitoring and Evaluation: </a:t>
          </a:r>
          <a:endParaRPr lang="en-US" sz="30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Lack of experience;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Limited staff resources;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Technical knowledge difficulty in collecting, preparing and interpreting data.</a:t>
          </a:r>
          <a:endParaRPr lang="en-US" sz="2300" kern="1200"/>
        </a:p>
      </dsp:txBody>
      <dsp:txXfrm>
        <a:off x="5268627" y="456476"/>
        <a:ext cx="4788544" cy="28731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6/13/2022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er Slide 2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4D57BDD-E64A-4D27-8978-82FFCA18A12C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75502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5013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31143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0918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55360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4878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4597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99099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487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68872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070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159859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7669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097065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304377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191268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219375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4115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48302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5752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03092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06020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2965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912895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23003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6967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17" Type="http://schemas.openxmlformats.org/officeDocument/2006/relationships/slideLayout" Target="../slideLayouts/slideLayout40.xml"/><Relationship Id="rId2" Type="http://schemas.openxmlformats.org/officeDocument/2006/relationships/slideLayout" Target="../slideLayouts/slideLayout25.xml"/><Relationship Id="rId16" Type="http://schemas.openxmlformats.org/officeDocument/2006/relationships/slideLayout" Target="../slideLayouts/slideLayout39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33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7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10243100" y="6422491"/>
            <a:ext cx="1053900" cy="380860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r">
              <a:lnSpc>
                <a:spcPts val="1000"/>
              </a:lnSpc>
            </a:pPr>
            <a:r>
              <a:rPr lang="en-US" sz="2500" b="1" i="0" spc="-100" baseline="0" noProof="0" dirty="0">
                <a:solidFill>
                  <a:schemeClr val="accent1"/>
                </a:solidFill>
                <a:latin typeface="+mj-lt"/>
              </a:rPr>
              <a:t>TREY</a:t>
            </a:r>
            <a: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  <a:t> </a:t>
            </a:r>
            <a:b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</a:br>
            <a:r>
              <a:rPr lang="en-US" sz="1200" b="0" i="0" spc="140" baseline="0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6" r:id="rId5"/>
    <p:sldLayoutId id="2147483659" r:id="rId6"/>
    <p:sldLayoutId id="2147483660" r:id="rId7"/>
    <p:sldLayoutId id="2147483664" r:id="rId8"/>
    <p:sldLayoutId id="2147483650" r:id="rId9"/>
    <p:sldLayoutId id="2147483652" r:id="rId10"/>
    <p:sldLayoutId id="2147483656" r:id="rId11"/>
    <p:sldLayoutId id="2147483657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3" r:id="rId18"/>
    <p:sldLayoutId id="2147483674" r:id="rId19"/>
    <p:sldLayoutId id="2147483654" r:id="rId20"/>
    <p:sldLayoutId id="2147483655" r:id="rId21"/>
    <p:sldLayoutId id="2147483675" r:id="rId22"/>
    <p:sldLayoutId id="2147483672" r:id="rId2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4D57BDD-E64A-4D27-8978-82FFCA18A12C}" type="datetimeFigureOut">
              <a:rPr lang="en-US" smtClean="0"/>
              <a:pPr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481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872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advisor/business/what-is-work-breakdown-structure/#:~:text=A%20work%20breakdown%20structure%2C%20or,deliverables%20into%20a%20single%20tool." TargetMode="External"/><Relationship Id="rId2" Type="http://schemas.openxmlformats.org/officeDocument/2006/relationships/hyperlink" Target="https://www.gantt.com/" TargetMode="External"/><Relationship Id="rId1" Type="http://schemas.openxmlformats.org/officeDocument/2006/relationships/slideLayout" Target="../slideLayouts/slideLayout25.xml"/><Relationship Id="rId5" Type="http://schemas.openxmlformats.org/officeDocument/2006/relationships/hyperlink" Target="https://www.lucidchart.com/blog/how-to-create-a-work-breakdown-structure-and-why-you-should" TargetMode="External"/><Relationship Id="rId4" Type="http://schemas.openxmlformats.org/officeDocument/2006/relationships/hyperlink" Target="https://uwaterloo.ca/ist-project-management-office/methodologies/project-management/planning/work-breakdown-structure/wbs-benefits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ed.com/career-advice/career-development/monitoring-a-project" TargetMode="External"/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4780733"/>
            <a:ext cx="8991600" cy="2023292"/>
          </a:xfrm>
        </p:spPr>
        <p:txBody>
          <a:bodyPr/>
          <a:lstStyle/>
          <a:p>
            <a:r>
              <a:rPr lang="en-US" sz="6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Managing Projects in the </a:t>
            </a:r>
            <a:r>
              <a:rPr lang="en-US" sz="60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Organisation</a:t>
            </a:r>
            <a:r>
              <a:rPr lang="en-US" sz="6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(BMSW5104_CARD)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1812" y="4199812"/>
            <a:ext cx="6580188" cy="580921"/>
          </a:xfrm>
        </p:spPr>
        <p:txBody>
          <a:bodyPr/>
          <a:lstStyle/>
          <a:p>
            <a:pPr algn="r"/>
            <a:r>
              <a:rPr lang="en-GB" sz="1800" dirty="0">
                <a:solidFill>
                  <a:srgbClr val="FFFFFF"/>
                </a:solidFill>
                <a:latin typeface="Bahnschrift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1800" dirty="0">
                <a:solidFill>
                  <a:srgbClr val="FFFFFF"/>
                </a:solidFill>
                <a:effectLst/>
                <a:latin typeface="Bahnschrift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esearch </a:t>
            </a:r>
            <a:r>
              <a:rPr lang="en-GB" sz="1800" dirty="0">
                <a:solidFill>
                  <a:srgbClr val="FFFFFF"/>
                </a:solidFill>
                <a:latin typeface="Bahnschrift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1800" dirty="0">
                <a:solidFill>
                  <a:srgbClr val="FFFFFF"/>
                </a:solidFill>
                <a:effectLst/>
                <a:latin typeface="Bahnschrift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roject - To </a:t>
            </a:r>
            <a:r>
              <a:rPr lang="en-GB" sz="1800" dirty="0">
                <a:solidFill>
                  <a:srgbClr val="FFFFFF"/>
                </a:solidFill>
                <a:latin typeface="Bahnschrift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dirty="0">
                <a:solidFill>
                  <a:srgbClr val="FFFFFF"/>
                </a:solidFill>
                <a:effectLst/>
                <a:latin typeface="Bahnschrift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dentify </a:t>
            </a:r>
            <a:r>
              <a:rPr lang="en-GB" sz="1800" dirty="0">
                <a:solidFill>
                  <a:srgbClr val="FFFFFF"/>
                </a:solidFill>
                <a:latin typeface="Bahnschrift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GB" sz="1800" dirty="0">
                <a:solidFill>
                  <a:srgbClr val="FFFFFF"/>
                </a:solidFill>
                <a:effectLst/>
                <a:latin typeface="Bahnschrift Condensed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ew Asylum Seekers </a:t>
            </a:r>
            <a:endParaRPr lang="en-GB" sz="1800" dirty="0">
              <a:solidFill>
                <a:srgbClr val="FFFFFF"/>
              </a:solidFill>
              <a:latin typeface="Bahnschrift Condensed" panose="020B05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1CD31A-E045-3518-310E-267E62A228AB}"/>
              </a:ext>
            </a:extLst>
          </p:cNvPr>
          <p:cNvSpPr txBox="1"/>
          <p:nvPr/>
        </p:nvSpPr>
        <p:spPr>
          <a:xfrm>
            <a:off x="9780588" y="3750906"/>
            <a:ext cx="2411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Leighton Fernandes</a:t>
            </a:r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B135E-D35E-563B-53B3-3CF85B202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Content</a:t>
            </a:r>
            <a:endParaRPr lang="en-GB">
              <a:solidFill>
                <a:srgbClr val="262626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CC5B25-F54F-82D7-A3F4-F87DD92548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739998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11647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1617-5687-8E06-1529-80EADFA47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1600" y="364067"/>
            <a:ext cx="11540067" cy="1134534"/>
          </a:xfrm>
        </p:spPr>
        <p:txBody>
          <a:bodyPr/>
          <a:lstStyle/>
          <a:p>
            <a:r>
              <a:rPr lang="en-US" dirty="0"/>
              <a:t>   Project Management Life Cycle</a:t>
            </a:r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2298BEC6-715D-E7FC-858D-3063FFFC33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7680" y="1412241"/>
            <a:ext cx="11084560" cy="45516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A27D59A-BED9-009A-B891-01290227E6C8}"/>
              </a:ext>
            </a:extLst>
          </p:cNvPr>
          <p:cNvSpPr txBox="1"/>
          <p:nvPr/>
        </p:nvSpPr>
        <p:spPr>
          <a:xfrm>
            <a:off x="10107972" y="6412399"/>
            <a:ext cx="2517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  <a:t>Team, (2021)</a:t>
            </a:r>
          </a:p>
        </p:txBody>
      </p:sp>
    </p:spTree>
    <p:extLst>
      <p:ext uri="{BB962C8B-B14F-4D97-AF65-F5344CB8AC3E}">
        <p14:creationId xmlns:p14="http://schemas.microsoft.com/office/powerpoint/2010/main" val="32451773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1A135-631C-F3E7-3C82-6274C6D31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FFFFFF"/>
                </a:solidFill>
              </a:rPr>
              <a:t>PROJECT INITIATION ‘STAGE 1’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95772-48E6-36FB-72CA-1A7B70E34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dirty="0"/>
              <a:t>Create a Tender Document </a:t>
            </a:r>
          </a:p>
          <a:p>
            <a:r>
              <a:rPr lang="en-US" dirty="0"/>
              <a:t>Belbin Team Roles </a:t>
            </a:r>
          </a:p>
          <a:p>
            <a:r>
              <a:rPr lang="en-US" dirty="0"/>
              <a:t>Skills in Group</a:t>
            </a:r>
          </a:p>
          <a:p>
            <a:r>
              <a:rPr lang="en-US" dirty="0"/>
              <a:t>Topic Chosen to Explore and Why?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B0CD3F-FB43-2514-0792-9EDCFCC1945D}"/>
              </a:ext>
            </a:extLst>
          </p:cNvPr>
          <p:cNvSpPr txBox="1"/>
          <p:nvPr/>
        </p:nvSpPr>
        <p:spPr>
          <a:xfrm>
            <a:off x="10353040" y="6438384"/>
            <a:ext cx="2418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  <a:t>Belbin, (2020)</a:t>
            </a:r>
          </a:p>
        </p:txBody>
      </p:sp>
    </p:spTree>
    <p:extLst>
      <p:ext uri="{BB962C8B-B14F-4D97-AF65-F5344CB8AC3E}">
        <p14:creationId xmlns:p14="http://schemas.microsoft.com/office/powerpoint/2010/main" val="42123447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735955-341B-C4E4-4288-92AF70D2DA8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tretch/>
        </p:blipFill>
        <p:spPr>
          <a:xfrm>
            <a:off x="89960" y="2068957"/>
            <a:ext cx="6931385" cy="3898904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A5591-2BFD-56A1-EBD8-2977BB4EE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60" y="0"/>
            <a:ext cx="6641900" cy="1124345"/>
          </a:xfrm>
        </p:spPr>
        <p:txBody>
          <a:bodyPr vert="horz" lIns="180000" tIns="180000" rIns="180000" bIns="180000" rtlCol="0" anchor="ctr">
            <a:normAutofit/>
          </a:bodyPr>
          <a:lstStyle/>
          <a:p>
            <a:r>
              <a:rPr lang="en-US" sz="4200" b="1" kern="1200" spc="-300" dirty="0">
                <a:latin typeface="+mj-lt"/>
                <a:ea typeface="+mj-ea"/>
                <a:cs typeface="+mj-cs"/>
              </a:rPr>
              <a:t>PROJECT PLANNING ‘STAGE 2’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B88460-EDF2-7682-2F84-3D89FC06E22D}"/>
              </a:ext>
            </a:extLst>
          </p:cNvPr>
          <p:cNvSpPr txBox="1"/>
          <p:nvPr/>
        </p:nvSpPr>
        <p:spPr>
          <a:xfrm>
            <a:off x="89960" y="1301226"/>
            <a:ext cx="6641626" cy="590155"/>
          </a:xfrm>
          <a:prstGeom prst="rect">
            <a:avLst/>
          </a:prstGeo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/>
          <a:p>
            <a:pPr marR="0" algn="ctr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sng" strike="noStrike" kern="1200" cap="none" spc="0" normalizeH="0" baseline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QUAD CHART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3FA43E-B589-004C-1443-1A877ABB5388}"/>
              </a:ext>
            </a:extLst>
          </p:cNvPr>
          <p:cNvSpPr txBox="1"/>
          <p:nvPr/>
        </p:nvSpPr>
        <p:spPr>
          <a:xfrm>
            <a:off x="1279552" y="5849036"/>
            <a:ext cx="5472000" cy="242835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cap="none" spc="0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Keenan, (2020)</a:t>
            </a:r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DF88FB66-D4FB-0331-0DE3-98AFD32D595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32000" y="6439820"/>
            <a:ext cx="5664000" cy="295062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noProof="0"/>
              <a:t>Add a footer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E19F3CE0-7D20-37A7-2FDB-33EA88EF4ED3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noProof="0" smtClean="0"/>
              <a:pPr>
                <a:spcAft>
                  <a:spcPts val="600"/>
                </a:spcAft>
              </a:pPr>
              <a:t>5</a:t>
            </a:fld>
            <a:endParaRPr lang="en-US" noProof="0"/>
          </a:p>
        </p:txBody>
      </p:sp>
      <p:pic>
        <p:nvPicPr>
          <p:cNvPr id="10" name="Picture 9" descr="Diagram, whiteboard&#10;&#10;Description automatically generated">
            <a:extLst>
              <a:ext uri="{FF2B5EF4-FFF2-40B4-BE49-F238E27FC236}">
                <a16:creationId xmlns:a16="http://schemas.microsoft.com/office/drawing/2014/main" id="{9CDB0122-0F34-CAC5-BD2E-89B55120B8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46099">
            <a:off x="6776733" y="1094763"/>
            <a:ext cx="5052440" cy="3369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3852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7FF65E5-65E5-6B08-AA94-DFF05733E1C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77436" y="783899"/>
            <a:ext cx="4648200" cy="1162800"/>
          </a:xfrm>
        </p:spPr>
        <p:txBody>
          <a:bodyPr/>
          <a:lstStyle/>
          <a:p>
            <a:pPr algn="ctr"/>
            <a:r>
              <a:rPr lang="en-GB" sz="2800" b="1" dirty="0"/>
              <a:t>High Priority, External and Drivers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436" y="1212031"/>
            <a:ext cx="5472000" cy="1469335"/>
          </a:xfrm>
        </p:spPr>
        <p:txBody>
          <a:bodyPr/>
          <a:lstStyle/>
          <a:p>
            <a:r>
              <a:rPr lang="en-US" sz="2000" dirty="0"/>
              <a:t>Team</a:t>
            </a:r>
          </a:p>
        </p:txBody>
      </p:sp>
      <p:pic>
        <p:nvPicPr>
          <p:cNvPr id="9" name="Picture Placeholder 8" descr="Handing touching mobile phone">
            <a:extLst>
              <a:ext uri="{FF2B5EF4-FFF2-40B4-BE49-F238E27FC236}">
                <a16:creationId xmlns:a16="http://schemas.microsoft.com/office/drawing/2014/main" id="{A9A75888-22E3-1D43-9112-DA02186070B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0"/>
            <a:ext cx="4648200" cy="1704231"/>
          </a:xfrm>
        </p:spPr>
        <p:txBody>
          <a:bodyPr/>
          <a:lstStyle/>
          <a:p>
            <a:r>
              <a:rPr lang="en-US" dirty="0"/>
              <a:t>Stakeholder Analysis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9C644C4D-037F-0DD4-E444-8A40667769A0}"/>
              </a:ext>
            </a:extLst>
          </p:cNvPr>
          <p:cNvSpPr txBox="1">
            <a:spLocks/>
          </p:cNvSpPr>
          <p:nvPr/>
        </p:nvSpPr>
        <p:spPr>
          <a:xfrm>
            <a:off x="0" y="1940801"/>
            <a:ext cx="5472000" cy="1469335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Asylum Seekers</a:t>
            </a:r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8480E80C-6E34-B235-5F53-F8FAE897F1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701" y="4002642"/>
            <a:ext cx="3877670" cy="2071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4" grpId="0" build="p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27D9F2-94A1-4189-BFA6-0BD0AD0D754A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7327800" y="945400"/>
            <a:ext cx="4648200" cy="1162800"/>
          </a:xfrm>
        </p:spPr>
        <p:txBody>
          <a:bodyPr/>
          <a:lstStyle/>
          <a:p>
            <a:r>
              <a:rPr lang="en-GB" sz="3200" dirty="0"/>
              <a:t>Medium importance, External, Supporters</a:t>
            </a:r>
          </a:p>
        </p:txBody>
      </p:sp>
      <p:pic>
        <p:nvPicPr>
          <p:cNvPr id="9" name="Content Placeholder 8" descr="A group of people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6AEED00E-0B81-13CA-C696-76E8B110B0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 rot="592436">
            <a:off x="968426" y="507143"/>
            <a:ext cx="4706595" cy="2635693"/>
          </a:xfr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17A67A-9564-D50B-ECEC-7E256F5ACE1F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1AEC1A-26C3-39CC-7B8A-3945593948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7</a:t>
            </a:fld>
            <a:endParaRPr lang="en-US" noProof="0" dirty="0"/>
          </a:p>
        </p:txBody>
      </p:sp>
      <p:pic>
        <p:nvPicPr>
          <p:cNvPr id="17" name="Picture Placeholder 16" descr="A green sign on a metal fence&#10;&#10;Description automatically generated with low confidence">
            <a:extLst>
              <a:ext uri="{FF2B5EF4-FFF2-40B4-BE49-F238E27FC236}">
                <a16:creationId xmlns:a16="http://schemas.microsoft.com/office/drawing/2014/main" id="{6D7298E9-DD1A-5FA5-95BD-7E0A3AE9ECA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18162" r="18162"/>
          <a:stretch>
            <a:fillRect/>
          </a:stretch>
        </p:blipFill>
        <p:spPr>
          <a:xfrm rot="19859561">
            <a:off x="6415208" y="2852621"/>
            <a:ext cx="2879307" cy="3009362"/>
          </a:xfrm>
        </p:spPr>
      </p:pic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A7ECAD83-CF9C-CAD5-2169-DE24E88460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98237">
            <a:off x="569155" y="3769322"/>
            <a:ext cx="3558540" cy="19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804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F7891C0A-062F-296A-8C24-A7092461E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2184" y="0"/>
            <a:ext cx="5958000" cy="1958400"/>
          </a:xfrm>
        </p:spPr>
        <p:txBody>
          <a:bodyPr/>
          <a:lstStyle/>
          <a:p>
            <a:r>
              <a:rPr lang="en-US" sz="3600" dirty="0"/>
              <a:t>The  Community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4C69B2-6FC6-6406-88EF-BC708763A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000" y="6439820"/>
            <a:ext cx="5664000" cy="295062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9EB5C-E2C6-059A-536A-220EE2087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0000" y="6371351"/>
            <a:ext cx="432000" cy="4320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934C7178-7A1C-AF64-67E9-D369C1CEF7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02184" y="1977854"/>
            <a:ext cx="5956300" cy="1095056"/>
          </a:xfrm>
        </p:spPr>
        <p:txBody>
          <a:bodyPr/>
          <a:lstStyle/>
          <a:p>
            <a:r>
              <a:rPr lang="en-US" sz="1800" dirty="0"/>
              <a:t>Low Importance, External, Observers </a:t>
            </a:r>
            <a:endParaRPr lang="en-US" dirty="0"/>
          </a:p>
        </p:txBody>
      </p:sp>
      <p:pic>
        <p:nvPicPr>
          <p:cNvPr id="9" name="Picture 8" descr="A group of people holding a sign&#10;&#10;Description automatically generated with medium confidence">
            <a:extLst>
              <a:ext uri="{FF2B5EF4-FFF2-40B4-BE49-F238E27FC236}">
                <a16:creationId xmlns:a16="http://schemas.microsoft.com/office/drawing/2014/main" id="{53299688-6CD7-CF3E-D1F6-AC4E4DEED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28449">
            <a:off x="6281555" y="2572992"/>
            <a:ext cx="5150827" cy="2884463"/>
          </a:xfrm>
          <a:prstGeom prst="rect">
            <a:avLst/>
          </a:prstGeom>
        </p:spPr>
      </p:pic>
      <p:pic>
        <p:nvPicPr>
          <p:cNvPr id="11" name="Picture 10" descr="A crowd of people holding signs&#10;&#10;Description automatically generated with low confidence">
            <a:extLst>
              <a:ext uri="{FF2B5EF4-FFF2-40B4-BE49-F238E27FC236}">
                <a16:creationId xmlns:a16="http://schemas.microsoft.com/office/drawing/2014/main" id="{FB4D9657-644E-C447-5310-DCD771713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693" y="3246667"/>
            <a:ext cx="3965536" cy="2677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1614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Hand writing on post-it note">
            <a:extLst>
              <a:ext uri="{FF2B5EF4-FFF2-40B4-BE49-F238E27FC236}">
                <a16:creationId xmlns:a16="http://schemas.microsoft.com/office/drawing/2014/main" id="{7E468295-904F-0743-AD06-67DA21353B9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6096000" cy="6371351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2848" y="-83539"/>
            <a:ext cx="5959151" cy="1494821"/>
          </a:xfrm>
        </p:spPr>
        <p:txBody>
          <a:bodyPr/>
          <a:lstStyle/>
          <a:p>
            <a:r>
              <a:rPr lang="en-US" dirty="0"/>
              <a:t>Work Breakdown Structure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32848" y="1376788"/>
            <a:ext cx="5959152" cy="590155"/>
          </a:xfrm>
        </p:spPr>
        <p:txBody>
          <a:bodyPr/>
          <a:lstStyle/>
          <a:p>
            <a:r>
              <a:rPr lang="en-GB" sz="1800" dirty="0">
                <a:solidFill>
                  <a:srgbClr val="FFFFFF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Asylum seekers needs project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5D5B465-58D9-2F98-F50F-506CB8FDF63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966943"/>
            <a:ext cx="6096000" cy="4363402"/>
          </a:xfrm>
          <a:prstGeom prst="rect">
            <a:avLst/>
          </a:prstGeom>
        </p:spPr>
      </p:pic>
      <p:sp>
        <p:nvSpPr>
          <p:cNvPr id="9" name="Minus Sign 8">
            <a:extLst>
              <a:ext uri="{FF2B5EF4-FFF2-40B4-BE49-F238E27FC236}">
                <a16:creationId xmlns:a16="http://schemas.microsoft.com/office/drawing/2014/main" id="{BD48C7B4-F030-C44C-F74B-C8804634523D}"/>
              </a:ext>
            </a:extLst>
          </p:cNvPr>
          <p:cNvSpPr/>
          <p:nvPr/>
        </p:nvSpPr>
        <p:spPr>
          <a:xfrm>
            <a:off x="5981192" y="6118170"/>
            <a:ext cx="2814917" cy="938361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Cristina Craciunescu</a:t>
            </a:r>
          </a:p>
        </p:txBody>
      </p:sp>
    </p:spTree>
    <p:extLst>
      <p:ext uri="{BB962C8B-B14F-4D97-AF65-F5344CB8AC3E}">
        <p14:creationId xmlns:p14="http://schemas.microsoft.com/office/powerpoint/2010/main" val="7220987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Placeholder 22">
            <a:extLst>
              <a:ext uri="{FF2B5EF4-FFF2-40B4-BE49-F238E27FC236}">
                <a16:creationId xmlns:a16="http://schemas.microsoft.com/office/drawing/2014/main" id="{35E3CE9E-B03C-CB4B-A83A-D3265C7A054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tretch/>
        </p:blipFill>
        <p:spPr>
          <a:xfrm>
            <a:off x="6096000" y="997367"/>
            <a:ext cx="6096000" cy="4376614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6058" y="499019"/>
            <a:ext cx="4648200" cy="985000"/>
          </a:xfrm>
        </p:spPr>
        <p:txBody>
          <a:bodyPr anchor="ctr">
            <a:normAutofit/>
          </a:bodyPr>
          <a:lstStyle/>
          <a:p>
            <a:r>
              <a:rPr lang="en-US" sz="4200" dirty="0"/>
              <a:t>Gantt Chart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72F17A-D965-40B9-8ABB-C634072DBCC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679181" y="4954209"/>
            <a:ext cx="4648200" cy="116280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2096E0-91F1-640B-4DF4-1433F37113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84019"/>
            <a:ext cx="6096000" cy="3763817"/>
          </a:xfrm>
          <a:prstGeom prst="rect">
            <a:avLst/>
          </a:prstGeom>
          <a:noFill/>
        </p:spPr>
      </p:pic>
      <p:sp>
        <p:nvSpPr>
          <p:cNvPr id="29" name="Footer Placeholder 5">
            <a:extLst>
              <a:ext uri="{FF2B5EF4-FFF2-40B4-BE49-F238E27FC236}">
                <a16:creationId xmlns:a16="http://schemas.microsoft.com/office/drawing/2014/main" id="{2AD96796-8D0D-E7F4-3342-C90F79E9614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32000" y="6439820"/>
            <a:ext cx="5664000" cy="295062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64141-6F81-4947-A236-746D94ED3F6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8DA1633F-AF89-0E5B-C6DF-17AC87183A8D}"/>
              </a:ext>
            </a:extLst>
          </p:cNvPr>
          <p:cNvSpPr/>
          <p:nvPr/>
        </p:nvSpPr>
        <p:spPr>
          <a:xfrm>
            <a:off x="0" y="6103806"/>
            <a:ext cx="2814917" cy="938361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Cristina Craciunescu</a:t>
            </a:r>
          </a:p>
        </p:txBody>
      </p:sp>
    </p:spTree>
    <p:extLst>
      <p:ext uri="{BB962C8B-B14F-4D97-AF65-F5344CB8AC3E}">
        <p14:creationId xmlns:p14="http://schemas.microsoft.com/office/powerpoint/2010/main" val="21176954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2AAE840E-018B-F5FB-3E8D-FC087E7A9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29215"/>
            <a:ext cx="6096000" cy="4312918"/>
          </a:xfrm>
          <a:prstGeom prst="rect">
            <a:avLst/>
          </a:prstGeom>
          <a:noFill/>
        </p:spPr>
      </p:pic>
      <p:sp>
        <p:nvSpPr>
          <p:cNvPr id="26" name="Title 2">
            <a:extLst>
              <a:ext uri="{FF2B5EF4-FFF2-40B4-BE49-F238E27FC236}">
                <a16:creationId xmlns:a16="http://schemas.microsoft.com/office/drawing/2014/main" id="{35E65C46-90AB-CB8B-541F-E4616DE62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25161"/>
            <a:ext cx="6641900" cy="1124345"/>
          </a:xfrm>
        </p:spPr>
        <p:txBody>
          <a:bodyPr/>
          <a:lstStyle/>
          <a:p>
            <a:r>
              <a:rPr lang="en-US" dirty="0"/>
              <a:t>Risk  Analysis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4BE5C410-6837-AFA5-C2A9-9C47D441839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45914" y="5541211"/>
            <a:ext cx="4756045" cy="773002"/>
          </a:xfrm>
        </p:spPr>
        <p:txBody>
          <a:bodyPr/>
          <a:lstStyle/>
          <a:p>
            <a:r>
              <a:rPr lang="en-US" dirty="0"/>
              <a:t>Violeta </a:t>
            </a:r>
            <a:r>
              <a:rPr lang="en-US" dirty="0" err="1"/>
              <a:t>Oprii</a:t>
            </a:r>
            <a:endParaRPr lang="en-US" dirty="0"/>
          </a:p>
        </p:txBody>
      </p:sp>
      <p:pic>
        <p:nvPicPr>
          <p:cNvPr id="11" name="Picture Placeholder 10" descr="Desk with computer, phone, books, etc.">
            <a:extLst>
              <a:ext uri="{FF2B5EF4-FFF2-40B4-BE49-F238E27FC236}">
                <a16:creationId xmlns:a16="http://schemas.microsoft.com/office/drawing/2014/main" id="{2E7ADBC3-DECA-9F4C-9289-9E43C72759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79796">
            <a:off x="6774180" y="2050491"/>
            <a:ext cx="4716476" cy="3077501"/>
          </a:xfrm>
          <a:noFill/>
        </p:spPr>
      </p:pic>
      <p:sp>
        <p:nvSpPr>
          <p:cNvPr id="21" name="Footer Placeholder 2">
            <a:extLst>
              <a:ext uri="{FF2B5EF4-FFF2-40B4-BE49-F238E27FC236}">
                <a16:creationId xmlns:a16="http://schemas.microsoft.com/office/drawing/2014/main" id="{4F362CFC-FB61-7FA5-0552-D766554A0FE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32000" y="6439820"/>
            <a:ext cx="5664000" cy="295062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Swot and PESTLE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42D59-EAD6-4F95-84F1-32A30F05785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442934"/>
            <a:ext cx="5472000" cy="360000"/>
          </a:xfrm>
        </p:spPr>
        <p:txBody>
          <a:bodyPr/>
          <a:lstStyle/>
          <a:p>
            <a:r>
              <a:rPr lang="en-US" dirty="0"/>
              <a:t>Swot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950768"/>
            <a:ext cx="5472000" cy="2194694"/>
          </a:xfrm>
        </p:spPr>
        <p:txBody>
          <a:bodyPr/>
          <a:lstStyle/>
          <a:p>
            <a:r>
              <a:rPr lang="en-GB" sz="1800" dirty="0"/>
              <a:t>threat-losing a team member  affect duration and quality of work</a:t>
            </a:r>
            <a:endParaRPr lang="en-GB" dirty="0"/>
          </a:p>
          <a:p>
            <a:r>
              <a:rPr lang="en-GB" sz="1800" dirty="0"/>
              <a:t>strengths: strong communication skills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7CD04AE-9A8B-4DED-855D-F51B510D0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88000" y="2444159"/>
            <a:ext cx="5472000" cy="358775"/>
          </a:xfrm>
        </p:spPr>
        <p:txBody>
          <a:bodyPr/>
          <a:lstStyle/>
          <a:p>
            <a:r>
              <a:rPr lang="en-US" dirty="0"/>
              <a:t>PESTLE Analysis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947459"/>
            <a:ext cx="5472113" cy="2196041"/>
          </a:xfrm>
        </p:spPr>
        <p:txBody>
          <a:bodyPr/>
          <a:lstStyle/>
          <a:p>
            <a:r>
              <a:rPr lang="en-GB" sz="1800" dirty="0"/>
              <a:t>technological element: using online platform  to make questionnaire available to everyone.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 descr="hand clapping">
            <a:extLst>
              <a:ext uri="{FF2B5EF4-FFF2-40B4-BE49-F238E27FC236}">
                <a16:creationId xmlns:a16="http://schemas.microsoft.com/office/drawing/2014/main" id="{AAB6EE12-FEF8-FB41-A909-0DA61D7725C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0" y="1067314"/>
            <a:ext cx="6096000" cy="4236720"/>
          </a:xfrm>
          <a:noFill/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6C38D7A9-9299-4108-BB08-026F4B9C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8100" y="1869795"/>
            <a:ext cx="6641900" cy="1124345"/>
          </a:xfrm>
        </p:spPr>
        <p:txBody>
          <a:bodyPr anchor="ctr">
            <a:normAutofit/>
          </a:bodyPr>
          <a:lstStyle/>
          <a:p>
            <a:r>
              <a:rPr lang="en-US" sz="4700"/>
              <a:t>Evaluation and Monitoring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F388E205-1A9B-8BEE-346F-FCE357D1D18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118334" y="2994141"/>
            <a:ext cx="6641626" cy="590155"/>
          </a:xfrm>
        </p:spPr>
        <p:txBody>
          <a:bodyPr/>
          <a:lstStyle/>
          <a:p>
            <a:r>
              <a:rPr lang="en-US" dirty="0"/>
              <a:t>Ben </a:t>
            </a:r>
            <a:r>
              <a:rPr lang="en-US" dirty="0" err="1"/>
              <a:t>Nuska</a:t>
            </a:r>
            <a:endParaRPr lang="en-US" dirty="0"/>
          </a:p>
        </p:txBody>
      </p:sp>
      <p:sp>
        <p:nvSpPr>
          <p:cNvPr id="39" name="Content Placeholder 4">
            <a:extLst>
              <a:ext uri="{FF2B5EF4-FFF2-40B4-BE49-F238E27FC236}">
                <a16:creationId xmlns:a16="http://schemas.microsoft.com/office/drawing/2014/main" id="{53F34D75-68D4-8976-EF80-64B6FBDF7F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/>
          <a:p>
            <a:endParaRPr lang="en-US"/>
          </a:p>
        </p:txBody>
      </p:sp>
      <p:sp>
        <p:nvSpPr>
          <p:cNvPr id="41" name="Footer Placeholder 5">
            <a:extLst>
              <a:ext uri="{FF2B5EF4-FFF2-40B4-BE49-F238E27FC236}">
                <a16:creationId xmlns:a16="http://schemas.microsoft.com/office/drawing/2014/main" id="{B7CDF18C-8EFB-D265-643C-3096BC4EA3ED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32000" y="6439820"/>
            <a:ext cx="5664000" cy="295062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noProof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1814EC9-246A-4C6E-941E-5774FE72F08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1443DDD5-86E3-7686-F6FA-C80370BBEFE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9571" r="9571"/>
          <a:stretch>
            <a:fillRect/>
          </a:stretch>
        </p:blipFill>
        <p:spPr>
          <a:xfrm>
            <a:off x="-74644" y="0"/>
            <a:ext cx="8147244" cy="697929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2AC6487-2504-80A8-210C-87F07A7003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72600" y="204443"/>
            <a:ext cx="3733800" cy="1013684"/>
          </a:xfrm>
        </p:spPr>
        <p:txBody>
          <a:bodyPr/>
          <a:lstStyle/>
          <a:p>
            <a:r>
              <a:rPr lang="en-GB" dirty="0"/>
              <a:t>Measure of Success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F738A8D-70D5-88CA-5F96-98C22563D827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188129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73946-454C-48A3-29F7-F3395C131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The advantages &amp; the limitations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CEAC44-18EB-2AEE-6A21-6B9906A2A9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640252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4889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0ED39-C56B-76F0-3DA0-3905299B1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D1688-D092-0AC8-D32F-405094F0D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9601196" cy="3318936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Belbin, (2020). The Nine Belbin Team Roles. Available: https://www.belbin.com/about/belbin-team-roles/. Last accessed 10</a:t>
            </a:r>
            <a:r>
              <a:rPr lang="en-US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June 2022.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Keenan, R. (2020). What is a Quad(rant) Chart?. Available: https://positioninginsights.com.au/quad-charts/. Last accessed 10</a:t>
            </a:r>
            <a:r>
              <a:rPr lang="en-US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June 2022.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Lucid Content Team. (2021). The 4 phases of the project management life cycle. Available: https://www.lucidchart.com/blog/the-4-phases-of-the-project-management-life-cycle#:~:text=%204%20phases%20of%20the%20project%20management%20life,phase.%20In%20the%20closure%20phase%2C%20you...%20More%. Last accessed 12th June 2022.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6796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0ED39-C56B-76F0-3DA0-3905299B1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D1688-D092-0AC8-D32F-405094F0D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9601196" cy="331893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Gantt.com. 2022.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Gantt.com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https://www.gantt.com/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[Accessed 26 May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Forbes.com. 2022. [online]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https://www.forbes.com/advisor/business/what-is-work-breakdown-structure/#:~:text=A%20work%20breakdown%20structure%2C%20or,deliverables%20into%20a%20single%20tool.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[Accessed 26 May 2022].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IST Project Management Office. 2022.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WBS benefits | IST Project Management Office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https://uwaterloo.ca/ist-project-management-office/methodologies/project-management/planning/work-breakdown-structure/wbs-benefits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[Accessed 2 June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Lucidchart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2022.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to Create a Work Breakdown Structure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https://www.lucidchart.com/blog/how-to-create-a-work-breakdown-structure-and-why-you-should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[Accessed 2 June 2022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].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704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0ED39-C56B-76F0-3DA0-3905299B1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D1688-D092-0AC8-D32F-405094F0D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453951"/>
            <a:ext cx="9601196" cy="3421917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Teamwork. (2022).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a project stakeholder?.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Available: https://www.teamwork.com/project-management-guide/project-stakeholders/. Last accessed 13/06/20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Hoory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 &amp;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Bottorf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 (2021).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A Stakeholder Analysis? Everything You Need To Know.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Available: https://www.forbes.com/advisor/business/what-is-stakeholder-analysis/. Last accessed 13/06/2022.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Pag Staff. (2021).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DWP encourages employers to recruit Kickstart candidates at local Job Centre.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Available: https://premieradvisory.co.uk/dwp-encourages-employers-to-recruit-kickstart-candidates-at-local-job-centres/. Last accessed 13/06/2022.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British Red Cross. (2021).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British Red Cross.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https://www.stocktonvolunteers.co.uk/organisations/the-british-red-cross/. Last accessed 13/06/202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Cardiff Foodbank. (2021).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Cardiff Foodbank.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https://www.stewardship.org.uk/partners/20116681. Last accessed 13/06/2022.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Othieno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FAO (2019). The Roles of Monitoring and Evaluation in Projects. Project Management Scientific Journal. Volume 1.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Boyette, D. (2017) A Guide to the Project Management Body of Knowledge. 6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Edition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Van Der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Waldt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Andre (1998) Project Management for Strategic Change and Upliftment, International Thomson.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Indeed Editorial Team (2021). How to Monitor a Project. Online article available at:</a:t>
            </a:r>
            <a:r>
              <a:rPr lang="en-GB" sz="1800" i="1" dirty="0">
                <a:solidFill>
                  <a:srgbClr val="2D2D2D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https://www.indeed.com/career-advice/career-development/monitoring-a-project</a:t>
            </a:r>
            <a:r>
              <a:rPr lang="en-GB" sz="1800" i="1" dirty="0">
                <a:solidFill>
                  <a:srgbClr val="2D2D2D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[Accessed 08 June 2022].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0084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0ED39-C56B-76F0-3DA0-3905299B1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D1688-D092-0AC8-D32F-405094F0D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9601196" cy="3318936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Academy, P. M. (2022, June 3).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Project Management Academy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Project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Academy: https://projectmanagementacademy.net/resources/blog/introduction-to-risk-mana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Bridges, J. (2022, Feb 25).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Risk Management.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PM: https://www.projectmanager.com/training/how-to-analyze-risks-projec%0ct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Caccamese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&amp;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Bragantini,D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(2012, May 9).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Beyond the iron triangle.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Project management Institute: https://www.pmi.org/learning/library/beyond-iron-triangle-year-zero-6381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Culture, S. (2022, May 10).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risk analysis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Safety Culture: https://safetyculture.com/topics/risk-analysis/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Love, B. (2016, July 7).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Leading Beyond the Iron Triangle.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Project Management: https://www.projectmanagement.com/articles/335225/Leading-Beyond-the-Iron-Triangl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MindTools. (2022, June 3).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MindTools.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MindTools: https://www.mindtools.com/pages/article/newTMC_07.htm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55686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57D58BC9-3F05-45D4-81CD-7BA898B4CAAD}" vid="{0F92AA19-00D6-4C71-B13F-219D7994A0BF}"/>
    </a:ext>
  </a:extLst>
</a:theme>
</file>

<file path=ppt/theme/theme2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3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90D0D0-7C1D-47FF-A2F0-9937AA567A3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Bright business presentation</Template>
  <TotalTime>123</TotalTime>
  <Words>1037</Words>
  <Application>Microsoft Office PowerPoint</Application>
  <PresentationFormat>Widescreen</PresentationFormat>
  <Paragraphs>97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32" baseType="lpstr">
      <vt:lpstr>Arial</vt:lpstr>
      <vt:lpstr>Bahnschrift Condensed</vt:lpstr>
      <vt:lpstr>Calibri</vt:lpstr>
      <vt:lpstr>Candara</vt:lpstr>
      <vt:lpstr>Corbel</vt:lpstr>
      <vt:lpstr>Garamond</vt:lpstr>
      <vt:lpstr>Georgia Pro Cond Light</vt:lpstr>
      <vt:lpstr>Speak Pro</vt:lpstr>
      <vt:lpstr>Times New Roman</vt:lpstr>
      <vt:lpstr>verdana</vt:lpstr>
      <vt:lpstr>Office Theme</vt:lpstr>
      <vt:lpstr>Organic</vt:lpstr>
      <vt:lpstr>RetrospectVTI</vt:lpstr>
      <vt:lpstr>Managing Projects in the Organisation (BMSW5104_CARD)</vt:lpstr>
      <vt:lpstr>Content</vt:lpstr>
      <vt:lpstr>   Project Management Life Cycle</vt:lpstr>
      <vt:lpstr>PROJECT INITIATION ‘STAGE 1’</vt:lpstr>
      <vt:lpstr>PROJECT PLANNING ‘STAGE 2’ </vt:lpstr>
      <vt:lpstr>Stakeholder Analysis</vt:lpstr>
      <vt:lpstr>PowerPoint Presentation</vt:lpstr>
      <vt:lpstr>The  Community</vt:lpstr>
      <vt:lpstr>Work Breakdown Structure</vt:lpstr>
      <vt:lpstr>Gantt Chart</vt:lpstr>
      <vt:lpstr>Risk  Analysis</vt:lpstr>
      <vt:lpstr>Swot and PESTLE analysis</vt:lpstr>
      <vt:lpstr>Evaluation and Monitoring</vt:lpstr>
      <vt:lpstr>Measure of Success</vt:lpstr>
      <vt:lpstr>The advantages &amp; the limitations</vt:lpstr>
      <vt:lpstr>Reference List</vt:lpstr>
      <vt:lpstr>Reference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the Organisation (BMSW5104_CARD)</dc:title>
  <dc:creator>Valentin Gotsev</dc:creator>
  <cp:lastModifiedBy>Valentin Gotsev</cp:lastModifiedBy>
  <cp:revision>1</cp:revision>
  <dcterms:created xsi:type="dcterms:W3CDTF">2022-06-13T02:37:45Z</dcterms:created>
  <dcterms:modified xsi:type="dcterms:W3CDTF">2022-06-13T06:51:41Z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