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65" r:id="rId2"/>
    <p:sldId id="256" r:id="rId3"/>
    <p:sldId id="257" r:id="rId4"/>
    <p:sldId id="258" r:id="rId5"/>
    <p:sldId id="260" r:id="rId6"/>
    <p:sldId id="259" r:id="rId7"/>
    <p:sldId id="268" r:id="rId8"/>
    <p:sldId id="261" r:id="rId9"/>
    <p:sldId id="262" r:id="rId10"/>
    <p:sldId id="269" r:id="rId11"/>
    <p:sldId id="263" r:id="rId12"/>
    <p:sldId id="26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0D74C0-4DA0-40E4-AB89-DF54A8899BA9}" v="508" dt="2026-06-21T08:31:58.6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7" d="100"/>
          <a:sy n="77" d="100"/>
        </p:scale>
        <p:origin x="23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nia miranda" userId="af366143970aac68" providerId="LiveId" clId="{390D74C0-4DA0-40E4-AB89-DF54A8899BA9}"/>
    <pc:docChg chg="undo custSel addSld delSld modSld sldOrd addMainMaster delMainMaster">
      <pc:chgData name="tania miranda" userId="af366143970aac68" providerId="LiveId" clId="{390D74C0-4DA0-40E4-AB89-DF54A8899BA9}" dt="2026-06-21T08:58:15.167" v="9213"/>
      <pc:docMkLst>
        <pc:docMk/>
      </pc:docMkLst>
      <pc:sldChg chg="addSp delSp modSp mod ord setBg modClrScheme delDesignElem chgLayout">
        <pc:chgData name="tania miranda" userId="af366143970aac68" providerId="LiveId" clId="{390D74C0-4DA0-40E4-AB89-DF54A8899BA9}" dt="2026-06-21T06:59:39.104" v="7759" actId="14100"/>
        <pc:sldMkLst>
          <pc:docMk/>
          <pc:sldMk cId="1032381514" sldId="256"/>
        </pc:sldMkLst>
        <pc:spChg chg="mod">
          <ac:chgData name="tania miranda" userId="af366143970aac68" providerId="LiveId" clId="{390D74C0-4DA0-40E4-AB89-DF54A8899BA9}" dt="2026-06-21T06:59:22.689" v="7756" actId="26606"/>
          <ac:spMkLst>
            <pc:docMk/>
            <pc:sldMk cId="1032381514" sldId="256"/>
            <ac:spMk id="2" creationId="{7439BD5D-E6EF-52CC-62B9-86C7CC388192}"/>
          </ac:spMkLst>
        </pc:spChg>
        <pc:spChg chg="mod">
          <ac:chgData name="tania miranda" userId="af366143970aac68" providerId="LiveId" clId="{390D74C0-4DA0-40E4-AB89-DF54A8899BA9}" dt="2026-06-21T06:59:39.104" v="7759" actId="14100"/>
          <ac:spMkLst>
            <pc:docMk/>
            <pc:sldMk cId="1032381514" sldId="256"/>
            <ac:spMk id="3" creationId="{3F6D1876-AAEC-990A-076D-0C25D7FB5AB9}"/>
          </ac:spMkLst>
        </pc:spChg>
        <pc:spChg chg="add del">
          <ac:chgData name="tania miranda" userId="af366143970aac68" providerId="LiveId" clId="{390D74C0-4DA0-40E4-AB89-DF54A8899BA9}" dt="2026-06-17T10:42:08.413" v="7282"/>
          <ac:spMkLst>
            <pc:docMk/>
            <pc:sldMk cId="1032381514" sldId="256"/>
            <ac:spMk id="13" creationId="{E49D7415-2F11-44C2-B6AA-13A25B6814B9}"/>
          </ac:spMkLst>
        </pc:spChg>
        <pc:spChg chg="add">
          <ac:chgData name="tania miranda" userId="af366143970aac68" providerId="LiveId" clId="{390D74C0-4DA0-40E4-AB89-DF54A8899BA9}" dt="2026-06-21T06:59:22.689" v="7756" actId="26606"/>
          <ac:spMkLst>
            <pc:docMk/>
            <pc:sldMk cId="1032381514" sldId="256"/>
            <ac:spMk id="21" creationId="{3BCB5F6A-9EB0-40B0-9D13-3023E9A20508}"/>
          </ac:spMkLst>
        </pc:spChg>
        <pc:grpChg chg="add">
          <ac:chgData name="tania miranda" userId="af366143970aac68" providerId="LiveId" clId="{390D74C0-4DA0-40E4-AB89-DF54A8899BA9}" dt="2026-06-21T06:59:22.689" v="7756" actId="26606"/>
          <ac:grpSpMkLst>
            <pc:docMk/>
            <pc:sldMk cId="1032381514" sldId="256"/>
            <ac:grpSpMk id="6" creationId="{10BE40E3-5550-4CDD-B4FD-387C33EBF157}"/>
          </ac:grpSpMkLst>
        </pc:grpChg>
        <pc:picChg chg="add mod ord">
          <ac:chgData name="tania miranda" userId="af366143970aac68" providerId="LiveId" clId="{390D74C0-4DA0-40E4-AB89-DF54A8899BA9}" dt="2026-06-21T06:59:22.689" v="7756" actId="26606"/>
          <ac:picMkLst>
            <pc:docMk/>
            <pc:sldMk cId="1032381514" sldId="256"/>
            <ac:picMk id="4" creationId="{9B972315-4F54-B4F6-A6F5-C6D31A9B056B}"/>
          </ac:picMkLst>
        </pc:picChg>
        <pc:cxnChg chg="add del">
          <ac:chgData name="tania miranda" userId="af366143970aac68" providerId="LiveId" clId="{390D74C0-4DA0-40E4-AB89-DF54A8899BA9}" dt="2026-06-17T10:42:08.413" v="7282"/>
          <ac:cxnSpMkLst>
            <pc:docMk/>
            <pc:sldMk cId="1032381514" sldId="256"/>
            <ac:cxnSpMk id="9" creationId="{F64F9B95-9045-48D2-B9F3-2927E98F54AA}"/>
          </ac:cxnSpMkLst>
        </pc:cxnChg>
        <pc:cxnChg chg="add del">
          <ac:chgData name="tania miranda" userId="af366143970aac68" providerId="LiveId" clId="{390D74C0-4DA0-40E4-AB89-DF54A8899BA9}" dt="2026-06-17T10:42:08.413" v="7282"/>
          <ac:cxnSpMkLst>
            <pc:docMk/>
            <pc:sldMk cId="1032381514" sldId="256"/>
            <ac:cxnSpMk id="11" creationId="{085AA86F-6A4D-4BCB-A045-D992CDC2959B}"/>
          </ac:cxnSpMkLst>
        </pc:cxnChg>
        <pc:cxnChg chg="add del">
          <ac:chgData name="tania miranda" userId="af366143970aac68" providerId="LiveId" clId="{390D74C0-4DA0-40E4-AB89-DF54A8899BA9}" dt="2026-06-17T10:42:08.413" v="7282"/>
          <ac:cxnSpMkLst>
            <pc:docMk/>
            <pc:sldMk cId="1032381514" sldId="256"/>
            <ac:cxnSpMk id="15" creationId="{D2E57F3D-33BE-4306-87E6-245763719516}"/>
          </ac:cxnSpMkLst>
        </pc:cxnChg>
      </pc:sldChg>
      <pc:sldChg chg="addSp modSp new mod">
        <pc:chgData name="tania miranda" userId="af366143970aac68" providerId="LiveId" clId="{390D74C0-4DA0-40E4-AB89-DF54A8899BA9}" dt="2026-06-21T08:46:18.119" v="9207" actId="20577"/>
        <pc:sldMkLst>
          <pc:docMk/>
          <pc:sldMk cId="748567373" sldId="257"/>
        </pc:sldMkLst>
        <pc:spChg chg="mod">
          <ac:chgData name="tania miranda" userId="af366143970aac68" providerId="LiveId" clId="{390D74C0-4DA0-40E4-AB89-DF54A8899BA9}" dt="2026-06-21T06:57:09.843" v="7747"/>
          <ac:spMkLst>
            <pc:docMk/>
            <pc:sldMk cId="748567373" sldId="257"/>
            <ac:spMk id="2" creationId="{A5578133-5576-83F2-C588-D95B28564143}"/>
          </ac:spMkLst>
        </pc:spChg>
        <pc:spChg chg="add mod">
          <ac:chgData name="tania miranda" userId="af366143970aac68" providerId="LiveId" clId="{390D74C0-4DA0-40E4-AB89-DF54A8899BA9}" dt="2026-06-21T08:46:18.119" v="9207" actId="20577"/>
          <ac:spMkLst>
            <pc:docMk/>
            <pc:sldMk cId="748567373" sldId="257"/>
            <ac:spMk id="3" creationId="{7D9C9F1C-7FB0-D65E-8763-6B6D3953CE11}"/>
          </ac:spMkLst>
        </pc:spChg>
      </pc:sldChg>
      <pc:sldChg chg="addSp modSp new mod ord setBg">
        <pc:chgData name="tania miranda" userId="af366143970aac68" providerId="LiveId" clId="{390D74C0-4DA0-40E4-AB89-DF54A8899BA9}" dt="2026-06-21T07:59:04.296" v="8478" actId="20577"/>
        <pc:sldMkLst>
          <pc:docMk/>
          <pc:sldMk cId="1657759059" sldId="258"/>
        </pc:sldMkLst>
        <pc:spChg chg="mod">
          <ac:chgData name="tania miranda" userId="af366143970aac68" providerId="LiveId" clId="{390D74C0-4DA0-40E4-AB89-DF54A8899BA9}" dt="2026-06-21T07:00:20.772" v="7760" actId="26606"/>
          <ac:spMkLst>
            <pc:docMk/>
            <pc:sldMk cId="1657759059" sldId="258"/>
            <ac:spMk id="2" creationId="{8FAF720E-0ECF-AC10-B0C7-8E562699D34F}"/>
          </ac:spMkLst>
        </pc:spChg>
        <pc:spChg chg="mod">
          <ac:chgData name="tania miranda" userId="af366143970aac68" providerId="LiveId" clId="{390D74C0-4DA0-40E4-AB89-DF54A8899BA9}" dt="2026-06-21T07:59:04.296" v="8478" actId="20577"/>
          <ac:spMkLst>
            <pc:docMk/>
            <pc:sldMk cId="1657759059" sldId="258"/>
            <ac:spMk id="3" creationId="{B820BC69-AD97-D7A7-653B-1464F62D94E0}"/>
          </ac:spMkLst>
        </pc:spChg>
        <pc:cxnChg chg="add">
          <ac:chgData name="tania miranda" userId="af366143970aac68" providerId="LiveId" clId="{390D74C0-4DA0-40E4-AB89-DF54A8899BA9}" dt="2026-06-21T07:00:20.772" v="7760" actId="26606"/>
          <ac:cxnSpMkLst>
            <pc:docMk/>
            <pc:sldMk cId="1657759059" sldId="258"/>
            <ac:cxnSpMk id="8" creationId="{0B5F7E3B-C5F1-40E0-A491-558BAFBC1127}"/>
          </ac:cxnSpMkLst>
        </pc:cxnChg>
      </pc:sldChg>
      <pc:sldChg chg="addSp delSp modSp new mod setBg delDesignElem">
        <pc:chgData name="tania miranda" userId="af366143970aac68" providerId="LiveId" clId="{390D74C0-4DA0-40E4-AB89-DF54A8899BA9}" dt="2026-06-21T08:01:06.877" v="8490" actId="20577"/>
        <pc:sldMkLst>
          <pc:docMk/>
          <pc:sldMk cId="310777670" sldId="259"/>
        </pc:sldMkLst>
        <pc:spChg chg="mod">
          <ac:chgData name="tania miranda" userId="af366143970aac68" providerId="LiveId" clId="{390D74C0-4DA0-40E4-AB89-DF54A8899BA9}" dt="2026-06-17T10:28:38.076" v="7223" actId="26606"/>
          <ac:spMkLst>
            <pc:docMk/>
            <pc:sldMk cId="310777670" sldId="259"/>
            <ac:spMk id="2" creationId="{1762B396-2FDB-005A-5620-29A13671C9E4}"/>
          </ac:spMkLst>
        </pc:spChg>
        <pc:spChg chg="del mod">
          <ac:chgData name="tania miranda" userId="af366143970aac68" providerId="LiveId" clId="{390D74C0-4DA0-40E4-AB89-DF54A8899BA9}" dt="2026-06-17T10:28:38.076" v="7223" actId="26606"/>
          <ac:spMkLst>
            <pc:docMk/>
            <pc:sldMk cId="310777670" sldId="259"/>
            <ac:spMk id="3" creationId="{18362425-8FD6-6126-2F13-FF620F4B7A5D}"/>
          </ac:spMkLst>
        </pc:spChg>
        <pc:spChg chg="add del">
          <ac:chgData name="tania miranda" userId="af366143970aac68" providerId="LiveId" clId="{390D74C0-4DA0-40E4-AB89-DF54A8899BA9}" dt="2026-06-17T10:42:08.413" v="7282"/>
          <ac:spMkLst>
            <pc:docMk/>
            <pc:sldMk cId="310777670" sldId="259"/>
            <ac:spMk id="9" creationId="{F68B2C62-7648-4430-90D5-AE0F252AF113}"/>
          </ac:spMkLst>
        </pc:spChg>
        <pc:graphicFrameChg chg="add mod">
          <ac:chgData name="tania miranda" userId="af366143970aac68" providerId="LiveId" clId="{390D74C0-4DA0-40E4-AB89-DF54A8899BA9}" dt="2026-06-21T08:01:06.877" v="8490" actId="20577"/>
          <ac:graphicFrameMkLst>
            <pc:docMk/>
            <pc:sldMk cId="310777670" sldId="259"/>
            <ac:graphicFrameMk id="5" creationId="{0346B30E-BF9A-0AF8-276A-07C58991F798}"/>
          </ac:graphicFrameMkLst>
        </pc:graphicFrameChg>
        <pc:cxnChg chg="add del">
          <ac:chgData name="tania miranda" userId="af366143970aac68" providerId="LiveId" clId="{390D74C0-4DA0-40E4-AB89-DF54A8899BA9}" dt="2026-06-17T10:42:08.413" v="7282"/>
          <ac:cxnSpMkLst>
            <pc:docMk/>
            <pc:sldMk cId="310777670" sldId="259"/>
            <ac:cxnSpMk id="11" creationId="{AAD0195E-7F27-4D06-9427-0C121D721A14}"/>
          </ac:cxnSpMkLst>
        </pc:cxnChg>
        <pc:cxnChg chg="add del">
          <ac:chgData name="tania miranda" userId="af366143970aac68" providerId="LiveId" clId="{390D74C0-4DA0-40E4-AB89-DF54A8899BA9}" dt="2026-06-17T10:42:08.413" v="7282"/>
          <ac:cxnSpMkLst>
            <pc:docMk/>
            <pc:sldMk cId="310777670" sldId="259"/>
            <ac:cxnSpMk id="13" creationId="{9D74C2FC-3228-4FC1-B97B-87AD35508D91}"/>
          </ac:cxnSpMkLst>
        </pc:cxnChg>
      </pc:sldChg>
      <pc:sldChg chg="addSp delSp modSp new mod setBg delDesignElem">
        <pc:chgData name="tania miranda" userId="af366143970aac68" providerId="LiveId" clId="{390D74C0-4DA0-40E4-AB89-DF54A8899BA9}" dt="2026-06-21T07:59:31.255" v="8479"/>
        <pc:sldMkLst>
          <pc:docMk/>
          <pc:sldMk cId="969555432" sldId="260"/>
        </pc:sldMkLst>
        <pc:spChg chg="mod">
          <ac:chgData name="tania miranda" userId="af366143970aac68" providerId="LiveId" clId="{390D74C0-4DA0-40E4-AB89-DF54A8899BA9}" dt="2026-06-17T10:28:01.607" v="7222" actId="26606"/>
          <ac:spMkLst>
            <pc:docMk/>
            <pc:sldMk cId="969555432" sldId="260"/>
            <ac:spMk id="2" creationId="{7A314AC4-AFBA-6081-ED3F-C4EC3B285B38}"/>
          </ac:spMkLst>
        </pc:spChg>
        <pc:spChg chg="del mod">
          <ac:chgData name="tania miranda" userId="af366143970aac68" providerId="LiveId" clId="{390D74C0-4DA0-40E4-AB89-DF54A8899BA9}" dt="2026-06-17T10:28:01.607" v="7222" actId="26606"/>
          <ac:spMkLst>
            <pc:docMk/>
            <pc:sldMk cId="969555432" sldId="260"/>
            <ac:spMk id="3" creationId="{47612FEB-43A6-CCAD-1195-6E9F9154DDD7}"/>
          </ac:spMkLst>
        </pc:spChg>
        <pc:spChg chg="add del">
          <ac:chgData name="tania miranda" userId="af366143970aac68" providerId="LiveId" clId="{390D74C0-4DA0-40E4-AB89-DF54A8899BA9}" dt="2026-06-17T10:42:08.413" v="7282"/>
          <ac:spMkLst>
            <pc:docMk/>
            <pc:sldMk cId="969555432" sldId="260"/>
            <ac:spMk id="9" creationId="{F68B2C62-7648-4430-90D5-AE0F252AF113}"/>
          </ac:spMkLst>
        </pc:spChg>
        <pc:graphicFrameChg chg="add mod">
          <ac:chgData name="tania miranda" userId="af366143970aac68" providerId="LiveId" clId="{390D74C0-4DA0-40E4-AB89-DF54A8899BA9}" dt="2026-06-21T07:59:31.255" v="8479"/>
          <ac:graphicFrameMkLst>
            <pc:docMk/>
            <pc:sldMk cId="969555432" sldId="260"/>
            <ac:graphicFrameMk id="5" creationId="{191CC891-36D7-807B-CF6F-6FAFD9170BA4}"/>
          </ac:graphicFrameMkLst>
        </pc:graphicFrameChg>
        <pc:cxnChg chg="add del">
          <ac:chgData name="tania miranda" userId="af366143970aac68" providerId="LiveId" clId="{390D74C0-4DA0-40E4-AB89-DF54A8899BA9}" dt="2026-06-17T10:42:08.413" v="7282"/>
          <ac:cxnSpMkLst>
            <pc:docMk/>
            <pc:sldMk cId="969555432" sldId="260"/>
            <ac:cxnSpMk id="11" creationId="{AAD0195E-7F27-4D06-9427-0C121D721A14}"/>
          </ac:cxnSpMkLst>
        </pc:cxnChg>
        <pc:cxnChg chg="add del">
          <ac:chgData name="tania miranda" userId="af366143970aac68" providerId="LiveId" clId="{390D74C0-4DA0-40E4-AB89-DF54A8899BA9}" dt="2026-06-17T10:42:08.413" v="7282"/>
          <ac:cxnSpMkLst>
            <pc:docMk/>
            <pc:sldMk cId="969555432" sldId="260"/>
            <ac:cxnSpMk id="13" creationId="{9D74C2FC-3228-4FC1-B97B-87AD35508D91}"/>
          </ac:cxnSpMkLst>
        </pc:cxnChg>
      </pc:sldChg>
      <pc:sldChg chg="addSp delSp modSp new mod setBg setClrOvrMap delDesignElem">
        <pc:chgData name="tania miranda" userId="af366143970aac68" providerId="LiveId" clId="{390D74C0-4DA0-40E4-AB89-DF54A8899BA9}" dt="2026-06-21T07:54:25.741" v="8355"/>
        <pc:sldMkLst>
          <pc:docMk/>
          <pc:sldMk cId="2803930179" sldId="261"/>
        </pc:sldMkLst>
        <pc:spChg chg="mod">
          <ac:chgData name="tania miranda" userId="af366143970aac68" providerId="LiveId" clId="{390D74C0-4DA0-40E4-AB89-DF54A8899BA9}" dt="2026-06-17T10:39:55.816" v="7272" actId="14100"/>
          <ac:spMkLst>
            <pc:docMk/>
            <pc:sldMk cId="2803930179" sldId="261"/>
            <ac:spMk id="2" creationId="{A216337C-ACEB-82D4-E8F6-F0694EE3DA16}"/>
          </ac:spMkLst>
        </pc:spChg>
        <pc:spChg chg="del mod">
          <ac:chgData name="tania miranda" userId="af366143970aac68" providerId="LiveId" clId="{390D74C0-4DA0-40E4-AB89-DF54A8899BA9}" dt="2026-06-17T10:33:08.710" v="7233" actId="26606"/>
          <ac:spMkLst>
            <pc:docMk/>
            <pc:sldMk cId="2803930179" sldId="261"/>
            <ac:spMk id="3" creationId="{7FB64263-6E48-B63B-1422-4AE8A5483957}"/>
          </ac:spMkLst>
        </pc:spChg>
        <pc:spChg chg="add del">
          <ac:chgData name="tania miranda" userId="af366143970aac68" providerId="LiveId" clId="{390D74C0-4DA0-40E4-AB89-DF54A8899BA9}" dt="2026-06-17T10:42:08.413" v="7282"/>
          <ac:spMkLst>
            <pc:docMk/>
            <pc:sldMk cId="2803930179" sldId="261"/>
            <ac:spMk id="9" creationId="{F68B2C62-7648-4430-90D5-AE0F252AF113}"/>
          </ac:spMkLst>
        </pc:spChg>
        <pc:spChg chg="add del">
          <ac:chgData name="tania miranda" userId="af366143970aac68" providerId="LiveId" clId="{390D74C0-4DA0-40E4-AB89-DF54A8899BA9}" dt="2026-06-17T10:34:29.773" v="7237" actId="26606"/>
          <ac:spMkLst>
            <pc:docMk/>
            <pc:sldMk cId="2803930179" sldId="261"/>
            <ac:spMk id="16" creationId="{660EB578-C970-4186-B93C-45851BBC6E34}"/>
          </ac:spMkLst>
        </pc:spChg>
        <pc:spChg chg="add del">
          <ac:chgData name="tania miranda" userId="af366143970aac68" providerId="LiveId" clId="{390D74C0-4DA0-40E4-AB89-DF54A8899BA9}" dt="2026-06-17T10:34:46.152" v="7239" actId="26606"/>
          <ac:spMkLst>
            <pc:docMk/>
            <pc:sldMk cId="2803930179" sldId="261"/>
            <ac:spMk id="22" creationId="{6BB6B482-ACCA-4938-8AEA-49D525C17221}"/>
          </ac:spMkLst>
        </pc:spChg>
        <pc:spChg chg="add del">
          <ac:chgData name="tania miranda" userId="af366143970aac68" providerId="LiveId" clId="{390D74C0-4DA0-40E4-AB89-DF54A8899BA9}" dt="2026-06-17T10:34:46.152" v="7239" actId="26606"/>
          <ac:spMkLst>
            <pc:docMk/>
            <pc:sldMk cId="2803930179" sldId="261"/>
            <ac:spMk id="26" creationId="{33E93247-6229-44AB-A550-739E971E690B}"/>
          </ac:spMkLst>
        </pc:spChg>
        <pc:graphicFrameChg chg="add mod modGraphic">
          <ac:chgData name="tania miranda" userId="af366143970aac68" providerId="LiveId" clId="{390D74C0-4DA0-40E4-AB89-DF54A8899BA9}" dt="2026-06-21T07:54:25.741" v="8355"/>
          <ac:graphicFrameMkLst>
            <pc:docMk/>
            <pc:sldMk cId="2803930179" sldId="261"/>
            <ac:graphicFrameMk id="5" creationId="{E16A238F-1B76-AFDC-D7B4-1F696B1B3100}"/>
          </ac:graphicFrameMkLst>
        </pc:graphicFrameChg>
        <pc:cxnChg chg="add del">
          <ac:chgData name="tania miranda" userId="af366143970aac68" providerId="LiveId" clId="{390D74C0-4DA0-40E4-AB89-DF54A8899BA9}" dt="2026-06-17T10:42:08.413" v="7282"/>
          <ac:cxnSpMkLst>
            <pc:docMk/>
            <pc:sldMk cId="2803930179" sldId="261"/>
            <ac:cxnSpMk id="11" creationId="{9BB96FAB-CCBF-4D1E-9D0D-B038ACC29BD0}"/>
          </ac:cxnSpMkLst>
        </pc:cxnChg>
        <pc:cxnChg chg="add del">
          <ac:chgData name="tania miranda" userId="af366143970aac68" providerId="LiveId" clId="{390D74C0-4DA0-40E4-AB89-DF54A8899BA9}" dt="2026-06-17T10:34:29.773" v="7237" actId="26606"/>
          <ac:cxnSpMkLst>
            <pc:docMk/>
            <pc:sldMk cId="2803930179" sldId="261"/>
            <ac:cxnSpMk id="18" creationId="{CDF57B02-07BB-407B-BB36-06D9C64A673E}"/>
          </ac:cxnSpMkLst>
        </pc:cxnChg>
        <pc:cxnChg chg="add del">
          <ac:chgData name="tania miranda" userId="af366143970aac68" providerId="LiveId" clId="{390D74C0-4DA0-40E4-AB89-DF54A8899BA9}" dt="2026-06-17T10:34:29.773" v="7237" actId="26606"/>
          <ac:cxnSpMkLst>
            <pc:docMk/>
            <pc:sldMk cId="2803930179" sldId="261"/>
            <ac:cxnSpMk id="20" creationId="{C6855964-C920-48EB-8804-74291211C8A9}"/>
          </ac:cxnSpMkLst>
        </pc:cxnChg>
        <pc:cxnChg chg="add del">
          <ac:chgData name="tania miranda" userId="af366143970aac68" providerId="LiveId" clId="{390D74C0-4DA0-40E4-AB89-DF54A8899BA9}" dt="2026-06-17T10:34:46.152" v="7239" actId="26606"/>
          <ac:cxnSpMkLst>
            <pc:docMk/>
            <pc:sldMk cId="2803930179" sldId="261"/>
            <ac:cxnSpMk id="23" creationId="{F64F9B95-9045-48D2-B9F3-2927E98F54AA}"/>
          </ac:cxnSpMkLst>
        </pc:cxnChg>
        <pc:cxnChg chg="add del">
          <ac:chgData name="tania miranda" userId="af366143970aac68" providerId="LiveId" clId="{390D74C0-4DA0-40E4-AB89-DF54A8899BA9}" dt="2026-06-17T10:34:46.152" v="7239" actId="26606"/>
          <ac:cxnSpMkLst>
            <pc:docMk/>
            <pc:sldMk cId="2803930179" sldId="261"/>
            <ac:cxnSpMk id="24" creationId="{EE2E603F-4A95-4FE8-BB06-211DFD75DBEF}"/>
          </ac:cxnSpMkLst>
        </pc:cxnChg>
        <pc:cxnChg chg="add del">
          <ac:chgData name="tania miranda" userId="af366143970aac68" providerId="LiveId" clId="{390D74C0-4DA0-40E4-AB89-DF54A8899BA9}" dt="2026-06-17T10:34:46.152" v="7239" actId="26606"/>
          <ac:cxnSpMkLst>
            <pc:docMk/>
            <pc:sldMk cId="2803930179" sldId="261"/>
            <ac:cxnSpMk id="25" creationId="{085AA86F-6A4D-4BCB-A045-D992CDC2959B}"/>
          </ac:cxnSpMkLst>
        </pc:cxnChg>
      </pc:sldChg>
      <pc:sldChg chg="addSp delSp modSp new mod ord setBg delDesignElem">
        <pc:chgData name="tania miranda" userId="af366143970aac68" providerId="LiveId" clId="{390D74C0-4DA0-40E4-AB89-DF54A8899BA9}" dt="2026-06-21T07:53:19.406" v="8344" actId="20577"/>
        <pc:sldMkLst>
          <pc:docMk/>
          <pc:sldMk cId="3277246813" sldId="262"/>
        </pc:sldMkLst>
        <pc:spChg chg="mod">
          <ac:chgData name="tania miranda" userId="af366143970aac68" providerId="LiveId" clId="{390D74C0-4DA0-40E4-AB89-DF54A8899BA9}" dt="2026-06-17T10:31:20.775" v="7230" actId="26606"/>
          <ac:spMkLst>
            <pc:docMk/>
            <pc:sldMk cId="3277246813" sldId="262"/>
            <ac:spMk id="2" creationId="{865F48AC-BE7E-261E-86F3-F4B0F1B1FCAC}"/>
          </ac:spMkLst>
        </pc:spChg>
        <pc:spChg chg="mod ord">
          <ac:chgData name="tania miranda" userId="af366143970aac68" providerId="LiveId" clId="{390D74C0-4DA0-40E4-AB89-DF54A8899BA9}" dt="2026-06-21T07:53:19.406" v="8344" actId="20577"/>
          <ac:spMkLst>
            <pc:docMk/>
            <pc:sldMk cId="3277246813" sldId="262"/>
            <ac:spMk id="3" creationId="{0491F40D-767E-956C-5432-B2C2B351D033}"/>
          </ac:spMkLst>
        </pc:spChg>
        <pc:spChg chg="add">
          <ac:chgData name="tania miranda" userId="af366143970aac68" providerId="LiveId" clId="{390D74C0-4DA0-40E4-AB89-DF54A8899BA9}" dt="2026-06-11T12:41:00.704" v="5129"/>
          <ac:spMkLst>
            <pc:docMk/>
            <pc:sldMk cId="3277246813" sldId="262"/>
            <ac:spMk id="4" creationId="{F0CB07BD-A3A2-9755-2A6C-AA19D3525CB0}"/>
          </ac:spMkLst>
        </pc:spChg>
        <pc:spChg chg="add">
          <ac:chgData name="tania miranda" userId="af366143970aac68" providerId="LiveId" clId="{390D74C0-4DA0-40E4-AB89-DF54A8899BA9}" dt="2026-06-11T12:41:00.704" v="5129"/>
          <ac:spMkLst>
            <pc:docMk/>
            <pc:sldMk cId="3277246813" sldId="262"/>
            <ac:spMk id="5" creationId="{B3500E41-5723-DAC5-965D-AB9CBF7E2968}"/>
          </ac:spMkLst>
        </pc:spChg>
        <pc:spChg chg="add mod">
          <ac:chgData name="tania miranda" userId="af366143970aac68" providerId="LiveId" clId="{390D74C0-4DA0-40E4-AB89-DF54A8899BA9}" dt="2026-06-11T12:41:23.078" v="5133"/>
          <ac:spMkLst>
            <pc:docMk/>
            <pc:sldMk cId="3277246813" sldId="262"/>
            <ac:spMk id="6" creationId="{BDB47B90-2537-A251-8286-6C474C327246}"/>
          </ac:spMkLst>
        </pc:spChg>
        <pc:spChg chg="add mod">
          <ac:chgData name="tania miranda" userId="af366143970aac68" providerId="LiveId" clId="{390D74C0-4DA0-40E4-AB89-DF54A8899BA9}" dt="2026-06-11T12:41:23.078" v="5133"/>
          <ac:spMkLst>
            <pc:docMk/>
            <pc:sldMk cId="3277246813" sldId="262"/>
            <ac:spMk id="7" creationId="{C08C2F35-E67F-94F5-DA9F-2922FC717B2D}"/>
          </ac:spMkLst>
        </pc:spChg>
        <pc:spChg chg="add mod">
          <ac:chgData name="tania miranda" userId="af366143970aac68" providerId="LiveId" clId="{390D74C0-4DA0-40E4-AB89-DF54A8899BA9}" dt="2026-06-11T12:41:22.076" v="5132"/>
          <ac:spMkLst>
            <pc:docMk/>
            <pc:sldMk cId="3277246813" sldId="262"/>
            <ac:spMk id="8" creationId="{2D0F5350-5C76-47FF-0BCB-928D9F880EC1}"/>
          </ac:spMkLst>
        </pc:spChg>
        <pc:spChg chg="add mod">
          <ac:chgData name="tania miranda" userId="af366143970aac68" providerId="LiveId" clId="{390D74C0-4DA0-40E4-AB89-DF54A8899BA9}" dt="2026-06-11T12:41:22.076" v="5132"/>
          <ac:spMkLst>
            <pc:docMk/>
            <pc:sldMk cId="3277246813" sldId="262"/>
            <ac:spMk id="9" creationId="{B0303903-2E2D-BEAB-3948-95747CC3D233}"/>
          </ac:spMkLst>
        </pc:spChg>
        <pc:spChg chg="add">
          <ac:chgData name="tania miranda" userId="af366143970aac68" providerId="LiveId" clId="{390D74C0-4DA0-40E4-AB89-DF54A8899BA9}" dt="2026-06-11T12:41:40.178" v="5135"/>
          <ac:spMkLst>
            <pc:docMk/>
            <pc:sldMk cId="3277246813" sldId="262"/>
            <ac:spMk id="10" creationId="{65A0FC73-BCE7-88D4-29F9-36F0404397B3}"/>
          </ac:spMkLst>
        </pc:spChg>
        <pc:spChg chg="add">
          <ac:chgData name="tania miranda" userId="af366143970aac68" providerId="LiveId" clId="{390D74C0-4DA0-40E4-AB89-DF54A8899BA9}" dt="2026-06-11T12:41:40.178" v="5135"/>
          <ac:spMkLst>
            <pc:docMk/>
            <pc:sldMk cId="3277246813" sldId="262"/>
            <ac:spMk id="11" creationId="{F32AD9BE-07B8-9A27-89C5-452E01618FF5}"/>
          </ac:spMkLst>
        </pc:spChg>
        <pc:spChg chg="add del">
          <ac:chgData name="tania miranda" userId="af366143970aac68" providerId="LiveId" clId="{390D74C0-4DA0-40E4-AB89-DF54A8899BA9}" dt="2026-06-17T10:31:20.775" v="7230" actId="26606"/>
          <ac:spMkLst>
            <pc:docMk/>
            <pc:sldMk cId="3277246813" sldId="262"/>
            <ac:spMk id="12" creationId="{E49D7415-2F11-44C2-B6AA-13A25B6814B9}"/>
          </ac:spMkLst>
        </pc:spChg>
        <pc:spChg chg="add del">
          <ac:chgData name="tania miranda" userId="af366143970aac68" providerId="LiveId" clId="{390D74C0-4DA0-40E4-AB89-DF54A8899BA9}" dt="2026-06-17T10:42:08.413" v="7282"/>
          <ac:spMkLst>
            <pc:docMk/>
            <pc:sldMk cId="3277246813" sldId="262"/>
            <ac:spMk id="19" creationId="{E49D7415-2F11-44C2-B6AA-13A25B6814B9}"/>
          </ac:spMkLst>
        </pc:spChg>
        <pc:picChg chg="add mod">
          <ac:chgData name="tania miranda" userId="af366143970aac68" providerId="LiveId" clId="{390D74C0-4DA0-40E4-AB89-DF54A8899BA9}" dt="2026-06-17T10:31:20.775" v="7230" actId="26606"/>
          <ac:picMkLst>
            <pc:docMk/>
            <pc:sldMk cId="3277246813" sldId="262"/>
            <ac:picMk id="14" creationId="{EE974384-B148-0F27-2A76-ADFA11DB54BC}"/>
          </ac:picMkLst>
        </pc:picChg>
        <pc:cxnChg chg="add del">
          <ac:chgData name="tania miranda" userId="af366143970aac68" providerId="LiveId" clId="{390D74C0-4DA0-40E4-AB89-DF54A8899BA9}" dt="2026-06-17T10:31:20.775" v="7230" actId="26606"/>
          <ac:cxnSpMkLst>
            <pc:docMk/>
            <pc:sldMk cId="3277246813" sldId="262"/>
            <ac:cxnSpMk id="13" creationId="{3815BE95-1337-20E2-B2EF-5DA486F72FCB}"/>
          </ac:cxnSpMkLst>
        </pc:cxnChg>
        <pc:cxnChg chg="add del">
          <ac:chgData name="tania miranda" userId="af366143970aac68" providerId="LiveId" clId="{390D74C0-4DA0-40E4-AB89-DF54A8899BA9}" dt="2026-06-17T10:42:08.413" v="7282"/>
          <ac:cxnSpMkLst>
            <pc:docMk/>
            <pc:sldMk cId="3277246813" sldId="262"/>
            <ac:cxnSpMk id="21" creationId="{511FC409-B3C2-4F68-865C-C5333D6F2710}"/>
          </ac:cxnSpMkLst>
        </pc:cxnChg>
        <pc:cxnChg chg="add del">
          <ac:chgData name="tania miranda" userId="af366143970aac68" providerId="LiveId" clId="{390D74C0-4DA0-40E4-AB89-DF54A8899BA9}" dt="2026-06-17T10:42:08.413" v="7282"/>
          <ac:cxnSpMkLst>
            <pc:docMk/>
            <pc:sldMk cId="3277246813" sldId="262"/>
            <ac:cxnSpMk id="23" creationId="{B810270D-76A7-44B3-9746-7EDF5788602E}"/>
          </ac:cxnSpMkLst>
        </pc:cxnChg>
      </pc:sldChg>
      <pc:sldChg chg="addSp delSp modSp new mod ord">
        <pc:chgData name="tania miranda" userId="af366143970aac68" providerId="LiveId" clId="{390D74C0-4DA0-40E4-AB89-DF54A8899BA9}" dt="2026-06-21T08:58:15.167" v="9213"/>
        <pc:sldMkLst>
          <pc:docMk/>
          <pc:sldMk cId="358960885" sldId="263"/>
        </pc:sldMkLst>
        <pc:spChg chg="mod">
          <ac:chgData name="tania miranda" userId="af366143970aac68" providerId="LiveId" clId="{390D74C0-4DA0-40E4-AB89-DF54A8899BA9}" dt="2026-06-21T08:38:26.830" v="9073" actId="14100"/>
          <ac:spMkLst>
            <pc:docMk/>
            <pc:sldMk cId="358960885" sldId="263"/>
            <ac:spMk id="2" creationId="{EC645CD0-003E-1801-4D3C-9BE15CEE1F77}"/>
          </ac:spMkLst>
        </pc:spChg>
        <pc:spChg chg="add del mod">
          <ac:chgData name="tania miranda" userId="af366143970aac68" providerId="LiveId" clId="{390D74C0-4DA0-40E4-AB89-DF54A8899BA9}" dt="2026-06-21T07:52:54.343" v="8327" actId="2711"/>
          <ac:spMkLst>
            <pc:docMk/>
            <pc:sldMk cId="358960885" sldId="263"/>
            <ac:spMk id="3" creationId="{C018C517-93DD-C3EF-B5A5-2FE0BB7079FE}"/>
          </ac:spMkLst>
        </pc:spChg>
        <pc:spChg chg="add del mod">
          <ac:chgData name="tania miranda" userId="af366143970aac68" providerId="LiveId" clId="{390D74C0-4DA0-40E4-AB89-DF54A8899BA9}" dt="2026-06-15T11:28:32.782" v="6814" actId="478"/>
          <ac:spMkLst>
            <pc:docMk/>
            <pc:sldMk cId="358960885" sldId="263"/>
            <ac:spMk id="5" creationId="{AEA7A7DE-4514-03DC-83CA-38DB15A7333C}"/>
          </ac:spMkLst>
        </pc:spChg>
      </pc:sldChg>
      <pc:sldChg chg="addSp delSp modSp new del mod setBg delDesignElem">
        <pc:chgData name="tania miranda" userId="af366143970aac68" providerId="LiveId" clId="{390D74C0-4DA0-40E4-AB89-DF54A8899BA9}" dt="2026-06-17T11:04:01.198" v="7505" actId="2696"/>
        <pc:sldMkLst>
          <pc:docMk/>
          <pc:sldMk cId="2124903608" sldId="264"/>
        </pc:sldMkLst>
        <pc:spChg chg="mod">
          <ac:chgData name="tania miranda" userId="af366143970aac68" providerId="LiveId" clId="{390D74C0-4DA0-40E4-AB89-DF54A8899BA9}" dt="2026-06-17T10:56:08.152" v="7419" actId="26606"/>
          <ac:spMkLst>
            <pc:docMk/>
            <pc:sldMk cId="2124903608" sldId="264"/>
            <ac:spMk id="2" creationId="{7DCA80D5-62A7-CF04-AAED-CDC9490FF001}"/>
          </ac:spMkLst>
        </pc:spChg>
        <pc:spChg chg="add del mod">
          <ac:chgData name="tania miranda" userId="af366143970aac68" providerId="LiveId" clId="{390D74C0-4DA0-40E4-AB89-DF54A8899BA9}" dt="2026-06-17T10:23:01.292" v="7198" actId="26606"/>
          <ac:spMkLst>
            <pc:docMk/>
            <pc:sldMk cId="2124903608" sldId="264"/>
            <ac:spMk id="3" creationId="{65F81442-3B6B-784A-34AF-673BD169BB38}"/>
          </ac:spMkLst>
        </pc:spChg>
        <pc:spChg chg="del mod">
          <ac:chgData name="tania miranda" userId="af366143970aac68" providerId="LiveId" clId="{390D74C0-4DA0-40E4-AB89-DF54A8899BA9}" dt="2026-06-17T10:23:01.292" v="7198" actId="26606"/>
          <ac:spMkLst>
            <pc:docMk/>
            <pc:sldMk cId="2124903608" sldId="264"/>
            <ac:spMk id="4" creationId="{2DD44701-80F4-64B8-5C25-3C09487D51D9}"/>
          </ac:spMkLst>
        </pc:spChg>
        <pc:spChg chg="add del">
          <ac:chgData name="tania miranda" userId="af366143970aac68" providerId="LiveId" clId="{390D74C0-4DA0-40E4-AB89-DF54A8899BA9}" dt="2026-06-17T10:53:16.137" v="7409" actId="26606"/>
          <ac:spMkLst>
            <pc:docMk/>
            <pc:sldMk cId="2124903608" sldId="264"/>
            <ac:spMk id="9" creationId="{17424F32-2789-4FF9-8E8A-1252284BF600}"/>
          </ac:spMkLst>
        </pc:spChg>
        <pc:spChg chg="add del">
          <ac:chgData name="tania miranda" userId="af366143970aac68" providerId="LiveId" clId="{390D74C0-4DA0-40E4-AB89-DF54A8899BA9}" dt="2026-06-17T10:24:32.252" v="7212" actId="26606"/>
          <ac:spMkLst>
            <pc:docMk/>
            <pc:sldMk cId="2124903608" sldId="264"/>
            <ac:spMk id="14" creationId="{F68B2C62-7648-4430-90D5-AE0F252AF113}"/>
          </ac:spMkLst>
        </pc:spChg>
        <pc:spChg chg="add del">
          <ac:chgData name="tania miranda" userId="af366143970aac68" providerId="LiveId" clId="{390D74C0-4DA0-40E4-AB89-DF54A8899BA9}" dt="2026-06-17T10:53:16.137" v="7409" actId="26606"/>
          <ac:spMkLst>
            <pc:docMk/>
            <pc:sldMk cId="2124903608" sldId="264"/>
            <ac:spMk id="20" creationId="{32D32A60-013B-47A8-8833-D2424080917B}"/>
          </ac:spMkLst>
        </pc:spChg>
        <pc:spChg chg="add del">
          <ac:chgData name="tania miranda" userId="af366143970aac68" providerId="LiveId" clId="{390D74C0-4DA0-40E4-AB89-DF54A8899BA9}" dt="2026-06-17T10:53:16.137" v="7409" actId="26606"/>
          <ac:spMkLst>
            <pc:docMk/>
            <pc:sldMk cId="2124903608" sldId="264"/>
            <ac:spMk id="22" creationId="{AE27932B-B694-4C4C-90D7-A0333A7C5876}"/>
          </ac:spMkLst>
        </pc:spChg>
        <pc:spChg chg="add del">
          <ac:chgData name="tania miranda" userId="af366143970aac68" providerId="LiveId" clId="{390D74C0-4DA0-40E4-AB89-DF54A8899BA9}" dt="2026-06-17T10:53:16.137" v="7409" actId="26606"/>
          <ac:spMkLst>
            <pc:docMk/>
            <pc:sldMk cId="2124903608" sldId="264"/>
            <ac:spMk id="26" creationId="{A9DA474E-6B91-4200-840F-0257B2358A75}"/>
          </ac:spMkLst>
        </pc:spChg>
        <pc:spChg chg="add del">
          <ac:chgData name="tania miranda" userId="af366143970aac68" providerId="LiveId" clId="{390D74C0-4DA0-40E4-AB89-DF54A8899BA9}" dt="2026-06-17T10:24:32.202" v="7211" actId="26606"/>
          <ac:spMkLst>
            <pc:docMk/>
            <pc:sldMk cId="2124903608" sldId="264"/>
            <ac:spMk id="27" creationId="{F68B2C62-7648-4430-90D5-AE0F252AF113}"/>
          </ac:spMkLst>
        </pc:spChg>
        <pc:spChg chg="add del">
          <ac:chgData name="tania miranda" userId="af366143970aac68" providerId="LiveId" clId="{390D74C0-4DA0-40E4-AB89-DF54A8899BA9}" dt="2026-06-17T10:24:32.202" v="7211" actId="26606"/>
          <ac:spMkLst>
            <pc:docMk/>
            <pc:sldMk cId="2124903608" sldId="264"/>
            <ac:spMk id="29" creationId="{19604516-F583-413C-8C0B-E7944F332B5A}"/>
          </ac:spMkLst>
        </pc:spChg>
        <pc:spChg chg="add del">
          <ac:chgData name="tania miranda" userId="af366143970aac68" providerId="LiveId" clId="{390D74C0-4DA0-40E4-AB89-DF54A8899BA9}" dt="2026-06-17T10:53:53.505" v="7413" actId="26606"/>
          <ac:spMkLst>
            <pc:docMk/>
            <pc:sldMk cId="2124903608" sldId="264"/>
            <ac:spMk id="32" creationId="{17424F32-2789-4FF9-8E8A-1252284BF600}"/>
          </ac:spMkLst>
        </pc:spChg>
        <pc:spChg chg="add del">
          <ac:chgData name="tania miranda" userId="af366143970aac68" providerId="LiveId" clId="{390D74C0-4DA0-40E4-AB89-DF54A8899BA9}" dt="2026-06-17T10:26:27.094" v="7219" actId="26606"/>
          <ac:spMkLst>
            <pc:docMk/>
            <pc:sldMk cId="2124903608" sldId="264"/>
            <ac:spMk id="35" creationId="{985184E4-C93A-4E34-8365-1886AAC5DE60}"/>
          </ac:spMkLst>
        </pc:spChg>
        <pc:spChg chg="add del">
          <ac:chgData name="tania miranda" userId="af366143970aac68" providerId="LiveId" clId="{390D74C0-4DA0-40E4-AB89-DF54A8899BA9}" dt="2026-06-17T10:53:53.505" v="7413" actId="26606"/>
          <ac:spMkLst>
            <pc:docMk/>
            <pc:sldMk cId="2124903608" sldId="264"/>
            <ac:spMk id="40" creationId="{482E7304-2AC2-4A5C-924D-A6AC3FFC5EAC}"/>
          </ac:spMkLst>
        </pc:spChg>
        <pc:spChg chg="add del">
          <ac:chgData name="tania miranda" userId="af366143970aac68" providerId="LiveId" clId="{390D74C0-4DA0-40E4-AB89-DF54A8899BA9}" dt="2026-06-17T10:53:53.505" v="7413" actId="26606"/>
          <ac:spMkLst>
            <pc:docMk/>
            <pc:sldMk cId="2124903608" sldId="264"/>
            <ac:spMk id="44" creationId="{A3C183B1-1D4B-4E3D-A02E-A426E3BFA016}"/>
          </ac:spMkLst>
        </pc:spChg>
        <pc:spChg chg="add del">
          <ac:chgData name="tania miranda" userId="af366143970aac68" providerId="LiveId" clId="{390D74C0-4DA0-40E4-AB89-DF54A8899BA9}" dt="2026-06-17T10:42:08.413" v="7282"/>
          <ac:spMkLst>
            <pc:docMk/>
            <pc:sldMk cId="2124903608" sldId="264"/>
            <ac:spMk id="45" creationId="{660EB578-C970-4186-B93C-45851BBC6E34}"/>
          </ac:spMkLst>
        </pc:spChg>
        <pc:spChg chg="add del">
          <ac:chgData name="tania miranda" userId="af366143970aac68" providerId="LiveId" clId="{390D74C0-4DA0-40E4-AB89-DF54A8899BA9}" dt="2026-06-17T10:53:53.489" v="7412" actId="26606"/>
          <ac:spMkLst>
            <pc:docMk/>
            <pc:sldMk cId="2124903608" sldId="264"/>
            <ac:spMk id="46" creationId="{17424F32-2789-4FF9-8E8A-1252284BF600}"/>
          </ac:spMkLst>
        </pc:spChg>
        <pc:spChg chg="add del">
          <ac:chgData name="tania miranda" userId="af366143970aac68" providerId="LiveId" clId="{390D74C0-4DA0-40E4-AB89-DF54A8899BA9}" dt="2026-06-17T10:53:53.489" v="7412" actId="26606"/>
          <ac:spMkLst>
            <pc:docMk/>
            <pc:sldMk cId="2124903608" sldId="264"/>
            <ac:spMk id="57" creationId="{482E7304-2AC2-4A5C-924D-A6AC3FFC5EAC}"/>
          </ac:spMkLst>
        </pc:spChg>
        <pc:spChg chg="add del">
          <ac:chgData name="tania miranda" userId="af366143970aac68" providerId="LiveId" clId="{390D74C0-4DA0-40E4-AB89-DF54A8899BA9}" dt="2026-06-17T10:53:53.489" v="7412" actId="26606"/>
          <ac:spMkLst>
            <pc:docMk/>
            <pc:sldMk cId="2124903608" sldId="264"/>
            <ac:spMk id="61" creationId="{A3C183B1-1D4B-4E3D-A02E-A426E3BFA016}"/>
          </ac:spMkLst>
        </pc:spChg>
        <pc:spChg chg="add del">
          <ac:chgData name="tania miranda" userId="af366143970aac68" providerId="LiveId" clId="{390D74C0-4DA0-40E4-AB89-DF54A8899BA9}" dt="2026-06-17T10:55:24.753" v="7418" actId="26606"/>
          <ac:spMkLst>
            <pc:docMk/>
            <pc:sldMk cId="2124903608" sldId="264"/>
            <ac:spMk id="63" creationId="{17424F32-2789-4FF9-8E8A-1252284BF600}"/>
          </ac:spMkLst>
        </pc:spChg>
        <pc:spChg chg="add del">
          <ac:chgData name="tania miranda" userId="af366143970aac68" providerId="LiveId" clId="{390D74C0-4DA0-40E4-AB89-DF54A8899BA9}" dt="2026-06-17T10:55:24.753" v="7418" actId="26606"/>
          <ac:spMkLst>
            <pc:docMk/>
            <pc:sldMk cId="2124903608" sldId="264"/>
            <ac:spMk id="67" creationId="{482E7304-2AC2-4A5C-924D-A6AC3FFC5EAC}"/>
          </ac:spMkLst>
        </pc:spChg>
        <pc:spChg chg="add del">
          <ac:chgData name="tania miranda" userId="af366143970aac68" providerId="LiveId" clId="{390D74C0-4DA0-40E4-AB89-DF54A8899BA9}" dt="2026-06-17T10:55:24.753" v="7418" actId="26606"/>
          <ac:spMkLst>
            <pc:docMk/>
            <pc:sldMk cId="2124903608" sldId="264"/>
            <ac:spMk id="69" creationId="{A3C183B1-1D4B-4E3D-A02E-A426E3BFA016}"/>
          </ac:spMkLst>
        </pc:spChg>
        <pc:spChg chg="add del">
          <ac:chgData name="tania miranda" userId="af366143970aac68" providerId="LiveId" clId="{390D74C0-4DA0-40E4-AB89-DF54A8899BA9}" dt="2026-06-17T10:55:05.465" v="7415" actId="26606"/>
          <ac:spMkLst>
            <pc:docMk/>
            <pc:sldMk cId="2124903608" sldId="264"/>
            <ac:spMk id="74" creationId="{17424F32-2789-4FF9-8E8A-1252284BF600}"/>
          </ac:spMkLst>
        </pc:spChg>
        <pc:spChg chg="add del">
          <ac:chgData name="tania miranda" userId="af366143970aac68" providerId="LiveId" clId="{390D74C0-4DA0-40E4-AB89-DF54A8899BA9}" dt="2026-06-17T10:55:05.465" v="7415" actId="26606"/>
          <ac:spMkLst>
            <pc:docMk/>
            <pc:sldMk cId="2124903608" sldId="264"/>
            <ac:spMk id="82" creationId="{482E7304-2AC2-4A5C-924D-A6AC3FFC5EAC}"/>
          </ac:spMkLst>
        </pc:spChg>
        <pc:spChg chg="add del">
          <ac:chgData name="tania miranda" userId="af366143970aac68" providerId="LiveId" clId="{390D74C0-4DA0-40E4-AB89-DF54A8899BA9}" dt="2026-06-17T10:55:05.465" v="7415" actId="26606"/>
          <ac:spMkLst>
            <pc:docMk/>
            <pc:sldMk cId="2124903608" sldId="264"/>
            <ac:spMk id="86" creationId="{A3C183B1-1D4B-4E3D-A02E-A426E3BFA016}"/>
          </ac:spMkLst>
        </pc:spChg>
        <pc:spChg chg="add del">
          <ac:chgData name="tania miranda" userId="af366143970aac68" providerId="LiveId" clId="{390D74C0-4DA0-40E4-AB89-DF54A8899BA9}" dt="2026-06-17T10:55:24.702" v="7417" actId="26606"/>
          <ac:spMkLst>
            <pc:docMk/>
            <pc:sldMk cId="2124903608" sldId="264"/>
            <ac:spMk id="88" creationId="{A9DA474E-6B91-4200-840F-0257B2358A75}"/>
          </ac:spMkLst>
        </pc:spChg>
        <pc:spChg chg="add del">
          <ac:chgData name="tania miranda" userId="af366143970aac68" providerId="LiveId" clId="{390D74C0-4DA0-40E4-AB89-DF54A8899BA9}" dt="2026-06-17T10:55:24.702" v="7417" actId="26606"/>
          <ac:spMkLst>
            <pc:docMk/>
            <pc:sldMk cId="2124903608" sldId="264"/>
            <ac:spMk id="89" creationId="{17424F32-2789-4FF9-8E8A-1252284BF600}"/>
          </ac:spMkLst>
        </pc:spChg>
        <pc:spChg chg="add del">
          <ac:chgData name="tania miranda" userId="af366143970aac68" providerId="LiveId" clId="{390D74C0-4DA0-40E4-AB89-DF54A8899BA9}" dt="2026-06-17T10:55:24.702" v="7417" actId="26606"/>
          <ac:spMkLst>
            <pc:docMk/>
            <pc:sldMk cId="2124903608" sldId="264"/>
            <ac:spMk id="95" creationId="{32D32A60-013B-47A8-8833-D2424080917B}"/>
          </ac:spMkLst>
        </pc:spChg>
        <pc:spChg chg="add del">
          <ac:chgData name="tania miranda" userId="af366143970aac68" providerId="LiveId" clId="{390D74C0-4DA0-40E4-AB89-DF54A8899BA9}" dt="2026-06-17T10:55:24.702" v="7417" actId="26606"/>
          <ac:spMkLst>
            <pc:docMk/>
            <pc:sldMk cId="2124903608" sldId="264"/>
            <ac:spMk id="96" creationId="{AE27932B-B694-4C4C-90D7-A0333A7C5876}"/>
          </ac:spMkLst>
        </pc:spChg>
        <pc:spChg chg="add del">
          <ac:chgData name="tania miranda" userId="af366143970aac68" providerId="LiveId" clId="{390D74C0-4DA0-40E4-AB89-DF54A8899BA9}" dt="2026-06-17T10:56:08.152" v="7419" actId="26606"/>
          <ac:spMkLst>
            <pc:docMk/>
            <pc:sldMk cId="2124903608" sldId="264"/>
            <ac:spMk id="99" creationId="{17424F32-2789-4FF9-8E8A-1252284BF600}"/>
          </ac:spMkLst>
        </pc:spChg>
        <pc:spChg chg="add del">
          <ac:chgData name="tania miranda" userId="af366143970aac68" providerId="LiveId" clId="{390D74C0-4DA0-40E4-AB89-DF54A8899BA9}" dt="2026-06-17T10:56:08.152" v="7419" actId="26606"/>
          <ac:spMkLst>
            <pc:docMk/>
            <pc:sldMk cId="2124903608" sldId="264"/>
            <ac:spMk id="103" creationId="{1A86B93D-0879-4BC3-B616-90E504482842}"/>
          </ac:spMkLst>
        </pc:spChg>
        <pc:spChg chg="add del">
          <ac:chgData name="tania miranda" userId="af366143970aac68" providerId="LiveId" clId="{390D74C0-4DA0-40E4-AB89-DF54A8899BA9}" dt="2026-06-17T10:56:08.152" v="7419" actId="26606"/>
          <ac:spMkLst>
            <pc:docMk/>
            <pc:sldMk cId="2124903608" sldId="264"/>
            <ac:spMk id="104" creationId="{720E885D-F4D2-48FD-95D9-DA0751F3D6E2}"/>
          </ac:spMkLst>
        </pc:spChg>
        <pc:spChg chg="add del">
          <ac:chgData name="tania miranda" userId="af366143970aac68" providerId="LiveId" clId="{390D74C0-4DA0-40E4-AB89-DF54A8899BA9}" dt="2026-06-17T10:56:08.152" v="7419" actId="26606"/>
          <ac:spMkLst>
            <pc:docMk/>
            <pc:sldMk cId="2124903608" sldId="264"/>
            <ac:spMk id="106" creationId="{A599AF7C-8D7E-4D1B-AB28-587084B3DEF2}"/>
          </ac:spMkLst>
        </pc:spChg>
        <pc:spChg chg="add">
          <ac:chgData name="tania miranda" userId="af366143970aac68" providerId="LiveId" clId="{390D74C0-4DA0-40E4-AB89-DF54A8899BA9}" dt="2026-06-17T10:56:08.152" v="7419" actId="26606"/>
          <ac:spMkLst>
            <pc:docMk/>
            <pc:sldMk cId="2124903608" sldId="264"/>
            <ac:spMk id="111" creationId="{17424F32-2789-4FF9-8E8A-1252284BF600}"/>
          </ac:spMkLst>
        </pc:spChg>
        <pc:spChg chg="add">
          <ac:chgData name="tania miranda" userId="af366143970aac68" providerId="LiveId" clId="{390D74C0-4DA0-40E4-AB89-DF54A8899BA9}" dt="2026-06-17T10:56:08.152" v="7419" actId="26606"/>
          <ac:spMkLst>
            <pc:docMk/>
            <pc:sldMk cId="2124903608" sldId="264"/>
            <ac:spMk id="119" creationId="{482E7304-2AC2-4A5C-924D-A6AC3FFC5EAC}"/>
          </ac:spMkLst>
        </pc:spChg>
        <pc:spChg chg="add">
          <ac:chgData name="tania miranda" userId="af366143970aac68" providerId="LiveId" clId="{390D74C0-4DA0-40E4-AB89-DF54A8899BA9}" dt="2026-06-17T10:56:08.152" v="7419" actId="26606"/>
          <ac:spMkLst>
            <pc:docMk/>
            <pc:sldMk cId="2124903608" sldId="264"/>
            <ac:spMk id="123" creationId="{A3C183B1-1D4B-4E3D-A02E-A426E3BFA016}"/>
          </ac:spMkLst>
        </pc:spChg>
        <pc:graphicFrameChg chg="add mod modGraphic">
          <ac:chgData name="tania miranda" userId="af366143970aac68" providerId="LiveId" clId="{390D74C0-4DA0-40E4-AB89-DF54A8899BA9}" dt="2026-06-17T10:56:08.152" v="7419" actId="26606"/>
          <ac:graphicFrameMkLst>
            <pc:docMk/>
            <pc:sldMk cId="2124903608" sldId="264"/>
            <ac:graphicFrameMk id="7" creationId="{5FB77FE0-7EAE-6D1F-287D-A8AAFFB66B29}"/>
          </ac:graphicFrameMkLst>
        </pc:graphicFrameChg>
        <pc:picChg chg="add mod">
          <ac:chgData name="tania miranda" userId="af366143970aac68" providerId="LiveId" clId="{390D74C0-4DA0-40E4-AB89-DF54A8899BA9}" dt="2026-06-17T10:22:13.240" v="7197" actId="931"/>
          <ac:picMkLst>
            <pc:docMk/>
            <pc:sldMk cId="2124903608" sldId="264"/>
            <ac:picMk id="6" creationId="{7D96EC49-D8B1-0541-0BA7-1F2749C7EBCA}"/>
          </ac:picMkLst>
        </pc:picChg>
        <pc:picChg chg="add del">
          <ac:chgData name="tania miranda" userId="af366143970aac68" providerId="LiveId" clId="{390D74C0-4DA0-40E4-AB89-DF54A8899BA9}" dt="2026-06-17T10:53:16.137" v="7409" actId="26606"/>
          <ac:picMkLst>
            <pc:docMk/>
            <pc:sldMk cId="2124903608" sldId="264"/>
            <ac:picMk id="11" creationId="{D708C46E-BB60-4B97-8327-D3A475C008E5}"/>
          </ac:picMkLst>
        </pc:picChg>
        <pc:picChg chg="add del">
          <ac:chgData name="tania miranda" userId="af366143970aac68" providerId="LiveId" clId="{390D74C0-4DA0-40E4-AB89-DF54A8899BA9}" dt="2026-06-17T10:53:16.137" v="7409" actId="26606"/>
          <ac:picMkLst>
            <pc:docMk/>
            <pc:sldMk cId="2124903608" sldId="264"/>
            <ac:picMk id="28" creationId="{DF63C9AD-AE6E-4512-8171-91612E84CCFB}"/>
          </ac:picMkLst>
        </pc:picChg>
        <pc:picChg chg="add del">
          <ac:chgData name="tania miranda" userId="af366143970aac68" providerId="LiveId" clId="{390D74C0-4DA0-40E4-AB89-DF54A8899BA9}" dt="2026-06-17T10:53:53.505" v="7413" actId="26606"/>
          <ac:picMkLst>
            <pc:docMk/>
            <pc:sldMk cId="2124903608" sldId="264"/>
            <ac:picMk id="37" creationId="{D708C46E-BB60-4B97-8327-D3A475C008E5}"/>
          </ac:picMkLst>
        </pc:picChg>
        <pc:picChg chg="add del">
          <ac:chgData name="tania miranda" userId="af366143970aac68" providerId="LiveId" clId="{390D74C0-4DA0-40E4-AB89-DF54A8899BA9}" dt="2026-06-17T10:53:53.489" v="7412" actId="26606"/>
          <ac:picMkLst>
            <pc:docMk/>
            <pc:sldMk cId="2124903608" sldId="264"/>
            <ac:picMk id="51" creationId="{D708C46E-BB60-4B97-8327-D3A475C008E5}"/>
          </ac:picMkLst>
        </pc:picChg>
        <pc:picChg chg="add del">
          <ac:chgData name="tania miranda" userId="af366143970aac68" providerId="LiveId" clId="{390D74C0-4DA0-40E4-AB89-DF54A8899BA9}" dt="2026-06-17T10:55:24.753" v="7418" actId="26606"/>
          <ac:picMkLst>
            <pc:docMk/>
            <pc:sldMk cId="2124903608" sldId="264"/>
            <ac:picMk id="64" creationId="{D708C46E-BB60-4B97-8327-D3A475C008E5}"/>
          </ac:picMkLst>
        </pc:picChg>
        <pc:picChg chg="add del">
          <ac:chgData name="tania miranda" userId="af366143970aac68" providerId="LiveId" clId="{390D74C0-4DA0-40E4-AB89-DF54A8899BA9}" dt="2026-06-17T10:55:05.465" v="7415" actId="26606"/>
          <ac:picMkLst>
            <pc:docMk/>
            <pc:sldMk cId="2124903608" sldId="264"/>
            <ac:picMk id="76" creationId="{D708C46E-BB60-4B97-8327-D3A475C008E5}"/>
          </ac:picMkLst>
        </pc:picChg>
        <pc:picChg chg="add del">
          <ac:chgData name="tania miranda" userId="af366143970aac68" providerId="LiveId" clId="{390D74C0-4DA0-40E4-AB89-DF54A8899BA9}" dt="2026-06-17T10:55:24.702" v="7417" actId="26606"/>
          <ac:picMkLst>
            <pc:docMk/>
            <pc:sldMk cId="2124903608" sldId="264"/>
            <ac:picMk id="90" creationId="{DF63C9AD-AE6E-4512-8171-91612E84CCFB}"/>
          </ac:picMkLst>
        </pc:picChg>
        <pc:picChg chg="add del">
          <ac:chgData name="tania miranda" userId="af366143970aac68" providerId="LiveId" clId="{390D74C0-4DA0-40E4-AB89-DF54A8899BA9}" dt="2026-06-17T10:55:24.702" v="7417" actId="26606"/>
          <ac:picMkLst>
            <pc:docMk/>
            <pc:sldMk cId="2124903608" sldId="264"/>
            <ac:picMk id="91" creationId="{D708C46E-BB60-4B97-8327-D3A475C008E5}"/>
          </ac:picMkLst>
        </pc:picChg>
        <pc:picChg chg="add del">
          <ac:chgData name="tania miranda" userId="af366143970aac68" providerId="LiveId" clId="{390D74C0-4DA0-40E4-AB89-DF54A8899BA9}" dt="2026-06-17T10:56:08.152" v="7419" actId="26606"/>
          <ac:picMkLst>
            <pc:docMk/>
            <pc:sldMk cId="2124903608" sldId="264"/>
            <ac:picMk id="100" creationId="{D708C46E-BB60-4B97-8327-D3A475C008E5}"/>
          </ac:picMkLst>
        </pc:picChg>
        <pc:picChg chg="add">
          <ac:chgData name="tania miranda" userId="af366143970aac68" providerId="LiveId" clId="{390D74C0-4DA0-40E4-AB89-DF54A8899BA9}" dt="2026-06-17T10:56:08.152" v="7419" actId="26606"/>
          <ac:picMkLst>
            <pc:docMk/>
            <pc:sldMk cId="2124903608" sldId="264"/>
            <ac:picMk id="113" creationId="{D708C46E-BB60-4B97-8327-D3A475C008E5}"/>
          </ac:picMkLst>
        </pc:picChg>
        <pc:cxnChg chg="add del">
          <ac:chgData name="tania miranda" userId="af366143970aac68" providerId="LiveId" clId="{390D74C0-4DA0-40E4-AB89-DF54A8899BA9}" dt="2026-06-17T10:24:32.252" v="7212" actId="26606"/>
          <ac:cxnSpMkLst>
            <pc:docMk/>
            <pc:sldMk cId="2124903608" sldId="264"/>
            <ac:cxnSpMk id="10" creationId="{F64F9B95-9045-48D2-B9F3-2927E98F54AA}"/>
          </ac:cxnSpMkLst>
        </pc:cxnChg>
        <pc:cxnChg chg="add del">
          <ac:chgData name="tania miranda" userId="af366143970aac68" providerId="LiveId" clId="{390D74C0-4DA0-40E4-AB89-DF54A8899BA9}" dt="2026-06-17T10:24:32.252" v="7212" actId="26606"/>
          <ac:cxnSpMkLst>
            <pc:docMk/>
            <pc:sldMk cId="2124903608" sldId="264"/>
            <ac:cxnSpMk id="12" creationId="{085AA86F-6A4D-4BCB-A045-D992CDC2959B}"/>
          </ac:cxnSpMkLst>
        </pc:cxnChg>
        <pc:cxnChg chg="add del">
          <ac:chgData name="tania miranda" userId="af366143970aac68" providerId="LiveId" clId="{390D74C0-4DA0-40E4-AB89-DF54A8899BA9}" dt="2026-06-17T10:53:16.137" v="7409" actId="26606"/>
          <ac:cxnSpMkLst>
            <pc:docMk/>
            <pc:sldMk cId="2124903608" sldId="264"/>
            <ac:cxnSpMk id="13" creationId="{8042755C-F24C-4D08-8E4C-E646382C3634}"/>
          </ac:cxnSpMkLst>
        </pc:cxnChg>
        <pc:cxnChg chg="add del">
          <ac:chgData name="tania miranda" userId="af366143970aac68" providerId="LiveId" clId="{390D74C0-4DA0-40E4-AB89-DF54A8899BA9}" dt="2026-06-17T10:53:16.137" v="7409" actId="26606"/>
          <ac:cxnSpMkLst>
            <pc:docMk/>
            <pc:sldMk cId="2124903608" sldId="264"/>
            <ac:cxnSpMk id="15" creationId="{63E94A00-1A92-47F4-9E2D-E51DFF9016D4}"/>
          </ac:cxnSpMkLst>
        </pc:cxnChg>
        <pc:cxnChg chg="add del">
          <ac:chgData name="tania miranda" userId="af366143970aac68" providerId="LiveId" clId="{390D74C0-4DA0-40E4-AB89-DF54A8899BA9}" dt="2026-06-17T10:24:32.252" v="7212" actId="26606"/>
          <ac:cxnSpMkLst>
            <pc:docMk/>
            <pc:sldMk cId="2124903608" sldId="264"/>
            <ac:cxnSpMk id="16" creationId="{AAD0195E-7F27-4D06-9427-0C121D721A14}"/>
          </ac:cxnSpMkLst>
        </pc:cxnChg>
        <pc:cxnChg chg="add del">
          <ac:chgData name="tania miranda" userId="af366143970aac68" providerId="LiveId" clId="{390D74C0-4DA0-40E4-AB89-DF54A8899BA9}" dt="2026-06-17T10:24:32.252" v="7212" actId="26606"/>
          <ac:cxnSpMkLst>
            <pc:docMk/>
            <pc:sldMk cId="2124903608" sldId="264"/>
            <ac:cxnSpMk id="18" creationId="{9D74C2FC-3228-4FC1-B97B-87AD35508D91}"/>
          </ac:cxnSpMkLst>
        </pc:cxnChg>
        <pc:cxnChg chg="add del">
          <ac:chgData name="tania miranda" userId="af366143970aac68" providerId="LiveId" clId="{390D74C0-4DA0-40E4-AB89-DF54A8899BA9}" dt="2026-06-17T10:24:32.202" v="7211" actId="26606"/>
          <ac:cxnSpMkLst>
            <pc:docMk/>
            <pc:sldMk cId="2124903608" sldId="264"/>
            <ac:cxnSpMk id="23" creationId="{F64F9B95-9045-48D2-B9F3-2927E98F54AA}"/>
          </ac:cxnSpMkLst>
        </pc:cxnChg>
        <pc:cxnChg chg="add del">
          <ac:chgData name="tania miranda" userId="af366143970aac68" providerId="LiveId" clId="{390D74C0-4DA0-40E4-AB89-DF54A8899BA9}" dt="2026-06-17T10:53:16.137" v="7409" actId="26606"/>
          <ac:cxnSpMkLst>
            <pc:docMk/>
            <pc:sldMk cId="2124903608" sldId="264"/>
            <ac:cxnSpMk id="24" creationId="{9EBB0476-5CF0-4F44-8D68-5D42D7AEE43A}"/>
          </ac:cxnSpMkLst>
        </pc:cxnChg>
        <pc:cxnChg chg="add del">
          <ac:chgData name="tania miranda" userId="af366143970aac68" providerId="LiveId" clId="{390D74C0-4DA0-40E4-AB89-DF54A8899BA9}" dt="2026-06-17T10:24:32.202" v="7211" actId="26606"/>
          <ac:cxnSpMkLst>
            <pc:docMk/>
            <pc:sldMk cId="2124903608" sldId="264"/>
            <ac:cxnSpMk id="25" creationId="{085AA86F-6A4D-4BCB-A045-D992CDC2959B}"/>
          </ac:cxnSpMkLst>
        </pc:cxnChg>
        <pc:cxnChg chg="add del">
          <ac:chgData name="tania miranda" userId="af366143970aac68" providerId="LiveId" clId="{390D74C0-4DA0-40E4-AB89-DF54A8899BA9}" dt="2026-06-17T10:53:16.137" v="7409" actId="26606"/>
          <ac:cxnSpMkLst>
            <pc:docMk/>
            <pc:sldMk cId="2124903608" sldId="264"/>
            <ac:cxnSpMk id="30" creationId="{FE1A49CE-B63D-457A-A180-1C883E1A63D2}"/>
          </ac:cxnSpMkLst>
        </pc:cxnChg>
        <pc:cxnChg chg="add del">
          <ac:chgData name="tania miranda" userId="af366143970aac68" providerId="LiveId" clId="{390D74C0-4DA0-40E4-AB89-DF54A8899BA9}" dt="2026-06-17T10:24:32.202" v="7211" actId="26606"/>
          <ac:cxnSpMkLst>
            <pc:docMk/>
            <pc:sldMk cId="2124903608" sldId="264"/>
            <ac:cxnSpMk id="31" creationId="{4BFD5B9F-5FB6-467D-83D5-DF82F1907354}"/>
          </ac:cxnSpMkLst>
        </pc:cxnChg>
        <pc:cxnChg chg="add del">
          <ac:chgData name="tania miranda" userId="af366143970aac68" providerId="LiveId" clId="{390D74C0-4DA0-40E4-AB89-DF54A8899BA9}" dt="2026-06-17T10:26:27.094" v="7219" actId="26606"/>
          <ac:cxnSpMkLst>
            <pc:docMk/>
            <pc:sldMk cId="2124903608" sldId="264"/>
            <ac:cxnSpMk id="33" creationId="{F64F9B95-9045-48D2-B9F3-2927E98F54AA}"/>
          </ac:cxnSpMkLst>
        </pc:cxnChg>
        <pc:cxnChg chg="add del">
          <ac:chgData name="tania miranda" userId="af366143970aac68" providerId="LiveId" clId="{390D74C0-4DA0-40E4-AB89-DF54A8899BA9}" dt="2026-06-17T10:26:27.094" v="7219" actId="26606"/>
          <ac:cxnSpMkLst>
            <pc:docMk/>
            <pc:sldMk cId="2124903608" sldId="264"/>
            <ac:cxnSpMk id="34" creationId="{085AA86F-6A4D-4BCB-A045-D992CDC2959B}"/>
          </ac:cxnSpMkLst>
        </pc:cxnChg>
        <pc:cxnChg chg="add del">
          <ac:chgData name="tania miranda" userId="af366143970aac68" providerId="LiveId" clId="{390D74C0-4DA0-40E4-AB89-DF54A8899BA9}" dt="2026-06-17T10:26:27.094" v="7219" actId="26606"/>
          <ac:cxnSpMkLst>
            <pc:docMk/>
            <pc:sldMk cId="2124903608" sldId="264"/>
            <ac:cxnSpMk id="36" creationId="{8AB0D40B-37F7-4F1F-B956-AFC12066ABE3}"/>
          </ac:cxnSpMkLst>
        </pc:cxnChg>
        <pc:cxnChg chg="add del">
          <ac:chgData name="tania miranda" userId="af366143970aac68" providerId="LiveId" clId="{390D74C0-4DA0-40E4-AB89-DF54A8899BA9}" dt="2026-06-17T10:53:53.505" v="7413" actId="26606"/>
          <ac:cxnSpMkLst>
            <pc:docMk/>
            <pc:sldMk cId="2124903608" sldId="264"/>
            <ac:cxnSpMk id="38" creationId="{8042755C-F24C-4D08-8E4C-E646382C3634}"/>
          </ac:cxnSpMkLst>
        </pc:cxnChg>
        <pc:cxnChg chg="add del">
          <ac:chgData name="tania miranda" userId="af366143970aac68" providerId="LiveId" clId="{390D74C0-4DA0-40E4-AB89-DF54A8899BA9}" dt="2026-06-17T10:53:53.505" v="7413" actId="26606"/>
          <ac:cxnSpMkLst>
            <pc:docMk/>
            <pc:sldMk cId="2124903608" sldId="264"/>
            <ac:cxnSpMk id="39" creationId="{63E94A00-1A92-47F4-9E2D-E51DFF9016D4}"/>
          </ac:cxnSpMkLst>
        </pc:cxnChg>
        <pc:cxnChg chg="add del">
          <ac:chgData name="tania miranda" userId="af366143970aac68" providerId="LiveId" clId="{390D74C0-4DA0-40E4-AB89-DF54A8899BA9}" dt="2026-06-17T10:42:08.413" v="7282"/>
          <ac:cxnSpMkLst>
            <pc:docMk/>
            <pc:sldMk cId="2124903608" sldId="264"/>
            <ac:cxnSpMk id="41" creationId="{F64F9B95-9045-48D2-B9F3-2927E98F54AA}"/>
          </ac:cxnSpMkLst>
        </pc:cxnChg>
        <pc:cxnChg chg="add del">
          <ac:chgData name="tania miranda" userId="af366143970aac68" providerId="LiveId" clId="{390D74C0-4DA0-40E4-AB89-DF54A8899BA9}" dt="2026-06-17T10:53:53.505" v="7413" actId="26606"/>
          <ac:cxnSpMkLst>
            <pc:docMk/>
            <pc:sldMk cId="2124903608" sldId="264"/>
            <ac:cxnSpMk id="42" creationId="{D259FEF2-F6A5-442F-BA10-4E39EECD0ABE}"/>
          </ac:cxnSpMkLst>
        </pc:cxnChg>
        <pc:cxnChg chg="add del">
          <ac:chgData name="tania miranda" userId="af366143970aac68" providerId="LiveId" clId="{390D74C0-4DA0-40E4-AB89-DF54A8899BA9}" dt="2026-06-17T10:42:08.413" v="7282"/>
          <ac:cxnSpMkLst>
            <pc:docMk/>
            <pc:sldMk cId="2124903608" sldId="264"/>
            <ac:cxnSpMk id="43" creationId="{085AA86F-6A4D-4BCB-A045-D992CDC2959B}"/>
          </ac:cxnSpMkLst>
        </pc:cxnChg>
        <pc:cxnChg chg="add del">
          <ac:chgData name="tania miranda" userId="af366143970aac68" providerId="LiveId" clId="{390D74C0-4DA0-40E4-AB89-DF54A8899BA9}" dt="2026-06-17T10:42:08.413" v="7282"/>
          <ac:cxnSpMkLst>
            <pc:docMk/>
            <pc:sldMk cId="2124903608" sldId="264"/>
            <ac:cxnSpMk id="47" creationId="{CDF57B02-07BB-407B-BB36-06D9C64A673E}"/>
          </ac:cxnSpMkLst>
        </pc:cxnChg>
        <pc:cxnChg chg="add del">
          <ac:chgData name="tania miranda" userId="af366143970aac68" providerId="LiveId" clId="{390D74C0-4DA0-40E4-AB89-DF54A8899BA9}" dt="2026-06-17T10:42:08.413" v="7282"/>
          <ac:cxnSpMkLst>
            <pc:docMk/>
            <pc:sldMk cId="2124903608" sldId="264"/>
            <ac:cxnSpMk id="49" creationId="{C6855964-C920-48EB-8804-74291211C8A9}"/>
          </ac:cxnSpMkLst>
        </pc:cxnChg>
        <pc:cxnChg chg="add del">
          <ac:chgData name="tania miranda" userId="af366143970aac68" providerId="LiveId" clId="{390D74C0-4DA0-40E4-AB89-DF54A8899BA9}" dt="2026-06-17T10:53:53.489" v="7412" actId="26606"/>
          <ac:cxnSpMkLst>
            <pc:docMk/>
            <pc:sldMk cId="2124903608" sldId="264"/>
            <ac:cxnSpMk id="53" creationId="{8042755C-F24C-4D08-8E4C-E646382C3634}"/>
          </ac:cxnSpMkLst>
        </pc:cxnChg>
        <pc:cxnChg chg="add del">
          <ac:chgData name="tania miranda" userId="af366143970aac68" providerId="LiveId" clId="{390D74C0-4DA0-40E4-AB89-DF54A8899BA9}" dt="2026-06-17T10:53:53.489" v="7412" actId="26606"/>
          <ac:cxnSpMkLst>
            <pc:docMk/>
            <pc:sldMk cId="2124903608" sldId="264"/>
            <ac:cxnSpMk id="55" creationId="{63E94A00-1A92-47F4-9E2D-E51DFF9016D4}"/>
          </ac:cxnSpMkLst>
        </pc:cxnChg>
        <pc:cxnChg chg="add del">
          <ac:chgData name="tania miranda" userId="af366143970aac68" providerId="LiveId" clId="{390D74C0-4DA0-40E4-AB89-DF54A8899BA9}" dt="2026-06-17T10:53:53.489" v="7412" actId="26606"/>
          <ac:cxnSpMkLst>
            <pc:docMk/>
            <pc:sldMk cId="2124903608" sldId="264"/>
            <ac:cxnSpMk id="59" creationId="{D259FEF2-F6A5-442F-BA10-4E39EECD0ABE}"/>
          </ac:cxnSpMkLst>
        </pc:cxnChg>
        <pc:cxnChg chg="add del">
          <ac:chgData name="tania miranda" userId="af366143970aac68" providerId="LiveId" clId="{390D74C0-4DA0-40E4-AB89-DF54A8899BA9}" dt="2026-06-17T10:55:24.753" v="7418" actId="26606"/>
          <ac:cxnSpMkLst>
            <pc:docMk/>
            <pc:sldMk cId="2124903608" sldId="264"/>
            <ac:cxnSpMk id="65" creationId="{8042755C-F24C-4D08-8E4C-E646382C3634}"/>
          </ac:cxnSpMkLst>
        </pc:cxnChg>
        <pc:cxnChg chg="add del">
          <ac:chgData name="tania miranda" userId="af366143970aac68" providerId="LiveId" clId="{390D74C0-4DA0-40E4-AB89-DF54A8899BA9}" dt="2026-06-17T10:55:24.753" v="7418" actId="26606"/>
          <ac:cxnSpMkLst>
            <pc:docMk/>
            <pc:sldMk cId="2124903608" sldId="264"/>
            <ac:cxnSpMk id="66" creationId="{63E94A00-1A92-47F4-9E2D-E51DFF9016D4}"/>
          </ac:cxnSpMkLst>
        </pc:cxnChg>
        <pc:cxnChg chg="add del">
          <ac:chgData name="tania miranda" userId="af366143970aac68" providerId="LiveId" clId="{390D74C0-4DA0-40E4-AB89-DF54A8899BA9}" dt="2026-06-17T10:55:24.753" v="7418" actId="26606"/>
          <ac:cxnSpMkLst>
            <pc:docMk/>
            <pc:sldMk cId="2124903608" sldId="264"/>
            <ac:cxnSpMk id="68" creationId="{D259FEF2-F6A5-442F-BA10-4E39EECD0ABE}"/>
          </ac:cxnSpMkLst>
        </pc:cxnChg>
        <pc:cxnChg chg="add del">
          <ac:chgData name="tania miranda" userId="af366143970aac68" providerId="LiveId" clId="{390D74C0-4DA0-40E4-AB89-DF54A8899BA9}" dt="2026-06-17T10:55:05.465" v="7415" actId="26606"/>
          <ac:cxnSpMkLst>
            <pc:docMk/>
            <pc:sldMk cId="2124903608" sldId="264"/>
            <ac:cxnSpMk id="78" creationId="{8042755C-F24C-4D08-8E4C-E646382C3634}"/>
          </ac:cxnSpMkLst>
        </pc:cxnChg>
        <pc:cxnChg chg="add del">
          <ac:chgData name="tania miranda" userId="af366143970aac68" providerId="LiveId" clId="{390D74C0-4DA0-40E4-AB89-DF54A8899BA9}" dt="2026-06-17T10:55:05.465" v="7415" actId="26606"/>
          <ac:cxnSpMkLst>
            <pc:docMk/>
            <pc:sldMk cId="2124903608" sldId="264"/>
            <ac:cxnSpMk id="80" creationId="{63E94A00-1A92-47F4-9E2D-E51DFF9016D4}"/>
          </ac:cxnSpMkLst>
        </pc:cxnChg>
        <pc:cxnChg chg="add del">
          <ac:chgData name="tania miranda" userId="af366143970aac68" providerId="LiveId" clId="{390D74C0-4DA0-40E4-AB89-DF54A8899BA9}" dt="2026-06-17T10:55:05.465" v="7415" actId="26606"/>
          <ac:cxnSpMkLst>
            <pc:docMk/>
            <pc:sldMk cId="2124903608" sldId="264"/>
            <ac:cxnSpMk id="84" creationId="{D259FEF2-F6A5-442F-BA10-4E39EECD0ABE}"/>
          </ac:cxnSpMkLst>
        </pc:cxnChg>
        <pc:cxnChg chg="add del">
          <ac:chgData name="tania miranda" userId="af366143970aac68" providerId="LiveId" clId="{390D74C0-4DA0-40E4-AB89-DF54A8899BA9}" dt="2026-06-17T10:55:24.702" v="7417" actId="26606"/>
          <ac:cxnSpMkLst>
            <pc:docMk/>
            <pc:sldMk cId="2124903608" sldId="264"/>
            <ac:cxnSpMk id="92" creationId="{FE1A49CE-B63D-457A-A180-1C883E1A63D2}"/>
          </ac:cxnSpMkLst>
        </pc:cxnChg>
        <pc:cxnChg chg="add del">
          <ac:chgData name="tania miranda" userId="af366143970aac68" providerId="LiveId" clId="{390D74C0-4DA0-40E4-AB89-DF54A8899BA9}" dt="2026-06-17T10:55:24.702" v="7417" actId="26606"/>
          <ac:cxnSpMkLst>
            <pc:docMk/>
            <pc:sldMk cId="2124903608" sldId="264"/>
            <ac:cxnSpMk id="93" creationId="{8042755C-F24C-4D08-8E4C-E646382C3634}"/>
          </ac:cxnSpMkLst>
        </pc:cxnChg>
        <pc:cxnChg chg="add del">
          <ac:chgData name="tania miranda" userId="af366143970aac68" providerId="LiveId" clId="{390D74C0-4DA0-40E4-AB89-DF54A8899BA9}" dt="2026-06-17T10:55:24.702" v="7417" actId="26606"/>
          <ac:cxnSpMkLst>
            <pc:docMk/>
            <pc:sldMk cId="2124903608" sldId="264"/>
            <ac:cxnSpMk id="94" creationId="{63E94A00-1A92-47F4-9E2D-E51DFF9016D4}"/>
          </ac:cxnSpMkLst>
        </pc:cxnChg>
        <pc:cxnChg chg="add del">
          <ac:chgData name="tania miranda" userId="af366143970aac68" providerId="LiveId" clId="{390D74C0-4DA0-40E4-AB89-DF54A8899BA9}" dt="2026-06-17T10:55:24.702" v="7417" actId="26606"/>
          <ac:cxnSpMkLst>
            <pc:docMk/>
            <pc:sldMk cId="2124903608" sldId="264"/>
            <ac:cxnSpMk id="97" creationId="{9EBB0476-5CF0-4F44-8D68-5D42D7AEE43A}"/>
          </ac:cxnSpMkLst>
        </pc:cxnChg>
        <pc:cxnChg chg="add del">
          <ac:chgData name="tania miranda" userId="af366143970aac68" providerId="LiveId" clId="{390D74C0-4DA0-40E4-AB89-DF54A8899BA9}" dt="2026-06-17T10:56:08.152" v="7419" actId="26606"/>
          <ac:cxnSpMkLst>
            <pc:docMk/>
            <pc:sldMk cId="2124903608" sldId="264"/>
            <ac:cxnSpMk id="101" creationId="{8042755C-F24C-4D08-8E4C-E646382C3634}"/>
          </ac:cxnSpMkLst>
        </pc:cxnChg>
        <pc:cxnChg chg="add del">
          <ac:chgData name="tania miranda" userId="af366143970aac68" providerId="LiveId" clId="{390D74C0-4DA0-40E4-AB89-DF54A8899BA9}" dt="2026-06-17T10:56:08.152" v="7419" actId="26606"/>
          <ac:cxnSpMkLst>
            <pc:docMk/>
            <pc:sldMk cId="2124903608" sldId="264"/>
            <ac:cxnSpMk id="102" creationId="{63E94A00-1A92-47F4-9E2D-E51DFF9016D4}"/>
          </ac:cxnSpMkLst>
        </pc:cxnChg>
        <pc:cxnChg chg="add del">
          <ac:chgData name="tania miranda" userId="af366143970aac68" providerId="LiveId" clId="{390D74C0-4DA0-40E4-AB89-DF54A8899BA9}" dt="2026-06-17T10:56:08.152" v="7419" actId="26606"/>
          <ac:cxnSpMkLst>
            <pc:docMk/>
            <pc:sldMk cId="2124903608" sldId="264"/>
            <ac:cxnSpMk id="105" creationId="{39EC1CB8-4497-451C-9F6C-6BC9B650565D}"/>
          </ac:cxnSpMkLst>
        </pc:cxnChg>
        <pc:cxnChg chg="add">
          <ac:chgData name="tania miranda" userId="af366143970aac68" providerId="LiveId" clId="{390D74C0-4DA0-40E4-AB89-DF54A8899BA9}" dt="2026-06-17T10:56:08.152" v="7419" actId="26606"/>
          <ac:cxnSpMkLst>
            <pc:docMk/>
            <pc:sldMk cId="2124903608" sldId="264"/>
            <ac:cxnSpMk id="115" creationId="{8042755C-F24C-4D08-8E4C-E646382C3634}"/>
          </ac:cxnSpMkLst>
        </pc:cxnChg>
        <pc:cxnChg chg="add">
          <ac:chgData name="tania miranda" userId="af366143970aac68" providerId="LiveId" clId="{390D74C0-4DA0-40E4-AB89-DF54A8899BA9}" dt="2026-06-17T10:56:08.152" v="7419" actId="26606"/>
          <ac:cxnSpMkLst>
            <pc:docMk/>
            <pc:sldMk cId="2124903608" sldId="264"/>
            <ac:cxnSpMk id="117" creationId="{63E94A00-1A92-47F4-9E2D-E51DFF9016D4}"/>
          </ac:cxnSpMkLst>
        </pc:cxnChg>
        <pc:cxnChg chg="add">
          <ac:chgData name="tania miranda" userId="af366143970aac68" providerId="LiveId" clId="{390D74C0-4DA0-40E4-AB89-DF54A8899BA9}" dt="2026-06-17T10:56:08.152" v="7419" actId="26606"/>
          <ac:cxnSpMkLst>
            <pc:docMk/>
            <pc:sldMk cId="2124903608" sldId="264"/>
            <ac:cxnSpMk id="121" creationId="{D259FEF2-F6A5-442F-BA10-4E39EECD0ABE}"/>
          </ac:cxnSpMkLst>
        </pc:cxnChg>
      </pc:sldChg>
      <pc:sldChg chg="addSp delSp modSp new mod setBg setClrOvrMap">
        <pc:chgData name="tania miranda" userId="af366143970aac68" providerId="LiveId" clId="{390D74C0-4DA0-40E4-AB89-DF54A8899BA9}" dt="2026-06-21T06:57:49.187" v="7753" actId="20577"/>
        <pc:sldMkLst>
          <pc:docMk/>
          <pc:sldMk cId="4094115610" sldId="265"/>
        </pc:sldMkLst>
        <pc:spChg chg="del mod">
          <ac:chgData name="tania miranda" userId="af366143970aac68" providerId="LiveId" clId="{390D74C0-4DA0-40E4-AB89-DF54A8899BA9}" dt="2026-06-17T10:12:58.597" v="7106" actId="21"/>
          <ac:spMkLst>
            <pc:docMk/>
            <pc:sldMk cId="4094115610" sldId="265"/>
            <ac:spMk id="2" creationId="{F4A2B07C-44BA-025D-F8F5-61247A6053FC}"/>
          </ac:spMkLst>
        </pc:spChg>
        <pc:spChg chg="add del mod">
          <ac:chgData name="tania miranda" userId="af366143970aac68" providerId="LiveId" clId="{390D74C0-4DA0-40E4-AB89-DF54A8899BA9}" dt="2026-06-17T10:42:45.019" v="7289" actId="26606"/>
          <ac:spMkLst>
            <pc:docMk/>
            <pc:sldMk cId="4094115610" sldId="265"/>
            <ac:spMk id="3" creationId="{7656C01C-F661-A604-FC7A-3A4AF3A4B532}"/>
          </ac:spMkLst>
        </pc:spChg>
        <pc:spChg chg="add mod">
          <ac:chgData name="tania miranda" userId="af366143970aac68" providerId="LiveId" clId="{390D74C0-4DA0-40E4-AB89-DF54A8899BA9}" dt="2026-06-21T06:57:49.187" v="7753" actId="20577"/>
          <ac:spMkLst>
            <pc:docMk/>
            <pc:sldMk cId="4094115610" sldId="265"/>
            <ac:spMk id="5" creationId="{2D202814-A479-293B-0FC0-CFBBD6354D67}"/>
          </ac:spMkLst>
        </pc:spChg>
        <pc:spChg chg="add del">
          <ac:chgData name="tania miranda" userId="af366143970aac68" providerId="LiveId" clId="{390D74C0-4DA0-40E4-AB89-DF54A8899BA9}" dt="2026-06-17T10:42:35.668" v="7286" actId="26606"/>
          <ac:spMkLst>
            <pc:docMk/>
            <pc:sldMk cId="4094115610" sldId="265"/>
            <ac:spMk id="11" creationId="{C6870151-9189-4C3A-8379-EF3D95827A0A}"/>
          </ac:spMkLst>
        </pc:spChg>
        <pc:spChg chg="add del">
          <ac:chgData name="tania miranda" userId="af366143970aac68" providerId="LiveId" clId="{390D74C0-4DA0-40E4-AB89-DF54A8899BA9}" dt="2026-06-17T10:42:35.668" v="7286" actId="26606"/>
          <ac:spMkLst>
            <pc:docMk/>
            <pc:sldMk cId="4094115610" sldId="265"/>
            <ac:spMk id="13" creationId="{123EA69C-102A-4DD0-9547-05DCD271D159}"/>
          </ac:spMkLst>
        </pc:spChg>
        <pc:spChg chg="add del">
          <ac:chgData name="tania miranda" userId="af366143970aac68" providerId="LiveId" clId="{390D74C0-4DA0-40E4-AB89-DF54A8899BA9}" dt="2026-06-17T10:42:35.668" v="7286" actId="26606"/>
          <ac:spMkLst>
            <pc:docMk/>
            <pc:sldMk cId="4094115610" sldId="265"/>
            <ac:spMk id="15" creationId="{6A862265-5CA3-4C40-8582-7534C3B03C2A}"/>
          </ac:spMkLst>
        </pc:spChg>
        <pc:spChg chg="add del">
          <ac:chgData name="tania miranda" userId="af366143970aac68" providerId="LiveId" clId="{390D74C0-4DA0-40E4-AB89-DF54A8899BA9}" dt="2026-06-17T10:42:35.668" v="7286" actId="26606"/>
          <ac:spMkLst>
            <pc:docMk/>
            <pc:sldMk cId="4094115610" sldId="265"/>
            <ac:spMk id="17" creationId="{600EF80B-0391-4082-9AF5-F15B091B4CE9}"/>
          </ac:spMkLst>
        </pc:spChg>
        <pc:spChg chg="add del">
          <ac:chgData name="tania miranda" userId="af366143970aac68" providerId="LiveId" clId="{390D74C0-4DA0-40E4-AB89-DF54A8899BA9}" dt="2026-06-17T10:42:35.668" v="7286" actId="26606"/>
          <ac:spMkLst>
            <pc:docMk/>
            <pc:sldMk cId="4094115610" sldId="265"/>
            <ac:spMk id="21" creationId="{3FBF03E8-C602-4192-9C52-F84B29FDCC88}"/>
          </ac:spMkLst>
        </pc:spChg>
        <pc:spChg chg="add del">
          <ac:chgData name="tania miranda" userId="af366143970aac68" providerId="LiveId" clId="{390D74C0-4DA0-40E4-AB89-DF54A8899BA9}" dt="2026-06-17T10:42:45.010" v="7288" actId="26606"/>
          <ac:spMkLst>
            <pc:docMk/>
            <pc:sldMk cId="4094115610" sldId="265"/>
            <ac:spMk id="23" creationId="{482E7304-2AC2-4A5C-924D-A6AC3FFC5EAC}"/>
          </ac:spMkLst>
        </pc:spChg>
        <pc:spChg chg="add del">
          <ac:chgData name="tania miranda" userId="af366143970aac68" providerId="LiveId" clId="{390D74C0-4DA0-40E4-AB89-DF54A8899BA9}" dt="2026-06-17T10:42:45.010" v="7288" actId="26606"/>
          <ac:spMkLst>
            <pc:docMk/>
            <pc:sldMk cId="4094115610" sldId="265"/>
            <ac:spMk id="25" creationId="{A3C183B1-1D4B-4E3D-A02E-A426E3BFA016}"/>
          </ac:spMkLst>
        </pc:spChg>
        <pc:spChg chg="add del">
          <ac:chgData name="tania miranda" userId="af366143970aac68" providerId="LiveId" clId="{390D74C0-4DA0-40E4-AB89-DF54A8899BA9}" dt="2026-06-21T06:57:31.409" v="7749" actId="26606"/>
          <ac:spMkLst>
            <pc:docMk/>
            <pc:sldMk cId="4094115610" sldId="265"/>
            <ac:spMk id="33" creationId="{9F4444CE-BC8D-4D61-B303-4C05614E62AB}"/>
          </ac:spMkLst>
        </pc:spChg>
        <pc:spChg chg="add del">
          <ac:chgData name="tania miranda" userId="af366143970aac68" providerId="LiveId" clId="{390D74C0-4DA0-40E4-AB89-DF54A8899BA9}" dt="2026-06-21T06:57:31.409" v="7749" actId="26606"/>
          <ac:spMkLst>
            <pc:docMk/>
            <pc:sldMk cId="4094115610" sldId="265"/>
            <ac:spMk id="35" creationId="{73772B81-181F-48B7-8826-4D9686D15DF5}"/>
          </ac:spMkLst>
        </pc:spChg>
        <pc:spChg chg="add del">
          <ac:chgData name="tania miranda" userId="af366143970aac68" providerId="LiveId" clId="{390D74C0-4DA0-40E4-AB89-DF54A8899BA9}" dt="2026-06-21T06:57:31.409" v="7749" actId="26606"/>
          <ac:spMkLst>
            <pc:docMk/>
            <pc:sldMk cId="4094115610" sldId="265"/>
            <ac:spMk id="37" creationId="{B2205F6E-03C6-4E92-877C-E2482F6599AA}"/>
          </ac:spMkLst>
        </pc:spChg>
        <pc:graphicFrameChg chg="add del">
          <ac:chgData name="tania miranda" userId="af366143970aac68" providerId="LiveId" clId="{390D74C0-4DA0-40E4-AB89-DF54A8899BA9}" dt="2026-06-17T10:42:45.010" v="7288" actId="26606"/>
          <ac:graphicFrameMkLst>
            <pc:docMk/>
            <pc:sldMk cId="4094115610" sldId="265"/>
            <ac:graphicFrameMk id="26" creationId="{D5789F17-5D03-7EE6-E9D9-DA6BF1295124}"/>
          </ac:graphicFrameMkLst>
        </pc:graphicFrameChg>
        <pc:graphicFrameChg chg="add mod modGraphic">
          <ac:chgData name="tania miranda" userId="af366143970aac68" providerId="LiveId" clId="{390D74C0-4DA0-40E4-AB89-DF54A8899BA9}" dt="2026-06-21T06:57:40.304" v="7751" actId="14100"/>
          <ac:graphicFrameMkLst>
            <pc:docMk/>
            <pc:sldMk cId="4094115610" sldId="265"/>
            <ac:graphicFrameMk id="28" creationId="{2C3BFFFC-FB6F-FC61-474E-DC721AF54DD6}"/>
          </ac:graphicFrameMkLst>
        </pc:graphicFrameChg>
        <pc:picChg chg="add del">
          <ac:chgData name="tania miranda" userId="af366143970aac68" providerId="LiveId" clId="{390D74C0-4DA0-40E4-AB89-DF54A8899BA9}" dt="2026-06-17T10:42:35.668" v="7286" actId="26606"/>
          <ac:picMkLst>
            <pc:docMk/>
            <pc:sldMk cId="4094115610" sldId="265"/>
            <ac:picMk id="7" creationId="{4B595755-BABB-C4A0-995E-47D99DEDA171}"/>
          </ac:picMkLst>
        </pc:picChg>
        <pc:cxnChg chg="add del">
          <ac:chgData name="tania miranda" userId="af366143970aac68" providerId="LiveId" clId="{390D74C0-4DA0-40E4-AB89-DF54A8899BA9}" dt="2026-06-17T10:42:35.668" v="7286" actId="26606"/>
          <ac:cxnSpMkLst>
            <pc:docMk/>
            <pc:sldMk cId="4094115610" sldId="265"/>
            <ac:cxnSpMk id="19" creationId="{D33AC32D-5F44-45F7-A0BD-7C11A86BED57}"/>
          </ac:cxnSpMkLst>
        </pc:cxnChg>
        <pc:cxnChg chg="add del">
          <ac:chgData name="tania miranda" userId="af366143970aac68" providerId="LiveId" clId="{390D74C0-4DA0-40E4-AB89-DF54A8899BA9}" dt="2026-06-17T10:42:45.010" v="7288" actId="26606"/>
          <ac:cxnSpMkLst>
            <pc:docMk/>
            <pc:sldMk cId="4094115610" sldId="265"/>
            <ac:cxnSpMk id="24" creationId="{D259FEF2-F6A5-442F-BA10-4E39EECD0ABE}"/>
          </ac:cxnSpMkLst>
        </pc:cxnChg>
      </pc:sldChg>
      <pc:sldChg chg="modSp new mod">
        <pc:chgData name="tania miranda" userId="af366143970aac68" providerId="LiveId" clId="{390D74C0-4DA0-40E4-AB89-DF54A8899BA9}" dt="2026-06-21T08:42:43.989" v="9092"/>
        <pc:sldMkLst>
          <pc:docMk/>
          <pc:sldMk cId="4102907656" sldId="266"/>
        </pc:sldMkLst>
        <pc:spChg chg="mod">
          <ac:chgData name="tania miranda" userId="af366143970aac68" providerId="LiveId" clId="{390D74C0-4DA0-40E4-AB89-DF54A8899BA9}" dt="2026-06-21T06:57:09.843" v="7747"/>
          <ac:spMkLst>
            <pc:docMk/>
            <pc:sldMk cId="4102907656" sldId="266"/>
            <ac:spMk id="2" creationId="{D1E9B207-EAE9-2875-D602-FE30A18559B4}"/>
          </ac:spMkLst>
        </pc:spChg>
        <pc:spChg chg="mod">
          <ac:chgData name="tania miranda" userId="af366143970aac68" providerId="LiveId" clId="{390D74C0-4DA0-40E4-AB89-DF54A8899BA9}" dt="2026-06-21T08:42:43.989" v="9092"/>
          <ac:spMkLst>
            <pc:docMk/>
            <pc:sldMk cId="4102907656" sldId="266"/>
            <ac:spMk id="3" creationId="{9C0FC6BF-56E5-1785-1DBB-A7D62D4EF753}"/>
          </ac:spMkLst>
        </pc:spChg>
      </pc:sldChg>
      <pc:sldChg chg="addSp delSp modSp new del mod setBg">
        <pc:chgData name="tania miranda" userId="af366143970aac68" providerId="LiveId" clId="{390D74C0-4DA0-40E4-AB89-DF54A8899BA9}" dt="2026-06-21T07:33:39.972" v="8068" actId="47"/>
        <pc:sldMkLst>
          <pc:docMk/>
          <pc:sldMk cId="1849953371" sldId="267"/>
        </pc:sldMkLst>
        <pc:spChg chg="add del mod topLvl">
          <ac:chgData name="tania miranda" userId="af366143970aac68" providerId="LiveId" clId="{390D74C0-4DA0-40E4-AB89-DF54A8899BA9}" dt="2026-06-21T07:10:52.008" v="7773" actId="478"/>
          <ac:spMkLst>
            <pc:docMk/>
            <pc:sldMk cId="1849953371" sldId="267"/>
            <ac:spMk id="3" creationId="{0ADDC6F0-894D-FD44-57DF-4F34B682678C}"/>
          </ac:spMkLst>
        </pc:spChg>
        <pc:spChg chg="add del mod topLvl">
          <ac:chgData name="tania miranda" userId="af366143970aac68" providerId="LiveId" clId="{390D74C0-4DA0-40E4-AB89-DF54A8899BA9}" dt="2026-06-21T07:10:49.284" v="7772" actId="478"/>
          <ac:spMkLst>
            <pc:docMk/>
            <pc:sldMk cId="1849953371" sldId="267"/>
            <ac:spMk id="4" creationId="{732C3DCD-5BA4-B316-7778-FFBBC0A98458}"/>
          </ac:spMkLst>
        </pc:spChg>
        <pc:spChg chg="add del mod topLvl">
          <ac:chgData name="tania miranda" userId="af366143970aac68" providerId="LiveId" clId="{390D74C0-4DA0-40E4-AB89-DF54A8899BA9}" dt="2026-06-21T07:11:23.755" v="7779" actId="478"/>
          <ac:spMkLst>
            <pc:docMk/>
            <pc:sldMk cId="1849953371" sldId="267"/>
            <ac:spMk id="6" creationId="{A7D044BB-9639-460E-76BE-55023DFE26FD}"/>
          </ac:spMkLst>
        </pc:spChg>
        <pc:spChg chg="add del mod topLvl">
          <ac:chgData name="tania miranda" userId="af366143970aac68" providerId="LiveId" clId="{390D74C0-4DA0-40E4-AB89-DF54A8899BA9}" dt="2026-06-21T07:11:21.410" v="7778" actId="21"/>
          <ac:spMkLst>
            <pc:docMk/>
            <pc:sldMk cId="1849953371" sldId="267"/>
            <ac:spMk id="7" creationId="{5D65F43C-B5B8-B1EC-18B6-462600B9D4D7}"/>
          </ac:spMkLst>
        </pc:spChg>
        <pc:spChg chg="add del">
          <ac:chgData name="tania miranda" userId="af366143970aac68" providerId="LiveId" clId="{390D74C0-4DA0-40E4-AB89-DF54A8899BA9}" dt="2026-06-17T11:30:52.640" v="7690" actId="22"/>
          <ac:spMkLst>
            <pc:docMk/>
            <pc:sldMk cId="1849953371" sldId="267"/>
            <ac:spMk id="9" creationId="{F3FC47F7-4E0F-03B2-F3D1-7479BDEB9376}"/>
          </ac:spMkLst>
        </pc:spChg>
        <pc:spChg chg="add del">
          <ac:chgData name="tania miranda" userId="af366143970aac68" providerId="LiveId" clId="{390D74C0-4DA0-40E4-AB89-DF54A8899BA9}" dt="2026-06-17T11:31:49.580" v="7698" actId="22"/>
          <ac:spMkLst>
            <pc:docMk/>
            <pc:sldMk cId="1849953371" sldId="267"/>
            <ac:spMk id="11" creationId="{5C0E4DFB-45B8-B025-86BB-072F3FB1FF3F}"/>
          </ac:spMkLst>
        </pc:spChg>
        <pc:spChg chg="add del mod">
          <ac:chgData name="tania miranda" userId="af366143970aac68" providerId="LiveId" clId="{390D74C0-4DA0-40E4-AB89-DF54A8899BA9}" dt="2026-06-17T11:31:48.848" v="7697" actId="22"/>
          <ac:spMkLst>
            <pc:docMk/>
            <pc:sldMk cId="1849953371" sldId="267"/>
            <ac:spMk id="13" creationId="{CD972520-B06E-86D3-29B0-A00517BD5129}"/>
          </ac:spMkLst>
        </pc:spChg>
        <pc:spChg chg="add mod ord">
          <ac:chgData name="tania miranda" userId="af366143970aac68" providerId="LiveId" clId="{390D74C0-4DA0-40E4-AB89-DF54A8899BA9}" dt="2026-06-21T07:10:31.443" v="7768" actId="14100"/>
          <ac:spMkLst>
            <pc:docMk/>
            <pc:sldMk cId="1849953371" sldId="267"/>
            <ac:spMk id="15" creationId="{4D428BF7-DE78-0A18-6CC9-C1FFC9EF8C2D}"/>
          </ac:spMkLst>
        </pc:spChg>
        <pc:grpChg chg="add del mod">
          <ac:chgData name="tania miranda" userId="af366143970aac68" providerId="LiveId" clId="{390D74C0-4DA0-40E4-AB89-DF54A8899BA9}" dt="2026-06-21T07:10:49.284" v="7772" actId="478"/>
          <ac:grpSpMkLst>
            <pc:docMk/>
            <pc:sldMk cId="1849953371" sldId="267"/>
            <ac:grpSpMk id="2" creationId="{66BFF15A-7D96-8862-5A49-75A16BF74AC8}"/>
          </ac:grpSpMkLst>
        </pc:grpChg>
        <pc:grpChg chg="add del mod">
          <ac:chgData name="tania miranda" userId="af366143970aac68" providerId="LiveId" clId="{390D74C0-4DA0-40E4-AB89-DF54A8899BA9}" dt="2026-06-21T07:11:21.410" v="7778" actId="21"/>
          <ac:grpSpMkLst>
            <pc:docMk/>
            <pc:sldMk cId="1849953371" sldId="267"/>
            <ac:grpSpMk id="5" creationId="{D8F4681A-B00A-FB51-ABEF-46A28D6F3869}"/>
          </ac:grpSpMkLst>
        </pc:grpChg>
        <pc:grpChg chg="add del">
          <ac:chgData name="tania miranda" userId="af366143970aac68" providerId="LiveId" clId="{390D74C0-4DA0-40E4-AB89-DF54A8899BA9}" dt="2026-06-21T07:10:07.764" v="7767" actId="26606"/>
          <ac:grpSpMkLst>
            <pc:docMk/>
            <pc:sldMk cId="1849953371" sldId="267"/>
            <ac:grpSpMk id="20" creationId="{0884F175-9D23-496E-80AC-F3D2FD541092}"/>
          </ac:grpSpMkLst>
        </pc:grpChg>
        <pc:grpChg chg="add">
          <ac:chgData name="tania miranda" userId="af366143970aac68" providerId="LiveId" clId="{390D74C0-4DA0-40E4-AB89-DF54A8899BA9}" dt="2026-06-21T07:10:07.764" v="7767" actId="26606"/>
          <ac:grpSpMkLst>
            <pc:docMk/>
            <pc:sldMk cId="1849953371" sldId="267"/>
            <ac:grpSpMk id="35" creationId="{0884F175-9D23-496E-80AC-F3D2FD541092}"/>
          </ac:grpSpMkLst>
        </pc:grpChg>
      </pc:sldChg>
      <pc:sldChg chg="new del">
        <pc:chgData name="tania miranda" userId="af366143970aac68" providerId="LiveId" clId="{390D74C0-4DA0-40E4-AB89-DF54A8899BA9}" dt="2026-06-17T10:16:03.538" v="7167" actId="2696"/>
        <pc:sldMkLst>
          <pc:docMk/>
          <pc:sldMk cId="1945365719" sldId="267"/>
        </pc:sldMkLst>
      </pc:sldChg>
      <pc:sldChg chg="modSp new mod">
        <pc:chgData name="tania miranda" userId="af366143970aac68" providerId="LiveId" clId="{390D74C0-4DA0-40E4-AB89-DF54A8899BA9}" dt="2026-06-21T08:51:02.307" v="9211" actId="14100"/>
        <pc:sldMkLst>
          <pc:docMk/>
          <pc:sldMk cId="2839759608" sldId="268"/>
        </pc:sldMkLst>
        <pc:spChg chg="mod">
          <ac:chgData name="tania miranda" userId="af366143970aac68" providerId="LiveId" clId="{390D74C0-4DA0-40E4-AB89-DF54A8899BA9}" dt="2026-06-21T07:13:20.631" v="7807" actId="20577"/>
          <ac:spMkLst>
            <pc:docMk/>
            <pc:sldMk cId="2839759608" sldId="268"/>
            <ac:spMk id="2" creationId="{273ECD28-6EBC-54A1-643A-8637822C0BBC}"/>
          </ac:spMkLst>
        </pc:spChg>
        <pc:spChg chg="mod">
          <ac:chgData name="tania miranda" userId="af366143970aac68" providerId="LiveId" clId="{390D74C0-4DA0-40E4-AB89-DF54A8899BA9}" dt="2026-06-21T08:51:02.307" v="9211" actId="14100"/>
          <ac:spMkLst>
            <pc:docMk/>
            <pc:sldMk cId="2839759608" sldId="268"/>
            <ac:spMk id="3" creationId="{EFC6955B-5A54-25C4-4E15-D2DFC536B488}"/>
          </ac:spMkLst>
        </pc:spChg>
      </pc:sldChg>
      <pc:sldChg chg="modSp new mod">
        <pc:chgData name="tania miranda" userId="af366143970aac68" providerId="LiveId" clId="{390D74C0-4DA0-40E4-AB89-DF54A8899BA9}" dt="2026-06-21T08:37:42.564" v="9070" actId="20577"/>
        <pc:sldMkLst>
          <pc:docMk/>
          <pc:sldMk cId="272985391" sldId="269"/>
        </pc:sldMkLst>
        <pc:spChg chg="mod">
          <ac:chgData name="tania miranda" userId="af366143970aac68" providerId="LiveId" clId="{390D74C0-4DA0-40E4-AB89-DF54A8899BA9}" dt="2026-06-21T08:37:42.564" v="9070" actId="20577"/>
          <ac:spMkLst>
            <pc:docMk/>
            <pc:sldMk cId="272985391" sldId="269"/>
            <ac:spMk id="2" creationId="{353FF8C9-FC65-2286-B101-D2FF3099A913}"/>
          </ac:spMkLst>
        </pc:spChg>
        <pc:spChg chg="mod">
          <ac:chgData name="tania miranda" userId="af366143970aac68" providerId="LiveId" clId="{390D74C0-4DA0-40E4-AB89-DF54A8899BA9}" dt="2026-06-21T08:24:03.697" v="8523" actId="20577"/>
          <ac:spMkLst>
            <pc:docMk/>
            <pc:sldMk cId="272985391" sldId="269"/>
            <ac:spMk id="3" creationId="{CF95B6DF-846F-6535-E385-E14DFC5F54F7}"/>
          </ac:spMkLst>
        </pc:spChg>
        <pc:spChg chg="mod">
          <ac:chgData name="tania miranda" userId="af366143970aac68" providerId="LiveId" clId="{390D74C0-4DA0-40E4-AB89-DF54A8899BA9}" dt="2026-06-21T08:34:40.578" v="9011" actId="20577"/>
          <ac:spMkLst>
            <pc:docMk/>
            <pc:sldMk cId="272985391" sldId="269"/>
            <ac:spMk id="4" creationId="{6639E01E-4236-D7C4-5A9F-3B3B833C173F}"/>
          </ac:spMkLst>
        </pc:spChg>
        <pc:spChg chg="mod">
          <ac:chgData name="tania miranda" userId="af366143970aac68" providerId="LiveId" clId="{390D74C0-4DA0-40E4-AB89-DF54A8899BA9}" dt="2026-06-21T08:24:23.349" v="8531" actId="20577"/>
          <ac:spMkLst>
            <pc:docMk/>
            <pc:sldMk cId="272985391" sldId="269"/>
            <ac:spMk id="5" creationId="{73D40F56-6271-2EB8-1A3B-CC92E1D49E33}"/>
          </ac:spMkLst>
        </pc:spChg>
        <pc:spChg chg="mod">
          <ac:chgData name="tania miranda" userId="af366143970aac68" providerId="LiveId" clId="{390D74C0-4DA0-40E4-AB89-DF54A8899BA9}" dt="2026-06-21T08:34:26.287" v="8990" actId="20577"/>
          <ac:spMkLst>
            <pc:docMk/>
            <pc:sldMk cId="272985391" sldId="269"/>
            <ac:spMk id="6" creationId="{05016343-C7ED-3E9C-1385-688320BF7908}"/>
          </ac:spMkLst>
        </pc:spChg>
      </pc:sldChg>
      <pc:sldChg chg="new del">
        <pc:chgData name="tania miranda" userId="af366143970aac68" providerId="LiveId" clId="{390D74C0-4DA0-40E4-AB89-DF54A8899BA9}" dt="2026-06-21T08:22:49.982" v="8496" actId="47"/>
        <pc:sldMkLst>
          <pc:docMk/>
          <pc:sldMk cId="809627107" sldId="269"/>
        </pc:sldMkLst>
      </pc:sldChg>
      <pc:sldChg chg="modSp new del mod">
        <pc:chgData name="tania miranda" userId="af366143970aac68" providerId="LiveId" clId="{390D74C0-4DA0-40E4-AB89-DF54A8899BA9}" dt="2026-06-21T08:11:11.653" v="8494" actId="47"/>
        <pc:sldMkLst>
          <pc:docMk/>
          <pc:sldMk cId="3530584412" sldId="269"/>
        </pc:sldMkLst>
        <pc:spChg chg="mod">
          <ac:chgData name="tania miranda" userId="af366143970aac68" providerId="LiveId" clId="{390D74C0-4DA0-40E4-AB89-DF54A8899BA9}" dt="2026-06-21T08:11:00.043" v="8493" actId="14100"/>
          <ac:spMkLst>
            <pc:docMk/>
            <pc:sldMk cId="3530584412" sldId="269"/>
            <ac:spMk id="2" creationId="{74D963C5-09CB-8B60-829C-761B70E78772}"/>
          </ac:spMkLst>
        </pc:spChg>
      </pc:sldChg>
      <pc:sldMasterChg chg="del delSldLayout">
        <pc:chgData name="tania miranda" userId="af366143970aac68" providerId="LiveId" clId="{390D74C0-4DA0-40E4-AB89-DF54A8899BA9}" dt="2026-06-07T14:22:10.566" v="347" actId="26606"/>
        <pc:sldMasterMkLst>
          <pc:docMk/>
          <pc:sldMasterMk cId="404600277" sldId="2147483648"/>
        </pc:sldMasterMkLst>
        <pc:sldLayoutChg chg="del">
          <pc:chgData name="tania miranda" userId="af366143970aac68" providerId="LiveId" clId="{390D74C0-4DA0-40E4-AB89-DF54A8899BA9}" dt="2026-06-07T14:22:10.566" v="347" actId="26606"/>
          <pc:sldLayoutMkLst>
            <pc:docMk/>
            <pc:sldMasterMk cId="404600277" sldId="2147483648"/>
            <pc:sldLayoutMk cId="2349160951" sldId="2147483649"/>
          </pc:sldLayoutMkLst>
        </pc:sldLayoutChg>
        <pc:sldLayoutChg chg="del">
          <pc:chgData name="tania miranda" userId="af366143970aac68" providerId="LiveId" clId="{390D74C0-4DA0-40E4-AB89-DF54A8899BA9}" dt="2026-06-07T14:22:10.566" v="347" actId="26606"/>
          <pc:sldLayoutMkLst>
            <pc:docMk/>
            <pc:sldMasterMk cId="404600277" sldId="2147483648"/>
            <pc:sldLayoutMk cId="1084618663" sldId="2147483650"/>
          </pc:sldLayoutMkLst>
        </pc:sldLayoutChg>
        <pc:sldLayoutChg chg="del">
          <pc:chgData name="tania miranda" userId="af366143970aac68" providerId="LiveId" clId="{390D74C0-4DA0-40E4-AB89-DF54A8899BA9}" dt="2026-06-07T14:22:10.566" v="347" actId="26606"/>
          <pc:sldLayoutMkLst>
            <pc:docMk/>
            <pc:sldMasterMk cId="404600277" sldId="2147483648"/>
            <pc:sldLayoutMk cId="2248171163" sldId="2147483651"/>
          </pc:sldLayoutMkLst>
        </pc:sldLayoutChg>
        <pc:sldLayoutChg chg="del">
          <pc:chgData name="tania miranda" userId="af366143970aac68" providerId="LiveId" clId="{390D74C0-4DA0-40E4-AB89-DF54A8899BA9}" dt="2026-06-07T14:22:10.566" v="347" actId="26606"/>
          <pc:sldLayoutMkLst>
            <pc:docMk/>
            <pc:sldMasterMk cId="404600277" sldId="2147483648"/>
            <pc:sldLayoutMk cId="2081262073" sldId="2147483652"/>
          </pc:sldLayoutMkLst>
        </pc:sldLayoutChg>
        <pc:sldLayoutChg chg="del">
          <pc:chgData name="tania miranda" userId="af366143970aac68" providerId="LiveId" clId="{390D74C0-4DA0-40E4-AB89-DF54A8899BA9}" dt="2026-06-07T14:22:10.566" v="347" actId="26606"/>
          <pc:sldLayoutMkLst>
            <pc:docMk/>
            <pc:sldMasterMk cId="404600277" sldId="2147483648"/>
            <pc:sldLayoutMk cId="1868003731" sldId="2147483653"/>
          </pc:sldLayoutMkLst>
        </pc:sldLayoutChg>
        <pc:sldLayoutChg chg="del">
          <pc:chgData name="tania miranda" userId="af366143970aac68" providerId="LiveId" clId="{390D74C0-4DA0-40E4-AB89-DF54A8899BA9}" dt="2026-06-07T14:22:10.566" v="347" actId="26606"/>
          <pc:sldLayoutMkLst>
            <pc:docMk/>
            <pc:sldMasterMk cId="404600277" sldId="2147483648"/>
            <pc:sldLayoutMk cId="3365370290" sldId="2147483654"/>
          </pc:sldLayoutMkLst>
        </pc:sldLayoutChg>
        <pc:sldLayoutChg chg="del">
          <pc:chgData name="tania miranda" userId="af366143970aac68" providerId="LiveId" clId="{390D74C0-4DA0-40E4-AB89-DF54A8899BA9}" dt="2026-06-07T14:22:10.566" v="347" actId="26606"/>
          <pc:sldLayoutMkLst>
            <pc:docMk/>
            <pc:sldMasterMk cId="404600277" sldId="2147483648"/>
            <pc:sldLayoutMk cId="1043276709" sldId="2147483655"/>
          </pc:sldLayoutMkLst>
        </pc:sldLayoutChg>
        <pc:sldLayoutChg chg="del">
          <pc:chgData name="tania miranda" userId="af366143970aac68" providerId="LiveId" clId="{390D74C0-4DA0-40E4-AB89-DF54A8899BA9}" dt="2026-06-07T14:22:10.566" v="347" actId="26606"/>
          <pc:sldLayoutMkLst>
            <pc:docMk/>
            <pc:sldMasterMk cId="404600277" sldId="2147483648"/>
            <pc:sldLayoutMk cId="255574508" sldId="2147483656"/>
          </pc:sldLayoutMkLst>
        </pc:sldLayoutChg>
        <pc:sldLayoutChg chg="del">
          <pc:chgData name="tania miranda" userId="af366143970aac68" providerId="LiveId" clId="{390D74C0-4DA0-40E4-AB89-DF54A8899BA9}" dt="2026-06-07T14:22:10.566" v="347" actId="26606"/>
          <pc:sldLayoutMkLst>
            <pc:docMk/>
            <pc:sldMasterMk cId="404600277" sldId="2147483648"/>
            <pc:sldLayoutMk cId="3796530474" sldId="2147483657"/>
          </pc:sldLayoutMkLst>
        </pc:sldLayoutChg>
        <pc:sldLayoutChg chg="del">
          <pc:chgData name="tania miranda" userId="af366143970aac68" providerId="LiveId" clId="{390D74C0-4DA0-40E4-AB89-DF54A8899BA9}" dt="2026-06-07T14:22:10.566" v="347" actId="26606"/>
          <pc:sldLayoutMkLst>
            <pc:docMk/>
            <pc:sldMasterMk cId="404600277" sldId="2147483648"/>
            <pc:sldLayoutMk cId="468500188" sldId="2147483658"/>
          </pc:sldLayoutMkLst>
        </pc:sldLayoutChg>
        <pc:sldLayoutChg chg="del">
          <pc:chgData name="tania miranda" userId="af366143970aac68" providerId="LiveId" clId="{390D74C0-4DA0-40E4-AB89-DF54A8899BA9}" dt="2026-06-07T14:22:10.566" v="347" actId="26606"/>
          <pc:sldLayoutMkLst>
            <pc:docMk/>
            <pc:sldMasterMk cId="404600277" sldId="2147483648"/>
            <pc:sldLayoutMk cId="3161204513" sldId="2147483659"/>
          </pc:sldLayoutMkLst>
        </pc:sldLayoutChg>
      </pc:sldMasterChg>
      <pc:sldMasterChg chg="add addSldLayout">
        <pc:chgData name="tania miranda" userId="af366143970aac68" providerId="LiveId" clId="{390D74C0-4DA0-40E4-AB89-DF54A8899BA9}" dt="2026-06-07T14:22:10.566" v="347" actId="26606"/>
        <pc:sldMasterMkLst>
          <pc:docMk/>
          <pc:sldMasterMk cId="3969353188" sldId="2147483673"/>
        </pc:sldMasterMkLst>
        <pc:sldLayoutChg chg="add">
          <pc:chgData name="tania miranda" userId="af366143970aac68" providerId="LiveId" clId="{390D74C0-4DA0-40E4-AB89-DF54A8899BA9}" dt="2026-06-07T14:22:10.566" v="347" actId="26606"/>
          <pc:sldLayoutMkLst>
            <pc:docMk/>
            <pc:sldMasterMk cId="3969353188" sldId="2147483673"/>
            <pc:sldLayoutMk cId="655684028" sldId="2147483662"/>
          </pc:sldLayoutMkLst>
        </pc:sldLayoutChg>
        <pc:sldLayoutChg chg="add">
          <pc:chgData name="tania miranda" userId="af366143970aac68" providerId="LiveId" clId="{390D74C0-4DA0-40E4-AB89-DF54A8899BA9}" dt="2026-06-07T14:22:10.566" v="347" actId="26606"/>
          <pc:sldLayoutMkLst>
            <pc:docMk/>
            <pc:sldMasterMk cId="3969353188" sldId="2147483673"/>
            <pc:sldLayoutMk cId="1509297408" sldId="2147483663"/>
          </pc:sldLayoutMkLst>
        </pc:sldLayoutChg>
        <pc:sldLayoutChg chg="add">
          <pc:chgData name="tania miranda" userId="af366143970aac68" providerId="LiveId" clId="{390D74C0-4DA0-40E4-AB89-DF54A8899BA9}" dt="2026-06-07T14:22:10.566" v="347" actId="26606"/>
          <pc:sldLayoutMkLst>
            <pc:docMk/>
            <pc:sldMasterMk cId="3969353188" sldId="2147483673"/>
            <pc:sldLayoutMk cId="696489709" sldId="2147483664"/>
          </pc:sldLayoutMkLst>
        </pc:sldLayoutChg>
        <pc:sldLayoutChg chg="add">
          <pc:chgData name="tania miranda" userId="af366143970aac68" providerId="LiveId" clId="{390D74C0-4DA0-40E4-AB89-DF54A8899BA9}" dt="2026-06-07T14:22:10.566" v="347" actId="26606"/>
          <pc:sldLayoutMkLst>
            <pc:docMk/>
            <pc:sldMasterMk cId="3969353188" sldId="2147483673"/>
            <pc:sldLayoutMk cId="2929655609" sldId="2147483665"/>
          </pc:sldLayoutMkLst>
        </pc:sldLayoutChg>
        <pc:sldLayoutChg chg="add">
          <pc:chgData name="tania miranda" userId="af366143970aac68" providerId="LiveId" clId="{390D74C0-4DA0-40E4-AB89-DF54A8899BA9}" dt="2026-06-07T14:22:10.566" v="347" actId="26606"/>
          <pc:sldLayoutMkLst>
            <pc:docMk/>
            <pc:sldMasterMk cId="3969353188" sldId="2147483673"/>
            <pc:sldLayoutMk cId="3324466204" sldId="2147483666"/>
          </pc:sldLayoutMkLst>
        </pc:sldLayoutChg>
        <pc:sldLayoutChg chg="add">
          <pc:chgData name="tania miranda" userId="af366143970aac68" providerId="LiveId" clId="{390D74C0-4DA0-40E4-AB89-DF54A8899BA9}" dt="2026-06-07T14:22:10.566" v="347" actId="26606"/>
          <pc:sldLayoutMkLst>
            <pc:docMk/>
            <pc:sldMasterMk cId="3969353188" sldId="2147483673"/>
            <pc:sldLayoutMk cId="2613457140" sldId="2147483667"/>
          </pc:sldLayoutMkLst>
        </pc:sldLayoutChg>
        <pc:sldLayoutChg chg="add">
          <pc:chgData name="tania miranda" userId="af366143970aac68" providerId="LiveId" clId="{390D74C0-4DA0-40E4-AB89-DF54A8899BA9}" dt="2026-06-07T14:22:10.566" v="347" actId="26606"/>
          <pc:sldLayoutMkLst>
            <pc:docMk/>
            <pc:sldMasterMk cId="3969353188" sldId="2147483673"/>
            <pc:sldLayoutMk cId="3733718509" sldId="2147483668"/>
          </pc:sldLayoutMkLst>
        </pc:sldLayoutChg>
        <pc:sldLayoutChg chg="add">
          <pc:chgData name="tania miranda" userId="af366143970aac68" providerId="LiveId" clId="{390D74C0-4DA0-40E4-AB89-DF54A8899BA9}" dt="2026-06-07T14:22:10.566" v="347" actId="26606"/>
          <pc:sldLayoutMkLst>
            <pc:docMk/>
            <pc:sldMasterMk cId="3969353188" sldId="2147483673"/>
            <pc:sldLayoutMk cId="542138041" sldId="2147483669"/>
          </pc:sldLayoutMkLst>
        </pc:sldLayoutChg>
        <pc:sldLayoutChg chg="add">
          <pc:chgData name="tania miranda" userId="af366143970aac68" providerId="LiveId" clId="{390D74C0-4DA0-40E4-AB89-DF54A8899BA9}" dt="2026-06-07T14:22:10.566" v="347" actId="26606"/>
          <pc:sldLayoutMkLst>
            <pc:docMk/>
            <pc:sldMasterMk cId="3969353188" sldId="2147483673"/>
            <pc:sldLayoutMk cId="2911069974" sldId="2147483670"/>
          </pc:sldLayoutMkLst>
        </pc:sldLayoutChg>
        <pc:sldLayoutChg chg="add">
          <pc:chgData name="tania miranda" userId="af366143970aac68" providerId="LiveId" clId="{390D74C0-4DA0-40E4-AB89-DF54A8899BA9}" dt="2026-06-07T14:22:10.566" v="347" actId="26606"/>
          <pc:sldLayoutMkLst>
            <pc:docMk/>
            <pc:sldMasterMk cId="3969353188" sldId="2147483673"/>
            <pc:sldLayoutMk cId="4056957891" sldId="2147483671"/>
          </pc:sldLayoutMkLst>
        </pc:sldLayoutChg>
        <pc:sldLayoutChg chg="add">
          <pc:chgData name="tania miranda" userId="af366143970aac68" providerId="LiveId" clId="{390D74C0-4DA0-40E4-AB89-DF54A8899BA9}" dt="2026-06-07T14:22:10.566" v="347" actId="26606"/>
          <pc:sldLayoutMkLst>
            <pc:docMk/>
            <pc:sldMasterMk cId="3969353188" sldId="2147483673"/>
            <pc:sldLayoutMk cId="4119616670" sldId="2147483672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9BA51A6-2807-4256-8A7F-775590FCE744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8ED0D75-D944-4760-8BA2-B79EA3AFB5BF}">
      <dgm:prSet/>
      <dgm:spPr/>
      <dgm:t>
        <a:bodyPr/>
        <a:lstStyle/>
        <a:p>
          <a:r>
            <a:rPr lang="en-GB"/>
            <a:t>Module: Psychology in health and social care</a:t>
          </a:r>
          <a:endParaRPr lang="en-US"/>
        </a:p>
      </dgm:t>
    </dgm:pt>
    <dgm:pt modelId="{7D0C6D83-0C69-4093-95D0-9AA54D53FCE1}" type="parTrans" cxnId="{90FFBACD-E1F5-4031-BC3D-578A55B47149}">
      <dgm:prSet/>
      <dgm:spPr/>
      <dgm:t>
        <a:bodyPr/>
        <a:lstStyle/>
        <a:p>
          <a:endParaRPr lang="en-US"/>
        </a:p>
      </dgm:t>
    </dgm:pt>
    <dgm:pt modelId="{D02B2F7E-95A9-44E4-9158-90D1F666364F}" type="sibTrans" cxnId="{90FFBACD-E1F5-4031-BC3D-578A55B47149}">
      <dgm:prSet/>
      <dgm:spPr/>
      <dgm:t>
        <a:bodyPr/>
        <a:lstStyle/>
        <a:p>
          <a:endParaRPr lang="en-US"/>
        </a:p>
      </dgm:t>
    </dgm:pt>
    <dgm:pt modelId="{691C5C95-FB98-42AE-B1CE-4F370D63EB1B}">
      <dgm:prSet/>
      <dgm:spPr/>
      <dgm:t>
        <a:bodyPr/>
        <a:lstStyle/>
        <a:p>
          <a:r>
            <a:rPr lang="en-GB"/>
            <a:t>Module code: LCHS4010</a:t>
          </a:r>
          <a:endParaRPr lang="en-US"/>
        </a:p>
      </dgm:t>
    </dgm:pt>
    <dgm:pt modelId="{9969A4D0-F15B-4E8D-9A62-F00E6178EA4B}" type="parTrans" cxnId="{81BD8086-0339-477E-96EE-D62BECDA9929}">
      <dgm:prSet/>
      <dgm:spPr/>
      <dgm:t>
        <a:bodyPr/>
        <a:lstStyle/>
        <a:p>
          <a:endParaRPr lang="en-US"/>
        </a:p>
      </dgm:t>
    </dgm:pt>
    <dgm:pt modelId="{3144DBF8-04FA-4748-BD7F-107FC1C61FE6}" type="sibTrans" cxnId="{81BD8086-0339-477E-96EE-D62BECDA9929}">
      <dgm:prSet/>
      <dgm:spPr/>
      <dgm:t>
        <a:bodyPr/>
        <a:lstStyle/>
        <a:p>
          <a:endParaRPr lang="en-US"/>
        </a:p>
      </dgm:t>
    </dgm:pt>
    <dgm:pt modelId="{BD5C32A0-49FD-44C4-AF19-28ED179B1263}">
      <dgm:prSet/>
      <dgm:spPr/>
      <dgm:t>
        <a:bodyPr/>
        <a:lstStyle/>
        <a:p>
          <a:r>
            <a:rPr lang="en-GB"/>
            <a:t>Lecturer: Helen Parson</a:t>
          </a:r>
          <a:endParaRPr lang="en-US" dirty="0"/>
        </a:p>
      </dgm:t>
    </dgm:pt>
    <dgm:pt modelId="{C5D70EB8-B3F7-48FF-9ABB-58412C705FB6}" type="parTrans" cxnId="{D3E0C4BB-576B-4E0F-8BCB-47A0DC66876B}">
      <dgm:prSet/>
      <dgm:spPr/>
      <dgm:t>
        <a:bodyPr/>
        <a:lstStyle/>
        <a:p>
          <a:endParaRPr lang="en-US"/>
        </a:p>
      </dgm:t>
    </dgm:pt>
    <dgm:pt modelId="{89E86864-1A9C-4D3F-B792-87A8EFF1979F}" type="sibTrans" cxnId="{D3E0C4BB-576B-4E0F-8BCB-47A0DC66876B}">
      <dgm:prSet/>
      <dgm:spPr/>
      <dgm:t>
        <a:bodyPr/>
        <a:lstStyle/>
        <a:p>
          <a:endParaRPr lang="en-US"/>
        </a:p>
      </dgm:t>
    </dgm:pt>
    <dgm:pt modelId="{1C0E785C-638D-4202-A638-61D113F94435}">
      <dgm:prSet/>
      <dgm:spPr/>
      <dgm:t>
        <a:bodyPr/>
        <a:lstStyle/>
        <a:p>
          <a:r>
            <a:rPr lang="en-GB"/>
            <a:t>Assignment title: Presentation</a:t>
          </a:r>
          <a:endParaRPr lang="en-US"/>
        </a:p>
      </dgm:t>
    </dgm:pt>
    <dgm:pt modelId="{F40FD45F-69AB-424E-86D0-2EC87EBCAEEB}" type="parTrans" cxnId="{A0949F44-1676-40BC-B6F0-2AF9178B018F}">
      <dgm:prSet/>
      <dgm:spPr/>
      <dgm:t>
        <a:bodyPr/>
        <a:lstStyle/>
        <a:p>
          <a:endParaRPr lang="en-US"/>
        </a:p>
      </dgm:t>
    </dgm:pt>
    <dgm:pt modelId="{4FE0B230-6E11-4B5D-B54A-CF34089B1EA4}" type="sibTrans" cxnId="{A0949F44-1676-40BC-B6F0-2AF9178B018F}">
      <dgm:prSet/>
      <dgm:spPr/>
      <dgm:t>
        <a:bodyPr/>
        <a:lstStyle/>
        <a:p>
          <a:endParaRPr lang="en-US"/>
        </a:p>
      </dgm:t>
    </dgm:pt>
    <dgm:pt modelId="{CE3731BD-5B4A-4F96-8877-FA1EF11D4050}" type="pres">
      <dgm:prSet presAssocID="{19BA51A6-2807-4256-8A7F-775590FCE744}" presName="outerComposite" presStyleCnt="0">
        <dgm:presLayoutVars>
          <dgm:chMax val="5"/>
          <dgm:dir/>
          <dgm:resizeHandles val="exact"/>
        </dgm:presLayoutVars>
      </dgm:prSet>
      <dgm:spPr/>
    </dgm:pt>
    <dgm:pt modelId="{8034AD2D-A849-4E6A-8BCD-84740ADB12D4}" type="pres">
      <dgm:prSet presAssocID="{19BA51A6-2807-4256-8A7F-775590FCE744}" presName="dummyMaxCanvas" presStyleCnt="0">
        <dgm:presLayoutVars/>
      </dgm:prSet>
      <dgm:spPr/>
    </dgm:pt>
    <dgm:pt modelId="{5B043747-8174-452B-9F64-790C50E01EC9}" type="pres">
      <dgm:prSet presAssocID="{19BA51A6-2807-4256-8A7F-775590FCE744}" presName="FourNodes_1" presStyleLbl="node1" presStyleIdx="0" presStyleCnt="4">
        <dgm:presLayoutVars>
          <dgm:bulletEnabled val="1"/>
        </dgm:presLayoutVars>
      </dgm:prSet>
      <dgm:spPr/>
    </dgm:pt>
    <dgm:pt modelId="{CAAD8459-1A79-4A5E-93D9-5C982097C37E}" type="pres">
      <dgm:prSet presAssocID="{19BA51A6-2807-4256-8A7F-775590FCE744}" presName="FourNodes_2" presStyleLbl="node1" presStyleIdx="1" presStyleCnt="4">
        <dgm:presLayoutVars>
          <dgm:bulletEnabled val="1"/>
        </dgm:presLayoutVars>
      </dgm:prSet>
      <dgm:spPr/>
    </dgm:pt>
    <dgm:pt modelId="{80DAC003-9960-4E18-9D2B-9F1A62D852C6}" type="pres">
      <dgm:prSet presAssocID="{19BA51A6-2807-4256-8A7F-775590FCE744}" presName="FourNodes_3" presStyleLbl="node1" presStyleIdx="2" presStyleCnt="4">
        <dgm:presLayoutVars>
          <dgm:bulletEnabled val="1"/>
        </dgm:presLayoutVars>
      </dgm:prSet>
      <dgm:spPr/>
    </dgm:pt>
    <dgm:pt modelId="{3747C666-B80D-4407-AC91-5E25E0FCDBBF}" type="pres">
      <dgm:prSet presAssocID="{19BA51A6-2807-4256-8A7F-775590FCE744}" presName="FourNodes_4" presStyleLbl="node1" presStyleIdx="3" presStyleCnt="4">
        <dgm:presLayoutVars>
          <dgm:bulletEnabled val="1"/>
        </dgm:presLayoutVars>
      </dgm:prSet>
      <dgm:spPr/>
    </dgm:pt>
    <dgm:pt modelId="{B632CD59-D457-4F28-A821-9CED65E3E6DC}" type="pres">
      <dgm:prSet presAssocID="{19BA51A6-2807-4256-8A7F-775590FCE744}" presName="FourConn_1-2" presStyleLbl="fgAccFollowNode1" presStyleIdx="0" presStyleCnt="3">
        <dgm:presLayoutVars>
          <dgm:bulletEnabled val="1"/>
        </dgm:presLayoutVars>
      </dgm:prSet>
      <dgm:spPr/>
    </dgm:pt>
    <dgm:pt modelId="{D746A2DF-2233-457D-BE09-D9FFABED0398}" type="pres">
      <dgm:prSet presAssocID="{19BA51A6-2807-4256-8A7F-775590FCE744}" presName="FourConn_2-3" presStyleLbl="fgAccFollowNode1" presStyleIdx="1" presStyleCnt="3">
        <dgm:presLayoutVars>
          <dgm:bulletEnabled val="1"/>
        </dgm:presLayoutVars>
      </dgm:prSet>
      <dgm:spPr/>
    </dgm:pt>
    <dgm:pt modelId="{7D04096A-E89D-49B3-9BF9-A6C5A361E35F}" type="pres">
      <dgm:prSet presAssocID="{19BA51A6-2807-4256-8A7F-775590FCE744}" presName="FourConn_3-4" presStyleLbl="fgAccFollowNode1" presStyleIdx="2" presStyleCnt="3">
        <dgm:presLayoutVars>
          <dgm:bulletEnabled val="1"/>
        </dgm:presLayoutVars>
      </dgm:prSet>
      <dgm:spPr/>
    </dgm:pt>
    <dgm:pt modelId="{F9FC210E-371B-4863-8AED-63ADCBC461FC}" type="pres">
      <dgm:prSet presAssocID="{19BA51A6-2807-4256-8A7F-775590FCE744}" presName="FourNodes_1_text" presStyleLbl="node1" presStyleIdx="3" presStyleCnt="4">
        <dgm:presLayoutVars>
          <dgm:bulletEnabled val="1"/>
        </dgm:presLayoutVars>
      </dgm:prSet>
      <dgm:spPr/>
    </dgm:pt>
    <dgm:pt modelId="{EBFF9623-5154-4B39-8DF4-6D7540020111}" type="pres">
      <dgm:prSet presAssocID="{19BA51A6-2807-4256-8A7F-775590FCE744}" presName="FourNodes_2_text" presStyleLbl="node1" presStyleIdx="3" presStyleCnt="4">
        <dgm:presLayoutVars>
          <dgm:bulletEnabled val="1"/>
        </dgm:presLayoutVars>
      </dgm:prSet>
      <dgm:spPr/>
    </dgm:pt>
    <dgm:pt modelId="{5EA37889-27A5-4F01-A78D-19AE61FCFC54}" type="pres">
      <dgm:prSet presAssocID="{19BA51A6-2807-4256-8A7F-775590FCE744}" presName="FourNodes_3_text" presStyleLbl="node1" presStyleIdx="3" presStyleCnt="4">
        <dgm:presLayoutVars>
          <dgm:bulletEnabled val="1"/>
        </dgm:presLayoutVars>
      </dgm:prSet>
      <dgm:spPr/>
    </dgm:pt>
    <dgm:pt modelId="{CFEECE76-F152-47F0-97CD-E9C7619E8946}" type="pres">
      <dgm:prSet presAssocID="{19BA51A6-2807-4256-8A7F-775590FCE744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808C540B-156D-48D3-AC9B-1137DD2AD269}" type="presOf" srcId="{691C5C95-FB98-42AE-B1CE-4F370D63EB1B}" destId="{CAAD8459-1A79-4A5E-93D9-5C982097C37E}" srcOrd="0" destOrd="0" presId="urn:microsoft.com/office/officeart/2005/8/layout/vProcess5"/>
    <dgm:cxn modelId="{BFE02815-D7AB-44AC-B507-089A30CA1792}" type="presOf" srcId="{D02B2F7E-95A9-44E4-9158-90D1F666364F}" destId="{B632CD59-D457-4F28-A821-9CED65E3E6DC}" srcOrd="0" destOrd="0" presId="urn:microsoft.com/office/officeart/2005/8/layout/vProcess5"/>
    <dgm:cxn modelId="{A9908328-7AD4-4DF6-B4B1-BFBF10DB2AAF}" type="presOf" srcId="{BD5C32A0-49FD-44C4-AF19-28ED179B1263}" destId="{5EA37889-27A5-4F01-A78D-19AE61FCFC54}" srcOrd="1" destOrd="0" presId="urn:microsoft.com/office/officeart/2005/8/layout/vProcess5"/>
    <dgm:cxn modelId="{2ED14A2C-E913-4186-91E0-4C4FF2243FD7}" type="presOf" srcId="{28ED0D75-D944-4760-8BA2-B79EA3AFB5BF}" destId="{F9FC210E-371B-4863-8AED-63ADCBC461FC}" srcOrd="1" destOrd="0" presId="urn:microsoft.com/office/officeart/2005/8/layout/vProcess5"/>
    <dgm:cxn modelId="{D13B6644-D00A-4F5B-9E5E-8CA5535D6C4F}" type="presOf" srcId="{19BA51A6-2807-4256-8A7F-775590FCE744}" destId="{CE3731BD-5B4A-4F96-8877-FA1EF11D4050}" srcOrd="0" destOrd="0" presId="urn:microsoft.com/office/officeart/2005/8/layout/vProcess5"/>
    <dgm:cxn modelId="{A0949F44-1676-40BC-B6F0-2AF9178B018F}" srcId="{19BA51A6-2807-4256-8A7F-775590FCE744}" destId="{1C0E785C-638D-4202-A638-61D113F94435}" srcOrd="3" destOrd="0" parTransId="{F40FD45F-69AB-424E-86D0-2EC87EBCAEEB}" sibTransId="{4FE0B230-6E11-4B5D-B54A-CF34089B1EA4}"/>
    <dgm:cxn modelId="{85EBD877-EAD7-4A79-9B84-5D1376BA726C}" type="presOf" srcId="{1C0E785C-638D-4202-A638-61D113F94435}" destId="{3747C666-B80D-4407-AC91-5E25E0FCDBBF}" srcOrd="0" destOrd="0" presId="urn:microsoft.com/office/officeart/2005/8/layout/vProcess5"/>
    <dgm:cxn modelId="{AB62C47A-4DDC-4D8B-A622-ECA605E35AA9}" type="presOf" srcId="{3144DBF8-04FA-4748-BD7F-107FC1C61FE6}" destId="{D746A2DF-2233-457D-BE09-D9FFABED0398}" srcOrd="0" destOrd="0" presId="urn:microsoft.com/office/officeart/2005/8/layout/vProcess5"/>
    <dgm:cxn modelId="{81BD8086-0339-477E-96EE-D62BECDA9929}" srcId="{19BA51A6-2807-4256-8A7F-775590FCE744}" destId="{691C5C95-FB98-42AE-B1CE-4F370D63EB1B}" srcOrd="1" destOrd="0" parTransId="{9969A4D0-F15B-4E8D-9A62-F00E6178EA4B}" sibTransId="{3144DBF8-04FA-4748-BD7F-107FC1C61FE6}"/>
    <dgm:cxn modelId="{5042ADA5-B8EF-415F-ADA7-7CE527400956}" type="presOf" srcId="{89E86864-1A9C-4D3F-B792-87A8EFF1979F}" destId="{7D04096A-E89D-49B3-9BF9-A6C5A361E35F}" srcOrd="0" destOrd="0" presId="urn:microsoft.com/office/officeart/2005/8/layout/vProcess5"/>
    <dgm:cxn modelId="{D3E0C4BB-576B-4E0F-8BCB-47A0DC66876B}" srcId="{19BA51A6-2807-4256-8A7F-775590FCE744}" destId="{BD5C32A0-49FD-44C4-AF19-28ED179B1263}" srcOrd="2" destOrd="0" parTransId="{C5D70EB8-B3F7-48FF-9ABB-58412C705FB6}" sibTransId="{89E86864-1A9C-4D3F-B792-87A8EFF1979F}"/>
    <dgm:cxn modelId="{37DA9DC2-6A7D-4E97-B6AA-3E6E53C89E79}" type="presOf" srcId="{BD5C32A0-49FD-44C4-AF19-28ED179B1263}" destId="{80DAC003-9960-4E18-9D2B-9F1A62D852C6}" srcOrd="0" destOrd="0" presId="urn:microsoft.com/office/officeart/2005/8/layout/vProcess5"/>
    <dgm:cxn modelId="{90FFBACD-E1F5-4031-BC3D-578A55B47149}" srcId="{19BA51A6-2807-4256-8A7F-775590FCE744}" destId="{28ED0D75-D944-4760-8BA2-B79EA3AFB5BF}" srcOrd="0" destOrd="0" parTransId="{7D0C6D83-0C69-4093-95D0-9AA54D53FCE1}" sibTransId="{D02B2F7E-95A9-44E4-9158-90D1F666364F}"/>
    <dgm:cxn modelId="{599ED1DE-C88B-4008-9AD3-D238A23FC1EC}" type="presOf" srcId="{28ED0D75-D944-4760-8BA2-B79EA3AFB5BF}" destId="{5B043747-8174-452B-9F64-790C50E01EC9}" srcOrd="0" destOrd="0" presId="urn:microsoft.com/office/officeart/2005/8/layout/vProcess5"/>
    <dgm:cxn modelId="{320586E1-E4C3-44EC-BF72-EFC87485A8E5}" type="presOf" srcId="{1C0E785C-638D-4202-A638-61D113F94435}" destId="{CFEECE76-F152-47F0-97CD-E9C7619E8946}" srcOrd="1" destOrd="0" presId="urn:microsoft.com/office/officeart/2005/8/layout/vProcess5"/>
    <dgm:cxn modelId="{B1AE18E6-A01C-43F4-B7E1-86927CF987E3}" type="presOf" srcId="{691C5C95-FB98-42AE-B1CE-4F370D63EB1B}" destId="{EBFF9623-5154-4B39-8DF4-6D7540020111}" srcOrd="1" destOrd="0" presId="urn:microsoft.com/office/officeart/2005/8/layout/vProcess5"/>
    <dgm:cxn modelId="{D7DB0526-8C2C-42FF-AAB1-DD8B3E6371C7}" type="presParOf" srcId="{CE3731BD-5B4A-4F96-8877-FA1EF11D4050}" destId="{8034AD2D-A849-4E6A-8BCD-84740ADB12D4}" srcOrd="0" destOrd="0" presId="urn:microsoft.com/office/officeart/2005/8/layout/vProcess5"/>
    <dgm:cxn modelId="{1A97B853-7582-47CB-AD8C-C63A0A84B876}" type="presParOf" srcId="{CE3731BD-5B4A-4F96-8877-FA1EF11D4050}" destId="{5B043747-8174-452B-9F64-790C50E01EC9}" srcOrd="1" destOrd="0" presId="urn:microsoft.com/office/officeart/2005/8/layout/vProcess5"/>
    <dgm:cxn modelId="{7AEA4DE6-B979-4F74-A812-9BCF5D88072A}" type="presParOf" srcId="{CE3731BD-5B4A-4F96-8877-FA1EF11D4050}" destId="{CAAD8459-1A79-4A5E-93D9-5C982097C37E}" srcOrd="2" destOrd="0" presId="urn:microsoft.com/office/officeart/2005/8/layout/vProcess5"/>
    <dgm:cxn modelId="{A0C7BB66-250D-4D8B-BCB5-5F554B82D626}" type="presParOf" srcId="{CE3731BD-5B4A-4F96-8877-FA1EF11D4050}" destId="{80DAC003-9960-4E18-9D2B-9F1A62D852C6}" srcOrd="3" destOrd="0" presId="urn:microsoft.com/office/officeart/2005/8/layout/vProcess5"/>
    <dgm:cxn modelId="{043708A3-AC27-4FCF-9726-921A182FF240}" type="presParOf" srcId="{CE3731BD-5B4A-4F96-8877-FA1EF11D4050}" destId="{3747C666-B80D-4407-AC91-5E25E0FCDBBF}" srcOrd="4" destOrd="0" presId="urn:microsoft.com/office/officeart/2005/8/layout/vProcess5"/>
    <dgm:cxn modelId="{0354E275-3599-4A13-8181-F2209DD4AF18}" type="presParOf" srcId="{CE3731BD-5B4A-4F96-8877-FA1EF11D4050}" destId="{B632CD59-D457-4F28-A821-9CED65E3E6DC}" srcOrd="5" destOrd="0" presId="urn:microsoft.com/office/officeart/2005/8/layout/vProcess5"/>
    <dgm:cxn modelId="{03F79A96-988C-477F-A39F-0C0F4EE4FA75}" type="presParOf" srcId="{CE3731BD-5B4A-4F96-8877-FA1EF11D4050}" destId="{D746A2DF-2233-457D-BE09-D9FFABED0398}" srcOrd="6" destOrd="0" presId="urn:microsoft.com/office/officeart/2005/8/layout/vProcess5"/>
    <dgm:cxn modelId="{721BFECB-BF93-4D64-8755-51D8514662EB}" type="presParOf" srcId="{CE3731BD-5B4A-4F96-8877-FA1EF11D4050}" destId="{7D04096A-E89D-49B3-9BF9-A6C5A361E35F}" srcOrd="7" destOrd="0" presId="urn:microsoft.com/office/officeart/2005/8/layout/vProcess5"/>
    <dgm:cxn modelId="{9617205E-DCC4-4330-87AA-3CECB553F34E}" type="presParOf" srcId="{CE3731BD-5B4A-4F96-8877-FA1EF11D4050}" destId="{F9FC210E-371B-4863-8AED-63ADCBC461FC}" srcOrd="8" destOrd="0" presId="urn:microsoft.com/office/officeart/2005/8/layout/vProcess5"/>
    <dgm:cxn modelId="{80F6011E-90AF-4F68-8F0D-ABD5A2E6D233}" type="presParOf" srcId="{CE3731BD-5B4A-4F96-8877-FA1EF11D4050}" destId="{EBFF9623-5154-4B39-8DF4-6D7540020111}" srcOrd="9" destOrd="0" presId="urn:microsoft.com/office/officeart/2005/8/layout/vProcess5"/>
    <dgm:cxn modelId="{5B7605BA-F69C-44B4-A9C7-E40B4EA30550}" type="presParOf" srcId="{CE3731BD-5B4A-4F96-8877-FA1EF11D4050}" destId="{5EA37889-27A5-4F01-A78D-19AE61FCFC54}" srcOrd="10" destOrd="0" presId="urn:microsoft.com/office/officeart/2005/8/layout/vProcess5"/>
    <dgm:cxn modelId="{FA907CF6-2CAE-4B66-89DF-D91DD7184D7A}" type="presParOf" srcId="{CE3731BD-5B4A-4F96-8877-FA1EF11D4050}" destId="{CFEECE76-F152-47F0-97CD-E9C7619E8946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DB4CE84-5E8F-4F14-AAEA-7F01151F44EB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FACD480-E7D7-4F94-A3AB-82701AA1303E}">
      <dgm:prSet/>
      <dgm:spPr/>
      <dgm:t>
        <a:bodyPr/>
        <a:lstStyle/>
        <a:p>
          <a:r>
            <a:rPr lang="en-GB" dirty="0"/>
            <a:t>Limited social support: lack of opportunity for play and interaction with other children of the same age.</a:t>
          </a:r>
          <a:endParaRPr lang="en-US" dirty="0"/>
        </a:p>
      </dgm:t>
    </dgm:pt>
    <dgm:pt modelId="{11C71773-7D71-4BF1-805A-F6F30B6AFE62}" type="parTrans" cxnId="{23B9FC29-4BB1-4399-A3C3-33DD2F134DF6}">
      <dgm:prSet/>
      <dgm:spPr/>
      <dgm:t>
        <a:bodyPr/>
        <a:lstStyle/>
        <a:p>
          <a:endParaRPr lang="en-US"/>
        </a:p>
      </dgm:t>
    </dgm:pt>
    <dgm:pt modelId="{E7386FE8-915A-4B6F-B974-AA61ABF9CD30}" type="sibTrans" cxnId="{23B9FC29-4BB1-4399-A3C3-33DD2F134DF6}">
      <dgm:prSet/>
      <dgm:spPr/>
      <dgm:t>
        <a:bodyPr/>
        <a:lstStyle/>
        <a:p>
          <a:endParaRPr lang="en-US"/>
        </a:p>
      </dgm:t>
    </dgm:pt>
    <dgm:pt modelId="{17DB3AC8-B8DB-4B81-A46D-433E64F87978}">
      <dgm:prSet/>
      <dgm:spPr/>
      <dgm:t>
        <a:bodyPr/>
        <a:lstStyle/>
        <a:p>
          <a:r>
            <a:rPr lang="en-GB" dirty="0"/>
            <a:t>Postnatal depression in mothers may reduce verbal interaction with children, anxiety, disconnectedness, poor concentration or sharing experiences.</a:t>
          </a:r>
          <a:endParaRPr lang="en-US" dirty="0"/>
        </a:p>
      </dgm:t>
    </dgm:pt>
    <dgm:pt modelId="{4317D5F9-196D-41F2-80F1-90CDC91936FF}" type="parTrans" cxnId="{61CC79CA-E748-4358-B5CA-554A4924E15D}">
      <dgm:prSet/>
      <dgm:spPr/>
      <dgm:t>
        <a:bodyPr/>
        <a:lstStyle/>
        <a:p>
          <a:endParaRPr lang="en-US"/>
        </a:p>
      </dgm:t>
    </dgm:pt>
    <dgm:pt modelId="{EA512DFA-FD0E-495F-9CAA-AD6773700D04}" type="sibTrans" cxnId="{61CC79CA-E748-4358-B5CA-554A4924E15D}">
      <dgm:prSet/>
      <dgm:spPr/>
      <dgm:t>
        <a:bodyPr/>
        <a:lstStyle/>
        <a:p>
          <a:endParaRPr lang="en-US"/>
        </a:p>
      </dgm:t>
    </dgm:pt>
    <dgm:pt modelId="{51DD3CD4-2044-461F-9C06-005630537FF0}">
      <dgm:prSet/>
      <dgm:spPr/>
      <dgm:t>
        <a:bodyPr/>
        <a:lstStyle/>
        <a:p>
          <a:r>
            <a:rPr lang="en-GB" dirty="0"/>
            <a:t>Moving house and disrupted childcare: frequent changes create instability in family routines and among trusted adults.</a:t>
          </a:r>
          <a:endParaRPr lang="en-US" dirty="0"/>
        </a:p>
      </dgm:t>
    </dgm:pt>
    <dgm:pt modelId="{E7A87961-3026-4DC6-8470-1BB8B19654E6}" type="parTrans" cxnId="{AB3BE239-B032-4970-91FE-35B7120C53F8}">
      <dgm:prSet/>
      <dgm:spPr/>
      <dgm:t>
        <a:bodyPr/>
        <a:lstStyle/>
        <a:p>
          <a:endParaRPr lang="en-US"/>
        </a:p>
      </dgm:t>
    </dgm:pt>
    <dgm:pt modelId="{9919E90D-7819-4CFD-A50A-B207FC9D2643}" type="sibTrans" cxnId="{AB3BE239-B032-4970-91FE-35B7120C53F8}">
      <dgm:prSet/>
      <dgm:spPr/>
      <dgm:t>
        <a:bodyPr/>
        <a:lstStyle/>
        <a:p>
          <a:endParaRPr lang="en-US"/>
        </a:p>
      </dgm:t>
    </dgm:pt>
    <dgm:pt modelId="{CC5F8C0E-DBF5-4474-BD9A-4E1C9C2E8DFC}" type="pres">
      <dgm:prSet presAssocID="{DDB4CE84-5E8F-4F14-AAEA-7F01151F44EB}" presName="outerComposite" presStyleCnt="0">
        <dgm:presLayoutVars>
          <dgm:chMax val="5"/>
          <dgm:dir/>
          <dgm:resizeHandles val="exact"/>
        </dgm:presLayoutVars>
      </dgm:prSet>
      <dgm:spPr/>
    </dgm:pt>
    <dgm:pt modelId="{080AF819-2F2A-423E-8690-E04A8BAA1E11}" type="pres">
      <dgm:prSet presAssocID="{DDB4CE84-5E8F-4F14-AAEA-7F01151F44EB}" presName="dummyMaxCanvas" presStyleCnt="0">
        <dgm:presLayoutVars/>
      </dgm:prSet>
      <dgm:spPr/>
    </dgm:pt>
    <dgm:pt modelId="{0EE580DB-0321-406F-B7D5-C533A47EE967}" type="pres">
      <dgm:prSet presAssocID="{DDB4CE84-5E8F-4F14-AAEA-7F01151F44EB}" presName="ThreeNodes_1" presStyleLbl="node1" presStyleIdx="0" presStyleCnt="3">
        <dgm:presLayoutVars>
          <dgm:bulletEnabled val="1"/>
        </dgm:presLayoutVars>
      </dgm:prSet>
      <dgm:spPr/>
    </dgm:pt>
    <dgm:pt modelId="{5E6F7BE6-9548-4C07-B9F0-679EEC145D30}" type="pres">
      <dgm:prSet presAssocID="{DDB4CE84-5E8F-4F14-AAEA-7F01151F44EB}" presName="ThreeNodes_2" presStyleLbl="node1" presStyleIdx="1" presStyleCnt="3" custLinFactNeighborX="1867" custLinFactNeighborY="2945">
        <dgm:presLayoutVars>
          <dgm:bulletEnabled val="1"/>
        </dgm:presLayoutVars>
      </dgm:prSet>
      <dgm:spPr/>
    </dgm:pt>
    <dgm:pt modelId="{3A8846DA-EA20-49BC-966A-7E624793F3EE}" type="pres">
      <dgm:prSet presAssocID="{DDB4CE84-5E8F-4F14-AAEA-7F01151F44EB}" presName="ThreeNodes_3" presStyleLbl="node1" presStyleIdx="2" presStyleCnt="3">
        <dgm:presLayoutVars>
          <dgm:bulletEnabled val="1"/>
        </dgm:presLayoutVars>
      </dgm:prSet>
      <dgm:spPr/>
    </dgm:pt>
    <dgm:pt modelId="{3D6FAF04-4EFA-486D-A349-21269DCB7E3C}" type="pres">
      <dgm:prSet presAssocID="{DDB4CE84-5E8F-4F14-AAEA-7F01151F44EB}" presName="ThreeConn_1-2" presStyleLbl="fgAccFollowNode1" presStyleIdx="0" presStyleCnt="2">
        <dgm:presLayoutVars>
          <dgm:bulletEnabled val="1"/>
        </dgm:presLayoutVars>
      </dgm:prSet>
      <dgm:spPr/>
    </dgm:pt>
    <dgm:pt modelId="{64463A3A-BD59-4B50-8A4F-C0338ADED933}" type="pres">
      <dgm:prSet presAssocID="{DDB4CE84-5E8F-4F14-AAEA-7F01151F44EB}" presName="ThreeConn_2-3" presStyleLbl="fgAccFollowNode1" presStyleIdx="1" presStyleCnt="2">
        <dgm:presLayoutVars>
          <dgm:bulletEnabled val="1"/>
        </dgm:presLayoutVars>
      </dgm:prSet>
      <dgm:spPr/>
    </dgm:pt>
    <dgm:pt modelId="{CDE29607-A9B0-4F54-9838-67DBA3411B45}" type="pres">
      <dgm:prSet presAssocID="{DDB4CE84-5E8F-4F14-AAEA-7F01151F44EB}" presName="ThreeNodes_1_text" presStyleLbl="node1" presStyleIdx="2" presStyleCnt="3">
        <dgm:presLayoutVars>
          <dgm:bulletEnabled val="1"/>
        </dgm:presLayoutVars>
      </dgm:prSet>
      <dgm:spPr/>
    </dgm:pt>
    <dgm:pt modelId="{B94441CD-4E3D-4AF3-8553-DDAD70081215}" type="pres">
      <dgm:prSet presAssocID="{DDB4CE84-5E8F-4F14-AAEA-7F01151F44EB}" presName="ThreeNodes_2_text" presStyleLbl="node1" presStyleIdx="2" presStyleCnt="3">
        <dgm:presLayoutVars>
          <dgm:bulletEnabled val="1"/>
        </dgm:presLayoutVars>
      </dgm:prSet>
      <dgm:spPr/>
    </dgm:pt>
    <dgm:pt modelId="{8620CA8B-C6C9-4410-9F2C-9C34E1D23BCF}" type="pres">
      <dgm:prSet presAssocID="{DDB4CE84-5E8F-4F14-AAEA-7F01151F44EB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FACB2011-B6FC-4350-A49C-C8683504625F}" type="presOf" srcId="{5FACD480-E7D7-4F94-A3AB-82701AA1303E}" destId="{0EE580DB-0321-406F-B7D5-C533A47EE967}" srcOrd="0" destOrd="0" presId="urn:microsoft.com/office/officeart/2005/8/layout/vProcess5"/>
    <dgm:cxn modelId="{044CF824-6607-4D21-A967-D4BECA9AB549}" type="presOf" srcId="{EA512DFA-FD0E-495F-9CAA-AD6773700D04}" destId="{64463A3A-BD59-4B50-8A4F-C0338ADED933}" srcOrd="0" destOrd="0" presId="urn:microsoft.com/office/officeart/2005/8/layout/vProcess5"/>
    <dgm:cxn modelId="{23B9FC29-4BB1-4399-A3C3-33DD2F134DF6}" srcId="{DDB4CE84-5E8F-4F14-AAEA-7F01151F44EB}" destId="{5FACD480-E7D7-4F94-A3AB-82701AA1303E}" srcOrd="0" destOrd="0" parTransId="{11C71773-7D71-4BF1-805A-F6F30B6AFE62}" sibTransId="{E7386FE8-915A-4B6F-B974-AA61ABF9CD30}"/>
    <dgm:cxn modelId="{AB3BE239-B032-4970-91FE-35B7120C53F8}" srcId="{DDB4CE84-5E8F-4F14-AAEA-7F01151F44EB}" destId="{51DD3CD4-2044-461F-9C06-005630537FF0}" srcOrd="2" destOrd="0" parTransId="{E7A87961-3026-4DC6-8470-1BB8B19654E6}" sibTransId="{9919E90D-7819-4CFD-A50A-B207FC9D2643}"/>
    <dgm:cxn modelId="{4C0C8A40-5735-42AA-873B-BA3B68FAA15E}" type="presOf" srcId="{51DD3CD4-2044-461F-9C06-005630537FF0}" destId="{8620CA8B-C6C9-4410-9F2C-9C34E1D23BCF}" srcOrd="1" destOrd="0" presId="urn:microsoft.com/office/officeart/2005/8/layout/vProcess5"/>
    <dgm:cxn modelId="{88496E69-BD89-4D0A-8D7A-C681DB0978FE}" type="presOf" srcId="{5FACD480-E7D7-4F94-A3AB-82701AA1303E}" destId="{CDE29607-A9B0-4F54-9838-67DBA3411B45}" srcOrd="1" destOrd="0" presId="urn:microsoft.com/office/officeart/2005/8/layout/vProcess5"/>
    <dgm:cxn modelId="{6922654F-BADD-4E00-AFF7-551D850D0039}" type="presOf" srcId="{E7386FE8-915A-4B6F-B974-AA61ABF9CD30}" destId="{3D6FAF04-4EFA-486D-A349-21269DCB7E3C}" srcOrd="0" destOrd="0" presId="urn:microsoft.com/office/officeart/2005/8/layout/vProcess5"/>
    <dgm:cxn modelId="{08759C91-3E49-4D80-A70F-4E9BBD397230}" type="presOf" srcId="{DDB4CE84-5E8F-4F14-AAEA-7F01151F44EB}" destId="{CC5F8C0E-DBF5-4474-BD9A-4E1C9C2E8DFC}" srcOrd="0" destOrd="0" presId="urn:microsoft.com/office/officeart/2005/8/layout/vProcess5"/>
    <dgm:cxn modelId="{EDD2719D-6A9A-4096-A693-0B16B7EB0F0E}" type="presOf" srcId="{51DD3CD4-2044-461F-9C06-005630537FF0}" destId="{3A8846DA-EA20-49BC-966A-7E624793F3EE}" srcOrd="0" destOrd="0" presId="urn:microsoft.com/office/officeart/2005/8/layout/vProcess5"/>
    <dgm:cxn modelId="{61CC79CA-E748-4358-B5CA-554A4924E15D}" srcId="{DDB4CE84-5E8F-4F14-AAEA-7F01151F44EB}" destId="{17DB3AC8-B8DB-4B81-A46D-433E64F87978}" srcOrd="1" destOrd="0" parTransId="{4317D5F9-196D-41F2-80F1-90CDC91936FF}" sibTransId="{EA512DFA-FD0E-495F-9CAA-AD6773700D04}"/>
    <dgm:cxn modelId="{BF0020E0-36C5-4C6C-9C8C-CFB24CF1892B}" type="presOf" srcId="{17DB3AC8-B8DB-4B81-A46D-433E64F87978}" destId="{5E6F7BE6-9548-4C07-B9F0-679EEC145D30}" srcOrd="0" destOrd="0" presId="urn:microsoft.com/office/officeart/2005/8/layout/vProcess5"/>
    <dgm:cxn modelId="{81B8D9E1-1C4D-469E-B1A8-7CC3A00BEFE9}" type="presOf" srcId="{17DB3AC8-B8DB-4B81-A46D-433E64F87978}" destId="{B94441CD-4E3D-4AF3-8553-DDAD70081215}" srcOrd="1" destOrd="0" presId="urn:microsoft.com/office/officeart/2005/8/layout/vProcess5"/>
    <dgm:cxn modelId="{41DA1ACB-135E-45FD-9150-C80259FAEBB8}" type="presParOf" srcId="{CC5F8C0E-DBF5-4474-BD9A-4E1C9C2E8DFC}" destId="{080AF819-2F2A-423E-8690-E04A8BAA1E11}" srcOrd="0" destOrd="0" presId="urn:microsoft.com/office/officeart/2005/8/layout/vProcess5"/>
    <dgm:cxn modelId="{D2EF733D-2F07-49D3-B9FE-08369BC23DBE}" type="presParOf" srcId="{CC5F8C0E-DBF5-4474-BD9A-4E1C9C2E8DFC}" destId="{0EE580DB-0321-406F-B7D5-C533A47EE967}" srcOrd="1" destOrd="0" presId="urn:microsoft.com/office/officeart/2005/8/layout/vProcess5"/>
    <dgm:cxn modelId="{922A2F36-CEC2-4FBD-883B-3B74D5375228}" type="presParOf" srcId="{CC5F8C0E-DBF5-4474-BD9A-4E1C9C2E8DFC}" destId="{5E6F7BE6-9548-4C07-B9F0-679EEC145D30}" srcOrd="2" destOrd="0" presId="urn:microsoft.com/office/officeart/2005/8/layout/vProcess5"/>
    <dgm:cxn modelId="{25293294-BDBC-436A-BAEA-48BC4BC49AFB}" type="presParOf" srcId="{CC5F8C0E-DBF5-4474-BD9A-4E1C9C2E8DFC}" destId="{3A8846DA-EA20-49BC-966A-7E624793F3EE}" srcOrd="3" destOrd="0" presId="urn:microsoft.com/office/officeart/2005/8/layout/vProcess5"/>
    <dgm:cxn modelId="{42729496-AFF5-4132-8979-B45CEBF7B07B}" type="presParOf" srcId="{CC5F8C0E-DBF5-4474-BD9A-4E1C9C2E8DFC}" destId="{3D6FAF04-4EFA-486D-A349-21269DCB7E3C}" srcOrd="4" destOrd="0" presId="urn:microsoft.com/office/officeart/2005/8/layout/vProcess5"/>
    <dgm:cxn modelId="{10663C05-F20A-4870-B971-B9AF270A6D44}" type="presParOf" srcId="{CC5F8C0E-DBF5-4474-BD9A-4E1C9C2E8DFC}" destId="{64463A3A-BD59-4B50-8A4F-C0338ADED933}" srcOrd="5" destOrd="0" presId="urn:microsoft.com/office/officeart/2005/8/layout/vProcess5"/>
    <dgm:cxn modelId="{9E704EA3-AD8D-4D92-A996-00A77095A7C8}" type="presParOf" srcId="{CC5F8C0E-DBF5-4474-BD9A-4E1C9C2E8DFC}" destId="{CDE29607-A9B0-4F54-9838-67DBA3411B45}" srcOrd="6" destOrd="0" presId="urn:microsoft.com/office/officeart/2005/8/layout/vProcess5"/>
    <dgm:cxn modelId="{DFBE8E9E-9462-4E49-BACC-4355FCFC75B4}" type="presParOf" srcId="{CC5F8C0E-DBF5-4474-BD9A-4E1C9C2E8DFC}" destId="{B94441CD-4E3D-4AF3-8553-DDAD70081215}" srcOrd="7" destOrd="0" presId="urn:microsoft.com/office/officeart/2005/8/layout/vProcess5"/>
    <dgm:cxn modelId="{F295DABD-8B2B-4647-9A9D-637A98F860CC}" type="presParOf" srcId="{CC5F8C0E-DBF5-4474-BD9A-4E1C9C2E8DFC}" destId="{8620CA8B-C6C9-4410-9F2C-9C34E1D23BCF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AEBF3AE-CD4E-4E39-AD3D-812253523262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D3A4115-72C5-402A-B256-025733A48A5A}">
      <dgm:prSet/>
      <dgm:spPr/>
      <dgm:t>
        <a:bodyPr/>
        <a:lstStyle/>
        <a:p>
          <a:r>
            <a:rPr lang="en-GB" dirty="0"/>
            <a:t>Delayed language development:  language grows with consistent interaction and play</a:t>
          </a:r>
          <a:endParaRPr lang="en-US" dirty="0"/>
        </a:p>
      </dgm:t>
    </dgm:pt>
    <dgm:pt modelId="{152A1EF3-5C73-44EA-BD5B-A036449B2B40}" type="parTrans" cxnId="{683507F7-B6DD-4F9A-AE17-B344C9FDCE15}">
      <dgm:prSet/>
      <dgm:spPr/>
      <dgm:t>
        <a:bodyPr/>
        <a:lstStyle/>
        <a:p>
          <a:endParaRPr lang="en-US"/>
        </a:p>
      </dgm:t>
    </dgm:pt>
    <dgm:pt modelId="{18AA4B74-A66F-4729-9E8F-0F683C3C8DF2}" type="sibTrans" cxnId="{683507F7-B6DD-4F9A-AE17-B344C9FDCE15}">
      <dgm:prSet/>
      <dgm:spPr/>
      <dgm:t>
        <a:bodyPr/>
        <a:lstStyle/>
        <a:p>
          <a:endParaRPr lang="en-US"/>
        </a:p>
      </dgm:t>
    </dgm:pt>
    <dgm:pt modelId="{2496DE92-2056-4270-B9F5-C6D541B410D6}">
      <dgm:prSet/>
      <dgm:spPr/>
      <dgm:t>
        <a:bodyPr/>
        <a:lstStyle/>
        <a:p>
          <a:r>
            <a:rPr lang="en-GB" dirty="0"/>
            <a:t>Quiet: develop anxiety, lack of confidence to talk and interact with others.</a:t>
          </a:r>
          <a:endParaRPr lang="en-US" dirty="0"/>
        </a:p>
      </dgm:t>
    </dgm:pt>
    <dgm:pt modelId="{1844BA23-66C1-4244-91D5-9562730C30EE}" type="parTrans" cxnId="{05D902B9-DECB-4CF6-977C-43EAA6F98B30}">
      <dgm:prSet/>
      <dgm:spPr/>
      <dgm:t>
        <a:bodyPr/>
        <a:lstStyle/>
        <a:p>
          <a:endParaRPr lang="en-US"/>
        </a:p>
      </dgm:t>
    </dgm:pt>
    <dgm:pt modelId="{8F3C672A-6C9D-403F-B172-F72214F44D17}" type="sibTrans" cxnId="{05D902B9-DECB-4CF6-977C-43EAA6F98B30}">
      <dgm:prSet/>
      <dgm:spPr/>
      <dgm:t>
        <a:bodyPr/>
        <a:lstStyle/>
        <a:p>
          <a:endParaRPr lang="en-US"/>
        </a:p>
      </dgm:t>
    </dgm:pt>
    <dgm:pt modelId="{5D2DEFFA-7228-4C6F-95F3-AE972AE230E5}">
      <dgm:prSet/>
      <dgm:spPr/>
      <dgm:t>
        <a:bodyPr/>
        <a:lstStyle/>
        <a:p>
          <a:r>
            <a:rPr lang="en-GB" dirty="0"/>
            <a:t>Separation distress and sleep difficulties: an unknowing environment prevents the sense of safety needed to focus, attention and learn.</a:t>
          </a:r>
          <a:endParaRPr lang="en-US" dirty="0"/>
        </a:p>
      </dgm:t>
    </dgm:pt>
    <dgm:pt modelId="{6F3D7645-4BC6-4C24-A4A7-F7D067C70CFB}" type="parTrans" cxnId="{710E14BA-B5C6-47C5-8E80-AD678D17EE54}">
      <dgm:prSet/>
      <dgm:spPr/>
      <dgm:t>
        <a:bodyPr/>
        <a:lstStyle/>
        <a:p>
          <a:endParaRPr lang="en-US"/>
        </a:p>
      </dgm:t>
    </dgm:pt>
    <dgm:pt modelId="{DF4C7FB3-E26C-4775-83F0-E4BB7709ACBF}" type="sibTrans" cxnId="{710E14BA-B5C6-47C5-8E80-AD678D17EE54}">
      <dgm:prSet/>
      <dgm:spPr/>
      <dgm:t>
        <a:bodyPr/>
        <a:lstStyle/>
        <a:p>
          <a:endParaRPr lang="en-US"/>
        </a:p>
      </dgm:t>
    </dgm:pt>
    <dgm:pt modelId="{9645020A-9F18-4099-BA77-8B0213B84C09}">
      <dgm:prSet/>
      <dgm:spPr/>
      <dgm:t>
        <a:bodyPr/>
        <a:lstStyle/>
        <a:p>
          <a:r>
            <a:rPr lang="en-GB" dirty="0"/>
            <a:t>Piaget emphasises that cognitive development </a:t>
          </a:r>
          <a:r>
            <a:rPr lang="fr-FR" dirty="0" err="1"/>
            <a:t>depends</a:t>
          </a:r>
          <a:r>
            <a:rPr lang="fr-FR" dirty="0"/>
            <a:t> on a </a:t>
          </a:r>
          <a:r>
            <a:rPr lang="fr-FR" dirty="0" err="1"/>
            <a:t>supportive</a:t>
          </a:r>
          <a:r>
            <a:rPr lang="fr-FR" dirty="0"/>
            <a:t> </a:t>
          </a:r>
          <a:r>
            <a:rPr lang="fr-FR" dirty="0" err="1"/>
            <a:t>environment</a:t>
          </a:r>
          <a:r>
            <a:rPr lang="fr-FR" dirty="0"/>
            <a:t>, interaction,</a:t>
          </a:r>
          <a:r>
            <a:rPr lang="en-GB" dirty="0"/>
            <a:t> and opportunity to play.</a:t>
          </a:r>
          <a:endParaRPr lang="en-US" dirty="0"/>
        </a:p>
      </dgm:t>
    </dgm:pt>
    <dgm:pt modelId="{4A1CB54E-808E-441D-B2BB-4C9036FEA4DB}" type="parTrans" cxnId="{143C918C-E8A5-4327-9D0C-D5FF8773BCF4}">
      <dgm:prSet/>
      <dgm:spPr/>
      <dgm:t>
        <a:bodyPr/>
        <a:lstStyle/>
        <a:p>
          <a:endParaRPr lang="en-US"/>
        </a:p>
      </dgm:t>
    </dgm:pt>
    <dgm:pt modelId="{44DD5C96-75FF-427F-B4DF-13627D1E07BA}" type="sibTrans" cxnId="{143C918C-E8A5-4327-9D0C-D5FF8773BCF4}">
      <dgm:prSet/>
      <dgm:spPr/>
      <dgm:t>
        <a:bodyPr/>
        <a:lstStyle/>
        <a:p>
          <a:endParaRPr lang="en-US"/>
        </a:p>
      </dgm:t>
    </dgm:pt>
    <dgm:pt modelId="{7F631ADD-81A7-4125-A746-6C01F024B368}" type="pres">
      <dgm:prSet presAssocID="{7AEBF3AE-CD4E-4E39-AD3D-812253523262}" presName="diagram" presStyleCnt="0">
        <dgm:presLayoutVars>
          <dgm:dir/>
          <dgm:resizeHandles val="exact"/>
        </dgm:presLayoutVars>
      </dgm:prSet>
      <dgm:spPr/>
    </dgm:pt>
    <dgm:pt modelId="{21634E57-0C76-4A82-8E48-6DDF02C292F9}" type="pres">
      <dgm:prSet presAssocID="{2D3A4115-72C5-402A-B256-025733A48A5A}" presName="node" presStyleLbl="node1" presStyleIdx="0" presStyleCnt="4">
        <dgm:presLayoutVars>
          <dgm:bulletEnabled val="1"/>
        </dgm:presLayoutVars>
      </dgm:prSet>
      <dgm:spPr/>
    </dgm:pt>
    <dgm:pt modelId="{F8D5C776-3225-46A1-A12F-2CD233869858}" type="pres">
      <dgm:prSet presAssocID="{18AA4B74-A66F-4729-9E8F-0F683C3C8DF2}" presName="sibTrans" presStyleCnt="0"/>
      <dgm:spPr/>
    </dgm:pt>
    <dgm:pt modelId="{E27E7E3A-6E9A-476A-BE9C-808684E0548D}" type="pres">
      <dgm:prSet presAssocID="{2496DE92-2056-4270-B9F5-C6D541B410D6}" presName="node" presStyleLbl="node1" presStyleIdx="1" presStyleCnt="4">
        <dgm:presLayoutVars>
          <dgm:bulletEnabled val="1"/>
        </dgm:presLayoutVars>
      </dgm:prSet>
      <dgm:spPr/>
    </dgm:pt>
    <dgm:pt modelId="{101A20A1-7EF7-4758-905A-E80ADAA0245B}" type="pres">
      <dgm:prSet presAssocID="{8F3C672A-6C9D-403F-B172-F72214F44D17}" presName="sibTrans" presStyleCnt="0"/>
      <dgm:spPr/>
    </dgm:pt>
    <dgm:pt modelId="{7EFB5CDD-38CE-4CEE-9BA6-94B546A1018E}" type="pres">
      <dgm:prSet presAssocID="{5D2DEFFA-7228-4C6F-95F3-AE972AE230E5}" presName="node" presStyleLbl="node1" presStyleIdx="2" presStyleCnt="4">
        <dgm:presLayoutVars>
          <dgm:bulletEnabled val="1"/>
        </dgm:presLayoutVars>
      </dgm:prSet>
      <dgm:spPr/>
    </dgm:pt>
    <dgm:pt modelId="{ED124569-B5B1-4C94-887D-CF9AB8CBF2FC}" type="pres">
      <dgm:prSet presAssocID="{DF4C7FB3-E26C-4775-83F0-E4BB7709ACBF}" presName="sibTrans" presStyleCnt="0"/>
      <dgm:spPr/>
    </dgm:pt>
    <dgm:pt modelId="{30FC8083-A7CE-419C-B9F9-794029F0C506}" type="pres">
      <dgm:prSet presAssocID="{9645020A-9F18-4099-BA77-8B0213B84C09}" presName="node" presStyleLbl="node1" presStyleIdx="3" presStyleCnt="4" custScaleX="141467">
        <dgm:presLayoutVars>
          <dgm:bulletEnabled val="1"/>
        </dgm:presLayoutVars>
      </dgm:prSet>
      <dgm:spPr/>
    </dgm:pt>
  </dgm:ptLst>
  <dgm:cxnLst>
    <dgm:cxn modelId="{08DDB70A-0022-4F28-8524-4B4D55783A95}" type="presOf" srcId="{7AEBF3AE-CD4E-4E39-AD3D-812253523262}" destId="{7F631ADD-81A7-4125-A746-6C01F024B368}" srcOrd="0" destOrd="0" presId="urn:microsoft.com/office/officeart/2005/8/layout/default"/>
    <dgm:cxn modelId="{2717BA0F-87AF-43A9-8C14-1980801650EF}" type="presOf" srcId="{9645020A-9F18-4099-BA77-8B0213B84C09}" destId="{30FC8083-A7CE-419C-B9F9-794029F0C506}" srcOrd="0" destOrd="0" presId="urn:microsoft.com/office/officeart/2005/8/layout/default"/>
    <dgm:cxn modelId="{40D58627-3675-453C-9A99-2C0F6675D5E2}" type="presOf" srcId="{5D2DEFFA-7228-4C6F-95F3-AE972AE230E5}" destId="{7EFB5CDD-38CE-4CEE-9BA6-94B546A1018E}" srcOrd="0" destOrd="0" presId="urn:microsoft.com/office/officeart/2005/8/layout/default"/>
    <dgm:cxn modelId="{99117C3B-E1A1-453C-B9F7-97FED91C52A8}" type="presOf" srcId="{2496DE92-2056-4270-B9F5-C6D541B410D6}" destId="{E27E7E3A-6E9A-476A-BE9C-808684E0548D}" srcOrd="0" destOrd="0" presId="urn:microsoft.com/office/officeart/2005/8/layout/default"/>
    <dgm:cxn modelId="{143C918C-E8A5-4327-9D0C-D5FF8773BCF4}" srcId="{7AEBF3AE-CD4E-4E39-AD3D-812253523262}" destId="{9645020A-9F18-4099-BA77-8B0213B84C09}" srcOrd="3" destOrd="0" parTransId="{4A1CB54E-808E-441D-B2BB-4C9036FEA4DB}" sibTransId="{44DD5C96-75FF-427F-B4DF-13627D1E07BA}"/>
    <dgm:cxn modelId="{05D902B9-DECB-4CF6-977C-43EAA6F98B30}" srcId="{7AEBF3AE-CD4E-4E39-AD3D-812253523262}" destId="{2496DE92-2056-4270-B9F5-C6D541B410D6}" srcOrd="1" destOrd="0" parTransId="{1844BA23-66C1-4244-91D5-9562730C30EE}" sibTransId="{8F3C672A-6C9D-403F-B172-F72214F44D17}"/>
    <dgm:cxn modelId="{710E14BA-B5C6-47C5-8E80-AD678D17EE54}" srcId="{7AEBF3AE-CD4E-4E39-AD3D-812253523262}" destId="{5D2DEFFA-7228-4C6F-95F3-AE972AE230E5}" srcOrd="2" destOrd="0" parTransId="{6F3D7645-4BC6-4C24-A4A7-F7D067C70CFB}" sibTransId="{DF4C7FB3-E26C-4775-83F0-E4BB7709ACBF}"/>
    <dgm:cxn modelId="{CD9755EE-E53A-493E-8898-3231AEBCD8D1}" type="presOf" srcId="{2D3A4115-72C5-402A-B256-025733A48A5A}" destId="{21634E57-0C76-4A82-8E48-6DDF02C292F9}" srcOrd="0" destOrd="0" presId="urn:microsoft.com/office/officeart/2005/8/layout/default"/>
    <dgm:cxn modelId="{683507F7-B6DD-4F9A-AE17-B344C9FDCE15}" srcId="{7AEBF3AE-CD4E-4E39-AD3D-812253523262}" destId="{2D3A4115-72C5-402A-B256-025733A48A5A}" srcOrd="0" destOrd="0" parTransId="{152A1EF3-5C73-44EA-BD5B-A036449B2B40}" sibTransId="{18AA4B74-A66F-4729-9E8F-0F683C3C8DF2}"/>
    <dgm:cxn modelId="{0CA54B1D-CC1C-4104-915B-EFEE4BB60E69}" type="presParOf" srcId="{7F631ADD-81A7-4125-A746-6C01F024B368}" destId="{21634E57-0C76-4A82-8E48-6DDF02C292F9}" srcOrd="0" destOrd="0" presId="urn:microsoft.com/office/officeart/2005/8/layout/default"/>
    <dgm:cxn modelId="{84C31B70-605B-44DA-931E-F046AD3D07A8}" type="presParOf" srcId="{7F631ADD-81A7-4125-A746-6C01F024B368}" destId="{F8D5C776-3225-46A1-A12F-2CD233869858}" srcOrd="1" destOrd="0" presId="urn:microsoft.com/office/officeart/2005/8/layout/default"/>
    <dgm:cxn modelId="{C3A1BDA3-664E-460D-8979-A0308C5B1DC5}" type="presParOf" srcId="{7F631ADD-81A7-4125-A746-6C01F024B368}" destId="{E27E7E3A-6E9A-476A-BE9C-808684E0548D}" srcOrd="2" destOrd="0" presId="urn:microsoft.com/office/officeart/2005/8/layout/default"/>
    <dgm:cxn modelId="{69F6C48E-E319-4108-A038-C5F48FD66DF5}" type="presParOf" srcId="{7F631ADD-81A7-4125-A746-6C01F024B368}" destId="{101A20A1-7EF7-4758-905A-E80ADAA0245B}" srcOrd="3" destOrd="0" presId="urn:microsoft.com/office/officeart/2005/8/layout/default"/>
    <dgm:cxn modelId="{90E7FCDC-482B-4E06-93C4-4161ED8E595B}" type="presParOf" srcId="{7F631ADD-81A7-4125-A746-6C01F024B368}" destId="{7EFB5CDD-38CE-4CEE-9BA6-94B546A1018E}" srcOrd="4" destOrd="0" presId="urn:microsoft.com/office/officeart/2005/8/layout/default"/>
    <dgm:cxn modelId="{E54BF8E5-5C73-4AB9-826C-A2BD9076D50D}" type="presParOf" srcId="{7F631ADD-81A7-4125-A746-6C01F024B368}" destId="{ED124569-B5B1-4C94-887D-CF9AB8CBF2FC}" srcOrd="5" destOrd="0" presId="urn:microsoft.com/office/officeart/2005/8/layout/default"/>
    <dgm:cxn modelId="{145C3BF8-CC5A-4422-BB17-3A0B01EA7315}" type="presParOf" srcId="{7F631ADD-81A7-4125-A746-6C01F024B368}" destId="{30FC8083-A7CE-419C-B9F9-794029F0C506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54BF998-5275-4328-9630-D57D47E8E305}" type="doc">
      <dgm:prSet loTypeId="urn:microsoft.com/office/officeart/2016/7/layout/HorizontalAction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B94095B-515F-4A5D-92C5-11888BD4F2AD}">
      <dgm:prSet/>
      <dgm:spPr/>
      <dgm:t>
        <a:bodyPr/>
        <a:lstStyle/>
        <a:p>
          <a:r>
            <a:rPr lang="en-US"/>
            <a:t>Support</a:t>
          </a:r>
        </a:p>
      </dgm:t>
    </dgm:pt>
    <dgm:pt modelId="{A09861DC-55A4-4F74-84EC-4514FD3A83C1}" type="parTrans" cxnId="{5786D811-1E20-4D3D-983C-E7BEB23C4D8E}">
      <dgm:prSet/>
      <dgm:spPr/>
      <dgm:t>
        <a:bodyPr/>
        <a:lstStyle/>
        <a:p>
          <a:endParaRPr lang="en-US"/>
        </a:p>
      </dgm:t>
    </dgm:pt>
    <dgm:pt modelId="{8EBBF1B7-06B3-48C4-88AE-C5F18319A3E5}" type="sibTrans" cxnId="{5786D811-1E20-4D3D-983C-E7BEB23C4D8E}">
      <dgm:prSet/>
      <dgm:spPr/>
      <dgm:t>
        <a:bodyPr/>
        <a:lstStyle/>
        <a:p>
          <a:endParaRPr lang="en-US"/>
        </a:p>
      </dgm:t>
    </dgm:pt>
    <dgm:pt modelId="{17109713-16A8-4508-9C41-0B9BE8C73CAC}">
      <dgm:prSet/>
      <dgm:spPr/>
      <dgm:t>
        <a:bodyPr/>
        <a:lstStyle/>
        <a:p>
          <a:r>
            <a:rPr lang="en-US" dirty="0"/>
            <a:t>Support the mother with multi-agency collaboration: sign up for mental health and parent support, working with health visitors, encourage the mother to talk with other mothers at play groups, and exchange ideas in conversation.</a:t>
          </a:r>
        </a:p>
      </dgm:t>
    </dgm:pt>
    <dgm:pt modelId="{A3C19C6B-76C8-4FC4-8DC1-F64AAACDF2AD}" type="parTrans" cxnId="{FC1665EC-9A4A-4DF8-A93E-4B0DAD7DDA2F}">
      <dgm:prSet/>
      <dgm:spPr/>
      <dgm:t>
        <a:bodyPr/>
        <a:lstStyle/>
        <a:p>
          <a:endParaRPr lang="en-US"/>
        </a:p>
      </dgm:t>
    </dgm:pt>
    <dgm:pt modelId="{D0C080A0-A219-42E8-A82C-E0CDBC1C3D5F}" type="sibTrans" cxnId="{FC1665EC-9A4A-4DF8-A93E-4B0DAD7DDA2F}">
      <dgm:prSet/>
      <dgm:spPr/>
      <dgm:t>
        <a:bodyPr/>
        <a:lstStyle/>
        <a:p>
          <a:endParaRPr lang="en-US"/>
        </a:p>
      </dgm:t>
    </dgm:pt>
    <dgm:pt modelId="{380CD090-166D-4CC7-94DF-A19D45F6FC4B}">
      <dgm:prSet/>
      <dgm:spPr/>
      <dgm:t>
        <a:bodyPr/>
        <a:lstStyle/>
        <a:p>
          <a:r>
            <a:rPr lang="en-US"/>
            <a:t>Play and interact</a:t>
          </a:r>
        </a:p>
      </dgm:t>
    </dgm:pt>
    <dgm:pt modelId="{18AF1345-A3AD-451B-8EE1-3D1B22A26503}" type="parTrans" cxnId="{BA16B84F-3937-4751-9838-E6DFC7A38C5A}">
      <dgm:prSet/>
      <dgm:spPr/>
      <dgm:t>
        <a:bodyPr/>
        <a:lstStyle/>
        <a:p>
          <a:endParaRPr lang="en-US"/>
        </a:p>
      </dgm:t>
    </dgm:pt>
    <dgm:pt modelId="{0DA26883-6A19-498F-9709-5B3969EF7782}" type="sibTrans" cxnId="{BA16B84F-3937-4751-9838-E6DFC7A38C5A}">
      <dgm:prSet/>
      <dgm:spPr/>
      <dgm:t>
        <a:bodyPr/>
        <a:lstStyle/>
        <a:p>
          <a:endParaRPr lang="en-US"/>
        </a:p>
      </dgm:t>
    </dgm:pt>
    <dgm:pt modelId="{59714FB2-1A9B-4F8E-BDE4-AF10CC4A320E}">
      <dgm:prSet/>
      <dgm:spPr/>
      <dgm:t>
        <a:bodyPr/>
        <a:lstStyle/>
        <a:p>
          <a:r>
            <a:rPr lang="en-GB" dirty="0"/>
            <a:t>Child-centred learning: play and interact with Isaac; give him choices with toys; let him have some imaginative experiences; encourage and build </a:t>
          </a:r>
          <a:r>
            <a:rPr lang="en-US" dirty="0"/>
            <a:t>confidence.</a:t>
          </a:r>
        </a:p>
      </dgm:t>
    </dgm:pt>
    <dgm:pt modelId="{ACD59C88-843A-4D94-B6BC-77335D135BC9}" type="parTrans" cxnId="{21D2E4FF-9C08-44CA-9557-8F159F7C92FC}">
      <dgm:prSet/>
      <dgm:spPr/>
      <dgm:t>
        <a:bodyPr/>
        <a:lstStyle/>
        <a:p>
          <a:endParaRPr lang="en-US"/>
        </a:p>
      </dgm:t>
    </dgm:pt>
    <dgm:pt modelId="{B8068016-4A9C-4E27-B5EC-51F273883F4B}" type="sibTrans" cxnId="{21D2E4FF-9C08-44CA-9557-8F159F7C92FC}">
      <dgm:prSet/>
      <dgm:spPr/>
      <dgm:t>
        <a:bodyPr/>
        <a:lstStyle/>
        <a:p>
          <a:endParaRPr lang="en-US"/>
        </a:p>
      </dgm:t>
    </dgm:pt>
    <dgm:pt modelId="{6FF31511-6939-46A7-965B-AC3E6E1F7B40}">
      <dgm:prSet/>
      <dgm:spPr/>
      <dgm:t>
        <a:bodyPr/>
        <a:lstStyle/>
        <a:p>
          <a:r>
            <a:rPr lang="en-US"/>
            <a:t>Provide</a:t>
          </a:r>
        </a:p>
      </dgm:t>
    </dgm:pt>
    <dgm:pt modelId="{FD09E6F2-760E-414D-B65B-CA800A3DC477}" type="parTrans" cxnId="{A8A27BEC-64D5-4AD0-9511-F0CF01DB2684}">
      <dgm:prSet/>
      <dgm:spPr/>
      <dgm:t>
        <a:bodyPr/>
        <a:lstStyle/>
        <a:p>
          <a:endParaRPr lang="en-US"/>
        </a:p>
      </dgm:t>
    </dgm:pt>
    <dgm:pt modelId="{B018F9E1-719D-4A9C-A022-910CDCC5C46F}" type="sibTrans" cxnId="{A8A27BEC-64D5-4AD0-9511-F0CF01DB2684}">
      <dgm:prSet/>
      <dgm:spPr/>
      <dgm:t>
        <a:bodyPr/>
        <a:lstStyle/>
        <a:p>
          <a:endParaRPr lang="en-US"/>
        </a:p>
      </dgm:t>
    </dgm:pt>
    <dgm:pt modelId="{CD9EAE76-1863-4D1D-95A0-0B0AC4C24EAF}">
      <dgm:prSet/>
      <dgm:spPr/>
      <dgm:t>
        <a:bodyPr/>
        <a:lstStyle/>
        <a:p>
          <a:r>
            <a:rPr lang="en-US" dirty="0"/>
            <a:t>Provide a stable </a:t>
          </a:r>
          <a:r>
            <a:rPr lang="en-GB" dirty="0"/>
            <a:t>home for the mother and son, offering both stability and an emotionally safe</a:t>
          </a:r>
          <a:r>
            <a:rPr lang="en-US" dirty="0"/>
            <a:t> environment.</a:t>
          </a:r>
        </a:p>
      </dgm:t>
    </dgm:pt>
    <dgm:pt modelId="{359ED7D3-06EF-408D-96BB-CA2598A2B23D}" type="parTrans" cxnId="{D5F9918B-DC8B-487A-AD21-716514491812}">
      <dgm:prSet/>
      <dgm:spPr/>
      <dgm:t>
        <a:bodyPr/>
        <a:lstStyle/>
        <a:p>
          <a:endParaRPr lang="en-US"/>
        </a:p>
      </dgm:t>
    </dgm:pt>
    <dgm:pt modelId="{51F844B6-891F-4661-AF7B-BB30270A9B6C}" type="sibTrans" cxnId="{D5F9918B-DC8B-487A-AD21-716514491812}">
      <dgm:prSet/>
      <dgm:spPr/>
      <dgm:t>
        <a:bodyPr/>
        <a:lstStyle/>
        <a:p>
          <a:endParaRPr lang="en-US"/>
        </a:p>
      </dgm:t>
    </dgm:pt>
    <dgm:pt modelId="{468F8F0F-F3E5-4EE8-B9C3-30B7A65F56D9}">
      <dgm:prSet/>
      <dgm:spPr/>
      <dgm:t>
        <a:bodyPr/>
        <a:lstStyle/>
        <a:p>
          <a:r>
            <a:rPr lang="en-US"/>
            <a:t>Use</a:t>
          </a:r>
        </a:p>
      </dgm:t>
    </dgm:pt>
    <dgm:pt modelId="{B1A7B334-3829-4A8D-B976-40A0C7BE6D04}" type="parTrans" cxnId="{FDD449B3-887D-457F-9CAA-AAD419B9255A}">
      <dgm:prSet/>
      <dgm:spPr/>
      <dgm:t>
        <a:bodyPr/>
        <a:lstStyle/>
        <a:p>
          <a:endParaRPr lang="en-US"/>
        </a:p>
      </dgm:t>
    </dgm:pt>
    <dgm:pt modelId="{9D677A20-D049-461F-BC89-012101BE5D39}" type="sibTrans" cxnId="{FDD449B3-887D-457F-9CAA-AAD419B9255A}">
      <dgm:prSet/>
      <dgm:spPr/>
      <dgm:t>
        <a:bodyPr/>
        <a:lstStyle/>
        <a:p>
          <a:endParaRPr lang="en-US"/>
        </a:p>
      </dgm:t>
    </dgm:pt>
    <dgm:pt modelId="{B6A2B139-8FFA-4F2D-A019-C24821A5BD47}">
      <dgm:prSet/>
      <dgm:spPr/>
      <dgm:t>
        <a:bodyPr/>
        <a:lstStyle/>
        <a:p>
          <a:r>
            <a:rPr lang="en-US" dirty="0"/>
            <a:t>Language: use simple, clear speech; ask open-ended questions.</a:t>
          </a:r>
        </a:p>
      </dgm:t>
    </dgm:pt>
    <dgm:pt modelId="{295E4E99-54F2-4110-AB04-6BD1DD58D6B1}" type="parTrans" cxnId="{07AEE57F-126A-49EA-82B8-A05FCFD2CE8F}">
      <dgm:prSet/>
      <dgm:spPr/>
      <dgm:t>
        <a:bodyPr/>
        <a:lstStyle/>
        <a:p>
          <a:endParaRPr lang="en-US"/>
        </a:p>
      </dgm:t>
    </dgm:pt>
    <dgm:pt modelId="{A34C80A8-9449-42BF-8699-F9607D39AD05}" type="sibTrans" cxnId="{07AEE57F-126A-49EA-82B8-A05FCFD2CE8F}">
      <dgm:prSet/>
      <dgm:spPr/>
      <dgm:t>
        <a:bodyPr/>
        <a:lstStyle/>
        <a:p>
          <a:endParaRPr lang="en-US"/>
        </a:p>
      </dgm:t>
    </dgm:pt>
    <dgm:pt modelId="{42D1C872-D20B-44CC-99F4-CFFFFC5FDDBE}">
      <dgm:prSet/>
      <dgm:spPr/>
      <dgm:t>
        <a:bodyPr/>
        <a:lstStyle/>
        <a:p>
          <a:r>
            <a:rPr lang="en-US"/>
            <a:t>Scaffolding</a:t>
          </a:r>
        </a:p>
      </dgm:t>
    </dgm:pt>
    <dgm:pt modelId="{5451869F-4E38-4665-ABE8-EED22FEC865B}" type="parTrans" cxnId="{88E5DA81-821E-450F-AD2A-4CA99B115E22}">
      <dgm:prSet/>
      <dgm:spPr/>
      <dgm:t>
        <a:bodyPr/>
        <a:lstStyle/>
        <a:p>
          <a:endParaRPr lang="en-US"/>
        </a:p>
      </dgm:t>
    </dgm:pt>
    <dgm:pt modelId="{3278F969-904E-49B3-9DB3-7C7C8C5D3D9C}" type="sibTrans" cxnId="{88E5DA81-821E-450F-AD2A-4CA99B115E22}">
      <dgm:prSet/>
      <dgm:spPr/>
      <dgm:t>
        <a:bodyPr/>
        <a:lstStyle/>
        <a:p>
          <a:endParaRPr lang="en-US"/>
        </a:p>
      </dgm:t>
    </dgm:pt>
    <dgm:pt modelId="{0C78DC96-4403-4DF7-B771-1C4508E78B2F}">
      <dgm:prSet/>
      <dgm:spPr/>
      <dgm:t>
        <a:bodyPr/>
        <a:lstStyle/>
        <a:p>
          <a:r>
            <a:rPr lang="en-GB" dirty="0"/>
            <a:t>Scaffold social interaction: start with 1:1 play, then add small groups to help him build and understand other perspectives, such as sharing</a:t>
          </a:r>
          <a:r>
            <a:rPr lang="en-US" dirty="0"/>
            <a:t> toys.</a:t>
          </a:r>
        </a:p>
      </dgm:t>
    </dgm:pt>
    <dgm:pt modelId="{0BE33129-DD1C-4A98-94EB-0D414115E20D}" type="parTrans" cxnId="{EA2F6F09-D828-4F0A-B060-CB5DD8B2AE69}">
      <dgm:prSet/>
      <dgm:spPr/>
      <dgm:t>
        <a:bodyPr/>
        <a:lstStyle/>
        <a:p>
          <a:endParaRPr lang="en-US"/>
        </a:p>
      </dgm:t>
    </dgm:pt>
    <dgm:pt modelId="{548885EF-D0A9-42C6-8314-BB18ABCD6C12}" type="sibTrans" cxnId="{EA2F6F09-D828-4F0A-B060-CB5DD8B2AE69}">
      <dgm:prSet/>
      <dgm:spPr/>
      <dgm:t>
        <a:bodyPr/>
        <a:lstStyle/>
        <a:p>
          <a:endParaRPr lang="en-US"/>
        </a:p>
      </dgm:t>
    </dgm:pt>
    <dgm:pt modelId="{63374BB2-D64E-40C0-8DB1-2F2DDC28057C}" type="pres">
      <dgm:prSet presAssocID="{954BF998-5275-4328-9630-D57D47E8E305}" presName="Name0" presStyleCnt="0">
        <dgm:presLayoutVars>
          <dgm:dir/>
          <dgm:animLvl val="lvl"/>
          <dgm:resizeHandles val="exact"/>
        </dgm:presLayoutVars>
      </dgm:prSet>
      <dgm:spPr/>
    </dgm:pt>
    <dgm:pt modelId="{FDC225F6-08BD-41CE-9877-F2E5A9E14E98}" type="pres">
      <dgm:prSet presAssocID="{AB94095B-515F-4A5D-92C5-11888BD4F2AD}" presName="composite" presStyleCnt="0"/>
      <dgm:spPr/>
    </dgm:pt>
    <dgm:pt modelId="{B4E6896C-CDBE-4168-9314-026B7E595C06}" type="pres">
      <dgm:prSet presAssocID="{AB94095B-515F-4A5D-92C5-11888BD4F2AD}" presName="parTx" presStyleLbl="alignNode1" presStyleIdx="0" presStyleCnt="5">
        <dgm:presLayoutVars>
          <dgm:chMax val="0"/>
          <dgm:chPref val="0"/>
        </dgm:presLayoutVars>
      </dgm:prSet>
      <dgm:spPr/>
    </dgm:pt>
    <dgm:pt modelId="{3E77DC8C-3B50-4012-8979-D3B2CA1C5BE9}" type="pres">
      <dgm:prSet presAssocID="{AB94095B-515F-4A5D-92C5-11888BD4F2AD}" presName="desTx" presStyleLbl="alignAccFollowNode1" presStyleIdx="0" presStyleCnt="5">
        <dgm:presLayoutVars/>
      </dgm:prSet>
      <dgm:spPr/>
    </dgm:pt>
    <dgm:pt modelId="{339DB33C-0A1A-4ED7-998F-26FE3AF429E8}" type="pres">
      <dgm:prSet presAssocID="{8EBBF1B7-06B3-48C4-88AE-C5F18319A3E5}" presName="space" presStyleCnt="0"/>
      <dgm:spPr/>
    </dgm:pt>
    <dgm:pt modelId="{AC6B5740-8DD4-4565-9545-CAF46227E08C}" type="pres">
      <dgm:prSet presAssocID="{380CD090-166D-4CC7-94DF-A19D45F6FC4B}" presName="composite" presStyleCnt="0"/>
      <dgm:spPr/>
    </dgm:pt>
    <dgm:pt modelId="{9BBE584B-34EA-4E64-944C-C23B1BDD838E}" type="pres">
      <dgm:prSet presAssocID="{380CD090-166D-4CC7-94DF-A19D45F6FC4B}" presName="parTx" presStyleLbl="alignNode1" presStyleIdx="1" presStyleCnt="5">
        <dgm:presLayoutVars>
          <dgm:chMax val="0"/>
          <dgm:chPref val="0"/>
        </dgm:presLayoutVars>
      </dgm:prSet>
      <dgm:spPr/>
    </dgm:pt>
    <dgm:pt modelId="{B159CDB5-8514-4C99-A18E-6F37089FE4F8}" type="pres">
      <dgm:prSet presAssocID="{380CD090-166D-4CC7-94DF-A19D45F6FC4B}" presName="desTx" presStyleLbl="alignAccFollowNode1" presStyleIdx="1" presStyleCnt="5">
        <dgm:presLayoutVars/>
      </dgm:prSet>
      <dgm:spPr/>
    </dgm:pt>
    <dgm:pt modelId="{3BB7524C-7E37-45D0-8BBE-DAA36BD51CD0}" type="pres">
      <dgm:prSet presAssocID="{0DA26883-6A19-498F-9709-5B3969EF7782}" presName="space" presStyleCnt="0"/>
      <dgm:spPr/>
    </dgm:pt>
    <dgm:pt modelId="{625EDDCF-45F9-4094-A2E0-E064AF1DF4B4}" type="pres">
      <dgm:prSet presAssocID="{6FF31511-6939-46A7-965B-AC3E6E1F7B40}" presName="composite" presStyleCnt="0"/>
      <dgm:spPr/>
    </dgm:pt>
    <dgm:pt modelId="{CF5EDA28-8CBE-4C44-9CDD-54D3743D8645}" type="pres">
      <dgm:prSet presAssocID="{6FF31511-6939-46A7-965B-AC3E6E1F7B40}" presName="parTx" presStyleLbl="alignNode1" presStyleIdx="2" presStyleCnt="5">
        <dgm:presLayoutVars>
          <dgm:chMax val="0"/>
          <dgm:chPref val="0"/>
        </dgm:presLayoutVars>
      </dgm:prSet>
      <dgm:spPr/>
    </dgm:pt>
    <dgm:pt modelId="{436BB968-7250-4756-8C9D-4580184077B3}" type="pres">
      <dgm:prSet presAssocID="{6FF31511-6939-46A7-965B-AC3E6E1F7B40}" presName="desTx" presStyleLbl="alignAccFollowNode1" presStyleIdx="2" presStyleCnt="5">
        <dgm:presLayoutVars/>
      </dgm:prSet>
      <dgm:spPr/>
    </dgm:pt>
    <dgm:pt modelId="{A5EC2EFA-D836-452D-902A-06DB375E54C7}" type="pres">
      <dgm:prSet presAssocID="{B018F9E1-719D-4A9C-A022-910CDCC5C46F}" presName="space" presStyleCnt="0"/>
      <dgm:spPr/>
    </dgm:pt>
    <dgm:pt modelId="{B6782FFD-D50D-46DA-AEE3-3765DADC948A}" type="pres">
      <dgm:prSet presAssocID="{468F8F0F-F3E5-4EE8-B9C3-30B7A65F56D9}" presName="composite" presStyleCnt="0"/>
      <dgm:spPr/>
    </dgm:pt>
    <dgm:pt modelId="{C8401818-B7E7-4096-B4BA-F607FA177FBD}" type="pres">
      <dgm:prSet presAssocID="{468F8F0F-F3E5-4EE8-B9C3-30B7A65F56D9}" presName="parTx" presStyleLbl="alignNode1" presStyleIdx="3" presStyleCnt="5">
        <dgm:presLayoutVars>
          <dgm:chMax val="0"/>
          <dgm:chPref val="0"/>
        </dgm:presLayoutVars>
      </dgm:prSet>
      <dgm:spPr/>
    </dgm:pt>
    <dgm:pt modelId="{89BBFDE7-E797-4F39-A541-A91F63F25B87}" type="pres">
      <dgm:prSet presAssocID="{468F8F0F-F3E5-4EE8-B9C3-30B7A65F56D9}" presName="desTx" presStyleLbl="alignAccFollowNode1" presStyleIdx="3" presStyleCnt="5">
        <dgm:presLayoutVars/>
      </dgm:prSet>
      <dgm:spPr/>
    </dgm:pt>
    <dgm:pt modelId="{34A14801-1F9B-458A-AC78-FB752C0899A1}" type="pres">
      <dgm:prSet presAssocID="{9D677A20-D049-461F-BC89-012101BE5D39}" presName="space" presStyleCnt="0"/>
      <dgm:spPr/>
    </dgm:pt>
    <dgm:pt modelId="{ED70388F-0425-44C6-9B00-EBC5D5B010C4}" type="pres">
      <dgm:prSet presAssocID="{42D1C872-D20B-44CC-99F4-CFFFFC5FDDBE}" presName="composite" presStyleCnt="0"/>
      <dgm:spPr/>
    </dgm:pt>
    <dgm:pt modelId="{B8C2179D-A8A1-4445-BE3C-BF67DD689E66}" type="pres">
      <dgm:prSet presAssocID="{42D1C872-D20B-44CC-99F4-CFFFFC5FDDBE}" presName="parTx" presStyleLbl="alignNode1" presStyleIdx="4" presStyleCnt="5">
        <dgm:presLayoutVars>
          <dgm:chMax val="0"/>
          <dgm:chPref val="0"/>
        </dgm:presLayoutVars>
      </dgm:prSet>
      <dgm:spPr/>
    </dgm:pt>
    <dgm:pt modelId="{7AA7400A-98B0-4944-B000-FB71A0121485}" type="pres">
      <dgm:prSet presAssocID="{42D1C872-D20B-44CC-99F4-CFFFFC5FDDBE}" presName="desTx" presStyleLbl="alignAccFollowNode1" presStyleIdx="4" presStyleCnt="5">
        <dgm:presLayoutVars/>
      </dgm:prSet>
      <dgm:spPr/>
    </dgm:pt>
  </dgm:ptLst>
  <dgm:cxnLst>
    <dgm:cxn modelId="{EA2F6F09-D828-4F0A-B060-CB5DD8B2AE69}" srcId="{42D1C872-D20B-44CC-99F4-CFFFFC5FDDBE}" destId="{0C78DC96-4403-4DF7-B771-1C4508E78B2F}" srcOrd="0" destOrd="0" parTransId="{0BE33129-DD1C-4A98-94EB-0D414115E20D}" sibTransId="{548885EF-D0A9-42C6-8314-BB18ABCD6C12}"/>
    <dgm:cxn modelId="{16B3CE11-7ED2-4165-9BDB-9A482BC7A928}" type="presOf" srcId="{42D1C872-D20B-44CC-99F4-CFFFFC5FDDBE}" destId="{B8C2179D-A8A1-4445-BE3C-BF67DD689E66}" srcOrd="0" destOrd="0" presId="urn:microsoft.com/office/officeart/2016/7/layout/HorizontalActionList"/>
    <dgm:cxn modelId="{5786D811-1E20-4D3D-983C-E7BEB23C4D8E}" srcId="{954BF998-5275-4328-9630-D57D47E8E305}" destId="{AB94095B-515F-4A5D-92C5-11888BD4F2AD}" srcOrd="0" destOrd="0" parTransId="{A09861DC-55A4-4F74-84EC-4514FD3A83C1}" sibTransId="{8EBBF1B7-06B3-48C4-88AE-C5F18319A3E5}"/>
    <dgm:cxn modelId="{3630991B-FEC3-4DBE-B65E-19BCB7C68B5C}" type="presOf" srcId="{380CD090-166D-4CC7-94DF-A19D45F6FC4B}" destId="{9BBE584B-34EA-4E64-944C-C23B1BDD838E}" srcOrd="0" destOrd="0" presId="urn:microsoft.com/office/officeart/2016/7/layout/HorizontalActionList"/>
    <dgm:cxn modelId="{87171C6C-8501-4957-8DCF-4951CE05EFB8}" type="presOf" srcId="{954BF998-5275-4328-9630-D57D47E8E305}" destId="{63374BB2-D64E-40C0-8DB1-2F2DDC28057C}" srcOrd="0" destOrd="0" presId="urn:microsoft.com/office/officeart/2016/7/layout/HorizontalActionList"/>
    <dgm:cxn modelId="{018F7D4E-FF6C-4331-B291-865A9C4266C8}" type="presOf" srcId="{468F8F0F-F3E5-4EE8-B9C3-30B7A65F56D9}" destId="{C8401818-B7E7-4096-B4BA-F607FA177FBD}" srcOrd="0" destOrd="0" presId="urn:microsoft.com/office/officeart/2016/7/layout/HorizontalActionList"/>
    <dgm:cxn modelId="{BA16B84F-3937-4751-9838-E6DFC7A38C5A}" srcId="{954BF998-5275-4328-9630-D57D47E8E305}" destId="{380CD090-166D-4CC7-94DF-A19D45F6FC4B}" srcOrd="1" destOrd="0" parTransId="{18AF1345-A3AD-451B-8EE1-3D1B22A26503}" sibTransId="{0DA26883-6A19-498F-9709-5B3969EF7782}"/>
    <dgm:cxn modelId="{94C30850-D701-4DAE-8322-E7FFD5C52F4A}" type="presOf" srcId="{AB94095B-515F-4A5D-92C5-11888BD4F2AD}" destId="{B4E6896C-CDBE-4168-9314-026B7E595C06}" srcOrd="0" destOrd="0" presId="urn:microsoft.com/office/officeart/2016/7/layout/HorizontalActionList"/>
    <dgm:cxn modelId="{CB98EA51-D19B-433A-9615-3CA6B69EAE81}" type="presOf" srcId="{0C78DC96-4403-4DF7-B771-1C4508E78B2F}" destId="{7AA7400A-98B0-4944-B000-FB71A0121485}" srcOrd="0" destOrd="0" presId="urn:microsoft.com/office/officeart/2016/7/layout/HorizontalActionList"/>
    <dgm:cxn modelId="{F4332D54-2EE8-4222-9B37-CCF7CC5BCD4E}" type="presOf" srcId="{CD9EAE76-1863-4D1D-95A0-0B0AC4C24EAF}" destId="{436BB968-7250-4756-8C9D-4580184077B3}" srcOrd="0" destOrd="0" presId="urn:microsoft.com/office/officeart/2016/7/layout/HorizontalActionList"/>
    <dgm:cxn modelId="{07AEE57F-126A-49EA-82B8-A05FCFD2CE8F}" srcId="{468F8F0F-F3E5-4EE8-B9C3-30B7A65F56D9}" destId="{B6A2B139-8FFA-4F2D-A019-C24821A5BD47}" srcOrd="0" destOrd="0" parTransId="{295E4E99-54F2-4110-AB04-6BD1DD58D6B1}" sibTransId="{A34C80A8-9449-42BF-8699-F9607D39AD05}"/>
    <dgm:cxn modelId="{88E5DA81-821E-450F-AD2A-4CA99B115E22}" srcId="{954BF998-5275-4328-9630-D57D47E8E305}" destId="{42D1C872-D20B-44CC-99F4-CFFFFC5FDDBE}" srcOrd="4" destOrd="0" parTransId="{5451869F-4E38-4665-ABE8-EED22FEC865B}" sibTransId="{3278F969-904E-49B3-9DB3-7C7C8C5D3D9C}"/>
    <dgm:cxn modelId="{D5F9918B-DC8B-487A-AD21-716514491812}" srcId="{6FF31511-6939-46A7-965B-AC3E6E1F7B40}" destId="{CD9EAE76-1863-4D1D-95A0-0B0AC4C24EAF}" srcOrd="0" destOrd="0" parTransId="{359ED7D3-06EF-408D-96BB-CA2598A2B23D}" sibTransId="{51F844B6-891F-4661-AF7B-BB30270A9B6C}"/>
    <dgm:cxn modelId="{FDD449B3-887D-457F-9CAA-AAD419B9255A}" srcId="{954BF998-5275-4328-9630-D57D47E8E305}" destId="{468F8F0F-F3E5-4EE8-B9C3-30B7A65F56D9}" srcOrd="3" destOrd="0" parTransId="{B1A7B334-3829-4A8D-B976-40A0C7BE6D04}" sibTransId="{9D677A20-D049-461F-BC89-012101BE5D39}"/>
    <dgm:cxn modelId="{1E0F56C6-F0E9-44F6-972F-3E90110BEE9D}" type="presOf" srcId="{59714FB2-1A9B-4F8E-BDE4-AF10CC4A320E}" destId="{B159CDB5-8514-4C99-A18E-6F37089FE4F8}" srcOrd="0" destOrd="0" presId="urn:microsoft.com/office/officeart/2016/7/layout/HorizontalActionList"/>
    <dgm:cxn modelId="{A9CE40DC-5770-4051-8282-A99363DFA5E1}" type="presOf" srcId="{B6A2B139-8FFA-4F2D-A019-C24821A5BD47}" destId="{89BBFDE7-E797-4F39-A541-A91F63F25B87}" srcOrd="0" destOrd="0" presId="urn:microsoft.com/office/officeart/2016/7/layout/HorizontalActionList"/>
    <dgm:cxn modelId="{3F26A9E0-C209-48E2-8549-2A4278C56BE2}" type="presOf" srcId="{17109713-16A8-4508-9C41-0B9BE8C73CAC}" destId="{3E77DC8C-3B50-4012-8979-D3B2CA1C5BE9}" srcOrd="0" destOrd="0" presId="urn:microsoft.com/office/officeart/2016/7/layout/HorizontalActionList"/>
    <dgm:cxn modelId="{FC1665EC-9A4A-4DF8-A93E-4B0DAD7DDA2F}" srcId="{AB94095B-515F-4A5D-92C5-11888BD4F2AD}" destId="{17109713-16A8-4508-9C41-0B9BE8C73CAC}" srcOrd="0" destOrd="0" parTransId="{A3C19C6B-76C8-4FC4-8DC1-F64AAACDF2AD}" sibTransId="{D0C080A0-A219-42E8-A82C-E0CDBC1C3D5F}"/>
    <dgm:cxn modelId="{A8A27BEC-64D5-4AD0-9511-F0CF01DB2684}" srcId="{954BF998-5275-4328-9630-D57D47E8E305}" destId="{6FF31511-6939-46A7-965B-AC3E6E1F7B40}" srcOrd="2" destOrd="0" parTransId="{FD09E6F2-760E-414D-B65B-CA800A3DC477}" sibTransId="{B018F9E1-719D-4A9C-A022-910CDCC5C46F}"/>
    <dgm:cxn modelId="{23BAADF8-12D0-42FD-B33D-F8C6A1186D12}" type="presOf" srcId="{6FF31511-6939-46A7-965B-AC3E6E1F7B40}" destId="{CF5EDA28-8CBE-4C44-9CDD-54D3743D8645}" srcOrd="0" destOrd="0" presId="urn:microsoft.com/office/officeart/2016/7/layout/HorizontalActionList"/>
    <dgm:cxn modelId="{21D2E4FF-9C08-44CA-9557-8F159F7C92FC}" srcId="{380CD090-166D-4CC7-94DF-A19D45F6FC4B}" destId="{59714FB2-1A9B-4F8E-BDE4-AF10CC4A320E}" srcOrd="0" destOrd="0" parTransId="{ACD59C88-843A-4D94-B6BC-77335D135BC9}" sibTransId="{B8068016-4A9C-4E27-B5EC-51F273883F4B}"/>
    <dgm:cxn modelId="{4B559CCA-89A8-41AE-9822-A0D4A474FD60}" type="presParOf" srcId="{63374BB2-D64E-40C0-8DB1-2F2DDC28057C}" destId="{FDC225F6-08BD-41CE-9877-F2E5A9E14E98}" srcOrd="0" destOrd="0" presId="urn:microsoft.com/office/officeart/2016/7/layout/HorizontalActionList"/>
    <dgm:cxn modelId="{91B4CCCB-38A7-4264-A127-970703590CE4}" type="presParOf" srcId="{FDC225F6-08BD-41CE-9877-F2E5A9E14E98}" destId="{B4E6896C-CDBE-4168-9314-026B7E595C06}" srcOrd="0" destOrd="0" presId="urn:microsoft.com/office/officeart/2016/7/layout/HorizontalActionList"/>
    <dgm:cxn modelId="{CFA5A6C4-9253-4D15-860C-F21D6713D5A4}" type="presParOf" srcId="{FDC225F6-08BD-41CE-9877-F2E5A9E14E98}" destId="{3E77DC8C-3B50-4012-8979-D3B2CA1C5BE9}" srcOrd="1" destOrd="0" presId="urn:microsoft.com/office/officeart/2016/7/layout/HorizontalActionList"/>
    <dgm:cxn modelId="{A4F88C30-4FA0-4FB7-80A0-169347DA0BCF}" type="presParOf" srcId="{63374BB2-D64E-40C0-8DB1-2F2DDC28057C}" destId="{339DB33C-0A1A-4ED7-998F-26FE3AF429E8}" srcOrd="1" destOrd="0" presId="urn:microsoft.com/office/officeart/2016/7/layout/HorizontalActionList"/>
    <dgm:cxn modelId="{38BB0697-DE64-4AF6-A66B-195997471804}" type="presParOf" srcId="{63374BB2-D64E-40C0-8DB1-2F2DDC28057C}" destId="{AC6B5740-8DD4-4565-9545-CAF46227E08C}" srcOrd="2" destOrd="0" presId="urn:microsoft.com/office/officeart/2016/7/layout/HorizontalActionList"/>
    <dgm:cxn modelId="{D2B80409-C6DA-4620-B45F-AFD5C432A2A5}" type="presParOf" srcId="{AC6B5740-8DD4-4565-9545-CAF46227E08C}" destId="{9BBE584B-34EA-4E64-944C-C23B1BDD838E}" srcOrd="0" destOrd="0" presId="urn:microsoft.com/office/officeart/2016/7/layout/HorizontalActionList"/>
    <dgm:cxn modelId="{C33B4180-F989-41FD-A1A6-A45CC5D248D0}" type="presParOf" srcId="{AC6B5740-8DD4-4565-9545-CAF46227E08C}" destId="{B159CDB5-8514-4C99-A18E-6F37089FE4F8}" srcOrd="1" destOrd="0" presId="urn:microsoft.com/office/officeart/2016/7/layout/HorizontalActionList"/>
    <dgm:cxn modelId="{BEC09C00-3503-4842-AB77-C42992214BB4}" type="presParOf" srcId="{63374BB2-D64E-40C0-8DB1-2F2DDC28057C}" destId="{3BB7524C-7E37-45D0-8BBE-DAA36BD51CD0}" srcOrd="3" destOrd="0" presId="urn:microsoft.com/office/officeart/2016/7/layout/HorizontalActionList"/>
    <dgm:cxn modelId="{F0A66A7C-6A31-460D-99F6-3D200307059B}" type="presParOf" srcId="{63374BB2-D64E-40C0-8DB1-2F2DDC28057C}" destId="{625EDDCF-45F9-4094-A2E0-E064AF1DF4B4}" srcOrd="4" destOrd="0" presId="urn:microsoft.com/office/officeart/2016/7/layout/HorizontalActionList"/>
    <dgm:cxn modelId="{61A68F20-C8F1-4E3A-82D8-A12F35FF97E8}" type="presParOf" srcId="{625EDDCF-45F9-4094-A2E0-E064AF1DF4B4}" destId="{CF5EDA28-8CBE-4C44-9CDD-54D3743D8645}" srcOrd="0" destOrd="0" presId="urn:microsoft.com/office/officeart/2016/7/layout/HorizontalActionList"/>
    <dgm:cxn modelId="{FF49AAC6-16BD-4B45-8466-5ED32750CFBC}" type="presParOf" srcId="{625EDDCF-45F9-4094-A2E0-E064AF1DF4B4}" destId="{436BB968-7250-4756-8C9D-4580184077B3}" srcOrd="1" destOrd="0" presId="urn:microsoft.com/office/officeart/2016/7/layout/HorizontalActionList"/>
    <dgm:cxn modelId="{1BC004F7-9D56-4D94-B350-22F7319428B1}" type="presParOf" srcId="{63374BB2-D64E-40C0-8DB1-2F2DDC28057C}" destId="{A5EC2EFA-D836-452D-902A-06DB375E54C7}" srcOrd="5" destOrd="0" presId="urn:microsoft.com/office/officeart/2016/7/layout/HorizontalActionList"/>
    <dgm:cxn modelId="{606E992D-FB4B-4695-8AF0-8AE32E104C8C}" type="presParOf" srcId="{63374BB2-D64E-40C0-8DB1-2F2DDC28057C}" destId="{B6782FFD-D50D-46DA-AEE3-3765DADC948A}" srcOrd="6" destOrd="0" presId="urn:microsoft.com/office/officeart/2016/7/layout/HorizontalActionList"/>
    <dgm:cxn modelId="{15405D67-2009-4652-AEFA-C4765038F647}" type="presParOf" srcId="{B6782FFD-D50D-46DA-AEE3-3765DADC948A}" destId="{C8401818-B7E7-4096-B4BA-F607FA177FBD}" srcOrd="0" destOrd="0" presId="urn:microsoft.com/office/officeart/2016/7/layout/HorizontalActionList"/>
    <dgm:cxn modelId="{9DFEF825-2BE8-46D6-8953-ACFC31B5B950}" type="presParOf" srcId="{B6782FFD-D50D-46DA-AEE3-3765DADC948A}" destId="{89BBFDE7-E797-4F39-A541-A91F63F25B87}" srcOrd="1" destOrd="0" presId="urn:microsoft.com/office/officeart/2016/7/layout/HorizontalActionList"/>
    <dgm:cxn modelId="{FFA8E1C9-D948-43AE-A4F6-BBB21B8B8EFF}" type="presParOf" srcId="{63374BB2-D64E-40C0-8DB1-2F2DDC28057C}" destId="{34A14801-1F9B-458A-AC78-FB752C0899A1}" srcOrd="7" destOrd="0" presId="urn:microsoft.com/office/officeart/2016/7/layout/HorizontalActionList"/>
    <dgm:cxn modelId="{C226235E-526D-4C9C-8A82-F2F625C53C7A}" type="presParOf" srcId="{63374BB2-D64E-40C0-8DB1-2F2DDC28057C}" destId="{ED70388F-0425-44C6-9B00-EBC5D5B010C4}" srcOrd="8" destOrd="0" presId="urn:microsoft.com/office/officeart/2016/7/layout/HorizontalActionList"/>
    <dgm:cxn modelId="{D51F4922-4FCE-49BA-9F3C-326679A56F9D}" type="presParOf" srcId="{ED70388F-0425-44C6-9B00-EBC5D5B010C4}" destId="{B8C2179D-A8A1-4445-BE3C-BF67DD689E66}" srcOrd="0" destOrd="0" presId="urn:microsoft.com/office/officeart/2016/7/layout/HorizontalActionList"/>
    <dgm:cxn modelId="{E254CC91-24A8-450F-BCE7-313058B67788}" type="presParOf" srcId="{ED70388F-0425-44C6-9B00-EBC5D5B010C4}" destId="{7AA7400A-98B0-4944-B000-FB71A0121485}" srcOrd="1" destOrd="0" presId="urn:microsoft.com/office/officeart/2016/7/layout/Horizontal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043747-8174-452B-9F64-790C50E01EC9}">
      <dsp:nvSpPr>
        <dsp:cNvPr id="0" name=""/>
        <dsp:cNvSpPr/>
      </dsp:nvSpPr>
      <dsp:spPr>
        <a:xfrm>
          <a:off x="0" y="0"/>
          <a:ext cx="7333741" cy="87920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Module: Psychology in health and social care</a:t>
          </a:r>
          <a:endParaRPr lang="en-US" sz="2400" kern="1200"/>
        </a:p>
      </dsp:txBody>
      <dsp:txXfrm>
        <a:off x="25751" y="25751"/>
        <a:ext cx="6310721" cy="827699"/>
      </dsp:txXfrm>
    </dsp:sp>
    <dsp:sp modelId="{CAAD8459-1A79-4A5E-93D9-5C982097C37E}">
      <dsp:nvSpPr>
        <dsp:cNvPr id="0" name=""/>
        <dsp:cNvSpPr/>
      </dsp:nvSpPr>
      <dsp:spPr>
        <a:xfrm>
          <a:off x="614200" y="1039056"/>
          <a:ext cx="7333741" cy="879201"/>
        </a:xfrm>
        <a:prstGeom prst="roundRect">
          <a:avLst>
            <a:gd name="adj" fmla="val 10000"/>
          </a:avLst>
        </a:prstGeom>
        <a:solidFill>
          <a:schemeClr val="accent2">
            <a:hueOff val="-988095"/>
            <a:satOff val="4733"/>
            <a:lumOff val="437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Module code: LCHS4010</a:t>
          </a:r>
          <a:endParaRPr lang="en-US" sz="2400" kern="1200"/>
        </a:p>
      </dsp:txBody>
      <dsp:txXfrm>
        <a:off x="639951" y="1064807"/>
        <a:ext cx="6096557" cy="827699"/>
      </dsp:txXfrm>
    </dsp:sp>
    <dsp:sp modelId="{80DAC003-9960-4E18-9D2B-9F1A62D852C6}">
      <dsp:nvSpPr>
        <dsp:cNvPr id="0" name=""/>
        <dsp:cNvSpPr/>
      </dsp:nvSpPr>
      <dsp:spPr>
        <a:xfrm>
          <a:off x="1219234" y="2078113"/>
          <a:ext cx="7333741" cy="879201"/>
        </a:xfrm>
        <a:prstGeom prst="roundRect">
          <a:avLst>
            <a:gd name="adj" fmla="val 10000"/>
          </a:avLst>
        </a:prstGeom>
        <a:solidFill>
          <a:schemeClr val="accent2">
            <a:hueOff val="-1976191"/>
            <a:satOff val="9467"/>
            <a:lumOff val="8758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Lecturer: Helen Parson</a:t>
          </a:r>
          <a:endParaRPr lang="en-US" sz="2400" kern="1200" dirty="0"/>
        </a:p>
      </dsp:txBody>
      <dsp:txXfrm>
        <a:off x="1244985" y="2103864"/>
        <a:ext cx="6105724" cy="827699"/>
      </dsp:txXfrm>
    </dsp:sp>
    <dsp:sp modelId="{3747C666-B80D-4407-AC91-5E25E0FCDBBF}">
      <dsp:nvSpPr>
        <dsp:cNvPr id="0" name=""/>
        <dsp:cNvSpPr/>
      </dsp:nvSpPr>
      <dsp:spPr>
        <a:xfrm>
          <a:off x="1833435" y="3117170"/>
          <a:ext cx="7333741" cy="879201"/>
        </a:xfrm>
        <a:prstGeom prst="roundRect">
          <a:avLst>
            <a:gd name="adj" fmla="val 10000"/>
          </a:avLst>
        </a:prstGeom>
        <a:solidFill>
          <a:schemeClr val="accent2">
            <a:hueOff val="-2964286"/>
            <a:satOff val="14200"/>
            <a:lumOff val="1313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Assignment title: Presentation</a:t>
          </a:r>
          <a:endParaRPr lang="en-US" sz="2400" kern="1200"/>
        </a:p>
      </dsp:txBody>
      <dsp:txXfrm>
        <a:off x="1859186" y="3142921"/>
        <a:ext cx="6096557" cy="827699"/>
      </dsp:txXfrm>
    </dsp:sp>
    <dsp:sp modelId="{B632CD59-D457-4F28-A821-9CED65E3E6DC}">
      <dsp:nvSpPr>
        <dsp:cNvPr id="0" name=""/>
        <dsp:cNvSpPr/>
      </dsp:nvSpPr>
      <dsp:spPr>
        <a:xfrm>
          <a:off x="6762260" y="673388"/>
          <a:ext cx="571481" cy="57148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6890843" y="673388"/>
        <a:ext cx="314315" cy="430039"/>
      </dsp:txXfrm>
    </dsp:sp>
    <dsp:sp modelId="{D746A2DF-2233-457D-BE09-D9FFABED0398}">
      <dsp:nvSpPr>
        <dsp:cNvPr id="0" name=""/>
        <dsp:cNvSpPr/>
      </dsp:nvSpPr>
      <dsp:spPr>
        <a:xfrm>
          <a:off x="7376461" y="1712445"/>
          <a:ext cx="571481" cy="57148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045920"/>
            <a:satOff val="22554"/>
            <a:lumOff val="2148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2045920"/>
              <a:satOff val="22554"/>
              <a:lumOff val="214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7505044" y="1712445"/>
        <a:ext cx="314315" cy="430039"/>
      </dsp:txXfrm>
    </dsp:sp>
    <dsp:sp modelId="{7D04096A-E89D-49B3-9BF9-A6C5A361E35F}">
      <dsp:nvSpPr>
        <dsp:cNvPr id="0" name=""/>
        <dsp:cNvSpPr/>
      </dsp:nvSpPr>
      <dsp:spPr>
        <a:xfrm>
          <a:off x="7981494" y="2751502"/>
          <a:ext cx="571481" cy="57148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091839"/>
            <a:satOff val="45107"/>
            <a:lumOff val="4296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4091839"/>
              <a:satOff val="45107"/>
              <a:lumOff val="429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8110077" y="2751502"/>
        <a:ext cx="314315" cy="43003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E580DB-0321-406F-B7D5-C533A47EE967}">
      <dsp:nvSpPr>
        <dsp:cNvPr id="0" name=""/>
        <dsp:cNvSpPr/>
      </dsp:nvSpPr>
      <dsp:spPr>
        <a:xfrm>
          <a:off x="0" y="0"/>
          <a:ext cx="9036690" cy="114083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Limited social support: lack of opportunity for play and interaction with other children of the same age.</a:t>
          </a:r>
          <a:endParaRPr lang="en-US" sz="2200" kern="1200" dirty="0"/>
        </a:p>
      </dsp:txBody>
      <dsp:txXfrm>
        <a:off x="33414" y="33414"/>
        <a:ext cx="7805640" cy="1074007"/>
      </dsp:txXfrm>
    </dsp:sp>
    <dsp:sp modelId="{5E6F7BE6-9548-4C07-B9F0-679EEC145D30}">
      <dsp:nvSpPr>
        <dsp:cNvPr id="0" name=""/>
        <dsp:cNvSpPr/>
      </dsp:nvSpPr>
      <dsp:spPr>
        <a:xfrm>
          <a:off x="966070" y="1364571"/>
          <a:ext cx="9036690" cy="114083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Postnatal depression in mothers may reduce verbal interaction with children, anxiety, disconnectedness, poor concentration or sharing experiences.</a:t>
          </a:r>
          <a:endParaRPr lang="en-US" sz="2200" kern="1200" dirty="0"/>
        </a:p>
      </dsp:txBody>
      <dsp:txXfrm>
        <a:off x="999484" y="1397985"/>
        <a:ext cx="7430964" cy="1074007"/>
      </dsp:txXfrm>
    </dsp:sp>
    <dsp:sp modelId="{3A8846DA-EA20-49BC-966A-7E624793F3EE}">
      <dsp:nvSpPr>
        <dsp:cNvPr id="0" name=""/>
        <dsp:cNvSpPr/>
      </dsp:nvSpPr>
      <dsp:spPr>
        <a:xfrm>
          <a:off x="1594710" y="2661948"/>
          <a:ext cx="9036690" cy="114083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Moving house and disrupted childcare: frequent changes create instability in family routines and among trusted adults.</a:t>
          </a:r>
          <a:endParaRPr lang="en-US" sz="2200" kern="1200" dirty="0"/>
        </a:p>
      </dsp:txBody>
      <dsp:txXfrm>
        <a:off x="1628124" y="2695362"/>
        <a:ext cx="7430964" cy="1074007"/>
      </dsp:txXfrm>
    </dsp:sp>
    <dsp:sp modelId="{3D6FAF04-4EFA-486D-A349-21269DCB7E3C}">
      <dsp:nvSpPr>
        <dsp:cNvPr id="0" name=""/>
        <dsp:cNvSpPr/>
      </dsp:nvSpPr>
      <dsp:spPr>
        <a:xfrm>
          <a:off x="8295147" y="865133"/>
          <a:ext cx="741542" cy="74154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/>
        </a:p>
      </dsp:txBody>
      <dsp:txXfrm>
        <a:off x="8461994" y="865133"/>
        <a:ext cx="407848" cy="558010"/>
      </dsp:txXfrm>
    </dsp:sp>
    <dsp:sp modelId="{64463A3A-BD59-4B50-8A4F-C0338ADED933}">
      <dsp:nvSpPr>
        <dsp:cNvPr id="0" name=""/>
        <dsp:cNvSpPr/>
      </dsp:nvSpPr>
      <dsp:spPr>
        <a:xfrm>
          <a:off x="9092503" y="2188502"/>
          <a:ext cx="741542" cy="741542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/>
        </a:p>
      </dsp:txBody>
      <dsp:txXfrm>
        <a:off x="9259350" y="2188502"/>
        <a:ext cx="407848" cy="5580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634E57-0C76-4A82-8E48-6DDF02C292F9}">
      <dsp:nvSpPr>
        <dsp:cNvPr id="0" name=""/>
        <dsp:cNvSpPr/>
      </dsp:nvSpPr>
      <dsp:spPr>
        <a:xfrm>
          <a:off x="1164573" y="881"/>
          <a:ext cx="2984364" cy="179061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Delayed language development:  language grows with consistent interaction and play</a:t>
          </a:r>
          <a:endParaRPr lang="en-US" sz="2000" kern="1200" dirty="0"/>
        </a:p>
      </dsp:txBody>
      <dsp:txXfrm>
        <a:off x="1164573" y="881"/>
        <a:ext cx="2984364" cy="1790618"/>
      </dsp:txXfrm>
    </dsp:sp>
    <dsp:sp modelId="{E27E7E3A-6E9A-476A-BE9C-808684E0548D}">
      <dsp:nvSpPr>
        <dsp:cNvPr id="0" name=""/>
        <dsp:cNvSpPr/>
      </dsp:nvSpPr>
      <dsp:spPr>
        <a:xfrm>
          <a:off x="4447374" y="881"/>
          <a:ext cx="2984364" cy="1790618"/>
        </a:xfrm>
        <a:prstGeom prst="rect">
          <a:avLst/>
        </a:prstGeom>
        <a:solidFill>
          <a:schemeClr val="accent2">
            <a:hueOff val="-988095"/>
            <a:satOff val="4733"/>
            <a:lumOff val="437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Quiet: develop anxiety, lack of confidence to talk and interact with others.</a:t>
          </a:r>
          <a:endParaRPr lang="en-US" sz="2000" kern="1200" dirty="0"/>
        </a:p>
      </dsp:txBody>
      <dsp:txXfrm>
        <a:off x="4447374" y="881"/>
        <a:ext cx="2984364" cy="1790618"/>
      </dsp:txXfrm>
    </dsp:sp>
    <dsp:sp modelId="{7EFB5CDD-38CE-4CEE-9BA6-94B546A1018E}">
      <dsp:nvSpPr>
        <dsp:cNvPr id="0" name=""/>
        <dsp:cNvSpPr/>
      </dsp:nvSpPr>
      <dsp:spPr>
        <a:xfrm>
          <a:off x="545810" y="2089936"/>
          <a:ext cx="2984364" cy="1790618"/>
        </a:xfrm>
        <a:prstGeom prst="rect">
          <a:avLst/>
        </a:prstGeom>
        <a:solidFill>
          <a:schemeClr val="accent2">
            <a:hueOff val="-1976191"/>
            <a:satOff val="9467"/>
            <a:lumOff val="8758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Separation distress and sleep difficulties: an unknowing environment prevents the sense of safety needed to focus, attention and learn.</a:t>
          </a:r>
          <a:endParaRPr lang="en-US" sz="2000" kern="1200" dirty="0"/>
        </a:p>
      </dsp:txBody>
      <dsp:txXfrm>
        <a:off x="545810" y="2089936"/>
        <a:ext cx="2984364" cy="1790618"/>
      </dsp:txXfrm>
    </dsp:sp>
    <dsp:sp modelId="{30FC8083-A7CE-419C-B9F9-794029F0C506}">
      <dsp:nvSpPr>
        <dsp:cNvPr id="0" name=""/>
        <dsp:cNvSpPr/>
      </dsp:nvSpPr>
      <dsp:spPr>
        <a:xfrm>
          <a:off x="3828611" y="2089936"/>
          <a:ext cx="4221890" cy="1790618"/>
        </a:xfrm>
        <a:prstGeom prst="rect">
          <a:avLst/>
        </a:prstGeom>
        <a:solidFill>
          <a:schemeClr val="accent2">
            <a:hueOff val="-2964286"/>
            <a:satOff val="14200"/>
            <a:lumOff val="1313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Piaget emphasises that cognitive development </a:t>
          </a:r>
          <a:r>
            <a:rPr lang="fr-FR" sz="2000" kern="1200" dirty="0" err="1"/>
            <a:t>depends</a:t>
          </a:r>
          <a:r>
            <a:rPr lang="fr-FR" sz="2000" kern="1200" dirty="0"/>
            <a:t> on a </a:t>
          </a:r>
          <a:r>
            <a:rPr lang="fr-FR" sz="2000" kern="1200" dirty="0" err="1"/>
            <a:t>supportive</a:t>
          </a:r>
          <a:r>
            <a:rPr lang="fr-FR" sz="2000" kern="1200" dirty="0"/>
            <a:t> </a:t>
          </a:r>
          <a:r>
            <a:rPr lang="fr-FR" sz="2000" kern="1200" dirty="0" err="1"/>
            <a:t>environment</a:t>
          </a:r>
          <a:r>
            <a:rPr lang="fr-FR" sz="2000" kern="1200" dirty="0"/>
            <a:t>, interaction,</a:t>
          </a:r>
          <a:r>
            <a:rPr lang="en-GB" sz="2000" kern="1200" dirty="0"/>
            <a:t> and opportunity to play.</a:t>
          </a:r>
          <a:endParaRPr lang="en-US" sz="2000" kern="1200" dirty="0"/>
        </a:p>
      </dsp:txBody>
      <dsp:txXfrm>
        <a:off x="3828611" y="2089936"/>
        <a:ext cx="4221890" cy="179061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E6896C-CDBE-4168-9314-026B7E595C06}">
      <dsp:nvSpPr>
        <dsp:cNvPr id="0" name=""/>
        <dsp:cNvSpPr/>
      </dsp:nvSpPr>
      <dsp:spPr>
        <a:xfrm>
          <a:off x="11073" y="617141"/>
          <a:ext cx="2035235" cy="6105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829" tIns="160829" rIns="160829" bIns="160829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Support</a:t>
          </a:r>
        </a:p>
      </dsp:txBody>
      <dsp:txXfrm>
        <a:off x="11073" y="617141"/>
        <a:ext cx="2035235" cy="610570"/>
      </dsp:txXfrm>
    </dsp:sp>
    <dsp:sp modelId="{3E77DC8C-3B50-4012-8979-D3B2CA1C5BE9}">
      <dsp:nvSpPr>
        <dsp:cNvPr id="0" name=""/>
        <dsp:cNvSpPr/>
      </dsp:nvSpPr>
      <dsp:spPr>
        <a:xfrm>
          <a:off x="11073" y="1227712"/>
          <a:ext cx="2035235" cy="248171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1036" tIns="201036" rIns="201036" bIns="201036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Support the mother with multi-agency collaboration: sign up for mental health and parent support, working with health visitors, encourage the mother to talk with other mothers at play groups, and exchange ideas in conversation.</a:t>
          </a:r>
        </a:p>
      </dsp:txBody>
      <dsp:txXfrm>
        <a:off x="11073" y="1227712"/>
        <a:ext cx="2035235" cy="2481710"/>
      </dsp:txXfrm>
    </dsp:sp>
    <dsp:sp modelId="{9BBE584B-34EA-4E64-944C-C23B1BDD838E}">
      <dsp:nvSpPr>
        <dsp:cNvPr id="0" name=""/>
        <dsp:cNvSpPr/>
      </dsp:nvSpPr>
      <dsp:spPr>
        <a:xfrm>
          <a:off x="2154202" y="617141"/>
          <a:ext cx="2035235" cy="6105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829" tIns="160829" rIns="160829" bIns="160829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Play and interact</a:t>
          </a:r>
        </a:p>
      </dsp:txBody>
      <dsp:txXfrm>
        <a:off x="2154202" y="617141"/>
        <a:ext cx="2035235" cy="610570"/>
      </dsp:txXfrm>
    </dsp:sp>
    <dsp:sp modelId="{B159CDB5-8514-4C99-A18E-6F37089FE4F8}">
      <dsp:nvSpPr>
        <dsp:cNvPr id="0" name=""/>
        <dsp:cNvSpPr/>
      </dsp:nvSpPr>
      <dsp:spPr>
        <a:xfrm>
          <a:off x="2154202" y="1227712"/>
          <a:ext cx="2035235" cy="248171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1036" tIns="201036" rIns="201036" bIns="201036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Child-centred learning: play and interact with Isaac; give him choices with toys; let him have some imaginative experiences; encourage and build </a:t>
          </a:r>
          <a:r>
            <a:rPr lang="en-US" sz="1300" kern="1200" dirty="0"/>
            <a:t>confidence.</a:t>
          </a:r>
        </a:p>
      </dsp:txBody>
      <dsp:txXfrm>
        <a:off x="2154202" y="1227712"/>
        <a:ext cx="2035235" cy="2481710"/>
      </dsp:txXfrm>
    </dsp:sp>
    <dsp:sp modelId="{CF5EDA28-8CBE-4C44-9CDD-54D3743D8645}">
      <dsp:nvSpPr>
        <dsp:cNvPr id="0" name=""/>
        <dsp:cNvSpPr/>
      </dsp:nvSpPr>
      <dsp:spPr>
        <a:xfrm>
          <a:off x="4297332" y="617141"/>
          <a:ext cx="2035235" cy="6105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829" tIns="160829" rIns="160829" bIns="160829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Provide</a:t>
          </a:r>
        </a:p>
      </dsp:txBody>
      <dsp:txXfrm>
        <a:off x="4297332" y="617141"/>
        <a:ext cx="2035235" cy="610570"/>
      </dsp:txXfrm>
    </dsp:sp>
    <dsp:sp modelId="{436BB968-7250-4756-8C9D-4580184077B3}">
      <dsp:nvSpPr>
        <dsp:cNvPr id="0" name=""/>
        <dsp:cNvSpPr/>
      </dsp:nvSpPr>
      <dsp:spPr>
        <a:xfrm>
          <a:off x="4297332" y="1227712"/>
          <a:ext cx="2035235" cy="248171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1036" tIns="201036" rIns="201036" bIns="201036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Provide a stable </a:t>
          </a:r>
          <a:r>
            <a:rPr lang="en-GB" sz="1300" kern="1200" dirty="0"/>
            <a:t>home for the mother and son, offering both stability and an emotionally safe</a:t>
          </a:r>
          <a:r>
            <a:rPr lang="en-US" sz="1300" kern="1200" dirty="0"/>
            <a:t> environment.</a:t>
          </a:r>
        </a:p>
      </dsp:txBody>
      <dsp:txXfrm>
        <a:off x="4297332" y="1227712"/>
        <a:ext cx="2035235" cy="2481710"/>
      </dsp:txXfrm>
    </dsp:sp>
    <dsp:sp modelId="{C8401818-B7E7-4096-B4BA-F607FA177FBD}">
      <dsp:nvSpPr>
        <dsp:cNvPr id="0" name=""/>
        <dsp:cNvSpPr/>
      </dsp:nvSpPr>
      <dsp:spPr>
        <a:xfrm>
          <a:off x="6440462" y="617141"/>
          <a:ext cx="2035235" cy="6105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829" tIns="160829" rIns="160829" bIns="160829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Use</a:t>
          </a:r>
        </a:p>
      </dsp:txBody>
      <dsp:txXfrm>
        <a:off x="6440462" y="617141"/>
        <a:ext cx="2035235" cy="610570"/>
      </dsp:txXfrm>
    </dsp:sp>
    <dsp:sp modelId="{89BBFDE7-E797-4F39-A541-A91F63F25B87}">
      <dsp:nvSpPr>
        <dsp:cNvPr id="0" name=""/>
        <dsp:cNvSpPr/>
      </dsp:nvSpPr>
      <dsp:spPr>
        <a:xfrm>
          <a:off x="6440462" y="1227712"/>
          <a:ext cx="2035235" cy="248171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1036" tIns="201036" rIns="201036" bIns="201036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Language: use simple, clear speech; ask open-ended questions.</a:t>
          </a:r>
        </a:p>
      </dsp:txBody>
      <dsp:txXfrm>
        <a:off x="6440462" y="1227712"/>
        <a:ext cx="2035235" cy="2481710"/>
      </dsp:txXfrm>
    </dsp:sp>
    <dsp:sp modelId="{B8C2179D-A8A1-4445-BE3C-BF67DD689E66}">
      <dsp:nvSpPr>
        <dsp:cNvPr id="0" name=""/>
        <dsp:cNvSpPr/>
      </dsp:nvSpPr>
      <dsp:spPr>
        <a:xfrm>
          <a:off x="8583591" y="617141"/>
          <a:ext cx="2035235" cy="6105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829" tIns="160829" rIns="160829" bIns="160829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Scaffolding</a:t>
          </a:r>
        </a:p>
      </dsp:txBody>
      <dsp:txXfrm>
        <a:off x="8583591" y="617141"/>
        <a:ext cx="2035235" cy="610570"/>
      </dsp:txXfrm>
    </dsp:sp>
    <dsp:sp modelId="{7AA7400A-98B0-4944-B000-FB71A0121485}">
      <dsp:nvSpPr>
        <dsp:cNvPr id="0" name=""/>
        <dsp:cNvSpPr/>
      </dsp:nvSpPr>
      <dsp:spPr>
        <a:xfrm>
          <a:off x="8583591" y="1227712"/>
          <a:ext cx="2035235" cy="248171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1036" tIns="201036" rIns="201036" bIns="201036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Scaffold social interaction: start with 1:1 play, then add small groups to help him build and understand other perspectives, such as sharing</a:t>
          </a:r>
          <a:r>
            <a:rPr lang="en-US" sz="1300" kern="1200" dirty="0"/>
            <a:t> toys.</a:t>
          </a:r>
        </a:p>
      </dsp:txBody>
      <dsp:txXfrm>
        <a:off x="8583591" y="1227712"/>
        <a:ext cx="2035235" cy="24817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HorizontalActionList">
  <dgm:title val="Horizontal Action List"/>
  <dgm:desc val="Used to show non-sequential or grouped lists of information. Works well with large amounts of text. All text has the same level of emphasis, and direction is not implied."/>
  <dgm:catLst>
    <dgm:cat type="list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54"/>
      <dgm:constr type="primFontSz" for="des" forName="desTx" refType="primFontSz" refFor="des" refForName="parTx" op="lte" fact="0.75"/>
      <dgm:constr type="h" for="des" forName="desTx" op="equ"/>
      <dgm:constr type="w" for="ch" forName="space" op="equ" val="3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3"/>
            <dgm:constr type="h"/>
            <dgm:constr type="tMarg" refType="w" fact="0.224"/>
            <dgm:constr type="bMarg" refType="w" fact="0.224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8"/>
            <dgm:constr type="tMarg" refType="w" fact="0.28"/>
            <dgm:constr type="bMarg" refType="w" fact="0.28"/>
            <dgm:constr type="lMarg" refType="w" fact="0.28"/>
            <dgm:constr type="rMarg" refType="w" fact="0.28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88722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68852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20281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34215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6/21/2026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6293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6/21/2026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66319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6/21/2026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108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2939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10364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512183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11503738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7046407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50961432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9174169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66350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34758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1BA835-12AC-4E8F-955A-EA3F4DE2791F}" type="datetime1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0840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  <p:sldLayoutId id="2147483700" r:id="rId14"/>
    <p:sldLayoutId id="2147483701" r:id="rId15"/>
    <p:sldLayoutId id="2147483702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D202814-A479-293B-0FC0-CFBBD6354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Student name: Tania Miranda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Student number: 2435112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2C3BFFFC-FB6F-FC61-474E-DC721AF54D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6535553"/>
              </p:ext>
            </p:extLst>
          </p:nvPr>
        </p:nvGraphicFramePr>
        <p:xfrm>
          <a:off x="677862" y="2160588"/>
          <a:ext cx="9167177" cy="39963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941156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439BD5D-E6EF-52CC-62B9-86C7CC3881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36734" y="609600"/>
            <a:ext cx="37372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2000" b="1"/>
              <a:t>SUPPORTING ISAAC’S development an application of Piaget’s cognitive theory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6D1876-AAEC-990A-076D-0C25D7FB5A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66734" y="2160589"/>
            <a:ext cx="4833534" cy="2411411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Presented by: Tania Miranda</a:t>
            </a:r>
          </a:p>
          <a:p>
            <a:pPr indent="-228600" algn="l"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Role: Support worker</a:t>
            </a:r>
          </a:p>
          <a:p>
            <a:pPr indent="-228600" algn="l"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Setting: London Children’s Centre</a:t>
            </a:r>
          </a:p>
          <a:p>
            <a:pPr indent="-228600" algn="l"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DATE: 22/06/26</a:t>
            </a:r>
          </a:p>
          <a:p>
            <a:pPr indent="-228600" algn="l"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B972315-4F54-B4F6-A6F5-C6D31A9B056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788" r="33701" b="-2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3815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78133-5576-83F2-C588-D95B285641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Piaget’s cognitive development theory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D9C9F1C-7FB0-D65E-8763-6B6D3953CE11}"/>
              </a:ext>
            </a:extLst>
          </p:cNvPr>
          <p:cNvSpPr txBox="1"/>
          <p:nvPr/>
        </p:nvSpPr>
        <p:spPr>
          <a:xfrm>
            <a:off x="142240" y="2021840"/>
            <a:ext cx="1134912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  <a:p>
            <a:r>
              <a:rPr lang="en-GB" dirty="0"/>
              <a:t>Jean Piaget (1896-1980) proposed that children think differently from adults, actively building understanding through exploration and experience.</a:t>
            </a:r>
          </a:p>
          <a:p>
            <a:r>
              <a:rPr lang="en-GB" dirty="0"/>
              <a:t>Piaget believed that cognitive development occurs in a sequence of successive qualitative changes in cognitive structures.</a:t>
            </a:r>
          </a:p>
          <a:p>
            <a:endParaRPr lang="en-GB" dirty="0"/>
          </a:p>
          <a:p>
            <a:r>
              <a:rPr lang="en-GB" b="1" dirty="0"/>
              <a:t>Schemas</a:t>
            </a:r>
            <a:r>
              <a:rPr lang="en-GB" dirty="0"/>
              <a:t>: mental ‘building blocks’ of knowledge- formed through interacting with the world.</a:t>
            </a:r>
          </a:p>
          <a:p>
            <a:endParaRPr lang="en-GB" dirty="0"/>
          </a:p>
          <a:p>
            <a:r>
              <a:rPr lang="en-GB" b="1" dirty="0"/>
              <a:t>Assimilation:</a:t>
            </a:r>
            <a:r>
              <a:rPr lang="en-GB" dirty="0"/>
              <a:t> the introduction of a new experience into what the child already knows.</a:t>
            </a:r>
          </a:p>
          <a:p>
            <a:endParaRPr lang="en-GB" dirty="0"/>
          </a:p>
          <a:p>
            <a:r>
              <a:rPr lang="en-GB" b="1" dirty="0"/>
              <a:t>Accommodation</a:t>
            </a:r>
            <a:r>
              <a:rPr lang="en-GB" dirty="0"/>
              <a:t>: changing existing thinking when new experiences do not fit.</a:t>
            </a:r>
          </a:p>
          <a:p>
            <a:endParaRPr lang="en-GB" dirty="0"/>
          </a:p>
          <a:p>
            <a:r>
              <a:rPr lang="en-GB" b="1" dirty="0"/>
              <a:t>Equilibration:</a:t>
            </a:r>
            <a:r>
              <a:rPr lang="en-GB" dirty="0"/>
              <a:t> a balance between what he knows and the new things</a:t>
            </a:r>
          </a:p>
          <a:p>
            <a:r>
              <a:rPr lang="en-GB" dirty="0"/>
              <a:t>References: </a:t>
            </a:r>
            <a:r>
              <a:rPr lang="en-GB" dirty="0" err="1"/>
              <a:t>Piaget,J</a:t>
            </a:r>
            <a:r>
              <a:rPr lang="en-GB" dirty="0"/>
              <a:t>. (1962). Play, Dreams, and Imitation in </a:t>
            </a:r>
            <a:r>
              <a:rPr lang="en-GB" dirty="0" err="1"/>
              <a:t>Cildhood</a:t>
            </a:r>
            <a:r>
              <a:rPr lang="en-GB" dirty="0"/>
              <a:t>. New </a:t>
            </a:r>
            <a:r>
              <a:rPr lang="en-GB" dirty="0" err="1"/>
              <a:t>York:W.W.Norton</a:t>
            </a:r>
            <a:r>
              <a:rPr lang="en-GB" dirty="0"/>
              <a:t> &amp; Company.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85673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8FAF720E-0ECF-AC10-B0C7-8E562699D3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Stage cognitive development</a:t>
            </a:r>
            <a:br>
              <a:rPr lang="en-GB" dirty="0"/>
            </a:br>
            <a:r>
              <a:rPr lang="en-GB" dirty="0"/>
              <a:t>Preoperational stage 2-7 years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20BC69-AD97-D7A7-653B-1464F62D94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Isaac, 4 years old, is on the preoperational stage (2-7 years old).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Can use symbols and language to represent other things or to express feelings.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Egocentric- finds it hard to see other people’s views.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May struggle with logic, like a tall glass has more water than a short, wide glass.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This theory fits Isaac's situation and explains how struggling with joint group activities, delay in language development and lack of confidence.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Piaget focuses on how children learn, not just what they know- the foundation of child- centred early years practice.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Piaget, J.(1962).Play, Dreams, and Imitation in Childhood. New York: </a:t>
            </a: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W.W.Norton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&amp; Company.</a:t>
            </a:r>
          </a:p>
        </p:txBody>
      </p:sp>
    </p:spTree>
    <p:extLst>
      <p:ext uri="{BB962C8B-B14F-4D97-AF65-F5344CB8AC3E}">
        <p14:creationId xmlns:p14="http://schemas.microsoft.com/office/powerpoint/2010/main" val="16577590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14AC4-AFBA-6081-ED3F-C4EC3B285B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1155618"/>
          </a:xfrm>
        </p:spPr>
        <p:txBody>
          <a:bodyPr>
            <a:normAutofit/>
          </a:bodyPr>
          <a:lstStyle/>
          <a:p>
            <a:r>
              <a:rPr lang="en-GB" dirty="0"/>
              <a:t>Applying theory to Isaac's experience: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91CC891-36D7-807B-CF6F-6FAFD9170B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7171500"/>
              </p:ext>
            </p:extLst>
          </p:nvPr>
        </p:nvGraphicFramePr>
        <p:xfrm>
          <a:off x="423949" y="2016125"/>
          <a:ext cx="10631401" cy="38027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695554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2B396-2FDB-005A-5620-29A13671C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115561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dirty="0"/>
              <a:t>Isaac’s behaviours</a:t>
            </a:r>
            <a:br>
              <a:rPr lang="en-GB" sz="3700" dirty="0"/>
            </a:br>
            <a:endParaRPr lang="en-GB" sz="37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346B30E-BF9A-0AF8-276A-07C58991F7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9390758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07776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ECD28-6EBC-54A1-643A-8637822C0B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Nature vs Nurture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C6955B-5A54-25C4-4E15-D2DFC536B4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0697" y="2160590"/>
            <a:ext cx="9493135" cy="2494537"/>
          </a:xfrm>
        </p:spPr>
        <p:txBody>
          <a:bodyPr/>
          <a:lstStyle/>
          <a:p>
            <a:r>
              <a:rPr lang="en-GB" dirty="0"/>
              <a:t>Nature: Isaac is born with a natural drive to explore and learn.</a:t>
            </a:r>
          </a:p>
          <a:p>
            <a:endParaRPr lang="en-GB" dirty="0"/>
          </a:p>
          <a:p>
            <a:r>
              <a:rPr lang="en-GB" dirty="0"/>
              <a:t>Nurture: Isaac’s experiences have limited these opportunities.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Piaget emphasises that cognitive development depends on a supportive environment and interaction of play.</a:t>
            </a:r>
          </a:p>
        </p:txBody>
      </p:sp>
    </p:spTree>
    <p:extLst>
      <p:ext uri="{BB962C8B-B14F-4D97-AF65-F5344CB8AC3E}">
        <p14:creationId xmlns:p14="http://schemas.microsoft.com/office/powerpoint/2010/main" val="28397596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16337C-ACEB-82D4-E8F6-F0694EE3DA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10798176" cy="1051914"/>
          </a:xfrm>
        </p:spPr>
        <p:txBody>
          <a:bodyPr>
            <a:normAutofit/>
          </a:bodyPr>
          <a:lstStyle/>
          <a:p>
            <a:r>
              <a:rPr lang="en-GB" dirty="0"/>
              <a:t>Support strategies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6A238F-1B76-AFDC-D7B4-1F696B1B31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0750728"/>
              </p:ext>
            </p:extLst>
          </p:nvPr>
        </p:nvGraphicFramePr>
        <p:xfrm>
          <a:off x="800100" y="1807535"/>
          <a:ext cx="10629900" cy="43265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039301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5F48AC-BE7E-261E-86F3-F4B0F1B1FC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6186" y="909637"/>
            <a:ext cx="4800600" cy="1307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/>
              <a:t>Strength and limitations on Piaget’s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91F40D-767E-956C-5432-B2C2B351D0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41312" y="1733107"/>
            <a:ext cx="5255474" cy="4228781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1800" b="1" dirty="0"/>
              <a:t>Strengths</a:t>
            </a:r>
            <a:r>
              <a:rPr lang="en-GB" sz="1800" dirty="0"/>
              <a:t>: emphasis on active learning- learn best through active exploration and action with their environment</a:t>
            </a:r>
          </a:p>
          <a:p>
            <a:pPr>
              <a:lnSpc>
                <a:spcPct val="100000"/>
              </a:lnSpc>
            </a:pPr>
            <a:r>
              <a:rPr lang="en-GB" sz="1800" b="1" dirty="0"/>
              <a:t>Recognises</a:t>
            </a:r>
            <a:r>
              <a:rPr lang="en-GB" sz="1800" dirty="0"/>
              <a:t> that development follows a pattern, but at individual rates- avoids labelling delay as permanent.</a:t>
            </a:r>
          </a:p>
          <a:p>
            <a:pPr>
              <a:lnSpc>
                <a:spcPct val="100000"/>
              </a:lnSpc>
            </a:pPr>
            <a:r>
              <a:rPr lang="en-GB" sz="1800" b="1" dirty="0"/>
              <a:t>Limitation</a:t>
            </a:r>
            <a:r>
              <a:rPr lang="en-GB" sz="1800" dirty="0"/>
              <a:t>: underestimates children’s abilities: modern research shows 4-year-olds can take others’ views when supported, better than Piaget claimed.</a:t>
            </a:r>
          </a:p>
          <a:p>
            <a:pPr>
              <a:lnSpc>
                <a:spcPct val="100000"/>
              </a:lnSpc>
            </a:pPr>
            <a:r>
              <a:rPr lang="en-GB" sz="1800" b="1" dirty="0"/>
              <a:t>Cultural</a:t>
            </a:r>
            <a:r>
              <a:rPr lang="en-GB" sz="1800" dirty="0"/>
              <a:t>: some cultures emphasise adult- led learning, while others prioritise play to learn. We must adapt strategies respectfully to Isaac’s family background</a:t>
            </a:r>
          </a:p>
        </p:txBody>
      </p:sp>
      <p:pic>
        <p:nvPicPr>
          <p:cNvPr id="14" name="Picture 13" descr="Numbers and symbols">
            <a:extLst>
              <a:ext uri="{FF2B5EF4-FFF2-40B4-BE49-F238E27FC236}">
                <a16:creationId xmlns:a16="http://schemas.microsoft.com/office/drawing/2014/main" id="{EE974384-B148-0F27-2A76-ADFA11DB54B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516" r="17654" b="-1"/>
          <a:stretch>
            <a:fillRect/>
          </a:stretch>
        </p:blipFill>
        <p:spPr>
          <a:xfrm>
            <a:off x="20" y="10"/>
            <a:ext cx="604416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7246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FF8C9-FC65-2286-B101-D2FF3099A9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Piaget’s theory vs Vygotsky’s social-cultural theory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95B6DF-846F-6535-E385-E14DFC5F54F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Piaget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39E01E-4236-D7C4-5A9F-3B3B833C173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Believed a child learns largely through self-discovery.</a:t>
            </a:r>
          </a:p>
          <a:p>
            <a:r>
              <a:rPr lang="en-GB" dirty="0"/>
              <a:t>Constructivist and emphasising the child’s active role in building knowledge structures, ‘to understand is to invent’(Piaget,1976,p.20)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3D40F56-6271-2EB8-1A3B-CC92E1D49E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Vygotsky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016343-C7ED-3E9C-1385-688320BF7908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 Emphasised learning through interaction with parents, teachers and friends.</a:t>
            </a:r>
          </a:p>
          <a:p>
            <a:r>
              <a:rPr lang="en-GB" dirty="0"/>
              <a:t>‘Child begins to perceive the world not only through his eyes but also through his speech’(Vygotsky,1978, p.32)</a:t>
            </a:r>
          </a:p>
        </p:txBody>
      </p:sp>
    </p:spTree>
    <p:extLst>
      <p:ext uri="{BB962C8B-B14F-4D97-AF65-F5344CB8AC3E}">
        <p14:creationId xmlns:p14="http://schemas.microsoft.com/office/powerpoint/2010/main" val="2729853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645CD0-003E-1801-4D3C-9BE15CEE1F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956" y="1479665"/>
            <a:ext cx="8584046" cy="1438102"/>
          </a:xfrm>
        </p:spPr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8C517-93DD-C3EF-B5A5-2FE0BB7079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6830" y="1587730"/>
            <a:ext cx="8803178" cy="4374157"/>
          </a:xfrm>
        </p:spPr>
        <p:txBody>
          <a:bodyPr>
            <a:normAutofit/>
          </a:bodyPr>
          <a:lstStyle/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Piaget’s theory helps us see Isaac’s difficulties as a response to limited opportunity and stability, not a lack of ability, and to provide a stable, safe, and emotional environment. We can help him build language, confidence and thinking skills.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9608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9B207-EAE9-2875-D602-FE30A18559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0FC6BF-56E5-1785-1DBB-A7D62D4EF7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References: (Meadows, 2017).</a:t>
            </a:r>
          </a:p>
          <a:p>
            <a:r>
              <a:rPr lang="en-GB" dirty="0"/>
              <a:t>Meadows, S .(2017).</a:t>
            </a:r>
          </a:p>
          <a:p>
            <a:r>
              <a:rPr lang="en-GB" dirty="0" err="1"/>
              <a:t>Athey</a:t>
            </a:r>
            <a:r>
              <a:rPr lang="en-GB" dirty="0"/>
              <a:t>, C.(2007). Extending Thought in young Children: A Parent-Teacher Partnership. 2</a:t>
            </a:r>
            <a:r>
              <a:rPr lang="en-GB" baseline="30000" dirty="0"/>
              <a:t>nd</a:t>
            </a:r>
            <a:r>
              <a:rPr lang="en-GB" dirty="0"/>
              <a:t> ed. London: Paul Chapman Publishing.</a:t>
            </a:r>
          </a:p>
          <a:p>
            <a:r>
              <a:rPr lang="en-GB" dirty="0"/>
              <a:t>Cognitive and Affective Development.5</a:t>
            </a:r>
            <a:r>
              <a:rPr lang="en-GB" baseline="30000" dirty="0"/>
              <a:t>th</a:t>
            </a:r>
            <a:r>
              <a:rPr lang="en-GB" dirty="0"/>
              <a:t> ed. </a:t>
            </a:r>
          </a:p>
          <a:p>
            <a:r>
              <a:rPr lang="en-GB" dirty="0"/>
              <a:t>Boston: Allyn &amp;Bacon.</a:t>
            </a:r>
          </a:p>
          <a:p>
            <a:pPr marL="0" marR="0" lvl="0" indent="0" algn="l" defTabSz="4572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90C226"/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sto MT"/>
                <a:ea typeface="+mn-ea"/>
                <a:cs typeface="+mn-cs"/>
              </a:rPr>
              <a:t> Jean Piaget(1896-1980) </a:t>
            </a: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Piaget, J.(1962).Play, Dreams, and Imitation in Childhood. New York: </a:t>
            </a:r>
            <a:r>
              <a:rPr kumimoji="0" lang="en-GB" sz="17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W.W.Norton</a:t>
            </a: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&amp; Company.</a:t>
            </a:r>
          </a:p>
          <a:p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290765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1745</TotalTime>
  <Words>931</Words>
  <Application>Microsoft Office PowerPoint</Application>
  <PresentationFormat>Widescreen</PresentationFormat>
  <Paragraphs>84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Calisto MT</vt:lpstr>
      <vt:lpstr>Trebuchet MS</vt:lpstr>
      <vt:lpstr>Wingdings 3</vt:lpstr>
      <vt:lpstr>Facet</vt:lpstr>
      <vt:lpstr>Student name: Tania Miranda  Student number: 2435112 </vt:lpstr>
      <vt:lpstr>SUPPORTING ISAAC’S development an application of Piaget’s cognitive theory</vt:lpstr>
      <vt:lpstr>Piaget’s cognitive development theory</vt:lpstr>
      <vt:lpstr>Stage cognitive development Preoperational stage 2-7 years</vt:lpstr>
      <vt:lpstr>Applying theory to Isaac's experience:</vt:lpstr>
      <vt:lpstr>Isaac’s behaviours </vt:lpstr>
      <vt:lpstr>Nature vs Nurture</vt:lpstr>
      <vt:lpstr>Support strategies</vt:lpstr>
      <vt:lpstr>Strength and limitations on Piaget’s theory</vt:lpstr>
      <vt:lpstr>Piaget’s theory vs Vygotsky’s social-cultural theory</vt:lpstr>
      <vt:lpstr>Conclusion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tania miranda</dc:creator>
  <cp:lastModifiedBy>tania miranda</cp:lastModifiedBy>
  <cp:revision>1</cp:revision>
  <dcterms:created xsi:type="dcterms:W3CDTF">2026-06-07T14:04:10Z</dcterms:created>
  <dcterms:modified xsi:type="dcterms:W3CDTF">2026-06-21T08:58:23Z</dcterms:modified>
</cp:coreProperties>
</file>