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68"/>
    <p:restoredTop sz="94646"/>
  </p:normalViewPr>
  <p:slideViewPr>
    <p:cSldViewPr snapToGrid="0">
      <p:cViewPr varScale="1">
        <p:scale>
          <a:sx n="103" d="100"/>
          <a:sy n="103" d="100"/>
        </p:scale>
        <p:origin x="1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574000-92A3-44DB-B96F-63C241FA76D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BBF6D1-EE00-420D-B3B7-6A79D62F8D02}">
      <dgm:prSet/>
      <dgm:spPr/>
      <dgm:t>
        <a:bodyPr/>
        <a:lstStyle/>
        <a:p>
          <a:r>
            <a:rPr lang="en-GB" dirty="0"/>
            <a:t>Students' chances and challenges in the digital age</a:t>
          </a:r>
        </a:p>
        <a:p>
          <a:endParaRPr lang="en-US" dirty="0"/>
        </a:p>
      </dgm:t>
    </dgm:pt>
    <dgm:pt modelId="{C600B249-CB79-4FFE-92F4-468042DF8AD1}" type="parTrans" cxnId="{295B4628-56DB-4CDE-8677-4A7A6CC5923D}">
      <dgm:prSet/>
      <dgm:spPr/>
      <dgm:t>
        <a:bodyPr/>
        <a:lstStyle/>
        <a:p>
          <a:endParaRPr lang="en-US"/>
        </a:p>
      </dgm:t>
    </dgm:pt>
    <dgm:pt modelId="{15BD2AA9-6A38-4A56-9678-81A9623C71D2}" type="sibTrans" cxnId="{295B4628-56DB-4CDE-8677-4A7A6CC5923D}">
      <dgm:prSet/>
      <dgm:spPr/>
      <dgm:t>
        <a:bodyPr/>
        <a:lstStyle/>
        <a:p>
          <a:endParaRPr lang="en-US"/>
        </a:p>
      </dgm:t>
    </dgm:pt>
    <dgm:pt modelId="{07D92A8B-5BC0-40E8-BEEE-840F12465189}">
      <dgm:prSet/>
      <dgm:spPr/>
      <dgm:t>
        <a:bodyPr/>
        <a:lstStyle/>
        <a:p>
          <a:r>
            <a:rPr lang="en-GB" dirty="0"/>
            <a:t>Digital technologies provide flexibility and teamwork, but they also provide difficulties with LMS navigation and demotivation. </a:t>
          </a:r>
        </a:p>
        <a:p>
          <a:endParaRPr lang="en-US" dirty="0"/>
        </a:p>
      </dgm:t>
    </dgm:pt>
    <dgm:pt modelId="{56309FA8-B923-4869-BED2-5CB69CAE5FAB}" type="parTrans" cxnId="{5055E810-1BB6-449D-A9A3-97928FE21E20}">
      <dgm:prSet/>
      <dgm:spPr/>
      <dgm:t>
        <a:bodyPr/>
        <a:lstStyle/>
        <a:p>
          <a:endParaRPr lang="en-US"/>
        </a:p>
      </dgm:t>
    </dgm:pt>
    <dgm:pt modelId="{88D01554-3A66-4390-8CE9-0DBC1332AF66}" type="sibTrans" cxnId="{5055E810-1BB6-449D-A9A3-97928FE21E20}">
      <dgm:prSet/>
      <dgm:spPr/>
      <dgm:t>
        <a:bodyPr/>
        <a:lstStyle/>
        <a:p>
          <a:endParaRPr lang="en-US"/>
        </a:p>
      </dgm:t>
    </dgm:pt>
    <dgm:pt modelId="{FB13138D-37DB-4994-A546-61A8004C334F}" type="pres">
      <dgm:prSet presAssocID="{72574000-92A3-44DB-B96F-63C241FA76D5}" presName="root" presStyleCnt="0">
        <dgm:presLayoutVars>
          <dgm:dir/>
          <dgm:resizeHandles val="exact"/>
        </dgm:presLayoutVars>
      </dgm:prSet>
      <dgm:spPr/>
    </dgm:pt>
    <dgm:pt modelId="{368E0A5E-01B9-429C-9E7B-DE21E3DFAB30}" type="pres">
      <dgm:prSet presAssocID="{9DBBF6D1-EE00-420D-B3B7-6A79D62F8D02}" presName="compNode" presStyleCnt="0"/>
      <dgm:spPr/>
    </dgm:pt>
    <dgm:pt modelId="{8462AD01-CEA6-4B9D-89BA-68A0508EFE2B}" type="pres">
      <dgm:prSet presAssocID="{9DBBF6D1-EE00-420D-B3B7-6A79D62F8D02}" presName="bgRect" presStyleLbl="bgShp" presStyleIdx="0" presStyleCnt="2"/>
      <dgm:spPr/>
    </dgm:pt>
    <dgm:pt modelId="{92F51ACA-760D-4334-B1EE-E6ECF037C456}" type="pres">
      <dgm:prSet presAssocID="{9DBBF6D1-EE00-420D-B3B7-6A79D62F8D0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3739104-1099-44ED-A846-7B50CC31B334}" type="pres">
      <dgm:prSet presAssocID="{9DBBF6D1-EE00-420D-B3B7-6A79D62F8D02}" presName="spaceRect" presStyleCnt="0"/>
      <dgm:spPr/>
    </dgm:pt>
    <dgm:pt modelId="{56AC47A0-3690-44FB-8C17-3B9F6A895476}" type="pres">
      <dgm:prSet presAssocID="{9DBBF6D1-EE00-420D-B3B7-6A79D62F8D02}" presName="parTx" presStyleLbl="revTx" presStyleIdx="0" presStyleCnt="2">
        <dgm:presLayoutVars>
          <dgm:chMax val="0"/>
          <dgm:chPref val="0"/>
        </dgm:presLayoutVars>
      </dgm:prSet>
      <dgm:spPr/>
    </dgm:pt>
    <dgm:pt modelId="{5446D297-69FF-459D-85FC-DAF4BA1371A1}" type="pres">
      <dgm:prSet presAssocID="{15BD2AA9-6A38-4A56-9678-81A9623C71D2}" presName="sibTrans" presStyleCnt="0"/>
      <dgm:spPr/>
    </dgm:pt>
    <dgm:pt modelId="{B99CB40E-0036-45AA-8AEB-4511A117F900}" type="pres">
      <dgm:prSet presAssocID="{07D92A8B-5BC0-40E8-BEEE-840F12465189}" presName="compNode" presStyleCnt="0"/>
      <dgm:spPr/>
    </dgm:pt>
    <dgm:pt modelId="{AAAF16C7-B9FE-479D-930E-D87A15790EE5}" type="pres">
      <dgm:prSet presAssocID="{07D92A8B-5BC0-40E8-BEEE-840F12465189}" presName="bgRect" presStyleLbl="bgShp" presStyleIdx="1" presStyleCnt="2"/>
      <dgm:spPr/>
    </dgm:pt>
    <dgm:pt modelId="{F5B4B338-8D4C-45E0-927D-CBAE42799CD9}" type="pres">
      <dgm:prSet presAssocID="{07D92A8B-5BC0-40E8-BEEE-840F1246518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8B0ED6D-FE68-42B1-8F61-D634958999F4}" type="pres">
      <dgm:prSet presAssocID="{07D92A8B-5BC0-40E8-BEEE-840F12465189}" presName="spaceRect" presStyleCnt="0"/>
      <dgm:spPr/>
    </dgm:pt>
    <dgm:pt modelId="{9BF2CF76-41A0-4CB5-882C-488F7648083C}" type="pres">
      <dgm:prSet presAssocID="{07D92A8B-5BC0-40E8-BEEE-840F1246518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055E810-1BB6-449D-A9A3-97928FE21E20}" srcId="{72574000-92A3-44DB-B96F-63C241FA76D5}" destId="{07D92A8B-5BC0-40E8-BEEE-840F12465189}" srcOrd="1" destOrd="0" parTransId="{56309FA8-B923-4869-BED2-5CB69CAE5FAB}" sibTransId="{88D01554-3A66-4390-8CE9-0DBC1332AF66}"/>
    <dgm:cxn modelId="{3AC79B22-11DE-46D5-ABEC-1741D8A97011}" type="presOf" srcId="{9DBBF6D1-EE00-420D-B3B7-6A79D62F8D02}" destId="{56AC47A0-3690-44FB-8C17-3B9F6A895476}" srcOrd="0" destOrd="0" presId="urn:microsoft.com/office/officeart/2018/2/layout/IconVerticalSolidList"/>
    <dgm:cxn modelId="{295B4628-56DB-4CDE-8677-4A7A6CC5923D}" srcId="{72574000-92A3-44DB-B96F-63C241FA76D5}" destId="{9DBBF6D1-EE00-420D-B3B7-6A79D62F8D02}" srcOrd="0" destOrd="0" parTransId="{C600B249-CB79-4FFE-92F4-468042DF8AD1}" sibTransId="{15BD2AA9-6A38-4A56-9678-81A9623C71D2}"/>
    <dgm:cxn modelId="{C0D66550-BA70-4E61-B235-B62215AAB1F4}" type="presOf" srcId="{72574000-92A3-44DB-B96F-63C241FA76D5}" destId="{FB13138D-37DB-4994-A546-61A8004C334F}" srcOrd="0" destOrd="0" presId="urn:microsoft.com/office/officeart/2018/2/layout/IconVerticalSolidList"/>
    <dgm:cxn modelId="{7BD1C556-E00D-4F94-92AD-77D38FE96131}" type="presOf" srcId="{07D92A8B-5BC0-40E8-BEEE-840F12465189}" destId="{9BF2CF76-41A0-4CB5-882C-488F7648083C}" srcOrd="0" destOrd="0" presId="urn:microsoft.com/office/officeart/2018/2/layout/IconVerticalSolidList"/>
    <dgm:cxn modelId="{F9D3E021-A5AC-4957-B12B-0EE1BEFDD0E3}" type="presParOf" srcId="{FB13138D-37DB-4994-A546-61A8004C334F}" destId="{368E0A5E-01B9-429C-9E7B-DE21E3DFAB30}" srcOrd="0" destOrd="0" presId="urn:microsoft.com/office/officeart/2018/2/layout/IconVerticalSolidList"/>
    <dgm:cxn modelId="{F905F2B1-09F8-40DE-B8A1-C3E6534C32D2}" type="presParOf" srcId="{368E0A5E-01B9-429C-9E7B-DE21E3DFAB30}" destId="{8462AD01-CEA6-4B9D-89BA-68A0508EFE2B}" srcOrd="0" destOrd="0" presId="urn:microsoft.com/office/officeart/2018/2/layout/IconVerticalSolidList"/>
    <dgm:cxn modelId="{ED79328D-D5D2-47E3-B997-27E6BD91A2EE}" type="presParOf" srcId="{368E0A5E-01B9-429C-9E7B-DE21E3DFAB30}" destId="{92F51ACA-760D-4334-B1EE-E6ECF037C456}" srcOrd="1" destOrd="0" presId="urn:microsoft.com/office/officeart/2018/2/layout/IconVerticalSolidList"/>
    <dgm:cxn modelId="{F1EDAF79-BA00-4C0F-9C3D-AB5EA6F5E77E}" type="presParOf" srcId="{368E0A5E-01B9-429C-9E7B-DE21E3DFAB30}" destId="{83739104-1099-44ED-A846-7B50CC31B334}" srcOrd="2" destOrd="0" presId="urn:microsoft.com/office/officeart/2018/2/layout/IconVerticalSolidList"/>
    <dgm:cxn modelId="{40D0AE76-0DD1-4DC6-B603-FD0AA356DE38}" type="presParOf" srcId="{368E0A5E-01B9-429C-9E7B-DE21E3DFAB30}" destId="{56AC47A0-3690-44FB-8C17-3B9F6A895476}" srcOrd="3" destOrd="0" presId="urn:microsoft.com/office/officeart/2018/2/layout/IconVerticalSolidList"/>
    <dgm:cxn modelId="{E4015654-E01E-4DD3-A77F-974B885CC698}" type="presParOf" srcId="{FB13138D-37DB-4994-A546-61A8004C334F}" destId="{5446D297-69FF-459D-85FC-DAF4BA1371A1}" srcOrd="1" destOrd="0" presId="urn:microsoft.com/office/officeart/2018/2/layout/IconVerticalSolidList"/>
    <dgm:cxn modelId="{A9773032-FC81-41B1-BD07-FD055918762A}" type="presParOf" srcId="{FB13138D-37DB-4994-A546-61A8004C334F}" destId="{B99CB40E-0036-45AA-8AEB-4511A117F900}" srcOrd="2" destOrd="0" presId="urn:microsoft.com/office/officeart/2018/2/layout/IconVerticalSolidList"/>
    <dgm:cxn modelId="{274CFF6E-2EAF-4CC0-AD05-5393AE59FD67}" type="presParOf" srcId="{B99CB40E-0036-45AA-8AEB-4511A117F900}" destId="{AAAF16C7-B9FE-479D-930E-D87A15790EE5}" srcOrd="0" destOrd="0" presId="urn:microsoft.com/office/officeart/2018/2/layout/IconVerticalSolidList"/>
    <dgm:cxn modelId="{CA4FE0B9-8D1E-447C-BC71-5252DC153343}" type="presParOf" srcId="{B99CB40E-0036-45AA-8AEB-4511A117F900}" destId="{F5B4B338-8D4C-45E0-927D-CBAE42799CD9}" srcOrd="1" destOrd="0" presId="urn:microsoft.com/office/officeart/2018/2/layout/IconVerticalSolidList"/>
    <dgm:cxn modelId="{F73E01AF-49CE-4A66-A423-99410F00EC83}" type="presParOf" srcId="{B99CB40E-0036-45AA-8AEB-4511A117F900}" destId="{C8B0ED6D-FE68-42B1-8F61-D634958999F4}" srcOrd="2" destOrd="0" presId="urn:microsoft.com/office/officeart/2018/2/layout/IconVerticalSolidList"/>
    <dgm:cxn modelId="{2F441783-CFBC-494F-9529-5B90060E4DFF}" type="presParOf" srcId="{B99CB40E-0036-45AA-8AEB-4511A117F900}" destId="{9BF2CF76-41A0-4CB5-882C-488F764808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331507-D3A8-4F72-942D-B0AE895C29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3D1CFEA-B87F-4C23-9EA7-9EC743D45095}">
      <dgm:prSet/>
      <dgm:spPr/>
      <dgm:t>
        <a:bodyPr/>
        <a:lstStyle/>
        <a:p>
          <a:r>
            <a:rPr lang="en-GB" dirty="0"/>
            <a:t>I discovered my sources by reading trustworthy online publications and instructional papers.</a:t>
          </a:r>
        </a:p>
        <a:p>
          <a:endParaRPr lang="en-US" dirty="0"/>
        </a:p>
      </dgm:t>
    </dgm:pt>
    <dgm:pt modelId="{872A00BC-6EB8-4B8C-B5E1-5CD6AABCF5D1}" type="parTrans" cxnId="{5A79C764-67D2-41E2-B715-6EB16D5A37B9}">
      <dgm:prSet/>
      <dgm:spPr/>
      <dgm:t>
        <a:bodyPr/>
        <a:lstStyle/>
        <a:p>
          <a:endParaRPr lang="en-US"/>
        </a:p>
      </dgm:t>
    </dgm:pt>
    <dgm:pt modelId="{66525FF8-996C-483B-B0AA-90F5A5343CCF}" type="sibTrans" cxnId="{5A79C764-67D2-41E2-B715-6EB16D5A37B9}">
      <dgm:prSet/>
      <dgm:spPr/>
      <dgm:t>
        <a:bodyPr/>
        <a:lstStyle/>
        <a:p>
          <a:endParaRPr lang="en-US"/>
        </a:p>
      </dgm:t>
    </dgm:pt>
    <dgm:pt modelId="{3E8EA776-7949-45C3-860B-F65F35617227}">
      <dgm:prSet/>
      <dgm:spPr/>
      <dgm:t>
        <a:bodyPr/>
        <a:lstStyle/>
        <a:p>
          <a:r>
            <a:rPr lang="en-GB" dirty="0"/>
            <a:t>Online access to recent publications was simple, but choosing the best examples for my research was challenging.</a:t>
          </a:r>
        </a:p>
        <a:p>
          <a:endParaRPr lang="en-US" dirty="0"/>
        </a:p>
      </dgm:t>
    </dgm:pt>
    <dgm:pt modelId="{E30C556E-4C84-4AE0-B150-95948763F232}" type="parTrans" cxnId="{50B074CC-1143-4209-B6E5-526CFA79DAAC}">
      <dgm:prSet/>
      <dgm:spPr/>
      <dgm:t>
        <a:bodyPr/>
        <a:lstStyle/>
        <a:p>
          <a:endParaRPr lang="en-US"/>
        </a:p>
      </dgm:t>
    </dgm:pt>
    <dgm:pt modelId="{08F308B6-907E-4FC0-9A4A-318A800C50FE}" type="sibTrans" cxnId="{50B074CC-1143-4209-B6E5-526CFA79DAAC}">
      <dgm:prSet/>
      <dgm:spPr/>
      <dgm:t>
        <a:bodyPr/>
        <a:lstStyle/>
        <a:p>
          <a:endParaRPr lang="en-US"/>
        </a:p>
      </dgm:t>
    </dgm:pt>
    <dgm:pt modelId="{8292CFC8-EF1F-4CC3-B7AC-5615696B090E}">
      <dgm:prSet/>
      <dgm:spPr/>
      <dgm:t>
        <a:bodyPr/>
        <a:lstStyle/>
        <a:p>
          <a:r>
            <a:rPr lang="en-GB" dirty="0"/>
            <a:t>My research showed the advantages and disadvantages of digital learning.</a:t>
          </a:r>
        </a:p>
        <a:p>
          <a:br>
            <a:rPr lang="en-GB" dirty="0"/>
          </a:br>
          <a:endParaRPr lang="en-US" dirty="0"/>
        </a:p>
      </dgm:t>
    </dgm:pt>
    <dgm:pt modelId="{574D64D5-CCD5-43D2-8840-358D64FB18D4}" type="parTrans" cxnId="{834DF311-2A60-4B7D-BD94-9E1A5CEC00E3}">
      <dgm:prSet/>
      <dgm:spPr/>
      <dgm:t>
        <a:bodyPr/>
        <a:lstStyle/>
        <a:p>
          <a:endParaRPr lang="en-US"/>
        </a:p>
      </dgm:t>
    </dgm:pt>
    <dgm:pt modelId="{021FF02C-9C28-4D8C-9F10-6C1C14069169}" type="sibTrans" cxnId="{834DF311-2A60-4B7D-BD94-9E1A5CEC00E3}">
      <dgm:prSet/>
      <dgm:spPr/>
      <dgm:t>
        <a:bodyPr/>
        <a:lstStyle/>
        <a:p>
          <a:endParaRPr lang="en-US"/>
        </a:p>
      </dgm:t>
    </dgm:pt>
    <dgm:pt modelId="{F41E83E7-9302-4009-9B80-CE834B0E4A25}" type="pres">
      <dgm:prSet presAssocID="{AE331507-D3A8-4F72-942D-B0AE895C2990}" presName="root" presStyleCnt="0">
        <dgm:presLayoutVars>
          <dgm:dir/>
          <dgm:resizeHandles val="exact"/>
        </dgm:presLayoutVars>
      </dgm:prSet>
      <dgm:spPr/>
    </dgm:pt>
    <dgm:pt modelId="{30BB54E4-E532-4FF0-AF38-EA8116A2F1D2}" type="pres">
      <dgm:prSet presAssocID="{E3D1CFEA-B87F-4C23-9EA7-9EC743D45095}" presName="compNode" presStyleCnt="0"/>
      <dgm:spPr/>
    </dgm:pt>
    <dgm:pt modelId="{B08D7BE0-091C-4EC7-8EFB-3AA224002F13}" type="pres">
      <dgm:prSet presAssocID="{E3D1CFEA-B87F-4C23-9EA7-9EC743D45095}" presName="bgRect" presStyleLbl="bgShp" presStyleIdx="0" presStyleCnt="3"/>
      <dgm:spPr/>
    </dgm:pt>
    <dgm:pt modelId="{AA1A6C6C-D361-48CE-B6D8-A8607CEDC862}" type="pres">
      <dgm:prSet presAssocID="{E3D1CFEA-B87F-4C23-9EA7-9EC743D4509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F57F5DB-862D-4439-B8F2-7117F88B0783}" type="pres">
      <dgm:prSet presAssocID="{E3D1CFEA-B87F-4C23-9EA7-9EC743D45095}" presName="spaceRect" presStyleCnt="0"/>
      <dgm:spPr/>
    </dgm:pt>
    <dgm:pt modelId="{7C7FC3F0-57F2-47AB-A9AB-C52AA49CDAFE}" type="pres">
      <dgm:prSet presAssocID="{E3D1CFEA-B87F-4C23-9EA7-9EC743D45095}" presName="parTx" presStyleLbl="revTx" presStyleIdx="0" presStyleCnt="3">
        <dgm:presLayoutVars>
          <dgm:chMax val="0"/>
          <dgm:chPref val="0"/>
        </dgm:presLayoutVars>
      </dgm:prSet>
      <dgm:spPr/>
    </dgm:pt>
    <dgm:pt modelId="{2399B302-FE87-4604-AE9B-DF471D6920A4}" type="pres">
      <dgm:prSet presAssocID="{66525FF8-996C-483B-B0AA-90F5A5343CCF}" presName="sibTrans" presStyleCnt="0"/>
      <dgm:spPr/>
    </dgm:pt>
    <dgm:pt modelId="{B7371B43-0E97-4211-99F9-2DDA42C5234E}" type="pres">
      <dgm:prSet presAssocID="{3E8EA776-7949-45C3-860B-F65F35617227}" presName="compNode" presStyleCnt="0"/>
      <dgm:spPr/>
    </dgm:pt>
    <dgm:pt modelId="{DDF8AF0B-86F3-4623-9E82-B3217348AB58}" type="pres">
      <dgm:prSet presAssocID="{3E8EA776-7949-45C3-860B-F65F35617227}" presName="bgRect" presStyleLbl="bgShp" presStyleIdx="1" presStyleCnt="3"/>
      <dgm:spPr/>
    </dgm:pt>
    <dgm:pt modelId="{4F616817-A180-4637-B571-D446FCF5BA16}" type="pres">
      <dgm:prSet presAssocID="{3E8EA776-7949-45C3-860B-F65F3561722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6486D3A-5A41-46B5-AC4E-85DE43BD3308}" type="pres">
      <dgm:prSet presAssocID="{3E8EA776-7949-45C3-860B-F65F35617227}" presName="spaceRect" presStyleCnt="0"/>
      <dgm:spPr/>
    </dgm:pt>
    <dgm:pt modelId="{AA10A06D-4B57-4558-9B27-44E932699EDD}" type="pres">
      <dgm:prSet presAssocID="{3E8EA776-7949-45C3-860B-F65F35617227}" presName="parTx" presStyleLbl="revTx" presStyleIdx="1" presStyleCnt="3">
        <dgm:presLayoutVars>
          <dgm:chMax val="0"/>
          <dgm:chPref val="0"/>
        </dgm:presLayoutVars>
      </dgm:prSet>
      <dgm:spPr/>
    </dgm:pt>
    <dgm:pt modelId="{AAC29DF9-268F-4FBB-A17E-F74D9426B8CB}" type="pres">
      <dgm:prSet presAssocID="{08F308B6-907E-4FC0-9A4A-318A800C50FE}" presName="sibTrans" presStyleCnt="0"/>
      <dgm:spPr/>
    </dgm:pt>
    <dgm:pt modelId="{DABBD701-64C6-4AD7-8051-E6251DAD29F9}" type="pres">
      <dgm:prSet presAssocID="{8292CFC8-EF1F-4CC3-B7AC-5615696B090E}" presName="compNode" presStyleCnt="0"/>
      <dgm:spPr/>
    </dgm:pt>
    <dgm:pt modelId="{BFF8DF21-50F0-4DA0-A14B-0BFA6A3A84D3}" type="pres">
      <dgm:prSet presAssocID="{8292CFC8-EF1F-4CC3-B7AC-5615696B090E}" presName="bgRect" presStyleLbl="bgShp" presStyleIdx="2" presStyleCnt="3"/>
      <dgm:spPr/>
    </dgm:pt>
    <dgm:pt modelId="{EA8D12A8-5AF1-4BFE-A4D3-ECC2B5ED13F3}" type="pres">
      <dgm:prSet presAssocID="{8292CFC8-EF1F-4CC3-B7AC-5615696B09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CFF8591E-4009-4ACC-A947-E965C7D7CBDA}" type="pres">
      <dgm:prSet presAssocID="{8292CFC8-EF1F-4CC3-B7AC-5615696B090E}" presName="spaceRect" presStyleCnt="0"/>
      <dgm:spPr/>
    </dgm:pt>
    <dgm:pt modelId="{3BB94A0F-53B2-4F09-A26A-40308D3B73CC}" type="pres">
      <dgm:prSet presAssocID="{8292CFC8-EF1F-4CC3-B7AC-5615696B090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34DF311-2A60-4B7D-BD94-9E1A5CEC00E3}" srcId="{AE331507-D3A8-4F72-942D-B0AE895C2990}" destId="{8292CFC8-EF1F-4CC3-B7AC-5615696B090E}" srcOrd="2" destOrd="0" parTransId="{574D64D5-CCD5-43D2-8840-358D64FB18D4}" sibTransId="{021FF02C-9C28-4D8C-9F10-6C1C14069169}"/>
    <dgm:cxn modelId="{9FEB1727-2B0C-423D-8838-98EB046184E0}" type="presOf" srcId="{AE331507-D3A8-4F72-942D-B0AE895C2990}" destId="{F41E83E7-9302-4009-9B80-CE834B0E4A25}" srcOrd="0" destOrd="0" presId="urn:microsoft.com/office/officeart/2018/2/layout/IconVerticalSolidList"/>
    <dgm:cxn modelId="{6510222C-5AB3-4C26-865D-57FB6DE12A57}" type="presOf" srcId="{8292CFC8-EF1F-4CC3-B7AC-5615696B090E}" destId="{3BB94A0F-53B2-4F09-A26A-40308D3B73CC}" srcOrd="0" destOrd="0" presId="urn:microsoft.com/office/officeart/2018/2/layout/IconVerticalSolidList"/>
    <dgm:cxn modelId="{630A3041-524B-4DE2-A20C-D6CB7AC62651}" type="presOf" srcId="{E3D1CFEA-B87F-4C23-9EA7-9EC743D45095}" destId="{7C7FC3F0-57F2-47AB-A9AB-C52AA49CDAFE}" srcOrd="0" destOrd="0" presId="urn:microsoft.com/office/officeart/2018/2/layout/IconVerticalSolidList"/>
    <dgm:cxn modelId="{5A79C764-67D2-41E2-B715-6EB16D5A37B9}" srcId="{AE331507-D3A8-4F72-942D-B0AE895C2990}" destId="{E3D1CFEA-B87F-4C23-9EA7-9EC743D45095}" srcOrd="0" destOrd="0" parTransId="{872A00BC-6EB8-4B8C-B5E1-5CD6AABCF5D1}" sibTransId="{66525FF8-996C-483B-B0AA-90F5A5343CCF}"/>
    <dgm:cxn modelId="{8126CEBC-C94D-485E-80F3-48A6E2AD7D4E}" type="presOf" srcId="{3E8EA776-7949-45C3-860B-F65F35617227}" destId="{AA10A06D-4B57-4558-9B27-44E932699EDD}" srcOrd="0" destOrd="0" presId="urn:microsoft.com/office/officeart/2018/2/layout/IconVerticalSolidList"/>
    <dgm:cxn modelId="{50B074CC-1143-4209-B6E5-526CFA79DAAC}" srcId="{AE331507-D3A8-4F72-942D-B0AE895C2990}" destId="{3E8EA776-7949-45C3-860B-F65F35617227}" srcOrd="1" destOrd="0" parTransId="{E30C556E-4C84-4AE0-B150-95948763F232}" sibTransId="{08F308B6-907E-4FC0-9A4A-318A800C50FE}"/>
    <dgm:cxn modelId="{37833EB8-7543-4D7D-9FC4-FCFE48995302}" type="presParOf" srcId="{F41E83E7-9302-4009-9B80-CE834B0E4A25}" destId="{30BB54E4-E532-4FF0-AF38-EA8116A2F1D2}" srcOrd="0" destOrd="0" presId="urn:microsoft.com/office/officeart/2018/2/layout/IconVerticalSolidList"/>
    <dgm:cxn modelId="{73B93961-700F-4CCE-B79F-771446AC06A6}" type="presParOf" srcId="{30BB54E4-E532-4FF0-AF38-EA8116A2F1D2}" destId="{B08D7BE0-091C-4EC7-8EFB-3AA224002F13}" srcOrd="0" destOrd="0" presId="urn:microsoft.com/office/officeart/2018/2/layout/IconVerticalSolidList"/>
    <dgm:cxn modelId="{B992D19D-C73F-4BFE-A0D3-17AAAC992D60}" type="presParOf" srcId="{30BB54E4-E532-4FF0-AF38-EA8116A2F1D2}" destId="{AA1A6C6C-D361-48CE-B6D8-A8607CEDC862}" srcOrd="1" destOrd="0" presId="urn:microsoft.com/office/officeart/2018/2/layout/IconVerticalSolidList"/>
    <dgm:cxn modelId="{D7283935-106B-4C0B-A658-0CB6F9BB5295}" type="presParOf" srcId="{30BB54E4-E532-4FF0-AF38-EA8116A2F1D2}" destId="{1F57F5DB-862D-4439-B8F2-7117F88B0783}" srcOrd="2" destOrd="0" presId="urn:microsoft.com/office/officeart/2018/2/layout/IconVerticalSolidList"/>
    <dgm:cxn modelId="{3656FBE3-F82A-487D-BB91-E837E75B56E2}" type="presParOf" srcId="{30BB54E4-E532-4FF0-AF38-EA8116A2F1D2}" destId="{7C7FC3F0-57F2-47AB-A9AB-C52AA49CDAFE}" srcOrd="3" destOrd="0" presId="urn:microsoft.com/office/officeart/2018/2/layout/IconVerticalSolidList"/>
    <dgm:cxn modelId="{99D80A8E-F7CF-4FBA-8C38-86107AF9390C}" type="presParOf" srcId="{F41E83E7-9302-4009-9B80-CE834B0E4A25}" destId="{2399B302-FE87-4604-AE9B-DF471D6920A4}" srcOrd="1" destOrd="0" presId="urn:microsoft.com/office/officeart/2018/2/layout/IconVerticalSolidList"/>
    <dgm:cxn modelId="{3A26296A-D38D-44E9-A665-398B52DCDD3C}" type="presParOf" srcId="{F41E83E7-9302-4009-9B80-CE834B0E4A25}" destId="{B7371B43-0E97-4211-99F9-2DDA42C5234E}" srcOrd="2" destOrd="0" presId="urn:microsoft.com/office/officeart/2018/2/layout/IconVerticalSolidList"/>
    <dgm:cxn modelId="{610C9591-87A6-4E66-9B31-D67B8A96BE85}" type="presParOf" srcId="{B7371B43-0E97-4211-99F9-2DDA42C5234E}" destId="{DDF8AF0B-86F3-4623-9E82-B3217348AB58}" srcOrd="0" destOrd="0" presId="urn:microsoft.com/office/officeart/2018/2/layout/IconVerticalSolidList"/>
    <dgm:cxn modelId="{5E7D7472-1720-4852-93BF-24EA9F0916C3}" type="presParOf" srcId="{B7371B43-0E97-4211-99F9-2DDA42C5234E}" destId="{4F616817-A180-4637-B571-D446FCF5BA16}" srcOrd="1" destOrd="0" presId="urn:microsoft.com/office/officeart/2018/2/layout/IconVerticalSolidList"/>
    <dgm:cxn modelId="{F85DAB54-88AF-451C-BBAC-678277B807B2}" type="presParOf" srcId="{B7371B43-0E97-4211-99F9-2DDA42C5234E}" destId="{76486D3A-5A41-46B5-AC4E-85DE43BD3308}" srcOrd="2" destOrd="0" presId="urn:microsoft.com/office/officeart/2018/2/layout/IconVerticalSolidList"/>
    <dgm:cxn modelId="{C37B5431-53A2-4659-9C50-F2EF32C95B01}" type="presParOf" srcId="{B7371B43-0E97-4211-99F9-2DDA42C5234E}" destId="{AA10A06D-4B57-4558-9B27-44E932699EDD}" srcOrd="3" destOrd="0" presId="urn:microsoft.com/office/officeart/2018/2/layout/IconVerticalSolidList"/>
    <dgm:cxn modelId="{DFA83A34-F0BC-4AE5-AA10-F66477100424}" type="presParOf" srcId="{F41E83E7-9302-4009-9B80-CE834B0E4A25}" destId="{AAC29DF9-268F-4FBB-A17E-F74D9426B8CB}" srcOrd="3" destOrd="0" presId="urn:microsoft.com/office/officeart/2018/2/layout/IconVerticalSolidList"/>
    <dgm:cxn modelId="{EDE39BB7-8EAC-4EB6-A4D1-DEE1D04AC5C5}" type="presParOf" srcId="{F41E83E7-9302-4009-9B80-CE834B0E4A25}" destId="{DABBD701-64C6-4AD7-8051-E6251DAD29F9}" srcOrd="4" destOrd="0" presId="urn:microsoft.com/office/officeart/2018/2/layout/IconVerticalSolidList"/>
    <dgm:cxn modelId="{F0B1D6EF-C6B8-498C-8147-58A34273185C}" type="presParOf" srcId="{DABBD701-64C6-4AD7-8051-E6251DAD29F9}" destId="{BFF8DF21-50F0-4DA0-A14B-0BFA6A3A84D3}" srcOrd="0" destOrd="0" presId="urn:microsoft.com/office/officeart/2018/2/layout/IconVerticalSolidList"/>
    <dgm:cxn modelId="{E5866EC0-55F7-4801-A60B-8DDA90731FD2}" type="presParOf" srcId="{DABBD701-64C6-4AD7-8051-E6251DAD29F9}" destId="{EA8D12A8-5AF1-4BFE-A4D3-ECC2B5ED13F3}" srcOrd="1" destOrd="0" presId="urn:microsoft.com/office/officeart/2018/2/layout/IconVerticalSolidList"/>
    <dgm:cxn modelId="{BD267AEA-E670-4BDD-A00B-E489D585B214}" type="presParOf" srcId="{DABBD701-64C6-4AD7-8051-E6251DAD29F9}" destId="{CFF8591E-4009-4ACC-A947-E965C7D7CBDA}" srcOrd="2" destOrd="0" presId="urn:microsoft.com/office/officeart/2018/2/layout/IconVerticalSolidList"/>
    <dgm:cxn modelId="{8AF03CB1-7387-4DB1-8CCC-7B359456D95A}" type="presParOf" srcId="{DABBD701-64C6-4AD7-8051-E6251DAD29F9}" destId="{3BB94A0F-53B2-4F09-A26A-40308D3B73C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F5F1B3-9015-4FA8-83FC-CBEAB26E247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C5AE45-DBE2-4C94-BDE7-BBF83EBB90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Equally focused on opportunities and difficulties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29961ACE-C6F5-4253-9980-EC0F5FC00A7F}" type="parTrans" cxnId="{2E88A04D-ECF7-4246-9057-8E6CEB509468}">
      <dgm:prSet/>
      <dgm:spPr/>
      <dgm:t>
        <a:bodyPr/>
        <a:lstStyle/>
        <a:p>
          <a:endParaRPr lang="en-US"/>
        </a:p>
      </dgm:t>
    </dgm:pt>
    <dgm:pt modelId="{A2A9805E-08C8-4ED6-A942-BC8A0DC8FC6F}" type="sibTrans" cxnId="{2E88A04D-ECF7-4246-9057-8E6CEB5094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C63ADB-1657-4588-818E-A955228C80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Sections of the planned report include the introduction, opportunities, problems, strategies, and conclusion.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23B8230F-3B28-4BD9-9915-DAE30B958A76}" type="parTrans" cxnId="{07E96E05-E62B-4EE6-B76A-243902ED6EF5}">
      <dgm:prSet/>
      <dgm:spPr/>
      <dgm:t>
        <a:bodyPr/>
        <a:lstStyle/>
        <a:p>
          <a:endParaRPr lang="en-US"/>
        </a:p>
      </dgm:t>
    </dgm:pt>
    <dgm:pt modelId="{33E75CFC-1822-41E9-AF10-5BC94B151586}" type="sibTrans" cxnId="{07E96E05-E62B-4EE6-B76A-243902ED6E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6943DF-251F-4C59-8F0B-4F10C4BE4D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Used straightforward examples, such as study applications, recorded courses, and LMS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4D57CE58-271A-455F-BDC4-4D46D5DAEEAB}" type="parTrans" cxnId="{9D782BED-D57C-49E5-AECF-89306660317A}">
      <dgm:prSet/>
      <dgm:spPr/>
      <dgm:t>
        <a:bodyPr/>
        <a:lstStyle/>
        <a:p>
          <a:endParaRPr lang="en-US"/>
        </a:p>
      </dgm:t>
    </dgm:pt>
    <dgm:pt modelId="{D8FDA869-64CB-4518-ADCA-8C9D08E97D20}" type="sibTrans" cxnId="{9D782BED-D57C-49E5-AECF-8930666031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71F310-FB1C-49DB-B778-8EEBEAD714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Reducing lengthy explanations into brief paragraphs is the most challenging aspect. </a:t>
          </a:r>
        </a:p>
        <a:p>
          <a:pPr>
            <a:lnSpc>
              <a:spcPct val="100000"/>
            </a:lnSpc>
          </a:pPr>
          <a:endParaRPr lang="en-US" dirty="0"/>
        </a:p>
      </dgm:t>
    </dgm:pt>
    <dgm:pt modelId="{C26CFE28-1536-4921-BE99-A4FE2B434630}" type="parTrans" cxnId="{C40626D4-F711-44D3-9538-53FE52C2786A}">
      <dgm:prSet/>
      <dgm:spPr/>
      <dgm:t>
        <a:bodyPr/>
        <a:lstStyle/>
        <a:p>
          <a:endParaRPr lang="en-US"/>
        </a:p>
      </dgm:t>
    </dgm:pt>
    <dgm:pt modelId="{AEE5719D-DA3C-48D4-A9FA-E6616B463B68}" type="sibTrans" cxnId="{C40626D4-F711-44D3-9538-53FE52C2786A}">
      <dgm:prSet/>
      <dgm:spPr/>
      <dgm:t>
        <a:bodyPr/>
        <a:lstStyle/>
        <a:p>
          <a:endParaRPr lang="en-US"/>
        </a:p>
      </dgm:t>
    </dgm:pt>
    <dgm:pt modelId="{451231A4-BC07-4998-90DA-D22B7D7A2EB3}" type="pres">
      <dgm:prSet presAssocID="{17F5F1B3-9015-4FA8-83FC-CBEAB26E2477}" presName="root" presStyleCnt="0">
        <dgm:presLayoutVars>
          <dgm:dir/>
          <dgm:resizeHandles val="exact"/>
        </dgm:presLayoutVars>
      </dgm:prSet>
      <dgm:spPr/>
    </dgm:pt>
    <dgm:pt modelId="{BF06CF43-71DF-4C1A-9D2F-C09DA600B907}" type="pres">
      <dgm:prSet presAssocID="{17F5F1B3-9015-4FA8-83FC-CBEAB26E2477}" presName="container" presStyleCnt="0">
        <dgm:presLayoutVars>
          <dgm:dir/>
          <dgm:resizeHandles val="exact"/>
        </dgm:presLayoutVars>
      </dgm:prSet>
      <dgm:spPr/>
    </dgm:pt>
    <dgm:pt modelId="{00490D12-9CA8-4DBC-B2C4-CCE6FED74320}" type="pres">
      <dgm:prSet presAssocID="{7FC5AE45-DBE2-4C94-BDE7-BBF83EBB9000}" presName="compNode" presStyleCnt="0"/>
      <dgm:spPr/>
    </dgm:pt>
    <dgm:pt modelId="{6E536672-6D55-484C-91DB-FAF22BBA45B5}" type="pres">
      <dgm:prSet presAssocID="{7FC5AE45-DBE2-4C94-BDE7-BBF83EBB9000}" presName="iconBgRect" presStyleLbl="bgShp" presStyleIdx="0" presStyleCnt="4"/>
      <dgm:spPr/>
    </dgm:pt>
    <dgm:pt modelId="{874C9FF6-8803-4417-B268-FEDA432F4BA8}" type="pres">
      <dgm:prSet presAssocID="{7FC5AE45-DBE2-4C94-BDE7-BBF83EBB90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B07042D-E579-4252-98D0-504A46D50848}" type="pres">
      <dgm:prSet presAssocID="{7FC5AE45-DBE2-4C94-BDE7-BBF83EBB9000}" presName="spaceRect" presStyleCnt="0"/>
      <dgm:spPr/>
    </dgm:pt>
    <dgm:pt modelId="{5C453BD5-9F86-4326-97E3-08A50BB85275}" type="pres">
      <dgm:prSet presAssocID="{7FC5AE45-DBE2-4C94-BDE7-BBF83EBB9000}" presName="textRect" presStyleLbl="revTx" presStyleIdx="0" presStyleCnt="4">
        <dgm:presLayoutVars>
          <dgm:chMax val="1"/>
          <dgm:chPref val="1"/>
        </dgm:presLayoutVars>
      </dgm:prSet>
      <dgm:spPr/>
    </dgm:pt>
    <dgm:pt modelId="{1B771100-CDDD-4013-BAF5-1F6D631ED4FD}" type="pres">
      <dgm:prSet presAssocID="{A2A9805E-08C8-4ED6-A942-BC8A0DC8FC6F}" presName="sibTrans" presStyleLbl="sibTrans2D1" presStyleIdx="0" presStyleCnt="0"/>
      <dgm:spPr/>
    </dgm:pt>
    <dgm:pt modelId="{9569EFDD-0C6D-4287-8091-DD0D2C08F4FF}" type="pres">
      <dgm:prSet presAssocID="{95C63ADB-1657-4588-818E-A955228C809A}" presName="compNode" presStyleCnt="0"/>
      <dgm:spPr/>
    </dgm:pt>
    <dgm:pt modelId="{409456B2-4C1B-4C86-B91B-29FA2F585E45}" type="pres">
      <dgm:prSet presAssocID="{95C63ADB-1657-4588-818E-A955228C809A}" presName="iconBgRect" presStyleLbl="bgShp" presStyleIdx="1" presStyleCnt="4"/>
      <dgm:spPr/>
    </dgm:pt>
    <dgm:pt modelId="{A9F293D3-45E3-4A47-B186-B543056AFE28}" type="pres">
      <dgm:prSet presAssocID="{95C63ADB-1657-4588-818E-A955228C80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05A976CF-1C07-423A-A57E-82CCF133B7F5}" type="pres">
      <dgm:prSet presAssocID="{95C63ADB-1657-4588-818E-A955228C809A}" presName="spaceRect" presStyleCnt="0"/>
      <dgm:spPr/>
    </dgm:pt>
    <dgm:pt modelId="{9DE03AE9-8B22-41D2-9214-B203809A3C3A}" type="pres">
      <dgm:prSet presAssocID="{95C63ADB-1657-4588-818E-A955228C809A}" presName="textRect" presStyleLbl="revTx" presStyleIdx="1" presStyleCnt="4">
        <dgm:presLayoutVars>
          <dgm:chMax val="1"/>
          <dgm:chPref val="1"/>
        </dgm:presLayoutVars>
      </dgm:prSet>
      <dgm:spPr/>
    </dgm:pt>
    <dgm:pt modelId="{5480BFC4-4688-4EDC-8300-1E242E9D3ED3}" type="pres">
      <dgm:prSet presAssocID="{33E75CFC-1822-41E9-AF10-5BC94B151586}" presName="sibTrans" presStyleLbl="sibTrans2D1" presStyleIdx="0" presStyleCnt="0"/>
      <dgm:spPr/>
    </dgm:pt>
    <dgm:pt modelId="{F230B44E-A4CF-4C10-890E-B8D5A4051711}" type="pres">
      <dgm:prSet presAssocID="{106943DF-251F-4C59-8F0B-4F10C4BE4D08}" presName="compNode" presStyleCnt="0"/>
      <dgm:spPr/>
    </dgm:pt>
    <dgm:pt modelId="{E707D953-0D48-42D2-BE68-D7ACE3BEC20E}" type="pres">
      <dgm:prSet presAssocID="{106943DF-251F-4C59-8F0B-4F10C4BE4D08}" presName="iconBgRect" presStyleLbl="bgShp" presStyleIdx="2" presStyleCnt="4"/>
      <dgm:spPr/>
    </dgm:pt>
    <dgm:pt modelId="{F13251E0-35B4-4A36-8D86-16E060D1544E}" type="pres">
      <dgm:prSet presAssocID="{106943DF-251F-4C59-8F0B-4F10C4BE4D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9E41C21D-2B38-45EF-8DEC-2D6A896E8226}" type="pres">
      <dgm:prSet presAssocID="{106943DF-251F-4C59-8F0B-4F10C4BE4D08}" presName="spaceRect" presStyleCnt="0"/>
      <dgm:spPr/>
    </dgm:pt>
    <dgm:pt modelId="{3143E573-D046-415E-A4C7-8FFC1F1303B0}" type="pres">
      <dgm:prSet presAssocID="{106943DF-251F-4C59-8F0B-4F10C4BE4D08}" presName="textRect" presStyleLbl="revTx" presStyleIdx="2" presStyleCnt="4">
        <dgm:presLayoutVars>
          <dgm:chMax val="1"/>
          <dgm:chPref val="1"/>
        </dgm:presLayoutVars>
      </dgm:prSet>
      <dgm:spPr/>
    </dgm:pt>
    <dgm:pt modelId="{054A181D-7A58-4F6C-9DF4-C08981AD8C93}" type="pres">
      <dgm:prSet presAssocID="{D8FDA869-64CB-4518-ADCA-8C9D08E97D20}" presName="sibTrans" presStyleLbl="sibTrans2D1" presStyleIdx="0" presStyleCnt="0"/>
      <dgm:spPr/>
    </dgm:pt>
    <dgm:pt modelId="{37C5DCB0-5751-475E-90DF-C1C48B3D4F6D}" type="pres">
      <dgm:prSet presAssocID="{3D71F310-FB1C-49DB-B778-8EEBEAD71450}" presName="compNode" presStyleCnt="0"/>
      <dgm:spPr/>
    </dgm:pt>
    <dgm:pt modelId="{9A600AA0-F9DD-472A-8DEA-9D66146374D6}" type="pres">
      <dgm:prSet presAssocID="{3D71F310-FB1C-49DB-B778-8EEBEAD71450}" presName="iconBgRect" presStyleLbl="bgShp" presStyleIdx="3" presStyleCnt="4"/>
      <dgm:spPr/>
    </dgm:pt>
    <dgm:pt modelId="{DD7B0084-9816-4048-ABDA-EBA2E36E0139}" type="pres">
      <dgm:prSet presAssocID="{3D71F310-FB1C-49DB-B778-8EEBEAD714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43EE1CB-AEBD-4127-AF96-E49B3F79C376}" type="pres">
      <dgm:prSet presAssocID="{3D71F310-FB1C-49DB-B778-8EEBEAD71450}" presName="spaceRect" presStyleCnt="0"/>
      <dgm:spPr/>
    </dgm:pt>
    <dgm:pt modelId="{EFED9FB1-66E8-4413-BB85-CE8F102F0118}" type="pres">
      <dgm:prSet presAssocID="{3D71F310-FB1C-49DB-B778-8EEBEAD7145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6B9602-C002-43AD-AD40-4C8E6AD8F889}" type="presOf" srcId="{A2A9805E-08C8-4ED6-A942-BC8A0DC8FC6F}" destId="{1B771100-CDDD-4013-BAF5-1F6D631ED4FD}" srcOrd="0" destOrd="0" presId="urn:microsoft.com/office/officeart/2018/2/layout/IconCircleList"/>
    <dgm:cxn modelId="{07E96E05-E62B-4EE6-B76A-243902ED6EF5}" srcId="{17F5F1B3-9015-4FA8-83FC-CBEAB26E2477}" destId="{95C63ADB-1657-4588-818E-A955228C809A}" srcOrd="1" destOrd="0" parTransId="{23B8230F-3B28-4BD9-9915-DAE30B958A76}" sibTransId="{33E75CFC-1822-41E9-AF10-5BC94B151586}"/>
    <dgm:cxn modelId="{B3D63F6A-779C-4390-B428-DA9E2616A7E8}" type="presOf" srcId="{17F5F1B3-9015-4FA8-83FC-CBEAB26E2477}" destId="{451231A4-BC07-4998-90DA-D22B7D7A2EB3}" srcOrd="0" destOrd="0" presId="urn:microsoft.com/office/officeart/2018/2/layout/IconCircleList"/>
    <dgm:cxn modelId="{2E88A04D-ECF7-4246-9057-8E6CEB509468}" srcId="{17F5F1B3-9015-4FA8-83FC-CBEAB26E2477}" destId="{7FC5AE45-DBE2-4C94-BDE7-BBF83EBB9000}" srcOrd="0" destOrd="0" parTransId="{29961ACE-C6F5-4253-9980-EC0F5FC00A7F}" sibTransId="{A2A9805E-08C8-4ED6-A942-BC8A0DC8FC6F}"/>
    <dgm:cxn modelId="{93F3B97E-22D0-47AB-B297-004A2412C707}" type="presOf" srcId="{33E75CFC-1822-41E9-AF10-5BC94B151586}" destId="{5480BFC4-4688-4EDC-8300-1E242E9D3ED3}" srcOrd="0" destOrd="0" presId="urn:microsoft.com/office/officeart/2018/2/layout/IconCircleList"/>
    <dgm:cxn modelId="{3DDB4587-EC94-4066-9AE2-5BA2AD26189A}" type="presOf" srcId="{7FC5AE45-DBE2-4C94-BDE7-BBF83EBB9000}" destId="{5C453BD5-9F86-4326-97E3-08A50BB85275}" srcOrd="0" destOrd="0" presId="urn:microsoft.com/office/officeart/2018/2/layout/IconCircleList"/>
    <dgm:cxn modelId="{C53121B8-15DE-487A-81AF-0A44ED0F3C45}" type="presOf" srcId="{D8FDA869-64CB-4518-ADCA-8C9D08E97D20}" destId="{054A181D-7A58-4F6C-9DF4-C08981AD8C93}" srcOrd="0" destOrd="0" presId="urn:microsoft.com/office/officeart/2018/2/layout/IconCircleList"/>
    <dgm:cxn modelId="{FBE57ACA-2ADC-48D2-ACBE-C0BA9409AB45}" type="presOf" srcId="{95C63ADB-1657-4588-818E-A955228C809A}" destId="{9DE03AE9-8B22-41D2-9214-B203809A3C3A}" srcOrd="0" destOrd="0" presId="urn:microsoft.com/office/officeart/2018/2/layout/IconCircleList"/>
    <dgm:cxn modelId="{C40626D4-F711-44D3-9538-53FE52C2786A}" srcId="{17F5F1B3-9015-4FA8-83FC-CBEAB26E2477}" destId="{3D71F310-FB1C-49DB-B778-8EEBEAD71450}" srcOrd="3" destOrd="0" parTransId="{C26CFE28-1536-4921-BE99-A4FE2B434630}" sibTransId="{AEE5719D-DA3C-48D4-A9FA-E6616B463B68}"/>
    <dgm:cxn modelId="{B97B28DB-C0B3-4546-B780-997BC47F1E1D}" type="presOf" srcId="{106943DF-251F-4C59-8F0B-4F10C4BE4D08}" destId="{3143E573-D046-415E-A4C7-8FFC1F1303B0}" srcOrd="0" destOrd="0" presId="urn:microsoft.com/office/officeart/2018/2/layout/IconCircleList"/>
    <dgm:cxn modelId="{9D782BED-D57C-49E5-AECF-89306660317A}" srcId="{17F5F1B3-9015-4FA8-83FC-CBEAB26E2477}" destId="{106943DF-251F-4C59-8F0B-4F10C4BE4D08}" srcOrd="2" destOrd="0" parTransId="{4D57CE58-271A-455F-BDC4-4D46D5DAEEAB}" sibTransId="{D8FDA869-64CB-4518-ADCA-8C9D08E97D20}"/>
    <dgm:cxn modelId="{77B44CF9-95A5-4FC5-B7E9-F8FB84BFC09B}" type="presOf" srcId="{3D71F310-FB1C-49DB-B778-8EEBEAD71450}" destId="{EFED9FB1-66E8-4413-BB85-CE8F102F0118}" srcOrd="0" destOrd="0" presId="urn:microsoft.com/office/officeart/2018/2/layout/IconCircleList"/>
    <dgm:cxn modelId="{92E529EB-7D52-4232-99EE-571118C2A689}" type="presParOf" srcId="{451231A4-BC07-4998-90DA-D22B7D7A2EB3}" destId="{BF06CF43-71DF-4C1A-9D2F-C09DA600B907}" srcOrd="0" destOrd="0" presId="urn:microsoft.com/office/officeart/2018/2/layout/IconCircleList"/>
    <dgm:cxn modelId="{63CF3BFA-8C64-40D1-8041-99968058A6B7}" type="presParOf" srcId="{BF06CF43-71DF-4C1A-9D2F-C09DA600B907}" destId="{00490D12-9CA8-4DBC-B2C4-CCE6FED74320}" srcOrd="0" destOrd="0" presId="urn:microsoft.com/office/officeart/2018/2/layout/IconCircleList"/>
    <dgm:cxn modelId="{952EDC0D-CBF0-47C1-94ED-AAB732E91AAE}" type="presParOf" srcId="{00490D12-9CA8-4DBC-B2C4-CCE6FED74320}" destId="{6E536672-6D55-484C-91DB-FAF22BBA45B5}" srcOrd="0" destOrd="0" presId="urn:microsoft.com/office/officeart/2018/2/layout/IconCircleList"/>
    <dgm:cxn modelId="{60561AD5-1933-4C32-BCAE-3D92945BC6F1}" type="presParOf" srcId="{00490D12-9CA8-4DBC-B2C4-CCE6FED74320}" destId="{874C9FF6-8803-4417-B268-FEDA432F4BA8}" srcOrd="1" destOrd="0" presId="urn:microsoft.com/office/officeart/2018/2/layout/IconCircleList"/>
    <dgm:cxn modelId="{A7FF2FA8-E286-4563-A0E8-83D8DE35BD45}" type="presParOf" srcId="{00490D12-9CA8-4DBC-B2C4-CCE6FED74320}" destId="{2B07042D-E579-4252-98D0-504A46D50848}" srcOrd="2" destOrd="0" presId="urn:microsoft.com/office/officeart/2018/2/layout/IconCircleList"/>
    <dgm:cxn modelId="{2C6BD95E-BA6D-43D8-A0EB-652515310BA9}" type="presParOf" srcId="{00490D12-9CA8-4DBC-B2C4-CCE6FED74320}" destId="{5C453BD5-9F86-4326-97E3-08A50BB85275}" srcOrd="3" destOrd="0" presId="urn:microsoft.com/office/officeart/2018/2/layout/IconCircleList"/>
    <dgm:cxn modelId="{8FE893A0-988F-4701-A7AC-64E453F1546D}" type="presParOf" srcId="{BF06CF43-71DF-4C1A-9D2F-C09DA600B907}" destId="{1B771100-CDDD-4013-BAF5-1F6D631ED4FD}" srcOrd="1" destOrd="0" presId="urn:microsoft.com/office/officeart/2018/2/layout/IconCircleList"/>
    <dgm:cxn modelId="{DF106D37-CE99-4810-92B0-77350F6E0861}" type="presParOf" srcId="{BF06CF43-71DF-4C1A-9D2F-C09DA600B907}" destId="{9569EFDD-0C6D-4287-8091-DD0D2C08F4FF}" srcOrd="2" destOrd="0" presId="urn:microsoft.com/office/officeart/2018/2/layout/IconCircleList"/>
    <dgm:cxn modelId="{D2D8CEF4-CECC-49DD-AE10-E2F0A7F589A3}" type="presParOf" srcId="{9569EFDD-0C6D-4287-8091-DD0D2C08F4FF}" destId="{409456B2-4C1B-4C86-B91B-29FA2F585E45}" srcOrd="0" destOrd="0" presId="urn:microsoft.com/office/officeart/2018/2/layout/IconCircleList"/>
    <dgm:cxn modelId="{6D91AFB7-F074-41A7-961E-15CC2C1F6928}" type="presParOf" srcId="{9569EFDD-0C6D-4287-8091-DD0D2C08F4FF}" destId="{A9F293D3-45E3-4A47-B186-B543056AFE28}" srcOrd="1" destOrd="0" presId="urn:microsoft.com/office/officeart/2018/2/layout/IconCircleList"/>
    <dgm:cxn modelId="{B5081D4B-3DBD-4715-B1EC-01531BDE38FC}" type="presParOf" srcId="{9569EFDD-0C6D-4287-8091-DD0D2C08F4FF}" destId="{05A976CF-1C07-423A-A57E-82CCF133B7F5}" srcOrd="2" destOrd="0" presId="urn:microsoft.com/office/officeart/2018/2/layout/IconCircleList"/>
    <dgm:cxn modelId="{662BEF74-00A1-4C61-997F-FF82DE2580D0}" type="presParOf" srcId="{9569EFDD-0C6D-4287-8091-DD0D2C08F4FF}" destId="{9DE03AE9-8B22-41D2-9214-B203809A3C3A}" srcOrd="3" destOrd="0" presId="urn:microsoft.com/office/officeart/2018/2/layout/IconCircleList"/>
    <dgm:cxn modelId="{12EC2283-49D2-4A06-B394-F6D43309953D}" type="presParOf" srcId="{BF06CF43-71DF-4C1A-9D2F-C09DA600B907}" destId="{5480BFC4-4688-4EDC-8300-1E242E9D3ED3}" srcOrd="3" destOrd="0" presId="urn:microsoft.com/office/officeart/2018/2/layout/IconCircleList"/>
    <dgm:cxn modelId="{C5F6C728-B389-4522-BAC4-7F978D5FB3D1}" type="presParOf" srcId="{BF06CF43-71DF-4C1A-9D2F-C09DA600B907}" destId="{F230B44E-A4CF-4C10-890E-B8D5A4051711}" srcOrd="4" destOrd="0" presId="urn:microsoft.com/office/officeart/2018/2/layout/IconCircleList"/>
    <dgm:cxn modelId="{DB7AE5A4-CD29-4692-8B2F-9C591626BEFF}" type="presParOf" srcId="{F230B44E-A4CF-4C10-890E-B8D5A4051711}" destId="{E707D953-0D48-42D2-BE68-D7ACE3BEC20E}" srcOrd="0" destOrd="0" presId="urn:microsoft.com/office/officeart/2018/2/layout/IconCircleList"/>
    <dgm:cxn modelId="{3523C254-AA50-46BD-B904-FAA30CCE01F6}" type="presParOf" srcId="{F230B44E-A4CF-4C10-890E-B8D5A4051711}" destId="{F13251E0-35B4-4A36-8D86-16E060D1544E}" srcOrd="1" destOrd="0" presId="urn:microsoft.com/office/officeart/2018/2/layout/IconCircleList"/>
    <dgm:cxn modelId="{2B71A98E-4CEF-453B-9114-255E1D7FBE6A}" type="presParOf" srcId="{F230B44E-A4CF-4C10-890E-B8D5A4051711}" destId="{9E41C21D-2B38-45EF-8DEC-2D6A896E8226}" srcOrd="2" destOrd="0" presId="urn:microsoft.com/office/officeart/2018/2/layout/IconCircleList"/>
    <dgm:cxn modelId="{06CB056D-0CF1-4CBA-9804-B0E3A3DEA8DD}" type="presParOf" srcId="{F230B44E-A4CF-4C10-890E-B8D5A4051711}" destId="{3143E573-D046-415E-A4C7-8FFC1F1303B0}" srcOrd="3" destOrd="0" presId="urn:microsoft.com/office/officeart/2018/2/layout/IconCircleList"/>
    <dgm:cxn modelId="{A65ACF3E-A1DB-473B-986C-2CF3538A12AD}" type="presParOf" srcId="{BF06CF43-71DF-4C1A-9D2F-C09DA600B907}" destId="{054A181D-7A58-4F6C-9DF4-C08981AD8C93}" srcOrd="5" destOrd="0" presId="urn:microsoft.com/office/officeart/2018/2/layout/IconCircleList"/>
    <dgm:cxn modelId="{BA321EA0-23DF-42A8-9486-5D9C4AD71FB8}" type="presParOf" srcId="{BF06CF43-71DF-4C1A-9D2F-C09DA600B907}" destId="{37C5DCB0-5751-475E-90DF-C1C48B3D4F6D}" srcOrd="6" destOrd="0" presId="urn:microsoft.com/office/officeart/2018/2/layout/IconCircleList"/>
    <dgm:cxn modelId="{83C6E867-B7DC-4D8C-A5BF-8D7EA3B92490}" type="presParOf" srcId="{37C5DCB0-5751-475E-90DF-C1C48B3D4F6D}" destId="{9A600AA0-F9DD-472A-8DEA-9D66146374D6}" srcOrd="0" destOrd="0" presId="urn:microsoft.com/office/officeart/2018/2/layout/IconCircleList"/>
    <dgm:cxn modelId="{A7A1EA26-89D8-4169-8B21-90B373E99CA7}" type="presParOf" srcId="{37C5DCB0-5751-475E-90DF-C1C48B3D4F6D}" destId="{DD7B0084-9816-4048-ABDA-EBA2E36E0139}" srcOrd="1" destOrd="0" presId="urn:microsoft.com/office/officeart/2018/2/layout/IconCircleList"/>
    <dgm:cxn modelId="{D0F17CE4-0325-47B9-90A6-00DE158B0B34}" type="presParOf" srcId="{37C5DCB0-5751-475E-90DF-C1C48B3D4F6D}" destId="{143EE1CB-AEBD-4127-AF96-E49B3F79C376}" srcOrd="2" destOrd="0" presId="urn:microsoft.com/office/officeart/2018/2/layout/IconCircleList"/>
    <dgm:cxn modelId="{7F696EBE-813C-46EE-8D2C-E7B3D1987E5B}" type="presParOf" srcId="{37C5DCB0-5751-475E-90DF-C1C48B3D4F6D}" destId="{EFED9FB1-66E8-4413-BB85-CE8F102F011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467354-AE34-42F8-940E-C6BC51D0BBD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82A33C4-D419-4D8C-AFBE-E6396E7C887B}">
      <dgm:prSet/>
      <dgm:spPr/>
      <dgm:t>
        <a:bodyPr/>
        <a:lstStyle/>
        <a:p>
          <a:r>
            <a:rPr lang="en-GB" dirty="0"/>
            <a:t>Having trouble using learning management systems</a:t>
          </a:r>
        </a:p>
        <a:p>
          <a:endParaRPr lang="en-US" dirty="0"/>
        </a:p>
      </dgm:t>
    </dgm:pt>
    <dgm:pt modelId="{6F651FBD-FDFA-472F-8CEA-1967E27D0A84}" type="parTrans" cxnId="{954D1386-50DA-4FED-8E55-5C4AADCDE0A5}">
      <dgm:prSet/>
      <dgm:spPr/>
      <dgm:t>
        <a:bodyPr/>
        <a:lstStyle/>
        <a:p>
          <a:endParaRPr lang="en-US"/>
        </a:p>
      </dgm:t>
    </dgm:pt>
    <dgm:pt modelId="{9B1B22FB-9B07-4BB3-AD9B-32BB937A4A38}" type="sibTrans" cxnId="{954D1386-50DA-4FED-8E55-5C4AADCDE0A5}">
      <dgm:prSet/>
      <dgm:spPr/>
      <dgm:t>
        <a:bodyPr/>
        <a:lstStyle/>
        <a:p>
          <a:endParaRPr lang="en-US"/>
        </a:p>
      </dgm:t>
    </dgm:pt>
    <dgm:pt modelId="{9CCB2351-3598-454E-AEC8-137BEE4C4D46}">
      <dgm:prSet/>
      <dgm:spPr/>
      <dgm:t>
        <a:bodyPr/>
        <a:lstStyle/>
        <a:p>
          <a:r>
            <a:rPr lang="en-GB" dirty="0"/>
            <a:t>Lack of self-control and motivation</a:t>
          </a:r>
        </a:p>
        <a:p>
          <a:endParaRPr lang="en-US" dirty="0"/>
        </a:p>
      </dgm:t>
    </dgm:pt>
    <dgm:pt modelId="{BA9099F6-4CF5-4DBB-BAFA-D9B207867246}" type="parTrans" cxnId="{ACBF867B-50D5-476A-AA53-41D657701A14}">
      <dgm:prSet/>
      <dgm:spPr/>
      <dgm:t>
        <a:bodyPr/>
        <a:lstStyle/>
        <a:p>
          <a:endParaRPr lang="en-US"/>
        </a:p>
      </dgm:t>
    </dgm:pt>
    <dgm:pt modelId="{954F0AD2-B476-4100-A076-BAA52F111ECA}" type="sibTrans" cxnId="{ACBF867B-50D5-476A-AA53-41D657701A14}">
      <dgm:prSet/>
      <dgm:spPr/>
      <dgm:t>
        <a:bodyPr/>
        <a:lstStyle/>
        <a:p>
          <a:endParaRPr lang="en-US"/>
        </a:p>
      </dgm:t>
    </dgm:pt>
    <dgm:pt modelId="{74249698-42A4-40E6-81D6-F0DF17159775}">
      <dgm:prSet/>
      <dgm:spPr/>
      <dgm:t>
        <a:bodyPr/>
        <a:lstStyle/>
        <a:p>
          <a:r>
            <a:rPr lang="en-GB" dirty="0"/>
            <a:t>Poor interaction between teachers</a:t>
          </a:r>
        </a:p>
        <a:p>
          <a:endParaRPr lang="en-US" dirty="0"/>
        </a:p>
      </dgm:t>
    </dgm:pt>
    <dgm:pt modelId="{52D123B4-CAA7-4396-B433-11C938019DE7}" type="parTrans" cxnId="{8097823C-969C-4209-A6CD-F35F8E84ADF1}">
      <dgm:prSet/>
      <dgm:spPr/>
      <dgm:t>
        <a:bodyPr/>
        <a:lstStyle/>
        <a:p>
          <a:endParaRPr lang="en-US"/>
        </a:p>
      </dgm:t>
    </dgm:pt>
    <dgm:pt modelId="{D132EA1E-B464-44C2-8582-63E0D7C92AEC}" type="sibTrans" cxnId="{8097823C-969C-4209-A6CD-F35F8E84ADF1}">
      <dgm:prSet/>
      <dgm:spPr/>
      <dgm:t>
        <a:bodyPr/>
        <a:lstStyle/>
        <a:p>
          <a:endParaRPr lang="en-US"/>
        </a:p>
      </dgm:t>
    </dgm:pt>
    <dgm:pt modelId="{D2FA3887-73E4-4384-B298-8A095FD7B3AB}">
      <dgm:prSet/>
      <dgm:spPr/>
      <dgm:t>
        <a:bodyPr/>
        <a:lstStyle/>
        <a:p>
          <a:r>
            <a:rPr lang="en-GB" dirty="0"/>
            <a:t>Technology difficulties such as a poor internet connection or a lack of a technology device </a:t>
          </a:r>
        </a:p>
        <a:p>
          <a:br>
            <a:rPr lang="en-GB" dirty="0"/>
          </a:br>
          <a:endParaRPr lang="en-US" dirty="0"/>
        </a:p>
      </dgm:t>
    </dgm:pt>
    <dgm:pt modelId="{84AE025D-A252-4251-8371-DD2D92CB96FA}" type="parTrans" cxnId="{35481908-DE5E-4662-8763-1CE4D91F7DD4}">
      <dgm:prSet/>
      <dgm:spPr/>
      <dgm:t>
        <a:bodyPr/>
        <a:lstStyle/>
        <a:p>
          <a:endParaRPr lang="en-US"/>
        </a:p>
      </dgm:t>
    </dgm:pt>
    <dgm:pt modelId="{E83D871B-1CE3-40B7-8720-5F5E9535737B}" type="sibTrans" cxnId="{35481908-DE5E-4662-8763-1CE4D91F7DD4}">
      <dgm:prSet/>
      <dgm:spPr/>
      <dgm:t>
        <a:bodyPr/>
        <a:lstStyle/>
        <a:p>
          <a:endParaRPr lang="en-US"/>
        </a:p>
      </dgm:t>
    </dgm:pt>
    <dgm:pt modelId="{CA8FCA89-3A24-47AE-81B5-2BB033F5D903}" type="pres">
      <dgm:prSet presAssocID="{CF467354-AE34-42F8-940E-C6BC51D0BBDD}" presName="root" presStyleCnt="0">
        <dgm:presLayoutVars>
          <dgm:dir/>
          <dgm:resizeHandles val="exact"/>
        </dgm:presLayoutVars>
      </dgm:prSet>
      <dgm:spPr/>
    </dgm:pt>
    <dgm:pt modelId="{07A1EFCE-D67A-4D7D-9650-8775B6CA6FDB}" type="pres">
      <dgm:prSet presAssocID="{682A33C4-D419-4D8C-AFBE-E6396E7C887B}" presName="compNode" presStyleCnt="0"/>
      <dgm:spPr/>
    </dgm:pt>
    <dgm:pt modelId="{8C74103F-E2B5-4116-A5F5-C61552AA308B}" type="pres">
      <dgm:prSet presAssocID="{682A33C4-D419-4D8C-AFBE-E6396E7C887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D5E0B9-8EC2-47E7-A52D-15D2939C9626}" type="pres">
      <dgm:prSet presAssocID="{682A33C4-D419-4D8C-AFBE-E6396E7C887B}" presName="spaceRect" presStyleCnt="0"/>
      <dgm:spPr/>
    </dgm:pt>
    <dgm:pt modelId="{AFDF2328-628F-485D-AD46-4F399E35AECA}" type="pres">
      <dgm:prSet presAssocID="{682A33C4-D419-4D8C-AFBE-E6396E7C887B}" presName="textRect" presStyleLbl="revTx" presStyleIdx="0" presStyleCnt="4">
        <dgm:presLayoutVars>
          <dgm:chMax val="1"/>
          <dgm:chPref val="1"/>
        </dgm:presLayoutVars>
      </dgm:prSet>
      <dgm:spPr/>
    </dgm:pt>
    <dgm:pt modelId="{E6F5B432-84DB-4F2F-AB9D-8253330AA4E7}" type="pres">
      <dgm:prSet presAssocID="{9B1B22FB-9B07-4BB3-AD9B-32BB937A4A38}" presName="sibTrans" presStyleCnt="0"/>
      <dgm:spPr/>
    </dgm:pt>
    <dgm:pt modelId="{9D41519B-EEED-4C4D-AC6C-4F6F1780EE13}" type="pres">
      <dgm:prSet presAssocID="{9CCB2351-3598-454E-AEC8-137BEE4C4D46}" presName="compNode" presStyleCnt="0"/>
      <dgm:spPr/>
    </dgm:pt>
    <dgm:pt modelId="{82BBC7B0-93A5-45AC-A369-994DA7FFCEBC}" type="pres">
      <dgm:prSet presAssocID="{9CCB2351-3598-454E-AEC8-137BEE4C4D4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E0C89EE3-4A24-4C3A-8F93-A96F7E6ABBD7}" type="pres">
      <dgm:prSet presAssocID="{9CCB2351-3598-454E-AEC8-137BEE4C4D46}" presName="spaceRect" presStyleCnt="0"/>
      <dgm:spPr/>
    </dgm:pt>
    <dgm:pt modelId="{8C67E249-E394-4C00-920F-67357E72EB06}" type="pres">
      <dgm:prSet presAssocID="{9CCB2351-3598-454E-AEC8-137BEE4C4D46}" presName="textRect" presStyleLbl="revTx" presStyleIdx="1" presStyleCnt="4">
        <dgm:presLayoutVars>
          <dgm:chMax val="1"/>
          <dgm:chPref val="1"/>
        </dgm:presLayoutVars>
      </dgm:prSet>
      <dgm:spPr/>
    </dgm:pt>
    <dgm:pt modelId="{7075CDA0-58BC-4C03-842D-E44892D3B1CE}" type="pres">
      <dgm:prSet presAssocID="{954F0AD2-B476-4100-A076-BAA52F111ECA}" presName="sibTrans" presStyleCnt="0"/>
      <dgm:spPr/>
    </dgm:pt>
    <dgm:pt modelId="{5CB02E3B-4C84-4B97-A854-7429AB921F2E}" type="pres">
      <dgm:prSet presAssocID="{74249698-42A4-40E6-81D6-F0DF17159775}" presName="compNode" presStyleCnt="0"/>
      <dgm:spPr/>
    </dgm:pt>
    <dgm:pt modelId="{C9615B7B-41B3-4842-B412-762898457647}" type="pres">
      <dgm:prSet presAssocID="{74249698-42A4-40E6-81D6-F0DF1715977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0C542E9-BF15-48FF-80DA-61DDD22F0519}" type="pres">
      <dgm:prSet presAssocID="{74249698-42A4-40E6-81D6-F0DF17159775}" presName="spaceRect" presStyleCnt="0"/>
      <dgm:spPr/>
    </dgm:pt>
    <dgm:pt modelId="{3F2351BD-415D-427F-9128-9EAE4FEBD5C6}" type="pres">
      <dgm:prSet presAssocID="{74249698-42A4-40E6-81D6-F0DF17159775}" presName="textRect" presStyleLbl="revTx" presStyleIdx="2" presStyleCnt="4">
        <dgm:presLayoutVars>
          <dgm:chMax val="1"/>
          <dgm:chPref val="1"/>
        </dgm:presLayoutVars>
      </dgm:prSet>
      <dgm:spPr/>
    </dgm:pt>
    <dgm:pt modelId="{3CD90D48-816B-431E-BA3D-E141C39454BE}" type="pres">
      <dgm:prSet presAssocID="{D132EA1E-B464-44C2-8582-63E0D7C92AEC}" presName="sibTrans" presStyleCnt="0"/>
      <dgm:spPr/>
    </dgm:pt>
    <dgm:pt modelId="{9786D2D0-C073-40BA-8B29-CEAFC8A095C1}" type="pres">
      <dgm:prSet presAssocID="{D2FA3887-73E4-4384-B298-8A095FD7B3AB}" presName="compNode" presStyleCnt="0"/>
      <dgm:spPr/>
    </dgm:pt>
    <dgm:pt modelId="{CB6EABC2-511C-48EA-892F-00493D9A270F}" type="pres">
      <dgm:prSet presAssocID="{D2FA3887-73E4-4384-B298-8A095FD7B3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219E544-ED1C-4B4A-B13F-520297A48FB2}" type="pres">
      <dgm:prSet presAssocID="{D2FA3887-73E4-4384-B298-8A095FD7B3AB}" presName="spaceRect" presStyleCnt="0"/>
      <dgm:spPr/>
    </dgm:pt>
    <dgm:pt modelId="{1B4C3370-60EB-4AFA-A0D9-020EEA01FDBE}" type="pres">
      <dgm:prSet presAssocID="{D2FA3887-73E4-4384-B298-8A095FD7B3A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5481908-DE5E-4662-8763-1CE4D91F7DD4}" srcId="{CF467354-AE34-42F8-940E-C6BC51D0BBDD}" destId="{D2FA3887-73E4-4384-B298-8A095FD7B3AB}" srcOrd="3" destOrd="0" parTransId="{84AE025D-A252-4251-8371-DD2D92CB96FA}" sibTransId="{E83D871B-1CE3-40B7-8720-5F5E9535737B}"/>
    <dgm:cxn modelId="{A32B8F2A-6A79-4401-B3ED-0F72AC211DE1}" type="presOf" srcId="{74249698-42A4-40E6-81D6-F0DF17159775}" destId="{3F2351BD-415D-427F-9128-9EAE4FEBD5C6}" srcOrd="0" destOrd="0" presId="urn:microsoft.com/office/officeart/2018/2/layout/IconLabelList"/>
    <dgm:cxn modelId="{8097823C-969C-4209-A6CD-F35F8E84ADF1}" srcId="{CF467354-AE34-42F8-940E-C6BC51D0BBDD}" destId="{74249698-42A4-40E6-81D6-F0DF17159775}" srcOrd="2" destOrd="0" parTransId="{52D123B4-CAA7-4396-B433-11C938019DE7}" sibTransId="{D132EA1E-B464-44C2-8582-63E0D7C92AEC}"/>
    <dgm:cxn modelId="{ACBF867B-50D5-476A-AA53-41D657701A14}" srcId="{CF467354-AE34-42F8-940E-C6BC51D0BBDD}" destId="{9CCB2351-3598-454E-AEC8-137BEE4C4D46}" srcOrd="1" destOrd="0" parTransId="{BA9099F6-4CF5-4DBB-BAFA-D9B207867246}" sibTransId="{954F0AD2-B476-4100-A076-BAA52F111ECA}"/>
    <dgm:cxn modelId="{954D1386-50DA-4FED-8E55-5C4AADCDE0A5}" srcId="{CF467354-AE34-42F8-940E-C6BC51D0BBDD}" destId="{682A33C4-D419-4D8C-AFBE-E6396E7C887B}" srcOrd="0" destOrd="0" parTransId="{6F651FBD-FDFA-472F-8CEA-1967E27D0A84}" sibTransId="{9B1B22FB-9B07-4BB3-AD9B-32BB937A4A38}"/>
    <dgm:cxn modelId="{5E3A3CAE-9CCA-4932-B0AF-DCF919F74FEE}" type="presOf" srcId="{D2FA3887-73E4-4384-B298-8A095FD7B3AB}" destId="{1B4C3370-60EB-4AFA-A0D9-020EEA01FDBE}" srcOrd="0" destOrd="0" presId="urn:microsoft.com/office/officeart/2018/2/layout/IconLabelList"/>
    <dgm:cxn modelId="{D334CDBB-F56E-4A8E-83DD-64BF1E98CF7A}" type="presOf" srcId="{CF467354-AE34-42F8-940E-C6BC51D0BBDD}" destId="{CA8FCA89-3A24-47AE-81B5-2BB033F5D903}" srcOrd="0" destOrd="0" presId="urn:microsoft.com/office/officeart/2018/2/layout/IconLabelList"/>
    <dgm:cxn modelId="{01EF72F0-A120-44F2-B0DB-E0F406D72F4B}" type="presOf" srcId="{682A33C4-D419-4D8C-AFBE-E6396E7C887B}" destId="{AFDF2328-628F-485D-AD46-4F399E35AECA}" srcOrd="0" destOrd="0" presId="urn:microsoft.com/office/officeart/2018/2/layout/IconLabelList"/>
    <dgm:cxn modelId="{8B5B8EF9-4F82-439C-84FA-CDD95468FF17}" type="presOf" srcId="{9CCB2351-3598-454E-AEC8-137BEE4C4D46}" destId="{8C67E249-E394-4C00-920F-67357E72EB06}" srcOrd="0" destOrd="0" presId="urn:microsoft.com/office/officeart/2018/2/layout/IconLabelList"/>
    <dgm:cxn modelId="{EEAEA7B5-D4D0-4BB6-8B59-CCD6114E99C1}" type="presParOf" srcId="{CA8FCA89-3A24-47AE-81B5-2BB033F5D903}" destId="{07A1EFCE-D67A-4D7D-9650-8775B6CA6FDB}" srcOrd="0" destOrd="0" presId="urn:microsoft.com/office/officeart/2018/2/layout/IconLabelList"/>
    <dgm:cxn modelId="{D8B7694E-8329-4DC2-B8E5-9A920D989F70}" type="presParOf" srcId="{07A1EFCE-D67A-4D7D-9650-8775B6CA6FDB}" destId="{8C74103F-E2B5-4116-A5F5-C61552AA308B}" srcOrd="0" destOrd="0" presId="urn:microsoft.com/office/officeart/2018/2/layout/IconLabelList"/>
    <dgm:cxn modelId="{26FCB279-B442-4DD1-AF9E-971CDBCD778F}" type="presParOf" srcId="{07A1EFCE-D67A-4D7D-9650-8775B6CA6FDB}" destId="{A8D5E0B9-8EC2-47E7-A52D-15D2939C9626}" srcOrd="1" destOrd="0" presId="urn:microsoft.com/office/officeart/2018/2/layout/IconLabelList"/>
    <dgm:cxn modelId="{B4E9502F-1FC6-4722-A193-8EE77B487326}" type="presParOf" srcId="{07A1EFCE-D67A-4D7D-9650-8775B6CA6FDB}" destId="{AFDF2328-628F-485D-AD46-4F399E35AECA}" srcOrd="2" destOrd="0" presId="urn:microsoft.com/office/officeart/2018/2/layout/IconLabelList"/>
    <dgm:cxn modelId="{5EA92B79-2166-4241-ACB0-C116DC1DE5E1}" type="presParOf" srcId="{CA8FCA89-3A24-47AE-81B5-2BB033F5D903}" destId="{E6F5B432-84DB-4F2F-AB9D-8253330AA4E7}" srcOrd="1" destOrd="0" presId="urn:microsoft.com/office/officeart/2018/2/layout/IconLabelList"/>
    <dgm:cxn modelId="{B9FF2A0A-868B-41D0-B4EA-F61791CF23A5}" type="presParOf" srcId="{CA8FCA89-3A24-47AE-81B5-2BB033F5D903}" destId="{9D41519B-EEED-4C4D-AC6C-4F6F1780EE13}" srcOrd="2" destOrd="0" presId="urn:microsoft.com/office/officeart/2018/2/layout/IconLabelList"/>
    <dgm:cxn modelId="{BE428A6A-AEED-40BB-80A5-432641C4647E}" type="presParOf" srcId="{9D41519B-EEED-4C4D-AC6C-4F6F1780EE13}" destId="{82BBC7B0-93A5-45AC-A369-994DA7FFCEBC}" srcOrd="0" destOrd="0" presId="urn:microsoft.com/office/officeart/2018/2/layout/IconLabelList"/>
    <dgm:cxn modelId="{DCA2D010-FCD9-43C0-A2BC-C8AD559D1577}" type="presParOf" srcId="{9D41519B-EEED-4C4D-AC6C-4F6F1780EE13}" destId="{E0C89EE3-4A24-4C3A-8F93-A96F7E6ABBD7}" srcOrd="1" destOrd="0" presId="urn:microsoft.com/office/officeart/2018/2/layout/IconLabelList"/>
    <dgm:cxn modelId="{2175508E-713B-40FB-B0B3-9165935A51F2}" type="presParOf" srcId="{9D41519B-EEED-4C4D-AC6C-4F6F1780EE13}" destId="{8C67E249-E394-4C00-920F-67357E72EB06}" srcOrd="2" destOrd="0" presId="urn:microsoft.com/office/officeart/2018/2/layout/IconLabelList"/>
    <dgm:cxn modelId="{39ED24C9-58D5-46B1-9DFA-9226C8F3ACBD}" type="presParOf" srcId="{CA8FCA89-3A24-47AE-81B5-2BB033F5D903}" destId="{7075CDA0-58BC-4C03-842D-E44892D3B1CE}" srcOrd="3" destOrd="0" presId="urn:microsoft.com/office/officeart/2018/2/layout/IconLabelList"/>
    <dgm:cxn modelId="{F5BFE8F5-F5A7-4CB6-9FC7-A99E02ECFB61}" type="presParOf" srcId="{CA8FCA89-3A24-47AE-81B5-2BB033F5D903}" destId="{5CB02E3B-4C84-4B97-A854-7429AB921F2E}" srcOrd="4" destOrd="0" presId="urn:microsoft.com/office/officeart/2018/2/layout/IconLabelList"/>
    <dgm:cxn modelId="{9F9FD3FB-8A83-470B-B29A-EBA4DC3201A3}" type="presParOf" srcId="{5CB02E3B-4C84-4B97-A854-7429AB921F2E}" destId="{C9615B7B-41B3-4842-B412-762898457647}" srcOrd="0" destOrd="0" presId="urn:microsoft.com/office/officeart/2018/2/layout/IconLabelList"/>
    <dgm:cxn modelId="{D347D073-45A2-4894-BB97-5383CE27122A}" type="presParOf" srcId="{5CB02E3B-4C84-4B97-A854-7429AB921F2E}" destId="{90C542E9-BF15-48FF-80DA-61DDD22F0519}" srcOrd="1" destOrd="0" presId="urn:microsoft.com/office/officeart/2018/2/layout/IconLabelList"/>
    <dgm:cxn modelId="{6B2C7384-062B-42EA-A339-B57B70F3D38A}" type="presParOf" srcId="{5CB02E3B-4C84-4B97-A854-7429AB921F2E}" destId="{3F2351BD-415D-427F-9128-9EAE4FEBD5C6}" srcOrd="2" destOrd="0" presId="urn:microsoft.com/office/officeart/2018/2/layout/IconLabelList"/>
    <dgm:cxn modelId="{A61B17AC-CD1E-409E-A9A7-9CF7A35CC607}" type="presParOf" srcId="{CA8FCA89-3A24-47AE-81B5-2BB033F5D903}" destId="{3CD90D48-816B-431E-BA3D-E141C39454BE}" srcOrd="5" destOrd="0" presId="urn:microsoft.com/office/officeart/2018/2/layout/IconLabelList"/>
    <dgm:cxn modelId="{4DB1B99B-955D-4B3C-A537-09BCC0CE3AD5}" type="presParOf" srcId="{CA8FCA89-3A24-47AE-81B5-2BB033F5D903}" destId="{9786D2D0-C073-40BA-8B29-CEAFC8A095C1}" srcOrd="6" destOrd="0" presId="urn:microsoft.com/office/officeart/2018/2/layout/IconLabelList"/>
    <dgm:cxn modelId="{C35E378B-D6B9-4609-8092-EB2CC0537FC7}" type="presParOf" srcId="{9786D2D0-C073-40BA-8B29-CEAFC8A095C1}" destId="{CB6EABC2-511C-48EA-892F-00493D9A270F}" srcOrd="0" destOrd="0" presId="urn:microsoft.com/office/officeart/2018/2/layout/IconLabelList"/>
    <dgm:cxn modelId="{760F6AE0-AA3E-4617-94CB-AE6FCEE253B1}" type="presParOf" srcId="{9786D2D0-C073-40BA-8B29-CEAFC8A095C1}" destId="{E219E544-ED1C-4B4A-B13F-520297A48FB2}" srcOrd="1" destOrd="0" presId="urn:microsoft.com/office/officeart/2018/2/layout/IconLabelList"/>
    <dgm:cxn modelId="{BD7FBF45-FE59-48C5-94B8-5EDA38013EC2}" type="presParOf" srcId="{9786D2D0-C073-40BA-8B29-CEAFC8A095C1}" destId="{1B4C3370-60EB-4AFA-A0D9-020EEA01FDB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62AD01-CEA6-4B9D-89BA-68A0508EFE2B}">
      <dsp:nvSpPr>
        <dsp:cNvPr id="0" name=""/>
        <dsp:cNvSpPr/>
      </dsp:nvSpPr>
      <dsp:spPr>
        <a:xfrm>
          <a:off x="0" y="852586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F51ACA-760D-4334-B1EE-E6ECF037C456}">
      <dsp:nvSpPr>
        <dsp:cNvPr id="0" name=""/>
        <dsp:cNvSpPr/>
      </dsp:nvSpPr>
      <dsp:spPr>
        <a:xfrm>
          <a:off x="476136" y="1206738"/>
          <a:ext cx="865703" cy="8657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C47A0-3690-44FB-8C17-3B9F6A895476}">
      <dsp:nvSpPr>
        <dsp:cNvPr id="0" name=""/>
        <dsp:cNvSpPr/>
      </dsp:nvSpPr>
      <dsp:spPr>
        <a:xfrm>
          <a:off x="1817977" y="852586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Students' chances and challenges in the digital age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1817977" y="852586"/>
        <a:ext cx="4573297" cy="1574006"/>
      </dsp:txXfrm>
    </dsp:sp>
    <dsp:sp modelId="{AAAF16C7-B9FE-479D-930E-D87A15790EE5}">
      <dsp:nvSpPr>
        <dsp:cNvPr id="0" name=""/>
        <dsp:cNvSpPr/>
      </dsp:nvSpPr>
      <dsp:spPr>
        <a:xfrm>
          <a:off x="0" y="2820094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B4B338-8D4C-45E0-927D-CBAE42799CD9}">
      <dsp:nvSpPr>
        <dsp:cNvPr id="0" name=""/>
        <dsp:cNvSpPr/>
      </dsp:nvSpPr>
      <dsp:spPr>
        <a:xfrm>
          <a:off x="476136" y="3174245"/>
          <a:ext cx="865703" cy="8657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2CF76-41A0-4CB5-882C-488F7648083C}">
      <dsp:nvSpPr>
        <dsp:cNvPr id="0" name=""/>
        <dsp:cNvSpPr/>
      </dsp:nvSpPr>
      <dsp:spPr>
        <a:xfrm>
          <a:off x="1817977" y="2820094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Digital technologies provide flexibility and teamwork, but they also provide difficulties with LMS navigation and demotivation.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1817977" y="2820094"/>
        <a:ext cx="4573297" cy="15740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8D7BE0-091C-4EC7-8EFB-3AA224002F13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A6C6C-D361-48CE-B6D8-A8607CEDC862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FC3F0-57F2-47AB-A9AB-C52AA49CDAFE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discovered my sources by reading trustworthy online publications and instructional papers.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1730984" y="640"/>
        <a:ext cx="4660290" cy="1498687"/>
      </dsp:txXfrm>
    </dsp:sp>
    <dsp:sp modelId="{DDF8AF0B-86F3-4623-9E82-B3217348AB58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616817-A180-4637-B571-D446FCF5BA16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0A06D-4B57-4558-9B27-44E932699EDD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Online access to recent publications was simple, but choosing the best examples for my research was challenging.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1730984" y="1873999"/>
        <a:ext cx="4660290" cy="1498687"/>
      </dsp:txXfrm>
    </dsp:sp>
    <dsp:sp modelId="{BFF8DF21-50F0-4DA0-A14B-0BFA6A3A84D3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8D12A8-5AF1-4BFE-A4D3-ECC2B5ED13F3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94A0F-53B2-4F09-A26A-40308D3B73CC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My research showed the advantages and disadvantages of digital learning.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600" kern="1200" dirty="0"/>
          </a:br>
          <a:endParaRPr lang="en-US" sz="1600" kern="1200" dirty="0"/>
        </a:p>
      </dsp:txBody>
      <dsp:txXfrm>
        <a:off x="1730984" y="3747359"/>
        <a:ext cx="4660290" cy="1498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536672-6D55-484C-91DB-FAF22BBA45B5}">
      <dsp:nvSpPr>
        <dsp:cNvPr id="0" name=""/>
        <dsp:cNvSpPr/>
      </dsp:nvSpPr>
      <dsp:spPr>
        <a:xfrm>
          <a:off x="146116" y="288043"/>
          <a:ext cx="1129720" cy="11297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C9FF6-8803-4417-B268-FEDA432F4BA8}">
      <dsp:nvSpPr>
        <dsp:cNvPr id="0" name=""/>
        <dsp:cNvSpPr/>
      </dsp:nvSpPr>
      <dsp:spPr>
        <a:xfrm>
          <a:off x="383358" y="525285"/>
          <a:ext cx="655237" cy="6552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53BD5-9F86-4326-97E3-08A50BB85275}">
      <dsp:nvSpPr>
        <dsp:cNvPr id="0" name=""/>
        <dsp:cNvSpPr/>
      </dsp:nvSpPr>
      <dsp:spPr>
        <a:xfrm>
          <a:off x="1517920" y="288043"/>
          <a:ext cx="2662912" cy="112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Equally focused on opportunities and difficulties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1517920" y="288043"/>
        <a:ext cx="2662912" cy="1129720"/>
      </dsp:txXfrm>
    </dsp:sp>
    <dsp:sp modelId="{409456B2-4C1B-4C86-B91B-29FA2F585E45}">
      <dsp:nvSpPr>
        <dsp:cNvPr id="0" name=""/>
        <dsp:cNvSpPr/>
      </dsp:nvSpPr>
      <dsp:spPr>
        <a:xfrm>
          <a:off x="4644825" y="288043"/>
          <a:ext cx="1129720" cy="11297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F293D3-45E3-4A47-B186-B543056AFE28}">
      <dsp:nvSpPr>
        <dsp:cNvPr id="0" name=""/>
        <dsp:cNvSpPr/>
      </dsp:nvSpPr>
      <dsp:spPr>
        <a:xfrm>
          <a:off x="4882067" y="525285"/>
          <a:ext cx="655237" cy="6552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03AE9-8B22-41D2-9214-B203809A3C3A}">
      <dsp:nvSpPr>
        <dsp:cNvPr id="0" name=""/>
        <dsp:cNvSpPr/>
      </dsp:nvSpPr>
      <dsp:spPr>
        <a:xfrm>
          <a:off x="6016629" y="288043"/>
          <a:ext cx="2662912" cy="112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Sections of the planned report include the introduction, opportunities, problems, strategies, and conclusion.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6016629" y="288043"/>
        <a:ext cx="2662912" cy="1129720"/>
      </dsp:txXfrm>
    </dsp:sp>
    <dsp:sp modelId="{E707D953-0D48-42D2-BE68-D7ACE3BEC20E}">
      <dsp:nvSpPr>
        <dsp:cNvPr id="0" name=""/>
        <dsp:cNvSpPr/>
      </dsp:nvSpPr>
      <dsp:spPr>
        <a:xfrm>
          <a:off x="146116" y="1998535"/>
          <a:ext cx="1129720" cy="11297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3251E0-35B4-4A36-8D86-16E060D1544E}">
      <dsp:nvSpPr>
        <dsp:cNvPr id="0" name=""/>
        <dsp:cNvSpPr/>
      </dsp:nvSpPr>
      <dsp:spPr>
        <a:xfrm>
          <a:off x="383358" y="2235776"/>
          <a:ext cx="655237" cy="6552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43E573-D046-415E-A4C7-8FFC1F1303B0}">
      <dsp:nvSpPr>
        <dsp:cNvPr id="0" name=""/>
        <dsp:cNvSpPr/>
      </dsp:nvSpPr>
      <dsp:spPr>
        <a:xfrm>
          <a:off x="1517920" y="1998535"/>
          <a:ext cx="2662912" cy="112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Used straightforward examples, such as study applications, recorded courses, and LMS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1517920" y="1998535"/>
        <a:ext cx="2662912" cy="1129720"/>
      </dsp:txXfrm>
    </dsp:sp>
    <dsp:sp modelId="{9A600AA0-F9DD-472A-8DEA-9D66146374D6}">
      <dsp:nvSpPr>
        <dsp:cNvPr id="0" name=""/>
        <dsp:cNvSpPr/>
      </dsp:nvSpPr>
      <dsp:spPr>
        <a:xfrm>
          <a:off x="4644825" y="1998535"/>
          <a:ext cx="1129720" cy="112972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B0084-9816-4048-ABDA-EBA2E36E0139}">
      <dsp:nvSpPr>
        <dsp:cNvPr id="0" name=""/>
        <dsp:cNvSpPr/>
      </dsp:nvSpPr>
      <dsp:spPr>
        <a:xfrm>
          <a:off x="4882067" y="2235776"/>
          <a:ext cx="655237" cy="65523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D9FB1-66E8-4413-BB85-CE8F102F0118}">
      <dsp:nvSpPr>
        <dsp:cNvPr id="0" name=""/>
        <dsp:cNvSpPr/>
      </dsp:nvSpPr>
      <dsp:spPr>
        <a:xfrm>
          <a:off x="6016629" y="1998535"/>
          <a:ext cx="2662912" cy="112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Reducing lengthy explanations into brief paragraphs is the most challenging aspect. </a:t>
          </a:r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 dirty="0"/>
        </a:p>
      </dsp:txBody>
      <dsp:txXfrm>
        <a:off x="6016629" y="1998535"/>
        <a:ext cx="2662912" cy="11297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103F-E2B5-4116-A5F5-C61552AA308B}">
      <dsp:nvSpPr>
        <dsp:cNvPr id="0" name=""/>
        <dsp:cNvSpPr/>
      </dsp:nvSpPr>
      <dsp:spPr>
        <a:xfrm>
          <a:off x="749161" y="587696"/>
          <a:ext cx="920044" cy="9200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F2328-628F-485D-AD46-4F399E35AECA}">
      <dsp:nvSpPr>
        <dsp:cNvPr id="0" name=""/>
        <dsp:cNvSpPr/>
      </dsp:nvSpPr>
      <dsp:spPr>
        <a:xfrm>
          <a:off x="186912" y="1844986"/>
          <a:ext cx="2044543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Having trouble using learning management systems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186912" y="1844986"/>
        <a:ext cx="2044543" cy="990000"/>
      </dsp:txXfrm>
    </dsp:sp>
    <dsp:sp modelId="{82BBC7B0-93A5-45AC-A369-994DA7FFCEBC}">
      <dsp:nvSpPr>
        <dsp:cNvPr id="0" name=""/>
        <dsp:cNvSpPr/>
      </dsp:nvSpPr>
      <dsp:spPr>
        <a:xfrm>
          <a:off x="3151500" y="587696"/>
          <a:ext cx="920044" cy="9200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7E249-E394-4C00-920F-67357E72EB06}">
      <dsp:nvSpPr>
        <dsp:cNvPr id="0" name=""/>
        <dsp:cNvSpPr/>
      </dsp:nvSpPr>
      <dsp:spPr>
        <a:xfrm>
          <a:off x="2589250" y="1844986"/>
          <a:ext cx="2044543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Lack of self-control and motivation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2589250" y="1844986"/>
        <a:ext cx="2044543" cy="990000"/>
      </dsp:txXfrm>
    </dsp:sp>
    <dsp:sp modelId="{C9615B7B-41B3-4842-B412-762898457647}">
      <dsp:nvSpPr>
        <dsp:cNvPr id="0" name=""/>
        <dsp:cNvSpPr/>
      </dsp:nvSpPr>
      <dsp:spPr>
        <a:xfrm>
          <a:off x="5553838" y="587696"/>
          <a:ext cx="920044" cy="9200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351BD-415D-427F-9128-9EAE4FEBD5C6}">
      <dsp:nvSpPr>
        <dsp:cNvPr id="0" name=""/>
        <dsp:cNvSpPr/>
      </dsp:nvSpPr>
      <dsp:spPr>
        <a:xfrm>
          <a:off x="4991589" y="1844986"/>
          <a:ext cx="2044543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Poor interaction between teachers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4991589" y="1844986"/>
        <a:ext cx="2044543" cy="990000"/>
      </dsp:txXfrm>
    </dsp:sp>
    <dsp:sp modelId="{CB6EABC2-511C-48EA-892F-00493D9A270F}">
      <dsp:nvSpPr>
        <dsp:cNvPr id="0" name=""/>
        <dsp:cNvSpPr/>
      </dsp:nvSpPr>
      <dsp:spPr>
        <a:xfrm>
          <a:off x="7956176" y="587696"/>
          <a:ext cx="920044" cy="9200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C3370-60EB-4AFA-A0D9-020EEA01FDBE}">
      <dsp:nvSpPr>
        <dsp:cNvPr id="0" name=""/>
        <dsp:cNvSpPr/>
      </dsp:nvSpPr>
      <dsp:spPr>
        <a:xfrm>
          <a:off x="7393927" y="1844986"/>
          <a:ext cx="2044543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Technology difficulties such as a poor internet connection or a lack of a technology device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100" kern="1200" dirty="0"/>
          </a:br>
          <a:endParaRPr lang="en-US" sz="1100" kern="1200" dirty="0"/>
        </a:p>
      </dsp:txBody>
      <dsp:txXfrm>
        <a:off x="7393927" y="1844986"/>
        <a:ext cx="2044543" cy="99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B2094E4-5F07-DB17-E595-479CD62C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u="sng">
                <a:solidFill>
                  <a:srgbClr val="EBEBEB"/>
                </a:solidFill>
              </a:rPr>
              <a:t>INTRODUCTION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FB4C6EC-5009-661F-135A-F1B264386E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250540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4420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45F734-5DDE-EDA4-2E12-14F55AE5D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EBEBEB"/>
                </a:solidFill>
              </a:rPr>
              <a:t>Research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77D500-8010-A9C8-1852-8001537999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303657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096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4E3AA-8025-E010-C62D-CC945120D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Planning &amp; Writing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49F18-6315-E06C-4E25-C62EB4732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4957702"/>
              </p:ext>
            </p:extLst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5069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5A7C4B-7681-11AB-05BC-2E9C1399B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rgbClr val="FFFFFF"/>
                </a:solidFill>
              </a:rPr>
              <a:t>Challenges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B0ED6-9F1D-71F4-9BE7-E01B7F12B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664007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11485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049C8-930C-FE7E-8245-05587D667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EBEBEB"/>
                </a:solidFill>
              </a:rPr>
              <a:t>Successes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DF4647A-F016-41D5-3F85-311B19F741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DA1F-E7FB-10E3-3944-ACFA35949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I'm pleased to have presented all sides of digital learning in my report. As I think back on this process, I see that in order for students to achieve success in a digital environment, they must actively control their abilities and study habits.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351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81</TotalTime>
  <Words>206</Words>
  <Application>Microsoft Office PowerPoint</Application>
  <PresentationFormat>Widescreen</PresentationFormat>
  <Paragraphs>21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INTRODUCTION</vt:lpstr>
      <vt:lpstr>Research</vt:lpstr>
      <vt:lpstr>Planning &amp; Writing</vt:lpstr>
      <vt:lpstr>Challenges</vt:lpstr>
      <vt:lpstr>Successes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Anas Khallaf (2510329)</dc:creator>
  <cp:lastModifiedBy>Mohammed Zaman</cp:lastModifiedBy>
  <cp:revision>4</cp:revision>
  <dcterms:created xsi:type="dcterms:W3CDTF">2025-11-20T03:55:13Z</dcterms:created>
  <dcterms:modified xsi:type="dcterms:W3CDTF">2025-11-21T17:50:38Z</dcterms:modified>
</cp:coreProperties>
</file>