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34"/>
  </p:notesMasterIdLst>
  <p:sldIdLst>
    <p:sldId id="256" r:id="rId2"/>
    <p:sldId id="257" r:id="rId3"/>
    <p:sldId id="258" r:id="rId4"/>
    <p:sldId id="260" r:id="rId5"/>
    <p:sldId id="259" r:id="rId6"/>
    <p:sldId id="266" r:id="rId7"/>
    <p:sldId id="262" r:id="rId8"/>
    <p:sldId id="267" r:id="rId9"/>
    <p:sldId id="264" r:id="rId10"/>
    <p:sldId id="265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81" r:id="rId20"/>
    <p:sldId id="284" r:id="rId21"/>
    <p:sldId id="285" r:id="rId22"/>
    <p:sldId id="286" r:id="rId23"/>
    <p:sldId id="283" r:id="rId24"/>
    <p:sldId id="282" r:id="rId25"/>
    <p:sldId id="288" r:id="rId26"/>
    <p:sldId id="278" r:id="rId27"/>
    <p:sldId id="279" r:id="rId28"/>
    <p:sldId id="280" r:id="rId29"/>
    <p:sldId id="289" r:id="rId30"/>
    <p:sldId id="290" r:id="rId31"/>
    <p:sldId id="291" r:id="rId32"/>
    <p:sldId id="292" r:id="rId3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7317" autoAdjust="0"/>
    <p:restoredTop sz="94660"/>
  </p:normalViewPr>
  <p:slideViewPr>
    <p:cSldViewPr snapToGrid="0">
      <p:cViewPr>
        <p:scale>
          <a:sx n="33" d="100"/>
          <a:sy n="33" d="100"/>
        </p:scale>
        <p:origin x="8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EDC70F0-BCBC-4CEB-B3EA-B1196DE521BE}" type="doc">
      <dgm:prSet loTypeId="urn:microsoft.com/office/officeart/2005/8/layout/hProcess9" loCatId="process" qsTypeId="urn:microsoft.com/office/officeart/2005/8/quickstyle/simple1" qsCatId="simple" csTypeId="urn:microsoft.com/office/officeart/2005/8/colors/colorful5" csCatId="colorful" phldr="1"/>
      <dgm:spPr/>
    </dgm:pt>
    <dgm:pt modelId="{CB3B50D1-D93D-44D5-9945-C7F2E9F4EB58}">
      <dgm:prSet phldrT="[Text]"/>
      <dgm:spPr/>
      <dgm:t>
        <a:bodyPr/>
        <a:lstStyle/>
        <a:p>
          <a:r>
            <a:rPr lang="en-US" dirty="0" err="1" smtClean="0"/>
            <a:t>cofio</a:t>
          </a:r>
          <a:endParaRPr lang="en-US" dirty="0"/>
        </a:p>
      </dgm:t>
    </dgm:pt>
    <dgm:pt modelId="{C29A1576-143B-4CA3-991A-2D1FB0D8C7EA}" type="parTrans" cxnId="{BF3AA6E5-FDBC-44ED-9832-61C6040F60D8}">
      <dgm:prSet/>
      <dgm:spPr/>
      <dgm:t>
        <a:bodyPr/>
        <a:lstStyle/>
        <a:p>
          <a:endParaRPr lang="en-US"/>
        </a:p>
      </dgm:t>
    </dgm:pt>
    <dgm:pt modelId="{07562D4D-0246-4A3D-AFAD-F4901777E4CA}" type="sibTrans" cxnId="{BF3AA6E5-FDBC-44ED-9832-61C6040F60D8}">
      <dgm:prSet/>
      <dgm:spPr/>
      <dgm:t>
        <a:bodyPr/>
        <a:lstStyle/>
        <a:p>
          <a:endParaRPr lang="en-US"/>
        </a:p>
      </dgm:t>
    </dgm:pt>
    <dgm:pt modelId="{7E26742E-35FD-4510-B7D7-B4D2D3BBD915}">
      <dgm:prSet phldrT="[Text]"/>
      <dgm:spPr/>
      <dgm:t>
        <a:bodyPr/>
        <a:lstStyle/>
        <a:p>
          <a:r>
            <a:rPr lang="en-US" dirty="0" err="1" smtClean="0"/>
            <a:t>datrys</a:t>
          </a:r>
          <a:r>
            <a:rPr lang="en-US" dirty="0" smtClean="0"/>
            <a:t> </a:t>
          </a:r>
          <a:r>
            <a:rPr lang="en-US" dirty="0" err="1" smtClean="0"/>
            <a:t>problemau</a:t>
          </a:r>
          <a:endParaRPr lang="en-US" dirty="0"/>
        </a:p>
      </dgm:t>
    </dgm:pt>
    <dgm:pt modelId="{2CD09E03-8C16-4B08-A871-45BF240B32E3}" type="parTrans" cxnId="{B8BF9C17-4E23-497E-8A10-12DE6881CF6A}">
      <dgm:prSet/>
      <dgm:spPr/>
      <dgm:t>
        <a:bodyPr/>
        <a:lstStyle/>
        <a:p>
          <a:endParaRPr lang="en-US"/>
        </a:p>
      </dgm:t>
    </dgm:pt>
    <dgm:pt modelId="{57887ABC-182B-4F34-BD28-4B27024EDDF2}" type="sibTrans" cxnId="{B8BF9C17-4E23-497E-8A10-12DE6881CF6A}">
      <dgm:prSet/>
      <dgm:spPr/>
      <dgm:t>
        <a:bodyPr/>
        <a:lstStyle/>
        <a:p>
          <a:endParaRPr lang="en-US"/>
        </a:p>
      </dgm:t>
    </dgm:pt>
    <dgm:pt modelId="{0D570EEC-F5E2-442D-910D-5B8619ACD909}">
      <dgm:prSet phldrT="[Text]"/>
      <dgm:spPr/>
      <dgm:t>
        <a:bodyPr/>
        <a:lstStyle/>
        <a:p>
          <a:r>
            <a:rPr lang="en-US" dirty="0" err="1" smtClean="0"/>
            <a:t>gwneud</a:t>
          </a:r>
          <a:r>
            <a:rPr lang="en-US" dirty="0" smtClean="0"/>
            <a:t> </a:t>
          </a:r>
          <a:r>
            <a:rPr lang="en-US" dirty="0" err="1" smtClean="0"/>
            <a:t>penderfyniadau</a:t>
          </a:r>
          <a:endParaRPr lang="en-US" dirty="0"/>
        </a:p>
      </dgm:t>
    </dgm:pt>
    <dgm:pt modelId="{697CC17A-9D19-4F23-ACE2-A1F52D0D4D4F}" type="parTrans" cxnId="{C57F45EF-A4A4-4143-A1B7-20F5975C4031}">
      <dgm:prSet/>
      <dgm:spPr/>
      <dgm:t>
        <a:bodyPr/>
        <a:lstStyle/>
        <a:p>
          <a:endParaRPr lang="en-US"/>
        </a:p>
      </dgm:t>
    </dgm:pt>
    <dgm:pt modelId="{C16D8E88-8074-4B77-B706-774315AF5A08}" type="sibTrans" cxnId="{C57F45EF-A4A4-4143-A1B7-20F5975C4031}">
      <dgm:prSet/>
      <dgm:spPr/>
      <dgm:t>
        <a:bodyPr/>
        <a:lstStyle/>
        <a:p>
          <a:endParaRPr lang="en-US"/>
        </a:p>
      </dgm:t>
    </dgm:pt>
    <dgm:pt modelId="{A74A1F50-28EC-4DA7-9775-3DEF47B972C4}" type="pres">
      <dgm:prSet presAssocID="{7EDC70F0-BCBC-4CEB-B3EA-B1196DE521BE}" presName="CompostProcess" presStyleCnt="0">
        <dgm:presLayoutVars>
          <dgm:dir/>
          <dgm:resizeHandles val="exact"/>
        </dgm:presLayoutVars>
      </dgm:prSet>
      <dgm:spPr/>
    </dgm:pt>
    <dgm:pt modelId="{90EEFAC4-F97C-4897-A104-ACCA352B27FD}" type="pres">
      <dgm:prSet presAssocID="{7EDC70F0-BCBC-4CEB-B3EA-B1196DE521BE}" presName="arrow" presStyleLbl="bgShp" presStyleIdx="0" presStyleCnt="1"/>
      <dgm:spPr/>
    </dgm:pt>
    <dgm:pt modelId="{497C09E5-4AC3-4075-AB90-25B918E1A283}" type="pres">
      <dgm:prSet presAssocID="{7EDC70F0-BCBC-4CEB-B3EA-B1196DE521BE}" presName="linearProcess" presStyleCnt="0"/>
      <dgm:spPr/>
    </dgm:pt>
    <dgm:pt modelId="{824DF4D8-24B4-46E7-B2DD-8F318D5F8A6E}" type="pres">
      <dgm:prSet presAssocID="{CB3B50D1-D93D-44D5-9945-C7F2E9F4EB58}" presName="textNode" presStyleLbl="node1" presStyleIdx="0" presStyleCnt="3">
        <dgm:presLayoutVars>
          <dgm:bulletEnabled val="1"/>
        </dgm:presLayoutVars>
      </dgm:prSet>
      <dgm:spPr/>
    </dgm:pt>
    <dgm:pt modelId="{67E835D9-7DA7-4A4C-97EB-D40A46EC00A8}" type="pres">
      <dgm:prSet presAssocID="{07562D4D-0246-4A3D-AFAD-F4901777E4CA}" presName="sibTrans" presStyleCnt="0"/>
      <dgm:spPr/>
    </dgm:pt>
    <dgm:pt modelId="{2175281E-B481-4030-B485-8AF765A04DC4}" type="pres">
      <dgm:prSet presAssocID="{7E26742E-35FD-4510-B7D7-B4D2D3BBD915}" presName="text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778DB25-8B62-40DC-B4E4-23E85FFA6392}" type="pres">
      <dgm:prSet presAssocID="{57887ABC-182B-4F34-BD28-4B27024EDDF2}" presName="sibTrans" presStyleCnt="0"/>
      <dgm:spPr/>
    </dgm:pt>
    <dgm:pt modelId="{BBA7D97A-4187-451B-902D-BAA6444C0ABA}" type="pres">
      <dgm:prSet presAssocID="{0D570EEC-F5E2-442D-910D-5B8619ACD909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BF3AA6E5-FDBC-44ED-9832-61C6040F60D8}" srcId="{7EDC70F0-BCBC-4CEB-B3EA-B1196DE521BE}" destId="{CB3B50D1-D93D-44D5-9945-C7F2E9F4EB58}" srcOrd="0" destOrd="0" parTransId="{C29A1576-143B-4CA3-991A-2D1FB0D8C7EA}" sibTransId="{07562D4D-0246-4A3D-AFAD-F4901777E4CA}"/>
    <dgm:cxn modelId="{E70C3CA8-57F6-4DC9-83AF-9106722A4F73}" type="presOf" srcId="{7E26742E-35FD-4510-B7D7-B4D2D3BBD915}" destId="{2175281E-B481-4030-B485-8AF765A04DC4}" srcOrd="0" destOrd="0" presId="urn:microsoft.com/office/officeart/2005/8/layout/hProcess9"/>
    <dgm:cxn modelId="{794AD179-611B-4691-A6E0-DD572D76A4F7}" type="presOf" srcId="{7EDC70F0-BCBC-4CEB-B3EA-B1196DE521BE}" destId="{A74A1F50-28EC-4DA7-9775-3DEF47B972C4}" srcOrd="0" destOrd="0" presId="urn:microsoft.com/office/officeart/2005/8/layout/hProcess9"/>
    <dgm:cxn modelId="{2B4662F1-5C5A-4ED7-8E0E-C12084EC7168}" type="presOf" srcId="{CB3B50D1-D93D-44D5-9945-C7F2E9F4EB58}" destId="{824DF4D8-24B4-46E7-B2DD-8F318D5F8A6E}" srcOrd="0" destOrd="0" presId="urn:microsoft.com/office/officeart/2005/8/layout/hProcess9"/>
    <dgm:cxn modelId="{B8BF9C17-4E23-497E-8A10-12DE6881CF6A}" srcId="{7EDC70F0-BCBC-4CEB-B3EA-B1196DE521BE}" destId="{7E26742E-35FD-4510-B7D7-B4D2D3BBD915}" srcOrd="1" destOrd="0" parTransId="{2CD09E03-8C16-4B08-A871-45BF240B32E3}" sibTransId="{57887ABC-182B-4F34-BD28-4B27024EDDF2}"/>
    <dgm:cxn modelId="{A24249F7-7359-4DB4-9DE3-6D9F63552174}" type="presOf" srcId="{0D570EEC-F5E2-442D-910D-5B8619ACD909}" destId="{BBA7D97A-4187-451B-902D-BAA6444C0ABA}" srcOrd="0" destOrd="0" presId="urn:microsoft.com/office/officeart/2005/8/layout/hProcess9"/>
    <dgm:cxn modelId="{C57F45EF-A4A4-4143-A1B7-20F5975C4031}" srcId="{7EDC70F0-BCBC-4CEB-B3EA-B1196DE521BE}" destId="{0D570EEC-F5E2-442D-910D-5B8619ACD909}" srcOrd="2" destOrd="0" parTransId="{697CC17A-9D19-4F23-ACE2-A1F52D0D4D4F}" sibTransId="{C16D8E88-8074-4B77-B706-774315AF5A08}"/>
    <dgm:cxn modelId="{F291A51C-97E3-4D70-9A97-B3695105044B}" type="presParOf" srcId="{A74A1F50-28EC-4DA7-9775-3DEF47B972C4}" destId="{90EEFAC4-F97C-4897-A104-ACCA352B27FD}" srcOrd="0" destOrd="0" presId="urn:microsoft.com/office/officeart/2005/8/layout/hProcess9"/>
    <dgm:cxn modelId="{80005C28-4E23-4DD6-8F25-96623EAF0A3A}" type="presParOf" srcId="{A74A1F50-28EC-4DA7-9775-3DEF47B972C4}" destId="{497C09E5-4AC3-4075-AB90-25B918E1A283}" srcOrd="1" destOrd="0" presId="urn:microsoft.com/office/officeart/2005/8/layout/hProcess9"/>
    <dgm:cxn modelId="{649305E2-05B3-439F-ACC7-27F1796AA444}" type="presParOf" srcId="{497C09E5-4AC3-4075-AB90-25B918E1A283}" destId="{824DF4D8-24B4-46E7-B2DD-8F318D5F8A6E}" srcOrd="0" destOrd="0" presId="urn:microsoft.com/office/officeart/2005/8/layout/hProcess9"/>
    <dgm:cxn modelId="{7DBDC48D-CE98-4FB8-B97F-1EB4AE14B77D}" type="presParOf" srcId="{497C09E5-4AC3-4075-AB90-25B918E1A283}" destId="{67E835D9-7DA7-4A4C-97EB-D40A46EC00A8}" srcOrd="1" destOrd="0" presId="urn:microsoft.com/office/officeart/2005/8/layout/hProcess9"/>
    <dgm:cxn modelId="{7E1C4CA1-2D51-4DAA-8DE7-E791C227D164}" type="presParOf" srcId="{497C09E5-4AC3-4075-AB90-25B918E1A283}" destId="{2175281E-B481-4030-B485-8AF765A04DC4}" srcOrd="2" destOrd="0" presId="urn:microsoft.com/office/officeart/2005/8/layout/hProcess9"/>
    <dgm:cxn modelId="{A2226AAB-0163-4CAD-A171-D830875776DA}" type="presParOf" srcId="{497C09E5-4AC3-4075-AB90-25B918E1A283}" destId="{B778DB25-8B62-40DC-B4E4-23E85FFA6392}" srcOrd="3" destOrd="0" presId="urn:microsoft.com/office/officeart/2005/8/layout/hProcess9"/>
    <dgm:cxn modelId="{5BA7169F-6162-41D4-A492-52B1FC9984C3}" type="presParOf" srcId="{497C09E5-4AC3-4075-AB90-25B918E1A283}" destId="{BBA7D97A-4187-451B-902D-BAA6444C0ABA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A6C29CB-F307-45EB-821C-48050AA00E3F}" type="doc">
      <dgm:prSet loTypeId="urn:microsoft.com/office/officeart/2005/8/layout/vList6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C0A25D1D-3C5D-463D-9AAB-C7232E7241E9}">
      <dgm:prSet phldrT="[Text]"/>
      <dgm:spPr/>
      <dgm:t>
        <a:bodyPr/>
        <a:lstStyle/>
        <a:p>
          <a:r>
            <a:rPr lang="en-US" dirty="0" smtClean="0"/>
            <a:t>0-2 </a:t>
          </a:r>
          <a:r>
            <a:rPr lang="en-US" dirty="0" err="1" smtClean="0"/>
            <a:t>oed</a:t>
          </a:r>
          <a:endParaRPr lang="en-US" dirty="0"/>
        </a:p>
      </dgm:t>
    </dgm:pt>
    <dgm:pt modelId="{A348BA18-B404-4869-9E33-1B0BB289A130}" type="parTrans" cxnId="{E8F32768-B0E8-4D46-ACA7-D6994FA7CA22}">
      <dgm:prSet/>
      <dgm:spPr/>
      <dgm:t>
        <a:bodyPr/>
        <a:lstStyle/>
        <a:p>
          <a:endParaRPr lang="en-US"/>
        </a:p>
      </dgm:t>
    </dgm:pt>
    <dgm:pt modelId="{49EAF335-FDA7-4544-9D67-84EEE7F50330}" type="sibTrans" cxnId="{E8F32768-B0E8-4D46-ACA7-D6994FA7CA22}">
      <dgm:prSet/>
      <dgm:spPr/>
      <dgm:t>
        <a:bodyPr/>
        <a:lstStyle/>
        <a:p>
          <a:endParaRPr lang="en-US"/>
        </a:p>
      </dgm:t>
    </dgm:pt>
    <dgm:pt modelId="{AE0957DF-E543-4F06-A98A-826C76F81CAF}">
      <dgm:prSet phldrT="[Text]"/>
      <dgm:spPr/>
      <dgm:t>
        <a:bodyPr/>
        <a:lstStyle/>
        <a:p>
          <a:r>
            <a:rPr lang="en-US" dirty="0" smtClean="0"/>
            <a:t>Cam </a:t>
          </a:r>
          <a:r>
            <a:rPr lang="en-US" dirty="0" err="1" smtClean="0"/>
            <a:t>synhwyrol-weithredol</a:t>
          </a:r>
          <a:endParaRPr lang="en-US" dirty="0"/>
        </a:p>
      </dgm:t>
    </dgm:pt>
    <dgm:pt modelId="{57550C6D-0046-45DD-A9BC-1A0681A4A593}" type="parTrans" cxnId="{7022BB9D-F761-4FE1-A6C4-3CFD202592F5}">
      <dgm:prSet/>
      <dgm:spPr/>
      <dgm:t>
        <a:bodyPr/>
        <a:lstStyle/>
        <a:p>
          <a:endParaRPr lang="en-US"/>
        </a:p>
      </dgm:t>
    </dgm:pt>
    <dgm:pt modelId="{9363542B-A9B3-4C0C-81A4-92B9DBC8B034}" type="sibTrans" cxnId="{7022BB9D-F761-4FE1-A6C4-3CFD202592F5}">
      <dgm:prSet/>
      <dgm:spPr/>
      <dgm:t>
        <a:bodyPr/>
        <a:lstStyle/>
        <a:p>
          <a:endParaRPr lang="en-US"/>
        </a:p>
      </dgm:t>
    </dgm:pt>
    <dgm:pt modelId="{F5B027C2-7E88-405D-BAB0-8E4EE3C01683}">
      <dgm:prSet phldrT="[Text]"/>
      <dgm:spPr/>
      <dgm:t>
        <a:bodyPr/>
        <a:lstStyle/>
        <a:p>
          <a:r>
            <a:rPr lang="en-US" dirty="0" smtClean="0"/>
            <a:t>2-7 </a:t>
          </a:r>
          <a:r>
            <a:rPr lang="en-US" dirty="0" err="1" smtClean="0"/>
            <a:t>oed</a:t>
          </a:r>
          <a:endParaRPr lang="en-US" dirty="0"/>
        </a:p>
      </dgm:t>
    </dgm:pt>
    <dgm:pt modelId="{D673FFF8-9E99-464C-9E1C-BE4CD3F8647B}" type="parTrans" cxnId="{E7273D7E-98B1-4CFA-A80A-D89E8987C59D}">
      <dgm:prSet/>
      <dgm:spPr/>
      <dgm:t>
        <a:bodyPr/>
        <a:lstStyle/>
        <a:p>
          <a:endParaRPr lang="en-US"/>
        </a:p>
      </dgm:t>
    </dgm:pt>
    <dgm:pt modelId="{848B0BD0-31A1-4C6B-A123-8A60D2C9029B}" type="sibTrans" cxnId="{E7273D7E-98B1-4CFA-A80A-D89E8987C59D}">
      <dgm:prSet/>
      <dgm:spPr/>
      <dgm:t>
        <a:bodyPr/>
        <a:lstStyle/>
        <a:p>
          <a:endParaRPr lang="en-US"/>
        </a:p>
      </dgm:t>
    </dgm:pt>
    <dgm:pt modelId="{CE896E01-8F3E-4D72-996B-13A16C71D087}">
      <dgm:prSet phldrT="[Text]"/>
      <dgm:spPr/>
      <dgm:t>
        <a:bodyPr/>
        <a:lstStyle/>
        <a:p>
          <a:r>
            <a:rPr lang="en-US" dirty="0" smtClean="0"/>
            <a:t>Cam </a:t>
          </a:r>
          <a:r>
            <a:rPr lang="en-US" dirty="0" err="1" smtClean="0"/>
            <a:t>cynweithredol</a:t>
          </a:r>
          <a:endParaRPr lang="en-US" dirty="0"/>
        </a:p>
      </dgm:t>
    </dgm:pt>
    <dgm:pt modelId="{DD8C769B-A40A-4702-973F-C7D756B3D0A9}" type="parTrans" cxnId="{F674A903-F741-422D-B122-B2F3AB72337B}">
      <dgm:prSet/>
      <dgm:spPr/>
    </dgm:pt>
    <dgm:pt modelId="{50AB0D81-E85C-49FF-85CD-1D8C8B2234AF}" type="sibTrans" cxnId="{F674A903-F741-422D-B122-B2F3AB72337B}">
      <dgm:prSet/>
      <dgm:spPr/>
    </dgm:pt>
    <dgm:pt modelId="{9AD0E401-A45B-4B84-B0D4-30428A35DBF3}">
      <dgm:prSet phldrT="[Text]"/>
      <dgm:spPr/>
      <dgm:t>
        <a:bodyPr/>
        <a:lstStyle/>
        <a:p>
          <a:r>
            <a:rPr lang="en-US" dirty="0" smtClean="0"/>
            <a:t>7-11 </a:t>
          </a:r>
          <a:r>
            <a:rPr lang="en-US" dirty="0" err="1" smtClean="0"/>
            <a:t>oed</a:t>
          </a:r>
          <a:endParaRPr lang="en-US" dirty="0"/>
        </a:p>
      </dgm:t>
    </dgm:pt>
    <dgm:pt modelId="{5C554005-64F5-40E1-8CD7-799D3F81C79E}" type="parTrans" cxnId="{D542C97F-A05F-437D-ABE5-A6EABDAA9011}">
      <dgm:prSet/>
      <dgm:spPr/>
    </dgm:pt>
    <dgm:pt modelId="{417CA08D-B4AB-4B6A-989B-A4B131C8AA15}" type="sibTrans" cxnId="{D542C97F-A05F-437D-ABE5-A6EABDAA9011}">
      <dgm:prSet/>
      <dgm:spPr/>
    </dgm:pt>
    <dgm:pt modelId="{96CFAE72-9CA2-4280-AB2C-360A17049257}">
      <dgm:prSet/>
      <dgm:spPr/>
      <dgm:t>
        <a:bodyPr/>
        <a:lstStyle/>
        <a:p>
          <a:r>
            <a:rPr lang="en-US" dirty="0" smtClean="0"/>
            <a:t>Cam </a:t>
          </a:r>
          <a:r>
            <a:rPr lang="en-US" dirty="0" err="1" smtClean="0"/>
            <a:t>gweithredol</a:t>
          </a:r>
          <a:r>
            <a:rPr lang="en-US" dirty="0" smtClean="0"/>
            <a:t> </a:t>
          </a:r>
          <a:r>
            <a:rPr lang="en-US" dirty="0" err="1" smtClean="0"/>
            <a:t>diriaethol</a:t>
          </a:r>
          <a:endParaRPr lang="en-US" dirty="0"/>
        </a:p>
      </dgm:t>
    </dgm:pt>
    <dgm:pt modelId="{18E7E59D-5DD0-4FDA-9FFF-2888E934B8F9}" type="parTrans" cxnId="{285AD370-3E9D-4023-B95F-44A76C56ADF9}">
      <dgm:prSet/>
      <dgm:spPr/>
    </dgm:pt>
    <dgm:pt modelId="{3A25D464-B5F3-4B99-8CBA-5D4520573246}" type="sibTrans" cxnId="{285AD370-3E9D-4023-B95F-44A76C56ADF9}">
      <dgm:prSet/>
      <dgm:spPr/>
    </dgm:pt>
    <dgm:pt modelId="{10990C85-272D-453C-A42C-9329D5400421}">
      <dgm:prSet/>
      <dgm:spPr/>
      <dgm:t>
        <a:bodyPr/>
        <a:lstStyle/>
        <a:p>
          <a:r>
            <a:rPr lang="en-US" dirty="0" smtClean="0"/>
            <a:t>11 </a:t>
          </a:r>
          <a:r>
            <a:rPr lang="en-US" dirty="0" err="1" smtClean="0"/>
            <a:t>oed</a:t>
          </a:r>
          <a:r>
            <a:rPr lang="en-US" dirty="0" smtClean="0"/>
            <a:t> +</a:t>
          </a:r>
          <a:endParaRPr lang="en-US" dirty="0"/>
        </a:p>
      </dgm:t>
    </dgm:pt>
    <dgm:pt modelId="{C83EB253-52F3-46F4-973D-3A87BC742805}" type="parTrans" cxnId="{103CBBC5-3B5F-48E5-A139-FF70B0854515}">
      <dgm:prSet/>
      <dgm:spPr/>
    </dgm:pt>
    <dgm:pt modelId="{D29EA8EC-D5F2-499A-AF06-94B966CE0CD1}" type="sibTrans" cxnId="{103CBBC5-3B5F-48E5-A139-FF70B0854515}">
      <dgm:prSet/>
      <dgm:spPr/>
    </dgm:pt>
    <dgm:pt modelId="{381C1A00-7337-49F4-8C79-FECD06593DB0}">
      <dgm:prSet/>
      <dgm:spPr/>
      <dgm:t>
        <a:bodyPr/>
        <a:lstStyle/>
        <a:p>
          <a:r>
            <a:rPr lang="en-US" dirty="0" smtClean="0"/>
            <a:t>Cam </a:t>
          </a:r>
          <a:r>
            <a:rPr lang="en-US" dirty="0" err="1" smtClean="0"/>
            <a:t>gweithredol</a:t>
          </a:r>
          <a:r>
            <a:rPr lang="en-US" dirty="0" smtClean="0"/>
            <a:t> </a:t>
          </a:r>
          <a:r>
            <a:rPr lang="en-US" dirty="0" err="1" smtClean="0"/>
            <a:t>ffurfiol</a:t>
          </a:r>
          <a:endParaRPr lang="en-US" dirty="0"/>
        </a:p>
      </dgm:t>
    </dgm:pt>
    <dgm:pt modelId="{B97B6C60-C8A8-4E8C-B9C8-766868A9A790}" type="parTrans" cxnId="{BC91236F-F579-4164-AD28-01640BE26F40}">
      <dgm:prSet/>
      <dgm:spPr/>
    </dgm:pt>
    <dgm:pt modelId="{839895DF-2613-4E7F-B453-08D7EF4F6559}" type="sibTrans" cxnId="{BC91236F-F579-4164-AD28-01640BE26F40}">
      <dgm:prSet/>
      <dgm:spPr/>
    </dgm:pt>
    <dgm:pt modelId="{DDB09BAA-BAC4-4182-8A06-8295A25965E2}" type="pres">
      <dgm:prSet presAssocID="{1A6C29CB-F307-45EB-821C-48050AA00E3F}" presName="Name0" presStyleCnt="0">
        <dgm:presLayoutVars>
          <dgm:dir/>
          <dgm:animLvl val="lvl"/>
          <dgm:resizeHandles/>
        </dgm:presLayoutVars>
      </dgm:prSet>
      <dgm:spPr/>
    </dgm:pt>
    <dgm:pt modelId="{85751496-CCF4-4635-96AE-20C86D275875}" type="pres">
      <dgm:prSet presAssocID="{C0A25D1D-3C5D-463D-9AAB-C7232E7241E9}" presName="linNode" presStyleCnt="0"/>
      <dgm:spPr/>
    </dgm:pt>
    <dgm:pt modelId="{C7453859-1987-4966-97DD-7ADC5785D621}" type="pres">
      <dgm:prSet presAssocID="{C0A25D1D-3C5D-463D-9AAB-C7232E7241E9}" presName="parentShp" presStyleLbl="node1" presStyleIdx="0" presStyleCnt="4">
        <dgm:presLayoutVars>
          <dgm:bulletEnabled val="1"/>
        </dgm:presLayoutVars>
      </dgm:prSet>
      <dgm:spPr/>
    </dgm:pt>
    <dgm:pt modelId="{C31A7A54-E218-45EF-9905-3C94329C502D}" type="pres">
      <dgm:prSet presAssocID="{C0A25D1D-3C5D-463D-9AAB-C7232E7241E9}" presName="childShp" presStyleLbl="bgAccFollowNode1" presStyleIdx="0" presStyleCnt="4" custScaleX="10412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BB79A1D-60C1-4443-A325-B79D7551A256}" type="pres">
      <dgm:prSet presAssocID="{49EAF335-FDA7-4544-9D67-84EEE7F50330}" presName="spacing" presStyleCnt="0"/>
      <dgm:spPr/>
    </dgm:pt>
    <dgm:pt modelId="{CD5435E9-A9A1-49D3-91A0-A92D3D3BDC2B}" type="pres">
      <dgm:prSet presAssocID="{F5B027C2-7E88-405D-BAB0-8E4EE3C01683}" presName="linNode" presStyleCnt="0"/>
      <dgm:spPr/>
    </dgm:pt>
    <dgm:pt modelId="{DC800A8B-BB41-4797-A761-5BEEF5185D49}" type="pres">
      <dgm:prSet presAssocID="{F5B027C2-7E88-405D-BAB0-8E4EE3C01683}" presName="parentShp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43A6AF7-85CD-44C6-898E-0BC910E623F1}" type="pres">
      <dgm:prSet presAssocID="{F5B027C2-7E88-405D-BAB0-8E4EE3C01683}" presName="childShp" presStyleLbl="bg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CE75244E-8F9F-4434-9E26-7865D603481C}" type="pres">
      <dgm:prSet presAssocID="{848B0BD0-31A1-4C6B-A123-8A60D2C9029B}" presName="spacing" presStyleCnt="0"/>
      <dgm:spPr/>
    </dgm:pt>
    <dgm:pt modelId="{FFC0A79B-ACF4-4039-888C-F8F537EF3716}" type="pres">
      <dgm:prSet presAssocID="{9AD0E401-A45B-4B84-B0D4-30428A35DBF3}" presName="linNode" presStyleCnt="0"/>
      <dgm:spPr/>
    </dgm:pt>
    <dgm:pt modelId="{707754AC-F294-44EB-B844-0E1E3A749460}" type="pres">
      <dgm:prSet presAssocID="{9AD0E401-A45B-4B84-B0D4-30428A35DBF3}" presName="parentShp" presStyleLbl="node1" presStyleIdx="2" presStyleCnt="4">
        <dgm:presLayoutVars>
          <dgm:bulletEnabled val="1"/>
        </dgm:presLayoutVars>
      </dgm:prSet>
      <dgm:spPr/>
    </dgm:pt>
    <dgm:pt modelId="{87CD4541-A7FF-4F15-96D9-8F3463E08D0C}" type="pres">
      <dgm:prSet presAssocID="{9AD0E401-A45B-4B84-B0D4-30428A35DBF3}" presName="childShp" presStyleLbl="bg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D4774F0-4FFB-460A-B7D4-19CB1E5032F0}" type="pres">
      <dgm:prSet presAssocID="{417CA08D-B4AB-4B6A-989B-A4B131C8AA15}" presName="spacing" presStyleCnt="0"/>
      <dgm:spPr/>
    </dgm:pt>
    <dgm:pt modelId="{228CA169-C250-4152-AFEB-8ECCBC3088C1}" type="pres">
      <dgm:prSet presAssocID="{10990C85-272D-453C-A42C-9329D5400421}" presName="linNode" presStyleCnt="0"/>
      <dgm:spPr/>
    </dgm:pt>
    <dgm:pt modelId="{C75CB847-0156-406B-8A4C-C58E1B5C90FD}" type="pres">
      <dgm:prSet presAssocID="{10990C85-272D-453C-A42C-9329D5400421}" presName="parentShp" presStyleLbl="node1" presStyleIdx="3" presStyleCnt="4">
        <dgm:presLayoutVars>
          <dgm:bulletEnabled val="1"/>
        </dgm:presLayoutVars>
      </dgm:prSet>
      <dgm:spPr/>
    </dgm:pt>
    <dgm:pt modelId="{2B796E7C-A685-4B57-A06B-1396454F0DF3}" type="pres">
      <dgm:prSet presAssocID="{10990C85-272D-453C-A42C-9329D5400421}" presName="childShp" presStyleLbl="bgAccFollowNode1" presStyleIdx="3" presStyleCnt="4">
        <dgm:presLayoutVars>
          <dgm:bulletEnabled val="1"/>
        </dgm:presLayoutVars>
      </dgm:prSet>
      <dgm:spPr/>
    </dgm:pt>
  </dgm:ptLst>
  <dgm:cxnLst>
    <dgm:cxn modelId="{E8F32768-B0E8-4D46-ACA7-D6994FA7CA22}" srcId="{1A6C29CB-F307-45EB-821C-48050AA00E3F}" destId="{C0A25D1D-3C5D-463D-9AAB-C7232E7241E9}" srcOrd="0" destOrd="0" parTransId="{A348BA18-B404-4869-9E33-1B0BB289A130}" sibTransId="{49EAF335-FDA7-4544-9D67-84EEE7F50330}"/>
    <dgm:cxn modelId="{D542C97F-A05F-437D-ABE5-A6EABDAA9011}" srcId="{1A6C29CB-F307-45EB-821C-48050AA00E3F}" destId="{9AD0E401-A45B-4B84-B0D4-30428A35DBF3}" srcOrd="2" destOrd="0" parTransId="{5C554005-64F5-40E1-8CD7-799D3F81C79E}" sibTransId="{417CA08D-B4AB-4B6A-989B-A4B131C8AA15}"/>
    <dgm:cxn modelId="{AB7EF398-342D-44F4-A5F1-0EF458EEE4DB}" type="presOf" srcId="{10990C85-272D-453C-A42C-9329D5400421}" destId="{C75CB847-0156-406B-8A4C-C58E1B5C90FD}" srcOrd="0" destOrd="0" presId="urn:microsoft.com/office/officeart/2005/8/layout/vList6"/>
    <dgm:cxn modelId="{EAA1CE63-B875-446F-B868-503A10837E34}" type="presOf" srcId="{381C1A00-7337-49F4-8C79-FECD06593DB0}" destId="{2B796E7C-A685-4B57-A06B-1396454F0DF3}" srcOrd="0" destOrd="0" presId="urn:microsoft.com/office/officeart/2005/8/layout/vList6"/>
    <dgm:cxn modelId="{A9B49C5D-E448-4380-AA4A-3EE15C8F3518}" type="presOf" srcId="{96CFAE72-9CA2-4280-AB2C-360A17049257}" destId="{87CD4541-A7FF-4F15-96D9-8F3463E08D0C}" srcOrd="0" destOrd="0" presId="urn:microsoft.com/office/officeart/2005/8/layout/vList6"/>
    <dgm:cxn modelId="{43DA7F38-393B-40EA-ABC7-16A04C25E20F}" type="presOf" srcId="{CE896E01-8F3E-4D72-996B-13A16C71D087}" destId="{A43A6AF7-85CD-44C6-898E-0BC910E623F1}" srcOrd="0" destOrd="0" presId="urn:microsoft.com/office/officeart/2005/8/layout/vList6"/>
    <dgm:cxn modelId="{A9EAF813-C5EB-4198-8CDF-2A908C66ECF2}" type="presOf" srcId="{1A6C29CB-F307-45EB-821C-48050AA00E3F}" destId="{DDB09BAA-BAC4-4182-8A06-8295A25965E2}" srcOrd="0" destOrd="0" presId="urn:microsoft.com/office/officeart/2005/8/layout/vList6"/>
    <dgm:cxn modelId="{F674A903-F741-422D-B122-B2F3AB72337B}" srcId="{F5B027C2-7E88-405D-BAB0-8E4EE3C01683}" destId="{CE896E01-8F3E-4D72-996B-13A16C71D087}" srcOrd="0" destOrd="0" parTransId="{DD8C769B-A40A-4702-973F-C7D756B3D0A9}" sibTransId="{50AB0D81-E85C-49FF-85CD-1D8C8B2234AF}"/>
    <dgm:cxn modelId="{7022BB9D-F761-4FE1-A6C4-3CFD202592F5}" srcId="{C0A25D1D-3C5D-463D-9AAB-C7232E7241E9}" destId="{AE0957DF-E543-4F06-A98A-826C76F81CAF}" srcOrd="0" destOrd="0" parTransId="{57550C6D-0046-45DD-A9BC-1A0681A4A593}" sibTransId="{9363542B-A9B3-4C0C-81A4-92B9DBC8B034}"/>
    <dgm:cxn modelId="{F4B5FD1D-1DAF-46CD-96CA-4FFFC59598D7}" type="presOf" srcId="{AE0957DF-E543-4F06-A98A-826C76F81CAF}" destId="{C31A7A54-E218-45EF-9905-3C94329C502D}" srcOrd="0" destOrd="0" presId="urn:microsoft.com/office/officeart/2005/8/layout/vList6"/>
    <dgm:cxn modelId="{DB19857F-0498-4774-A699-CE3CCC51FFE6}" type="presOf" srcId="{C0A25D1D-3C5D-463D-9AAB-C7232E7241E9}" destId="{C7453859-1987-4966-97DD-7ADC5785D621}" srcOrd="0" destOrd="0" presId="urn:microsoft.com/office/officeart/2005/8/layout/vList6"/>
    <dgm:cxn modelId="{BC91236F-F579-4164-AD28-01640BE26F40}" srcId="{10990C85-272D-453C-A42C-9329D5400421}" destId="{381C1A00-7337-49F4-8C79-FECD06593DB0}" srcOrd="0" destOrd="0" parTransId="{B97B6C60-C8A8-4E8C-B9C8-766868A9A790}" sibTransId="{839895DF-2613-4E7F-B453-08D7EF4F6559}"/>
    <dgm:cxn modelId="{103CBBC5-3B5F-48E5-A139-FF70B0854515}" srcId="{1A6C29CB-F307-45EB-821C-48050AA00E3F}" destId="{10990C85-272D-453C-A42C-9329D5400421}" srcOrd="3" destOrd="0" parTransId="{C83EB253-52F3-46F4-973D-3A87BC742805}" sibTransId="{D29EA8EC-D5F2-499A-AF06-94B966CE0CD1}"/>
    <dgm:cxn modelId="{2D0DC1FA-B9FA-44A5-8E22-137BC88688C4}" type="presOf" srcId="{F5B027C2-7E88-405D-BAB0-8E4EE3C01683}" destId="{DC800A8B-BB41-4797-A761-5BEEF5185D49}" srcOrd="0" destOrd="0" presId="urn:microsoft.com/office/officeart/2005/8/layout/vList6"/>
    <dgm:cxn modelId="{285AD370-3E9D-4023-B95F-44A76C56ADF9}" srcId="{9AD0E401-A45B-4B84-B0D4-30428A35DBF3}" destId="{96CFAE72-9CA2-4280-AB2C-360A17049257}" srcOrd="0" destOrd="0" parTransId="{18E7E59D-5DD0-4FDA-9FFF-2888E934B8F9}" sibTransId="{3A25D464-B5F3-4B99-8CBA-5D4520573246}"/>
    <dgm:cxn modelId="{E7273D7E-98B1-4CFA-A80A-D89E8987C59D}" srcId="{1A6C29CB-F307-45EB-821C-48050AA00E3F}" destId="{F5B027C2-7E88-405D-BAB0-8E4EE3C01683}" srcOrd="1" destOrd="0" parTransId="{D673FFF8-9E99-464C-9E1C-BE4CD3F8647B}" sibTransId="{848B0BD0-31A1-4C6B-A123-8A60D2C9029B}"/>
    <dgm:cxn modelId="{ED2387FD-8A6B-4B17-BF15-CB1565D19681}" type="presOf" srcId="{9AD0E401-A45B-4B84-B0D4-30428A35DBF3}" destId="{707754AC-F294-44EB-B844-0E1E3A749460}" srcOrd="0" destOrd="0" presId="urn:microsoft.com/office/officeart/2005/8/layout/vList6"/>
    <dgm:cxn modelId="{45D9E7E4-BB02-4B5B-A9C8-4FB8EFB5D863}" type="presParOf" srcId="{DDB09BAA-BAC4-4182-8A06-8295A25965E2}" destId="{85751496-CCF4-4635-96AE-20C86D275875}" srcOrd="0" destOrd="0" presId="urn:microsoft.com/office/officeart/2005/8/layout/vList6"/>
    <dgm:cxn modelId="{151AC336-5A4D-4836-BB00-0D197F93E261}" type="presParOf" srcId="{85751496-CCF4-4635-96AE-20C86D275875}" destId="{C7453859-1987-4966-97DD-7ADC5785D621}" srcOrd="0" destOrd="0" presId="urn:microsoft.com/office/officeart/2005/8/layout/vList6"/>
    <dgm:cxn modelId="{EA513DBA-A381-4980-9D47-32D9F06C0450}" type="presParOf" srcId="{85751496-CCF4-4635-96AE-20C86D275875}" destId="{C31A7A54-E218-45EF-9905-3C94329C502D}" srcOrd="1" destOrd="0" presId="urn:microsoft.com/office/officeart/2005/8/layout/vList6"/>
    <dgm:cxn modelId="{DBAE2B43-1C7A-4AC1-B9DD-021794F043CC}" type="presParOf" srcId="{DDB09BAA-BAC4-4182-8A06-8295A25965E2}" destId="{1BB79A1D-60C1-4443-A325-B79D7551A256}" srcOrd="1" destOrd="0" presId="urn:microsoft.com/office/officeart/2005/8/layout/vList6"/>
    <dgm:cxn modelId="{8E2534D4-462E-4605-B3A3-A4E0876F2C23}" type="presParOf" srcId="{DDB09BAA-BAC4-4182-8A06-8295A25965E2}" destId="{CD5435E9-A9A1-49D3-91A0-A92D3D3BDC2B}" srcOrd="2" destOrd="0" presId="urn:microsoft.com/office/officeart/2005/8/layout/vList6"/>
    <dgm:cxn modelId="{91A99795-03A8-438A-99CF-24E002E9F360}" type="presParOf" srcId="{CD5435E9-A9A1-49D3-91A0-A92D3D3BDC2B}" destId="{DC800A8B-BB41-4797-A761-5BEEF5185D49}" srcOrd="0" destOrd="0" presId="urn:microsoft.com/office/officeart/2005/8/layout/vList6"/>
    <dgm:cxn modelId="{9619A6B9-DD28-427D-A259-FDFC6B2CE354}" type="presParOf" srcId="{CD5435E9-A9A1-49D3-91A0-A92D3D3BDC2B}" destId="{A43A6AF7-85CD-44C6-898E-0BC910E623F1}" srcOrd="1" destOrd="0" presId="urn:microsoft.com/office/officeart/2005/8/layout/vList6"/>
    <dgm:cxn modelId="{7306E4F2-C4A6-4723-AE79-CDF8CFF6C5E0}" type="presParOf" srcId="{DDB09BAA-BAC4-4182-8A06-8295A25965E2}" destId="{CE75244E-8F9F-4434-9E26-7865D603481C}" srcOrd="3" destOrd="0" presId="urn:microsoft.com/office/officeart/2005/8/layout/vList6"/>
    <dgm:cxn modelId="{8989E1E5-CF6C-4E37-A21C-41361937D191}" type="presParOf" srcId="{DDB09BAA-BAC4-4182-8A06-8295A25965E2}" destId="{FFC0A79B-ACF4-4039-888C-F8F537EF3716}" srcOrd="4" destOrd="0" presId="urn:microsoft.com/office/officeart/2005/8/layout/vList6"/>
    <dgm:cxn modelId="{5B4FEA74-83D5-4568-A476-5130CAB296D2}" type="presParOf" srcId="{FFC0A79B-ACF4-4039-888C-F8F537EF3716}" destId="{707754AC-F294-44EB-B844-0E1E3A749460}" srcOrd="0" destOrd="0" presId="urn:microsoft.com/office/officeart/2005/8/layout/vList6"/>
    <dgm:cxn modelId="{FFB816AC-6AB7-4F44-B393-3547930B849E}" type="presParOf" srcId="{FFC0A79B-ACF4-4039-888C-F8F537EF3716}" destId="{87CD4541-A7FF-4F15-96D9-8F3463E08D0C}" srcOrd="1" destOrd="0" presId="urn:microsoft.com/office/officeart/2005/8/layout/vList6"/>
    <dgm:cxn modelId="{423C0C51-2E21-4796-9433-5D179F943F2A}" type="presParOf" srcId="{DDB09BAA-BAC4-4182-8A06-8295A25965E2}" destId="{3D4774F0-4FFB-460A-B7D4-19CB1E5032F0}" srcOrd="5" destOrd="0" presId="urn:microsoft.com/office/officeart/2005/8/layout/vList6"/>
    <dgm:cxn modelId="{4028211B-64B9-474A-8876-B2E23F02F12E}" type="presParOf" srcId="{DDB09BAA-BAC4-4182-8A06-8295A25965E2}" destId="{228CA169-C250-4152-AFEB-8ECCBC3088C1}" srcOrd="6" destOrd="0" presId="urn:microsoft.com/office/officeart/2005/8/layout/vList6"/>
    <dgm:cxn modelId="{12B3C7C4-13D6-4194-905A-7AEA58B999A8}" type="presParOf" srcId="{228CA169-C250-4152-AFEB-8ECCBC3088C1}" destId="{C75CB847-0156-406B-8A4C-C58E1B5C90FD}" srcOrd="0" destOrd="0" presId="urn:microsoft.com/office/officeart/2005/8/layout/vList6"/>
    <dgm:cxn modelId="{8B377A30-B614-472D-937E-4C1CA8403559}" type="presParOf" srcId="{228CA169-C250-4152-AFEB-8ECCBC3088C1}" destId="{2B796E7C-A685-4B57-A06B-1396454F0DF3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EEFAC4-F97C-4897-A104-ACCA352B27FD}">
      <dsp:nvSpPr>
        <dsp:cNvPr id="0" name=""/>
        <dsp:cNvSpPr/>
      </dsp:nvSpPr>
      <dsp:spPr>
        <a:xfrm>
          <a:off x="609599" y="0"/>
          <a:ext cx="6908800" cy="5418667"/>
        </a:xfrm>
        <a:prstGeom prst="rightArrow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24DF4D8-24B4-46E7-B2DD-8F318D5F8A6E}">
      <dsp:nvSpPr>
        <dsp:cNvPr id="0" name=""/>
        <dsp:cNvSpPr/>
      </dsp:nvSpPr>
      <dsp:spPr>
        <a:xfrm>
          <a:off x="8731" y="1625600"/>
          <a:ext cx="2616200" cy="216746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kern="1200" dirty="0" err="1" smtClean="0"/>
            <a:t>cofio</a:t>
          </a:r>
          <a:endParaRPr lang="en-US" sz="2600" kern="1200" dirty="0"/>
        </a:p>
      </dsp:txBody>
      <dsp:txXfrm>
        <a:off x="114538" y="1731407"/>
        <a:ext cx="2404586" cy="1955852"/>
      </dsp:txXfrm>
    </dsp:sp>
    <dsp:sp modelId="{2175281E-B481-4030-B485-8AF765A04DC4}">
      <dsp:nvSpPr>
        <dsp:cNvPr id="0" name=""/>
        <dsp:cNvSpPr/>
      </dsp:nvSpPr>
      <dsp:spPr>
        <a:xfrm>
          <a:off x="2755899" y="1625600"/>
          <a:ext cx="2616200" cy="2167466"/>
        </a:xfrm>
        <a:prstGeom prst="roundRect">
          <a:avLst/>
        </a:prstGeom>
        <a:solidFill>
          <a:schemeClr val="accent5">
            <a:hueOff val="8913275"/>
            <a:satOff val="-23652"/>
            <a:lumOff val="-1275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kern="1200" dirty="0" err="1" smtClean="0"/>
            <a:t>datrys</a:t>
          </a:r>
          <a:r>
            <a:rPr lang="en-US" sz="2600" kern="1200" dirty="0" smtClean="0"/>
            <a:t> </a:t>
          </a:r>
          <a:r>
            <a:rPr lang="en-US" sz="2600" kern="1200" dirty="0" err="1" smtClean="0"/>
            <a:t>problemau</a:t>
          </a:r>
          <a:endParaRPr lang="en-US" sz="2600" kern="1200" dirty="0"/>
        </a:p>
      </dsp:txBody>
      <dsp:txXfrm>
        <a:off x="2861706" y="1731407"/>
        <a:ext cx="2404586" cy="1955852"/>
      </dsp:txXfrm>
    </dsp:sp>
    <dsp:sp modelId="{BBA7D97A-4187-451B-902D-BAA6444C0ABA}">
      <dsp:nvSpPr>
        <dsp:cNvPr id="0" name=""/>
        <dsp:cNvSpPr/>
      </dsp:nvSpPr>
      <dsp:spPr>
        <a:xfrm>
          <a:off x="5503068" y="1625600"/>
          <a:ext cx="2616200" cy="2167466"/>
        </a:xfrm>
        <a:prstGeom prst="roundRect">
          <a:avLst/>
        </a:prstGeom>
        <a:solidFill>
          <a:schemeClr val="accent5">
            <a:hueOff val="17826550"/>
            <a:satOff val="-47304"/>
            <a:lumOff val="-255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600" kern="1200" dirty="0" err="1" smtClean="0"/>
            <a:t>gwneud</a:t>
          </a:r>
          <a:r>
            <a:rPr lang="en-US" sz="2600" kern="1200" dirty="0" smtClean="0"/>
            <a:t> </a:t>
          </a:r>
          <a:r>
            <a:rPr lang="en-US" sz="2600" kern="1200" dirty="0" err="1" smtClean="0"/>
            <a:t>penderfyniadau</a:t>
          </a:r>
          <a:endParaRPr lang="en-US" sz="2600" kern="1200" dirty="0"/>
        </a:p>
      </dsp:txBody>
      <dsp:txXfrm>
        <a:off x="5608875" y="1731407"/>
        <a:ext cx="2404586" cy="195585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1A7A54-E218-45EF-9905-3C94329C502D}">
      <dsp:nvSpPr>
        <dsp:cNvPr id="0" name=""/>
        <dsp:cNvSpPr/>
      </dsp:nvSpPr>
      <dsp:spPr>
        <a:xfrm>
          <a:off x="3172962" y="1587"/>
          <a:ext cx="4953899" cy="1259416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t" anchorCtr="0">
          <a:noAutofit/>
        </a:bodyPr>
        <a:lstStyle/>
        <a:p>
          <a:pPr marL="285750" lvl="1" indent="-285750" algn="l" defTabSz="1511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3400" kern="1200" dirty="0" smtClean="0"/>
            <a:t>Cam </a:t>
          </a:r>
          <a:r>
            <a:rPr lang="en-US" sz="3400" kern="1200" dirty="0" err="1" smtClean="0"/>
            <a:t>synhwyrol-weithredol</a:t>
          </a:r>
          <a:endParaRPr lang="en-US" sz="3400" kern="1200" dirty="0"/>
        </a:p>
      </dsp:txBody>
      <dsp:txXfrm>
        <a:off x="3172962" y="159014"/>
        <a:ext cx="4481618" cy="944562"/>
      </dsp:txXfrm>
    </dsp:sp>
    <dsp:sp modelId="{C7453859-1987-4966-97DD-7ADC5785D621}">
      <dsp:nvSpPr>
        <dsp:cNvPr id="0" name=""/>
        <dsp:cNvSpPr/>
      </dsp:nvSpPr>
      <dsp:spPr>
        <a:xfrm>
          <a:off x="1137" y="1587"/>
          <a:ext cx="3171824" cy="125941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0" tIns="104775" rIns="209550" bIns="104775" numCol="1" spcCol="1270" anchor="ctr" anchorCtr="0">
          <a:noAutofit/>
        </a:bodyPr>
        <a:lstStyle/>
        <a:p>
          <a:pPr lvl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500" kern="1200" dirty="0" smtClean="0"/>
            <a:t>0-2 </a:t>
          </a:r>
          <a:r>
            <a:rPr lang="en-US" sz="5500" kern="1200" dirty="0" err="1" smtClean="0"/>
            <a:t>oed</a:t>
          </a:r>
          <a:endParaRPr lang="en-US" sz="5500" kern="1200" dirty="0"/>
        </a:p>
      </dsp:txBody>
      <dsp:txXfrm>
        <a:off x="62617" y="63067"/>
        <a:ext cx="3048864" cy="1136456"/>
      </dsp:txXfrm>
    </dsp:sp>
    <dsp:sp modelId="{A43A6AF7-85CD-44C6-898E-0BC910E623F1}">
      <dsp:nvSpPr>
        <dsp:cNvPr id="0" name=""/>
        <dsp:cNvSpPr/>
      </dsp:nvSpPr>
      <dsp:spPr>
        <a:xfrm>
          <a:off x="3251199" y="1386945"/>
          <a:ext cx="4876800" cy="1259416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6234922"/>
            <a:satOff val="-14392"/>
            <a:lumOff val="-965"/>
            <a:alphaOff val="0"/>
          </a:schemeClr>
        </a:solidFill>
        <a:ln w="34925" cap="flat" cmpd="sng" algn="in">
          <a:solidFill>
            <a:schemeClr val="accent5">
              <a:tint val="40000"/>
              <a:alpha val="90000"/>
              <a:hueOff val="6234922"/>
              <a:satOff val="-14392"/>
              <a:lumOff val="-96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t" anchorCtr="0">
          <a:noAutofit/>
        </a:bodyPr>
        <a:lstStyle/>
        <a:p>
          <a:pPr marL="285750" lvl="1" indent="-285750" algn="l" defTabSz="1511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3400" kern="1200" dirty="0" smtClean="0"/>
            <a:t>Cam </a:t>
          </a:r>
          <a:r>
            <a:rPr lang="en-US" sz="3400" kern="1200" dirty="0" err="1" smtClean="0"/>
            <a:t>cynweithredol</a:t>
          </a:r>
          <a:endParaRPr lang="en-US" sz="3400" kern="1200" dirty="0"/>
        </a:p>
      </dsp:txBody>
      <dsp:txXfrm>
        <a:off x="3251199" y="1544372"/>
        <a:ext cx="4404519" cy="944562"/>
      </dsp:txXfrm>
    </dsp:sp>
    <dsp:sp modelId="{DC800A8B-BB41-4797-A761-5BEEF5185D49}">
      <dsp:nvSpPr>
        <dsp:cNvPr id="0" name=""/>
        <dsp:cNvSpPr/>
      </dsp:nvSpPr>
      <dsp:spPr>
        <a:xfrm>
          <a:off x="0" y="1386945"/>
          <a:ext cx="3251200" cy="1259416"/>
        </a:xfrm>
        <a:prstGeom prst="roundRect">
          <a:avLst/>
        </a:prstGeom>
        <a:solidFill>
          <a:schemeClr val="accent5">
            <a:hueOff val="5942184"/>
            <a:satOff val="-15768"/>
            <a:lumOff val="-85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0" tIns="104775" rIns="209550" bIns="104775" numCol="1" spcCol="1270" anchor="ctr" anchorCtr="0">
          <a:noAutofit/>
        </a:bodyPr>
        <a:lstStyle/>
        <a:p>
          <a:pPr lvl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500" kern="1200" dirty="0" smtClean="0"/>
            <a:t>2-7 </a:t>
          </a:r>
          <a:r>
            <a:rPr lang="en-US" sz="5500" kern="1200" dirty="0" err="1" smtClean="0"/>
            <a:t>oed</a:t>
          </a:r>
          <a:endParaRPr lang="en-US" sz="5500" kern="1200" dirty="0"/>
        </a:p>
      </dsp:txBody>
      <dsp:txXfrm>
        <a:off x="61480" y="1448425"/>
        <a:ext cx="3128240" cy="1136456"/>
      </dsp:txXfrm>
    </dsp:sp>
    <dsp:sp modelId="{87CD4541-A7FF-4F15-96D9-8F3463E08D0C}">
      <dsp:nvSpPr>
        <dsp:cNvPr id="0" name=""/>
        <dsp:cNvSpPr/>
      </dsp:nvSpPr>
      <dsp:spPr>
        <a:xfrm>
          <a:off x="3251199" y="2772304"/>
          <a:ext cx="4876800" cy="1259416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12469843"/>
            <a:satOff val="-28783"/>
            <a:lumOff val="-1930"/>
            <a:alphaOff val="0"/>
          </a:schemeClr>
        </a:solidFill>
        <a:ln w="34925" cap="flat" cmpd="sng" algn="in">
          <a:solidFill>
            <a:schemeClr val="accent5">
              <a:tint val="40000"/>
              <a:alpha val="90000"/>
              <a:hueOff val="12469843"/>
              <a:satOff val="-28783"/>
              <a:lumOff val="-193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t" anchorCtr="0">
          <a:noAutofit/>
        </a:bodyPr>
        <a:lstStyle/>
        <a:p>
          <a:pPr marL="285750" lvl="1" indent="-285750" algn="l" defTabSz="1511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3400" kern="1200" dirty="0" smtClean="0"/>
            <a:t>Cam </a:t>
          </a:r>
          <a:r>
            <a:rPr lang="en-US" sz="3400" kern="1200" dirty="0" err="1" smtClean="0"/>
            <a:t>gweithredol</a:t>
          </a:r>
          <a:r>
            <a:rPr lang="en-US" sz="3400" kern="1200" dirty="0" smtClean="0"/>
            <a:t> </a:t>
          </a:r>
          <a:r>
            <a:rPr lang="en-US" sz="3400" kern="1200" dirty="0" err="1" smtClean="0"/>
            <a:t>diriaethol</a:t>
          </a:r>
          <a:endParaRPr lang="en-US" sz="3400" kern="1200" dirty="0"/>
        </a:p>
      </dsp:txBody>
      <dsp:txXfrm>
        <a:off x="3251199" y="2929731"/>
        <a:ext cx="4404519" cy="944562"/>
      </dsp:txXfrm>
    </dsp:sp>
    <dsp:sp modelId="{707754AC-F294-44EB-B844-0E1E3A749460}">
      <dsp:nvSpPr>
        <dsp:cNvPr id="0" name=""/>
        <dsp:cNvSpPr/>
      </dsp:nvSpPr>
      <dsp:spPr>
        <a:xfrm>
          <a:off x="0" y="2772304"/>
          <a:ext cx="3251200" cy="1259416"/>
        </a:xfrm>
        <a:prstGeom prst="roundRect">
          <a:avLst/>
        </a:prstGeom>
        <a:solidFill>
          <a:schemeClr val="accent5">
            <a:hueOff val="11884367"/>
            <a:satOff val="-31536"/>
            <a:lumOff val="-170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0" tIns="104775" rIns="209550" bIns="104775" numCol="1" spcCol="1270" anchor="ctr" anchorCtr="0">
          <a:noAutofit/>
        </a:bodyPr>
        <a:lstStyle/>
        <a:p>
          <a:pPr lvl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500" kern="1200" dirty="0" smtClean="0"/>
            <a:t>7-11 </a:t>
          </a:r>
          <a:r>
            <a:rPr lang="en-US" sz="5500" kern="1200" dirty="0" err="1" smtClean="0"/>
            <a:t>oed</a:t>
          </a:r>
          <a:endParaRPr lang="en-US" sz="5500" kern="1200" dirty="0"/>
        </a:p>
      </dsp:txBody>
      <dsp:txXfrm>
        <a:off x="61480" y="2833784"/>
        <a:ext cx="3128240" cy="1136456"/>
      </dsp:txXfrm>
    </dsp:sp>
    <dsp:sp modelId="{2B796E7C-A685-4B57-A06B-1396454F0DF3}">
      <dsp:nvSpPr>
        <dsp:cNvPr id="0" name=""/>
        <dsp:cNvSpPr/>
      </dsp:nvSpPr>
      <dsp:spPr>
        <a:xfrm>
          <a:off x="3251199" y="4157662"/>
          <a:ext cx="4876800" cy="1259416"/>
        </a:xfrm>
        <a:prstGeom prst="rightArrow">
          <a:avLst>
            <a:gd name="adj1" fmla="val 75000"/>
            <a:gd name="adj2" fmla="val 50000"/>
          </a:avLst>
        </a:prstGeom>
        <a:solidFill>
          <a:schemeClr val="accent5">
            <a:tint val="40000"/>
            <a:alpha val="90000"/>
            <a:hueOff val="18704764"/>
            <a:satOff val="-43175"/>
            <a:lumOff val="-2895"/>
            <a:alphaOff val="0"/>
          </a:schemeClr>
        </a:solidFill>
        <a:ln w="34925" cap="flat" cmpd="sng" algn="in">
          <a:solidFill>
            <a:schemeClr val="accent5">
              <a:tint val="40000"/>
              <a:alpha val="90000"/>
              <a:hueOff val="18704764"/>
              <a:satOff val="-43175"/>
              <a:lumOff val="-289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590" tIns="21590" rIns="21590" bIns="21590" numCol="1" spcCol="1270" anchor="t" anchorCtr="0">
          <a:noAutofit/>
        </a:bodyPr>
        <a:lstStyle/>
        <a:p>
          <a:pPr marL="285750" lvl="1" indent="-285750" algn="l" defTabSz="1511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3400" kern="1200" dirty="0" smtClean="0"/>
            <a:t>Cam </a:t>
          </a:r>
          <a:r>
            <a:rPr lang="en-US" sz="3400" kern="1200" dirty="0" err="1" smtClean="0"/>
            <a:t>gweithredol</a:t>
          </a:r>
          <a:r>
            <a:rPr lang="en-US" sz="3400" kern="1200" dirty="0" smtClean="0"/>
            <a:t> </a:t>
          </a:r>
          <a:r>
            <a:rPr lang="en-US" sz="3400" kern="1200" dirty="0" err="1" smtClean="0"/>
            <a:t>ffurfiol</a:t>
          </a:r>
          <a:endParaRPr lang="en-US" sz="3400" kern="1200" dirty="0"/>
        </a:p>
      </dsp:txBody>
      <dsp:txXfrm>
        <a:off x="3251199" y="4315089"/>
        <a:ext cx="4404519" cy="944562"/>
      </dsp:txXfrm>
    </dsp:sp>
    <dsp:sp modelId="{C75CB847-0156-406B-8A4C-C58E1B5C90FD}">
      <dsp:nvSpPr>
        <dsp:cNvPr id="0" name=""/>
        <dsp:cNvSpPr/>
      </dsp:nvSpPr>
      <dsp:spPr>
        <a:xfrm>
          <a:off x="0" y="4157662"/>
          <a:ext cx="3251200" cy="1259416"/>
        </a:xfrm>
        <a:prstGeom prst="roundRect">
          <a:avLst/>
        </a:prstGeom>
        <a:solidFill>
          <a:schemeClr val="accent5">
            <a:hueOff val="17826550"/>
            <a:satOff val="-47304"/>
            <a:lumOff val="-2550"/>
            <a:alphaOff val="0"/>
          </a:schemeClr>
        </a:solid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0" tIns="104775" rIns="209550" bIns="104775" numCol="1" spcCol="1270" anchor="ctr" anchorCtr="0">
          <a:noAutofit/>
        </a:bodyPr>
        <a:lstStyle/>
        <a:p>
          <a:pPr lvl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5500" kern="1200" dirty="0" smtClean="0"/>
            <a:t>11 </a:t>
          </a:r>
          <a:r>
            <a:rPr lang="en-US" sz="5500" kern="1200" dirty="0" err="1" smtClean="0"/>
            <a:t>oed</a:t>
          </a:r>
          <a:r>
            <a:rPr lang="en-US" sz="5500" kern="1200" dirty="0" smtClean="0"/>
            <a:t> +</a:t>
          </a:r>
          <a:endParaRPr lang="en-US" sz="5500" kern="1200" dirty="0"/>
        </a:p>
      </dsp:txBody>
      <dsp:txXfrm>
        <a:off x="61480" y="4219142"/>
        <a:ext cx="3128240" cy="11364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295ED4-247E-4B77-AB1A-4CB5CA06BF4D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F7FA4B-B0BD-4074-92FE-8DA72477F1A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82443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Meddwl</a:t>
            </a:r>
            <a:endParaRPr lang="en-GB" dirty="0" smtClean="0"/>
          </a:p>
          <a:p>
            <a:r>
              <a:rPr lang="en-GB" dirty="0" err="1" smtClean="0"/>
              <a:t>Archwilio</a:t>
            </a:r>
            <a:endParaRPr lang="en-GB" dirty="0" smtClean="0"/>
          </a:p>
          <a:p>
            <a:r>
              <a:rPr lang="en-GB" dirty="0" err="1" smtClean="0"/>
              <a:t>Gweithio</a:t>
            </a:r>
            <a:r>
              <a:rPr lang="en-GB" dirty="0" smtClean="0"/>
              <a:t> </a:t>
            </a:r>
            <a:r>
              <a:rPr lang="en-GB" dirty="0" err="1" smtClean="0"/>
              <a:t>pethau</a:t>
            </a:r>
            <a:r>
              <a:rPr lang="en-GB" dirty="0" smtClean="0"/>
              <a:t> </a:t>
            </a:r>
            <a:r>
              <a:rPr lang="en-GB" dirty="0" err="1" smtClean="0"/>
              <a:t>allan</a:t>
            </a:r>
            <a:endParaRPr lang="en-GB" dirty="0" smtClean="0"/>
          </a:p>
          <a:p>
            <a:r>
              <a:rPr lang="en-GB" dirty="0" err="1" smtClean="0"/>
              <a:t>Gwybodaeth</a:t>
            </a:r>
            <a:endParaRPr lang="en-GB" dirty="0" smtClean="0"/>
          </a:p>
          <a:p>
            <a:r>
              <a:rPr lang="en-GB" dirty="0" err="1" smtClean="0"/>
              <a:t>Sgiliau</a:t>
            </a:r>
            <a:endParaRPr lang="en-GB" dirty="0" smtClean="0"/>
          </a:p>
          <a:p>
            <a:r>
              <a:rPr lang="en-GB" dirty="0" err="1" smtClean="0"/>
              <a:t>Datrys</a:t>
            </a:r>
            <a:r>
              <a:rPr lang="en-GB" dirty="0" smtClean="0"/>
              <a:t> </a:t>
            </a:r>
            <a:r>
              <a:rPr lang="en-GB" dirty="0" err="1" smtClean="0"/>
              <a:t>problemau</a:t>
            </a:r>
            <a:endParaRPr lang="en-GB" dirty="0" smtClean="0"/>
          </a:p>
          <a:p>
            <a:r>
              <a:rPr lang="en-GB" dirty="0" err="1" smtClean="0"/>
              <a:t>Meddwl</a:t>
            </a:r>
            <a:r>
              <a:rPr lang="en-GB" baseline="0" dirty="0" smtClean="0"/>
              <a:t> a deal y </a:t>
            </a:r>
            <a:r>
              <a:rPr lang="en-GB" baseline="0" dirty="0" err="1" smtClean="0"/>
              <a:t>byd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o’n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cwmpas</a:t>
            </a:r>
            <a:endParaRPr lang="en-GB" baseline="0" dirty="0" smtClean="0"/>
          </a:p>
          <a:p>
            <a:r>
              <a:rPr lang="en-GB" baseline="0" dirty="0" err="1" smtClean="0"/>
              <a:t>Sut</a:t>
            </a:r>
            <a:r>
              <a:rPr lang="en-GB" baseline="0" dirty="0" smtClean="0"/>
              <a:t> </a:t>
            </a:r>
            <a:r>
              <a:rPr lang="en-GB" baseline="0" dirty="0" err="1" smtClean="0"/>
              <a:t>mae</a:t>
            </a:r>
            <a:r>
              <a:rPr lang="en-GB" baseline="0" dirty="0" smtClean="0"/>
              <a:t> plant </a:t>
            </a:r>
            <a:r>
              <a:rPr lang="en-GB" baseline="0" dirty="0" err="1" smtClean="0"/>
              <a:t>fel</a:t>
            </a:r>
            <a:r>
              <a:rPr lang="en-GB" baseline="0" dirty="0" smtClean="0"/>
              <a:t> Ella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gwneud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hyn</a:t>
            </a:r>
            <a:r>
              <a:rPr lang="en-GB" baseline="0" dirty="0" smtClean="0"/>
              <a:t>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F7FA4B-B0BD-4074-92FE-8DA72477F1A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82555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F7FA4B-B0BD-4074-92FE-8DA72477F1AA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71372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11/14/2019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9" name="Group 8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11/14/2019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accent1"/>
          </a:solidFill>
          <a:ln w="0">
            <a:noFill/>
            <a:prstDash val="solid"/>
            <a:round/>
            <a:headEnd/>
            <a:tailEnd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11/14/2019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11/14/2019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11/14/2019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11/14/2019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11/14/2019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11/14/2019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11/14/2019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emf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3"/>
            <a:ext cx="8361229" cy="3542671"/>
          </a:xfrm>
        </p:spPr>
        <p:txBody>
          <a:bodyPr/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Pwy yw pwy 1: Cyflwyniad I ddamcaniaethau dysgu allweddol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81167" y="5405517"/>
            <a:ext cx="6831673" cy="1086237"/>
          </a:xfrm>
        </p:spPr>
        <p:txBody>
          <a:bodyPr>
            <a:noAutofit/>
          </a:bodyPr>
          <a:lstStyle/>
          <a:p>
            <a:r>
              <a:rPr lang="en-GB" sz="2000" dirty="0" smtClean="0">
                <a:solidFill>
                  <a:schemeClr val="tx1"/>
                </a:solidFill>
              </a:rPr>
              <a:t>ECAD4007C</a:t>
            </a:r>
          </a:p>
          <a:p>
            <a:r>
              <a:rPr lang="en-GB" sz="2000" dirty="0" smtClean="0">
                <a:solidFill>
                  <a:schemeClr val="tx1"/>
                </a:solidFill>
              </a:rPr>
              <a:t>Tom Cox</a:t>
            </a:r>
          </a:p>
          <a:p>
            <a:r>
              <a:rPr lang="en-GB" sz="2000" dirty="0" smtClean="0">
                <a:solidFill>
                  <a:schemeClr val="tx1"/>
                </a:solidFill>
              </a:rPr>
              <a:t>Nanna Ryder</a:t>
            </a:r>
          </a:p>
          <a:p>
            <a:r>
              <a:rPr lang="en-GB" sz="2000" dirty="0" smtClean="0">
                <a:solidFill>
                  <a:schemeClr val="tx1"/>
                </a:solidFill>
              </a:rPr>
              <a:t>15/11/19</a:t>
            </a:r>
            <a:endParaRPr lang="en-GB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77749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Nod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err="1" smtClean="0"/>
              <a:t>Ystyried</a:t>
            </a:r>
            <a:r>
              <a:rPr lang="en-GB" sz="3200" dirty="0" smtClean="0"/>
              <a:t> y </a:t>
            </a:r>
            <a:r>
              <a:rPr lang="en-GB" sz="3200" dirty="0" err="1" smtClean="0"/>
              <a:t>canlynol</a:t>
            </a:r>
            <a:r>
              <a:rPr lang="en-GB" sz="3200" dirty="0" smtClean="0"/>
              <a:t>:</a:t>
            </a:r>
          </a:p>
          <a:p>
            <a:r>
              <a:rPr lang="en-GB" sz="3200" dirty="0" err="1" smtClean="0"/>
              <a:t>Sut</a:t>
            </a:r>
            <a:r>
              <a:rPr lang="en-GB" sz="3200" dirty="0" smtClean="0"/>
              <a:t> </a:t>
            </a:r>
            <a:r>
              <a:rPr lang="en-GB" sz="3200" dirty="0" err="1" smtClean="0"/>
              <a:t>ydyn</a:t>
            </a:r>
            <a:r>
              <a:rPr lang="en-GB" sz="3200" dirty="0" smtClean="0"/>
              <a:t> </a:t>
            </a:r>
            <a:r>
              <a:rPr lang="en-GB" sz="3200" dirty="0" err="1" smtClean="0"/>
              <a:t>ni’n</a:t>
            </a:r>
            <a:r>
              <a:rPr lang="en-GB" sz="3200" dirty="0" smtClean="0"/>
              <a:t> dysgu?</a:t>
            </a:r>
          </a:p>
          <a:p>
            <a:r>
              <a:rPr lang="en-GB" sz="3200" dirty="0" smtClean="0"/>
              <a:t>Beth </a:t>
            </a:r>
            <a:r>
              <a:rPr lang="en-GB" sz="3200" dirty="0" err="1" smtClean="0"/>
              <a:t>yw’r</a:t>
            </a:r>
            <a:r>
              <a:rPr lang="en-GB" sz="3200" dirty="0" smtClean="0"/>
              <a:t> </a:t>
            </a:r>
            <a:r>
              <a:rPr lang="en-GB" sz="3200" dirty="0" err="1" smtClean="0"/>
              <a:t>damcaniaethau</a:t>
            </a:r>
            <a:r>
              <a:rPr lang="en-GB" sz="3200" dirty="0" smtClean="0"/>
              <a:t> </a:t>
            </a:r>
            <a:r>
              <a:rPr lang="en-GB" sz="3200" dirty="0" err="1" smtClean="0"/>
              <a:t>sydd</a:t>
            </a:r>
            <a:r>
              <a:rPr lang="en-GB" sz="3200" dirty="0" smtClean="0"/>
              <a:t> </a:t>
            </a:r>
            <a:r>
              <a:rPr lang="en-GB" sz="3200" dirty="0" err="1" smtClean="0"/>
              <a:t>yn</a:t>
            </a:r>
            <a:r>
              <a:rPr lang="en-GB" sz="3200" dirty="0" smtClean="0"/>
              <a:t> sail </a:t>
            </a:r>
            <a:r>
              <a:rPr lang="en-GB" sz="3200" dirty="0" err="1" smtClean="0"/>
              <a:t>i</a:t>
            </a:r>
            <a:r>
              <a:rPr lang="en-GB" sz="3200" dirty="0" smtClean="0"/>
              <a:t> </a:t>
            </a:r>
            <a:r>
              <a:rPr lang="en-GB" sz="3200" dirty="0" err="1" smtClean="0"/>
              <a:t>hynny</a:t>
            </a:r>
            <a:r>
              <a:rPr lang="en-GB" sz="3200" dirty="0" smtClean="0"/>
              <a:t>?</a:t>
            </a:r>
          </a:p>
          <a:p>
            <a:r>
              <a:rPr lang="en-GB" sz="3200" dirty="0" err="1" smtClean="0"/>
              <a:t>Ydy</a:t>
            </a:r>
            <a:r>
              <a:rPr lang="en-GB" sz="3200" dirty="0" smtClean="0"/>
              <a:t> </a:t>
            </a:r>
            <a:r>
              <a:rPr lang="en-GB" sz="3200" dirty="0" err="1" smtClean="0"/>
              <a:t>dysgu’n</a:t>
            </a:r>
            <a:r>
              <a:rPr lang="en-GB" sz="3200" dirty="0" smtClean="0"/>
              <a:t> </a:t>
            </a:r>
            <a:r>
              <a:rPr lang="en-GB" sz="3200" dirty="0" err="1" smtClean="0"/>
              <a:t>fwy</a:t>
            </a:r>
            <a:r>
              <a:rPr lang="en-GB" sz="3200" dirty="0" smtClean="0"/>
              <a:t> </a:t>
            </a:r>
            <a:r>
              <a:rPr lang="en-GB" sz="3200" dirty="0" err="1" smtClean="0"/>
              <a:t>na</a:t>
            </a:r>
            <a:r>
              <a:rPr lang="en-GB" sz="3200" dirty="0" smtClean="0"/>
              <a:t> </a:t>
            </a:r>
            <a:r>
              <a:rPr lang="en-GB" sz="3200" dirty="0" err="1" smtClean="0"/>
              <a:t>chofio</a:t>
            </a:r>
            <a:r>
              <a:rPr lang="en-GB" sz="3200" dirty="0" smtClean="0"/>
              <a:t> </a:t>
            </a:r>
            <a:r>
              <a:rPr lang="en-GB" sz="3200" dirty="0" err="1" smtClean="0"/>
              <a:t>yn</a:t>
            </a:r>
            <a:r>
              <a:rPr lang="en-GB" sz="3200" dirty="0" smtClean="0"/>
              <a:t> </a:t>
            </a:r>
            <a:r>
              <a:rPr lang="en-GB" sz="3200" dirty="0" err="1" smtClean="0"/>
              <a:t>unig</a:t>
            </a:r>
            <a:r>
              <a:rPr lang="en-GB" sz="3200" dirty="0" smtClean="0"/>
              <a:t>?</a:t>
            </a:r>
          </a:p>
          <a:p>
            <a:r>
              <a:rPr lang="en-GB" sz="3200" dirty="0" smtClean="0"/>
              <a:t>Beth </a:t>
            </a:r>
            <a:r>
              <a:rPr lang="en-GB" sz="3200" dirty="0" err="1" smtClean="0"/>
              <a:t>sydd</a:t>
            </a:r>
            <a:r>
              <a:rPr lang="en-GB" sz="3200" dirty="0" smtClean="0"/>
              <a:t> </a:t>
            </a:r>
            <a:r>
              <a:rPr lang="en-GB" sz="3200" dirty="0" err="1" smtClean="0"/>
              <a:t>angen</a:t>
            </a:r>
            <a:r>
              <a:rPr lang="en-GB" sz="3200" dirty="0" smtClean="0"/>
              <a:t> </a:t>
            </a:r>
            <a:r>
              <a:rPr lang="en-GB" sz="3200" dirty="0" err="1" smtClean="0"/>
              <a:t>arnom</a:t>
            </a:r>
            <a:r>
              <a:rPr lang="en-GB" sz="3200" dirty="0" smtClean="0"/>
              <a:t> </a:t>
            </a:r>
            <a:r>
              <a:rPr lang="en-GB" sz="3200" dirty="0" err="1" smtClean="0"/>
              <a:t>ni</a:t>
            </a:r>
            <a:r>
              <a:rPr lang="en-GB" sz="3200" dirty="0" smtClean="0"/>
              <a:t> </a:t>
            </a:r>
            <a:r>
              <a:rPr lang="en-GB" sz="3200" dirty="0" err="1" smtClean="0"/>
              <a:t>er</a:t>
            </a:r>
            <a:r>
              <a:rPr lang="en-GB" sz="3200" dirty="0" smtClean="0"/>
              <a:t> </a:t>
            </a:r>
            <a:r>
              <a:rPr lang="en-GB" sz="3200" dirty="0" err="1" smtClean="0"/>
              <a:t>mwyn</a:t>
            </a:r>
            <a:r>
              <a:rPr lang="en-GB" sz="3200" dirty="0" smtClean="0"/>
              <a:t> dysgu?</a:t>
            </a:r>
          </a:p>
          <a:p>
            <a:endParaRPr lang="en-GB" sz="32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717148">
            <a:off x="6389297" y="685800"/>
            <a:ext cx="4749382" cy="2374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40227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4640" y="481850"/>
            <a:ext cx="9612971" cy="2852737"/>
          </a:xfrm>
        </p:spPr>
        <p:txBody>
          <a:bodyPr/>
          <a:lstStyle/>
          <a:p>
            <a:pPr algn="l"/>
            <a:r>
              <a:rPr lang="en-GB" dirty="0" smtClean="0"/>
              <a:t>Beth yw </a:t>
            </a:r>
            <a:r>
              <a:rPr lang="en-GB" dirty="0" err="1" smtClean="0"/>
              <a:t>datblygiad</a:t>
            </a:r>
            <a:r>
              <a:rPr lang="en-GB" dirty="0" smtClean="0"/>
              <a:t> </a:t>
            </a:r>
            <a:r>
              <a:rPr lang="en-GB" dirty="0" err="1" smtClean="0"/>
              <a:t>gwybyddol</a:t>
            </a:r>
            <a:r>
              <a:rPr lang="en-GB" dirty="0" smtClean="0"/>
              <a:t>?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95837" y="3509387"/>
            <a:ext cx="3194744" cy="2850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57925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Datblygiad</a:t>
            </a:r>
            <a:r>
              <a:rPr lang="en-GB" dirty="0" smtClean="0"/>
              <a:t> </a:t>
            </a:r>
            <a:r>
              <a:rPr lang="en-GB" dirty="0" err="1" smtClean="0"/>
              <a:t>gwybyddol</a:t>
            </a:r>
            <a:r>
              <a:rPr lang="en-GB" dirty="0" smtClean="0"/>
              <a:t> yw…</a:t>
            </a:r>
            <a:endParaRPr lang="en-GB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58478777"/>
              </p:ext>
            </p:extLst>
          </p:nvPr>
        </p:nvGraphicFramePr>
        <p:xfrm>
          <a:off x="3429479" y="341459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1219200" y="5598544"/>
            <a:ext cx="24844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err="1" smtClean="0"/>
              <a:t>plentyn</a:t>
            </a:r>
            <a:endParaRPr lang="en-GB" sz="3600" dirty="0"/>
          </a:p>
        </p:txBody>
      </p:sp>
      <p:sp>
        <p:nvSpPr>
          <p:cNvPr id="6" name="TextBox 5"/>
          <p:cNvSpPr txBox="1"/>
          <p:nvPr/>
        </p:nvSpPr>
        <p:spPr>
          <a:xfrm>
            <a:off x="9050547" y="5598543"/>
            <a:ext cx="24844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err="1" smtClean="0"/>
              <a:t>oedolyn</a:t>
            </a:r>
            <a:endParaRPr lang="en-GB" sz="3600" dirty="0"/>
          </a:p>
        </p:txBody>
      </p:sp>
      <p:sp>
        <p:nvSpPr>
          <p:cNvPr id="8" name="Right Arrow 7"/>
          <p:cNvSpPr/>
          <p:nvPr/>
        </p:nvSpPr>
        <p:spPr>
          <a:xfrm>
            <a:off x="2799751" y="5671622"/>
            <a:ext cx="6228272" cy="60848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53566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Tasg</a:t>
            </a:r>
            <a:r>
              <a:rPr lang="en-GB" dirty="0" smtClean="0"/>
              <a:t> – </a:t>
            </a:r>
            <a:r>
              <a:rPr lang="en-GB" dirty="0" err="1" smtClean="0"/>
              <a:t>ceisiwch</a:t>
            </a:r>
            <a:r>
              <a:rPr lang="en-GB" dirty="0" smtClean="0"/>
              <a:t> </a:t>
            </a:r>
            <a:r>
              <a:rPr lang="en-GB" dirty="0" err="1" smtClean="0"/>
              <a:t>gofio’r</a:t>
            </a:r>
            <a:r>
              <a:rPr lang="en-GB" dirty="0" smtClean="0"/>
              <a:t> </a:t>
            </a:r>
            <a:r>
              <a:rPr lang="en-GB" dirty="0" err="1" smtClean="0"/>
              <a:t>geiriau</a:t>
            </a:r>
            <a:r>
              <a:rPr lang="en-GB" dirty="0" smtClean="0"/>
              <a:t> </a:t>
            </a:r>
            <a:r>
              <a:rPr lang="en-GB" dirty="0" err="1" smtClean="0"/>
              <a:t>hyn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6600" dirty="0" err="1" smtClean="0"/>
              <a:t>Dfyla</a:t>
            </a:r>
            <a:r>
              <a:rPr lang="en-GB" sz="6600" dirty="0" smtClean="0"/>
              <a:t> </a:t>
            </a:r>
            <a:r>
              <a:rPr lang="en-GB" sz="6600" dirty="0" err="1" smtClean="0"/>
              <a:t>ncod</a:t>
            </a:r>
            <a:r>
              <a:rPr lang="en-GB" sz="6600" dirty="0" smtClean="0"/>
              <a:t> </a:t>
            </a:r>
            <a:r>
              <a:rPr lang="en-GB" sz="6600" dirty="0" err="1" smtClean="0"/>
              <a:t>ardyr</a:t>
            </a:r>
            <a:r>
              <a:rPr lang="en-GB" sz="6600" dirty="0" smtClean="0"/>
              <a:t>  </a:t>
            </a:r>
            <a:r>
              <a:rPr lang="en-GB" sz="6600" dirty="0" err="1" smtClean="0"/>
              <a:t>yreggar</a:t>
            </a:r>
            <a:r>
              <a:rPr lang="en-GB" sz="6600" dirty="0" smtClean="0"/>
              <a:t> </a:t>
            </a:r>
            <a:endParaRPr lang="en-GB" sz="6600" dirty="0"/>
          </a:p>
          <a:p>
            <a:pPr marL="0" indent="0">
              <a:buNone/>
            </a:pP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8022929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106907" y="533608"/>
            <a:ext cx="12002069" cy="2852737"/>
          </a:xfrm>
        </p:spPr>
        <p:txBody>
          <a:bodyPr>
            <a:normAutofit/>
          </a:bodyPr>
          <a:lstStyle/>
          <a:p>
            <a:r>
              <a:rPr lang="en-GB" sz="6600" dirty="0" smtClean="0"/>
              <a:t>Felly </a:t>
            </a:r>
            <a:r>
              <a:rPr lang="en-GB" sz="6600" dirty="0" err="1" smtClean="0"/>
              <a:t>sut</a:t>
            </a:r>
            <a:r>
              <a:rPr lang="en-GB" sz="6600" dirty="0" smtClean="0"/>
              <a:t> </a:t>
            </a:r>
            <a:r>
              <a:rPr lang="en-GB" sz="6600" dirty="0" err="1" smtClean="0"/>
              <a:t>ydyn</a:t>
            </a:r>
            <a:r>
              <a:rPr lang="en-GB" sz="6600" dirty="0" smtClean="0"/>
              <a:t> </a:t>
            </a:r>
            <a:r>
              <a:rPr lang="en-GB" sz="6600" dirty="0" err="1" smtClean="0"/>
              <a:t>ni’n</a:t>
            </a:r>
            <a:r>
              <a:rPr lang="en-GB" sz="6600" dirty="0" smtClean="0"/>
              <a:t> dysgu? </a:t>
            </a:r>
            <a:endParaRPr lang="en-GB" sz="66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960972">
            <a:off x="3764628" y="4037162"/>
            <a:ext cx="3466825" cy="1941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04737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8385" y="646387"/>
            <a:ext cx="8899030" cy="5901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58359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583" y="1905208"/>
            <a:ext cx="9716069" cy="2852737"/>
          </a:xfrm>
        </p:spPr>
        <p:txBody>
          <a:bodyPr>
            <a:normAutofit fontScale="90000"/>
          </a:bodyPr>
          <a:lstStyle/>
          <a:p>
            <a:pPr algn="ctr"/>
            <a:r>
              <a:rPr lang="en-GB" sz="6600" dirty="0" smtClean="0"/>
              <a:t>Felly </a:t>
            </a:r>
            <a:r>
              <a:rPr lang="en-GB" sz="6600" dirty="0" err="1" smtClean="0"/>
              <a:t>sut</a:t>
            </a:r>
            <a:r>
              <a:rPr lang="en-GB" sz="6600" dirty="0" smtClean="0"/>
              <a:t> </a:t>
            </a:r>
            <a:r>
              <a:rPr lang="en-GB" sz="6600" dirty="0" err="1" smtClean="0"/>
              <a:t>allwn</a:t>
            </a:r>
            <a:r>
              <a:rPr lang="en-GB" sz="6600" dirty="0" smtClean="0"/>
              <a:t> </a:t>
            </a:r>
            <a:r>
              <a:rPr lang="en-GB" sz="6600" dirty="0" err="1" smtClean="0"/>
              <a:t>ni</a:t>
            </a:r>
            <a:r>
              <a:rPr lang="en-GB" sz="6600" dirty="0" smtClean="0"/>
              <a:t> </a:t>
            </a:r>
            <a:r>
              <a:rPr lang="en-GB" sz="6600" dirty="0" err="1" smtClean="0"/>
              <a:t>sicrhau</a:t>
            </a:r>
            <a:r>
              <a:rPr lang="en-GB" sz="6600" dirty="0" smtClean="0"/>
              <a:t> </a:t>
            </a:r>
            <a:r>
              <a:rPr lang="en-GB" sz="6600" dirty="0" err="1" smtClean="0"/>
              <a:t>nad</a:t>
            </a:r>
            <a:r>
              <a:rPr lang="en-GB" sz="6600" dirty="0" smtClean="0"/>
              <a:t> </a:t>
            </a:r>
            <a:r>
              <a:rPr lang="en-GB" sz="6600" dirty="0" err="1" smtClean="0"/>
              <a:t>yw’r</a:t>
            </a:r>
            <a:r>
              <a:rPr lang="en-GB" sz="6600" dirty="0" smtClean="0"/>
              <a:t> plant </a:t>
            </a:r>
            <a:r>
              <a:rPr lang="en-GB" sz="6600" dirty="0" err="1" smtClean="0"/>
              <a:t>yn</a:t>
            </a:r>
            <a:r>
              <a:rPr lang="en-GB" sz="6600" dirty="0" smtClean="0"/>
              <a:t> </a:t>
            </a:r>
            <a:r>
              <a:rPr lang="en-GB" sz="6600" dirty="0" err="1" smtClean="0"/>
              <a:t>anghofio’r</a:t>
            </a:r>
            <a:r>
              <a:rPr lang="en-GB" sz="6600" dirty="0" smtClean="0"/>
              <a:t> </a:t>
            </a:r>
            <a:r>
              <a:rPr lang="en-GB" sz="6600" dirty="0" err="1" smtClean="0"/>
              <a:t>hyn</a:t>
            </a:r>
            <a:r>
              <a:rPr lang="en-GB" sz="6600" dirty="0" smtClean="0"/>
              <a:t> </a:t>
            </a:r>
            <a:r>
              <a:rPr lang="en-GB" sz="6600" dirty="0" err="1" smtClean="0"/>
              <a:t>rydyn</a:t>
            </a:r>
            <a:r>
              <a:rPr lang="en-GB" sz="6600" dirty="0" smtClean="0"/>
              <a:t> </a:t>
            </a:r>
            <a:r>
              <a:rPr lang="en-GB" sz="6600" dirty="0" err="1" smtClean="0"/>
              <a:t>ni’n</a:t>
            </a:r>
            <a:r>
              <a:rPr lang="en-GB" sz="6600" dirty="0" smtClean="0"/>
              <a:t> </a:t>
            </a:r>
            <a:r>
              <a:rPr lang="en-GB" sz="6600" dirty="0" err="1" smtClean="0"/>
              <a:t>addysgu</a:t>
            </a:r>
            <a:r>
              <a:rPr lang="en-GB" sz="6600" dirty="0" smtClean="0"/>
              <a:t>? </a:t>
            </a:r>
            <a:endParaRPr lang="en-GB" sz="6600" dirty="0"/>
          </a:p>
        </p:txBody>
      </p:sp>
    </p:spTree>
    <p:extLst>
      <p:ext uri="{BB962C8B-B14F-4D97-AF65-F5344CB8AC3E}">
        <p14:creationId xmlns:p14="http://schemas.microsoft.com/office/powerpoint/2010/main" val="34164375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6923" y="185853"/>
            <a:ext cx="8084638" cy="6568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74176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700" y="203199"/>
            <a:ext cx="5250180" cy="350012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980252"/>
            <a:ext cx="3356927" cy="251445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3580" y="203199"/>
            <a:ext cx="1905000" cy="1905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963920" y="2519680"/>
            <a:ext cx="592328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400" dirty="0" smtClean="0"/>
              <a:t>Darllen sut i’w wneud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400" dirty="0" smtClean="0"/>
              <a:t>Eglurhad gan rywun ar lafar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400" dirty="0" smtClean="0"/>
              <a:t>Cyfarwyddiadau ar bapur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400" dirty="0" smtClean="0"/>
              <a:t>Rhywun yn modelu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400" dirty="0" smtClean="0"/>
              <a:t>Fidio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400" dirty="0" smtClean="0"/>
              <a:t>Cael Prawf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400" dirty="0" smtClean="0"/>
              <a:t>Cwis dewis o blith 4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y-GB" sz="2400" dirty="0" smtClean="0"/>
              <a:t>Cadw nodiadau wrth wrando/ gwylio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383578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6238" y="230293"/>
            <a:ext cx="9979174" cy="6144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5503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46" y="0"/>
            <a:ext cx="7326535" cy="68047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90183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0094" y="194173"/>
            <a:ext cx="6831106" cy="60848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584653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5059" y="329152"/>
            <a:ext cx="9311298" cy="6462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9920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6399" y="710304"/>
            <a:ext cx="8980114" cy="1605951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7059" y="2700960"/>
            <a:ext cx="8427103" cy="2010273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90675" y="4823674"/>
            <a:ext cx="8951819" cy="18169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04908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5113" y="537882"/>
            <a:ext cx="7873663" cy="60036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69729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6580" y="600363"/>
            <a:ext cx="9132905" cy="5585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495518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5692" y="0"/>
            <a:ext cx="5970781" cy="6610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871707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Damcaniaethwyr</a:t>
            </a:r>
            <a:r>
              <a:rPr lang="en-GB" dirty="0" smtClean="0"/>
              <a:t> </a:t>
            </a:r>
            <a:r>
              <a:rPr lang="en-GB" dirty="0" err="1" smtClean="0"/>
              <a:t>adeileddol</a:t>
            </a:r>
            <a:r>
              <a:rPr lang="en-GB" dirty="0" smtClean="0"/>
              <a:t> - </a:t>
            </a:r>
            <a:r>
              <a:rPr lang="en-GB" dirty="0"/>
              <a:t>Jean Piaget</a:t>
            </a:r>
            <a:br>
              <a:rPr lang="en-GB" dirty="0"/>
            </a:br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8234" y="2107271"/>
            <a:ext cx="4034737" cy="4034737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371600" y="2171700"/>
            <a:ext cx="432183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1896 – 1980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Swisdir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4 cam </a:t>
            </a:r>
            <a:r>
              <a:rPr lang="en-GB" sz="2800" dirty="0" err="1" smtClean="0"/>
              <a:t>penodol</a:t>
            </a:r>
            <a:r>
              <a:rPr lang="en-GB" sz="2800" dirty="0" smtClean="0"/>
              <a:t> </a:t>
            </a:r>
            <a:r>
              <a:rPr lang="en-GB" sz="2800" dirty="0" err="1" smtClean="0"/>
              <a:t>mewn</a:t>
            </a:r>
            <a:r>
              <a:rPr lang="en-GB" sz="2800" dirty="0" smtClean="0"/>
              <a:t> </a:t>
            </a:r>
            <a:r>
              <a:rPr lang="en-GB" sz="2800" dirty="0" err="1" smtClean="0"/>
              <a:t>datblygiad</a:t>
            </a:r>
            <a:r>
              <a:rPr lang="en-GB" sz="2800" dirty="0" smtClean="0"/>
              <a:t> plant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err="1" smtClean="0"/>
              <a:t>sgema</a:t>
            </a:r>
            <a:endParaRPr lang="en-GB" sz="28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err="1"/>
              <a:t>c</a:t>
            </a:r>
            <a:r>
              <a:rPr lang="en-GB" sz="2800" dirty="0" err="1" smtClean="0"/>
              <a:t>ymathiad</a:t>
            </a:r>
            <a:r>
              <a:rPr lang="en-GB" sz="2800" dirty="0" smtClean="0"/>
              <a:t> (</a:t>
            </a:r>
            <a:r>
              <a:rPr lang="en-GB" sz="2800" i="1" dirty="0" smtClean="0"/>
              <a:t>assimilation)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err="1"/>
              <a:t>c</a:t>
            </a:r>
            <a:r>
              <a:rPr lang="en-GB" sz="2800" dirty="0" err="1" smtClean="0"/>
              <a:t>ymhwyso</a:t>
            </a:r>
            <a:r>
              <a:rPr lang="en-GB" sz="2800" dirty="0" smtClean="0"/>
              <a:t> (</a:t>
            </a:r>
            <a:r>
              <a:rPr lang="en-GB" sz="2800" i="1" dirty="0" smtClean="0"/>
              <a:t>accommodation)</a:t>
            </a:r>
            <a:endParaRPr lang="en-GB" sz="28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77876723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 4 cam </a:t>
            </a:r>
            <a:r>
              <a:rPr lang="en-GB" dirty="0" err="1" smtClean="0"/>
              <a:t>datblygiadol</a:t>
            </a:r>
            <a:endParaRPr lang="en-GB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4080250333"/>
              </p:ext>
            </p:extLst>
          </p:nvPr>
        </p:nvGraphicFramePr>
        <p:xfrm>
          <a:off x="1714367" y="1836197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7878615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64429573"/>
              </p:ext>
            </p:extLst>
          </p:nvPr>
        </p:nvGraphicFramePr>
        <p:xfrm>
          <a:off x="1349959" y="847824"/>
          <a:ext cx="10643118" cy="609921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636290">
                  <a:extLst>
                    <a:ext uri="{9D8B030D-6E8A-4147-A177-3AD203B41FA5}">
                      <a16:colId xmlns:a16="http://schemas.microsoft.com/office/drawing/2014/main" val="925776375"/>
                    </a:ext>
                  </a:extLst>
                </a:gridCol>
                <a:gridCol w="2736393">
                  <a:extLst>
                    <a:ext uri="{9D8B030D-6E8A-4147-A177-3AD203B41FA5}">
                      <a16:colId xmlns:a16="http://schemas.microsoft.com/office/drawing/2014/main" val="3131847277"/>
                    </a:ext>
                  </a:extLst>
                </a:gridCol>
                <a:gridCol w="2634860">
                  <a:extLst>
                    <a:ext uri="{9D8B030D-6E8A-4147-A177-3AD203B41FA5}">
                      <a16:colId xmlns:a16="http://schemas.microsoft.com/office/drawing/2014/main" val="1283883806"/>
                    </a:ext>
                  </a:extLst>
                </a:gridCol>
                <a:gridCol w="2635575">
                  <a:extLst>
                    <a:ext uri="{9D8B030D-6E8A-4147-A177-3AD203B41FA5}">
                      <a16:colId xmlns:a16="http://schemas.microsoft.com/office/drawing/2014/main" val="4294400235"/>
                    </a:ext>
                  </a:extLst>
                </a:gridCol>
              </a:tblGrid>
              <a:tr h="2395890">
                <a:tc>
                  <a:txBody>
                    <a:bodyPr/>
                    <a:lstStyle/>
                    <a:p>
                      <a:pPr algn="ctr" fontAlgn="base">
                        <a:spcAft>
                          <a:spcPts val="0"/>
                        </a:spcAft>
                      </a:pPr>
                      <a:r>
                        <a:rPr lang="en-GB" sz="1200" u="sng">
                          <a:effectLst/>
                        </a:rPr>
                        <a:t>The Sensorimotor Stage</a:t>
                      </a:r>
                      <a:endParaRPr lang="en-GB" sz="1200">
                        <a:effectLst/>
                      </a:endParaRPr>
                    </a:p>
                    <a:p>
                      <a:pPr algn="ctr" fontAlgn="base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Ages: Birth to 2 Years</a:t>
                      </a:r>
                    </a:p>
                    <a:p>
                      <a:pPr fontAlgn="base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Major Characteristics and Developmental Changes:</a:t>
                      </a:r>
                    </a:p>
                    <a:p>
                      <a:pPr algn="ctr" fontAlgn="base">
                        <a:spcAft>
                          <a:spcPts val="0"/>
                        </a:spcAft>
                      </a:pPr>
                      <a:r>
                        <a:rPr lang="cy-GB" sz="1200" u="sng">
                          <a:effectLst/>
                        </a:rPr>
                        <a:t>Y Cam Synhwyraidd-weithredol</a:t>
                      </a:r>
                      <a:endParaRPr lang="en-GB" sz="1200">
                        <a:effectLst/>
                      </a:endParaRPr>
                    </a:p>
                    <a:p>
                      <a:pPr algn="ctr" fontAlgn="base"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Oedran: Geni i 2 flwydd oes</a:t>
                      </a:r>
                      <a:endParaRPr lang="en-GB" sz="1200">
                        <a:effectLst/>
                      </a:endParaRPr>
                    </a:p>
                    <a:p>
                      <a:pPr fontAlgn="base"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Prif Nodweddion a Newidiadau Datblygiadol:</a:t>
                      </a:r>
                      <a:endParaRPr lang="en-GB" sz="1200">
                        <a:effectLst/>
                      </a:endParaRPr>
                    </a:p>
                    <a:p>
                      <a:pPr fontAlgn="base">
                        <a:spcAft>
                          <a:spcPts val="0"/>
                        </a:spcAft>
                      </a:pPr>
                      <a:r>
                        <a:rPr lang="en-GB" sz="1200" u="none" strike="noStrike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>
                        <a:spcAft>
                          <a:spcPts val="0"/>
                        </a:spcAft>
                      </a:pPr>
                      <a:r>
                        <a:rPr lang="en-GB" sz="1200" u="sng">
                          <a:effectLst/>
                        </a:rPr>
                        <a:t>The Preoperational Stage</a:t>
                      </a:r>
                      <a:endParaRPr lang="en-GB" sz="1200">
                        <a:effectLst/>
                      </a:endParaRPr>
                    </a:p>
                    <a:p>
                      <a:pPr algn="ctr" fontAlgn="base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Ages: 2 to 7 Years</a:t>
                      </a:r>
                    </a:p>
                    <a:p>
                      <a:pPr fontAlgn="base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Major Characteristics and Developmental Changes: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200" u="sng">
                          <a:effectLst/>
                        </a:rPr>
                        <a:t>Y Cam Cynweithredol</a:t>
                      </a:r>
                      <a:endParaRPr lang="en-GB" sz="120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Oedran: 2 i 7 oed</a:t>
                      </a:r>
                    </a:p>
                    <a:p>
                      <a:pPr fontAlgn="base"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Prif Nodweddion a Newidiadau Datblygiadol:</a:t>
                      </a:r>
                      <a:endParaRPr lang="en-GB" sz="120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 fontAlgn="base">
                        <a:spcAft>
                          <a:spcPts val="0"/>
                        </a:spcAft>
                      </a:pPr>
                      <a:r>
                        <a:rPr lang="en-GB" sz="1200" u="sng">
                          <a:effectLst/>
                        </a:rPr>
                        <a:t>The Concrete Operational Stage</a:t>
                      </a:r>
                      <a:endParaRPr lang="en-GB" sz="1200">
                        <a:effectLst/>
                      </a:endParaRPr>
                    </a:p>
                    <a:p>
                      <a:pPr algn="ctr" fontAlgn="base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Ages: 7 to 11 Years</a:t>
                      </a:r>
                    </a:p>
                    <a:p>
                      <a:pPr fontAlgn="base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Major Characteristics and Developmental Changes</a:t>
                      </a:r>
                    </a:p>
                    <a:p>
                      <a:pPr algn="ctr" fontAlgn="base">
                        <a:spcAft>
                          <a:spcPts val="0"/>
                        </a:spcAft>
                      </a:pPr>
                      <a:r>
                        <a:rPr lang="cy-GB" sz="1200" u="sng">
                          <a:effectLst/>
                        </a:rPr>
                        <a:t>Y Cam Gweithredol Diriaethol</a:t>
                      </a:r>
                      <a:endParaRPr lang="en-GB" sz="1200">
                        <a:effectLst/>
                      </a:endParaRPr>
                    </a:p>
                    <a:p>
                      <a:pPr algn="ctr" fontAlgn="base"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Oedran: 7 i 11 oed</a:t>
                      </a:r>
                      <a:endParaRPr lang="en-GB" sz="1200">
                        <a:effectLst/>
                      </a:endParaRPr>
                    </a:p>
                    <a:p>
                      <a:pPr fontAlgn="base">
                        <a:spcAft>
                          <a:spcPts val="0"/>
                        </a:spcAft>
                      </a:pPr>
                      <a:r>
                        <a:rPr lang="cy-GB" sz="1200">
                          <a:effectLst/>
                        </a:rPr>
                        <a:t>Prif Nodweddion a Newidiadau Datblygiadol:</a:t>
                      </a:r>
                      <a:endParaRPr lang="en-GB" sz="1200">
                        <a:effectLst/>
                      </a:endParaRPr>
                    </a:p>
                    <a:p>
                      <a:pPr fontAlgn="base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200" u="sng" dirty="0">
                          <a:effectLst/>
                        </a:rPr>
                        <a:t>The Formal Operational Stage</a:t>
                      </a:r>
                      <a:endParaRPr lang="en-GB" sz="12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Ages: 12 and Up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Major Characteristics and Developmental Changes: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1200" u="sng" dirty="0">
                          <a:effectLst/>
                        </a:rPr>
                        <a:t>Y Cam Gweithredol Ffurfiol</a:t>
                      </a:r>
                      <a:endParaRPr lang="en-GB" sz="1200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Oedran: 12 ac i fyny</a:t>
                      </a:r>
                      <a:endParaRPr lang="en-GB" sz="1200" dirty="0">
                        <a:effectLst/>
                      </a:endParaRPr>
                    </a:p>
                    <a:p>
                      <a:pPr fontAlgn="base">
                        <a:spcAft>
                          <a:spcPts val="0"/>
                        </a:spcAft>
                      </a:pPr>
                      <a:r>
                        <a:rPr lang="cy-GB" sz="1200" dirty="0">
                          <a:effectLst/>
                        </a:rPr>
                        <a:t>Prif Nodweddion a Newidiadau Datblygiadol:</a:t>
                      </a:r>
                      <a:endParaRPr lang="en-GB" sz="1200" dirty="0">
                        <a:effectLst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131997964"/>
                  </a:ext>
                </a:extLst>
              </a:tr>
              <a:tr h="1940073">
                <a:tc>
                  <a:txBody>
                    <a:bodyPr/>
                    <a:lstStyle/>
                    <a:p>
                      <a:pPr fontAlgn="base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</a:endParaRPr>
                    </a:p>
                    <a:p>
                      <a:pPr fontAlgn="base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</a:endParaRPr>
                    </a:p>
                    <a:p>
                      <a:pPr fontAlgn="base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</a:endParaRPr>
                    </a:p>
                    <a:p>
                      <a:pPr fontAlgn="base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</a:endParaRPr>
                    </a:p>
                    <a:p>
                      <a:pPr fontAlgn="base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</a:endParaRPr>
                    </a:p>
                    <a:p>
                      <a:pPr fontAlgn="base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</a:endParaRPr>
                    </a:p>
                    <a:p>
                      <a:pPr fontAlgn="base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100" dirty="0" smtClean="0">
                        <a:effectLst/>
                      </a:endParaRPr>
                    </a:p>
                    <a:p>
                      <a:pPr fontAlgn="base">
                        <a:spcAft>
                          <a:spcPts val="0"/>
                        </a:spcAft>
                      </a:pPr>
                      <a:endParaRPr lang="en-GB" sz="1100" dirty="0" smtClean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fontAlgn="base">
                        <a:spcAft>
                          <a:spcPts val="0"/>
                        </a:spcAft>
                      </a:pPr>
                      <a:endParaRPr lang="en-GB" sz="1100" dirty="0" smtClean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fontAlgn="base">
                        <a:spcAft>
                          <a:spcPts val="0"/>
                        </a:spcAft>
                      </a:pPr>
                      <a:endParaRPr lang="en-GB" sz="1100" dirty="0" smtClean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fontAlgn="base">
                        <a:spcAft>
                          <a:spcPts val="0"/>
                        </a:spcAft>
                      </a:pPr>
                      <a:endParaRPr lang="en-GB" sz="1100" dirty="0" smtClean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fontAlgn="base">
                        <a:spcAft>
                          <a:spcPts val="0"/>
                        </a:spcAft>
                      </a:pPr>
                      <a:endParaRPr lang="en-GB" sz="1100" dirty="0" smtClean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fontAlgn="base">
                        <a:spcAft>
                          <a:spcPts val="0"/>
                        </a:spcAft>
                      </a:pPr>
                      <a:endParaRPr lang="en-GB" sz="1100" dirty="0" smtClean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fontAlgn="base">
                        <a:spcAft>
                          <a:spcPts val="0"/>
                        </a:spcAft>
                      </a:pPr>
                      <a:endParaRPr lang="en-GB" sz="1100" dirty="0" smtClean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fontAlgn="base">
                        <a:spcAft>
                          <a:spcPts val="0"/>
                        </a:spcAft>
                      </a:pPr>
                      <a:endParaRPr lang="en-GB" sz="1100" dirty="0" smtClean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fontAlgn="base">
                        <a:spcAft>
                          <a:spcPts val="0"/>
                        </a:spcAft>
                      </a:pPr>
                      <a:endParaRPr lang="en-GB" sz="1100" dirty="0" smtClean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fontAlgn="base">
                        <a:spcAft>
                          <a:spcPts val="0"/>
                        </a:spcAft>
                      </a:pPr>
                      <a:endParaRPr lang="en-GB" sz="1100" dirty="0" smtClean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fontAlgn="base">
                        <a:spcAft>
                          <a:spcPts val="0"/>
                        </a:spcAft>
                      </a:pPr>
                      <a:endParaRPr lang="en-GB" sz="1100" dirty="0" smtClean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fontAlgn="base">
                        <a:spcAft>
                          <a:spcPts val="0"/>
                        </a:spcAft>
                      </a:pPr>
                      <a:endParaRPr lang="en-GB" sz="1100" dirty="0" smtClean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fontAlgn="base">
                        <a:spcAft>
                          <a:spcPts val="0"/>
                        </a:spcAft>
                      </a:pPr>
                      <a:endParaRPr lang="en-GB" sz="1100" dirty="0" smtClean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fontAlgn="base">
                        <a:spcAft>
                          <a:spcPts val="0"/>
                        </a:spcAft>
                      </a:pPr>
                      <a:endParaRPr lang="en-GB" sz="1100" dirty="0" smtClean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fontAlgn="base">
                        <a:spcAft>
                          <a:spcPts val="0"/>
                        </a:spcAft>
                      </a:pPr>
                      <a:endParaRPr lang="en-GB" sz="1100" dirty="0" smtClean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fontAlgn="base">
                        <a:spcAft>
                          <a:spcPts val="0"/>
                        </a:spcAft>
                      </a:pPr>
                      <a:endParaRPr lang="en-GB" sz="1100" dirty="0" smtClean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fontAlgn="base">
                        <a:spcAft>
                          <a:spcPts val="0"/>
                        </a:spcAft>
                      </a:pPr>
                      <a:endParaRPr lang="en-GB" sz="1100" dirty="0" smtClean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fontAlgn="base">
                        <a:spcAft>
                          <a:spcPts val="0"/>
                        </a:spcAft>
                      </a:pPr>
                      <a:endParaRPr lang="en-GB" sz="1100" dirty="0" smtClean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fontAlgn="base">
                        <a:spcAft>
                          <a:spcPts val="0"/>
                        </a:spcAft>
                      </a:pPr>
                      <a:endParaRPr lang="en-GB" sz="1100" dirty="0" smtClean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fontAlgn="base">
                        <a:spcAft>
                          <a:spcPts val="0"/>
                        </a:spcAft>
                      </a:pPr>
                      <a:endParaRPr lang="en-GB" sz="1100" dirty="0" smtClean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fontAlgn="base">
                        <a:spcAft>
                          <a:spcPts val="0"/>
                        </a:spcAft>
                      </a:pPr>
                      <a:endParaRPr lang="en-GB" sz="12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</a:rPr>
                        <a:t> </a:t>
                      </a:r>
                      <a:endParaRPr lang="en-GB" sz="12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1605129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3602959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Cadwraeth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3433" y="1802503"/>
            <a:ext cx="6877533" cy="47330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986375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Damcaniaethwyr</a:t>
            </a:r>
            <a:r>
              <a:rPr lang="en-GB" dirty="0" smtClean="0"/>
              <a:t> </a:t>
            </a:r>
            <a:r>
              <a:rPr lang="en-GB" dirty="0" err="1" smtClean="0"/>
              <a:t>adeileddol</a:t>
            </a:r>
            <a:r>
              <a:rPr lang="en-GB" dirty="0" smtClean="0"/>
              <a:t> - </a:t>
            </a:r>
            <a:r>
              <a:rPr lang="en-GB" dirty="0"/>
              <a:t>Lev Vygotsky</a:t>
            </a:r>
            <a:br>
              <a:rPr lang="en-GB" dirty="0"/>
            </a:b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1284973" y="1623060"/>
            <a:ext cx="432183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1896-1934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err="1"/>
              <a:t>d</a:t>
            </a:r>
            <a:r>
              <a:rPr lang="en-GB" sz="2800" dirty="0" err="1" smtClean="0"/>
              <a:t>ylanwadau</a:t>
            </a:r>
            <a:r>
              <a:rPr lang="en-GB" sz="2800" dirty="0" smtClean="0"/>
              <a:t> </a:t>
            </a:r>
            <a:r>
              <a:rPr lang="en-GB" sz="2800" dirty="0" err="1" smtClean="0"/>
              <a:t>diwylliannol</a:t>
            </a:r>
            <a:r>
              <a:rPr lang="en-GB" sz="2800" dirty="0" smtClean="0"/>
              <a:t> </a:t>
            </a:r>
            <a:r>
              <a:rPr lang="en-GB" sz="2800" dirty="0" err="1" smtClean="0"/>
              <a:t>a’r</a:t>
            </a:r>
            <a:r>
              <a:rPr lang="en-GB" sz="2800" dirty="0" smtClean="0"/>
              <a:t> </a:t>
            </a:r>
            <a:r>
              <a:rPr lang="en-GB" sz="2800" dirty="0" err="1" smtClean="0"/>
              <a:t>cyd-destun</a:t>
            </a:r>
            <a:r>
              <a:rPr lang="en-GB" sz="2800" dirty="0" smtClean="0"/>
              <a:t> </a:t>
            </a:r>
            <a:r>
              <a:rPr lang="en-GB" sz="2800" dirty="0" err="1" smtClean="0"/>
              <a:t>cymdeithasol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dylanwadu</a:t>
            </a:r>
            <a:r>
              <a:rPr lang="en-GB" sz="2800" dirty="0" smtClean="0"/>
              <a:t> </a:t>
            </a:r>
            <a:r>
              <a:rPr lang="en-GB" sz="2800" dirty="0" err="1" smtClean="0"/>
              <a:t>ar</a:t>
            </a:r>
            <a:r>
              <a:rPr lang="en-GB" sz="2800" dirty="0" smtClean="0"/>
              <a:t> </a:t>
            </a:r>
            <a:r>
              <a:rPr lang="en-GB" sz="2800" dirty="0" err="1" smtClean="0"/>
              <a:t>ddatblygiad</a:t>
            </a:r>
            <a:r>
              <a:rPr lang="en-GB" sz="2800" dirty="0" smtClean="0"/>
              <a:t> plant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/>
              <a:t>Person </a:t>
            </a:r>
            <a:r>
              <a:rPr lang="en-GB" sz="2800" dirty="0" err="1" smtClean="0"/>
              <a:t>arall</a:t>
            </a:r>
            <a:r>
              <a:rPr lang="en-GB" sz="2800" dirty="0" smtClean="0"/>
              <a:t> </a:t>
            </a:r>
            <a:r>
              <a:rPr lang="en-GB" sz="2800" dirty="0" err="1" smtClean="0"/>
              <a:t>mwy</a:t>
            </a:r>
            <a:r>
              <a:rPr lang="en-GB" sz="2800" dirty="0" smtClean="0"/>
              <a:t> </a:t>
            </a:r>
            <a:r>
              <a:rPr lang="en-GB" sz="2800" dirty="0" err="1" smtClean="0"/>
              <a:t>gwybodus</a:t>
            </a:r>
            <a:r>
              <a:rPr lang="en-GB" sz="2800" dirty="0" smtClean="0"/>
              <a:t> (</a:t>
            </a:r>
            <a:r>
              <a:rPr lang="en-GB" sz="2800" i="1" dirty="0" smtClean="0"/>
              <a:t>MKO)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err="1" smtClean="0"/>
              <a:t>Parth</a:t>
            </a:r>
            <a:r>
              <a:rPr lang="en-GB" sz="2800" dirty="0" smtClean="0"/>
              <a:t> </a:t>
            </a:r>
            <a:r>
              <a:rPr lang="en-GB" sz="2800" dirty="0" err="1" smtClean="0"/>
              <a:t>datblygiad</a:t>
            </a:r>
            <a:r>
              <a:rPr lang="en-GB" sz="2800" dirty="0" smtClean="0"/>
              <a:t> </a:t>
            </a:r>
            <a:r>
              <a:rPr lang="en-GB" sz="2800" dirty="0" err="1" smtClean="0"/>
              <a:t>procsimol</a:t>
            </a:r>
            <a:r>
              <a:rPr lang="en-GB" sz="2800" dirty="0" smtClean="0"/>
              <a:t> </a:t>
            </a:r>
            <a:r>
              <a:rPr lang="en-GB" sz="2800" i="1" dirty="0" smtClean="0"/>
              <a:t>(ZPD)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 smtClean="0"/>
          </a:p>
          <a:p>
            <a:endParaRPr lang="en-GB" sz="2800" dirty="0" smtClean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5673" y="1601696"/>
            <a:ext cx="5307792" cy="42504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103912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Parth</a:t>
            </a:r>
            <a:r>
              <a:rPr lang="en-GB" dirty="0" smtClean="0"/>
              <a:t> </a:t>
            </a:r>
            <a:r>
              <a:rPr lang="en-GB" dirty="0" err="1" smtClean="0"/>
              <a:t>Datblygiad</a:t>
            </a:r>
            <a:r>
              <a:rPr lang="en-GB" dirty="0" smtClean="0"/>
              <a:t> </a:t>
            </a:r>
            <a:r>
              <a:rPr lang="en-GB" dirty="0" err="1" smtClean="0"/>
              <a:t>Procsimol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(</a:t>
            </a:r>
            <a:r>
              <a:rPr lang="en-GB" i="1" dirty="0" smtClean="0"/>
              <a:t>Zone of Proximal Development)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6078" y="2072740"/>
            <a:ext cx="5583455" cy="4145715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705726" y="6314172"/>
            <a:ext cx="8287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https://www.simplypsychology.org/vygotsky.html</a:t>
            </a:r>
          </a:p>
        </p:txBody>
      </p:sp>
    </p:spTree>
    <p:extLst>
      <p:ext uri="{BB962C8B-B14F-4D97-AF65-F5344CB8AC3E}">
        <p14:creationId xmlns:p14="http://schemas.microsoft.com/office/powerpoint/2010/main" val="315552428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3387" y="0"/>
            <a:ext cx="8710506" cy="6629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837870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2639" y="569832"/>
            <a:ext cx="7077180" cy="6288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06208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7092" y="1225580"/>
            <a:ext cx="6948253" cy="50262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043380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4507" y="995680"/>
            <a:ext cx="7612380" cy="57842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474967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77439" y="-115147"/>
            <a:ext cx="7655849" cy="6973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26945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26454" y="0"/>
            <a:ext cx="7144626" cy="67462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820077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6196" y="372532"/>
            <a:ext cx="7557058" cy="6563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0835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Ydych</a:t>
            </a:r>
            <a:r>
              <a:rPr lang="en-GB" dirty="0" smtClean="0"/>
              <a:t> </a:t>
            </a:r>
            <a:r>
              <a:rPr lang="en-GB" dirty="0" err="1" smtClean="0"/>
              <a:t>chi’n</a:t>
            </a:r>
            <a:r>
              <a:rPr lang="en-GB" dirty="0" smtClean="0"/>
              <a:t> </a:t>
            </a:r>
            <a:r>
              <a:rPr lang="en-GB" dirty="0" err="1" smtClean="0"/>
              <a:t>cofio’r</a:t>
            </a:r>
            <a:r>
              <a:rPr lang="en-GB" dirty="0" smtClean="0"/>
              <a:t> </a:t>
            </a:r>
            <a:r>
              <a:rPr lang="en-GB" dirty="0" err="1" smtClean="0"/>
              <a:t>geiriau</a:t>
            </a:r>
            <a:r>
              <a:rPr lang="en-GB" dirty="0" smtClean="0"/>
              <a:t>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dasg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gychwyn</a:t>
            </a:r>
            <a:r>
              <a:rPr lang="en-GB" dirty="0" smtClean="0"/>
              <a:t> y </a:t>
            </a:r>
            <a:r>
              <a:rPr lang="en-GB" dirty="0" err="1" smtClean="0"/>
              <a:t>ddarlith</a:t>
            </a:r>
            <a:r>
              <a:rPr lang="en-GB" dirty="0" smtClean="0"/>
              <a:t>?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5400" dirty="0" err="1"/>
              <a:t>Dfyla</a:t>
            </a:r>
            <a:r>
              <a:rPr lang="en-GB" sz="5400" dirty="0"/>
              <a:t> </a:t>
            </a:r>
            <a:r>
              <a:rPr lang="en-GB" sz="5400" dirty="0" err="1"/>
              <a:t>ncod</a:t>
            </a:r>
            <a:r>
              <a:rPr lang="en-GB" sz="5400" dirty="0"/>
              <a:t> </a:t>
            </a:r>
            <a:r>
              <a:rPr lang="en-GB" sz="5400" dirty="0" err="1"/>
              <a:t>ardyr</a:t>
            </a:r>
            <a:r>
              <a:rPr lang="en-GB" sz="5400" dirty="0"/>
              <a:t>  </a:t>
            </a:r>
            <a:r>
              <a:rPr lang="en-GB" sz="5400" dirty="0" err="1"/>
              <a:t>yreggar</a:t>
            </a:r>
            <a:r>
              <a:rPr lang="en-GB" sz="5400" dirty="0"/>
              <a:t> </a:t>
            </a:r>
            <a:endParaRPr lang="en-GB" sz="5400" dirty="0" smtClean="0"/>
          </a:p>
          <a:p>
            <a:pPr marL="0" indent="0">
              <a:buNone/>
            </a:pPr>
            <a:endParaRPr lang="en-GB" sz="5400" dirty="0"/>
          </a:p>
          <a:p>
            <a:pPr marL="0" indent="0">
              <a:buNone/>
            </a:pPr>
            <a:r>
              <a:rPr lang="en-GB" sz="5400" dirty="0" err="1" smtClean="0"/>
              <a:t>Dyfal</a:t>
            </a:r>
            <a:r>
              <a:rPr lang="en-GB" sz="5400" dirty="0" smtClean="0"/>
              <a:t> </a:t>
            </a:r>
            <a:r>
              <a:rPr lang="en-GB" sz="5400" dirty="0" err="1" smtClean="0"/>
              <a:t>donc</a:t>
            </a:r>
            <a:r>
              <a:rPr lang="en-GB" sz="5400" dirty="0" smtClean="0"/>
              <a:t> a </a:t>
            </a:r>
            <a:r>
              <a:rPr lang="en-GB" sz="5400" dirty="0" err="1" smtClean="0"/>
              <a:t>dyrr</a:t>
            </a:r>
            <a:r>
              <a:rPr lang="en-GB" sz="5400" dirty="0" smtClean="0"/>
              <a:t> y </a:t>
            </a:r>
            <a:r>
              <a:rPr lang="en-GB" sz="5400" dirty="0" err="1" smtClean="0"/>
              <a:t>garreg</a:t>
            </a:r>
            <a:endParaRPr lang="en-GB" sz="5400" dirty="0" smtClean="0"/>
          </a:p>
          <a:p>
            <a:pPr marL="0" indent="0">
              <a:buNone/>
            </a:pPr>
            <a:endParaRPr lang="en-GB" sz="5400" dirty="0"/>
          </a:p>
          <a:p>
            <a:pPr marL="0" indent="0">
              <a:buNone/>
            </a:pPr>
            <a:r>
              <a:rPr lang="en-GB" sz="3600" dirty="0" err="1" smtClean="0">
                <a:solidFill>
                  <a:srgbClr val="FF0000"/>
                </a:solidFill>
              </a:rPr>
              <a:t>Nid</a:t>
            </a:r>
            <a:r>
              <a:rPr lang="en-GB" sz="3600" dirty="0" smtClean="0">
                <a:solidFill>
                  <a:srgbClr val="FF0000"/>
                </a:solidFill>
              </a:rPr>
              <a:t> </a:t>
            </a:r>
            <a:r>
              <a:rPr lang="en-GB" sz="3600" dirty="0" err="1" smtClean="0">
                <a:solidFill>
                  <a:srgbClr val="FF0000"/>
                </a:solidFill>
              </a:rPr>
              <a:t>geiriau</a:t>
            </a:r>
            <a:r>
              <a:rPr lang="en-GB" sz="3600" dirty="0" smtClean="0">
                <a:solidFill>
                  <a:srgbClr val="FF0000"/>
                </a:solidFill>
              </a:rPr>
              <a:t> </a:t>
            </a:r>
            <a:r>
              <a:rPr lang="en-GB" sz="3600" dirty="0" err="1" smtClean="0">
                <a:solidFill>
                  <a:srgbClr val="FF0000"/>
                </a:solidFill>
              </a:rPr>
              <a:t>ond</a:t>
            </a:r>
            <a:r>
              <a:rPr lang="en-GB" sz="3600" dirty="0" smtClean="0">
                <a:solidFill>
                  <a:srgbClr val="FF0000"/>
                </a:solidFill>
              </a:rPr>
              <a:t> </a:t>
            </a:r>
            <a:r>
              <a:rPr lang="en-GB" sz="3600" dirty="0" err="1" smtClean="0">
                <a:solidFill>
                  <a:srgbClr val="FF0000"/>
                </a:solidFill>
              </a:rPr>
              <a:t>ystyron</a:t>
            </a:r>
            <a:r>
              <a:rPr lang="en-GB" sz="3600" dirty="0" smtClean="0">
                <a:solidFill>
                  <a:srgbClr val="FF0000"/>
                </a:solidFill>
              </a:rPr>
              <a:t> a </a:t>
            </a:r>
            <a:r>
              <a:rPr lang="en-GB" sz="3600" dirty="0" err="1" smtClean="0">
                <a:solidFill>
                  <a:srgbClr val="FF0000"/>
                </a:solidFill>
              </a:rPr>
              <a:t>phrofiadau</a:t>
            </a:r>
            <a:r>
              <a:rPr lang="en-GB" sz="3600" dirty="0" smtClean="0">
                <a:solidFill>
                  <a:srgbClr val="FF0000"/>
                </a:solidFill>
              </a:rPr>
              <a:t> </a:t>
            </a:r>
            <a:r>
              <a:rPr lang="en-GB" sz="3600" dirty="0" err="1" smtClean="0">
                <a:solidFill>
                  <a:srgbClr val="FF0000"/>
                </a:solidFill>
              </a:rPr>
              <a:t>sydd</a:t>
            </a:r>
            <a:r>
              <a:rPr lang="en-GB" sz="3600" dirty="0" smtClean="0">
                <a:solidFill>
                  <a:srgbClr val="FF0000"/>
                </a:solidFill>
              </a:rPr>
              <a:t> </a:t>
            </a:r>
            <a:r>
              <a:rPr lang="en-GB" sz="3600" dirty="0" err="1" smtClean="0">
                <a:solidFill>
                  <a:srgbClr val="FF0000"/>
                </a:solidFill>
              </a:rPr>
              <a:t>yn</a:t>
            </a:r>
            <a:r>
              <a:rPr lang="en-GB" sz="3600" dirty="0" smtClean="0">
                <a:solidFill>
                  <a:srgbClr val="FF0000"/>
                </a:solidFill>
              </a:rPr>
              <a:t> </a:t>
            </a:r>
            <a:r>
              <a:rPr lang="en-GB" sz="3600" dirty="0" err="1" smtClean="0">
                <a:solidFill>
                  <a:srgbClr val="FF0000"/>
                </a:solidFill>
              </a:rPr>
              <a:t>aros</a:t>
            </a:r>
            <a:r>
              <a:rPr lang="en-GB" sz="3600" dirty="0" smtClean="0">
                <a:solidFill>
                  <a:srgbClr val="FF0000"/>
                </a:solidFill>
              </a:rPr>
              <a:t> </a:t>
            </a:r>
            <a:r>
              <a:rPr lang="en-GB" sz="3600" dirty="0" err="1" smtClean="0">
                <a:solidFill>
                  <a:srgbClr val="FF0000"/>
                </a:solidFill>
              </a:rPr>
              <a:t>yn</a:t>
            </a:r>
            <a:r>
              <a:rPr lang="en-GB" sz="3600" dirty="0" smtClean="0">
                <a:solidFill>
                  <a:srgbClr val="FF0000"/>
                </a:solidFill>
              </a:rPr>
              <a:t> y </a:t>
            </a:r>
            <a:r>
              <a:rPr lang="en-GB" sz="3600" dirty="0" err="1" smtClean="0">
                <a:solidFill>
                  <a:srgbClr val="FF0000"/>
                </a:solidFill>
              </a:rPr>
              <a:t>cof</a:t>
            </a:r>
            <a:r>
              <a:rPr lang="en-GB" sz="3600" dirty="0" smtClean="0">
                <a:solidFill>
                  <a:srgbClr val="FF0000"/>
                </a:solidFill>
              </a:rPr>
              <a:t>. </a:t>
            </a:r>
            <a:r>
              <a:rPr lang="en-GB" sz="3600" dirty="0" err="1" smtClean="0">
                <a:solidFill>
                  <a:srgbClr val="FF0000"/>
                </a:solidFill>
              </a:rPr>
              <a:t>Byddant</a:t>
            </a:r>
            <a:r>
              <a:rPr lang="en-GB" sz="3600" dirty="0" smtClean="0">
                <a:solidFill>
                  <a:srgbClr val="FF0000"/>
                </a:solidFill>
              </a:rPr>
              <a:t> </a:t>
            </a:r>
            <a:r>
              <a:rPr lang="en-GB" sz="3600" dirty="0" err="1" smtClean="0">
                <a:solidFill>
                  <a:srgbClr val="FF0000"/>
                </a:solidFill>
              </a:rPr>
              <a:t>yn</a:t>
            </a:r>
            <a:r>
              <a:rPr lang="en-GB" sz="3600" dirty="0" smtClean="0">
                <a:solidFill>
                  <a:srgbClr val="FF0000"/>
                </a:solidFill>
              </a:rPr>
              <a:t> </a:t>
            </a:r>
            <a:r>
              <a:rPr lang="en-GB" sz="3600" dirty="0" err="1" smtClean="0">
                <a:solidFill>
                  <a:srgbClr val="FF0000"/>
                </a:solidFill>
              </a:rPr>
              <a:t>dod</a:t>
            </a:r>
            <a:r>
              <a:rPr lang="en-GB" sz="3600" dirty="0" smtClean="0">
                <a:solidFill>
                  <a:srgbClr val="FF0000"/>
                </a:solidFill>
              </a:rPr>
              <a:t> at </a:t>
            </a:r>
            <a:r>
              <a:rPr lang="en-GB" sz="3600" dirty="0" err="1" smtClean="0">
                <a:solidFill>
                  <a:srgbClr val="FF0000"/>
                </a:solidFill>
              </a:rPr>
              <a:t>ei</a:t>
            </a:r>
            <a:r>
              <a:rPr lang="en-GB" sz="3600" dirty="0" smtClean="0">
                <a:solidFill>
                  <a:srgbClr val="FF0000"/>
                </a:solidFill>
              </a:rPr>
              <a:t> </a:t>
            </a:r>
            <a:r>
              <a:rPr lang="en-GB" sz="3600" dirty="0" err="1" smtClean="0">
                <a:solidFill>
                  <a:srgbClr val="FF0000"/>
                </a:solidFill>
              </a:rPr>
              <a:t>gilydd</a:t>
            </a:r>
            <a:r>
              <a:rPr lang="en-GB" sz="3600" dirty="0" smtClean="0">
                <a:solidFill>
                  <a:srgbClr val="FF0000"/>
                </a:solidFill>
              </a:rPr>
              <a:t> </a:t>
            </a:r>
            <a:r>
              <a:rPr lang="en-GB" sz="3600" dirty="0" err="1" smtClean="0">
                <a:solidFill>
                  <a:srgbClr val="FF0000"/>
                </a:solidFill>
              </a:rPr>
              <a:t>wrth</a:t>
            </a:r>
            <a:r>
              <a:rPr lang="en-GB" sz="3600" dirty="0" smtClean="0">
                <a:solidFill>
                  <a:srgbClr val="FF0000"/>
                </a:solidFill>
              </a:rPr>
              <a:t> </a:t>
            </a:r>
            <a:r>
              <a:rPr lang="en-GB" sz="3600" dirty="0" err="1" smtClean="0">
                <a:solidFill>
                  <a:srgbClr val="FF0000"/>
                </a:solidFill>
              </a:rPr>
              <a:t>i</a:t>
            </a:r>
            <a:r>
              <a:rPr lang="en-GB" sz="3600" dirty="0" smtClean="0">
                <a:solidFill>
                  <a:srgbClr val="FF0000"/>
                </a:solidFill>
              </a:rPr>
              <a:t> </a:t>
            </a:r>
            <a:r>
              <a:rPr lang="en-GB" sz="3600" dirty="0" err="1" smtClean="0">
                <a:solidFill>
                  <a:srgbClr val="FF0000"/>
                </a:solidFill>
              </a:rPr>
              <a:t>ni</a:t>
            </a:r>
            <a:r>
              <a:rPr lang="en-GB" sz="3600" dirty="0" smtClean="0">
                <a:solidFill>
                  <a:srgbClr val="FF0000"/>
                </a:solidFill>
              </a:rPr>
              <a:t> </a:t>
            </a:r>
            <a:r>
              <a:rPr lang="en-GB" sz="3600" dirty="0" err="1" smtClean="0">
                <a:solidFill>
                  <a:srgbClr val="FF0000"/>
                </a:solidFill>
              </a:rPr>
              <a:t>eu</a:t>
            </a:r>
            <a:r>
              <a:rPr lang="en-GB" sz="3600" dirty="0" smtClean="0">
                <a:solidFill>
                  <a:srgbClr val="FF0000"/>
                </a:solidFill>
              </a:rPr>
              <a:t> </a:t>
            </a:r>
            <a:r>
              <a:rPr lang="en-GB" sz="3600" dirty="0" err="1" smtClean="0">
                <a:solidFill>
                  <a:srgbClr val="FF0000"/>
                </a:solidFill>
              </a:rPr>
              <a:t>cysylltu</a:t>
            </a:r>
            <a:r>
              <a:rPr lang="en-GB" sz="3600" dirty="0" smtClean="0">
                <a:solidFill>
                  <a:srgbClr val="FF0000"/>
                </a:solidFill>
              </a:rPr>
              <a:t> </a:t>
            </a:r>
            <a:r>
              <a:rPr lang="en-GB" sz="3600" dirty="0" err="1" smtClean="0">
                <a:solidFill>
                  <a:srgbClr val="FF0000"/>
                </a:solidFill>
              </a:rPr>
              <a:t>gydag</a:t>
            </a:r>
            <a:r>
              <a:rPr lang="en-GB" sz="3600" dirty="0" smtClean="0">
                <a:solidFill>
                  <a:srgbClr val="FF0000"/>
                </a:solidFill>
              </a:rPr>
              <a:t> </a:t>
            </a:r>
            <a:r>
              <a:rPr lang="en-GB" sz="3600" dirty="0" err="1" smtClean="0">
                <a:solidFill>
                  <a:srgbClr val="FF0000"/>
                </a:solidFill>
              </a:rPr>
              <a:t>ystyron</a:t>
            </a:r>
            <a:r>
              <a:rPr lang="en-GB" sz="3600" dirty="0" smtClean="0">
                <a:solidFill>
                  <a:srgbClr val="FF0000"/>
                </a:solidFill>
              </a:rPr>
              <a:t> a </a:t>
            </a:r>
            <a:r>
              <a:rPr lang="en-GB" sz="3600" dirty="0" err="1" smtClean="0">
                <a:solidFill>
                  <a:srgbClr val="FF0000"/>
                </a:solidFill>
              </a:rPr>
              <a:t>phrofiadau</a:t>
            </a:r>
            <a:r>
              <a:rPr lang="en-GB" sz="3600" dirty="0" smtClean="0">
                <a:solidFill>
                  <a:srgbClr val="FF0000"/>
                </a:solidFill>
              </a:rPr>
              <a:t> </a:t>
            </a:r>
            <a:r>
              <a:rPr lang="en-GB" sz="3600" dirty="0" err="1" smtClean="0">
                <a:solidFill>
                  <a:srgbClr val="FF0000"/>
                </a:solidFill>
              </a:rPr>
              <a:t>blaenorol</a:t>
            </a:r>
            <a:r>
              <a:rPr lang="en-GB" sz="3600" dirty="0" smtClean="0">
                <a:solidFill>
                  <a:srgbClr val="FF0000"/>
                </a:solidFill>
              </a:rPr>
              <a:t>. </a:t>
            </a:r>
            <a:endParaRPr lang="en-GB" sz="36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9091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A2E40"/>
      </a:dk2>
      <a:lt2>
        <a:srgbClr val="EBE7DD"/>
      </a:lt2>
      <a:accent1>
        <a:srgbClr val="69A1AB"/>
      </a:accent1>
      <a:accent2>
        <a:srgbClr val="F2C418"/>
      </a:accent2>
      <a:accent3>
        <a:srgbClr val="87492C"/>
      </a:accent3>
      <a:accent4>
        <a:srgbClr val="4A845E"/>
      </a:accent4>
      <a:accent5>
        <a:srgbClr val="DC9528"/>
      </a:accent5>
      <a:accent6>
        <a:srgbClr val="9A5D78"/>
      </a:accent6>
      <a:hlink>
        <a:srgbClr val="66C8E3"/>
      </a:hlink>
      <a:folHlink>
        <a:srgbClr val="B162A1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17F9D331-421E-442F-B033-AF5B21A4485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TM10001105[[fn=Crop]]</Template>
  <TotalTime>147</TotalTime>
  <Words>363</Words>
  <Application>Microsoft Office PowerPoint</Application>
  <PresentationFormat>Widescreen</PresentationFormat>
  <Paragraphs>132</Paragraphs>
  <Slides>32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7" baseType="lpstr">
      <vt:lpstr>Arial</vt:lpstr>
      <vt:lpstr>Calibri</vt:lpstr>
      <vt:lpstr>Franklin Gothic Book</vt:lpstr>
      <vt:lpstr>Times New Roman</vt:lpstr>
      <vt:lpstr>Crop</vt:lpstr>
      <vt:lpstr>   Pwy yw pwy 1: Cyflwyniad I ddamcaniaethau dysgu allweddol</vt:lpstr>
      <vt:lpstr>Nod </vt:lpstr>
      <vt:lpstr>Beth yw datblygiad gwybyddol? </vt:lpstr>
      <vt:lpstr>Datblygiad gwybyddol yw…</vt:lpstr>
      <vt:lpstr>Tasg – ceisiwch gofio’r geiriau hyn</vt:lpstr>
      <vt:lpstr>Felly sut ydyn ni’n dysgu? </vt:lpstr>
      <vt:lpstr>PowerPoint Presentation</vt:lpstr>
      <vt:lpstr>Felly sut allwn ni sicrhau nad yw’r plant yn anghofio’r hyn rydyn ni’n addysgu?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Damcaniaethwyr adeileddol - Jean Piaget </vt:lpstr>
      <vt:lpstr>Y 4 cam datblygiadol</vt:lpstr>
      <vt:lpstr>PowerPoint Presentation</vt:lpstr>
      <vt:lpstr>Cadwraeth</vt:lpstr>
      <vt:lpstr>Damcaniaethwyr adeileddol - Lev Vygotsky </vt:lpstr>
      <vt:lpstr>Parth Datblygiad Procsimol (Zone of Proximal Development)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Ydych chi’n cofio’r geiriau o’r dasg ar gychwyn y ddarlith?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Pwy yw pwy 1: Cyflwyniad I ddamcaniaethau dysgu allweddol</dc:title>
  <dc:creator>Nanna Ryder</dc:creator>
  <cp:lastModifiedBy>Nanna Ryder</cp:lastModifiedBy>
  <cp:revision>13</cp:revision>
  <dcterms:created xsi:type="dcterms:W3CDTF">2019-11-14T20:59:19Z</dcterms:created>
  <dcterms:modified xsi:type="dcterms:W3CDTF">2019-11-14T23:26:22Z</dcterms:modified>
</cp:coreProperties>
</file>