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73" autoAdjust="0"/>
    <p:restoredTop sz="94660"/>
  </p:normalViewPr>
  <p:slideViewPr>
    <p:cSldViewPr snapToGrid="0">
      <p:cViewPr>
        <p:scale>
          <a:sx n="69" d="100"/>
          <a:sy n="69" d="100"/>
        </p:scale>
        <p:origin x="52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eg Vlasov (2413801)" userId="01db8406-8bb8-4cd8-bb2c-0de536162c11" providerId="ADAL" clId="{B5035FFF-6057-4E14-BDBF-DDB829A980E5}"/>
    <pc:docChg chg="modSld">
      <pc:chgData name="Oleg Vlasov (2413801)" userId="01db8406-8bb8-4cd8-bb2c-0de536162c11" providerId="ADAL" clId="{B5035FFF-6057-4E14-BDBF-DDB829A980E5}" dt="2026-07-29T13:15:29.599" v="72"/>
      <pc:docMkLst>
        <pc:docMk/>
      </pc:docMkLst>
      <pc:sldChg chg="modSp">
        <pc:chgData name="Oleg Vlasov (2413801)" userId="01db8406-8bb8-4cd8-bb2c-0de536162c11" providerId="ADAL" clId="{B5035FFF-6057-4E14-BDBF-DDB829A980E5}" dt="2026-07-29T13:15:29.599" v="72"/>
        <pc:sldMkLst>
          <pc:docMk/>
          <pc:sldMk cId="1080587409" sldId="256"/>
        </pc:sldMkLst>
        <pc:spChg chg="mod">
          <ac:chgData name="Oleg Vlasov (2413801)" userId="01db8406-8bb8-4cd8-bb2c-0de536162c11" providerId="ADAL" clId="{B5035FFF-6057-4E14-BDBF-DDB829A980E5}" dt="2026-07-29T13:15:29.599" v="72"/>
          <ac:spMkLst>
            <pc:docMk/>
            <pc:sldMk cId="1080587409" sldId="256"/>
            <ac:spMk id="2" creationId="{B999C6DD-1723-CA52-F672-8992A912996D}"/>
          </ac:spMkLst>
        </pc:spChg>
        <pc:spChg chg="mod">
          <ac:chgData name="Oleg Vlasov (2413801)" userId="01db8406-8bb8-4cd8-bb2c-0de536162c11" providerId="ADAL" clId="{B5035FFF-6057-4E14-BDBF-DDB829A980E5}" dt="2026-07-29T13:15:29.599" v="72"/>
          <ac:spMkLst>
            <pc:docMk/>
            <pc:sldMk cId="1080587409" sldId="256"/>
            <ac:spMk id="3" creationId="{050ECC0C-E0BF-1E25-0541-D03CC7D69851}"/>
          </ac:spMkLst>
        </pc:spChg>
      </pc:sldChg>
      <pc:sldChg chg="modSp">
        <pc:chgData name="Oleg Vlasov (2413801)" userId="01db8406-8bb8-4cd8-bb2c-0de536162c11" providerId="ADAL" clId="{B5035FFF-6057-4E14-BDBF-DDB829A980E5}" dt="2026-07-29T08:26:24.927" v="5"/>
        <pc:sldMkLst>
          <pc:docMk/>
          <pc:sldMk cId="3386037571" sldId="257"/>
        </pc:sldMkLst>
        <pc:spChg chg="mod">
          <ac:chgData name="Oleg Vlasov (2413801)" userId="01db8406-8bb8-4cd8-bb2c-0de536162c11" providerId="ADAL" clId="{B5035FFF-6057-4E14-BDBF-DDB829A980E5}" dt="2026-07-29T08:16:22.215" v="0"/>
          <ac:spMkLst>
            <pc:docMk/>
            <pc:sldMk cId="3386037571" sldId="257"/>
            <ac:spMk id="2" creationId="{66932123-2209-6046-BED3-A0A6301F3DD2}"/>
          </ac:spMkLst>
        </pc:spChg>
        <pc:spChg chg="mod">
          <ac:chgData name="Oleg Vlasov (2413801)" userId="01db8406-8bb8-4cd8-bb2c-0de536162c11" providerId="ADAL" clId="{B5035FFF-6057-4E14-BDBF-DDB829A980E5}" dt="2026-07-29T08:26:24.927" v="5"/>
          <ac:spMkLst>
            <pc:docMk/>
            <pc:sldMk cId="3386037571" sldId="257"/>
            <ac:spMk id="3" creationId="{E2E8E3EE-4193-9F79-C74E-59AB56B4DA09}"/>
          </ac:spMkLst>
        </pc:spChg>
      </pc:sldChg>
      <pc:sldChg chg="modSp">
        <pc:chgData name="Oleg Vlasov (2413801)" userId="01db8406-8bb8-4cd8-bb2c-0de536162c11" providerId="ADAL" clId="{B5035FFF-6057-4E14-BDBF-DDB829A980E5}" dt="2026-07-29T08:32:38.702" v="7"/>
        <pc:sldMkLst>
          <pc:docMk/>
          <pc:sldMk cId="1653996842" sldId="258"/>
        </pc:sldMkLst>
        <pc:spChg chg="mod">
          <ac:chgData name="Oleg Vlasov (2413801)" userId="01db8406-8bb8-4cd8-bb2c-0de536162c11" providerId="ADAL" clId="{B5035FFF-6057-4E14-BDBF-DDB829A980E5}" dt="2026-07-29T08:27:49.514" v="6"/>
          <ac:spMkLst>
            <pc:docMk/>
            <pc:sldMk cId="1653996842" sldId="258"/>
            <ac:spMk id="2" creationId="{A9E36EF3-4CD4-A583-FFDD-BEF748ECA74A}"/>
          </ac:spMkLst>
        </pc:spChg>
        <pc:spChg chg="mod">
          <ac:chgData name="Oleg Vlasov (2413801)" userId="01db8406-8bb8-4cd8-bb2c-0de536162c11" providerId="ADAL" clId="{B5035FFF-6057-4E14-BDBF-DDB829A980E5}" dt="2026-07-29T08:32:38.702" v="7"/>
          <ac:spMkLst>
            <pc:docMk/>
            <pc:sldMk cId="1653996842" sldId="258"/>
            <ac:spMk id="3" creationId="{26C6F9AB-C0CE-C10F-42C5-18B667BD5A75}"/>
          </ac:spMkLst>
        </pc:spChg>
      </pc:sldChg>
      <pc:sldChg chg="modSp">
        <pc:chgData name="Oleg Vlasov (2413801)" userId="01db8406-8bb8-4cd8-bb2c-0de536162c11" providerId="ADAL" clId="{B5035FFF-6057-4E14-BDBF-DDB829A980E5}" dt="2026-07-29T08:54:04.674" v="9"/>
        <pc:sldMkLst>
          <pc:docMk/>
          <pc:sldMk cId="2360496376" sldId="259"/>
        </pc:sldMkLst>
        <pc:spChg chg="mod">
          <ac:chgData name="Oleg Vlasov (2413801)" userId="01db8406-8bb8-4cd8-bb2c-0de536162c11" providerId="ADAL" clId="{B5035FFF-6057-4E14-BDBF-DDB829A980E5}" dt="2026-07-29T08:52:01.940" v="8"/>
          <ac:spMkLst>
            <pc:docMk/>
            <pc:sldMk cId="2360496376" sldId="259"/>
            <ac:spMk id="2" creationId="{EFB05973-EF38-CB7A-F8F5-1885448048EA}"/>
          </ac:spMkLst>
        </pc:spChg>
        <pc:spChg chg="mod">
          <ac:chgData name="Oleg Vlasov (2413801)" userId="01db8406-8bb8-4cd8-bb2c-0de536162c11" providerId="ADAL" clId="{B5035FFF-6057-4E14-BDBF-DDB829A980E5}" dt="2026-07-29T08:54:04.674" v="9"/>
          <ac:spMkLst>
            <pc:docMk/>
            <pc:sldMk cId="2360496376" sldId="259"/>
            <ac:spMk id="3" creationId="{528EEE87-19F5-0EC0-2BE6-CE374FA8CA5C}"/>
          </ac:spMkLst>
        </pc:spChg>
      </pc:sldChg>
      <pc:sldChg chg="modSp">
        <pc:chgData name="Oleg Vlasov (2413801)" userId="01db8406-8bb8-4cd8-bb2c-0de536162c11" providerId="ADAL" clId="{B5035FFF-6057-4E14-BDBF-DDB829A980E5}" dt="2026-07-29T09:03:21.330" v="11"/>
        <pc:sldMkLst>
          <pc:docMk/>
          <pc:sldMk cId="3910997554" sldId="260"/>
        </pc:sldMkLst>
        <pc:spChg chg="mod">
          <ac:chgData name="Oleg Vlasov (2413801)" userId="01db8406-8bb8-4cd8-bb2c-0de536162c11" providerId="ADAL" clId="{B5035FFF-6057-4E14-BDBF-DDB829A980E5}" dt="2026-07-29T09:00:38.430" v="10"/>
          <ac:spMkLst>
            <pc:docMk/>
            <pc:sldMk cId="3910997554" sldId="260"/>
            <ac:spMk id="2" creationId="{45ACFAC6-FDF3-C872-9D58-8A806228B068}"/>
          </ac:spMkLst>
        </pc:spChg>
        <pc:spChg chg="mod">
          <ac:chgData name="Oleg Vlasov (2413801)" userId="01db8406-8bb8-4cd8-bb2c-0de536162c11" providerId="ADAL" clId="{B5035FFF-6057-4E14-BDBF-DDB829A980E5}" dt="2026-07-29T09:03:21.330" v="11"/>
          <ac:spMkLst>
            <pc:docMk/>
            <pc:sldMk cId="3910997554" sldId="260"/>
            <ac:spMk id="3" creationId="{33FDDE44-7A62-73E5-320D-EDFC3FB704F6}"/>
          </ac:spMkLst>
        </pc:spChg>
      </pc:sldChg>
      <pc:sldChg chg="modSp">
        <pc:chgData name="Oleg Vlasov (2413801)" userId="01db8406-8bb8-4cd8-bb2c-0de536162c11" providerId="ADAL" clId="{B5035FFF-6057-4E14-BDBF-DDB829A980E5}" dt="2026-07-29T10:08:30.280" v="17"/>
        <pc:sldMkLst>
          <pc:docMk/>
          <pc:sldMk cId="3162705431" sldId="261"/>
        </pc:sldMkLst>
        <pc:spChg chg="mod">
          <ac:chgData name="Oleg Vlasov (2413801)" userId="01db8406-8bb8-4cd8-bb2c-0de536162c11" providerId="ADAL" clId="{B5035FFF-6057-4E14-BDBF-DDB829A980E5}" dt="2026-07-29T09:34:05.156" v="12"/>
          <ac:spMkLst>
            <pc:docMk/>
            <pc:sldMk cId="3162705431" sldId="261"/>
            <ac:spMk id="2" creationId="{429B9962-3330-2463-C086-704B6F8F36E4}"/>
          </ac:spMkLst>
        </pc:spChg>
        <pc:spChg chg="mod">
          <ac:chgData name="Oleg Vlasov (2413801)" userId="01db8406-8bb8-4cd8-bb2c-0de536162c11" providerId="ADAL" clId="{B5035FFF-6057-4E14-BDBF-DDB829A980E5}" dt="2026-07-29T10:08:30.280" v="17"/>
          <ac:spMkLst>
            <pc:docMk/>
            <pc:sldMk cId="3162705431" sldId="261"/>
            <ac:spMk id="3" creationId="{FFA874F6-913E-D968-80BD-784C63067F67}"/>
          </ac:spMkLst>
        </pc:spChg>
      </pc:sldChg>
      <pc:sldChg chg="modSp">
        <pc:chgData name="Oleg Vlasov (2413801)" userId="01db8406-8bb8-4cd8-bb2c-0de536162c11" providerId="ADAL" clId="{B5035FFF-6057-4E14-BDBF-DDB829A980E5}" dt="2026-07-29T10:27:38.161" v="20" actId="20578"/>
        <pc:sldMkLst>
          <pc:docMk/>
          <pc:sldMk cId="433876625" sldId="262"/>
        </pc:sldMkLst>
        <pc:spChg chg="mod">
          <ac:chgData name="Oleg Vlasov (2413801)" userId="01db8406-8bb8-4cd8-bb2c-0de536162c11" providerId="ADAL" clId="{B5035FFF-6057-4E14-BDBF-DDB829A980E5}" dt="2026-07-29T10:15:26.082" v="18"/>
          <ac:spMkLst>
            <pc:docMk/>
            <pc:sldMk cId="433876625" sldId="262"/>
            <ac:spMk id="2" creationId="{186B83AB-662E-064E-8C68-972E9C921C48}"/>
          </ac:spMkLst>
        </pc:spChg>
        <pc:spChg chg="mod">
          <ac:chgData name="Oleg Vlasov (2413801)" userId="01db8406-8bb8-4cd8-bb2c-0de536162c11" providerId="ADAL" clId="{B5035FFF-6057-4E14-BDBF-DDB829A980E5}" dt="2026-07-29T10:27:38.161" v="20" actId="20578"/>
          <ac:spMkLst>
            <pc:docMk/>
            <pc:sldMk cId="433876625" sldId="262"/>
            <ac:spMk id="3" creationId="{A275A2F1-AA9A-31BB-26CF-5D07C5DE0196}"/>
          </ac:spMkLst>
        </pc:spChg>
      </pc:sldChg>
      <pc:sldChg chg="modSp">
        <pc:chgData name="Oleg Vlasov (2413801)" userId="01db8406-8bb8-4cd8-bb2c-0de536162c11" providerId="ADAL" clId="{B5035FFF-6057-4E14-BDBF-DDB829A980E5}" dt="2026-07-29T10:40:58.770" v="22"/>
        <pc:sldMkLst>
          <pc:docMk/>
          <pc:sldMk cId="536302284" sldId="263"/>
        </pc:sldMkLst>
        <pc:spChg chg="mod">
          <ac:chgData name="Oleg Vlasov (2413801)" userId="01db8406-8bb8-4cd8-bb2c-0de536162c11" providerId="ADAL" clId="{B5035FFF-6057-4E14-BDBF-DDB829A980E5}" dt="2026-07-29T10:37:59.338" v="21"/>
          <ac:spMkLst>
            <pc:docMk/>
            <pc:sldMk cId="536302284" sldId="263"/>
            <ac:spMk id="2" creationId="{877D7E35-5868-3113-37A6-96F0884E5358}"/>
          </ac:spMkLst>
        </pc:spChg>
        <pc:spChg chg="mod">
          <ac:chgData name="Oleg Vlasov (2413801)" userId="01db8406-8bb8-4cd8-bb2c-0de536162c11" providerId="ADAL" clId="{B5035FFF-6057-4E14-BDBF-DDB829A980E5}" dt="2026-07-29T10:40:58.770" v="22"/>
          <ac:spMkLst>
            <pc:docMk/>
            <pc:sldMk cId="536302284" sldId="263"/>
            <ac:spMk id="3" creationId="{C3C090DD-C170-9DAB-B9D0-0E03DE824C76}"/>
          </ac:spMkLst>
        </pc:spChg>
      </pc:sldChg>
      <pc:sldChg chg="modSp">
        <pc:chgData name="Oleg Vlasov (2413801)" userId="01db8406-8bb8-4cd8-bb2c-0de536162c11" providerId="ADAL" clId="{B5035FFF-6057-4E14-BDBF-DDB829A980E5}" dt="2026-07-29T10:52:21.036" v="24"/>
        <pc:sldMkLst>
          <pc:docMk/>
          <pc:sldMk cId="3622556" sldId="264"/>
        </pc:sldMkLst>
        <pc:spChg chg="mod">
          <ac:chgData name="Oleg Vlasov (2413801)" userId="01db8406-8bb8-4cd8-bb2c-0de536162c11" providerId="ADAL" clId="{B5035FFF-6057-4E14-BDBF-DDB829A980E5}" dt="2026-07-29T10:49:32.449" v="23"/>
          <ac:spMkLst>
            <pc:docMk/>
            <pc:sldMk cId="3622556" sldId="264"/>
            <ac:spMk id="2" creationId="{9E6FFDE8-E2E1-59CD-CC81-9F112A400E64}"/>
          </ac:spMkLst>
        </pc:spChg>
        <pc:spChg chg="mod">
          <ac:chgData name="Oleg Vlasov (2413801)" userId="01db8406-8bb8-4cd8-bb2c-0de536162c11" providerId="ADAL" clId="{B5035FFF-6057-4E14-BDBF-DDB829A980E5}" dt="2026-07-29T10:52:21.036" v="24"/>
          <ac:spMkLst>
            <pc:docMk/>
            <pc:sldMk cId="3622556" sldId="264"/>
            <ac:spMk id="3" creationId="{635346B5-C200-4AD5-C8C1-C9F71321D59D}"/>
          </ac:spMkLst>
        </pc:spChg>
      </pc:sldChg>
      <pc:sldChg chg="modSp">
        <pc:chgData name="Oleg Vlasov (2413801)" userId="01db8406-8bb8-4cd8-bb2c-0de536162c11" providerId="ADAL" clId="{B5035FFF-6057-4E14-BDBF-DDB829A980E5}" dt="2026-07-29T12:20:09.471" v="61"/>
        <pc:sldMkLst>
          <pc:docMk/>
          <pc:sldMk cId="121958795" sldId="265"/>
        </pc:sldMkLst>
        <pc:spChg chg="mod">
          <ac:chgData name="Oleg Vlasov (2413801)" userId="01db8406-8bb8-4cd8-bb2c-0de536162c11" providerId="ADAL" clId="{B5035FFF-6057-4E14-BDBF-DDB829A980E5}" dt="2026-07-29T11:02:46.084" v="25"/>
          <ac:spMkLst>
            <pc:docMk/>
            <pc:sldMk cId="121958795" sldId="265"/>
            <ac:spMk id="2" creationId="{ABB38282-8632-970A-2E27-785A6392ECA0}"/>
          </ac:spMkLst>
        </pc:spChg>
        <pc:spChg chg="mod">
          <ac:chgData name="Oleg Vlasov (2413801)" userId="01db8406-8bb8-4cd8-bb2c-0de536162c11" providerId="ADAL" clId="{B5035FFF-6057-4E14-BDBF-DDB829A980E5}" dt="2026-07-29T12:20:09.471" v="61"/>
          <ac:spMkLst>
            <pc:docMk/>
            <pc:sldMk cId="121958795" sldId="265"/>
            <ac:spMk id="3" creationId="{22A402A0-25FE-36AA-47CC-7842B0D4D604}"/>
          </ac:spMkLst>
        </pc:spChg>
        <pc:graphicFrameChg chg="mod">
          <ac:chgData name="Oleg Vlasov (2413801)" userId="01db8406-8bb8-4cd8-bb2c-0de536162c11" providerId="ADAL" clId="{B5035FFF-6057-4E14-BDBF-DDB829A980E5}" dt="2026-07-29T12:02:39.024" v="60"/>
          <ac:graphicFrameMkLst>
            <pc:docMk/>
            <pc:sldMk cId="121958795" sldId="265"/>
            <ac:graphicFrameMk id="4" creationId="{03D4827C-26C0-3DD8-A960-50A33B3608B0}"/>
          </ac:graphicFrameMkLst>
        </pc:graphicFrameChg>
        <pc:graphicFrameChg chg="mod">
          <ac:chgData name="Oleg Vlasov (2413801)" userId="01db8406-8bb8-4cd8-bb2c-0de536162c11" providerId="ADAL" clId="{B5035FFF-6057-4E14-BDBF-DDB829A980E5}" dt="2026-07-29T11:38:44.806" v="48"/>
          <ac:graphicFrameMkLst>
            <pc:docMk/>
            <pc:sldMk cId="121958795" sldId="265"/>
            <ac:graphicFrameMk id="6" creationId="{96006118-AEFF-DB54-E4F4-59EF6C9C9C20}"/>
          </ac:graphicFrameMkLst>
        </pc:graphicFrameChg>
      </pc:sldChg>
      <pc:sldChg chg="modSp">
        <pc:chgData name="Oleg Vlasov (2413801)" userId="01db8406-8bb8-4cd8-bb2c-0de536162c11" providerId="ADAL" clId="{B5035FFF-6057-4E14-BDBF-DDB829A980E5}" dt="2026-07-29T12:31:05.927" v="65"/>
        <pc:sldMkLst>
          <pc:docMk/>
          <pc:sldMk cId="3097287816" sldId="266"/>
        </pc:sldMkLst>
        <pc:spChg chg="mod">
          <ac:chgData name="Oleg Vlasov (2413801)" userId="01db8406-8bb8-4cd8-bb2c-0de536162c11" providerId="ADAL" clId="{B5035FFF-6057-4E14-BDBF-DDB829A980E5}" dt="2026-07-29T12:27:12.153" v="62"/>
          <ac:spMkLst>
            <pc:docMk/>
            <pc:sldMk cId="3097287816" sldId="266"/>
            <ac:spMk id="2" creationId="{4DC36E73-27C4-5BFB-7E3E-3D12F2E5F86B}"/>
          </ac:spMkLst>
        </pc:spChg>
        <pc:spChg chg="mod">
          <ac:chgData name="Oleg Vlasov (2413801)" userId="01db8406-8bb8-4cd8-bb2c-0de536162c11" providerId="ADAL" clId="{B5035FFF-6057-4E14-BDBF-DDB829A980E5}" dt="2026-07-29T12:31:05.927" v="65"/>
          <ac:spMkLst>
            <pc:docMk/>
            <pc:sldMk cId="3097287816" sldId="266"/>
            <ac:spMk id="3" creationId="{52DF5277-FE5B-AF68-0A1D-1C90D510BE05}"/>
          </ac:spMkLst>
        </pc:spChg>
      </pc:sldChg>
      <pc:sldChg chg="modSp">
        <pc:chgData name="Oleg Vlasov (2413801)" userId="01db8406-8bb8-4cd8-bb2c-0de536162c11" providerId="ADAL" clId="{B5035FFF-6057-4E14-BDBF-DDB829A980E5}" dt="2026-07-29T12:41:58.109" v="67"/>
        <pc:sldMkLst>
          <pc:docMk/>
          <pc:sldMk cId="3600452875" sldId="267"/>
        </pc:sldMkLst>
        <pc:spChg chg="mod">
          <ac:chgData name="Oleg Vlasov (2413801)" userId="01db8406-8bb8-4cd8-bb2c-0de536162c11" providerId="ADAL" clId="{B5035FFF-6057-4E14-BDBF-DDB829A980E5}" dt="2026-07-29T12:39:29.968" v="66"/>
          <ac:spMkLst>
            <pc:docMk/>
            <pc:sldMk cId="3600452875" sldId="267"/>
            <ac:spMk id="2" creationId="{7B137C88-AB46-197B-3990-5118939303DF}"/>
          </ac:spMkLst>
        </pc:spChg>
        <pc:spChg chg="mod">
          <ac:chgData name="Oleg Vlasov (2413801)" userId="01db8406-8bb8-4cd8-bb2c-0de536162c11" providerId="ADAL" clId="{B5035FFF-6057-4E14-BDBF-DDB829A980E5}" dt="2026-07-29T12:41:58.109" v="67"/>
          <ac:spMkLst>
            <pc:docMk/>
            <pc:sldMk cId="3600452875" sldId="267"/>
            <ac:spMk id="3" creationId="{C12F2A94-7B37-9EA2-7E8A-CD238F87925C}"/>
          </ac:spMkLst>
        </pc:spChg>
      </pc:sldChg>
      <pc:sldChg chg="modSp">
        <pc:chgData name="Oleg Vlasov (2413801)" userId="01db8406-8bb8-4cd8-bb2c-0de536162c11" providerId="ADAL" clId="{B5035FFF-6057-4E14-BDBF-DDB829A980E5}" dt="2026-07-29T12:51:35.248" v="69"/>
        <pc:sldMkLst>
          <pc:docMk/>
          <pc:sldMk cId="2871467219" sldId="268"/>
        </pc:sldMkLst>
        <pc:spChg chg="mod">
          <ac:chgData name="Oleg Vlasov (2413801)" userId="01db8406-8bb8-4cd8-bb2c-0de536162c11" providerId="ADAL" clId="{B5035FFF-6057-4E14-BDBF-DDB829A980E5}" dt="2026-07-29T12:49:40.236" v="68"/>
          <ac:spMkLst>
            <pc:docMk/>
            <pc:sldMk cId="2871467219" sldId="268"/>
            <ac:spMk id="2" creationId="{2E00CFA6-D669-2905-199A-C560B50F7EAE}"/>
          </ac:spMkLst>
        </pc:spChg>
        <pc:spChg chg="mod">
          <ac:chgData name="Oleg Vlasov (2413801)" userId="01db8406-8bb8-4cd8-bb2c-0de536162c11" providerId="ADAL" clId="{B5035FFF-6057-4E14-BDBF-DDB829A980E5}" dt="2026-07-29T12:51:35.248" v="69"/>
          <ac:spMkLst>
            <pc:docMk/>
            <pc:sldMk cId="2871467219" sldId="268"/>
            <ac:spMk id="3" creationId="{AAA7505E-A448-6506-2E66-67F5E5CBA96F}"/>
          </ac:spMkLst>
        </pc:spChg>
      </pc:sldChg>
      <pc:sldChg chg="modSp">
        <pc:chgData name="Oleg Vlasov (2413801)" userId="01db8406-8bb8-4cd8-bb2c-0de536162c11" providerId="ADAL" clId="{B5035FFF-6057-4E14-BDBF-DDB829A980E5}" dt="2026-07-29T12:57:34.301" v="71"/>
        <pc:sldMkLst>
          <pc:docMk/>
          <pc:sldMk cId="1270465761" sldId="269"/>
        </pc:sldMkLst>
        <pc:spChg chg="mod">
          <ac:chgData name="Oleg Vlasov (2413801)" userId="01db8406-8bb8-4cd8-bb2c-0de536162c11" providerId="ADAL" clId="{B5035FFF-6057-4E14-BDBF-DDB829A980E5}" dt="2026-07-29T12:55:36.267" v="70"/>
          <ac:spMkLst>
            <pc:docMk/>
            <pc:sldMk cId="1270465761" sldId="269"/>
            <ac:spMk id="2" creationId="{16343462-FD37-CA00-430F-C1BBBCAF58C7}"/>
          </ac:spMkLst>
        </pc:spChg>
        <pc:spChg chg="mod">
          <ac:chgData name="Oleg Vlasov (2413801)" userId="01db8406-8bb8-4cd8-bb2c-0de536162c11" providerId="ADAL" clId="{B5035FFF-6057-4E14-BDBF-DDB829A980E5}" dt="2026-07-29T12:57:34.301" v="71"/>
          <ac:spMkLst>
            <pc:docMk/>
            <pc:sldMk cId="1270465761" sldId="269"/>
            <ac:spMk id="3" creationId="{400201E8-D34C-2CAC-44F3-13B079A84D7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806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254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985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38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4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344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344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112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473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047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67935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4197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9760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7156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41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969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5F0FC-FFF2-43D7-86A5-7F67EE78CD75}" type="datetimeFigureOut">
              <a:rPr lang="en-GB" smtClean="0"/>
              <a:t>29/07/2026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22B2A26-EFF6-4F27-8A6E-31C53D906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485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9C6DD-1723-CA52-F672-8992A91299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Presentation: Recruiting a Change Manager for a Business Transformation Project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ECC0C-E0BF-1E25-0541-D03CC7D698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pPr algn="l">
              <a:lnSpc>
                <a:spcPct val="150000"/>
              </a:lnSpc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LCLM5002 </a:t>
            </a:r>
            <a:b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Oleg Vlasov</a:t>
            </a:r>
            <a:b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2413801</a:t>
            </a:r>
            <a:b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Nishi Ramsurrun</a:t>
            </a:r>
            <a:b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Date: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August 2026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587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32123-2209-6046-BED3-A0A6301F3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930340"/>
            <a:ext cx="9427028" cy="651573"/>
          </a:xfrm>
        </p:spPr>
        <p:txBody>
          <a:bodyPr>
            <a:normAutofit fontScale="90000"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br>
              <a:rPr lang="en-GB" dirty="0"/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E8E3EE-4193-9F79-C74E-59AB56B4DA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2486" y="1581913"/>
            <a:ext cx="9427028" cy="4329030"/>
          </a:xfrm>
        </p:spPr>
        <p:txBody>
          <a:bodyPr>
            <a:normAutofit fontScale="40000" lnSpcReduction="20000"/>
          </a:bodyPr>
          <a:lstStyle/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Company and business transformation context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Recruiting the right candidate at the right time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Job analysis, job description and person specification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Behavioural and competency-based interview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Situational interview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Appropriate questioning techniques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Face-to-face versus online interviews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Recommended recruitment and interview approach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Equality, fairness and selection reliability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037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36EF3-4CD4-A583-FFDD-BEF748ECA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60400"/>
            <a:ext cx="9144000" cy="1821543"/>
          </a:xfrm>
        </p:spPr>
        <p:txBody>
          <a:bodyPr>
            <a:normAutofit fontScale="90000"/>
          </a:bodyPr>
          <a:lstStyle/>
          <a:p>
            <a:pPr algn="l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Company Context: A UK-Based Organisation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C6F9AB-C0CE-C10F-42C5-18B667BD5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89957"/>
            <a:ext cx="9144000" cy="4702630"/>
          </a:xfrm>
        </p:spPr>
        <p:txBody>
          <a:bodyPr>
            <a:normAutofit fontScale="62500" lnSpcReduction="20000"/>
          </a:bodyPr>
          <a:lstStyle/>
          <a:p>
            <a:pPr algn="l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this presentation, the recruitment process is considered in the context of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Tesco plc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 major UK-based retailer operating in a highly competitive and rapidly changing environment.</a:t>
            </a:r>
          </a:p>
          <a:p>
            <a:pPr algn="l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 organisations such as Tesco need employees who can support digital transformation, process improvement, customer experience and organisational change.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Change Manager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therefore an important member of a business transformation project because the role connects project objectives with employee adoption and organisational outcomes.</a:t>
            </a:r>
          </a:p>
          <a:p>
            <a:pPr algn="l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recruitment objective should not simply be to identify a candidate with technical experience. The organisation should select an individual who can demonstrate leadership, stakeholder management, communication, resilience and the ability to manage resistance to change.</a:t>
            </a:r>
          </a:p>
          <a:p>
            <a:pPr algn="l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supports the principle that effective recruitment should achieve a strong fit between the requirements of the role and the capabilities of the individual (CIPD, 2024a).</a:t>
            </a:r>
          </a:p>
          <a:p>
            <a:pPr algn="l">
              <a:lnSpc>
                <a:spcPct val="17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argument: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 should be designed around the specific competencies required to deliver successful organisational change rather than relying only on qualifications or previous job titles.</a:t>
            </a:r>
          </a:p>
          <a:p>
            <a:pPr algn="l">
              <a:lnSpc>
                <a:spcPct val="17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(CIPD, 2024a; Armstrong and Taylor,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996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5973-EF38-CB7A-F8F5-1885448048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7829"/>
            <a:ext cx="9144000" cy="816427"/>
          </a:xfrm>
        </p:spPr>
        <p:txBody>
          <a:bodyPr anchor="t">
            <a:normAutofit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Recruiting the Right Candidate at the Right Time</a:t>
            </a:r>
            <a:br>
              <a:rPr lang="en-GB" b="1" dirty="0"/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8EEE87-19F5-0EC0-2BE6-CE374FA8CA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077686"/>
            <a:ext cx="9144000" cy="5192485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systematic recruitment process should begin with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identification of the business need.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Recommended recruitment process: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1. Identify the workforce requirement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Determine why a Change Manager is required and when the role is needed within the transformation programme.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2. Conduct job analysis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the responsibilities, activities, knowledge, skills and behaviours required.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3. Develop the job description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Clearly communicate the purpose of the role, key responsibilities, reporting relationships and expected outcomes.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4. Develop the person specification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Define essential and desirable qualifications, experience, skills and behavioural competencies.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5. Attract suitable candidates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appropriate recruitment channels, including professional networks, online platforms and internal recruitment.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6. Shortlist objectively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Assess applications against predefined criteria rather than subjective impressions.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7. Conduct structured selection interviews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consistent questions and scoring criteria to improve reliability and fairness.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8. Make the selection decision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Combine interview evidence with other valid selection information.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9. Make the offer and onboard the candidate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Ensure the successful candidate is available at the appropriate stage of the transformation project.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structured approach can reduce the risk of poor person-job fit and improve the likelihood of recruiting an individual who can contribute to organisational performance (Armstrong and Taylor, 2023; CIPD, 2024a).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Recruiting too early may create unnecessary costs, while recruiting too late may delay project implementation. Therefore, recruitment timing should be aligned with the project’s critical milestones and workforce plan</a:t>
            </a:r>
            <a:r>
              <a:rPr lang="en-GB" sz="20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496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CFAC6-FDF3-C872-9D58-8A806228B0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295563"/>
            <a:ext cx="9144000" cy="794328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Job Analysis, Job Description and Person Specification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DDE44-7A62-73E5-320D-EDFC3FB704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636"/>
            <a:ext cx="9144000" cy="6463363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Job analysis identifies the tasks, responsibilities and competencies required to perform the role effectively.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a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Change Manager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this could include: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Managing organisational change initiatives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Supporting stakeholder engagement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Identifying and managing resistance to change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Communicating transformation objectives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Coordinating change activities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Monitoring employee adoption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Supporting training and development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Measuring change outcomes</a:t>
            </a: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job description should explain: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Job title: Change Manager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Department: Business Transformation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Reporting to: Transformation Programme Manager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Main purpose: To lead the people and organisational aspects of transformation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Key responsibilities: Stakeholder engagement, communication, change planning and implementation</a:t>
            </a: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Essential criteria: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Experience in organisational or business change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Strong stakeholder management skills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Excellent communication skills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Ability to influence employees and managers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Experience of working with cross-functional teams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Evidence of managing resistance to change</a:t>
            </a:r>
          </a:p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Desirable criteria: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Change management qualification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Experience in large-scale transformation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experience</a:t>
            </a:r>
          </a:p>
          <a:p>
            <a:pPr marL="457200" lvl="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Knowledge of recognised change frameworks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clear distinction between the job description and person specification helps ensure that recruitment decisions are based on job-relevant criteria rather than personal preferences (Armstrong and Taylor,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997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B9962-3330-2463-C086-704B6F8F3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71055"/>
            <a:ext cx="9144000" cy="58189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Interview Type 1: Structured Interview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A874F6-913E-D968-80BD-784C63067F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09964"/>
            <a:ext cx="9144000" cy="5063836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 structured interview uses a predetermined set of questions that are asked consistently to all candidates.</a:t>
            </a:r>
          </a:p>
          <a:p>
            <a:pPr algn="l"/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Provides consistency between candidates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Supports objective comparison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Reduces interviewer bias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Makes scoring easier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Improves transparency and fairness</a:t>
            </a:r>
          </a:p>
          <a:p>
            <a:pPr algn="l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For a Change Manager, questions could focus on: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Experience of managing organisational change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Stakeholder engagement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Communication during uncertainty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Managing resistance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Delivering transformation outcomes</a:t>
            </a:r>
          </a:p>
          <a:p>
            <a:pPr algn="l"/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Example question: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“Please describe a situation in which you managed a significant organisational change. What was your role, what challenges did you face, and what was the outcome?”</a:t>
            </a:r>
          </a:p>
          <a:p>
            <a:pPr algn="l"/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algn="l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 main strength of structured interviewing is consistency. However, excessive standardisation may restrict the interviewer from exploring unexpected but relevant information.</a:t>
            </a:r>
          </a:p>
          <a:p>
            <a:pPr algn="l"/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Therefore, a structured interview should include consistent core questions while allowing limited, job-related follow-up questions.</a:t>
            </a:r>
          </a:p>
          <a:p>
            <a:pPr algn="l"/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Use a structured interview as the foundation of the selection process because it provides a more reliable basis for comparing candidates.</a:t>
            </a:r>
          </a:p>
          <a:p>
            <a:pPr algn="l"/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citations: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(CIPD, 2024b; Schmidt and Hunter, 1998)</a:t>
            </a:r>
          </a:p>
          <a:p>
            <a:pPr algn="l"/>
            <a:endParaRPr lang="en-GB" sz="1100" dirty="0"/>
          </a:p>
          <a:p>
            <a:pPr lvl="0"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705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B83AB-662E-064E-8C68-972E9C921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57200"/>
            <a:ext cx="9144000" cy="503381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2: Behavioural / Competency-Based Interview</a:t>
            </a:r>
            <a:br>
              <a:rPr lang="en-GB" b="1" dirty="0"/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5A2F1-AA9A-31BB-26CF-5D07C5DE01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56144"/>
            <a:ext cx="9144000" cy="5144655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behavioural interview asks candidates to provide evidence from their previous experience.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underlying assumption is that past behaviour can provide useful evidence about how an individual may respond to similar situations in the future.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STAR approach can be used: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Situation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– What was happening?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– What responsibility did the candidate have?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– What did the candidate actually do?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– What was achieved?</a:t>
            </a:r>
          </a:p>
          <a:p>
            <a:pPr algn="l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Example question: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“Tell me about a time when employees resisted a major organisational change. How did you respond and what was the result?”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This approach is particularly relevant to a Change Manager because the role requires practical evidence of stakeholder management, communication, influencing and problem-solving</a:t>
            </a:r>
          </a:p>
          <a:p>
            <a:pPr algn="l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Focuses on real experience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Produces evidence-based answers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Helps assess behavioural competencies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Supports comparison against predefined criteria</a:t>
            </a:r>
          </a:p>
          <a:p>
            <a:pPr algn="l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</a:p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Candidates may have different levels of experience or may prepare rehearsed answers. Therefore, interviewers should probe for specific evidence rather than accepting general statements.</a:t>
            </a:r>
          </a:p>
          <a:p>
            <a:pPr algn="l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Use competency-based questions to assess evidence of previous performance, particularly in managing resistance and stakeholder relationships.</a:t>
            </a:r>
          </a:p>
          <a:p>
            <a:pPr algn="l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citations: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(Armstrong and Taylor, 2023; CIPD, 2024b)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876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D7E35-5868-3113-37A6-96F0884E5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65018"/>
            <a:ext cx="9144000" cy="805973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Interview Type 3: Situational Interview</a:t>
            </a:r>
            <a:br>
              <a:rPr lang="en-GB" dirty="0"/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C090DD-C170-9DAB-B9D0-0E03DE824C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34601"/>
            <a:ext cx="9144000" cy="5160397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 situational interview presents a hypothetical work-related scenario and asks the candidate how they would respond.</a:t>
            </a:r>
          </a:p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Example question:</a:t>
            </a:r>
          </a:p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“Imagine that a major transformation project is six months behind schedule because employees are resisting the proposed changes. As the Change Manager, what would you do during your first 30 days?”</a:t>
            </a:r>
          </a:p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The candidate’s response can demonstrate: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Problem-solving ability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Strategic thinking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Stakeholder management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Understanding of organisational change</a:t>
            </a:r>
          </a:p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Situational interviews are useful when the organisation wants to assess how candidates might respond to future challenges.</a:t>
            </a:r>
          </a:p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 hypothetical answer does not necessarily demonstrate that the candidate has successfully performed the behaviour in practice. Candidates may also provide socially desirable responses.</a:t>
            </a:r>
          </a:p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Critical judgement</a:t>
            </a:r>
          </a:p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For this role, situational questions should complement rather than replace behavioural questions.</a:t>
            </a:r>
          </a:p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Recommended combination: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 + behavioural questions + situational questions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This approach provides evidence of both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past behaviour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future-oriented judgement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citations: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(CIPD, 2024b; Armstrong and Taylor, 2023)</a:t>
            </a: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302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FFDE8-E2E1-59CD-CC81-9F112A400E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"/>
            <a:ext cx="9144000" cy="357808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Appropriate Questioning Techniques</a:t>
            </a:r>
            <a:br>
              <a:rPr lang="en-GB" dirty="0"/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5346B5-C200-4AD5-C8C1-C9F71321D5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8296"/>
            <a:ext cx="9144000" cy="6579703"/>
          </a:xfrm>
        </p:spPr>
        <p:txBody>
          <a:bodyPr>
            <a:noAutofit/>
          </a:bodyPr>
          <a:lstStyle/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The quality of the interview depends significantly on the quality of the questions.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1. Open questions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Encourage detailed responses.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“How did you approach stakeholder resistance during your previous transformation project?”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Use: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To obtain broad evidence and allow candidates to explain their experience.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2. Probing questions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Explore an initial answer in greater depth.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“You mentioned that communication was important. What specifically did you communicate, and how did you measure its effectiveness?”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Use: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To distinguish genuine experience from vague or rehearsed responses.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3. Follow-up questions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Clarify specific information.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“What was your personal contribution to that outcome?”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Use: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To identify the candidate’s individual role.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4. Situational questions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Explore how candidates may respond to future challenges.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“What would you do if a senior stakeholder openly opposed the transformation programme?”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5. Socratic questioning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Uses a sequence of questions to explore reasoning, assumptions and consequences.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“What evidence would you use to identify the cause of resistance?”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“What alternative explanations might exist?”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6. Leading questions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Leading questions suggest a preferred answer and should be used cautiously.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“You agree that communication is the most important part of change management, don’t you?”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This may encourage socially desirable responses and reduce objectivity.</a:t>
            </a:r>
          </a:p>
          <a:p>
            <a:pPr algn="l"/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  <a:p>
            <a:pPr algn="l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The strongest approach is to use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open and probing questions as the primary techniques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supported by behavioural and situational questions. Leading questions should generally be avoided because they can introduce interviewer bias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2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38282-8632-970A-2E27-785A6392EC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82772"/>
            <a:ext cx="9144000" cy="433299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Face-to-Face versus Online Interview</a:t>
            </a:r>
            <a:br>
              <a:rPr lang="en-GB" dirty="0"/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402A0-25FE-36AA-47CC-7842B0D4D6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153" y="816072"/>
            <a:ext cx="10901238" cy="5733584"/>
          </a:xfrm>
        </p:spPr>
        <p:txBody>
          <a:bodyPr>
            <a:normAutofit lnSpcReduction="10000"/>
          </a:bodyPr>
          <a:lstStyle/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For a Change Manager, face-to-face interviews may provide greater opportunities to assess interpersonal communication, emotional awareness and relationship-building.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However, online interviews can provide significant practical benefits, particularly when recruiting candidates from different locations or when speed is important.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Neither format is universally superior. The most appropriate method depends on the stage of recruitment and the competencies being assessed.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Recommended approach: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Use an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online structured interview for initial screening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followed by a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face-to-face final interview or assessment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for shortlisted candidates.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citations: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(CIPD, 2024b; Blacksmith, Willford and Behrend, 2016)</a:t>
            </a: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3D4827C-26C0-3DD8-A960-50A33B3608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21189"/>
              </p:ext>
            </p:extLst>
          </p:nvPr>
        </p:nvGraphicFramePr>
        <p:xfrm>
          <a:off x="1203842" y="816072"/>
          <a:ext cx="6528391" cy="82134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51200">
                  <a:extLst>
                    <a:ext uri="{9D8B030D-6E8A-4147-A177-3AD203B41FA5}">
                      <a16:colId xmlns:a16="http://schemas.microsoft.com/office/drawing/2014/main" val="3751728725"/>
                    </a:ext>
                  </a:extLst>
                </a:gridCol>
                <a:gridCol w="3277191">
                  <a:extLst>
                    <a:ext uri="{9D8B030D-6E8A-4147-A177-3AD203B41FA5}">
                      <a16:colId xmlns:a16="http://schemas.microsoft.com/office/drawing/2014/main" val="611901098"/>
                    </a:ext>
                  </a:extLst>
                </a:gridCol>
              </a:tblGrid>
              <a:tr h="821342">
                <a:tc>
                  <a:txBody>
                    <a:bodyPr/>
                    <a:lstStyle/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117426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6006118-AEFF-DB54-E4F4-59EF6C9C9C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4882178"/>
              </p:ext>
            </p:extLst>
          </p:nvPr>
        </p:nvGraphicFramePr>
        <p:xfrm>
          <a:off x="662609" y="816072"/>
          <a:ext cx="10866783" cy="364959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622261">
                  <a:extLst>
                    <a:ext uri="{9D8B030D-6E8A-4147-A177-3AD203B41FA5}">
                      <a16:colId xmlns:a16="http://schemas.microsoft.com/office/drawing/2014/main" val="3135905477"/>
                    </a:ext>
                  </a:extLst>
                </a:gridCol>
                <a:gridCol w="3551325">
                  <a:extLst>
                    <a:ext uri="{9D8B030D-6E8A-4147-A177-3AD203B41FA5}">
                      <a16:colId xmlns:a16="http://schemas.microsoft.com/office/drawing/2014/main" val="316367408"/>
                    </a:ext>
                  </a:extLst>
                </a:gridCol>
                <a:gridCol w="3693197">
                  <a:extLst>
                    <a:ext uri="{9D8B030D-6E8A-4147-A177-3AD203B41FA5}">
                      <a16:colId xmlns:a16="http://schemas.microsoft.com/office/drawing/2014/main" val="483947197"/>
                    </a:ext>
                  </a:extLst>
                </a:gridCol>
              </a:tblGrid>
              <a:tr h="35582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Face-to-Face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Interview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0862019"/>
                  </a:ext>
                </a:extLst>
              </a:tr>
              <a:tr h="35582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Richer non-verbal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limited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712107"/>
                  </a:ext>
                </a:extLst>
              </a:tr>
              <a:tr h="355824">
                <a:tc>
                  <a:txBody>
                    <a:bodyPr/>
                    <a:lstStyle/>
                    <a:p>
                      <a:endParaRPr lang="en-GB" sz="11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Verbal cues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716620"/>
                  </a:ext>
                </a:extLst>
              </a:tr>
              <a:tr h="355711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Candidate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personal and relationship-focused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Convenient and flexible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9357872"/>
                  </a:ext>
                </a:extLst>
              </a:tr>
              <a:tr h="35582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 physical attendance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Easier for geographically dispersed candidates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3858341"/>
                  </a:ext>
                </a:extLst>
              </a:tr>
              <a:tr h="35582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travel and venue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Lower direct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0258608"/>
                  </a:ext>
                </a:extLst>
              </a:tr>
              <a:tr h="35582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time-consuming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Easier to schedule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265806"/>
                  </a:ext>
                </a:extLst>
              </a:tr>
              <a:tr h="35582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Minimal technical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Dependent on internet and technology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418298"/>
                  </a:ext>
                </a:extLst>
              </a:tr>
              <a:tr h="447296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Stronger opportunity to observe interpersonal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Suitable for initial and competency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5134687"/>
                  </a:ext>
                </a:extLst>
              </a:tr>
              <a:tr h="355824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travel may increase environmental 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travel requirements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7701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958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36E73-27C4-5BFB-7E3E-3D12F2E5F8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9489"/>
            <a:ext cx="9144000" cy="49973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Recommended Interview Approach for the Change Manager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F5277-FE5B-AF68-0A1D-1C90D510B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4279" y="510363"/>
            <a:ext cx="10887739" cy="6188148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Based on the analysis, a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blended selection process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is recommended.</a:t>
            </a:r>
          </a:p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Stage 1 — Online screening interview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Confirm essential qualifications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Assess motivation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Check availability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Establish basic communication skills</a:t>
            </a:r>
          </a:p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Stage 2 — Structured competency interview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Assess stakeholder management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Evaluate communication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Explore leadership and influencing skills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Examine previous change experience</a:t>
            </a:r>
          </a:p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Stage 3 — Situational case exercise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Candidates receive a realistic transformation scenario.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They should explain: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they would identify resistance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they would engage stakeholders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they would communicate the change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they would measure success</a:t>
            </a:r>
          </a:p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Stage 4 — Face-to-face final interview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Explore interpersonal effectiveness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Assess cultural and organisational fit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Evaluate leadership presence</a:t>
            </a:r>
          </a:p>
          <a:p>
            <a:pPr marL="571500" lvl="0" indent="-571500" algn="l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Allow deeper questioning</a:t>
            </a:r>
          </a:p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Final recommendation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organisation should not rely on one interview method alone. A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structured, multi-stage approach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provides a stronger evidence base for selection and balances efficiency with depth of assessment.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287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37C88-AB46-197B-3990-5118939303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54181"/>
            <a:ext cx="9144000" cy="738909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Equality, Fairness and Selection Reliability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2F2A94-7B37-9EA2-7E8A-CD238F8792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97891"/>
            <a:ext cx="9144000" cy="5043053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Recruitment decisions should be based on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objective, job-related and consistently applied criteria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process should: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Use the same core questions for all candidates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Apply a transparent scoring framework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Focus on essential job requirements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Avoid discriminatory or irrelevant questions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Provide reasonable adjustments where appropriate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Record evidence supporting selection decisions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provides an important legal framework for preventing discrimination in employment.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For the Change Manager role, the organisation should ensure that candidates are assessed against relevant competencies rather than assumptions about age, gender, nationality, disability or other protected characteristics.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Structured selection methods can support fairness because candidates are assessed using comparable criteria.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However, fairness requires more than standardisation. The organisation must also consider accessibility, reasonable adjustments and potential bias in the design of selection criteria.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Key recommendation: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selection panel should use a competency-based scoring matrix with clear evidence requirements and multiple assessors where practical.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In-text citations: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(Equality Act 2010; CIPD, 2024c)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452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0CFA6-D669-2905-199A-C560B50F7E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72655"/>
            <a:ext cx="9144000" cy="480290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A7505E-A448-6506-2E66-67F5E5CBA9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85455"/>
            <a:ext cx="9144000" cy="5213927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Recruiting the right Change Manager is strategically important because business transformation depends not only on technical project delivery but also on employee engagement, communication and adoption.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analysis demonstrates that an effective recruitment process should begin with: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Workforce planning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clear job description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robust person specification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Objective shortlisting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Structured selection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Three interview approaches were evaluated.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provide consistency and comparability.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Behavioural interviews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provide evidence of previous experience.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Situational interviews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assess future-oriented judgement and problem-solving.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recommended approach is therefore a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blended recruitment process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combining online screening, structured competency-based interviewing, situational assessment and a final face-to-face interview.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approach is likely to provide a stronger balance between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reliability, validity, efficiency and candidate experience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Ultimately, the objective should not simply be to hire a technically qualified individual. The organisation should recruit a Change Manager who can successfully engage people, manage resistance and translate transformation strategy into sustainable organisational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4672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43462-FD37-CA00-430F-C1BBBCAF58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85091"/>
            <a:ext cx="9144000" cy="535708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0201E8-D34C-2CAC-44F3-13B079A84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05527"/>
            <a:ext cx="9144000" cy="5209309"/>
          </a:xfrm>
        </p:spPr>
        <p:txBody>
          <a:bodyPr>
            <a:normAutofit/>
          </a:bodyPr>
          <a:lstStyle/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Blacksmith, N., Willford, J.C. and Behrend, T.S. (2016) ‘Technology in the employment interview: A meta-analysis and future research agenda’,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Personnel Assessment and Decisions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2(1), pp. 12–20.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CIPD (2024a)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Recruitment: An introduction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CIPD (2024b)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Selection methods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CIPD (2024c)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Equality, diversity and inclusion in recruitment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Equality Act 2010. Available at: legislation.gov.uk (Accessed: 28 July 2026).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Schmidt, F.L. and Hunter, J.E. (1998) ‘The validity and utility of selection methods in personnel psychology’,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124(2), pp. 262–274.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Wilkinson, D. and Birmingham, P. (2003)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Using Research Instruments: A Guide for Researchers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Taylor, S. (2021)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Resourcing and Talent Management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342900" indent="-342900" algn="l">
              <a:buFont typeface="+mj-lt"/>
              <a:buAutoNum type="arabicPeriod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CIPD (2024d)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Structured interviews and selection decisions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4657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305</TotalTime>
  <Words>2602</Words>
  <Application>Microsoft Office PowerPoint</Application>
  <PresentationFormat>Widescreen</PresentationFormat>
  <Paragraphs>280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Individual Presentation: Recruiting a Change Manager for a Business Transformation Project </vt:lpstr>
      <vt:lpstr>Table of Contents </vt:lpstr>
      <vt:lpstr>Company Context: A UK-Based Organisation  </vt:lpstr>
      <vt:lpstr>Recruiting the Right Candidate at the Right Time </vt:lpstr>
      <vt:lpstr> Job Analysis, Job Description and Person Specification</vt:lpstr>
      <vt:lpstr>Interview Type 1: Structured Interview </vt:lpstr>
      <vt:lpstr>Interview Type 2: Behavioural / Competency-Based Interview </vt:lpstr>
      <vt:lpstr>Interview Type 3: Situational Interview </vt:lpstr>
      <vt:lpstr>Appropriate Questioning Techniques </vt:lpstr>
      <vt:lpstr>Face-to-Face versus Online Interview </vt:lpstr>
      <vt:lpstr>Recommended Interview Approach for the Change Manager </vt:lpstr>
      <vt:lpstr>Equality, Fairness and Selection Reliability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Oleg Vlasov (2413801)</dc:creator>
  <cp:lastModifiedBy>Oleg Vlasov (2413801)</cp:lastModifiedBy>
  <cp:revision>1</cp:revision>
  <dcterms:created xsi:type="dcterms:W3CDTF">2026-07-29T08:13:13Z</dcterms:created>
  <dcterms:modified xsi:type="dcterms:W3CDTF">2026-07-29T13:18:57Z</dcterms:modified>
</cp:coreProperties>
</file>