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7" r:id="rId3"/>
    <p:sldId id="259" r:id="rId4"/>
    <p:sldId id="260" r:id="rId5"/>
    <p:sldId id="258" r:id="rId6"/>
    <p:sldId id="266" r:id="rId7"/>
    <p:sldId id="262" r:id="rId8"/>
    <p:sldId id="263" r:id="rId9"/>
    <p:sldId id="265" r:id="rId10"/>
    <p:sldId id="264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3"/>
    <p:restoredTop sz="94693"/>
  </p:normalViewPr>
  <p:slideViewPr>
    <p:cSldViewPr snapToGrid="0">
      <p:cViewPr>
        <p:scale>
          <a:sx n="104" d="100"/>
          <a:sy n="104" d="100"/>
        </p:scale>
        <p:origin x="672" y="1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C4CA91-997A-AE48-8D3C-AF5E7CD53AEC}" type="doc">
      <dgm:prSet loTypeId="urn:microsoft.com/office/officeart/2005/8/layout/orgChart1" loCatId="hierarchy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98EE125-B56E-A141-A4DD-9D9476210C53}">
      <dgm:prSet/>
      <dgm:spPr/>
      <dgm:t>
        <a:bodyPr/>
        <a:lstStyle/>
        <a:p>
          <a:r>
            <a:rPr lang="en-GB" dirty="0"/>
            <a:t>CEO</a:t>
          </a:r>
        </a:p>
      </dgm:t>
    </dgm:pt>
    <dgm:pt modelId="{D012333A-28F2-B945-AD3E-0269E5EB12A8}" type="parTrans" cxnId="{9ACC7CEB-438C-974E-9C51-41202A5B76CF}">
      <dgm:prSet/>
      <dgm:spPr/>
      <dgm:t>
        <a:bodyPr/>
        <a:lstStyle/>
        <a:p>
          <a:endParaRPr lang="en-GB"/>
        </a:p>
      </dgm:t>
    </dgm:pt>
    <dgm:pt modelId="{0163F69D-AC6B-CD42-B627-74B40AC21193}" type="sibTrans" cxnId="{9ACC7CEB-438C-974E-9C51-41202A5B76CF}">
      <dgm:prSet/>
      <dgm:spPr/>
      <dgm:t>
        <a:bodyPr/>
        <a:lstStyle/>
        <a:p>
          <a:endParaRPr lang="en-GB"/>
        </a:p>
      </dgm:t>
    </dgm:pt>
    <dgm:pt modelId="{46902098-7740-474C-A1A2-E9FD9A0457E7}">
      <dgm:prSet/>
      <dgm:spPr/>
      <dgm:t>
        <a:bodyPr/>
        <a:lstStyle/>
        <a:p>
          <a:pPr marL="0" marR="0" lvl="0" indent="0" defTabSz="914400" eaLnBrk="1" fontAlgn="auto" latinLnBrk="0" hangingPunct="1"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/>
            <a:t>Marketing</a:t>
          </a:r>
          <a:endParaRPr lang="en-US"/>
        </a:p>
        <a:p>
          <a:pPr marL="0" lvl="0" defTabSz="2889250">
            <a:spcBef>
              <a:spcPct val="0"/>
            </a:spcBef>
            <a:spcAft>
              <a:spcPct val="35000"/>
            </a:spcAft>
          </a:pPr>
          <a:endParaRPr lang="en-GB"/>
        </a:p>
      </dgm:t>
    </dgm:pt>
    <dgm:pt modelId="{17B7AA24-2A2E-1049-AB02-28F12A86B32D}" type="parTrans" cxnId="{A16CFAE7-B1CB-8D42-9EC5-46C28A7488E2}">
      <dgm:prSet/>
      <dgm:spPr/>
      <dgm:t>
        <a:bodyPr/>
        <a:lstStyle/>
        <a:p>
          <a:endParaRPr lang="en-GB"/>
        </a:p>
      </dgm:t>
    </dgm:pt>
    <dgm:pt modelId="{6C382EC2-004C-304F-B6A1-F5A337A2DEEE}" type="sibTrans" cxnId="{A16CFAE7-B1CB-8D42-9EC5-46C28A7488E2}">
      <dgm:prSet/>
      <dgm:spPr/>
      <dgm:t>
        <a:bodyPr/>
        <a:lstStyle/>
        <a:p>
          <a:endParaRPr lang="en-GB"/>
        </a:p>
      </dgm:t>
    </dgm:pt>
    <dgm:pt modelId="{F9B60F3E-0427-2E41-9D6D-758C0E9FEDE0}">
      <dgm:prSet/>
      <dgm:spPr/>
      <dgm:t>
        <a:bodyPr/>
        <a:lstStyle/>
        <a:p>
          <a:pPr marL="0" marR="0" lvl="0" indent="0" defTabSz="914400" eaLnBrk="1" fontAlgn="auto" latinLnBrk="0" hangingPunct="1"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/>
            <a:t>Finance</a:t>
          </a:r>
          <a:endParaRPr lang="en-US"/>
        </a:p>
        <a:p>
          <a:pPr marL="0" lvl="0" defTabSz="2178050">
            <a:spcBef>
              <a:spcPct val="0"/>
            </a:spcBef>
            <a:spcAft>
              <a:spcPct val="35000"/>
            </a:spcAft>
            <a:buNone/>
          </a:pPr>
          <a:endParaRPr lang="en-US"/>
        </a:p>
      </dgm:t>
    </dgm:pt>
    <dgm:pt modelId="{1BB78FD0-96CA-D943-8CC8-1D7A5B0CE476}" type="parTrans" cxnId="{46F08974-6D24-2D43-815D-DEDDFEC41B23}">
      <dgm:prSet/>
      <dgm:spPr/>
      <dgm:t>
        <a:bodyPr/>
        <a:lstStyle/>
        <a:p>
          <a:endParaRPr lang="en-GB"/>
        </a:p>
      </dgm:t>
    </dgm:pt>
    <dgm:pt modelId="{0B97843D-007F-824A-81C5-2F07082D266A}" type="sibTrans" cxnId="{46F08974-6D24-2D43-815D-DEDDFEC41B23}">
      <dgm:prSet/>
      <dgm:spPr/>
      <dgm:t>
        <a:bodyPr/>
        <a:lstStyle/>
        <a:p>
          <a:endParaRPr lang="en-GB"/>
        </a:p>
      </dgm:t>
    </dgm:pt>
    <dgm:pt modelId="{F7C8E446-477A-2342-8FA1-683420BB169C}">
      <dgm:prSet/>
      <dgm:spPr/>
      <dgm:t>
        <a:bodyPr/>
        <a:lstStyle/>
        <a:p>
          <a:pPr>
            <a:buNone/>
          </a:pPr>
          <a:r>
            <a:rPr lang="en-GB" dirty="0"/>
            <a:t>HR </a:t>
          </a:r>
          <a:endParaRPr lang="en-US" dirty="0"/>
        </a:p>
      </dgm:t>
    </dgm:pt>
    <dgm:pt modelId="{12D34DEE-2B68-3A4E-87B8-13C76CD26F84}" type="parTrans" cxnId="{9BB605CD-C03A-D44F-BA96-1EA6A9941AAE}">
      <dgm:prSet/>
      <dgm:spPr/>
      <dgm:t>
        <a:bodyPr/>
        <a:lstStyle/>
        <a:p>
          <a:endParaRPr lang="en-GB"/>
        </a:p>
      </dgm:t>
    </dgm:pt>
    <dgm:pt modelId="{B9099212-AEAD-6246-9445-BC643FE0F486}" type="sibTrans" cxnId="{9BB605CD-C03A-D44F-BA96-1EA6A9941AAE}">
      <dgm:prSet/>
      <dgm:spPr/>
      <dgm:t>
        <a:bodyPr/>
        <a:lstStyle/>
        <a:p>
          <a:endParaRPr lang="en-GB"/>
        </a:p>
      </dgm:t>
    </dgm:pt>
    <dgm:pt modelId="{37FA4616-2960-C840-AE1E-98DC088AFBAD}">
      <dgm:prSet/>
      <dgm:spPr/>
      <dgm:t>
        <a:bodyPr/>
        <a:lstStyle/>
        <a:p>
          <a:pPr>
            <a:buNone/>
          </a:pPr>
          <a:r>
            <a:rPr lang="en-GB" dirty="0"/>
            <a:t>Operations</a:t>
          </a:r>
        </a:p>
      </dgm:t>
    </dgm:pt>
    <dgm:pt modelId="{DA021C4F-013F-E048-8DC9-F2F8EF6F3AAF}" type="parTrans" cxnId="{275DA871-6368-644C-A422-DAD989C5D5BB}">
      <dgm:prSet/>
      <dgm:spPr/>
      <dgm:t>
        <a:bodyPr/>
        <a:lstStyle/>
        <a:p>
          <a:endParaRPr lang="en-GB"/>
        </a:p>
      </dgm:t>
    </dgm:pt>
    <dgm:pt modelId="{4E1C8E6F-7B29-F04F-A57A-BFED541825C1}" type="sibTrans" cxnId="{275DA871-6368-644C-A422-DAD989C5D5BB}">
      <dgm:prSet/>
      <dgm:spPr/>
      <dgm:t>
        <a:bodyPr/>
        <a:lstStyle/>
        <a:p>
          <a:endParaRPr lang="en-GB"/>
        </a:p>
      </dgm:t>
    </dgm:pt>
    <dgm:pt modelId="{ADC88D93-81E9-6740-9B1A-6FEFD8076E30}" type="pres">
      <dgm:prSet presAssocID="{17C4CA91-997A-AE48-8D3C-AF5E7CD53AE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CA4B8C8-C679-9041-A2F6-B456B32F6772}" type="pres">
      <dgm:prSet presAssocID="{598EE125-B56E-A141-A4DD-9D9476210C53}" presName="hierRoot1" presStyleCnt="0">
        <dgm:presLayoutVars>
          <dgm:hierBranch val="init"/>
        </dgm:presLayoutVars>
      </dgm:prSet>
      <dgm:spPr/>
    </dgm:pt>
    <dgm:pt modelId="{6FB5EC13-5F98-0E44-AC70-2AEB1F0ED1BB}" type="pres">
      <dgm:prSet presAssocID="{598EE125-B56E-A141-A4DD-9D9476210C53}" presName="rootComposite1" presStyleCnt="0"/>
      <dgm:spPr/>
    </dgm:pt>
    <dgm:pt modelId="{955ABF9F-25D4-FE46-939C-0E843F9E60E9}" type="pres">
      <dgm:prSet presAssocID="{598EE125-B56E-A141-A4DD-9D9476210C53}" presName="rootText1" presStyleLbl="node0" presStyleIdx="0" presStyleCnt="1">
        <dgm:presLayoutVars>
          <dgm:chPref val="3"/>
        </dgm:presLayoutVars>
      </dgm:prSet>
      <dgm:spPr/>
    </dgm:pt>
    <dgm:pt modelId="{12C1663E-8305-BF44-871E-B366B94FE2D0}" type="pres">
      <dgm:prSet presAssocID="{598EE125-B56E-A141-A4DD-9D9476210C53}" presName="rootConnector1" presStyleLbl="node1" presStyleIdx="0" presStyleCnt="0"/>
      <dgm:spPr/>
    </dgm:pt>
    <dgm:pt modelId="{B44C553D-4F3D-8B4D-98B1-BB82902BEECA}" type="pres">
      <dgm:prSet presAssocID="{598EE125-B56E-A141-A4DD-9D9476210C53}" presName="hierChild2" presStyleCnt="0"/>
      <dgm:spPr/>
    </dgm:pt>
    <dgm:pt modelId="{3ACEE6CC-A638-A249-A4DF-6A21E995C422}" type="pres">
      <dgm:prSet presAssocID="{17B7AA24-2A2E-1049-AB02-28F12A86B32D}" presName="Name37" presStyleLbl="parChTrans1D2" presStyleIdx="0" presStyleCnt="4"/>
      <dgm:spPr/>
    </dgm:pt>
    <dgm:pt modelId="{CBE46918-5D7A-2748-A413-2506DAB94299}" type="pres">
      <dgm:prSet presAssocID="{46902098-7740-474C-A1A2-E9FD9A0457E7}" presName="hierRoot2" presStyleCnt="0">
        <dgm:presLayoutVars>
          <dgm:hierBranch val="init"/>
        </dgm:presLayoutVars>
      </dgm:prSet>
      <dgm:spPr/>
    </dgm:pt>
    <dgm:pt modelId="{E5D5B637-A0DC-5C43-B107-94F56CAD5D93}" type="pres">
      <dgm:prSet presAssocID="{46902098-7740-474C-A1A2-E9FD9A0457E7}" presName="rootComposite" presStyleCnt="0"/>
      <dgm:spPr/>
    </dgm:pt>
    <dgm:pt modelId="{8AB63F92-0FBE-234E-966F-58496E0D27BE}" type="pres">
      <dgm:prSet presAssocID="{46902098-7740-474C-A1A2-E9FD9A0457E7}" presName="rootText" presStyleLbl="node2" presStyleIdx="0" presStyleCnt="4">
        <dgm:presLayoutVars>
          <dgm:chPref val="3"/>
        </dgm:presLayoutVars>
      </dgm:prSet>
      <dgm:spPr/>
    </dgm:pt>
    <dgm:pt modelId="{442FE03E-58F2-5F4D-923C-6754725E359A}" type="pres">
      <dgm:prSet presAssocID="{46902098-7740-474C-A1A2-E9FD9A0457E7}" presName="rootConnector" presStyleLbl="node2" presStyleIdx="0" presStyleCnt="4"/>
      <dgm:spPr/>
    </dgm:pt>
    <dgm:pt modelId="{85D9728C-4967-AE46-9DE6-10428B480344}" type="pres">
      <dgm:prSet presAssocID="{46902098-7740-474C-A1A2-E9FD9A0457E7}" presName="hierChild4" presStyleCnt="0"/>
      <dgm:spPr/>
    </dgm:pt>
    <dgm:pt modelId="{6E78C8F8-3524-FC41-BB9D-47C9056A7FB3}" type="pres">
      <dgm:prSet presAssocID="{46902098-7740-474C-A1A2-E9FD9A0457E7}" presName="hierChild5" presStyleCnt="0"/>
      <dgm:spPr/>
    </dgm:pt>
    <dgm:pt modelId="{FA9CC916-9EE6-3E40-A01B-5C64AAFEC9D6}" type="pres">
      <dgm:prSet presAssocID="{1BB78FD0-96CA-D943-8CC8-1D7A5B0CE476}" presName="Name37" presStyleLbl="parChTrans1D2" presStyleIdx="1" presStyleCnt="4"/>
      <dgm:spPr/>
    </dgm:pt>
    <dgm:pt modelId="{1D882611-5BF8-4A4B-866D-714759F0E3B9}" type="pres">
      <dgm:prSet presAssocID="{F9B60F3E-0427-2E41-9D6D-758C0E9FEDE0}" presName="hierRoot2" presStyleCnt="0">
        <dgm:presLayoutVars>
          <dgm:hierBranch val="init"/>
        </dgm:presLayoutVars>
      </dgm:prSet>
      <dgm:spPr/>
    </dgm:pt>
    <dgm:pt modelId="{1B52247D-029C-9248-AD93-9D54E3E7F891}" type="pres">
      <dgm:prSet presAssocID="{F9B60F3E-0427-2E41-9D6D-758C0E9FEDE0}" presName="rootComposite" presStyleCnt="0"/>
      <dgm:spPr/>
    </dgm:pt>
    <dgm:pt modelId="{A89B8AC1-F320-834D-8BA9-210AF3C98B46}" type="pres">
      <dgm:prSet presAssocID="{F9B60F3E-0427-2E41-9D6D-758C0E9FEDE0}" presName="rootText" presStyleLbl="node2" presStyleIdx="1" presStyleCnt="4">
        <dgm:presLayoutVars>
          <dgm:chPref val="3"/>
        </dgm:presLayoutVars>
      </dgm:prSet>
      <dgm:spPr/>
    </dgm:pt>
    <dgm:pt modelId="{53DA18A5-229C-0145-B9CF-71B35A67C27B}" type="pres">
      <dgm:prSet presAssocID="{F9B60F3E-0427-2E41-9D6D-758C0E9FEDE0}" presName="rootConnector" presStyleLbl="node2" presStyleIdx="1" presStyleCnt="4"/>
      <dgm:spPr/>
    </dgm:pt>
    <dgm:pt modelId="{9BCDC79C-D913-434F-9C31-58AA1CF4B100}" type="pres">
      <dgm:prSet presAssocID="{F9B60F3E-0427-2E41-9D6D-758C0E9FEDE0}" presName="hierChild4" presStyleCnt="0"/>
      <dgm:spPr/>
    </dgm:pt>
    <dgm:pt modelId="{8268B2BA-AC77-D943-8520-AFF0A956A7F9}" type="pres">
      <dgm:prSet presAssocID="{F9B60F3E-0427-2E41-9D6D-758C0E9FEDE0}" presName="hierChild5" presStyleCnt="0"/>
      <dgm:spPr/>
    </dgm:pt>
    <dgm:pt modelId="{D811ED8D-E29E-2D47-908E-38313B552728}" type="pres">
      <dgm:prSet presAssocID="{DA021C4F-013F-E048-8DC9-F2F8EF6F3AAF}" presName="Name37" presStyleLbl="parChTrans1D2" presStyleIdx="2" presStyleCnt="4"/>
      <dgm:spPr/>
    </dgm:pt>
    <dgm:pt modelId="{D058CDF4-5B28-2043-8F7B-5123D7D9B901}" type="pres">
      <dgm:prSet presAssocID="{37FA4616-2960-C840-AE1E-98DC088AFBAD}" presName="hierRoot2" presStyleCnt="0">
        <dgm:presLayoutVars>
          <dgm:hierBranch val="init"/>
        </dgm:presLayoutVars>
      </dgm:prSet>
      <dgm:spPr/>
    </dgm:pt>
    <dgm:pt modelId="{217C84B0-AC78-8A46-8A71-AD50EFD5C256}" type="pres">
      <dgm:prSet presAssocID="{37FA4616-2960-C840-AE1E-98DC088AFBAD}" presName="rootComposite" presStyleCnt="0"/>
      <dgm:spPr/>
    </dgm:pt>
    <dgm:pt modelId="{F1D83F16-A492-D841-A27F-D240C272D4F8}" type="pres">
      <dgm:prSet presAssocID="{37FA4616-2960-C840-AE1E-98DC088AFBAD}" presName="rootText" presStyleLbl="node2" presStyleIdx="2" presStyleCnt="4">
        <dgm:presLayoutVars>
          <dgm:chPref val="3"/>
        </dgm:presLayoutVars>
      </dgm:prSet>
      <dgm:spPr/>
    </dgm:pt>
    <dgm:pt modelId="{0987F882-AA41-724E-A35F-35204F3A13D2}" type="pres">
      <dgm:prSet presAssocID="{37FA4616-2960-C840-AE1E-98DC088AFBAD}" presName="rootConnector" presStyleLbl="node2" presStyleIdx="2" presStyleCnt="4"/>
      <dgm:spPr/>
    </dgm:pt>
    <dgm:pt modelId="{9D3E9817-E1BC-5944-AA95-A9124795033E}" type="pres">
      <dgm:prSet presAssocID="{37FA4616-2960-C840-AE1E-98DC088AFBAD}" presName="hierChild4" presStyleCnt="0"/>
      <dgm:spPr/>
    </dgm:pt>
    <dgm:pt modelId="{914863F0-5292-564B-91AE-E2264C19E69B}" type="pres">
      <dgm:prSet presAssocID="{37FA4616-2960-C840-AE1E-98DC088AFBAD}" presName="hierChild5" presStyleCnt="0"/>
      <dgm:spPr/>
    </dgm:pt>
    <dgm:pt modelId="{5040A3FD-C4FE-9745-9AF4-9486A1089D0F}" type="pres">
      <dgm:prSet presAssocID="{12D34DEE-2B68-3A4E-87B8-13C76CD26F84}" presName="Name37" presStyleLbl="parChTrans1D2" presStyleIdx="3" presStyleCnt="4"/>
      <dgm:spPr/>
    </dgm:pt>
    <dgm:pt modelId="{AC25EB70-2BB7-4943-AA07-75C5B9B492AF}" type="pres">
      <dgm:prSet presAssocID="{F7C8E446-477A-2342-8FA1-683420BB169C}" presName="hierRoot2" presStyleCnt="0">
        <dgm:presLayoutVars>
          <dgm:hierBranch val="init"/>
        </dgm:presLayoutVars>
      </dgm:prSet>
      <dgm:spPr/>
    </dgm:pt>
    <dgm:pt modelId="{286ECD6B-7037-8244-AE78-79CF74B0CB6C}" type="pres">
      <dgm:prSet presAssocID="{F7C8E446-477A-2342-8FA1-683420BB169C}" presName="rootComposite" presStyleCnt="0"/>
      <dgm:spPr/>
    </dgm:pt>
    <dgm:pt modelId="{60BFA409-8633-1340-A47B-7740F134E4BF}" type="pres">
      <dgm:prSet presAssocID="{F7C8E446-477A-2342-8FA1-683420BB169C}" presName="rootText" presStyleLbl="node2" presStyleIdx="3" presStyleCnt="4">
        <dgm:presLayoutVars>
          <dgm:chPref val="3"/>
        </dgm:presLayoutVars>
      </dgm:prSet>
      <dgm:spPr/>
    </dgm:pt>
    <dgm:pt modelId="{8AD1DC08-0B64-9E44-A09A-07916B392251}" type="pres">
      <dgm:prSet presAssocID="{F7C8E446-477A-2342-8FA1-683420BB169C}" presName="rootConnector" presStyleLbl="node2" presStyleIdx="3" presStyleCnt="4"/>
      <dgm:spPr/>
    </dgm:pt>
    <dgm:pt modelId="{F5E18C3D-DFAB-E84C-89CC-E426C9A5F7B4}" type="pres">
      <dgm:prSet presAssocID="{F7C8E446-477A-2342-8FA1-683420BB169C}" presName="hierChild4" presStyleCnt="0"/>
      <dgm:spPr/>
    </dgm:pt>
    <dgm:pt modelId="{CDD7772F-2A2F-A649-B0D3-1EC56EB0E0EC}" type="pres">
      <dgm:prSet presAssocID="{F7C8E446-477A-2342-8FA1-683420BB169C}" presName="hierChild5" presStyleCnt="0"/>
      <dgm:spPr/>
    </dgm:pt>
    <dgm:pt modelId="{6FC32372-28A1-6C40-A95C-0ABE0C091918}" type="pres">
      <dgm:prSet presAssocID="{598EE125-B56E-A141-A4DD-9D9476210C53}" presName="hierChild3" presStyleCnt="0"/>
      <dgm:spPr/>
    </dgm:pt>
  </dgm:ptLst>
  <dgm:cxnLst>
    <dgm:cxn modelId="{E553500F-A634-A840-82BA-5993544E49A6}" type="presOf" srcId="{46902098-7740-474C-A1A2-E9FD9A0457E7}" destId="{8AB63F92-0FBE-234E-966F-58496E0D27BE}" srcOrd="0" destOrd="0" presId="urn:microsoft.com/office/officeart/2005/8/layout/orgChart1"/>
    <dgm:cxn modelId="{40AED515-4D0C-3F40-83F0-E71DE92142D8}" type="presOf" srcId="{F9B60F3E-0427-2E41-9D6D-758C0E9FEDE0}" destId="{53DA18A5-229C-0145-B9CF-71B35A67C27B}" srcOrd="1" destOrd="0" presId="urn:microsoft.com/office/officeart/2005/8/layout/orgChart1"/>
    <dgm:cxn modelId="{7697FA2B-F1C2-614F-ABB1-58EF11437677}" type="presOf" srcId="{F7C8E446-477A-2342-8FA1-683420BB169C}" destId="{60BFA409-8633-1340-A47B-7740F134E4BF}" srcOrd="0" destOrd="0" presId="urn:microsoft.com/office/officeart/2005/8/layout/orgChart1"/>
    <dgm:cxn modelId="{5D9D1F3B-1F0F-A54E-8B2E-9E997D54F811}" type="presOf" srcId="{37FA4616-2960-C840-AE1E-98DC088AFBAD}" destId="{0987F882-AA41-724E-A35F-35204F3A13D2}" srcOrd="1" destOrd="0" presId="urn:microsoft.com/office/officeart/2005/8/layout/orgChart1"/>
    <dgm:cxn modelId="{5A35FA3B-5B82-FB4A-8AA2-90AE7B7D8499}" type="presOf" srcId="{F9B60F3E-0427-2E41-9D6D-758C0E9FEDE0}" destId="{A89B8AC1-F320-834D-8BA9-210AF3C98B46}" srcOrd="0" destOrd="0" presId="urn:microsoft.com/office/officeart/2005/8/layout/orgChart1"/>
    <dgm:cxn modelId="{43B44354-FD5A-0A42-8B12-8FC0A69FD927}" type="presOf" srcId="{DA021C4F-013F-E048-8DC9-F2F8EF6F3AAF}" destId="{D811ED8D-E29E-2D47-908E-38313B552728}" srcOrd="0" destOrd="0" presId="urn:microsoft.com/office/officeart/2005/8/layout/orgChart1"/>
    <dgm:cxn modelId="{275DA871-6368-644C-A422-DAD989C5D5BB}" srcId="{598EE125-B56E-A141-A4DD-9D9476210C53}" destId="{37FA4616-2960-C840-AE1E-98DC088AFBAD}" srcOrd="2" destOrd="0" parTransId="{DA021C4F-013F-E048-8DC9-F2F8EF6F3AAF}" sibTransId="{4E1C8E6F-7B29-F04F-A57A-BFED541825C1}"/>
    <dgm:cxn modelId="{0E346072-C919-F442-926F-D924F4500C2E}" type="presOf" srcId="{598EE125-B56E-A141-A4DD-9D9476210C53}" destId="{12C1663E-8305-BF44-871E-B366B94FE2D0}" srcOrd="1" destOrd="0" presId="urn:microsoft.com/office/officeart/2005/8/layout/orgChart1"/>
    <dgm:cxn modelId="{46F08974-6D24-2D43-815D-DEDDFEC41B23}" srcId="{598EE125-B56E-A141-A4DD-9D9476210C53}" destId="{F9B60F3E-0427-2E41-9D6D-758C0E9FEDE0}" srcOrd="1" destOrd="0" parTransId="{1BB78FD0-96CA-D943-8CC8-1D7A5B0CE476}" sibTransId="{0B97843D-007F-824A-81C5-2F07082D266A}"/>
    <dgm:cxn modelId="{17CEBC77-ACEC-BF43-8ED2-0CE80BDF381D}" type="presOf" srcId="{17C4CA91-997A-AE48-8D3C-AF5E7CD53AEC}" destId="{ADC88D93-81E9-6740-9B1A-6FEFD8076E30}" srcOrd="0" destOrd="0" presId="urn:microsoft.com/office/officeart/2005/8/layout/orgChart1"/>
    <dgm:cxn modelId="{6E09027C-5CEE-7A46-96B2-EE03DA35C1D9}" type="presOf" srcId="{1BB78FD0-96CA-D943-8CC8-1D7A5B0CE476}" destId="{FA9CC916-9EE6-3E40-A01B-5C64AAFEC9D6}" srcOrd="0" destOrd="0" presId="urn:microsoft.com/office/officeart/2005/8/layout/orgChart1"/>
    <dgm:cxn modelId="{434C2F82-589E-174D-8233-D9F375D55A5F}" type="presOf" srcId="{12D34DEE-2B68-3A4E-87B8-13C76CD26F84}" destId="{5040A3FD-C4FE-9745-9AF4-9486A1089D0F}" srcOrd="0" destOrd="0" presId="urn:microsoft.com/office/officeart/2005/8/layout/orgChart1"/>
    <dgm:cxn modelId="{578E56A5-DD31-2643-9E8B-C01EA3A7B4F2}" type="presOf" srcId="{37FA4616-2960-C840-AE1E-98DC088AFBAD}" destId="{F1D83F16-A492-D841-A27F-D240C272D4F8}" srcOrd="0" destOrd="0" presId="urn:microsoft.com/office/officeart/2005/8/layout/orgChart1"/>
    <dgm:cxn modelId="{9BB605CD-C03A-D44F-BA96-1EA6A9941AAE}" srcId="{598EE125-B56E-A141-A4DD-9D9476210C53}" destId="{F7C8E446-477A-2342-8FA1-683420BB169C}" srcOrd="3" destOrd="0" parTransId="{12D34DEE-2B68-3A4E-87B8-13C76CD26F84}" sibTransId="{B9099212-AEAD-6246-9445-BC643FE0F486}"/>
    <dgm:cxn modelId="{603F4AD7-F9E6-5F41-8D23-B4609416E5FF}" type="presOf" srcId="{46902098-7740-474C-A1A2-E9FD9A0457E7}" destId="{442FE03E-58F2-5F4D-923C-6754725E359A}" srcOrd="1" destOrd="0" presId="urn:microsoft.com/office/officeart/2005/8/layout/orgChart1"/>
    <dgm:cxn modelId="{565D95DE-B298-DD4C-8B1E-67068FA2276F}" type="presOf" srcId="{598EE125-B56E-A141-A4DD-9D9476210C53}" destId="{955ABF9F-25D4-FE46-939C-0E843F9E60E9}" srcOrd="0" destOrd="0" presId="urn:microsoft.com/office/officeart/2005/8/layout/orgChart1"/>
    <dgm:cxn modelId="{A16CFAE7-B1CB-8D42-9EC5-46C28A7488E2}" srcId="{598EE125-B56E-A141-A4DD-9D9476210C53}" destId="{46902098-7740-474C-A1A2-E9FD9A0457E7}" srcOrd="0" destOrd="0" parTransId="{17B7AA24-2A2E-1049-AB02-28F12A86B32D}" sibTransId="{6C382EC2-004C-304F-B6A1-F5A337A2DEEE}"/>
    <dgm:cxn modelId="{3B9C41EA-FCC4-A440-84ED-F3B77F70297B}" type="presOf" srcId="{17B7AA24-2A2E-1049-AB02-28F12A86B32D}" destId="{3ACEE6CC-A638-A249-A4DF-6A21E995C422}" srcOrd="0" destOrd="0" presId="urn:microsoft.com/office/officeart/2005/8/layout/orgChart1"/>
    <dgm:cxn modelId="{804254EB-AD5C-2641-88CD-7E42C3FBEE71}" type="presOf" srcId="{F7C8E446-477A-2342-8FA1-683420BB169C}" destId="{8AD1DC08-0B64-9E44-A09A-07916B392251}" srcOrd="1" destOrd="0" presId="urn:microsoft.com/office/officeart/2005/8/layout/orgChart1"/>
    <dgm:cxn modelId="{9ACC7CEB-438C-974E-9C51-41202A5B76CF}" srcId="{17C4CA91-997A-AE48-8D3C-AF5E7CD53AEC}" destId="{598EE125-B56E-A141-A4DD-9D9476210C53}" srcOrd="0" destOrd="0" parTransId="{D012333A-28F2-B945-AD3E-0269E5EB12A8}" sibTransId="{0163F69D-AC6B-CD42-B627-74B40AC21193}"/>
    <dgm:cxn modelId="{BB62D264-7C86-EB4A-9A0A-0B9AA6C01BF3}" type="presParOf" srcId="{ADC88D93-81E9-6740-9B1A-6FEFD8076E30}" destId="{2CA4B8C8-C679-9041-A2F6-B456B32F6772}" srcOrd="0" destOrd="0" presId="urn:microsoft.com/office/officeart/2005/8/layout/orgChart1"/>
    <dgm:cxn modelId="{A4F67B10-75D9-B245-BDE1-42BC90DB1074}" type="presParOf" srcId="{2CA4B8C8-C679-9041-A2F6-B456B32F6772}" destId="{6FB5EC13-5F98-0E44-AC70-2AEB1F0ED1BB}" srcOrd="0" destOrd="0" presId="urn:microsoft.com/office/officeart/2005/8/layout/orgChart1"/>
    <dgm:cxn modelId="{C05342F5-E185-8442-AA93-941EFAFAB9A4}" type="presParOf" srcId="{6FB5EC13-5F98-0E44-AC70-2AEB1F0ED1BB}" destId="{955ABF9F-25D4-FE46-939C-0E843F9E60E9}" srcOrd="0" destOrd="0" presId="urn:microsoft.com/office/officeart/2005/8/layout/orgChart1"/>
    <dgm:cxn modelId="{1D723637-6832-5245-82F4-8EF2487636BF}" type="presParOf" srcId="{6FB5EC13-5F98-0E44-AC70-2AEB1F0ED1BB}" destId="{12C1663E-8305-BF44-871E-B366B94FE2D0}" srcOrd="1" destOrd="0" presId="urn:microsoft.com/office/officeart/2005/8/layout/orgChart1"/>
    <dgm:cxn modelId="{DC7406A0-90B0-E34D-AA8C-597C3EEF69A3}" type="presParOf" srcId="{2CA4B8C8-C679-9041-A2F6-B456B32F6772}" destId="{B44C553D-4F3D-8B4D-98B1-BB82902BEECA}" srcOrd="1" destOrd="0" presId="urn:microsoft.com/office/officeart/2005/8/layout/orgChart1"/>
    <dgm:cxn modelId="{17265AB3-E112-0C4A-BBDF-B6C1CCF9AE80}" type="presParOf" srcId="{B44C553D-4F3D-8B4D-98B1-BB82902BEECA}" destId="{3ACEE6CC-A638-A249-A4DF-6A21E995C422}" srcOrd="0" destOrd="0" presId="urn:microsoft.com/office/officeart/2005/8/layout/orgChart1"/>
    <dgm:cxn modelId="{892DB393-6898-6E47-8554-628DA379C707}" type="presParOf" srcId="{B44C553D-4F3D-8B4D-98B1-BB82902BEECA}" destId="{CBE46918-5D7A-2748-A413-2506DAB94299}" srcOrd="1" destOrd="0" presId="urn:microsoft.com/office/officeart/2005/8/layout/orgChart1"/>
    <dgm:cxn modelId="{C191B639-BF63-0741-A7E9-1B7CAFE14C71}" type="presParOf" srcId="{CBE46918-5D7A-2748-A413-2506DAB94299}" destId="{E5D5B637-A0DC-5C43-B107-94F56CAD5D93}" srcOrd="0" destOrd="0" presId="urn:microsoft.com/office/officeart/2005/8/layout/orgChart1"/>
    <dgm:cxn modelId="{EC6CBA36-6D6A-C742-B489-6BB7AB946D9F}" type="presParOf" srcId="{E5D5B637-A0DC-5C43-B107-94F56CAD5D93}" destId="{8AB63F92-0FBE-234E-966F-58496E0D27BE}" srcOrd="0" destOrd="0" presId="urn:microsoft.com/office/officeart/2005/8/layout/orgChart1"/>
    <dgm:cxn modelId="{D8643E5D-C2CB-AD4F-AA59-FD458A854FC5}" type="presParOf" srcId="{E5D5B637-A0DC-5C43-B107-94F56CAD5D93}" destId="{442FE03E-58F2-5F4D-923C-6754725E359A}" srcOrd="1" destOrd="0" presId="urn:microsoft.com/office/officeart/2005/8/layout/orgChart1"/>
    <dgm:cxn modelId="{3694185D-AE16-0E4B-B5AC-0C8B25760444}" type="presParOf" srcId="{CBE46918-5D7A-2748-A413-2506DAB94299}" destId="{85D9728C-4967-AE46-9DE6-10428B480344}" srcOrd="1" destOrd="0" presId="urn:microsoft.com/office/officeart/2005/8/layout/orgChart1"/>
    <dgm:cxn modelId="{52288A1A-06CD-3442-87F1-29EDD67FA726}" type="presParOf" srcId="{CBE46918-5D7A-2748-A413-2506DAB94299}" destId="{6E78C8F8-3524-FC41-BB9D-47C9056A7FB3}" srcOrd="2" destOrd="0" presId="urn:microsoft.com/office/officeart/2005/8/layout/orgChart1"/>
    <dgm:cxn modelId="{B9B8742D-9BC7-E547-B1F4-4732FBCB6A22}" type="presParOf" srcId="{B44C553D-4F3D-8B4D-98B1-BB82902BEECA}" destId="{FA9CC916-9EE6-3E40-A01B-5C64AAFEC9D6}" srcOrd="2" destOrd="0" presId="urn:microsoft.com/office/officeart/2005/8/layout/orgChart1"/>
    <dgm:cxn modelId="{743CE813-BF7F-1F4B-B4EE-BAAF129DF0DD}" type="presParOf" srcId="{B44C553D-4F3D-8B4D-98B1-BB82902BEECA}" destId="{1D882611-5BF8-4A4B-866D-714759F0E3B9}" srcOrd="3" destOrd="0" presId="urn:microsoft.com/office/officeart/2005/8/layout/orgChart1"/>
    <dgm:cxn modelId="{7D7CCBBA-DA37-E147-B129-56E14BBBD9B2}" type="presParOf" srcId="{1D882611-5BF8-4A4B-866D-714759F0E3B9}" destId="{1B52247D-029C-9248-AD93-9D54E3E7F891}" srcOrd="0" destOrd="0" presId="urn:microsoft.com/office/officeart/2005/8/layout/orgChart1"/>
    <dgm:cxn modelId="{90A7810E-8BCA-B149-B51A-A59AB4D1C0A5}" type="presParOf" srcId="{1B52247D-029C-9248-AD93-9D54E3E7F891}" destId="{A89B8AC1-F320-834D-8BA9-210AF3C98B46}" srcOrd="0" destOrd="0" presId="urn:microsoft.com/office/officeart/2005/8/layout/orgChart1"/>
    <dgm:cxn modelId="{8E0972AA-A5F8-A54F-87C3-1916D5FC4410}" type="presParOf" srcId="{1B52247D-029C-9248-AD93-9D54E3E7F891}" destId="{53DA18A5-229C-0145-B9CF-71B35A67C27B}" srcOrd="1" destOrd="0" presId="urn:microsoft.com/office/officeart/2005/8/layout/orgChart1"/>
    <dgm:cxn modelId="{1DDD3206-5E5F-134A-BF16-CF18EB91B008}" type="presParOf" srcId="{1D882611-5BF8-4A4B-866D-714759F0E3B9}" destId="{9BCDC79C-D913-434F-9C31-58AA1CF4B100}" srcOrd="1" destOrd="0" presId="urn:microsoft.com/office/officeart/2005/8/layout/orgChart1"/>
    <dgm:cxn modelId="{BB3BF4EB-1D0A-5F4A-ACF6-B00D36DE2564}" type="presParOf" srcId="{1D882611-5BF8-4A4B-866D-714759F0E3B9}" destId="{8268B2BA-AC77-D943-8520-AFF0A956A7F9}" srcOrd="2" destOrd="0" presId="urn:microsoft.com/office/officeart/2005/8/layout/orgChart1"/>
    <dgm:cxn modelId="{6F744280-1B12-434F-9AC3-09ADB48AF5EF}" type="presParOf" srcId="{B44C553D-4F3D-8B4D-98B1-BB82902BEECA}" destId="{D811ED8D-E29E-2D47-908E-38313B552728}" srcOrd="4" destOrd="0" presId="urn:microsoft.com/office/officeart/2005/8/layout/orgChart1"/>
    <dgm:cxn modelId="{835B268C-68E2-D243-9E21-A9BF07A0FB9A}" type="presParOf" srcId="{B44C553D-4F3D-8B4D-98B1-BB82902BEECA}" destId="{D058CDF4-5B28-2043-8F7B-5123D7D9B901}" srcOrd="5" destOrd="0" presId="urn:microsoft.com/office/officeart/2005/8/layout/orgChart1"/>
    <dgm:cxn modelId="{020C7B57-6D59-BA40-971F-DBB5BF2710B3}" type="presParOf" srcId="{D058CDF4-5B28-2043-8F7B-5123D7D9B901}" destId="{217C84B0-AC78-8A46-8A71-AD50EFD5C256}" srcOrd="0" destOrd="0" presId="urn:microsoft.com/office/officeart/2005/8/layout/orgChart1"/>
    <dgm:cxn modelId="{ECB7C8C3-28CD-4943-95A7-671482307B3F}" type="presParOf" srcId="{217C84B0-AC78-8A46-8A71-AD50EFD5C256}" destId="{F1D83F16-A492-D841-A27F-D240C272D4F8}" srcOrd="0" destOrd="0" presId="urn:microsoft.com/office/officeart/2005/8/layout/orgChart1"/>
    <dgm:cxn modelId="{EE654F4E-1B5E-754A-BFEB-A3181E9AE3C2}" type="presParOf" srcId="{217C84B0-AC78-8A46-8A71-AD50EFD5C256}" destId="{0987F882-AA41-724E-A35F-35204F3A13D2}" srcOrd="1" destOrd="0" presId="urn:microsoft.com/office/officeart/2005/8/layout/orgChart1"/>
    <dgm:cxn modelId="{9EB16F06-4094-1A48-B369-0526806B79DA}" type="presParOf" srcId="{D058CDF4-5B28-2043-8F7B-5123D7D9B901}" destId="{9D3E9817-E1BC-5944-AA95-A9124795033E}" srcOrd="1" destOrd="0" presId="urn:microsoft.com/office/officeart/2005/8/layout/orgChart1"/>
    <dgm:cxn modelId="{CB2F8DDE-D983-A34D-8129-AA699D8173EF}" type="presParOf" srcId="{D058CDF4-5B28-2043-8F7B-5123D7D9B901}" destId="{914863F0-5292-564B-91AE-E2264C19E69B}" srcOrd="2" destOrd="0" presId="urn:microsoft.com/office/officeart/2005/8/layout/orgChart1"/>
    <dgm:cxn modelId="{036E02D6-8295-5A40-8447-DB84494A757B}" type="presParOf" srcId="{B44C553D-4F3D-8B4D-98B1-BB82902BEECA}" destId="{5040A3FD-C4FE-9745-9AF4-9486A1089D0F}" srcOrd="6" destOrd="0" presId="urn:microsoft.com/office/officeart/2005/8/layout/orgChart1"/>
    <dgm:cxn modelId="{5B511D37-CEDF-684D-BE51-11F0483D31AA}" type="presParOf" srcId="{B44C553D-4F3D-8B4D-98B1-BB82902BEECA}" destId="{AC25EB70-2BB7-4943-AA07-75C5B9B492AF}" srcOrd="7" destOrd="0" presId="urn:microsoft.com/office/officeart/2005/8/layout/orgChart1"/>
    <dgm:cxn modelId="{57E56643-2EB3-9746-9511-C89ABF1A42F7}" type="presParOf" srcId="{AC25EB70-2BB7-4943-AA07-75C5B9B492AF}" destId="{286ECD6B-7037-8244-AE78-79CF74B0CB6C}" srcOrd="0" destOrd="0" presId="urn:microsoft.com/office/officeart/2005/8/layout/orgChart1"/>
    <dgm:cxn modelId="{87F17051-A618-4B42-ACBB-58E15B4313F1}" type="presParOf" srcId="{286ECD6B-7037-8244-AE78-79CF74B0CB6C}" destId="{60BFA409-8633-1340-A47B-7740F134E4BF}" srcOrd="0" destOrd="0" presId="urn:microsoft.com/office/officeart/2005/8/layout/orgChart1"/>
    <dgm:cxn modelId="{3A4028CA-2A3D-5E4D-AB54-87DF646657C5}" type="presParOf" srcId="{286ECD6B-7037-8244-AE78-79CF74B0CB6C}" destId="{8AD1DC08-0B64-9E44-A09A-07916B392251}" srcOrd="1" destOrd="0" presId="urn:microsoft.com/office/officeart/2005/8/layout/orgChart1"/>
    <dgm:cxn modelId="{B66DC5D3-F9FB-E840-8107-DEE5F46048B2}" type="presParOf" srcId="{AC25EB70-2BB7-4943-AA07-75C5B9B492AF}" destId="{F5E18C3D-DFAB-E84C-89CC-E426C9A5F7B4}" srcOrd="1" destOrd="0" presId="urn:microsoft.com/office/officeart/2005/8/layout/orgChart1"/>
    <dgm:cxn modelId="{9616D4DE-08FC-6847-A59B-6A1991C64D63}" type="presParOf" srcId="{AC25EB70-2BB7-4943-AA07-75C5B9B492AF}" destId="{CDD7772F-2A2F-A649-B0D3-1EC56EB0E0EC}" srcOrd="2" destOrd="0" presId="urn:microsoft.com/office/officeart/2005/8/layout/orgChart1"/>
    <dgm:cxn modelId="{17D16A35-65E2-5A4B-AE5E-AB6615E9F0F8}" type="presParOf" srcId="{2CA4B8C8-C679-9041-A2F6-B456B32F6772}" destId="{6FC32372-28A1-6C40-A95C-0ABE0C09191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186111-E69A-CC41-9441-AD01203AF39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745DD48D-F76F-D045-8A1B-9B71A6ED83BE}">
      <dgm:prSet/>
      <dgm:spPr/>
      <dgm:t>
        <a:bodyPr/>
        <a:lstStyle/>
        <a:p>
          <a:r>
            <a:rPr lang="en-GB" dirty="0"/>
            <a:t>CEO</a:t>
          </a:r>
        </a:p>
      </dgm:t>
    </dgm:pt>
    <dgm:pt modelId="{6A5D6F64-A680-8340-97F7-55F66FA5D271}" type="parTrans" cxnId="{58FC82BA-D923-3445-9DE4-ACFF74803C26}">
      <dgm:prSet/>
      <dgm:spPr/>
      <dgm:t>
        <a:bodyPr/>
        <a:lstStyle/>
        <a:p>
          <a:endParaRPr lang="en-GB"/>
        </a:p>
      </dgm:t>
    </dgm:pt>
    <dgm:pt modelId="{DDA32CD9-632D-B045-BE7F-E3A01F796A94}" type="sibTrans" cxnId="{58FC82BA-D923-3445-9DE4-ACFF74803C26}">
      <dgm:prSet/>
      <dgm:spPr/>
      <dgm:t>
        <a:bodyPr/>
        <a:lstStyle/>
        <a:p>
          <a:endParaRPr lang="en-GB"/>
        </a:p>
      </dgm:t>
    </dgm:pt>
    <dgm:pt modelId="{3E0D1D0B-CF83-9044-A015-92A64387827E}">
      <dgm:prSet/>
      <dgm:spPr/>
      <dgm:t>
        <a:bodyPr/>
        <a:lstStyle/>
        <a:p>
          <a:pPr>
            <a:buNone/>
          </a:pPr>
          <a:r>
            <a:rPr lang="en-GB" dirty="0"/>
            <a:t>Division A</a:t>
          </a:r>
          <a:endParaRPr lang="en-US" dirty="0"/>
        </a:p>
      </dgm:t>
    </dgm:pt>
    <dgm:pt modelId="{C3E19655-F029-4643-A2CB-A9814AA64385}" type="parTrans" cxnId="{81D85AE2-7A28-BC4F-A37B-92CCB9E28002}">
      <dgm:prSet/>
      <dgm:spPr/>
      <dgm:t>
        <a:bodyPr/>
        <a:lstStyle/>
        <a:p>
          <a:endParaRPr lang="en-GB"/>
        </a:p>
      </dgm:t>
    </dgm:pt>
    <dgm:pt modelId="{D0F2E2A6-B464-0644-8C8E-78D358003821}" type="sibTrans" cxnId="{81D85AE2-7A28-BC4F-A37B-92CCB9E28002}">
      <dgm:prSet/>
      <dgm:spPr/>
      <dgm:t>
        <a:bodyPr/>
        <a:lstStyle/>
        <a:p>
          <a:endParaRPr lang="en-GB"/>
        </a:p>
      </dgm:t>
    </dgm:pt>
    <dgm:pt modelId="{1ED6610A-ECED-3C48-AA49-05249C5E9CF8}">
      <dgm:prSet/>
      <dgm:spPr/>
      <dgm:t>
        <a:bodyPr/>
        <a:lstStyle/>
        <a:p>
          <a:pPr>
            <a:buNone/>
          </a:pPr>
          <a:r>
            <a:rPr lang="en-GB" dirty="0"/>
            <a:t>Division B </a:t>
          </a:r>
          <a:endParaRPr lang="en-US" dirty="0"/>
        </a:p>
      </dgm:t>
    </dgm:pt>
    <dgm:pt modelId="{7D8C0B0C-BBC6-B747-BDFF-27CFCADB6702}" type="parTrans" cxnId="{C2ADDCB5-A6B8-ED40-A0CE-1EAC0975A1A1}">
      <dgm:prSet/>
      <dgm:spPr/>
      <dgm:t>
        <a:bodyPr/>
        <a:lstStyle/>
        <a:p>
          <a:endParaRPr lang="en-GB"/>
        </a:p>
      </dgm:t>
    </dgm:pt>
    <dgm:pt modelId="{E4397587-BF3A-4343-AC2F-BAF02C76145E}" type="sibTrans" cxnId="{C2ADDCB5-A6B8-ED40-A0CE-1EAC0975A1A1}">
      <dgm:prSet/>
      <dgm:spPr/>
      <dgm:t>
        <a:bodyPr/>
        <a:lstStyle/>
        <a:p>
          <a:endParaRPr lang="en-GB"/>
        </a:p>
      </dgm:t>
    </dgm:pt>
    <dgm:pt modelId="{4091D4D7-5432-DE4A-BE59-961C3F781213}">
      <dgm:prSet/>
      <dgm:spPr/>
      <dgm:t>
        <a:bodyPr/>
        <a:lstStyle/>
        <a:p>
          <a:pPr>
            <a:buNone/>
          </a:pPr>
          <a:r>
            <a:rPr lang="en-GB" dirty="0"/>
            <a:t>Division C</a:t>
          </a:r>
          <a:endParaRPr lang="en-US" dirty="0"/>
        </a:p>
      </dgm:t>
    </dgm:pt>
    <dgm:pt modelId="{DA47E94F-402D-D04F-A676-DE0C2CB3FCAA}" type="parTrans" cxnId="{15CA6D75-171C-C049-B249-C93407E91F0B}">
      <dgm:prSet/>
      <dgm:spPr/>
      <dgm:t>
        <a:bodyPr/>
        <a:lstStyle/>
        <a:p>
          <a:endParaRPr lang="en-GB"/>
        </a:p>
      </dgm:t>
    </dgm:pt>
    <dgm:pt modelId="{AEE6C436-CC8B-E145-BD14-9F89F2CFC8C0}" type="sibTrans" cxnId="{15CA6D75-171C-C049-B249-C93407E91F0B}">
      <dgm:prSet/>
      <dgm:spPr/>
      <dgm:t>
        <a:bodyPr/>
        <a:lstStyle/>
        <a:p>
          <a:endParaRPr lang="en-GB"/>
        </a:p>
      </dgm:t>
    </dgm:pt>
    <dgm:pt modelId="{CA03D10F-E9B5-DA4F-8328-185DF6FB9A6E}">
      <dgm:prSet/>
      <dgm:spPr/>
      <dgm:t>
        <a:bodyPr/>
        <a:lstStyle/>
        <a:p>
          <a:pPr>
            <a:buNone/>
          </a:pPr>
          <a:r>
            <a:rPr lang="en-GB" dirty="0"/>
            <a:t>Marketing, Finance, HR</a:t>
          </a:r>
          <a:endParaRPr lang="en-US" dirty="0"/>
        </a:p>
      </dgm:t>
    </dgm:pt>
    <dgm:pt modelId="{A8FC1002-704A-0846-B945-656A470F6866}" type="parTrans" cxnId="{0458FA6F-FA55-F243-897B-C87C0705659C}">
      <dgm:prSet/>
      <dgm:spPr/>
      <dgm:t>
        <a:bodyPr/>
        <a:lstStyle/>
        <a:p>
          <a:endParaRPr lang="en-GB"/>
        </a:p>
      </dgm:t>
    </dgm:pt>
    <dgm:pt modelId="{E9A1A611-84C1-DC4A-B046-0232E1483C76}" type="sibTrans" cxnId="{0458FA6F-FA55-F243-897B-C87C0705659C}">
      <dgm:prSet/>
      <dgm:spPr/>
      <dgm:t>
        <a:bodyPr/>
        <a:lstStyle/>
        <a:p>
          <a:endParaRPr lang="en-GB"/>
        </a:p>
      </dgm:t>
    </dgm:pt>
    <dgm:pt modelId="{45C6B62B-BD76-3640-B35D-20EB9DE7667A}">
      <dgm:prSet/>
      <dgm:spPr/>
      <dgm:t>
        <a:bodyPr/>
        <a:lstStyle/>
        <a:p>
          <a:pPr>
            <a:buNone/>
          </a:pPr>
          <a:r>
            <a:rPr lang="en-GB" dirty="0"/>
            <a:t>Marketing, Finance, HR</a:t>
          </a:r>
          <a:endParaRPr lang="en-US" dirty="0"/>
        </a:p>
      </dgm:t>
    </dgm:pt>
    <dgm:pt modelId="{F4323F6B-CBAF-BC42-B034-C90D11F97142}" type="parTrans" cxnId="{34868E43-70A8-CF42-B876-6A702721E527}">
      <dgm:prSet/>
      <dgm:spPr/>
      <dgm:t>
        <a:bodyPr/>
        <a:lstStyle/>
        <a:p>
          <a:endParaRPr lang="en-GB"/>
        </a:p>
      </dgm:t>
    </dgm:pt>
    <dgm:pt modelId="{53ACB0A2-1858-B34E-A3C1-87D9D4A5AA64}" type="sibTrans" cxnId="{34868E43-70A8-CF42-B876-6A702721E527}">
      <dgm:prSet/>
      <dgm:spPr/>
      <dgm:t>
        <a:bodyPr/>
        <a:lstStyle/>
        <a:p>
          <a:endParaRPr lang="en-GB"/>
        </a:p>
      </dgm:t>
    </dgm:pt>
    <dgm:pt modelId="{07A31E6E-FF87-6A47-A734-6C9DF600298A}">
      <dgm:prSet/>
      <dgm:spPr/>
      <dgm:t>
        <a:bodyPr/>
        <a:lstStyle/>
        <a:p>
          <a:pPr>
            <a:buNone/>
          </a:pPr>
          <a:r>
            <a:rPr lang="en-GB" dirty="0"/>
            <a:t>Marketing, Finance, HR</a:t>
          </a:r>
          <a:endParaRPr lang="en-US" dirty="0"/>
        </a:p>
      </dgm:t>
    </dgm:pt>
    <dgm:pt modelId="{B6CCE8EA-1398-EA4C-9868-A5E95BAE2C80}" type="parTrans" cxnId="{A8A6B011-66AD-8240-8C64-84C6E6AB9D74}">
      <dgm:prSet/>
      <dgm:spPr/>
      <dgm:t>
        <a:bodyPr/>
        <a:lstStyle/>
        <a:p>
          <a:endParaRPr lang="en-GB"/>
        </a:p>
      </dgm:t>
    </dgm:pt>
    <dgm:pt modelId="{D319BC38-5B7D-9241-AA71-67D8CA0E3299}" type="sibTrans" cxnId="{A8A6B011-66AD-8240-8C64-84C6E6AB9D74}">
      <dgm:prSet/>
      <dgm:spPr/>
      <dgm:t>
        <a:bodyPr/>
        <a:lstStyle/>
        <a:p>
          <a:endParaRPr lang="en-GB"/>
        </a:p>
      </dgm:t>
    </dgm:pt>
    <dgm:pt modelId="{8348C545-C24A-9F40-853D-EC5BCF95996D}" type="pres">
      <dgm:prSet presAssocID="{29186111-E69A-CC41-9441-AD01203AF394}" presName="diagram" presStyleCnt="0">
        <dgm:presLayoutVars>
          <dgm:dir/>
          <dgm:resizeHandles val="exact"/>
        </dgm:presLayoutVars>
      </dgm:prSet>
      <dgm:spPr/>
    </dgm:pt>
    <dgm:pt modelId="{28307FBD-9C32-6F49-A37F-9E178C2CACE8}" type="pres">
      <dgm:prSet presAssocID="{745DD48D-F76F-D045-8A1B-9B71A6ED83BE}" presName="node" presStyleLbl="node1" presStyleIdx="0" presStyleCnt="7" custLinFactNeighborX="81564" custLinFactNeighborY="-4283">
        <dgm:presLayoutVars>
          <dgm:bulletEnabled val="1"/>
        </dgm:presLayoutVars>
      </dgm:prSet>
      <dgm:spPr/>
    </dgm:pt>
    <dgm:pt modelId="{287A1517-31AD-594C-B7A5-B0C824D1424E}" type="pres">
      <dgm:prSet presAssocID="{DDA32CD9-632D-B045-BE7F-E3A01F796A94}" presName="sibTrans" presStyleCnt="0"/>
      <dgm:spPr/>
    </dgm:pt>
    <dgm:pt modelId="{E091FCE1-038E-8A45-9B30-00C67EC08751}" type="pres">
      <dgm:prSet presAssocID="{3E0D1D0B-CF83-9044-A015-92A64387827E}" presName="node" presStyleLbl="node1" presStyleIdx="1" presStyleCnt="7" custLinFactX="-46169" custLinFactY="940" custLinFactNeighborX="-100000" custLinFactNeighborY="100000">
        <dgm:presLayoutVars>
          <dgm:bulletEnabled val="1"/>
        </dgm:presLayoutVars>
      </dgm:prSet>
      <dgm:spPr/>
    </dgm:pt>
    <dgm:pt modelId="{CD137A0E-1503-3D4B-BC91-6501EA3EF8FC}" type="pres">
      <dgm:prSet presAssocID="{D0F2E2A6-B464-0644-8C8E-78D358003821}" presName="sibTrans" presStyleCnt="0"/>
      <dgm:spPr/>
    </dgm:pt>
    <dgm:pt modelId="{37DC393B-3733-1C45-B693-3ACF634741E5}" type="pres">
      <dgm:prSet presAssocID="{1ED6610A-ECED-3C48-AA49-05249C5E9CF8}" presName="node" presStyleLbl="node1" presStyleIdx="2" presStyleCnt="7" custLinFactX="-38436" custLinFactY="4975" custLinFactNeighborX="-100000" custLinFactNeighborY="100000">
        <dgm:presLayoutVars>
          <dgm:bulletEnabled val="1"/>
        </dgm:presLayoutVars>
      </dgm:prSet>
      <dgm:spPr/>
    </dgm:pt>
    <dgm:pt modelId="{75175DE3-9D0C-324A-B83C-2BAFB6AF663B}" type="pres">
      <dgm:prSet presAssocID="{E4397587-BF3A-4343-AC2F-BAF02C76145E}" presName="sibTrans" presStyleCnt="0"/>
      <dgm:spPr/>
    </dgm:pt>
    <dgm:pt modelId="{806D5805-C25E-D843-9438-063DC6BFE0B0}" type="pres">
      <dgm:prSet presAssocID="{4091D4D7-5432-DE4A-BE59-961C3F781213}" presName="node" presStyleLbl="node1" presStyleIdx="3" presStyleCnt="7" custLinFactX="100000" custLinFactNeighborX="110580" custLinFactNeighborY="-11216">
        <dgm:presLayoutVars>
          <dgm:bulletEnabled val="1"/>
        </dgm:presLayoutVars>
      </dgm:prSet>
      <dgm:spPr/>
    </dgm:pt>
    <dgm:pt modelId="{17655B32-643E-354D-938D-57C4E995AFD9}" type="pres">
      <dgm:prSet presAssocID="{AEE6C436-CC8B-E145-BD14-9F89F2CFC8C0}" presName="sibTrans" presStyleCnt="0"/>
      <dgm:spPr/>
    </dgm:pt>
    <dgm:pt modelId="{9F613FB4-65F3-2E44-8C45-A398DDCF1958}" type="pres">
      <dgm:prSet presAssocID="{CA03D10F-E9B5-DA4F-8328-185DF6FB9A6E}" presName="node" presStyleLbl="node1" presStyleIdx="4" presStyleCnt="7" custLinFactY="13403" custLinFactNeighborX="-28436" custLinFactNeighborY="100000">
        <dgm:presLayoutVars>
          <dgm:bulletEnabled val="1"/>
        </dgm:presLayoutVars>
      </dgm:prSet>
      <dgm:spPr/>
    </dgm:pt>
    <dgm:pt modelId="{D3841C64-E205-7645-94BE-79A93D8E670C}" type="pres">
      <dgm:prSet presAssocID="{E9A1A611-84C1-DC4A-B046-0232E1483C76}" presName="sibTrans" presStyleCnt="0"/>
      <dgm:spPr/>
    </dgm:pt>
    <dgm:pt modelId="{989EB30F-716B-7848-B7AD-F8496CF734C9}" type="pres">
      <dgm:prSet presAssocID="{45C6B62B-BD76-3640-B35D-20EB9DE7667A}" presName="node" presStyleLbl="node1" presStyleIdx="5" presStyleCnt="7" custLinFactY="13403" custLinFactNeighborX="-8779" custLinFactNeighborY="100000">
        <dgm:presLayoutVars>
          <dgm:bulletEnabled val="1"/>
        </dgm:presLayoutVars>
      </dgm:prSet>
      <dgm:spPr/>
    </dgm:pt>
    <dgm:pt modelId="{D39EEEA8-AD31-7F4F-9BE9-CC9C815C28EE}" type="pres">
      <dgm:prSet presAssocID="{53ACB0A2-1858-B34E-A3C1-87D9D4A5AA64}" presName="sibTrans" presStyleCnt="0"/>
      <dgm:spPr/>
    </dgm:pt>
    <dgm:pt modelId="{DBF65804-80AB-194B-9EAE-F9116F49F1F2}" type="pres">
      <dgm:prSet presAssocID="{07A31E6E-FF87-6A47-A734-6C9DF600298A}" presName="node" presStyleLbl="node1" presStyleIdx="6" presStyleCnt="7" custLinFactX="-46169" custLinFactNeighborX="-100000" custLinFactNeighborY="-3263">
        <dgm:presLayoutVars>
          <dgm:bulletEnabled val="1"/>
        </dgm:presLayoutVars>
      </dgm:prSet>
      <dgm:spPr/>
    </dgm:pt>
  </dgm:ptLst>
  <dgm:cxnLst>
    <dgm:cxn modelId="{041DF609-074B-2746-89DD-A50B2993E371}" type="presOf" srcId="{CA03D10F-E9B5-DA4F-8328-185DF6FB9A6E}" destId="{9F613FB4-65F3-2E44-8C45-A398DDCF1958}" srcOrd="0" destOrd="0" presId="urn:microsoft.com/office/officeart/2005/8/layout/default"/>
    <dgm:cxn modelId="{A8A6B011-66AD-8240-8C64-84C6E6AB9D74}" srcId="{29186111-E69A-CC41-9441-AD01203AF394}" destId="{07A31E6E-FF87-6A47-A734-6C9DF600298A}" srcOrd="6" destOrd="0" parTransId="{B6CCE8EA-1398-EA4C-9868-A5E95BAE2C80}" sibTransId="{D319BC38-5B7D-9241-AA71-67D8CA0E3299}"/>
    <dgm:cxn modelId="{34868E43-70A8-CF42-B876-6A702721E527}" srcId="{29186111-E69A-CC41-9441-AD01203AF394}" destId="{45C6B62B-BD76-3640-B35D-20EB9DE7667A}" srcOrd="5" destOrd="0" parTransId="{F4323F6B-CBAF-BC42-B034-C90D11F97142}" sibTransId="{53ACB0A2-1858-B34E-A3C1-87D9D4A5AA64}"/>
    <dgm:cxn modelId="{296B976A-42E0-4943-BA59-C0DD16D24E76}" type="presOf" srcId="{3E0D1D0B-CF83-9044-A015-92A64387827E}" destId="{E091FCE1-038E-8A45-9B30-00C67EC08751}" srcOrd="0" destOrd="0" presId="urn:microsoft.com/office/officeart/2005/8/layout/default"/>
    <dgm:cxn modelId="{D5ED3B6C-FC3C-2D45-B09D-4260F0158D2A}" type="presOf" srcId="{4091D4D7-5432-DE4A-BE59-961C3F781213}" destId="{806D5805-C25E-D843-9438-063DC6BFE0B0}" srcOrd="0" destOrd="0" presId="urn:microsoft.com/office/officeart/2005/8/layout/default"/>
    <dgm:cxn modelId="{0458FA6F-FA55-F243-897B-C87C0705659C}" srcId="{29186111-E69A-CC41-9441-AD01203AF394}" destId="{CA03D10F-E9B5-DA4F-8328-185DF6FB9A6E}" srcOrd="4" destOrd="0" parTransId="{A8FC1002-704A-0846-B945-656A470F6866}" sibTransId="{E9A1A611-84C1-DC4A-B046-0232E1483C76}"/>
    <dgm:cxn modelId="{15CA6D75-171C-C049-B249-C93407E91F0B}" srcId="{29186111-E69A-CC41-9441-AD01203AF394}" destId="{4091D4D7-5432-DE4A-BE59-961C3F781213}" srcOrd="3" destOrd="0" parTransId="{DA47E94F-402D-D04F-A676-DE0C2CB3FCAA}" sibTransId="{AEE6C436-CC8B-E145-BD14-9F89F2CFC8C0}"/>
    <dgm:cxn modelId="{AE82CA88-5ACF-F944-98FD-3FC242682FD3}" type="presOf" srcId="{745DD48D-F76F-D045-8A1B-9B71A6ED83BE}" destId="{28307FBD-9C32-6F49-A37F-9E178C2CACE8}" srcOrd="0" destOrd="0" presId="urn:microsoft.com/office/officeart/2005/8/layout/default"/>
    <dgm:cxn modelId="{CF151799-9278-5640-B9BC-A3E52F478D69}" type="presOf" srcId="{07A31E6E-FF87-6A47-A734-6C9DF600298A}" destId="{DBF65804-80AB-194B-9EAE-F9116F49F1F2}" srcOrd="0" destOrd="0" presId="urn:microsoft.com/office/officeart/2005/8/layout/default"/>
    <dgm:cxn modelId="{C2ADDCB5-A6B8-ED40-A0CE-1EAC0975A1A1}" srcId="{29186111-E69A-CC41-9441-AD01203AF394}" destId="{1ED6610A-ECED-3C48-AA49-05249C5E9CF8}" srcOrd="2" destOrd="0" parTransId="{7D8C0B0C-BBC6-B747-BDFF-27CFCADB6702}" sibTransId="{E4397587-BF3A-4343-AC2F-BAF02C76145E}"/>
    <dgm:cxn modelId="{58FC82BA-D923-3445-9DE4-ACFF74803C26}" srcId="{29186111-E69A-CC41-9441-AD01203AF394}" destId="{745DD48D-F76F-D045-8A1B-9B71A6ED83BE}" srcOrd="0" destOrd="0" parTransId="{6A5D6F64-A680-8340-97F7-55F66FA5D271}" sibTransId="{DDA32CD9-632D-B045-BE7F-E3A01F796A94}"/>
    <dgm:cxn modelId="{DE8FBACE-EC3D-FF48-B124-B1402A81053D}" type="presOf" srcId="{45C6B62B-BD76-3640-B35D-20EB9DE7667A}" destId="{989EB30F-716B-7848-B7AD-F8496CF734C9}" srcOrd="0" destOrd="0" presId="urn:microsoft.com/office/officeart/2005/8/layout/default"/>
    <dgm:cxn modelId="{E7C690DB-04CE-8C48-85DD-8B32CBC9333E}" type="presOf" srcId="{29186111-E69A-CC41-9441-AD01203AF394}" destId="{8348C545-C24A-9F40-853D-EC5BCF95996D}" srcOrd="0" destOrd="0" presId="urn:microsoft.com/office/officeart/2005/8/layout/default"/>
    <dgm:cxn modelId="{81D85AE2-7A28-BC4F-A37B-92CCB9E28002}" srcId="{29186111-E69A-CC41-9441-AD01203AF394}" destId="{3E0D1D0B-CF83-9044-A015-92A64387827E}" srcOrd="1" destOrd="0" parTransId="{C3E19655-F029-4643-A2CB-A9814AA64385}" sibTransId="{D0F2E2A6-B464-0644-8C8E-78D358003821}"/>
    <dgm:cxn modelId="{C57ACDFB-1BE1-294F-92CD-56402E30469D}" type="presOf" srcId="{1ED6610A-ECED-3C48-AA49-05249C5E9CF8}" destId="{37DC393B-3733-1C45-B693-3ACF634741E5}" srcOrd="0" destOrd="0" presId="urn:microsoft.com/office/officeart/2005/8/layout/default"/>
    <dgm:cxn modelId="{73F41018-7749-3345-B422-C43749CD668C}" type="presParOf" srcId="{8348C545-C24A-9F40-853D-EC5BCF95996D}" destId="{28307FBD-9C32-6F49-A37F-9E178C2CACE8}" srcOrd="0" destOrd="0" presId="urn:microsoft.com/office/officeart/2005/8/layout/default"/>
    <dgm:cxn modelId="{E0375367-34E5-E24D-A24E-9520851EEEC2}" type="presParOf" srcId="{8348C545-C24A-9F40-853D-EC5BCF95996D}" destId="{287A1517-31AD-594C-B7A5-B0C824D1424E}" srcOrd="1" destOrd="0" presId="urn:microsoft.com/office/officeart/2005/8/layout/default"/>
    <dgm:cxn modelId="{513C0290-EC6E-5A4B-BD0E-303D96F7ADFB}" type="presParOf" srcId="{8348C545-C24A-9F40-853D-EC5BCF95996D}" destId="{E091FCE1-038E-8A45-9B30-00C67EC08751}" srcOrd="2" destOrd="0" presId="urn:microsoft.com/office/officeart/2005/8/layout/default"/>
    <dgm:cxn modelId="{3D20D956-FA96-2140-A56E-8C575215C4D8}" type="presParOf" srcId="{8348C545-C24A-9F40-853D-EC5BCF95996D}" destId="{CD137A0E-1503-3D4B-BC91-6501EA3EF8FC}" srcOrd="3" destOrd="0" presId="urn:microsoft.com/office/officeart/2005/8/layout/default"/>
    <dgm:cxn modelId="{1F09E671-3DF9-CA46-857E-EFAE9BE8E6D9}" type="presParOf" srcId="{8348C545-C24A-9F40-853D-EC5BCF95996D}" destId="{37DC393B-3733-1C45-B693-3ACF634741E5}" srcOrd="4" destOrd="0" presId="urn:microsoft.com/office/officeart/2005/8/layout/default"/>
    <dgm:cxn modelId="{BA5732EC-12ED-ED42-A797-FD8315418FE4}" type="presParOf" srcId="{8348C545-C24A-9F40-853D-EC5BCF95996D}" destId="{75175DE3-9D0C-324A-B83C-2BAFB6AF663B}" srcOrd="5" destOrd="0" presId="urn:microsoft.com/office/officeart/2005/8/layout/default"/>
    <dgm:cxn modelId="{B44F47AC-C135-3E41-8E32-7CC46A6DCB2A}" type="presParOf" srcId="{8348C545-C24A-9F40-853D-EC5BCF95996D}" destId="{806D5805-C25E-D843-9438-063DC6BFE0B0}" srcOrd="6" destOrd="0" presId="urn:microsoft.com/office/officeart/2005/8/layout/default"/>
    <dgm:cxn modelId="{68FD4936-53B3-5D41-8ED3-34C0E30BC301}" type="presParOf" srcId="{8348C545-C24A-9F40-853D-EC5BCF95996D}" destId="{17655B32-643E-354D-938D-57C4E995AFD9}" srcOrd="7" destOrd="0" presId="urn:microsoft.com/office/officeart/2005/8/layout/default"/>
    <dgm:cxn modelId="{CB1D1BFF-804F-C245-ACCD-BA4B8E328C43}" type="presParOf" srcId="{8348C545-C24A-9F40-853D-EC5BCF95996D}" destId="{9F613FB4-65F3-2E44-8C45-A398DDCF1958}" srcOrd="8" destOrd="0" presId="urn:microsoft.com/office/officeart/2005/8/layout/default"/>
    <dgm:cxn modelId="{9249D3A4-36B7-6440-AD9A-C48EFEB26E91}" type="presParOf" srcId="{8348C545-C24A-9F40-853D-EC5BCF95996D}" destId="{D3841C64-E205-7645-94BE-79A93D8E670C}" srcOrd="9" destOrd="0" presId="urn:microsoft.com/office/officeart/2005/8/layout/default"/>
    <dgm:cxn modelId="{9732134D-02C5-8F47-A33E-9FD8849657C7}" type="presParOf" srcId="{8348C545-C24A-9F40-853D-EC5BCF95996D}" destId="{989EB30F-716B-7848-B7AD-F8496CF734C9}" srcOrd="10" destOrd="0" presId="urn:microsoft.com/office/officeart/2005/8/layout/default"/>
    <dgm:cxn modelId="{AA47097E-374B-C648-818B-1FBA1F735322}" type="presParOf" srcId="{8348C545-C24A-9F40-853D-EC5BCF95996D}" destId="{D39EEEA8-AD31-7F4F-9BE9-CC9C815C28EE}" srcOrd="11" destOrd="0" presId="urn:microsoft.com/office/officeart/2005/8/layout/default"/>
    <dgm:cxn modelId="{C9C3C32D-48AE-6948-AA5A-AD02547AC89C}" type="presParOf" srcId="{8348C545-C24A-9F40-853D-EC5BCF95996D}" destId="{DBF65804-80AB-194B-9EAE-F9116F49F1F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0A3FD-C4FE-9745-9AF4-9486A1089D0F}">
      <dsp:nvSpPr>
        <dsp:cNvPr id="0" name=""/>
        <dsp:cNvSpPr/>
      </dsp:nvSpPr>
      <dsp:spPr>
        <a:xfrm>
          <a:off x="2121794" y="1564196"/>
          <a:ext cx="1661802" cy="1922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137"/>
              </a:lnTo>
              <a:lnTo>
                <a:pt x="1661802" y="96137"/>
              </a:lnTo>
              <a:lnTo>
                <a:pt x="1661802" y="19227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11ED8D-E29E-2D47-908E-38313B552728}">
      <dsp:nvSpPr>
        <dsp:cNvPr id="0" name=""/>
        <dsp:cNvSpPr/>
      </dsp:nvSpPr>
      <dsp:spPr>
        <a:xfrm>
          <a:off x="2121794" y="1564196"/>
          <a:ext cx="553934" cy="1922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137"/>
              </a:lnTo>
              <a:lnTo>
                <a:pt x="553934" y="96137"/>
              </a:lnTo>
              <a:lnTo>
                <a:pt x="553934" y="19227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9CC916-9EE6-3E40-A01B-5C64AAFEC9D6}">
      <dsp:nvSpPr>
        <dsp:cNvPr id="0" name=""/>
        <dsp:cNvSpPr/>
      </dsp:nvSpPr>
      <dsp:spPr>
        <a:xfrm>
          <a:off x="1567860" y="1564196"/>
          <a:ext cx="553934" cy="192274"/>
        </a:xfrm>
        <a:custGeom>
          <a:avLst/>
          <a:gdLst/>
          <a:ahLst/>
          <a:cxnLst/>
          <a:rect l="0" t="0" r="0" b="0"/>
          <a:pathLst>
            <a:path>
              <a:moveTo>
                <a:pt x="553934" y="0"/>
              </a:moveTo>
              <a:lnTo>
                <a:pt x="553934" y="96137"/>
              </a:lnTo>
              <a:lnTo>
                <a:pt x="0" y="96137"/>
              </a:lnTo>
              <a:lnTo>
                <a:pt x="0" y="19227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CEE6CC-A638-A249-A4DF-6A21E995C422}">
      <dsp:nvSpPr>
        <dsp:cNvPr id="0" name=""/>
        <dsp:cNvSpPr/>
      </dsp:nvSpPr>
      <dsp:spPr>
        <a:xfrm>
          <a:off x="459991" y="1564196"/>
          <a:ext cx="1661802" cy="192274"/>
        </a:xfrm>
        <a:custGeom>
          <a:avLst/>
          <a:gdLst/>
          <a:ahLst/>
          <a:cxnLst/>
          <a:rect l="0" t="0" r="0" b="0"/>
          <a:pathLst>
            <a:path>
              <a:moveTo>
                <a:pt x="1661802" y="0"/>
              </a:moveTo>
              <a:lnTo>
                <a:pt x="1661802" y="96137"/>
              </a:lnTo>
              <a:lnTo>
                <a:pt x="0" y="96137"/>
              </a:lnTo>
              <a:lnTo>
                <a:pt x="0" y="19227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5ABF9F-25D4-FE46-939C-0E843F9E60E9}">
      <dsp:nvSpPr>
        <dsp:cNvPr id="0" name=""/>
        <dsp:cNvSpPr/>
      </dsp:nvSpPr>
      <dsp:spPr>
        <a:xfrm>
          <a:off x="1663997" y="1106399"/>
          <a:ext cx="915593" cy="457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CEO</a:t>
          </a:r>
        </a:p>
      </dsp:txBody>
      <dsp:txXfrm>
        <a:off x="1663997" y="1106399"/>
        <a:ext cx="915593" cy="457796"/>
      </dsp:txXfrm>
    </dsp:sp>
    <dsp:sp modelId="{8AB63F92-0FBE-234E-966F-58496E0D27BE}">
      <dsp:nvSpPr>
        <dsp:cNvPr id="0" name=""/>
        <dsp:cNvSpPr/>
      </dsp:nvSpPr>
      <dsp:spPr>
        <a:xfrm>
          <a:off x="2195" y="1756471"/>
          <a:ext cx="915593" cy="4577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400" kern="1200"/>
            <a:t>Marketing</a:t>
          </a:r>
          <a:endParaRPr lang="en-US" sz="1400" kern="1200"/>
        </a:p>
        <a:p>
          <a:pPr marL="0"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195" y="1756471"/>
        <a:ext cx="915593" cy="457796"/>
      </dsp:txXfrm>
    </dsp:sp>
    <dsp:sp modelId="{A89B8AC1-F320-834D-8BA9-210AF3C98B46}">
      <dsp:nvSpPr>
        <dsp:cNvPr id="0" name=""/>
        <dsp:cNvSpPr/>
      </dsp:nvSpPr>
      <dsp:spPr>
        <a:xfrm>
          <a:off x="1110063" y="1756471"/>
          <a:ext cx="915593" cy="4577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400" kern="1200"/>
            <a:t>Finance</a:t>
          </a:r>
          <a:endParaRPr lang="en-US" sz="1400" kern="1200"/>
        </a:p>
        <a:p>
          <a:pPr marL="0"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110063" y="1756471"/>
        <a:ext cx="915593" cy="457796"/>
      </dsp:txXfrm>
    </dsp:sp>
    <dsp:sp modelId="{F1D83F16-A492-D841-A27F-D240C272D4F8}">
      <dsp:nvSpPr>
        <dsp:cNvPr id="0" name=""/>
        <dsp:cNvSpPr/>
      </dsp:nvSpPr>
      <dsp:spPr>
        <a:xfrm>
          <a:off x="2217931" y="1756471"/>
          <a:ext cx="915593" cy="4577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Operations</a:t>
          </a:r>
        </a:p>
      </dsp:txBody>
      <dsp:txXfrm>
        <a:off x="2217931" y="1756471"/>
        <a:ext cx="915593" cy="457796"/>
      </dsp:txXfrm>
    </dsp:sp>
    <dsp:sp modelId="{60BFA409-8633-1340-A47B-7740F134E4BF}">
      <dsp:nvSpPr>
        <dsp:cNvPr id="0" name=""/>
        <dsp:cNvSpPr/>
      </dsp:nvSpPr>
      <dsp:spPr>
        <a:xfrm>
          <a:off x="3325800" y="1756471"/>
          <a:ext cx="915593" cy="4577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HR </a:t>
          </a:r>
          <a:endParaRPr lang="en-US" sz="1400" kern="1200" dirty="0"/>
        </a:p>
      </dsp:txBody>
      <dsp:txXfrm>
        <a:off x="3325800" y="1756471"/>
        <a:ext cx="915593" cy="4577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07FBD-9C32-6F49-A37F-9E178C2CACE8}">
      <dsp:nvSpPr>
        <dsp:cNvPr id="0" name=""/>
        <dsp:cNvSpPr/>
      </dsp:nvSpPr>
      <dsp:spPr>
        <a:xfrm>
          <a:off x="3237555" y="0"/>
          <a:ext cx="2749923" cy="16499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CEO</a:t>
          </a:r>
        </a:p>
      </dsp:txBody>
      <dsp:txXfrm>
        <a:off x="3237555" y="0"/>
        <a:ext cx="2749923" cy="1649954"/>
      </dsp:txXfrm>
    </dsp:sp>
    <dsp:sp modelId="{E091FCE1-038E-8A45-9B30-00C67EC08751}">
      <dsp:nvSpPr>
        <dsp:cNvPr id="0" name=""/>
        <dsp:cNvSpPr/>
      </dsp:nvSpPr>
      <dsp:spPr>
        <a:xfrm>
          <a:off x="0" y="1667884"/>
          <a:ext cx="2749923" cy="1649954"/>
        </a:xfrm>
        <a:prstGeom prst="rect">
          <a:avLst/>
        </a:prstGeom>
        <a:solidFill>
          <a:schemeClr val="accent2">
            <a:hueOff val="1073935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Division A</a:t>
          </a:r>
          <a:endParaRPr lang="en-US" sz="3700" kern="1200" dirty="0"/>
        </a:p>
      </dsp:txBody>
      <dsp:txXfrm>
        <a:off x="0" y="1667884"/>
        <a:ext cx="2749923" cy="1649954"/>
      </dsp:txXfrm>
    </dsp:sp>
    <dsp:sp modelId="{37DC393B-3733-1C45-B693-3ACF634741E5}">
      <dsp:nvSpPr>
        <dsp:cNvPr id="0" name=""/>
        <dsp:cNvSpPr/>
      </dsp:nvSpPr>
      <dsp:spPr>
        <a:xfrm>
          <a:off x="3237555" y="1734459"/>
          <a:ext cx="2749923" cy="1649954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Division B </a:t>
          </a:r>
          <a:endParaRPr lang="en-US" sz="3700" kern="1200" dirty="0"/>
        </a:p>
      </dsp:txBody>
      <dsp:txXfrm>
        <a:off x="3237555" y="1734459"/>
        <a:ext cx="2749923" cy="1649954"/>
      </dsp:txXfrm>
    </dsp:sp>
    <dsp:sp modelId="{806D5805-C25E-D843-9438-063DC6BFE0B0}">
      <dsp:nvSpPr>
        <dsp:cNvPr id="0" name=""/>
        <dsp:cNvSpPr/>
      </dsp:nvSpPr>
      <dsp:spPr>
        <a:xfrm>
          <a:off x="6785397" y="1742308"/>
          <a:ext cx="2749923" cy="1649954"/>
        </a:xfrm>
        <a:prstGeom prst="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Division C</a:t>
          </a:r>
          <a:endParaRPr lang="en-US" sz="3700" kern="1200" dirty="0"/>
        </a:p>
      </dsp:txBody>
      <dsp:txXfrm>
        <a:off x="6785397" y="1742308"/>
        <a:ext cx="2749923" cy="1649954"/>
      </dsp:txXfrm>
    </dsp:sp>
    <dsp:sp modelId="{9F613FB4-65F3-2E44-8C45-A398DDCF1958}">
      <dsp:nvSpPr>
        <dsp:cNvPr id="0" name=""/>
        <dsp:cNvSpPr/>
      </dsp:nvSpPr>
      <dsp:spPr>
        <a:xfrm>
          <a:off x="3237555" y="3798464"/>
          <a:ext cx="2749923" cy="1649954"/>
        </a:xfrm>
        <a:prstGeom prst="rect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Marketing, Finance, HR</a:t>
          </a:r>
          <a:endParaRPr lang="en-US" sz="3700" kern="1200" dirty="0"/>
        </a:p>
      </dsp:txBody>
      <dsp:txXfrm>
        <a:off x="3237555" y="3798464"/>
        <a:ext cx="2749923" cy="1649954"/>
      </dsp:txXfrm>
    </dsp:sp>
    <dsp:sp modelId="{989EB30F-716B-7848-B7AD-F8496CF734C9}">
      <dsp:nvSpPr>
        <dsp:cNvPr id="0" name=""/>
        <dsp:cNvSpPr/>
      </dsp:nvSpPr>
      <dsp:spPr>
        <a:xfrm>
          <a:off x="6803024" y="3798464"/>
          <a:ext cx="2749923" cy="1649954"/>
        </a:xfrm>
        <a:prstGeom prst="rect">
          <a:avLst/>
        </a:prstGeom>
        <a:solidFill>
          <a:schemeClr val="accent2">
            <a:hueOff val="5369677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Marketing, Finance, HR</a:t>
          </a:r>
          <a:endParaRPr lang="en-US" sz="3700" kern="1200" dirty="0"/>
        </a:p>
      </dsp:txBody>
      <dsp:txXfrm>
        <a:off x="6803024" y="3798464"/>
        <a:ext cx="2749923" cy="1649954"/>
      </dsp:txXfrm>
    </dsp:sp>
    <dsp:sp modelId="{DBF65804-80AB-194B-9EAE-F9116F49F1F2}">
      <dsp:nvSpPr>
        <dsp:cNvPr id="0" name=""/>
        <dsp:cNvSpPr/>
      </dsp:nvSpPr>
      <dsp:spPr>
        <a:xfrm>
          <a:off x="0" y="3798475"/>
          <a:ext cx="2749923" cy="1649954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Marketing, Finance, HR</a:t>
          </a:r>
          <a:endParaRPr lang="en-US" sz="3700" kern="1200" dirty="0"/>
        </a:p>
      </dsp:txBody>
      <dsp:txXfrm>
        <a:off x="0" y="3798475"/>
        <a:ext cx="2749923" cy="1649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1D551-BC29-5474-A2B7-3D047DCDAA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1DD4BB-B484-07F9-5F4C-09A749A638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0A927D-6C99-C51D-B1D1-6560F5F83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604AE-C2D5-92B2-7147-811DDB9B4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AD1F6-19E8-8899-78E8-8A0919FC0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539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CCAF7-16C9-3BBB-7056-BA1826565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72F44-E1DB-3F0F-4BC1-528E6F89E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62B58-CCF9-9BFC-1948-63E29468B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7B80D-C9D7-58CA-0242-98A49AA91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43CE2E-3CF5-31BF-FCED-CD2C0594C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983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A54F-75CE-EA57-C377-36F958D68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26BD79-12FF-61C3-9959-3DB3A83F8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CFE45-1C42-0A8E-6132-B1FA40CB3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8B2D47-011F-A296-44AF-18E6E4423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27BB9-C34E-0E7C-AB88-C6B5E6CB3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700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2194A-A7B1-49BC-175F-FC8A6796A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43E63-7ABF-96CD-31A6-504660E0A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77D187-6454-E779-23C6-C8FF6479F5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AA3D90-FEAD-4A45-3E19-496E61E00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5D4DC5-755F-64FB-CC46-57F6CCF24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FA34D-177F-C156-84E8-4761E38ED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58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2933A-CE9C-0B1D-D38B-E3D61D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04543E-236B-AEC0-23AE-3D9CC10E78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4306F0-687B-5547-3BBA-085822075A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A81137-B721-1F2F-C0E0-2A2E79E64D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BD053-79D4-7E9D-2C01-E0F064AA7C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146FA-78FD-402B-842A-0C7E34D0C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5296B1-7FDC-63DF-AF24-61FACA386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4EFAD9-5A18-BC12-AB60-9DC973209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229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FA12A-86AE-7090-A398-408C38521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57D830-EDE8-F737-6C49-84A98BCB3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1B6635-6741-53DB-2877-CC5EA1673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5C9868-BC1F-3DD4-B15A-8E9998D6D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254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3ACC46-0045-AF80-8DE2-7D19F359D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4EF7FE-071B-2F51-A71E-C0C7E4DC4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18837-764A-96D5-C939-6CC319BBE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347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35DF7-0408-BCE6-ABBC-51329E6E2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9CBA8-146C-7D13-0D7E-41A8CFC9D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6DD3B5-D4BB-C497-97CA-78412F9624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2A6E5A-B39F-C9B7-376C-CCF45EE98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915D9A-16EC-E7F2-CF78-828F4BBA7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90838-CC2B-9F89-37F4-70676CA1B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678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6A976-EBA0-E266-DCB1-3DB6AA7A6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7664FA-BBE2-CC62-6D40-C1A9AB222F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BB1F8-1635-DC51-B7C1-9CFD00B34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4EFA39-06AD-1DD0-1FD5-BBDF746E6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63080-A85E-92F4-AD51-1C7C5E135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75C12-FB24-ACF7-167E-122424936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300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277CD-FED6-C98E-4093-1C5070865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93BD6D-2C9C-D63A-79BB-B29D2D710D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06F03-2BA2-B108-CF6D-0CE76E496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5F79D-F186-AF7E-14AC-A6F39D212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1AB37-090A-7D42-F0AC-F9C265AE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544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546506-4CF9-B05D-DFA1-E6EC216F50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3EC5E7-A9F0-0E35-3D4D-B7D9350523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82C03-F86D-745D-5E7E-F8FEF937D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DFA94-E82A-AFFB-09AA-DC2115DC5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775FB-4A02-9C49-09A7-E6CB84B58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107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522516-A9AA-8A41-CBF2-85F58D682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6281D7-CF5E-3D94-4B86-276AAF9072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BDF33-597F-1B12-F48B-95DFD68313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CD03B8-5220-DE4E-9600-1945E42A688A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4FA21-49C8-326D-5DE9-AFD6C54CAF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0FABDD-971E-A2D2-D932-83B584E650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9DAEF7-3455-AB4D-AD1E-F709168578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486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88DBC6-4474-9CD0-1A73-E9EE70A49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Title </a:t>
            </a:r>
            <a:r>
              <a:rPr lang="en-GB" sz="5400" dirty="0">
                <a:effectLst/>
              </a:rPr>
              <a:t> </a:t>
            </a:r>
            <a:endParaRPr lang="en-US" sz="5400" dirty="0"/>
          </a:p>
        </p:txBody>
      </p:sp>
      <p:sp>
        <p:nvSpPr>
          <p:cNvPr id="206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C28C2-B699-0C50-8B98-1A1F59125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Module Name: Understanding Organisational Structure and Culture</a:t>
            </a:r>
            <a:r>
              <a:rPr lang="en-GB" sz="2200">
                <a:effectLst/>
              </a:rPr>
              <a:t> </a:t>
            </a:r>
            <a:endParaRPr lang="en-GB" sz="2200"/>
          </a:p>
          <a:p>
            <a:r>
              <a:rPr lang="en-GB" sz="2200"/>
              <a:t>Module Code: </a:t>
            </a:r>
            <a:r>
              <a:rPr lang="en-GB" sz="2200" b="1"/>
              <a:t>LCBB4009</a:t>
            </a:r>
            <a:r>
              <a:rPr lang="en-GB" sz="2200">
                <a:effectLst/>
              </a:rPr>
              <a:t> </a:t>
            </a:r>
            <a:endParaRPr lang="en-GB" sz="2200"/>
          </a:p>
          <a:p>
            <a:r>
              <a:rPr lang="en-GB" sz="2200"/>
              <a:t>Assessment: Individual Presentation – Organisational Structure</a:t>
            </a:r>
          </a:p>
          <a:p>
            <a:r>
              <a:rPr lang="en-GB" sz="2200"/>
              <a:t>Your Name: Laurentiu Miron </a:t>
            </a:r>
          </a:p>
          <a:p>
            <a:r>
              <a:rPr lang="en-GB" sz="2200"/>
              <a:t>Student Number: 2407800</a:t>
            </a:r>
            <a:endParaRPr lang="en-US" sz="2200"/>
          </a:p>
        </p:txBody>
      </p:sp>
      <p:pic>
        <p:nvPicPr>
          <p:cNvPr id="2050" name="Picture 2" descr="9 Things To Expect When Starting A Business | Insights Across Tech, Business,  and Creativity. Inspiring Ideas and Practical Tips for Professionals |  Futuramo Blog">
            <a:extLst>
              <a:ext uri="{FF2B5EF4-FFF2-40B4-BE49-F238E27FC236}">
                <a16:creationId xmlns:a16="http://schemas.microsoft.com/office/drawing/2014/main" id="{6AE93545-40DF-0538-38B4-E093C98AA3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6" r="28724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8532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Differences Between A Business Partnership &amp; A Company">
            <a:extLst>
              <a:ext uri="{FF2B5EF4-FFF2-40B4-BE49-F238E27FC236}">
                <a16:creationId xmlns:a16="http://schemas.microsoft.com/office/drawing/2014/main" id="{16CD9005-ACFF-FC83-8C2D-9826136CB0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09" r="12912" b="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4" name="Rectangle 308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78038-01DF-838F-0DEA-D04E7E0B7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SLIDE 2 Outline</a:t>
            </a:r>
            <a:br>
              <a:rPr lang="en-GB" sz="4000"/>
            </a:b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90D11-6F1C-9057-AB43-3E6C88165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Definition of Organisational Structure</a:t>
            </a:r>
          </a:p>
          <a:p>
            <a:r>
              <a:rPr lang="en-GB" sz="2000"/>
              <a:t>Importance of Organisational Structure</a:t>
            </a:r>
          </a:p>
          <a:p>
            <a:r>
              <a:rPr lang="en-GB" sz="2000"/>
              <a:t>Functional Structure</a:t>
            </a:r>
          </a:p>
          <a:p>
            <a:r>
              <a:rPr lang="en-GB" sz="2000"/>
              <a:t>Divisional Structure</a:t>
            </a:r>
          </a:p>
          <a:p>
            <a:r>
              <a:rPr lang="en-GB" sz="2000"/>
              <a:t>Matrix Structure</a:t>
            </a:r>
          </a:p>
          <a:p>
            <a:r>
              <a:rPr lang="en-GB" sz="2000"/>
              <a:t>Conclusion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14510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New data shows current business confidence in Wales - Herald.Wales">
            <a:extLst>
              <a:ext uri="{FF2B5EF4-FFF2-40B4-BE49-F238E27FC236}">
                <a16:creationId xmlns:a16="http://schemas.microsoft.com/office/drawing/2014/main" id="{67DF511F-4CFD-516E-5A2A-5FC79461CD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73" r="8303" b="1"/>
          <a:stretch>
            <a:fillRect/>
          </a:stretch>
        </p:blipFill>
        <p:spPr bwMode="auto"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4105" name="Freeform: Shape 4104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07" name="Freeform: Shape 4106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72990-1388-4160-D959-F0AA3F0D6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400"/>
              <a:t>SLIDE 3</a:t>
            </a:r>
            <a:endParaRPr lang="en-US" sz="3400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6A641-BEB6-789C-DC48-EF5771F7F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anchor="t">
            <a:normAutofit/>
          </a:bodyPr>
          <a:lstStyle/>
          <a:p>
            <a:r>
              <a:rPr lang="en-GB" sz="1600"/>
              <a:t>What is Organisational Structure?</a:t>
            </a:r>
          </a:p>
          <a:p>
            <a:r>
              <a:rPr lang="en-GB" sz="1600"/>
              <a:t>Organisational structure shows how tasks and responsibilities are arranged</a:t>
            </a:r>
          </a:p>
          <a:p>
            <a:r>
              <a:rPr lang="en-GB" sz="1600"/>
              <a:t>Defines who reports to whom</a:t>
            </a:r>
          </a:p>
          <a:p>
            <a:r>
              <a:rPr lang="en-GB" sz="1600"/>
              <a:t>Shows levels of authority</a:t>
            </a:r>
          </a:p>
          <a:p>
            <a:r>
              <a:rPr lang="en-GB" sz="1600"/>
              <a:t>Helps employees understand their roles</a:t>
            </a:r>
          </a:p>
          <a:p>
            <a:r>
              <a:rPr lang="en-GB" sz="1600"/>
              <a:t>Improves coordination and communication</a:t>
            </a:r>
          </a:p>
          <a:p>
            <a:r>
              <a:rPr lang="en-GB" sz="1600"/>
              <a:t>You can say:</a:t>
            </a:r>
          </a:p>
          <a:p>
            <a:r>
              <a:rPr lang="en-GB" sz="1600"/>
              <a:t>"Organisational structure is the system that defines how activities are directed to achieve company goals."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958259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2" name="Rectangle 513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A1F15-D46E-F839-DF3A-C74D1C400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dirty="0"/>
              <a:t>SLIDE 4 </a:t>
            </a:r>
            <a:endParaRPr lang="en-US" sz="5600" dirty="0"/>
          </a:p>
        </p:txBody>
      </p:sp>
      <p:sp>
        <p:nvSpPr>
          <p:cNvPr id="5134" name="Oval 513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6 Top Undervalued Stocks To Buy Now In October 2024">
            <a:extLst>
              <a:ext uri="{FF2B5EF4-FFF2-40B4-BE49-F238E27FC236}">
                <a16:creationId xmlns:a16="http://schemas.microsoft.com/office/drawing/2014/main" id="{17F709D4-9214-72A1-8627-1C70F3A5C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49" r="2" b="2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1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133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B5BFD-7E83-6025-1E5E-CE151E7F9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 Why is it Important?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Clarifies roles and responsibilities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Improves communication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Increases efficiency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Supports decision-making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Helps with company growth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5135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137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236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0029F-A504-4D89-1CA1-EBE000D5D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SLIDE 5</a:t>
            </a:r>
            <a:endParaRPr lang="en-US" sz="3200"/>
          </a:p>
        </p:txBody>
      </p:sp>
      <p:pic>
        <p:nvPicPr>
          <p:cNvPr id="6146" name="Picture 2" descr="5 Things every CEO should do">
            <a:extLst>
              <a:ext uri="{FF2B5EF4-FFF2-40B4-BE49-F238E27FC236}">
                <a16:creationId xmlns:a16="http://schemas.microsoft.com/office/drawing/2014/main" id="{EFE1329B-2659-F920-B52E-5A47FB9874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2" r="10930" b="-1"/>
          <a:stretch>
            <a:fillRect/>
          </a:stretch>
        </p:blipFill>
        <p:spPr bwMode="auto">
          <a:xfrm>
            <a:off x="-1" y="10"/>
            <a:ext cx="51511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62" name="Straight Connector 616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E3CCD-6FD4-E0AD-91D5-2D9B1FF1C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300" dirty="0"/>
              <a:t>Functional Structure</a:t>
            </a:r>
          </a:p>
          <a:p>
            <a:r>
              <a:rPr lang="en-GB" sz="1300" dirty="0"/>
              <a:t>Employees grouped by job function</a:t>
            </a:r>
          </a:p>
          <a:p>
            <a:r>
              <a:rPr lang="en-GB" sz="1300" dirty="0"/>
              <a:t>Examples: Marketing, Finance, HR, Operations</a:t>
            </a:r>
          </a:p>
          <a:p>
            <a:r>
              <a:rPr lang="en-GB" sz="1300" dirty="0"/>
              <a:t>Each department has a manager</a:t>
            </a:r>
          </a:p>
          <a:p>
            <a:r>
              <a:rPr lang="en-GB" sz="1300" dirty="0"/>
              <a:t>Employees report to one manager</a:t>
            </a:r>
          </a:p>
          <a:p>
            <a:r>
              <a:rPr lang="en-GB" sz="1300" dirty="0"/>
              <a:t>Simple chart</a:t>
            </a:r>
          </a:p>
          <a:p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605336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49D073-E44A-4D69-3212-2709FB23B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endParaRPr lang="en-US" sz="5400"/>
          </a:p>
        </p:txBody>
      </p:sp>
      <p:sp>
        <p:nvSpPr>
          <p:cNvPr id="92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Using a business review to build up your business today">
            <a:extLst>
              <a:ext uri="{FF2B5EF4-FFF2-40B4-BE49-F238E27FC236}">
                <a16:creationId xmlns:a16="http://schemas.microsoft.com/office/drawing/2014/main" id="{064249C7-E304-2EB2-B23B-2100AE8EBB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0" r="15637" b="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DBCE50B-EB1E-C2AE-1914-DADB0A9B31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0788755"/>
              </p:ext>
            </p:extLst>
          </p:nvPr>
        </p:nvGraphicFramePr>
        <p:xfrm>
          <a:off x="640080" y="2872899"/>
          <a:ext cx="4243589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8065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5" name="Rectangle 718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What Is Business Strategy &amp; Why Is It Important?">
            <a:extLst>
              <a:ext uri="{FF2B5EF4-FFF2-40B4-BE49-F238E27FC236}">
                <a16:creationId xmlns:a16="http://schemas.microsoft.com/office/drawing/2014/main" id="{E451F48B-A440-4F3B-9FA4-C380DAC78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6" r="15790"/>
          <a:stretch>
            <a:fillRect/>
          </a:stretch>
        </p:blipFill>
        <p:spPr bwMode="auto">
          <a:xfrm>
            <a:off x="2522358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6" name="Rectangle 718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4037C-A6FA-1F59-076F-B24A433F0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SLIDE 6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97FDF-8247-1EF3-7CEB-1F65C88D9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Advantages &amp; Disadvantages (Functional)</a:t>
            </a:r>
          </a:p>
          <a:p>
            <a:r>
              <a:rPr lang="en-GB" sz="2000" dirty="0"/>
              <a:t>Advantages:</a:t>
            </a:r>
          </a:p>
          <a:p>
            <a:r>
              <a:rPr lang="en-GB" sz="2000" dirty="0"/>
              <a:t>Specialisation</a:t>
            </a:r>
          </a:p>
          <a:p>
            <a:r>
              <a:rPr lang="en-GB" sz="2000" dirty="0"/>
              <a:t>Clear authority</a:t>
            </a:r>
          </a:p>
          <a:p>
            <a:r>
              <a:rPr lang="en-GB" sz="2000" dirty="0"/>
              <a:t>Efficient training</a:t>
            </a:r>
          </a:p>
          <a:p>
            <a:r>
              <a:rPr lang="en-GB" sz="2000" dirty="0"/>
              <a:t>Disadvantages:</a:t>
            </a:r>
          </a:p>
          <a:p>
            <a:r>
              <a:rPr lang="en-GB" sz="2000" dirty="0"/>
              <a:t>Poor communication between departments</a:t>
            </a:r>
          </a:p>
          <a:p>
            <a:r>
              <a:rPr lang="en-GB" sz="2000" dirty="0"/>
              <a:t>Slow decision-making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08810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23227-2BDB-A0CD-BB44-8789F0700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4" y="647700"/>
            <a:ext cx="2835554" cy="5557838"/>
          </a:xfrm>
        </p:spPr>
        <p:txBody>
          <a:bodyPr anchor="ctr">
            <a:normAutofit/>
          </a:bodyPr>
          <a:lstStyle/>
          <a:p>
            <a:r>
              <a:rPr lang="en-GB" sz="3600"/>
              <a:t>SLIDE 7 – Divisional Structure</a:t>
            </a:r>
            <a:br>
              <a:rPr lang="en-GB" sz="3600"/>
            </a:b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9D668-4944-220A-11DD-80C2D3949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8302" y="647700"/>
            <a:ext cx="3618162" cy="5557838"/>
          </a:xfrm>
        </p:spPr>
        <p:txBody>
          <a:bodyPr anchor="ctr">
            <a:normAutofit/>
          </a:bodyPr>
          <a:lstStyle/>
          <a:p>
            <a:r>
              <a:rPr lang="en-GB" sz="1700" dirty="0"/>
              <a:t>Company divided by product, market, or region</a:t>
            </a:r>
          </a:p>
          <a:p>
            <a:r>
              <a:rPr lang="en-GB" sz="1700" dirty="0"/>
              <a:t>Each division operates separately</a:t>
            </a:r>
          </a:p>
          <a:p>
            <a:r>
              <a:rPr lang="en-GB" sz="1700" dirty="0"/>
              <a:t>Each division has its own departments</a:t>
            </a:r>
          </a:p>
          <a:p>
            <a:r>
              <a:rPr lang="en-GB" sz="1700" dirty="0"/>
              <a:t>Simple chart:</a:t>
            </a:r>
          </a:p>
          <a:p>
            <a:r>
              <a:rPr lang="en-GB" sz="1700" dirty="0"/>
              <a:t>You can say:</a:t>
            </a:r>
          </a:p>
          <a:p>
            <a:r>
              <a:rPr lang="en-GB" sz="1700" dirty="0"/>
              <a:t>"This structure is common in large international companies because it helps manage different products or regions."</a:t>
            </a:r>
          </a:p>
          <a:p>
            <a:endParaRPr lang="en-US" sz="1700" dirty="0"/>
          </a:p>
        </p:txBody>
      </p:sp>
      <p:pic>
        <p:nvPicPr>
          <p:cNvPr id="8194" name="Picture 2" descr="ESA - Do business with ESA">
            <a:extLst>
              <a:ext uri="{FF2B5EF4-FFF2-40B4-BE49-F238E27FC236}">
                <a16:creationId xmlns:a16="http://schemas.microsoft.com/office/drawing/2014/main" id="{21B16336-213B-6E75-5CFB-A6A2D3CB0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95" r="25295"/>
          <a:stretch>
            <a:fillRect/>
          </a:stretch>
        </p:blipFill>
        <p:spPr bwMode="auto">
          <a:xfrm>
            <a:off x="7431299" y="1"/>
            <a:ext cx="4760702" cy="6856413"/>
          </a:xfrm>
          <a:custGeom>
            <a:avLst/>
            <a:gdLst/>
            <a:ahLst/>
            <a:cxnLst/>
            <a:rect l="l" t="t" r="r" b="b"/>
            <a:pathLst>
              <a:path w="4760702" h="6856413">
                <a:moveTo>
                  <a:pt x="0" y="0"/>
                </a:moveTo>
                <a:lnTo>
                  <a:pt x="4760702" y="0"/>
                </a:lnTo>
                <a:lnTo>
                  <a:pt x="4760702" y="6856413"/>
                </a:lnTo>
                <a:lnTo>
                  <a:pt x="168269" y="6856413"/>
                </a:lnTo>
                <a:lnTo>
                  <a:pt x="228520" y="6494592"/>
                </a:lnTo>
                <a:cubicBezTo>
                  <a:pt x="521784" y="4449343"/>
                  <a:pt x="126947" y="2404092"/>
                  <a:pt x="14408" y="35884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8341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67" name="Rectangle 10266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CACE0-F685-3EDE-BE30-4D31506D9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endParaRPr lang="en-US" sz="520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07281A-DD3B-463E-5C4A-838CAD281B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7139951"/>
              </p:ext>
            </p:extLst>
          </p:nvPr>
        </p:nvGraphicFramePr>
        <p:xfrm>
          <a:off x="838200" y="676656"/>
          <a:ext cx="10788972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4DADFE4-0E1F-3B55-D7EE-2867C422A4D6}"/>
              </a:ext>
            </a:extLst>
          </p:cNvPr>
          <p:cNvSpPr txBox="1"/>
          <p:nvPr/>
        </p:nvSpPr>
        <p:spPr>
          <a:xfrm>
            <a:off x="4695568" y="14333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165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6 Ways To Manage Business Growth">
            <a:extLst>
              <a:ext uri="{FF2B5EF4-FFF2-40B4-BE49-F238E27FC236}">
                <a16:creationId xmlns:a16="http://schemas.microsoft.com/office/drawing/2014/main" id="{97649890-0DA9-9FEE-2BF4-2454EDDE7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C75D8-A99C-0CC7-B4D3-2D58EBFBC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SLIDE 8 – Matrix Structure</a:t>
            </a:r>
            <a:br>
              <a:rPr lang="en-GB" sz="4000"/>
            </a:b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AD298-E692-32B4-C626-ECFA5E85D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600"/>
              <a:t>Combination of functional and divisional structure</a:t>
            </a:r>
          </a:p>
          <a:p>
            <a:r>
              <a:rPr lang="en-GB" sz="1600"/>
              <a:t>Employees report to two managers (functional + project manager)</a:t>
            </a:r>
          </a:p>
          <a:p>
            <a:r>
              <a:rPr lang="en-GB" sz="1600"/>
              <a:t>Used for project-based work</a:t>
            </a:r>
          </a:p>
          <a:p>
            <a:r>
              <a:rPr lang="en-GB" sz="1600"/>
              <a:t>Simple chart:</a:t>
            </a:r>
          </a:p>
          <a:p>
            <a:r>
              <a:rPr lang="en-GB" sz="1600"/>
              <a:t>Employee → Functional Manager  </a:t>
            </a:r>
          </a:p>
          <a:p>
            <a:r>
              <a:rPr lang="en-GB" sz="1600"/>
              <a:t>         → Project Manager</a:t>
            </a:r>
          </a:p>
          <a:p>
            <a:r>
              <a:rPr lang="en-GB" sz="1600"/>
              <a:t>You can say:</a:t>
            </a:r>
          </a:p>
          <a:p>
            <a:r>
              <a:rPr lang="en-GB" sz="1600"/>
              <a:t>"Matrix structure is flexible but can create confusion if authority is unclear."</a:t>
            </a:r>
            <a:r>
              <a:rPr lang="en-GB" sz="1600">
                <a:effectLst/>
              </a:rPr>
              <a:t> 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13277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Business Basics: A Beginner's Guide to the World of Business">
            <a:extLst>
              <a:ext uri="{FF2B5EF4-FFF2-40B4-BE49-F238E27FC236}">
                <a16:creationId xmlns:a16="http://schemas.microsoft.com/office/drawing/2014/main" id="{CC0F4CD4-FAE2-6DA7-4EA9-55703F1F93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86" r="1503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349CD-997F-0769-B156-0ED8F21F6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/>
              <a:t>SLIDE 9 – Advantages &amp; Disadvantages (Matrix)</a:t>
            </a:r>
            <a:br>
              <a:rPr lang="en-GB" sz="3100"/>
            </a:br>
            <a:endParaRPr lang="en-US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AB3A1-5865-3CF7-8200-E0D5856F0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Advantages:</a:t>
            </a:r>
          </a:p>
          <a:p>
            <a:r>
              <a:rPr lang="en-GB" sz="2000"/>
              <a:t>Flexible</a:t>
            </a:r>
          </a:p>
          <a:p>
            <a:r>
              <a:rPr lang="en-GB" sz="2000"/>
              <a:t>Better collaboration</a:t>
            </a:r>
          </a:p>
          <a:p>
            <a:r>
              <a:rPr lang="en-GB" sz="2000"/>
              <a:t>Efficient use of resources</a:t>
            </a:r>
          </a:p>
          <a:p>
            <a:r>
              <a:rPr lang="en-GB" sz="2000"/>
              <a:t>Disadvantages:</a:t>
            </a:r>
          </a:p>
          <a:p>
            <a:r>
              <a:rPr lang="en-GB" sz="2000"/>
              <a:t>Confusion in authority</a:t>
            </a:r>
          </a:p>
          <a:p>
            <a:r>
              <a:rPr lang="en-GB" sz="2000"/>
              <a:t>Conflict between managers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39502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7" name="Rectangle 1332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C2241-6FE9-5926-DDB6-EF17C13FB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SLIDE 10 – Conclusion</a:t>
            </a:r>
            <a:br>
              <a:rPr lang="en-GB" sz="4200"/>
            </a:br>
            <a:endParaRPr lang="en-US" sz="4200"/>
          </a:p>
        </p:txBody>
      </p:sp>
      <p:sp>
        <p:nvSpPr>
          <p:cNvPr id="1332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1CB4-E9FA-C1EC-41EB-B2E3B6ECB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500"/>
              <a:t>Organisational structure is essential for business success</a:t>
            </a:r>
          </a:p>
          <a:p>
            <a:r>
              <a:rPr lang="en-GB" sz="1500"/>
              <a:t>Different structures suit different companies</a:t>
            </a:r>
          </a:p>
          <a:p>
            <a:r>
              <a:rPr lang="en-GB" sz="1500"/>
              <a:t>Functional – simple and clear</a:t>
            </a:r>
          </a:p>
          <a:p>
            <a:r>
              <a:rPr lang="en-GB" sz="1500"/>
              <a:t>Divisional – suitable for large companies</a:t>
            </a:r>
          </a:p>
          <a:p>
            <a:r>
              <a:rPr lang="en-GB" sz="1500"/>
              <a:t>Matrix – flexible but complex</a:t>
            </a:r>
          </a:p>
          <a:p>
            <a:r>
              <a:rPr lang="en-GB" sz="1500"/>
              <a:t>Final sentence to say:</a:t>
            </a:r>
          </a:p>
          <a:p>
            <a:r>
              <a:rPr lang="en-GB" sz="1500"/>
              <a:t>"Choosing the right structure helps companies improve performance, coordination, and communication."</a:t>
            </a:r>
          </a:p>
          <a:p>
            <a:endParaRPr lang="en-US" sz="1500"/>
          </a:p>
        </p:txBody>
      </p:sp>
      <p:pic>
        <p:nvPicPr>
          <p:cNvPr id="13318" name="Picture 6" descr="How To Write A Conclusion: 10 Tips For A Powerful Ending">
            <a:extLst>
              <a:ext uri="{FF2B5EF4-FFF2-40B4-BE49-F238E27FC236}">
                <a16:creationId xmlns:a16="http://schemas.microsoft.com/office/drawing/2014/main" id="{82529B25-EF1D-54F1-74E8-6E7F60316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74" r="10783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2220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4" name="Rectangle 1434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9" name="Picture 3" descr="8 tips for navigating references for a job - SEEK">
            <a:extLst>
              <a:ext uri="{FF2B5EF4-FFF2-40B4-BE49-F238E27FC236}">
                <a16:creationId xmlns:a16="http://schemas.microsoft.com/office/drawing/2014/main" id="{067AC633-8C4A-F38F-1536-C9AB178E9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2" r="20963" b="-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6" name="Rectangle 1434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07765-BBE4-5151-A1DC-9CF23F591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SLIDE 11 – References</a:t>
            </a:r>
            <a:r>
              <a:rPr lang="en-GB" sz="4000">
                <a:effectLst/>
              </a:rPr>
              <a:t>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81D7D-E720-ACC6-CB36-F907055C2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300"/>
              <a:t>Robbins, S.P., &amp; Coulter, M. (2022). Management. 15th Edition. Pearson.</a:t>
            </a:r>
          </a:p>
          <a:p>
            <a:r>
              <a:rPr lang="en-GB" sz="1300"/>
              <a:t>Daft, R.L. (2021). Organisation Theory &amp; Design. 13th Edition. Cengage.</a:t>
            </a:r>
          </a:p>
          <a:p>
            <a:r>
              <a:rPr lang="en-GB" sz="1300"/>
              <a:t>Official company websites for examples (if needed)</a:t>
            </a:r>
          </a:p>
          <a:p>
            <a:r>
              <a:rPr lang="en-GB" sz="1300"/>
              <a:t>Robbins, S.P. &amp; Coulter, M. (2022) Management. 15th Edition. Pearson.</a:t>
            </a:r>
          </a:p>
          <a:p>
            <a:r>
              <a:rPr lang="en-GB" sz="1300"/>
              <a:t>Daft, R.L. (2021) Organisation Theory and Design. 13th Edition. Cengage Learning.</a:t>
            </a:r>
          </a:p>
          <a:p>
            <a:r>
              <a:rPr lang="en-GB" sz="1300"/>
              <a:t>Jones, G.R. &amp; George, J.M. (2020) Contemporary Management. 10th Edition. McGraw-Hill Education.</a:t>
            </a:r>
          </a:p>
          <a:p>
            <a:r>
              <a:rPr lang="en-GB" sz="1300"/>
              <a:t>Mintzberg, H. (2019) Structure in Fives: Designing Effective Organizations. Prentice Hall.</a:t>
            </a:r>
          </a:p>
          <a:p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35862457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528</Words>
  <Application>Microsoft Macintosh PowerPoint</Application>
  <PresentationFormat>Widescreen</PresentationFormat>
  <Paragraphs>97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Title  </vt:lpstr>
      <vt:lpstr>SLIDE 2 Outline </vt:lpstr>
      <vt:lpstr>SLIDE 3</vt:lpstr>
      <vt:lpstr>SLIDE 4 </vt:lpstr>
      <vt:lpstr>SLIDE 5</vt:lpstr>
      <vt:lpstr>PowerPoint Presentation</vt:lpstr>
      <vt:lpstr>SLIDE 6</vt:lpstr>
      <vt:lpstr>SLIDE 7 – Divisional Structure </vt:lpstr>
      <vt:lpstr>PowerPoint Presentation</vt:lpstr>
      <vt:lpstr>SLIDE 8 – Matrix Structure </vt:lpstr>
      <vt:lpstr>SLIDE 9 – Advantages &amp; Disadvantages (Matrix) </vt:lpstr>
      <vt:lpstr>SLIDE 10 – Conclusion </vt:lpstr>
      <vt:lpstr>SLIDE 11 –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Laurentiu Miron (2407800)</dc:creator>
  <cp:lastModifiedBy>Laurentiu Miron (2407800)</cp:lastModifiedBy>
  <cp:revision>1</cp:revision>
  <dcterms:created xsi:type="dcterms:W3CDTF">2026-02-21T21:08:32Z</dcterms:created>
  <dcterms:modified xsi:type="dcterms:W3CDTF">2026-02-21T22:18:35Z</dcterms:modified>
</cp:coreProperties>
</file>