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9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senge katemo" userId="f70c38a342b0b6a5" providerId="LiveId" clId="{E0C7B026-5773-4383-B548-5923513FE28E}"/>
    <pc:docChg chg="custSel addSld modSld">
      <pc:chgData name="monsenge katemo" userId="f70c38a342b0b6a5" providerId="LiveId" clId="{E0C7B026-5773-4383-B548-5923513FE28E}" dt="2026-07-03T22:00:23.196" v="1440" actId="113"/>
      <pc:docMkLst>
        <pc:docMk/>
      </pc:docMkLst>
      <pc:sldChg chg="modSp mod">
        <pc:chgData name="monsenge katemo" userId="f70c38a342b0b6a5" providerId="LiveId" clId="{E0C7B026-5773-4383-B548-5923513FE28E}" dt="2026-07-03T11:43:02.487" v="1405" actId="20577"/>
        <pc:sldMkLst>
          <pc:docMk/>
          <pc:sldMk cId="561209330" sldId="256"/>
        </pc:sldMkLst>
        <pc:spChg chg="mod">
          <ac:chgData name="monsenge katemo" userId="f70c38a342b0b6a5" providerId="LiveId" clId="{E0C7B026-5773-4383-B548-5923513FE28E}" dt="2026-07-03T11:43:02.487" v="1405" actId="20577"/>
          <ac:spMkLst>
            <pc:docMk/>
            <pc:sldMk cId="561209330" sldId="256"/>
            <ac:spMk id="3" creationId="{110F375E-2E1B-1D14-AF09-EABE79BEB70C}"/>
          </ac:spMkLst>
        </pc:spChg>
      </pc:sldChg>
      <pc:sldChg chg="modSp mod">
        <pc:chgData name="monsenge katemo" userId="f70c38a342b0b6a5" providerId="LiveId" clId="{E0C7B026-5773-4383-B548-5923513FE28E}" dt="2026-07-03T11:43:58.975" v="1408" actId="255"/>
        <pc:sldMkLst>
          <pc:docMk/>
          <pc:sldMk cId="98332587" sldId="257"/>
        </pc:sldMkLst>
        <pc:spChg chg="mod">
          <ac:chgData name="monsenge katemo" userId="f70c38a342b0b6a5" providerId="LiveId" clId="{E0C7B026-5773-4383-B548-5923513FE28E}" dt="2026-07-03T11:43:58.975" v="1408" actId="255"/>
          <ac:spMkLst>
            <pc:docMk/>
            <pc:sldMk cId="98332587" sldId="257"/>
            <ac:spMk id="4" creationId="{C91B4807-B0AB-5040-97FF-213AA866EE9C}"/>
          </ac:spMkLst>
        </pc:spChg>
      </pc:sldChg>
      <pc:sldChg chg="modSp mod modNotesTx">
        <pc:chgData name="monsenge katemo" userId="f70c38a342b0b6a5" providerId="LiveId" clId="{E0C7B026-5773-4383-B548-5923513FE28E}" dt="2026-07-03T22:00:23.196" v="1440" actId="113"/>
        <pc:sldMkLst>
          <pc:docMk/>
          <pc:sldMk cId="627930004" sldId="260"/>
        </pc:sldMkLst>
        <pc:spChg chg="mod">
          <ac:chgData name="monsenge katemo" userId="f70c38a342b0b6a5" providerId="LiveId" clId="{E0C7B026-5773-4383-B548-5923513FE28E}" dt="2026-07-03T22:00:23.196" v="1440" actId="113"/>
          <ac:spMkLst>
            <pc:docMk/>
            <pc:sldMk cId="627930004" sldId="260"/>
            <ac:spMk id="3" creationId="{942FC0EB-A23C-D7CE-872B-81F77713D590}"/>
          </ac:spMkLst>
        </pc:spChg>
      </pc:sldChg>
      <pc:sldChg chg="addSp delSp modSp mod">
        <pc:chgData name="monsenge katemo" userId="f70c38a342b0b6a5" providerId="LiveId" clId="{E0C7B026-5773-4383-B548-5923513FE28E}" dt="2026-07-03T21:59:55.355" v="1438" actId="20577"/>
        <pc:sldMkLst>
          <pc:docMk/>
          <pc:sldMk cId="3647446107" sldId="262"/>
        </pc:sldMkLst>
        <pc:spChg chg="mod">
          <ac:chgData name="monsenge katemo" userId="f70c38a342b0b6a5" providerId="LiveId" clId="{E0C7B026-5773-4383-B548-5923513FE28E}" dt="2026-07-03T10:48:43.100" v="219" actId="3062"/>
          <ac:spMkLst>
            <pc:docMk/>
            <pc:sldMk cId="3647446107" sldId="262"/>
            <ac:spMk id="2" creationId="{62098407-08B5-BE85-ECFB-5FAAB1D865CA}"/>
          </ac:spMkLst>
        </pc:spChg>
        <pc:spChg chg="del">
          <ac:chgData name="monsenge katemo" userId="f70c38a342b0b6a5" providerId="LiveId" clId="{E0C7B026-5773-4383-B548-5923513FE28E}" dt="2026-07-03T10:49:29.830" v="220" actId="22"/>
          <ac:spMkLst>
            <pc:docMk/>
            <pc:sldMk cId="3647446107" sldId="262"/>
            <ac:spMk id="3" creationId="{C2D39BBE-2E9D-5C68-DB1F-B974783657F4}"/>
          </ac:spMkLst>
        </pc:spChg>
        <pc:spChg chg="add mod">
          <ac:chgData name="monsenge katemo" userId="f70c38a342b0b6a5" providerId="LiveId" clId="{E0C7B026-5773-4383-B548-5923513FE28E}" dt="2026-07-03T21:59:55.355" v="1438" actId="20577"/>
          <ac:spMkLst>
            <pc:docMk/>
            <pc:sldMk cId="3647446107" sldId="262"/>
            <ac:spMk id="6" creationId="{F7F94065-709D-EF95-A4BC-2D905B9B88FE}"/>
          </ac:spMkLst>
        </pc:spChg>
        <pc:spChg chg="add del mod">
          <ac:chgData name="monsenge katemo" userId="f70c38a342b0b6a5" providerId="LiveId" clId="{E0C7B026-5773-4383-B548-5923513FE28E}" dt="2026-07-03T10:57:45.511" v="672" actId="478"/>
          <ac:spMkLst>
            <pc:docMk/>
            <pc:sldMk cId="3647446107" sldId="262"/>
            <ac:spMk id="8" creationId="{610F9E21-E910-B388-5B4F-773E9106AB5F}"/>
          </ac:spMkLst>
        </pc:spChg>
        <pc:spChg chg="add del mod">
          <ac:chgData name="monsenge katemo" userId="f70c38a342b0b6a5" providerId="LiveId" clId="{E0C7B026-5773-4383-B548-5923513FE28E}" dt="2026-07-03T11:20:16.555" v="932" actId="478"/>
          <ac:spMkLst>
            <pc:docMk/>
            <pc:sldMk cId="3647446107" sldId="262"/>
            <ac:spMk id="11" creationId="{6D1A7002-B67B-CAB1-81C6-0C1FF2067D4D}"/>
          </ac:spMkLst>
        </pc:spChg>
        <pc:spChg chg="add del mod">
          <ac:chgData name="monsenge katemo" userId="f70c38a342b0b6a5" providerId="LiveId" clId="{E0C7B026-5773-4383-B548-5923513FE28E}" dt="2026-07-03T11:22:00.927" v="942" actId="478"/>
          <ac:spMkLst>
            <pc:docMk/>
            <pc:sldMk cId="3647446107" sldId="262"/>
            <ac:spMk id="16" creationId="{60550D49-38FB-9C3B-926A-48FB3C99716D}"/>
          </ac:spMkLst>
        </pc:spChg>
        <pc:picChg chg="add del mod ord">
          <ac:chgData name="monsenge katemo" userId="f70c38a342b0b6a5" providerId="LiveId" clId="{E0C7B026-5773-4383-B548-5923513FE28E}" dt="2026-07-03T10:57:39.612" v="670" actId="478"/>
          <ac:picMkLst>
            <pc:docMk/>
            <pc:sldMk cId="3647446107" sldId="262"/>
            <ac:picMk id="5" creationId="{65BFD2F1-0987-87AB-2C5D-61B9DACE2D55}"/>
          </ac:picMkLst>
        </pc:picChg>
        <pc:picChg chg="add del mod ord">
          <ac:chgData name="monsenge katemo" userId="f70c38a342b0b6a5" providerId="LiveId" clId="{E0C7B026-5773-4383-B548-5923513FE28E}" dt="2026-07-03T11:22:05.304" v="944" actId="478"/>
          <ac:picMkLst>
            <pc:docMk/>
            <pc:sldMk cId="3647446107" sldId="262"/>
            <ac:picMk id="10" creationId="{DF31DD81-FA20-8B7F-DA9F-78A4D7861A66}"/>
          </ac:picMkLst>
        </pc:picChg>
        <pc:picChg chg="add mod ord">
          <ac:chgData name="monsenge katemo" userId="f70c38a342b0b6a5" providerId="LiveId" clId="{E0C7B026-5773-4383-B548-5923513FE28E}" dt="2026-07-03T11:23:18.364" v="960" actId="14100"/>
          <ac:picMkLst>
            <pc:docMk/>
            <pc:sldMk cId="3647446107" sldId="262"/>
            <ac:picMk id="13" creationId="{67958D45-C6EF-65D2-D104-A8F55F6FD846}"/>
          </ac:picMkLst>
        </pc:picChg>
        <pc:picChg chg="add mod ord">
          <ac:chgData name="monsenge katemo" userId="f70c38a342b0b6a5" providerId="LiveId" clId="{E0C7B026-5773-4383-B548-5923513FE28E}" dt="2026-07-03T11:23:22.929" v="961" actId="14100"/>
          <ac:picMkLst>
            <pc:docMk/>
            <pc:sldMk cId="3647446107" sldId="262"/>
            <ac:picMk id="15" creationId="{39775725-F03A-D6F7-984A-B78126917FBD}"/>
          </ac:picMkLst>
        </pc:picChg>
      </pc:sldChg>
      <pc:sldChg chg="addSp delSp modSp mod">
        <pc:chgData name="monsenge katemo" userId="f70c38a342b0b6a5" providerId="LiveId" clId="{E0C7B026-5773-4383-B548-5923513FE28E}" dt="2026-07-03T11:46:07.412" v="1433" actId="255"/>
        <pc:sldMkLst>
          <pc:docMk/>
          <pc:sldMk cId="1236076221" sldId="263"/>
        </pc:sldMkLst>
        <pc:spChg chg="mod">
          <ac:chgData name="monsenge katemo" userId="f70c38a342b0b6a5" providerId="LiveId" clId="{E0C7B026-5773-4383-B548-5923513FE28E}" dt="2026-07-03T11:11:40.818" v="722" actId="3062"/>
          <ac:spMkLst>
            <pc:docMk/>
            <pc:sldMk cId="1236076221" sldId="263"/>
            <ac:spMk id="2" creationId="{706E2604-3FE5-02B8-3A68-699BF646B593}"/>
          </ac:spMkLst>
        </pc:spChg>
        <pc:spChg chg="del">
          <ac:chgData name="monsenge katemo" userId="f70c38a342b0b6a5" providerId="LiveId" clId="{E0C7B026-5773-4383-B548-5923513FE28E}" dt="2026-07-03T11:10:59.494" v="679" actId="22"/>
          <ac:spMkLst>
            <pc:docMk/>
            <pc:sldMk cId="1236076221" sldId="263"/>
            <ac:spMk id="3" creationId="{DB8ADC8B-EC20-7DC3-B704-7AE40BBB256B}"/>
          </ac:spMkLst>
        </pc:spChg>
        <pc:spChg chg="add mod">
          <ac:chgData name="monsenge katemo" userId="f70c38a342b0b6a5" providerId="LiveId" clId="{E0C7B026-5773-4383-B548-5923513FE28E}" dt="2026-07-03T11:15:35.647" v="911" actId="255"/>
          <ac:spMkLst>
            <pc:docMk/>
            <pc:sldMk cId="1236076221" sldId="263"/>
            <ac:spMk id="6" creationId="{981610FB-9E92-3C6E-F4B0-4522FF435CC7}"/>
          </ac:spMkLst>
        </pc:spChg>
        <pc:spChg chg="add del mod">
          <ac:chgData name="monsenge katemo" userId="f70c38a342b0b6a5" providerId="LiveId" clId="{E0C7B026-5773-4383-B548-5923513FE28E}" dt="2026-07-03T11:15:44.141" v="914" actId="478"/>
          <ac:spMkLst>
            <pc:docMk/>
            <pc:sldMk cId="1236076221" sldId="263"/>
            <ac:spMk id="8" creationId="{46DE38AF-B01D-7C5E-8F5C-AD7D887773B6}"/>
          </ac:spMkLst>
        </pc:spChg>
        <pc:spChg chg="add del mod">
          <ac:chgData name="monsenge katemo" userId="f70c38a342b0b6a5" providerId="LiveId" clId="{E0C7B026-5773-4383-B548-5923513FE28E}" dt="2026-07-03T11:18:25.240" v="921" actId="478"/>
          <ac:spMkLst>
            <pc:docMk/>
            <pc:sldMk cId="1236076221" sldId="263"/>
            <ac:spMk id="13" creationId="{F8D8FE58-2E04-BCA9-DF4C-80E95DAB6EF8}"/>
          </ac:spMkLst>
        </pc:spChg>
        <pc:spChg chg="add mod">
          <ac:chgData name="monsenge katemo" userId="f70c38a342b0b6a5" providerId="LiveId" clId="{E0C7B026-5773-4383-B548-5923513FE28E}" dt="2026-07-03T11:46:07.412" v="1433" actId="255"/>
          <ac:spMkLst>
            <pc:docMk/>
            <pc:sldMk cId="1236076221" sldId="263"/>
            <ac:spMk id="14" creationId="{6F835B0A-5AD4-5227-3E8B-72B81393737D}"/>
          </ac:spMkLst>
        </pc:spChg>
        <pc:picChg chg="add del mod ord">
          <ac:chgData name="monsenge katemo" userId="f70c38a342b0b6a5" providerId="LiveId" clId="{E0C7B026-5773-4383-B548-5923513FE28E}" dt="2026-07-03T11:15:39.220" v="912" actId="478"/>
          <ac:picMkLst>
            <pc:docMk/>
            <pc:sldMk cId="1236076221" sldId="263"/>
            <ac:picMk id="5" creationId="{9F2716B8-4C27-926D-9998-59CE855C92DC}"/>
          </ac:picMkLst>
        </pc:picChg>
        <pc:picChg chg="add mod ord">
          <ac:chgData name="monsenge katemo" userId="f70c38a342b0b6a5" providerId="LiveId" clId="{E0C7B026-5773-4383-B548-5923513FE28E}" dt="2026-07-03T11:17:34.315" v="917" actId="167"/>
          <ac:picMkLst>
            <pc:docMk/>
            <pc:sldMk cId="1236076221" sldId="263"/>
            <ac:picMk id="10" creationId="{573F5A3D-78CC-27F3-D31E-AEFF8F5FE287}"/>
          </ac:picMkLst>
        </pc:picChg>
        <pc:picChg chg="add mod ord">
          <ac:chgData name="monsenge katemo" userId="f70c38a342b0b6a5" providerId="LiveId" clId="{E0C7B026-5773-4383-B548-5923513FE28E}" dt="2026-07-03T11:18:50.724" v="927" actId="1440"/>
          <ac:picMkLst>
            <pc:docMk/>
            <pc:sldMk cId="1236076221" sldId="263"/>
            <ac:picMk id="12" creationId="{74FE672D-7504-DC80-2523-75C57159E669}"/>
          </ac:picMkLst>
        </pc:picChg>
      </pc:sldChg>
      <pc:sldChg chg="addSp delSp modSp mod">
        <pc:chgData name="monsenge katemo" userId="f70c38a342b0b6a5" providerId="LiveId" clId="{E0C7B026-5773-4383-B548-5923513FE28E}" dt="2026-07-03T11:35:39.128" v="1327" actId="478"/>
        <pc:sldMkLst>
          <pc:docMk/>
          <pc:sldMk cId="2589988996" sldId="264"/>
        </pc:sldMkLst>
        <pc:spChg chg="mod">
          <ac:chgData name="monsenge katemo" userId="f70c38a342b0b6a5" providerId="LiveId" clId="{E0C7B026-5773-4383-B548-5923513FE28E}" dt="2026-07-03T11:26:30.182" v="979" actId="122"/>
          <ac:spMkLst>
            <pc:docMk/>
            <pc:sldMk cId="2589988996" sldId="264"/>
            <ac:spMk id="2" creationId="{EC101541-5B7F-66AF-C638-186E44D67FD7}"/>
          </ac:spMkLst>
        </pc:spChg>
        <pc:spChg chg="del">
          <ac:chgData name="monsenge katemo" userId="f70c38a342b0b6a5" providerId="LiveId" clId="{E0C7B026-5773-4383-B548-5923513FE28E}" dt="2026-07-03T11:25:39.428" v="962" actId="22"/>
          <ac:spMkLst>
            <pc:docMk/>
            <pc:sldMk cId="2589988996" sldId="264"/>
            <ac:spMk id="3" creationId="{4DAB52C6-1D84-8B3B-9809-5B5C8172C810}"/>
          </ac:spMkLst>
        </pc:spChg>
        <pc:spChg chg="add mod">
          <ac:chgData name="monsenge katemo" userId="f70c38a342b0b6a5" providerId="LiveId" clId="{E0C7B026-5773-4383-B548-5923513FE28E}" dt="2026-07-03T11:31:32.735" v="1310" actId="14100"/>
          <ac:spMkLst>
            <pc:docMk/>
            <pc:sldMk cId="2589988996" sldId="264"/>
            <ac:spMk id="6" creationId="{00A8EC1D-97F1-405D-AA62-3147674DF207}"/>
          </ac:spMkLst>
        </pc:spChg>
        <pc:spChg chg="add del mod">
          <ac:chgData name="monsenge katemo" userId="f70c38a342b0b6a5" providerId="LiveId" clId="{E0C7B026-5773-4383-B548-5923513FE28E}" dt="2026-07-03T11:31:24.990" v="1308" actId="478"/>
          <ac:spMkLst>
            <pc:docMk/>
            <pc:sldMk cId="2589988996" sldId="264"/>
            <ac:spMk id="8" creationId="{39D6AC83-EE85-EFFB-5894-D91FE000F1AC}"/>
          </ac:spMkLst>
        </pc:spChg>
        <pc:spChg chg="add del mod">
          <ac:chgData name="monsenge katemo" userId="f70c38a342b0b6a5" providerId="LiveId" clId="{E0C7B026-5773-4383-B548-5923513FE28E}" dt="2026-07-03T11:35:39.128" v="1327" actId="478"/>
          <ac:spMkLst>
            <pc:docMk/>
            <pc:sldMk cId="2589988996" sldId="264"/>
            <ac:spMk id="11" creationId="{944DF4EA-CDD2-2D12-5182-1F83A42D7F82}"/>
          </ac:spMkLst>
        </pc:spChg>
        <pc:picChg chg="add del mod ord">
          <ac:chgData name="monsenge katemo" userId="f70c38a342b0b6a5" providerId="LiveId" clId="{E0C7B026-5773-4383-B548-5923513FE28E}" dt="2026-07-03T11:31:20.303" v="1306" actId="478"/>
          <ac:picMkLst>
            <pc:docMk/>
            <pc:sldMk cId="2589988996" sldId="264"/>
            <ac:picMk id="5" creationId="{B7BE95FA-295B-E409-DF88-DB4540B62879}"/>
          </ac:picMkLst>
        </pc:picChg>
        <pc:picChg chg="add mod">
          <ac:chgData name="monsenge katemo" userId="f70c38a342b0b6a5" providerId="LiveId" clId="{E0C7B026-5773-4383-B548-5923513FE28E}" dt="2026-07-03T11:35:32.186" v="1325" actId="1440"/>
          <ac:picMkLst>
            <pc:docMk/>
            <pc:sldMk cId="2589988996" sldId="264"/>
            <ac:picMk id="10" creationId="{1343F193-B858-1D1E-B0FD-7882AB2639B8}"/>
          </ac:picMkLst>
        </pc:picChg>
        <pc:picChg chg="add mod">
          <ac:chgData name="monsenge katemo" userId="f70c38a342b0b6a5" providerId="LiveId" clId="{E0C7B026-5773-4383-B548-5923513FE28E}" dt="2026-07-03T11:35:04.360" v="1318" actId="1440"/>
          <ac:picMkLst>
            <pc:docMk/>
            <pc:sldMk cId="2589988996" sldId="264"/>
            <ac:picMk id="13" creationId="{C80DB59B-4B63-A132-BF35-80D31FA6C4B0}"/>
          </ac:picMkLst>
        </pc:picChg>
      </pc:sldChg>
      <pc:sldChg chg="addSp delSp modSp new mod">
        <pc:chgData name="monsenge katemo" userId="f70c38a342b0b6a5" providerId="LiveId" clId="{E0C7B026-5773-4383-B548-5923513FE28E}" dt="2026-07-03T11:40:14.137" v="1353" actId="1440"/>
        <pc:sldMkLst>
          <pc:docMk/>
          <pc:sldMk cId="3326281760" sldId="266"/>
        </pc:sldMkLst>
        <pc:spChg chg="mod">
          <ac:chgData name="monsenge katemo" userId="f70c38a342b0b6a5" providerId="LiveId" clId="{E0C7B026-5773-4383-B548-5923513FE28E}" dt="2026-07-03T11:37:05.738" v="1330" actId="122"/>
          <ac:spMkLst>
            <pc:docMk/>
            <pc:sldMk cId="3326281760" sldId="266"/>
            <ac:spMk id="2" creationId="{62BC589A-2B81-4195-76B6-652485513727}"/>
          </ac:spMkLst>
        </pc:spChg>
        <pc:spChg chg="mod">
          <ac:chgData name="monsenge katemo" userId="f70c38a342b0b6a5" providerId="LiveId" clId="{E0C7B026-5773-4383-B548-5923513FE28E}" dt="2026-07-03T11:37:48.905" v="1333" actId="255"/>
          <ac:spMkLst>
            <pc:docMk/>
            <pc:sldMk cId="3326281760" sldId="266"/>
            <ac:spMk id="3" creationId="{298A7F06-FB83-C22A-A6D0-1BCD6880B045}"/>
          </ac:spMkLst>
        </pc:spChg>
        <pc:spChg chg="add del mod">
          <ac:chgData name="monsenge katemo" userId="f70c38a342b0b6a5" providerId="LiveId" clId="{E0C7B026-5773-4383-B548-5923513FE28E}" dt="2026-07-03T11:39:17.556" v="1338" actId="478"/>
          <ac:spMkLst>
            <pc:docMk/>
            <pc:sldMk cId="3326281760" sldId="266"/>
            <ac:spMk id="6" creationId="{4EE72348-722F-D21D-C64C-94C6E5587976}"/>
          </ac:spMkLst>
        </pc:spChg>
        <pc:picChg chg="add mod">
          <ac:chgData name="monsenge katemo" userId="f70c38a342b0b6a5" providerId="LiveId" clId="{E0C7B026-5773-4383-B548-5923513FE28E}" dt="2026-07-03T11:40:08.990" v="1352" actId="1440"/>
          <ac:picMkLst>
            <pc:docMk/>
            <pc:sldMk cId="3326281760" sldId="266"/>
            <ac:picMk id="5" creationId="{D4C64D27-2770-FAD3-9E24-CAAAE49CBEE5}"/>
          </ac:picMkLst>
        </pc:picChg>
        <pc:picChg chg="add mod">
          <ac:chgData name="monsenge katemo" userId="f70c38a342b0b6a5" providerId="LiveId" clId="{E0C7B026-5773-4383-B548-5923513FE28E}" dt="2026-07-03T11:40:14.137" v="1353" actId="1440"/>
          <ac:picMkLst>
            <pc:docMk/>
            <pc:sldMk cId="3326281760" sldId="266"/>
            <ac:picMk id="8" creationId="{F7F72F02-FF80-D35F-86C0-520466279D3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6C2580-28E7-453D-B863-D9581E5C6B99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5CCC4C-875F-4414-9BC3-0813D8D36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824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matter </a:t>
            </a:r>
            <a:r>
              <a:rPr lang="en-GB" dirty="0" err="1"/>
              <a:t>because,nurses</a:t>
            </a:r>
            <a:r>
              <a:rPr lang="en-GB" dirty="0"/>
              <a:t> often work in busy environments and must prioritise multiple patients and make  safe decisions quickly.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5CCC4C-875F-4414-9BC3-0813D8D364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343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25345-191A-6966-E99C-7F21055EBC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FCE9CE-412A-8370-FCBD-4DA921DC00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9DF99-BA53-ABFD-5DFC-5FE09ED42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6455E-34CD-3DF1-E3ED-8766DFF4E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A8BCF-AACA-6B8A-0B01-AA81F6277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30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3C444-CC2F-A778-F618-26A75C105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AD0C3-502B-AB9B-E6DF-DB6FEA407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E1288-BFA3-7B80-E3B3-C0D803F70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038A5-3023-D862-EBE9-82388C3C3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94F9F-F984-83B5-D4B6-9E80785B7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14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DE06-1B01-F602-9D7C-F7F2813B1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8A6F9-423B-D2CC-6C9E-03C79FB5A8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4435B-10ED-6ED9-DA97-68C66C520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26A2B-2370-6854-BFF1-45218F241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D075F-7BF9-CD03-2826-ABC378E9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56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D09A-8805-4939-C401-1AA336C84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A9718-4680-A11B-4D08-2EBA7AF7F1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3EDA73-A08F-A77A-4EA2-26D3AE182F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A3DDB7-1733-E9B2-D5B3-CF64832FC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EA339-0F07-AB18-9537-1AFE8F96F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E45CB-F7B6-0CC6-510E-32ABB42E7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72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6D33A-E9CD-F2C7-3DBA-8A3A0E9AD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CED33-761F-76A9-BEFF-611C0BE3E6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F1CC1-641E-C7F2-9FD6-FF3CD7CD9A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8B9C1D-D3A3-BB0A-839A-11C4AB32C9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B55898-F82A-39C2-3BF7-D0E5328F87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9D1107-735D-A7C1-7FFF-520EC1587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55C602-014A-42D9-A153-EE6EE5667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2A3CE0-D588-B9E4-010E-3BAFD95B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243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8E37-0B89-B263-12B5-01C1E8775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1B4BBD-D722-979F-0C1E-BA62A5BE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A7BEB4-6C1B-08C7-E38C-F471E827D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DE05DA-1912-43E9-26E4-16953BCE3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23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6000F8-0DF0-0E2D-0A1C-974913958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49B55A-F6FB-7AA4-8F8E-61F3F8310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D87A7F-2631-58E3-7150-567F67E49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20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C71F0-B173-B10B-4194-7707EDC03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DBC02-DC2D-FEA6-E024-AD4C9A414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02BB5F-77F6-93EB-B711-B97C333C45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49BF1-339D-991A-AE73-00B4E9AFE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FCA27A-D102-9ECC-6140-3B44801FB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3CF0E-9022-AA1E-757C-EDE795451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59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C11A8-7FDD-5FE3-3F81-D25BB2D3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02037A-6853-C3B5-0DE2-C0109B19FA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410269-D1F6-BBA9-8DCB-5F377C13CC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26ED4F-F6D8-32A0-79AF-2913BD585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B9168B-CC44-EDC8-0A06-ABE7DF3A2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6CADE6-99B2-2CF3-BF9C-D4BB12DB7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429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FE9E7-FF9E-DC37-7628-960240F8C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34F38A-F221-1E21-84B6-AE2650E6F8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10453-F609-1532-5365-638FB2F87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B34C4-9406-9184-0E51-323AADB24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ADA4C-B0EB-F946-E611-572490488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187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20BDD5-29A8-F783-908D-6CB82E03D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BD05F0-0384-9186-5FBC-9B190A3061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8FA94-4187-02D6-F08F-AA7917E58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59ABC-5F24-236E-FA26-FF01CBC0B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EE5DD-7D8E-8A11-D3C1-510BEAE23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27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343CD1-92C6-D32F-C0C5-4D112281F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92B58-B43D-0DBF-942C-A366DD132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5B402-37EB-D7BD-CEF0-941DE3135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03771-180B-44CE-B027-855557DFC7C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700C5-ADF6-61E4-BA7A-DA17AF560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CA089-890D-59B8-4322-EED004C355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A88CE-7C89-4830-9190-0AB7F5976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714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studies.blogs.bristol.ac.uk/2017/03/14/crisis-in-care-homes-how-can-we-improve-standards-in-the-context-of-austerit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esearchoutreach.org/articles/frailty-screening-doing-good-avoiding-harm/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doorway.blogspot.com/2018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rawpixel.com/search/nurse" TargetMode="External"/><Relationship Id="rId4" Type="http://schemas.openxmlformats.org/officeDocument/2006/relationships/image" Target="../media/image4.1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hyperlink" Target="https://www.publicdomainpictures.net/en/view-image.php?image=190485&amp;picture=stethoscope" TargetMode="External"/><Relationship Id="rId7" Type="http://schemas.openxmlformats.org/officeDocument/2006/relationships/hyperlink" Target="https://www.rawpixel.com/search/nurse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1"/><Relationship Id="rId5" Type="http://schemas.openxmlformats.org/officeDocument/2006/relationships/hyperlink" Target="https://freepngimg.com/png/15001-nurse-png-image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6.png"/><Relationship Id="rId9" Type="http://schemas.openxmlformats.org/officeDocument/2006/relationships/hyperlink" Target="https://pearlywerkz.blogspot.com/2020/03/your-list-of-7-essential-items-on-go-to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pain-care-role-social-class-nurses-patient-management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3943/team-business-people" TargetMode="External"/><Relationship Id="rId2" Type="http://schemas.openxmlformats.org/officeDocument/2006/relationships/image" Target="../media/image10.1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image/1050/free-photo-image-teamwork-team-fist" TargetMode="External"/><Relationship Id="rId4" Type="http://schemas.openxmlformats.org/officeDocument/2006/relationships/image" Target="../media/image11.1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textbc.ca/vitalsignmeasurement/chapter/general-points-to-consider-in-vital-sign-measurement/" TargetMode="External"/><Relationship Id="rId3" Type="http://schemas.openxmlformats.org/officeDocument/2006/relationships/image" Target="../media/image12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190485&amp;picture=stethoscope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pxhere.com/en/photo/1441931" TargetMode="External"/><Relationship Id="rId9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domainpictures.net/view-image.php?image=37364&amp;amp;picture=pielegniarki-uniform&amp;amp;large=1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image/513678/young-female-nurse-taking-notes" TargetMode="Externa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worldbank/6468544443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aintswire.usatoday.com/story/news/local/2020/02/06/nurses-nursing-students-join-forces-improve-health-care/4677655002/" TargetMode="Externa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rendreport.de/new-work-arbeiten-4-0-2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blicdomainpictures.net/en/view-image.php?image=55537&amp;picture=stethoscope" TargetMode="Externa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economics/hospital-mergers-health-care-costs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en/photo/1203833" TargetMode="External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attualita-infermieri/inghilterra-votato-accordo-per-aumento-stipendio.html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comedynose/3797160719/" TargetMode="External"/><Relationship Id="rId4" Type="http://schemas.openxmlformats.org/officeDocument/2006/relationships/image" Target="../media/image2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9C8557-89F5-6FEC-5804-D5078FFB34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9675" y="414517"/>
            <a:ext cx="4247215" cy="30524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9A0E70-FAAA-87AE-090F-3FEEACE982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06269" y="321089"/>
            <a:ext cx="3659043" cy="61746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69AA8-D230-40E0-2097-DB8AD4C78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33245"/>
            <a:ext cx="10515600" cy="5443718"/>
          </a:xfrm>
        </p:spPr>
        <p:txBody>
          <a:bodyPr/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Student Name: </a:t>
            </a:r>
          </a:p>
          <a:p>
            <a:pPr marL="0" indent="0" algn="ctr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Tatianna Chuma </a:t>
            </a:r>
          </a:p>
          <a:p>
            <a:pPr marL="0" indent="0" algn="ctr">
              <a:buNone/>
            </a:pPr>
            <a:r>
              <a:rPr lang="en-GB" b="1" dirty="0"/>
              <a:t>Student Id : </a:t>
            </a:r>
            <a:r>
              <a:rPr lang="en-GB" dirty="0"/>
              <a:t>2545278</a:t>
            </a:r>
          </a:p>
          <a:p>
            <a:pPr marL="0" indent="0" algn="ctr">
              <a:buNone/>
            </a:pPr>
            <a:r>
              <a:rPr lang="en-GB" b="1" dirty="0"/>
              <a:t>Programme : </a:t>
            </a:r>
          </a:p>
          <a:p>
            <a:pPr marL="0" indent="0" algn="ctr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</a:t>
            </a:r>
          </a:p>
          <a:p>
            <a:pPr marL="0" indent="0" algn="ctr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Health and social Care.</a:t>
            </a:r>
          </a:p>
          <a:p>
            <a:pPr marL="0" indent="0" algn="ctr">
              <a:buNone/>
            </a:pPr>
            <a:r>
              <a:rPr lang="en-GB" b="1" dirty="0"/>
              <a:t>Module: </a:t>
            </a:r>
          </a:p>
          <a:p>
            <a:pPr marL="0" indent="0" algn="ctr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</a:p>
          <a:p>
            <a:pPr marL="0" indent="0" algn="ctr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       </a:t>
            </a:r>
          </a:p>
          <a:p>
            <a:pPr marL="0" indent="0" algn="ctr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LHSC 4001       </a:t>
            </a:r>
          </a:p>
          <a:p>
            <a:pPr marL="0" indent="0" algn="ctr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63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55727D-74AB-6845-FD45-1346D2B290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0"/>
            <a:ext cx="1716000" cy="14319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6A7008-63D0-96DD-004C-82DE2461C2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53911" y="258128"/>
            <a:ext cx="3738398" cy="63866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073F51-DC22-4C6C-FB83-A7A3CE300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55609"/>
            <a:ext cx="9144000" cy="1345720"/>
          </a:xfrm>
        </p:spPr>
        <p:txBody>
          <a:bodyPr>
            <a:normAutofit fontScale="90000"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Role and Responsibilities of a Nurse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0F375E-2E1B-1D14-AF09-EABE79BEB7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25615"/>
            <a:ext cx="9144000" cy="4097547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Responsibilities:   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 patients 'physical and mental health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 safe ,compassionate care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Administer medication safely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 patient progress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with multidisciplinary teams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accurate patient records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health &amp; wellbeing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 professional standards and ethics</a:t>
            </a:r>
          </a:p>
          <a:p>
            <a:pPr algn="l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care (2024).</a:t>
            </a:r>
          </a:p>
        </p:txBody>
      </p:sp>
    </p:spTree>
    <p:extLst>
      <p:ext uri="{BB962C8B-B14F-4D97-AF65-F5344CB8AC3E}">
        <p14:creationId xmlns:p14="http://schemas.microsoft.com/office/powerpoint/2010/main" val="561209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1CFDA15-B698-FF1F-0DB3-44B4DDCF54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57865" y="2536905"/>
            <a:ext cx="2812211" cy="20469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35FB29-D44E-C487-941B-AD67EB4F68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98807" y="1825625"/>
            <a:ext cx="2812211" cy="27032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4CC410-172E-0C79-F375-4795E65F2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Essential Skills Required for Nursing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FE2EC-9E37-7C78-5B33-A7EACDBAF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Technical Skills   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knowledge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Medication administration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 prevention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 life support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 Keeping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1B4807-B0AB-5040-97FF-213AA866EE9C}"/>
              </a:ext>
            </a:extLst>
          </p:cNvPr>
          <p:cNvSpPr txBox="1"/>
          <p:nvPr/>
        </p:nvSpPr>
        <p:spPr>
          <a:xfrm>
            <a:off x="6211019" y="1940943"/>
            <a:ext cx="392501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b="1" dirty="0"/>
              <a:t>Employability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Teamwork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Problem-solving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care (2024).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327F15-953F-375A-89E2-3232C7AE7E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3965" y="4680511"/>
            <a:ext cx="3441220" cy="19356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C66F4A-6291-3FEE-E11E-3C74692C3FE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611715" y="4583826"/>
            <a:ext cx="4900644" cy="19356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57F825-9347-B3B8-86E0-F55B557517EF}"/>
              </a:ext>
            </a:extLst>
          </p:cNvPr>
          <p:cNvSpPr txBox="1"/>
          <p:nvPr/>
        </p:nvSpPr>
        <p:spPr>
          <a:xfrm>
            <a:off x="5684808" y="7023180"/>
            <a:ext cx="49006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pearlywerkz.blogspot.com/2020/03/your-list-of-7-essential-items-on-go-to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8332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7827BC-7521-9D55-7EE6-719E00B2E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38600" y="1264130"/>
            <a:ext cx="7315200" cy="5295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FA07D-C849-2E92-B9DB-CAEA897CF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C1E9B-A30B-E1A5-981E-F9E8829C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Current Skills  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Compassion and empathy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Reliable and punctual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listening skills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remain calm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Willingness to learn</a:t>
            </a:r>
          </a:p>
        </p:txBody>
      </p:sp>
    </p:spTree>
    <p:extLst>
      <p:ext uri="{BB962C8B-B14F-4D97-AF65-F5344CB8AC3E}">
        <p14:creationId xmlns:p14="http://schemas.microsoft.com/office/powerpoint/2010/main" val="177538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64996-A339-E9AE-818C-E8A7BFFEB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EC4E5-83D6-55CF-7E28-8E9F33DF3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02" y="2113472"/>
            <a:ext cx="10515600" cy="3359478"/>
          </a:xfrm>
        </p:spPr>
        <p:txBody>
          <a:bodyPr/>
          <a:lstStyle/>
          <a:p>
            <a:r>
              <a:rPr lang="en-GB" dirty="0"/>
              <a:t>I’m able to communicate respectfully with different people.</a:t>
            </a:r>
          </a:p>
          <a:p>
            <a:r>
              <a:rPr lang="en-GB" dirty="0"/>
              <a:t>I’m comfortable working as part of a team.</a:t>
            </a:r>
          </a:p>
          <a:p>
            <a:r>
              <a:rPr lang="en-GB" dirty="0"/>
              <a:t>I enjoy helping and supporting others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9D5625-6F5C-EA2E-987B-889966E79B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0196" y="3640348"/>
            <a:ext cx="4823604" cy="25102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5FBF59-0C67-27B0-A513-DC67971FF4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02101" y="3793211"/>
            <a:ext cx="3759679" cy="2616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19363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A260965-C7A5-673D-58DE-51F9691CBA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0800000" flipH="1" flipV="1">
            <a:off x="9592575" y="2984741"/>
            <a:ext cx="2466272" cy="335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14A3A8-056B-EF5C-53E2-521895CBB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Areas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FC0EB-A23C-D7CE-872B-81F77713D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Weaknesses 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My limited clinical experience</a:t>
            </a:r>
          </a:p>
          <a:p>
            <a:r>
              <a:rPr lang="en-GB" dirty="0"/>
              <a:t>More public speaking </a:t>
            </a:r>
            <a:r>
              <a:rPr lang="en-GB" b="1" dirty="0"/>
              <a:t>confidence</a:t>
            </a:r>
          </a:p>
          <a:p>
            <a:r>
              <a:rPr lang="en-GB" b="1" dirty="0"/>
              <a:t>Time management </a:t>
            </a:r>
            <a:r>
              <a:rPr lang="en-GB" dirty="0"/>
              <a:t>under pressure</a:t>
            </a:r>
          </a:p>
          <a:p>
            <a:r>
              <a:rPr lang="en-GB" dirty="0"/>
              <a:t>Delegating Tasks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CB3091-8661-777D-688B-45EE2A9D93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 flipV="1">
            <a:off x="2911701" y="3666226"/>
            <a:ext cx="136763" cy="671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FE8BBE-8D14-55F5-8B29-0EADA1AAB42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0800000" flipH="1" flipV="1">
            <a:off x="6236898" y="3429000"/>
            <a:ext cx="3355677" cy="2722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FA21C2-BF8C-504A-3225-7CEDBFC29DB9}"/>
              </a:ext>
            </a:extLst>
          </p:cNvPr>
          <p:cNvSpPr txBox="1"/>
          <p:nvPr/>
        </p:nvSpPr>
        <p:spPr>
          <a:xfrm flipH="1" flipV="1">
            <a:off x="7869921" y="7399274"/>
            <a:ext cx="458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opentextbc.ca/vitalsignmeasurement/chapter/general-points-to-consider-in-vital-sign-measure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27930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4E01390-12FA-02C4-6266-CFB043471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4415" y="1656272"/>
            <a:ext cx="3660475" cy="3545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9ED423-774A-28E3-CEE5-3AE80F9E0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Areas for Improvement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6908-BA6A-0AD9-9E15-753F67ECC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Improvement Plan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 in health &amp; social care settings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 first aid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Attend communication workshops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Practice public speaking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Shadow experienced nurses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time management tools.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1648F0-2FDE-383B-83D3-BFFE78F9ED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28536" y="4185249"/>
            <a:ext cx="4370717" cy="2438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64734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39775725-F03A-D6F7-984A-B78126917F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3683" y="4632386"/>
            <a:ext cx="5279366" cy="1996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958D45-C6EF-65D2-D104-A8F55F6FD8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7970" y="1319842"/>
            <a:ext cx="4792218" cy="3207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098407-08B5-BE85-ECFB-5FAAB1D86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SMART Goals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F94065-709D-EF95-A4BC-2D905B9B88FE}"/>
              </a:ext>
            </a:extLst>
          </p:cNvPr>
          <p:cNvSpPr txBox="1"/>
          <p:nvPr/>
        </p:nvSpPr>
        <p:spPr>
          <a:xfrm>
            <a:off x="5555411" y="1621766"/>
            <a:ext cx="500332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Goal 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must complete a healthcare support or care assistant placement.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Measurable: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work to complete at least 100 hrs of practical health care experience.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Achievable: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Apply to hospital, care homes and community organisations.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Relevant 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Develop practical nursing and patient care skills.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– bound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I must achieve all this within the next 6 to 12 months.</a:t>
            </a:r>
          </a:p>
        </p:txBody>
      </p:sp>
    </p:spTree>
    <p:extLst>
      <p:ext uri="{BB962C8B-B14F-4D97-AF65-F5344CB8AC3E}">
        <p14:creationId xmlns:p14="http://schemas.microsoft.com/office/powerpoint/2010/main" val="3647446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4FE672D-7504-DC80-2523-75C57159E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29865" y="4030951"/>
            <a:ext cx="5322498" cy="22490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73F5A3D-78CC-27F3-D31E-AEFF8F5FE2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10719" y="1250101"/>
            <a:ext cx="5079333" cy="24934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6E2604-3FE5-02B8-3A68-699BF646B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Understanding the Nursing Profession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1610FB-9E92-3C6E-F4B0-4522FF435CC7}"/>
              </a:ext>
            </a:extLst>
          </p:cNvPr>
          <p:cNvSpPr txBox="1"/>
          <p:nvPr/>
        </p:nvSpPr>
        <p:spPr>
          <a:xfrm>
            <a:off x="1802921" y="2329132"/>
            <a:ext cx="49256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Employer Expectations: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2026, employers look for :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Compassion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behaviour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–centred care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Flexibility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835B0A-5AD4-5227-3E8B-72B81393737D}"/>
              </a:ext>
            </a:extLst>
          </p:cNvPr>
          <p:cNvSpPr txBox="1"/>
          <p:nvPr/>
        </p:nvSpPr>
        <p:spPr>
          <a:xfrm>
            <a:off x="2216989" y="6012611"/>
            <a:ext cx="26396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NHS England (2024)</a:t>
            </a:r>
          </a:p>
        </p:txBody>
      </p:sp>
    </p:spTree>
    <p:extLst>
      <p:ext uri="{BB962C8B-B14F-4D97-AF65-F5344CB8AC3E}">
        <p14:creationId xmlns:p14="http://schemas.microsoft.com/office/powerpoint/2010/main" val="1236076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01541-5B7F-66AF-C638-186E44D67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A8EC1D-97F1-405D-AA62-3147674DF207}"/>
              </a:ext>
            </a:extLst>
          </p:cNvPr>
          <p:cNvSpPr txBox="1"/>
          <p:nvPr/>
        </p:nvSpPr>
        <p:spPr>
          <a:xfrm>
            <a:off x="1535501" y="2346385"/>
            <a:ext cx="647843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 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requires both technical and employability skills.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possess several strengths including communication and empathy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identified weaknesses that I am actively working to improve.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SMART goal will help prepare me for a successful nursing career.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343F193-B858-1D1E-B0FD-7882AB2639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13940" y="1587260"/>
            <a:ext cx="3631720" cy="25519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0DB59B-4B63-A132-BF35-80D31FA6C4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63775" y="4572000"/>
            <a:ext cx="4226942" cy="2062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9988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589A-2B81-4195-76B6-652485513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A7F06-FB83-C22A-A6D0-1BCD6880B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and Midwifery Council (2018)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Code: Professional Standards of Practice and Behaviour for Nurses, Midwives and Nursing Associates.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London: NMC.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Careers: Nursing.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 the official NHS careers website.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Careers (2024)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Nurse Career Information.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 the official Health Careers website.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College of Nursing (2024)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Careers in Nursing.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London: RCN.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Care (2024)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 Skills in Adult Social Care.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64D27-2770-FAD3-9E24-CAAAE49CBE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5804" y="4045789"/>
            <a:ext cx="4659342" cy="2380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F72F02-FF80-D35F-86C0-520466279D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95202" y="4045790"/>
            <a:ext cx="6090601" cy="2447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262817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495</Words>
  <Application>Microsoft Office PowerPoint</Application>
  <PresentationFormat>Widescreen</PresentationFormat>
  <Paragraphs>102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The Role and Responsibilities of a Nurse</vt:lpstr>
      <vt:lpstr>Essential Skills Required for Nursing </vt:lpstr>
      <vt:lpstr>My Strengths</vt:lpstr>
      <vt:lpstr>Evidence </vt:lpstr>
      <vt:lpstr>My Areas for Improvement</vt:lpstr>
      <vt:lpstr>My Areas for Improvement</vt:lpstr>
      <vt:lpstr>My SMART Goals </vt:lpstr>
      <vt:lpstr>Understanding the Nursing Profession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monsenge katemo</dc:creator>
  <cp:lastModifiedBy>Tatianna Chuma (2545278)</cp:lastModifiedBy>
  <cp:revision>2</cp:revision>
  <dcterms:created xsi:type="dcterms:W3CDTF">2026-07-02T23:52:40Z</dcterms:created>
  <dcterms:modified xsi:type="dcterms:W3CDTF">2026-07-17T21:42:39Z</dcterms:modified>
</cp:coreProperties>
</file>