
<file path=[Content_Types].xml><?xml version="1.0" encoding="utf-8"?>
<Types xmlns="http://schemas.openxmlformats.org/package/2006/content-types">
  <Default Extension="xml" ContentType="application/xml"/>
  <Default Extension="jpeg" ContentType="image/jpeg"/>
  <Default Extension="jpg" ContentType="image/jpeg"/>
  <Default Extension="rels" ContentType="application/vnd.openxmlformats-package.relationships+xml"/>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sldIdLst>
    <p:sldId id="256" r:id="rId2"/>
    <p:sldId id="257" r:id="rId3"/>
    <p:sldId id="330" r:id="rId4"/>
    <p:sldId id="324" r:id="rId5"/>
    <p:sldId id="278" r:id="rId6"/>
    <p:sldId id="302" r:id="rId7"/>
    <p:sldId id="305" r:id="rId8"/>
    <p:sldId id="307" r:id="rId9"/>
    <p:sldId id="316" r:id="rId10"/>
    <p:sldId id="317" r:id="rId11"/>
    <p:sldId id="300" r:id="rId12"/>
    <p:sldId id="331" r:id="rId13"/>
    <p:sldId id="320" r:id="rId14"/>
    <p:sldId id="319" r:id="rId15"/>
    <p:sldId id="334" r:id="rId16"/>
    <p:sldId id="335" r:id="rId17"/>
    <p:sldId id="336" r:id="rId18"/>
    <p:sldId id="337" r:id="rId19"/>
    <p:sldId id="338" r:id="rId20"/>
    <p:sldId id="339" r:id="rId21"/>
    <p:sldId id="340" r:id="rId22"/>
    <p:sldId id="341" r:id="rId23"/>
    <p:sldId id="342" r:id="rId24"/>
    <p:sldId id="345" r:id="rId25"/>
    <p:sldId id="343" r:id="rId26"/>
    <p:sldId id="333"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90" d="100"/>
          <a:sy n="90" d="100"/>
        </p:scale>
        <p:origin x="-1200" y="-1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printerSettings" Target="printerSettings/printerSettings1.bin"/><Relationship Id="rId29" Type="http://schemas.openxmlformats.org/officeDocument/2006/relationships/presProps" Target="presProps.xml"/><Relationship Id="rId30" Type="http://schemas.openxmlformats.org/officeDocument/2006/relationships/viewProps" Target="viewProps.xml"/><Relationship Id="rId31" Type="http://schemas.openxmlformats.org/officeDocument/2006/relationships/theme" Target="theme/theme1.xml"/><Relationship Id="rId32"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800600" y="4624668"/>
            <a:ext cx="4038600" cy="933450"/>
          </a:xfrm>
        </p:spPr>
        <p:txBody>
          <a:bodyPr>
            <a:normAutofit/>
          </a:bodyPr>
          <a:lstStyle>
            <a:lvl1pPr>
              <a:defRPr sz="2800"/>
            </a:lvl1pPr>
          </a:lstStyle>
          <a:p>
            <a:r>
              <a:rPr lang="en-GB" smtClean="0"/>
              <a:t>Click to edit Master title style</a:t>
            </a:r>
            <a:endParaRPr/>
          </a:p>
        </p:txBody>
      </p:sp>
      <p:sp>
        <p:nvSpPr>
          <p:cNvPr id="3" name="Subtitle 2"/>
          <p:cNvSpPr>
            <a:spLocks noGrp="1"/>
          </p:cNvSpPr>
          <p:nvPr>
            <p:ph type="subTitle" idx="1"/>
          </p:nvPr>
        </p:nvSpPr>
        <p:spPr>
          <a:xfrm>
            <a:off x="4800600" y="5562599"/>
            <a:ext cx="4038600" cy="748553"/>
          </a:xfrm>
        </p:spPr>
        <p:txBody>
          <a:bodyPr>
            <a:normAutofit/>
          </a:bodyPr>
          <a:lstStyle>
            <a:lvl1pPr marL="0" indent="0" algn="l">
              <a:spcBef>
                <a:spcPts val="300"/>
              </a:spcBef>
              <a:buNone/>
              <a:defRPr sz="1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4800600" y="6425640"/>
            <a:ext cx="1232647" cy="365125"/>
          </a:xfrm>
        </p:spPr>
        <p:txBody>
          <a:bodyPr/>
          <a:lstStyle>
            <a:lvl1pPr algn="l">
              <a:defRPr/>
            </a:lvl1pPr>
          </a:lstStyle>
          <a:p>
            <a:fld id="{2DF66AD8-BC4A-4004-9882-414398D930CA}" type="datetimeFigureOut">
              <a:rPr lang="en-US" smtClean="0"/>
              <a:t>06/12/17</a:t>
            </a:fld>
            <a:endParaRPr lang="en-US"/>
          </a:p>
        </p:txBody>
      </p:sp>
      <p:sp>
        <p:nvSpPr>
          <p:cNvPr id="5" name="Footer Placeholder 4"/>
          <p:cNvSpPr>
            <a:spLocks noGrp="1"/>
          </p:cNvSpPr>
          <p:nvPr>
            <p:ph type="ftr" sz="quarter" idx="11"/>
          </p:nvPr>
        </p:nvSpPr>
        <p:spPr>
          <a:xfrm>
            <a:off x="6311153" y="6425640"/>
            <a:ext cx="2617694" cy="365125"/>
          </a:xfrm>
        </p:spPr>
        <p:txBody>
          <a:bodyPr/>
          <a:lstStyle>
            <a:lvl1pPr algn="r">
              <a:defRPr/>
            </a:lvl1pPr>
          </a:lstStyle>
          <a:p>
            <a:endParaRPr lang="en-US"/>
          </a:p>
        </p:txBody>
      </p:sp>
      <p:sp>
        <p:nvSpPr>
          <p:cNvPr id="7" name="Rectangle 6"/>
          <p:cNvSpPr/>
          <p:nvPr/>
        </p:nvSpPr>
        <p:spPr>
          <a:xfrm>
            <a:off x="282575" y="228600"/>
            <a:ext cx="4235450" cy="4187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ctangle 7"/>
          <p:cNvSpPr/>
          <p:nvPr/>
        </p:nvSpPr>
        <p:spPr>
          <a:xfrm>
            <a:off x="6802438" y="228600"/>
            <a:ext cx="2057400" cy="20391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ectangle 9"/>
          <p:cNvSpPr/>
          <p:nvPr/>
        </p:nvSpPr>
        <p:spPr>
          <a:xfrm>
            <a:off x="4624388" y="2377440"/>
            <a:ext cx="2057400" cy="203911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15" name="TextBox 14"/>
          <p:cNvSpPr txBox="1"/>
          <p:nvPr/>
        </p:nvSpPr>
        <p:spPr>
          <a:xfrm>
            <a:off x="424891" y="174812"/>
            <a:ext cx="413309" cy="830997"/>
          </a:xfrm>
          <a:prstGeom prst="rect">
            <a:avLst/>
          </a:prstGeom>
          <a:noFill/>
        </p:spPr>
        <p:txBody>
          <a:bodyPr wrap="square" lIns="0" tIns="0" rIns="0" bIns="0" rtlCol="0">
            <a:spAutoFit/>
          </a:bodyPr>
          <a:lstStyle/>
          <a:p>
            <a:r>
              <a:rPr sz="5400" b="1">
                <a:solidFill>
                  <a:schemeClr val="accent1">
                    <a:lumMod val="60000"/>
                    <a:lumOff val="40000"/>
                  </a:schemeClr>
                </a:solidFill>
              </a:rPr>
              <a:t>+</a:t>
            </a:r>
          </a:p>
        </p:txBody>
      </p:sp>
      <p:sp>
        <p:nvSpPr>
          <p:cNvPr id="11" name="Rectangle 10"/>
          <p:cNvSpPr/>
          <p:nvPr/>
        </p:nvSpPr>
        <p:spPr>
          <a:xfrm>
            <a:off x="4624388" y="228600"/>
            <a:ext cx="2057400" cy="203911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p:nvSpPr>
        <p:spPr>
          <a:xfrm>
            <a:off x="6802438" y="2377440"/>
            <a:ext cx="2057400" cy="20391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7" name="Rectangle 6"/>
          <p:cNvSpPr/>
          <p:nvPr/>
        </p:nvSpPr>
        <p:spPr>
          <a:xfrm>
            <a:off x="8210550" y="282574"/>
            <a:ext cx="642097"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06/12/17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
        <p:nvSpPr>
          <p:cNvPr id="9" name="TextBox 8"/>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10" name="Rectangle 9"/>
          <p:cNvSpPr/>
          <p:nvPr/>
        </p:nvSpPr>
        <p:spPr>
          <a:xfrm>
            <a:off x="8068235" y="282574"/>
            <a:ext cx="91440" cy="16002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and Content, Alt.">
    <p:spTree>
      <p:nvGrpSpPr>
        <p:cNvPr id="1" name=""/>
        <p:cNvGrpSpPr/>
        <p:nvPr/>
      </p:nvGrpSpPr>
      <p:grpSpPr>
        <a:xfrm>
          <a:off x="0" y="0"/>
          <a:ext cx="0" cy="0"/>
          <a:chOff x="0" y="0"/>
          <a:chExt cx="0" cy="0"/>
        </a:xfrm>
      </p:grpSpPr>
      <p:sp>
        <p:nvSpPr>
          <p:cNvPr id="7" name="Rectangle 6"/>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98474" y="134471"/>
            <a:ext cx="7556313" cy="995082"/>
          </a:xfrm>
        </p:spPr>
        <p:txBody>
          <a:bodyPr anchor="b" anchorCtr="0"/>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06/12/17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
        <p:nvSpPr>
          <p:cNvPr id="9" name="TextBox 8"/>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10" name="Text Placeholder 3"/>
          <p:cNvSpPr>
            <a:spLocks noGrp="1"/>
          </p:cNvSpPr>
          <p:nvPr>
            <p:ph type="body" sz="half" idx="2"/>
          </p:nvPr>
        </p:nvSpPr>
        <p:spPr>
          <a:xfrm>
            <a:off x="498518" y="1129553"/>
            <a:ext cx="7558960" cy="774700"/>
          </a:xfrm>
        </p:spPr>
        <p:txBody>
          <a:bodyPr vert="horz" lIns="91440" tIns="45720" rIns="91440" bIns="45720" rtlCol="0" anchor="t" anchorCtr="0">
            <a:noAutofit/>
          </a:bodyPr>
          <a:lstStyle>
            <a:lvl1pPr marL="0" indent="0">
              <a:buNone/>
              <a:defRPr kumimoji="0" sz="2400" b="0" i="0" u="none" strike="noStrike" kern="1200" cap="none" spc="0" normalizeH="0" baseline="0">
                <a:ln>
                  <a:noFill/>
                </a:ln>
                <a:solidFill>
                  <a:schemeClr val="accent3"/>
                </a:solidFill>
                <a:effectLst/>
                <a:uLnTx/>
                <a:uFillTx/>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Slide with 2 Pictures">
    <p:spTree>
      <p:nvGrpSpPr>
        <p:cNvPr id="1" name=""/>
        <p:cNvGrpSpPr/>
        <p:nvPr/>
      </p:nvGrpSpPr>
      <p:grpSpPr>
        <a:xfrm>
          <a:off x="0" y="0"/>
          <a:ext cx="0" cy="0"/>
          <a:chOff x="0" y="0"/>
          <a:chExt cx="0" cy="0"/>
        </a:xfrm>
      </p:grpSpPr>
      <p:sp>
        <p:nvSpPr>
          <p:cNvPr id="2" name="Title 1"/>
          <p:cNvSpPr>
            <a:spLocks noGrp="1"/>
          </p:cNvSpPr>
          <p:nvPr>
            <p:ph type="ctrTitle"/>
          </p:nvPr>
        </p:nvSpPr>
        <p:spPr>
          <a:xfrm>
            <a:off x="4800600" y="4624668"/>
            <a:ext cx="4038600" cy="933450"/>
          </a:xfrm>
        </p:spPr>
        <p:txBody>
          <a:bodyPr>
            <a:normAutofit/>
          </a:bodyPr>
          <a:lstStyle>
            <a:lvl1pPr>
              <a:defRPr sz="2800"/>
            </a:lvl1pPr>
          </a:lstStyle>
          <a:p>
            <a:r>
              <a:rPr lang="en-GB" smtClean="0"/>
              <a:t>Click to edit Master title style</a:t>
            </a:r>
            <a:endParaRPr/>
          </a:p>
        </p:txBody>
      </p:sp>
      <p:sp>
        <p:nvSpPr>
          <p:cNvPr id="3" name="Subtitle 2"/>
          <p:cNvSpPr>
            <a:spLocks noGrp="1"/>
          </p:cNvSpPr>
          <p:nvPr>
            <p:ph type="subTitle" idx="1"/>
          </p:nvPr>
        </p:nvSpPr>
        <p:spPr>
          <a:xfrm>
            <a:off x="4800600" y="5562599"/>
            <a:ext cx="4038600" cy="748553"/>
          </a:xfrm>
        </p:spPr>
        <p:txBody>
          <a:bodyPr>
            <a:normAutofit/>
          </a:bodyPr>
          <a:lstStyle>
            <a:lvl1pPr marL="0" indent="0" algn="l">
              <a:spcBef>
                <a:spcPts val="300"/>
              </a:spcBef>
              <a:buNone/>
              <a:defRPr sz="1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4800600" y="6425640"/>
            <a:ext cx="1232647" cy="365125"/>
          </a:xfrm>
        </p:spPr>
        <p:txBody>
          <a:bodyPr/>
          <a:lstStyle>
            <a:lvl1pPr algn="l">
              <a:defRPr/>
            </a:lvl1pPr>
          </a:lstStyle>
          <a:p>
            <a:fld id="{2DF66AD8-BC4A-4004-9882-414398D930CA}" type="datetimeFigureOut">
              <a:rPr lang="en-US" smtClean="0"/>
              <a:t>06/12/17</a:t>
            </a:fld>
            <a:endParaRPr lang="en-US"/>
          </a:p>
        </p:txBody>
      </p:sp>
      <p:sp>
        <p:nvSpPr>
          <p:cNvPr id="5" name="Footer Placeholder 4"/>
          <p:cNvSpPr>
            <a:spLocks noGrp="1"/>
          </p:cNvSpPr>
          <p:nvPr>
            <p:ph type="ftr" sz="quarter" idx="11"/>
          </p:nvPr>
        </p:nvSpPr>
        <p:spPr>
          <a:xfrm>
            <a:off x="6311153" y="6425640"/>
            <a:ext cx="2617694" cy="365125"/>
          </a:xfrm>
        </p:spPr>
        <p:txBody>
          <a:bodyPr/>
          <a:lstStyle>
            <a:lvl1pPr algn="r">
              <a:defRPr/>
            </a:lvl1pPr>
          </a:lstStyle>
          <a:p>
            <a:endParaRPr lang="en-US"/>
          </a:p>
        </p:txBody>
      </p:sp>
      <p:sp>
        <p:nvSpPr>
          <p:cNvPr id="7" name="Rectangle 6"/>
          <p:cNvSpPr/>
          <p:nvPr/>
        </p:nvSpPr>
        <p:spPr>
          <a:xfrm>
            <a:off x="282575" y="228600"/>
            <a:ext cx="4235450" cy="4187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ctangle 7"/>
          <p:cNvSpPr/>
          <p:nvPr/>
        </p:nvSpPr>
        <p:spPr>
          <a:xfrm>
            <a:off x="6802438" y="228600"/>
            <a:ext cx="2057400" cy="20391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ectangle 9"/>
          <p:cNvSpPr/>
          <p:nvPr/>
        </p:nvSpPr>
        <p:spPr>
          <a:xfrm>
            <a:off x="4624388" y="2377440"/>
            <a:ext cx="2057400" cy="203911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3" name="Picture Placeholder 12"/>
          <p:cNvSpPr>
            <a:spLocks noGrp="1"/>
          </p:cNvSpPr>
          <p:nvPr>
            <p:ph type="pic" sz="quarter" idx="12"/>
          </p:nvPr>
        </p:nvSpPr>
        <p:spPr>
          <a:xfrm>
            <a:off x="4624388" y="228600"/>
            <a:ext cx="2057400" cy="2039112"/>
          </a:xfrm>
        </p:spPr>
        <p:txBody>
          <a:bodyPr/>
          <a:lstStyle>
            <a:lvl1pPr>
              <a:buNone/>
              <a:defRPr/>
            </a:lvl1pPr>
          </a:lstStyle>
          <a:p>
            <a:r>
              <a:rPr lang="en-GB" smtClean="0"/>
              <a:t>Drag picture to placeholder or click icon to add</a:t>
            </a:r>
            <a:endParaRPr/>
          </a:p>
        </p:txBody>
      </p:sp>
      <p:sp>
        <p:nvSpPr>
          <p:cNvPr id="14" name="Picture Placeholder 12"/>
          <p:cNvSpPr>
            <a:spLocks noGrp="1"/>
          </p:cNvSpPr>
          <p:nvPr>
            <p:ph type="pic" sz="quarter" idx="13"/>
          </p:nvPr>
        </p:nvSpPr>
        <p:spPr>
          <a:xfrm>
            <a:off x="6802438" y="2377440"/>
            <a:ext cx="2057400" cy="2039112"/>
          </a:xfrm>
        </p:spPr>
        <p:txBody>
          <a:bodyPr/>
          <a:lstStyle>
            <a:lvl1pPr>
              <a:buNone/>
              <a:defRPr/>
            </a:lvl1pPr>
          </a:lstStyle>
          <a:p>
            <a:r>
              <a:rPr lang="en-GB" smtClean="0"/>
              <a:t>Drag picture to placeholder or click icon to add</a:t>
            </a:r>
            <a:endParaRPr/>
          </a:p>
        </p:txBody>
      </p:sp>
      <p:sp>
        <p:nvSpPr>
          <p:cNvPr id="16" name="Text Placeholder 3"/>
          <p:cNvSpPr>
            <a:spLocks noGrp="1"/>
          </p:cNvSpPr>
          <p:nvPr>
            <p:ph type="body" sz="half" idx="2"/>
          </p:nvPr>
        </p:nvSpPr>
        <p:spPr>
          <a:xfrm>
            <a:off x="857250" y="1779494"/>
            <a:ext cx="3086100" cy="2040905"/>
          </a:xfrm>
        </p:spPr>
        <p:txBody>
          <a:bodyPr lIns="45720" tIns="45720" rIns="45720" anchor="t">
            <a:noAutofit/>
          </a:bodyPr>
          <a:lstStyle>
            <a:lvl1pPr marL="0" indent="0" algn="ctr">
              <a:spcBef>
                <a:spcPts val="600"/>
              </a:spcBef>
              <a:buNone/>
              <a:defRPr sz="4600">
                <a:solidFill>
                  <a:schemeClr val="bg1"/>
                </a:solidFill>
              </a:defRPr>
            </a:lvl1pPr>
            <a:lvl2pPr>
              <a:defRPr sz="1200"/>
            </a:lvl2pPr>
            <a:lvl3pPr>
              <a:defRPr sz="1000"/>
            </a:lvl3pPr>
            <a:lvl4pPr>
              <a:defRPr sz="900"/>
            </a:lvl4pPr>
            <a:lvl5pPr>
              <a:defRPr sz="900"/>
            </a:lvl5pPr>
          </a:lstStyle>
          <a:p>
            <a:pPr lvl="0" eaLnBrk="1" latinLnBrk="0" hangingPunct="1"/>
            <a:r>
              <a:rPr kumimoji="0" lang="en-GB" smtClean="0"/>
              <a:t>Click to edit Master text styles</a:t>
            </a:r>
          </a:p>
        </p:txBody>
      </p:sp>
      <p:sp>
        <p:nvSpPr>
          <p:cNvPr id="15" name="TextBox 14"/>
          <p:cNvSpPr txBox="1"/>
          <p:nvPr/>
        </p:nvSpPr>
        <p:spPr>
          <a:xfrm>
            <a:off x="424891" y="174812"/>
            <a:ext cx="413309" cy="830997"/>
          </a:xfrm>
          <a:prstGeom prst="rect">
            <a:avLst/>
          </a:prstGeom>
          <a:noFill/>
        </p:spPr>
        <p:txBody>
          <a:bodyPr wrap="square" lIns="0" tIns="0" rIns="0" bIns="0" rtlCol="0">
            <a:spAutoFit/>
          </a:bodyPr>
          <a:lstStyle/>
          <a:p>
            <a:r>
              <a:rPr sz="5400" b="1">
                <a:solidFill>
                  <a:schemeClr val="accent1">
                    <a:lumMod val="60000"/>
                    <a:lumOff val="40000"/>
                  </a:schemeClr>
                </a:solidFill>
              </a:rPr>
              <a:t>+</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658907" y="228600"/>
            <a:ext cx="8200930" cy="6345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2286000" y="3124200"/>
            <a:ext cx="5638800" cy="1362075"/>
          </a:xfrm>
        </p:spPr>
        <p:txBody>
          <a:bodyPr anchor="b" anchorCtr="0">
            <a:normAutofit/>
          </a:bodyPr>
          <a:lstStyle>
            <a:lvl1pPr algn="l">
              <a:defRPr sz="3200" b="0" cap="none" baseline="0">
                <a:solidFill>
                  <a:schemeClr val="bg1"/>
                </a:solidFill>
              </a:defRPr>
            </a:lvl1pPr>
          </a:lstStyle>
          <a:p>
            <a:r>
              <a:rPr lang="en-GB" smtClean="0"/>
              <a:t>Click to edit Master title style</a:t>
            </a:r>
            <a:endParaRPr/>
          </a:p>
        </p:txBody>
      </p:sp>
      <p:sp>
        <p:nvSpPr>
          <p:cNvPr id="3" name="Text Placeholder 2"/>
          <p:cNvSpPr>
            <a:spLocks noGrp="1"/>
          </p:cNvSpPr>
          <p:nvPr>
            <p:ph type="body" idx="1"/>
          </p:nvPr>
        </p:nvSpPr>
        <p:spPr>
          <a:xfrm>
            <a:off x="2286000" y="4495800"/>
            <a:ext cx="5638800" cy="1500187"/>
          </a:xfrm>
        </p:spPr>
        <p:txBody>
          <a:bodyPr anchor="t" anchorCtr="0">
            <a:normAutofit/>
          </a:bodyPr>
          <a:lstStyle>
            <a:lvl1pPr marL="0" indent="0">
              <a:spcBef>
                <a:spcPts val="300"/>
              </a:spcBef>
              <a:buNone/>
              <a:defRPr sz="1400" cap="none" baseline="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a:xfrm>
            <a:off x="658906" y="6248774"/>
            <a:ext cx="1474694" cy="365125"/>
          </a:xfrm>
        </p:spPr>
        <p:txBody>
          <a:bodyPr/>
          <a:lstStyle>
            <a:lvl1pPr algn="l">
              <a:defRPr>
                <a:solidFill>
                  <a:schemeClr val="bg1"/>
                </a:solidFill>
              </a:defRPr>
            </a:lvl1pPr>
          </a:lstStyle>
          <a:p>
            <a:fld id="{2DF66AD8-BC4A-4004-9882-414398D930CA}" type="datetimeFigureOut">
              <a:rPr lang="en-US" smtClean="0"/>
              <a:t>06/12/17</a:t>
            </a:fld>
            <a:endParaRPr lang="en-US"/>
          </a:p>
        </p:txBody>
      </p:sp>
      <p:sp>
        <p:nvSpPr>
          <p:cNvPr id="5" name="Footer Placeholder 4"/>
          <p:cNvSpPr>
            <a:spLocks noGrp="1"/>
          </p:cNvSpPr>
          <p:nvPr>
            <p:ph type="ftr" sz="quarter" idx="11"/>
          </p:nvPr>
        </p:nvSpPr>
        <p:spPr>
          <a:xfrm>
            <a:off x="2286000" y="6248774"/>
            <a:ext cx="5638800" cy="365125"/>
          </a:xfrm>
        </p:spPr>
        <p:txBody>
          <a:bodyPr/>
          <a:lstStyle>
            <a:lvl1pPr>
              <a:defRPr>
                <a:solidFill>
                  <a:schemeClr val="bg1"/>
                </a:solidFill>
              </a:defRPr>
            </a:lvl1pPr>
          </a:lstStyle>
          <a:p>
            <a:endParaRPr lang="en-US"/>
          </a:p>
        </p:txBody>
      </p:sp>
      <p:sp>
        <p:nvSpPr>
          <p:cNvPr id="6" name="Slide Number Placeholder 5"/>
          <p:cNvSpPr>
            <a:spLocks noGrp="1"/>
          </p:cNvSpPr>
          <p:nvPr>
            <p:ph type="sldNum" sz="quarter" idx="12"/>
          </p:nvPr>
        </p:nvSpPr>
        <p:spPr>
          <a:xfrm>
            <a:off x="8305800" y="6248774"/>
            <a:ext cx="554038" cy="365125"/>
          </a:xfrm>
        </p:spPr>
        <p:txBody>
          <a:bodyPr/>
          <a:lstStyle/>
          <a:p>
            <a:fld id="{B9D2C864-9362-43C7-A136-D9C41D93A96D}" type="slidenum">
              <a:rPr lang="en-US" smtClean="0"/>
              <a:t>‹#›</a:t>
            </a:fld>
            <a:endParaRPr lang="en-US"/>
          </a:p>
        </p:txBody>
      </p:sp>
      <p:sp>
        <p:nvSpPr>
          <p:cNvPr id="8" name="TextBox 7"/>
          <p:cNvSpPr txBox="1"/>
          <p:nvPr/>
        </p:nvSpPr>
        <p:spPr>
          <a:xfrm>
            <a:off x="2003612" y="3110754"/>
            <a:ext cx="260909" cy="615553"/>
          </a:xfrm>
          <a:prstGeom prst="rect">
            <a:avLst/>
          </a:prstGeom>
          <a:noFill/>
        </p:spPr>
        <p:txBody>
          <a:bodyPr wrap="square" lIns="0" tIns="0" rIns="0" bIns="0" rtlCol="0">
            <a:spAutoFit/>
          </a:bodyPr>
          <a:lstStyle/>
          <a:p>
            <a:r>
              <a:rPr sz="4000" b="1">
                <a:solidFill>
                  <a:schemeClr val="accent1">
                    <a:lumMod val="60000"/>
                    <a:lumOff val="40000"/>
                  </a:schemeClr>
                </a:solidFill>
              </a:rPr>
              <a:t>+</a:t>
            </a:r>
          </a:p>
        </p:txBody>
      </p:sp>
      <p:sp>
        <p:nvSpPr>
          <p:cNvPr id="9" name="Rectangle 8"/>
          <p:cNvSpPr/>
          <p:nvPr/>
        </p:nvSpPr>
        <p:spPr>
          <a:xfrm>
            <a:off x="285750" y="228600"/>
            <a:ext cx="212725" cy="634523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11" name="Rectangle 10"/>
          <p:cNvSpPr/>
          <p:nvPr/>
        </p:nvSpPr>
        <p:spPr>
          <a:xfrm>
            <a:off x="8210550" y="282574"/>
            <a:ext cx="642097"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p:nvSpPr>
        <p:spPr>
          <a:xfrm>
            <a:off x="8068235" y="282574"/>
            <a:ext cx="91440" cy="16002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TextBox 9"/>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498518" y="1985963"/>
            <a:ext cx="3657600" cy="414020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399878" y="1985963"/>
            <a:ext cx="3657600" cy="414020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t>06/12/17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Rectangle 9"/>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TextBox 11"/>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lvl1pPr>
              <a:defRPr/>
            </a:lvl1pPr>
          </a:lstStyle>
          <a:p>
            <a:r>
              <a:rPr lang="en-GB" smtClean="0"/>
              <a:t>Click to edit Master title style</a:t>
            </a:r>
            <a:endParaRPr/>
          </a:p>
        </p:txBody>
      </p:sp>
      <p:sp>
        <p:nvSpPr>
          <p:cNvPr id="4" name="Content Placeholder 3"/>
          <p:cNvSpPr>
            <a:spLocks noGrp="1"/>
          </p:cNvSpPr>
          <p:nvPr>
            <p:ph sz="half" idx="2"/>
          </p:nvPr>
        </p:nvSpPr>
        <p:spPr>
          <a:xfrm>
            <a:off x="497541" y="2447365"/>
            <a:ext cx="3657600" cy="3678797"/>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6" name="Content Placeholder 5"/>
          <p:cNvSpPr>
            <a:spLocks noGrp="1"/>
          </p:cNvSpPr>
          <p:nvPr>
            <p:ph sz="quarter" idx="4"/>
          </p:nvPr>
        </p:nvSpPr>
        <p:spPr>
          <a:xfrm>
            <a:off x="4399878" y="2447365"/>
            <a:ext cx="3657600" cy="3678797"/>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t>06/12/17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t>‹#›</a:t>
            </a:fld>
            <a:endParaRPr lang="en-US"/>
          </a:p>
        </p:txBody>
      </p:sp>
      <p:sp>
        <p:nvSpPr>
          <p:cNvPr id="3" name="Text Placeholder 2"/>
          <p:cNvSpPr>
            <a:spLocks noGrp="1"/>
          </p:cNvSpPr>
          <p:nvPr>
            <p:ph type="body" idx="1"/>
          </p:nvPr>
        </p:nvSpPr>
        <p:spPr>
          <a:xfrm>
            <a:off x="497541" y="2070847"/>
            <a:ext cx="3657600" cy="322729"/>
          </a:xfrm>
          <a:prstGeom prst="rect">
            <a:avLst/>
          </a:prstGeom>
          <a:solidFill>
            <a:schemeClr val="accent3"/>
          </a:solidFill>
        </p:spPr>
        <p:txBody>
          <a:bodyPr tIns="0" bIns="0" anchor="ctr" anchorCtr="0">
            <a:noAutofit/>
          </a:bodyPr>
          <a:lstStyle>
            <a:lvl1pPr marL="0" indent="0" algn="ctr">
              <a:spcBef>
                <a:spcPts val="0"/>
              </a:spcBef>
              <a:buNone/>
              <a:defRPr sz="18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5" name="Text Placeholder 4"/>
          <p:cNvSpPr>
            <a:spLocks noGrp="1"/>
          </p:cNvSpPr>
          <p:nvPr>
            <p:ph type="body" sz="quarter" idx="3"/>
          </p:nvPr>
        </p:nvSpPr>
        <p:spPr>
          <a:xfrm>
            <a:off x="4399878" y="2070847"/>
            <a:ext cx="3657600" cy="322729"/>
          </a:xfrm>
          <a:prstGeom prst="rect">
            <a:avLst/>
          </a:prstGeom>
          <a:solidFill>
            <a:schemeClr val="accent3">
              <a:lumMod val="60000"/>
              <a:lumOff val="40000"/>
            </a:schemeClr>
          </a:solidFill>
        </p:spPr>
        <p:txBody>
          <a:bodyPr tIns="0" bIns="0" anchor="ctr" anchorCtr="0">
            <a:noAutofit/>
          </a:bodyPr>
          <a:lstStyle>
            <a:lvl1pPr marL="0" indent="0" algn="ctr">
              <a:spcBef>
                <a:spcPts val="0"/>
              </a:spcBef>
              <a:buNone/>
              <a:defRPr sz="18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sp>
        <p:nvSpPr>
          <p:cNvPr id="10" name="TextBox 9"/>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498517" y="1985963"/>
            <a:ext cx="7569157"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t>06/12/17</a:t>
            </a:fld>
            <a:endParaRPr lang="en-US"/>
          </a:p>
        </p:txBody>
      </p:sp>
      <p:sp>
        <p:nvSpPr>
          <p:cNvPr id="6" name="Footer Placeholder 5"/>
          <p:cNvSpPr>
            <a:spLocks noGrp="1"/>
          </p:cNvSpPr>
          <p:nvPr>
            <p:ph type="ftr" sz="quarter" idx="11"/>
          </p:nvPr>
        </p:nvSpPr>
        <p:spPr/>
        <p:txBody>
          <a:bodyPr/>
          <a:lstStyle/>
          <a:p>
            <a:endParaRPr lang="en-US"/>
          </a:p>
        </p:txBody>
      </p:sp>
      <p:sp>
        <p:nvSpPr>
          <p:cNvPr id="13" name="Content Placeholder 2"/>
          <p:cNvSpPr>
            <a:spLocks noGrp="1"/>
          </p:cNvSpPr>
          <p:nvPr>
            <p:ph sz="half" idx="14"/>
          </p:nvPr>
        </p:nvSpPr>
        <p:spPr>
          <a:xfrm>
            <a:off x="498517" y="4164965"/>
            <a:ext cx="7569157"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4" name="Rectangle 13"/>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5" name="Slide Number Placeholder 6"/>
          <p:cNvSpPr>
            <a:spLocks noGrp="1"/>
          </p:cNvSpPr>
          <p:nvPr>
            <p:ph type="sldNum" sz="quarter" idx="12"/>
          </p:nvPr>
        </p:nvSpPr>
        <p:spPr>
          <a:xfrm>
            <a:off x="8305800" y="242234"/>
            <a:ext cx="554038" cy="365125"/>
          </a:xfrm>
        </p:spPr>
        <p:txBody>
          <a:bodyPr/>
          <a:lstStyle/>
          <a:p>
            <a:fld id="{B9D2C864-9362-43C7-A136-D9C41D93A96D}"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sp>
        <p:nvSpPr>
          <p:cNvPr id="8" name="Rectangle 7"/>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TextBox 9"/>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4410075" y="1985963"/>
            <a:ext cx="3657600"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t>06/12/17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
        <p:nvSpPr>
          <p:cNvPr id="11" name="Content Placeholder 2"/>
          <p:cNvSpPr>
            <a:spLocks noGrp="1"/>
          </p:cNvSpPr>
          <p:nvPr>
            <p:ph sz="half" idx="15"/>
          </p:nvPr>
        </p:nvSpPr>
        <p:spPr>
          <a:xfrm>
            <a:off x="498518" y="1985963"/>
            <a:ext cx="3657600" cy="414020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3" name="Content Placeholder 2"/>
          <p:cNvSpPr>
            <a:spLocks noGrp="1"/>
          </p:cNvSpPr>
          <p:nvPr>
            <p:ph sz="half" idx="16"/>
          </p:nvPr>
        </p:nvSpPr>
        <p:spPr>
          <a:xfrm>
            <a:off x="4410075" y="4169664"/>
            <a:ext cx="3657600"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sp>
        <p:nvSpPr>
          <p:cNvPr id="8" name="Rectangle 7"/>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TextBox 9"/>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en-GB" smtClean="0"/>
              <a:t>Click to edit Master title style</a:t>
            </a:r>
            <a:endParaRPr/>
          </a:p>
        </p:txBody>
      </p:sp>
      <p:sp>
        <p:nvSpPr>
          <p:cNvPr id="5" name="Date Placeholder 4"/>
          <p:cNvSpPr>
            <a:spLocks noGrp="1"/>
          </p:cNvSpPr>
          <p:nvPr>
            <p:ph type="dt" sz="half" idx="10"/>
          </p:nvPr>
        </p:nvSpPr>
        <p:spPr/>
        <p:txBody>
          <a:bodyPr/>
          <a:lstStyle/>
          <a:p>
            <a:fld id="{2DF66AD8-BC4A-4004-9882-414398D930CA}" type="datetimeFigureOut">
              <a:rPr lang="en-US" smtClean="0"/>
              <a:t>06/12/17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
        <p:nvSpPr>
          <p:cNvPr id="12" name="Content Placeholder 2"/>
          <p:cNvSpPr>
            <a:spLocks noGrp="1"/>
          </p:cNvSpPr>
          <p:nvPr>
            <p:ph sz="half" idx="17"/>
          </p:nvPr>
        </p:nvSpPr>
        <p:spPr>
          <a:xfrm>
            <a:off x="502920" y="1985963"/>
            <a:ext cx="3657413"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4" name="Content Placeholder 2"/>
          <p:cNvSpPr>
            <a:spLocks noGrp="1"/>
          </p:cNvSpPr>
          <p:nvPr>
            <p:ph sz="half" idx="18"/>
          </p:nvPr>
        </p:nvSpPr>
        <p:spPr>
          <a:xfrm>
            <a:off x="502920" y="4164965"/>
            <a:ext cx="3657413"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5" name="Content Placeholder 2"/>
          <p:cNvSpPr>
            <a:spLocks noGrp="1"/>
          </p:cNvSpPr>
          <p:nvPr>
            <p:ph sz="half" idx="1"/>
          </p:nvPr>
        </p:nvSpPr>
        <p:spPr>
          <a:xfrm>
            <a:off x="4410075" y="1985963"/>
            <a:ext cx="3657600"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6" name="Content Placeholder 2"/>
          <p:cNvSpPr>
            <a:spLocks noGrp="1"/>
          </p:cNvSpPr>
          <p:nvPr>
            <p:ph sz="half" idx="16"/>
          </p:nvPr>
        </p:nvSpPr>
        <p:spPr>
          <a:xfrm>
            <a:off x="4410075" y="4169664"/>
            <a:ext cx="3657600"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6" name="Rectangle 5"/>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TextBox 7"/>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t>06/12/17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
        <p:nvSpPr>
          <p:cNvPr id="5" name="Rectangle 4"/>
          <p:cNvSpPr/>
          <p:nvPr/>
        </p:nvSpPr>
        <p:spPr>
          <a:xfrm>
            <a:off x="8166847" y="282573"/>
            <a:ext cx="685800" cy="30221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Date Placeholder 1"/>
          <p:cNvSpPr>
            <a:spLocks noGrp="1"/>
          </p:cNvSpPr>
          <p:nvPr>
            <p:ph type="dt" sz="half" idx="10"/>
          </p:nvPr>
        </p:nvSpPr>
        <p:spPr/>
        <p:txBody>
          <a:bodyPr/>
          <a:lstStyle/>
          <a:p>
            <a:fld id="{2DF66AD8-BC4A-4004-9882-414398D930CA}" type="datetimeFigureOut">
              <a:rPr lang="en-US" smtClean="0"/>
              <a:t>06/12/17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282575" y="228600"/>
            <a:ext cx="3451225" cy="6345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380555" y="2571750"/>
            <a:ext cx="3255264" cy="1162050"/>
          </a:xfrm>
        </p:spPr>
        <p:txBody>
          <a:bodyPr anchor="b">
            <a:normAutofit/>
          </a:bodyPr>
          <a:lstStyle>
            <a:lvl1pPr algn="l">
              <a:defRPr sz="2600" b="0">
                <a:solidFill>
                  <a:schemeClr val="bg1"/>
                </a:solidFill>
              </a:defRPr>
            </a:lvl1pPr>
          </a:lstStyle>
          <a:p>
            <a:r>
              <a:rPr lang="en-GB" smtClean="0"/>
              <a:t>Click to edit Master title style</a:t>
            </a:r>
            <a:endParaRPr dirty="0"/>
          </a:p>
        </p:txBody>
      </p:sp>
      <p:sp>
        <p:nvSpPr>
          <p:cNvPr id="3" name="Content Placeholder 2"/>
          <p:cNvSpPr>
            <a:spLocks noGrp="1"/>
          </p:cNvSpPr>
          <p:nvPr>
            <p:ph idx="1"/>
          </p:nvPr>
        </p:nvSpPr>
        <p:spPr>
          <a:xfrm>
            <a:off x="4168775" y="273050"/>
            <a:ext cx="4597399" cy="5853113"/>
          </a:xfrm>
        </p:spPr>
        <p:txBody>
          <a:bodyPr>
            <a:normAutofit/>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381093" y="3733800"/>
            <a:ext cx="3255264" cy="2392363"/>
          </a:xfrm>
        </p:spPr>
        <p:txBody>
          <a:bodyPr/>
          <a:lstStyle>
            <a:lvl1pPr marL="0" indent="0">
              <a:spcBef>
                <a:spcPts val="6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7391399" y="6423585"/>
            <a:ext cx="1537447" cy="365125"/>
          </a:xfrm>
        </p:spPr>
        <p:txBody>
          <a:bodyPr/>
          <a:lstStyle/>
          <a:p>
            <a:fld id="{2DF66AD8-BC4A-4004-9882-414398D930CA}" type="datetimeFigureOut">
              <a:rPr lang="en-US" smtClean="0"/>
              <a:t>06/12/17</a:t>
            </a:fld>
            <a:endParaRPr lang="en-US"/>
          </a:p>
        </p:txBody>
      </p:sp>
      <p:sp>
        <p:nvSpPr>
          <p:cNvPr id="6" name="Footer Placeholder 5"/>
          <p:cNvSpPr>
            <a:spLocks noGrp="1"/>
          </p:cNvSpPr>
          <p:nvPr>
            <p:ph type="ftr" sz="quarter" idx="11"/>
          </p:nvPr>
        </p:nvSpPr>
        <p:spPr>
          <a:xfrm>
            <a:off x="3859305" y="6423585"/>
            <a:ext cx="3316941" cy="365125"/>
          </a:xfrm>
        </p:spPr>
        <p:txBody>
          <a:bodyPr/>
          <a:lstStyle/>
          <a:p>
            <a:endParaRPr lang="en-US"/>
          </a:p>
        </p:txBody>
      </p:sp>
      <p:sp>
        <p:nvSpPr>
          <p:cNvPr id="9" name="TextBox 8"/>
          <p:cNvSpPr txBox="1"/>
          <p:nvPr/>
        </p:nvSpPr>
        <p:spPr>
          <a:xfrm>
            <a:off x="424891" y="174812"/>
            <a:ext cx="413309" cy="830997"/>
          </a:xfrm>
          <a:prstGeom prst="rect">
            <a:avLst/>
          </a:prstGeom>
          <a:noFill/>
        </p:spPr>
        <p:txBody>
          <a:bodyPr wrap="square" lIns="0" tIns="0" rIns="0" bIns="0" rtlCol="0">
            <a:spAutoFit/>
          </a:bodyPr>
          <a:lstStyle/>
          <a:p>
            <a:r>
              <a:rPr sz="5400" b="1">
                <a:solidFill>
                  <a:schemeClr val="accent1">
                    <a:lumMod val="60000"/>
                    <a:lumOff val="40000"/>
                  </a:schemeClr>
                </a:solidFil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166847" y="282573"/>
            <a:ext cx="685800" cy="30221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169404" y="3124200"/>
            <a:ext cx="3898272" cy="871538"/>
          </a:xfrm>
        </p:spPr>
        <p:txBody>
          <a:bodyPr anchor="b">
            <a:normAutofit/>
          </a:bodyPr>
          <a:lstStyle>
            <a:lvl1pPr algn="l">
              <a:defRPr sz="2600" b="0"/>
            </a:lvl1pPr>
          </a:lstStyle>
          <a:p>
            <a:r>
              <a:rPr lang="en-GB" smtClean="0"/>
              <a:t>Click to edit Master title style</a:t>
            </a:r>
            <a:endParaRPr/>
          </a:p>
        </p:txBody>
      </p:sp>
      <p:sp>
        <p:nvSpPr>
          <p:cNvPr id="3" name="Picture Placeholder 2"/>
          <p:cNvSpPr>
            <a:spLocks noGrp="1"/>
          </p:cNvSpPr>
          <p:nvPr>
            <p:ph type="pic" idx="1"/>
          </p:nvPr>
        </p:nvSpPr>
        <p:spPr>
          <a:xfrm>
            <a:off x="277906" y="228600"/>
            <a:ext cx="3460658" cy="634523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
        <p:nvSpPr>
          <p:cNvPr id="4" name="Text Placeholder 3"/>
          <p:cNvSpPr>
            <a:spLocks noGrp="1"/>
          </p:cNvSpPr>
          <p:nvPr>
            <p:ph type="body" sz="half" idx="2"/>
          </p:nvPr>
        </p:nvSpPr>
        <p:spPr>
          <a:xfrm>
            <a:off x="4169404" y="3995737"/>
            <a:ext cx="3898272" cy="2147888"/>
          </a:xfrm>
        </p:spPr>
        <p:txBody>
          <a:bodyPr/>
          <a:lstStyle>
            <a:lvl1pPr marL="0" indent="0">
              <a:spcBef>
                <a:spcPts val="6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7391399" y="6423585"/>
            <a:ext cx="1537447" cy="365125"/>
          </a:xfrm>
        </p:spPr>
        <p:txBody>
          <a:bodyPr/>
          <a:lstStyle/>
          <a:p>
            <a:fld id="{2DF66AD8-BC4A-4004-9882-414398D930CA}" type="datetimeFigureOut">
              <a:rPr lang="en-US" smtClean="0"/>
              <a:t>06/12/17</a:t>
            </a:fld>
            <a:endParaRPr lang="en-US"/>
          </a:p>
        </p:txBody>
      </p:sp>
      <p:sp>
        <p:nvSpPr>
          <p:cNvPr id="6" name="Footer Placeholder 5"/>
          <p:cNvSpPr>
            <a:spLocks noGrp="1"/>
          </p:cNvSpPr>
          <p:nvPr>
            <p:ph type="ftr" sz="quarter" idx="11"/>
          </p:nvPr>
        </p:nvSpPr>
        <p:spPr>
          <a:xfrm>
            <a:off x="4191000" y="6423585"/>
            <a:ext cx="3005138" cy="365125"/>
          </a:xfrm>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
        <p:nvSpPr>
          <p:cNvPr id="10" name="TextBox 9"/>
          <p:cNvSpPr txBox="1"/>
          <p:nvPr/>
        </p:nvSpPr>
        <p:spPr>
          <a:xfrm>
            <a:off x="3990110" y="3370730"/>
            <a:ext cx="220568" cy="369332"/>
          </a:xfrm>
          <a:prstGeom prst="rect">
            <a:avLst/>
          </a:prstGeom>
          <a:noFill/>
        </p:spPr>
        <p:txBody>
          <a:bodyPr wrap="square" lIns="0" tIns="0" rIns="0" bIns="0" rtlCol="0">
            <a:spAutoFit/>
          </a:bodyPr>
          <a:lstStyle/>
          <a:p>
            <a:r>
              <a:rPr sz="2400" b="1" baseline="0">
                <a:solidFill>
                  <a:schemeClr val="accent1">
                    <a:lumMod val="60000"/>
                    <a:lumOff val="40000"/>
                  </a:schemeClr>
                </a:solidFill>
              </a:rPr>
              <a:t>+ </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above Caption">
    <p:spTree>
      <p:nvGrpSpPr>
        <p:cNvPr id="1" name=""/>
        <p:cNvGrpSpPr/>
        <p:nvPr/>
      </p:nvGrpSpPr>
      <p:grpSpPr>
        <a:xfrm>
          <a:off x="0" y="0"/>
          <a:ext cx="0" cy="0"/>
          <a:chOff x="0" y="0"/>
          <a:chExt cx="0" cy="0"/>
        </a:xfrm>
      </p:grpSpPr>
      <p:sp>
        <p:nvSpPr>
          <p:cNvPr id="2" name="Title 1"/>
          <p:cNvSpPr>
            <a:spLocks noGrp="1"/>
          </p:cNvSpPr>
          <p:nvPr>
            <p:ph type="title"/>
          </p:nvPr>
        </p:nvSpPr>
        <p:spPr>
          <a:xfrm>
            <a:off x="506505" y="4424082"/>
            <a:ext cx="6191157" cy="833718"/>
          </a:xfrm>
        </p:spPr>
        <p:txBody>
          <a:bodyPr anchor="b">
            <a:normAutofit/>
          </a:bodyPr>
          <a:lstStyle>
            <a:lvl1pPr algn="l">
              <a:defRPr sz="2600" b="0"/>
            </a:lvl1pPr>
          </a:lstStyle>
          <a:p>
            <a:r>
              <a:rPr lang="en-GB" smtClean="0"/>
              <a:t>Click to edit Master title style</a:t>
            </a:r>
            <a:endParaRPr/>
          </a:p>
        </p:txBody>
      </p:sp>
      <p:sp>
        <p:nvSpPr>
          <p:cNvPr id="3" name="Picture Placeholder 2"/>
          <p:cNvSpPr>
            <a:spLocks noGrp="1"/>
          </p:cNvSpPr>
          <p:nvPr>
            <p:ph type="pic" idx="1"/>
          </p:nvPr>
        </p:nvSpPr>
        <p:spPr>
          <a:xfrm>
            <a:off x="277905" y="228600"/>
            <a:ext cx="6378389" cy="418795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
        <p:nvSpPr>
          <p:cNvPr id="4" name="Text Placeholder 3"/>
          <p:cNvSpPr>
            <a:spLocks noGrp="1"/>
          </p:cNvSpPr>
          <p:nvPr>
            <p:ph type="body" sz="half" idx="2"/>
          </p:nvPr>
        </p:nvSpPr>
        <p:spPr>
          <a:xfrm>
            <a:off x="506505" y="5257799"/>
            <a:ext cx="6191157" cy="885825"/>
          </a:xfrm>
        </p:spPr>
        <p:txBody>
          <a:bodyPr/>
          <a:lstStyle>
            <a:lvl1pPr marL="0" indent="0">
              <a:spcBef>
                <a:spcPts val="3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t>06/12/17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
        <p:nvSpPr>
          <p:cNvPr id="8" name="Rectangle 7"/>
          <p:cNvSpPr/>
          <p:nvPr/>
        </p:nvSpPr>
        <p:spPr>
          <a:xfrm>
            <a:off x="6802438" y="228600"/>
            <a:ext cx="2057400" cy="203911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Rectangle 8"/>
          <p:cNvSpPr/>
          <p:nvPr/>
        </p:nvSpPr>
        <p:spPr>
          <a:xfrm>
            <a:off x="6802438" y="2377440"/>
            <a:ext cx="2057400" cy="20391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TextBox 9"/>
          <p:cNvSpPr txBox="1"/>
          <p:nvPr/>
        </p:nvSpPr>
        <p:spPr>
          <a:xfrm>
            <a:off x="327212" y="4632792"/>
            <a:ext cx="220568" cy="369332"/>
          </a:xfrm>
          <a:prstGeom prst="rect">
            <a:avLst/>
          </a:prstGeom>
          <a:noFill/>
        </p:spPr>
        <p:txBody>
          <a:bodyPr wrap="square" lIns="0" tIns="0" rIns="0" bIns="0" rtlCol="0">
            <a:spAutoFit/>
          </a:bodyPr>
          <a:lstStyle/>
          <a:p>
            <a:r>
              <a:rPr sz="2400" b="1" baseline="0">
                <a:solidFill>
                  <a:schemeClr val="accent1">
                    <a:lumMod val="60000"/>
                    <a:lumOff val="40000"/>
                  </a:schemeClr>
                </a:solidFill>
              </a:rPr>
              <a:t>+ </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2 Pictures with Caption">
    <p:spTree>
      <p:nvGrpSpPr>
        <p:cNvPr id="1" name=""/>
        <p:cNvGrpSpPr/>
        <p:nvPr/>
      </p:nvGrpSpPr>
      <p:grpSpPr>
        <a:xfrm>
          <a:off x="0" y="0"/>
          <a:ext cx="0" cy="0"/>
          <a:chOff x="0" y="0"/>
          <a:chExt cx="0" cy="0"/>
        </a:xfrm>
      </p:grpSpPr>
      <p:sp>
        <p:nvSpPr>
          <p:cNvPr id="8" name="Rectangle 7"/>
          <p:cNvSpPr/>
          <p:nvPr/>
        </p:nvSpPr>
        <p:spPr>
          <a:xfrm>
            <a:off x="282574" y="228600"/>
            <a:ext cx="6387167" cy="6345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380554" y="2571750"/>
            <a:ext cx="6181611" cy="1162050"/>
          </a:xfrm>
        </p:spPr>
        <p:txBody>
          <a:bodyPr anchor="b">
            <a:normAutofit/>
          </a:bodyPr>
          <a:lstStyle>
            <a:lvl1pPr algn="l">
              <a:defRPr sz="2600" b="0">
                <a:solidFill>
                  <a:schemeClr val="bg1"/>
                </a:solidFill>
              </a:defRPr>
            </a:lvl1pPr>
          </a:lstStyle>
          <a:p>
            <a:r>
              <a:rPr lang="en-GB" smtClean="0"/>
              <a:t>Click to edit Master title style</a:t>
            </a:r>
            <a:endParaRPr/>
          </a:p>
        </p:txBody>
      </p:sp>
      <p:sp>
        <p:nvSpPr>
          <p:cNvPr id="4" name="Text Placeholder 3"/>
          <p:cNvSpPr>
            <a:spLocks noGrp="1"/>
          </p:cNvSpPr>
          <p:nvPr>
            <p:ph type="body" sz="half" idx="2"/>
          </p:nvPr>
        </p:nvSpPr>
        <p:spPr>
          <a:xfrm>
            <a:off x="381094" y="3733800"/>
            <a:ext cx="6179566" cy="2392363"/>
          </a:xfrm>
        </p:spPr>
        <p:txBody>
          <a:bodyPr/>
          <a:lstStyle>
            <a:lvl1pPr marL="0" indent="0">
              <a:spcBef>
                <a:spcPts val="6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5212262" y="6235607"/>
            <a:ext cx="1348398" cy="365125"/>
          </a:xfrm>
        </p:spPr>
        <p:txBody>
          <a:bodyPr/>
          <a:lstStyle>
            <a:lvl1pPr>
              <a:defRPr>
                <a:solidFill>
                  <a:schemeClr val="bg1"/>
                </a:solidFill>
              </a:defRPr>
            </a:lvl1pPr>
          </a:lstStyle>
          <a:p>
            <a:fld id="{2DF66AD8-BC4A-4004-9882-414398D930CA}" type="datetimeFigureOut">
              <a:rPr lang="en-US" smtClean="0"/>
              <a:t>06/12/17</a:t>
            </a:fld>
            <a:endParaRPr lang="en-US"/>
          </a:p>
        </p:txBody>
      </p:sp>
      <p:sp>
        <p:nvSpPr>
          <p:cNvPr id="6" name="Footer Placeholder 5"/>
          <p:cNvSpPr>
            <a:spLocks noGrp="1"/>
          </p:cNvSpPr>
          <p:nvPr>
            <p:ph type="ftr" sz="quarter" idx="11"/>
          </p:nvPr>
        </p:nvSpPr>
        <p:spPr>
          <a:xfrm>
            <a:off x="381095" y="6235607"/>
            <a:ext cx="4648105" cy="365125"/>
          </a:xfrm>
        </p:spPr>
        <p:txBody>
          <a:bodyPr/>
          <a:lstStyle>
            <a:lvl1pPr>
              <a:defRPr>
                <a:solidFill>
                  <a:schemeClr val="bg1"/>
                </a:solidFill>
              </a:defRPr>
            </a:lvl1p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
        <p:nvSpPr>
          <p:cNvPr id="9" name="TextBox 8"/>
          <p:cNvSpPr txBox="1"/>
          <p:nvPr/>
        </p:nvSpPr>
        <p:spPr>
          <a:xfrm>
            <a:off x="424891" y="174812"/>
            <a:ext cx="413309" cy="830997"/>
          </a:xfrm>
          <a:prstGeom prst="rect">
            <a:avLst/>
          </a:prstGeom>
          <a:noFill/>
        </p:spPr>
        <p:txBody>
          <a:bodyPr wrap="square" lIns="0" tIns="0" rIns="0" bIns="0" rtlCol="0">
            <a:spAutoFit/>
          </a:bodyPr>
          <a:lstStyle/>
          <a:p>
            <a:r>
              <a:rPr sz="5400" b="1">
                <a:solidFill>
                  <a:schemeClr val="accent1">
                    <a:lumMod val="60000"/>
                    <a:lumOff val="40000"/>
                  </a:schemeClr>
                </a:solidFill>
              </a:rPr>
              <a:t>+</a:t>
            </a:r>
          </a:p>
        </p:txBody>
      </p:sp>
      <p:sp>
        <p:nvSpPr>
          <p:cNvPr id="10" name="Rectangle 9"/>
          <p:cNvSpPr/>
          <p:nvPr/>
        </p:nvSpPr>
        <p:spPr>
          <a:xfrm>
            <a:off x="6802438" y="228600"/>
            <a:ext cx="2057400" cy="20391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Picture Placeholder 12"/>
          <p:cNvSpPr>
            <a:spLocks noGrp="1"/>
          </p:cNvSpPr>
          <p:nvPr>
            <p:ph type="pic" sz="quarter" idx="13"/>
          </p:nvPr>
        </p:nvSpPr>
        <p:spPr>
          <a:xfrm>
            <a:off x="6802438" y="2374940"/>
            <a:ext cx="2057400" cy="2039112"/>
          </a:xfrm>
        </p:spPr>
        <p:txBody>
          <a:bodyPr/>
          <a:lstStyle>
            <a:lvl1pPr>
              <a:buNone/>
              <a:defRPr/>
            </a:lvl1pPr>
          </a:lstStyle>
          <a:p>
            <a:r>
              <a:rPr lang="en-GB" smtClean="0"/>
              <a:t>Drag picture to placeholder or click icon to add</a:t>
            </a:r>
            <a:endParaRPr/>
          </a:p>
        </p:txBody>
      </p:sp>
      <p:sp>
        <p:nvSpPr>
          <p:cNvPr id="13" name="Picture Placeholder 12"/>
          <p:cNvSpPr>
            <a:spLocks noGrp="1"/>
          </p:cNvSpPr>
          <p:nvPr>
            <p:ph type="pic" sz="quarter" idx="14"/>
          </p:nvPr>
        </p:nvSpPr>
        <p:spPr>
          <a:xfrm>
            <a:off x="6802438" y="4535424"/>
            <a:ext cx="2057400" cy="2039112"/>
          </a:xfrm>
        </p:spPr>
        <p:txBody>
          <a:bodyPr/>
          <a:lstStyle>
            <a:lvl1pPr>
              <a:buNone/>
              <a:defRPr/>
            </a:lvl1pPr>
          </a:lstStyle>
          <a:p>
            <a:r>
              <a:rPr lang="en-GB" smtClean="0"/>
              <a:t>Drag picture to placeholder or click icon to add</a:t>
            </a:r>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3 Pictures with Caption">
    <p:spTree>
      <p:nvGrpSpPr>
        <p:cNvPr id="1" name=""/>
        <p:cNvGrpSpPr/>
        <p:nvPr/>
      </p:nvGrpSpPr>
      <p:grpSpPr>
        <a:xfrm>
          <a:off x="0" y="0"/>
          <a:ext cx="0" cy="0"/>
          <a:chOff x="0" y="0"/>
          <a:chExt cx="0" cy="0"/>
        </a:xfrm>
      </p:grpSpPr>
      <p:sp>
        <p:nvSpPr>
          <p:cNvPr id="8" name="Rectangle 7"/>
          <p:cNvSpPr/>
          <p:nvPr/>
        </p:nvSpPr>
        <p:spPr>
          <a:xfrm>
            <a:off x="282575" y="228600"/>
            <a:ext cx="4235450" cy="6345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380554" y="2571750"/>
            <a:ext cx="4016633" cy="1162050"/>
          </a:xfrm>
        </p:spPr>
        <p:txBody>
          <a:bodyPr anchor="b">
            <a:normAutofit/>
          </a:bodyPr>
          <a:lstStyle>
            <a:lvl1pPr algn="l">
              <a:defRPr sz="2600" b="0">
                <a:solidFill>
                  <a:schemeClr val="bg1"/>
                </a:solidFill>
              </a:defRPr>
            </a:lvl1pPr>
          </a:lstStyle>
          <a:p>
            <a:r>
              <a:rPr lang="en-GB" smtClean="0"/>
              <a:t>Click to edit Master title style</a:t>
            </a:r>
            <a:endParaRPr/>
          </a:p>
        </p:txBody>
      </p:sp>
      <p:sp>
        <p:nvSpPr>
          <p:cNvPr id="4" name="Text Placeholder 3"/>
          <p:cNvSpPr>
            <a:spLocks noGrp="1"/>
          </p:cNvSpPr>
          <p:nvPr>
            <p:ph type="body" sz="half" idx="2"/>
          </p:nvPr>
        </p:nvSpPr>
        <p:spPr>
          <a:xfrm>
            <a:off x="381094" y="3733800"/>
            <a:ext cx="4015304" cy="2392363"/>
          </a:xfrm>
        </p:spPr>
        <p:txBody>
          <a:bodyPr/>
          <a:lstStyle>
            <a:lvl1pPr marL="0" indent="0">
              <a:spcBef>
                <a:spcPts val="6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3048000" y="6235607"/>
            <a:ext cx="1348398" cy="365125"/>
          </a:xfrm>
        </p:spPr>
        <p:txBody>
          <a:bodyPr/>
          <a:lstStyle>
            <a:lvl1pPr>
              <a:defRPr>
                <a:solidFill>
                  <a:schemeClr val="bg1"/>
                </a:solidFill>
              </a:defRPr>
            </a:lvl1pPr>
          </a:lstStyle>
          <a:p>
            <a:fld id="{2DF66AD8-BC4A-4004-9882-414398D930CA}" type="datetimeFigureOut">
              <a:rPr lang="en-US" smtClean="0"/>
              <a:t>06/12/17</a:t>
            </a:fld>
            <a:endParaRPr lang="en-US"/>
          </a:p>
        </p:txBody>
      </p:sp>
      <p:sp>
        <p:nvSpPr>
          <p:cNvPr id="6" name="Footer Placeholder 5"/>
          <p:cNvSpPr>
            <a:spLocks noGrp="1"/>
          </p:cNvSpPr>
          <p:nvPr>
            <p:ph type="ftr" sz="quarter" idx="11"/>
          </p:nvPr>
        </p:nvSpPr>
        <p:spPr>
          <a:xfrm>
            <a:off x="381095" y="6235607"/>
            <a:ext cx="2590705" cy="365125"/>
          </a:xfrm>
        </p:spPr>
        <p:txBody>
          <a:bodyPr/>
          <a:lstStyle>
            <a:lvl1pPr>
              <a:defRPr>
                <a:solidFill>
                  <a:schemeClr val="bg1"/>
                </a:solidFill>
              </a:defRPr>
            </a:lvl1p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
        <p:nvSpPr>
          <p:cNvPr id="9" name="TextBox 8"/>
          <p:cNvSpPr txBox="1"/>
          <p:nvPr/>
        </p:nvSpPr>
        <p:spPr>
          <a:xfrm>
            <a:off x="424891" y="174812"/>
            <a:ext cx="413309" cy="830997"/>
          </a:xfrm>
          <a:prstGeom prst="rect">
            <a:avLst/>
          </a:prstGeom>
          <a:noFill/>
        </p:spPr>
        <p:txBody>
          <a:bodyPr wrap="square" lIns="0" tIns="0" rIns="0" bIns="0" rtlCol="0">
            <a:spAutoFit/>
          </a:bodyPr>
          <a:lstStyle/>
          <a:p>
            <a:r>
              <a:rPr sz="5400" b="1">
                <a:solidFill>
                  <a:schemeClr val="accent1">
                    <a:lumMod val="60000"/>
                    <a:lumOff val="40000"/>
                  </a:schemeClr>
                </a:solidFill>
              </a:rPr>
              <a:t>+</a:t>
            </a:r>
          </a:p>
        </p:txBody>
      </p:sp>
      <p:sp>
        <p:nvSpPr>
          <p:cNvPr id="10" name="Rectangle 9"/>
          <p:cNvSpPr/>
          <p:nvPr/>
        </p:nvSpPr>
        <p:spPr>
          <a:xfrm>
            <a:off x="6802438" y="228600"/>
            <a:ext cx="2057400" cy="20391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p:nvSpPr>
        <p:spPr>
          <a:xfrm>
            <a:off x="4624388" y="4534726"/>
            <a:ext cx="2057400" cy="203911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Picture Placeholder 12"/>
          <p:cNvSpPr>
            <a:spLocks noGrp="1"/>
          </p:cNvSpPr>
          <p:nvPr>
            <p:ph type="pic" sz="quarter" idx="13"/>
          </p:nvPr>
        </p:nvSpPr>
        <p:spPr>
          <a:xfrm>
            <a:off x="4624388" y="228600"/>
            <a:ext cx="2057400" cy="2039112"/>
          </a:xfrm>
        </p:spPr>
        <p:txBody>
          <a:bodyPr/>
          <a:lstStyle>
            <a:lvl1pPr>
              <a:buNone/>
              <a:defRPr/>
            </a:lvl1pPr>
          </a:lstStyle>
          <a:p>
            <a:r>
              <a:rPr lang="en-GB" smtClean="0"/>
              <a:t>Drag picture to placeholder or click icon to add</a:t>
            </a:r>
            <a:endParaRPr/>
          </a:p>
        </p:txBody>
      </p:sp>
      <p:sp>
        <p:nvSpPr>
          <p:cNvPr id="13" name="Picture Placeholder 12"/>
          <p:cNvSpPr>
            <a:spLocks noGrp="1"/>
          </p:cNvSpPr>
          <p:nvPr>
            <p:ph type="pic" sz="quarter" idx="14"/>
          </p:nvPr>
        </p:nvSpPr>
        <p:spPr>
          <a:xfrm>
            <a:off x="4624388" y="2381663"/>
            <a:ext cx="2057400" cy="2039112"/>
          </a:xfrm>
        </p:spPr>
        <p:txBody>
          <a:bodyPr/>
          <a:lstStyle>
            <a:lvl1pPr>
              <a:buNone/>
              <a:defRPr/>
            </a:lvl1pPr>
          </a:lstStyle>
          <a:p>
            <a:r>
              <a:rPr lang="en-GB" smtClean="0"/>
              <a:t>Drag picture to placeholder or click icon to add</a:t>
            </a:r>
            <a:endParaRPr/>
          </a:p>
        </p:txBody>
      </p:sp>
      <p:sp>
        <p:nvSpPr>
          <p:cNvPr id="14" name="Picture Placeholder 12"/>
          <p:cNvSpPr>
            <a:spLocks noGrp="1"/>
          </p:cNvSpPr>
          <p:nvPr>
            <p:ph type="pic" sz="quarter" idx="15"/>
          </p:nvPr>
        </p:nvSpPr>
        <p:spPr>
          <a:xfrm>
            <a:off x="6803136" y="2381662"/>
            <a:ext cx="2057400" cy="4187952"/>
          </a:xfrm>
        </p:spPr>
        <p:txBody>
          <a:bodyPr/>
          <a:lstStyle>
            <a:lvl1pPr>
              <a:buNone/>
              <a:defRPr/>
            </a:lvl1pPr>
          </a:lstStyle>
          <a:p>
            <a:r>
              <a:rPr lang="en-GB" smtClean="0"/>
              <a:t>Drag picture to placeholder or click icon to add</a:t>
            </a: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3 Pictures with Caption, Alt.">
    <p:spTree>
      <p:nvGrpSpPr>
        <p:cNvPr id="1" name=""/>
        <p:cNvGrpSpPr/>
        <p:nvPr/>
      </p:nvGrpSpPr>
      <p:grpSpPr>
        <a:xfrm>
          <a:off x="0" y="0"/>
          <a:ext cx="0" cy="0"/>
          <a:chOff x="0" y="0"/>
          <a:chExt cx="0" cy="0"/>
        </a:xfrm>
      </p:grpSpPr>
      <p:sp>
        <p:nvSpPr>
          <p:cNvPr id="11" name="Rectangle 10"/>
          <p:cNvSpPr/>
          <p:nvPr/>
        </p:nvSpPr>
        <p:spPr>
          <a:xfrm>
            <a:off x="8166847" y="282573"/>
            <a:ext cx="685800" cy="30221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953000" y="3124200"/>
            <a:ext cx="3108960" cy="871538"/>
          </a:xfrm>
        </p:spPr>
        <p:txBody>
          <a:bodyPr anchor="b">
            <a:normAutofit/>
          </a:bodyPr>
          <a:lstStyle>
            <a:lvl1pPr algn="l">
              <a:defRPr sz="2600" b="0"/>
            </a:lvl1pPr>
          </a:lstStyle>
          <a:p>
            <a:r>
              <a:rPr lang="en-GB" smtClean="0"/>
              <a:t>Click to edit Master title style</a:t>
            </a:r>
            <a:endParaRPr/>
          </a:p>
        </p:txBody>
      </p:sp>
      <p:sp>
        <p:nvSpPr>
          <p:cNvPr id="3" name="Picture Placeholder 2"/>
          <p:cNvSpPr>
            <a:spLocks noGrp="1"/>
          </p:cNvSpPr>
          <p:nvPr>
            <p:ph type="pic" idx="1"/>
          </p:nvPr>
        </p:nvSpPr>
        <p:spPr>
          <a:xfrm>
            <a:off x="277905" y="2365248"/>
            <a:ext cx="4240119" cy="418795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
        <p:nvSpPr>
          <p:cNvPr id="4" name="Text Placeholder 3"/>
          <p:cNvSpPr>
            <a:spLocks noGrp="1"/>
          </p:cNvSpPr>
          <p:nvPr>
            <p:ph type="body" sz="half" idx="2"/>
          </p:nvPr>
        </p:nvSpPr>
        <p:spPr>
          <a:xfrm>
            <a:off x="4953000" y="3995737"/>
            <a:ext cx="3108960" cy="2147888"/>
          </a:xfrm>
        </p:spPr>
        <p:txBody>
          <a:bodyPr/>
          <a:lstStyle>
            <a:lvl1pPr marL="0" indent="0">
              <a:spcBef>
                <a:spcPts val="6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7391399" y="6423585"/>
            <a:ext cx="1537447" cy="365125"/>
          </a:xfrm>
        </p:spPr>
        <p:txBody>
          <a:bodyPr/>
          <a:lstStyle/>
          <a:p>
            <a:fld id="{2DF66AD8-BC4A-4004-9882-414398D930CA}" type="datetimeFigureOut">
              <a:rPr lang="en-US" smtClean="0"/>
              <a:t>06/12/17</a:t>
            </a:fld>
            <a:endParaRPr lang="en-US"/>
          </a:p>
        </p:txBody>
      </p:sp>
      <p:sp>
        <p:nvSpPr>
          <p:cNvPr id="6" name="Footer Placeholder 5"/>
          <p:cNvSpPr>
            <a:spLocks noGrp="1"/>
          </p:cNvSpPr>
          <p:nvPr>
            <p:ph type="ftr" sz="quarter" idx="11"/>
          </p:nvPr>
        </p:nvSpPr>
        <p:spPr>
          <a:xfrm>
            <a:off x="4191000" y="6423585"/>
            <a:ext cx="3005138" cy="365125"/>
          </a:xfrm>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
        <p:nvSpPr>
          <p:cNvPr id="10" name="TextBox 9"/>
          <p:cNvSpPr txBox="1"/>
          <p:nvPr/>
        </p:nvSpPr>
        <p:spPr>
          <a:xfrm>
            <a:off x="4750361" y="3370730"/>
            <a:ext cx="220568" cy="369332"/>
          </a:xfrm>
          <a:prstGeom prst="rect">
            <a:avLst/>
          </a:prstGeom>
          <a:noFill/>
        </p:spPr>
        <p:txBody>
          <a:bodyPr wrap="square" lIns="0" tIns="0" rIns="0" bIns="0" rtlCol="0">
            <a:spAutoFit/>
          </a:bodyPr>
          <a:lstStyle/>
          <a:p>
            <a:r>
              <a:rPr sz="2400" b="1" baseline="0">
                <a:solidFill>
                  <a:schemeClr val="accent1">
                    <a:lumMod val="60000"/>
                    <a:lumOff val="40000"/>
                  </a:schemeClr>
                </a:solidFill>
              </a:rPr>
              <a:t>+ </a:t>
            </a:r>
          </a:p>
        </p:txBody>
      </p:sp>
      <p:sp>
        <p:nvSpPr>
          <p:cNvPr id="14" name="Picture Placeholder 12"/>
          <p:cNvSpPr>
            <a:spLocks noGrp="1"/>
          </p:cNvSpPr>
          <p:nvPr>
            <p:ph type="pic" sz="quarter" idx="13"/>
          </p:nvPr>
        </p:nvSpPr>
        <p:spPr>
          <a:xfrm>
            <a:off x="277905" y="228600"/>
            <a:ext cx="2057400" cy="2039112"/>
          </a:xfrm>
        </p:spPr>
        <p:txBody>
          <a:bodyPr/>
          <a:lstStyle>
            <a:lvl1pPr>
              <a:buNone/>
              <a:defRPr/>
            </a:lvl1pPr>
          </a:lstStyle>
          <a:p>
            <a:r>
              <a:rPr lang="en-GB" smtClean="0"/>
              <a:t>Drag picture to placeholder or click icon to add</a:t>
            </a:r>
            <a:endParaRPr/>
          </a:p>
        </p:txBody>
      </p:sp>
      <p:sp>
        <p:nvSpPr>
          <p:cNvPr id="15" name="Picture Placeholder 12"/>
          <p:cNvSpPr>
            <a:spLocks noGrp="1"/>
          </p:cNvSpPr>
          <p:nvPr>
            <p:ph type="pic" sz="quarter" idx="14"/>
          </p:nvPr>
        </p:nvSpPr>
        <p:spPr>
          <a:xfrm>
            <a:off x="2460625" y="228600"/>
            <a:ext cx="2057400" cy="2039112"/>
          </a:xfrm>
        </p:spPr>
        <p:txBody>
          <a:bodyPr/>
          <a:lstStyle>
            <a:lvl1pPr>
              <a:buNone/>
              <a:defRPr/>
            </a:lvl1pPr>
          </a:lstStyle>
          <a:p>
            <a:r>
              <a:rPr lang="en-GB" smtClean="0"/>
              <a:t>Drag picture to placeholder or click icon to add</a:t>
            </a:r>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7" name="Rectangle 6"/>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TextBox 8"/>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06/12/17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Vertical Title and Text">
    <p:spTree>
      <p:nvGrpSpPr>
        <p:cNvPr id="1" name=""/>
        <p:cNvGrpSpPr/>
        <p:nvPr/>
      </p:nvGrpSpPr>
      <p:grpSpPr>
        <a:xfrm>
          <a:off x="0" y="0"/>
          <a:ext cx="0" cy="0"/>
          <a:chOff x="0" y="0"/>
          <a:chExt cx="0" cy="0"/>
        </a:xfrm>
      </p:grpSpPr>
      <p:sp>
        <p:nvSpPr>
          <p:cNvPr id="10" name="Rectangle 9"/>
          <p:cNvSpPr/>
          <p:nvPr/>
        </p:nvSpPr>
        <p:spPr>
          <a:xfrm>
            <a:off x="8166847" y="282573"/>
            <a:ext cx="685800" cy="30221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Vertical Title 1"/>
          <p:cNvSpPr>
            <a:spLocks noGrp="1"/>
          </p:cNvSpPr>
          <p:nvPr>
            <p:ph type="title" orient="vert"/>
          </p:nvPr>
        </p:nvSpPr>
        <p:spPr>
          <a:xfrm>
            <a:off x="7995772" y="954742"/>
            <a:ext cx="681318" cy="5171422"/>
          </a:xfrm>
        </p:spPr>
        <p:txBody>
          <a:bodyPr vert="eaVert" anchor="t" anchorCtr="0"/>
          <a:lstStyle/>
          <a:p>
            <a:r>
              <a:rPr lang="en-GB" smtClean="0"/>
              <a:t>Click to edit Master title style</a:t>
            </a:r>
            <a:endParaRPr/>
          </a:p>
        </p:txBody>
      </p:sp>
      <p:sp>
        <p:nvSpPr>
          <p:cNvPr id="3" name="Vertical Text Placeholder 2"/>
          <p:cNvSpPr>
            <a:spLocks noGrp="1"/>
          </p:cNvSpPr>
          <p:nvPr>
            <p:ph type="body" orient="vert" idx="1"/>
          </p:nvPr>
        </p:nvSpPr>
        <p:spPr>
          <a:xfrm>
            <a:off x="457200" y="958756"/>
            <a:ext cx="6858000" cy="5184869"/>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06/12/17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
        <p:nvSpPr>
          <p:cNvPr id="9" name="TextBox 8"/>
          <p:cNvSpPr txBox="1"/>
          <p:nvPr/>
        </p:nvSpPr>
        <p:spPr>
          <a:xfrm rot="16200000">
            <a:off x="8593111" y="561668"/>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20" Type="http://schemas.openxmlformats.org/officeDocument/2006/relationships/slideLayout" Target="../slideLayouts/slideLayout20.xml"/><Relationship Id="rId21" Type="http://schemas.openxmlformats.org/officeDocument/2006/relationships/theme" Target="../theme/theme1.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slideLayout" Target="../slideLayouts/slideLayout18.xml"/><Relationship Id="rId19" Type="http://schemas.openxmlformats.org/officeDocument/2006/relationships/slideLayout" Target="../slideLayouts/slideLayout19.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8474" y="484094"/>
            <a:ext cx="7556313" cy="1116106"/>
          </a:xfrm>
          <a:prstGeom prst="rect">
            <a:avLst/>
          </a:prstGeom>
        </p:spPr>
        <p:txBody>
          <a:bodyPr vert="horz" lIns="91440" tIns="45720" rIns="91440" bIns="45720" rtlCol="0" anchor="t" anchorCtr="0">
            <a:noAutofit/>
          </a:bodyPr>
          <a:lstStyle/>
          <a:p>
            <a:r>
              <a:rPr lang="en-GB" smtClean="0"/>
              <a:t>Click to edit Master title style</a:t>
            </a:r>
            <a:endParaRPr/>
          </a:p>
        </p:txBody>
      </p:sp>
      <p:sp>
        <p:nvSpPr>
          <p:cNvPr id="3" name="Text Placeholder 2"/>
          <p:cNvSpPr>
            <a:spLocks noGrp="1"/>
          </p:cNvSpPr>
          <p:nvPr>
            <p:ph type="body" idx="1"/>
          </p:nvPr>
        </p:nvSpPr>
        <p:spPr>
          <a:xfrm>
            <a:off x="498474" y="1981200"/>
            <a:ext cx="7556313" cy="4144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2"/>
          </p:nvPr>
        </p:nvSpPr>
        <p:spPr>
          <a:xfrm>
            <a:off x="6795247" y="6423585"/>
            <a:ext cx="2133600" cy="365125"/>
          </a:xfrm>
          <a:prstGeom prst="rect">
            <a:avLst/>
          </a:prstGeom>
        </p:spPr>
        <p:txBody>
          <a:bodyPr vert="horz" lIns="91440" tIns="45720" rIns="91440" bIns="45720" rtlCol="0" anchor="ctr"/>
          <a:lstStyle>
            <a:lvl1pPr algn="r">
              <a:defRPr sz="1100">
                <a:solidFill>
                  <a:schemeClr val="tx1">
                    <a:lumMod val="65000"/>
                    <a:lumOff val="35000"/>
                  </a:schemeClr>
                </a:solidFill>
              </a:defRPr>
            </a:lvl1pPr>
          </a:lstStyle>
          <a:p>
            <a:fld id="{2DF66AD8-BC4A-4004-9882-414398D930CA}" type="datetimeFigureOut">
              <a:rPr lang="en-US" smtClean="0"/>
              <a:t>06/12/17</a:t>
            </a:fld>
            <a:endParaRPr lang="en-US"/>
          </a:p>
        </p:txBody>
      </p:sp>
      <p:sp>
        <p:nvSpPr>
          <p:cNvPr id="5" name="Footer Placeholder 4"/>
          <p:cNvSpPr>
            <a:spLocks noGrp="1"/>
          </p:cNvSpPr>
          <p:nvPr>
            <p:ph type="ftr" sz="quarter" idx="3"/>
          </p:nvPr>
        </p:nvSpPr>
        <p:spPr>
          <a:xfrm>
            <a:off x="201706" y="6423585"/>
            <a:ext cx="6122894" cy="365125"/>
          </a:xfrm>
          <a:prstGeom prst="rect">
            <a:avLst/>
          </a:prstGeom>
        </p:spPr>
        <p:txBody>
          <a:bodyPr vert="horz" lIns="91440" tIns="45720" rIns="91440" bIns="45720" rtlCol="0" anchor="ctr"/>
          <a:lstStyle>
            <a:lvl1pPr algn="l">
              <a:defRPr sz="110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305800" y="242234"/>
            <a:ext cx="554038" cy="365125"/>
          </a:xfrm>
          <a:prstGeom prst="rect">
            <a:avLst/>
          </a:prstGeom>
        </p:spPr>
        <p:txBody>
          <a:bodyPr vert="horz" lIns="91440" tIns="45720" rIns="91440" bIns="45720" rtlCol="0" anchor="ctr"/>
          <a:lstStyle>
            <a:lvl1pPr algn="r">
              <a:defRPr sz="1400">
                <a:solidFill>
                  <a:schemeClr val="bg1"/>
                </a:solidFill>
              </a:defRPr>
            </a:lvl1pPr>
          </a:lstStyle>
          <a:p>
            <a:fld id="{B9D2C864-9362-43C7-A136-D9C41D93A96D}"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 id="2147483774" r:id="rId12"/>
    <p:sldLayoutId id="2147483775" r:id="rId13"/>
    <p:sldLayoutId id="2147483776" r:id="rId14"/>
    <p:sldLayoutId id="2147483777" r:id="rId15"/>
    <p:sldLayoutId id="2147483778" r:id="rId16"/>
    <p:sldLayoutId id="2147483779" r:id="rId17"/>
    <p:sldLayoutId id="2147483780" r:id="rId18"/>
    <p:sldLayoutId id="2147483781" r:id="rId19"/>
    <p:sldLayoutId id="2147483782" r:id="rId20"/>
  </p:sldLayoutIdLst>
  <p:txStyles>
    <p:titleStyle>
      <a:lvl1pPr algn="l" defTabSz="914400" rtl="0" eaLnBrk="1" latinLnBrk="0" hangingPunct="1">
        <a:spcBef>
          <a:spcPct val="0"/>
        </a:spcBef>
        <a:buNone/>
        <a:defRPr sz="3600" b="0" kern="1200">
          <a:solidFill>
            <a:schemeClr val="accent1"/>
          </a:solidFill>
          <a:latin typeface="+mj-lt"/>
          <a:ea typeface="+mj-ea"/>
          <a:cs typeface="+mj-cs"/>
        </a:defRPr>
      </a:lvl1pPr>
    </p:titleStyle>
    <p:bodyStyle>
      <a:lvl1pPr marL="228600" indent="-228600" algn="l" defTabSz="914400" rtl="0" eaLnBrk="1" latinLnBrk="0" hangingPunct="1">
        <a:spcBef>
          <a:spcPts val="2000"/>
        </a:spcBef>
        <a:buClr>
          <a:schemeClr val="accent1"/>
        </a:buClr>
        <a:buSzPct val="75000"/>
        <a:buFont typeface="Wingdings" pitchFamily="2" charset="2"/>
        <a:buChar char="n"/>
        <a:defRPr sz="2000" kern="1200">
          <a:solidFill>
            <a:schemeClr val="tx1">
              <a:lumMod val="65000"/>
              <a:lumOff val="35000"/>
            </a:schemeClr>
          </a:solidFill>
          <a:latin typeface="+mn-lt"/>
          <a:ea typeface="+mn-ea"/>
          <a:cs typeface="+mn-cs"/>
        </a:defRPr>
      </a:lvl1pPr>
      <a:lvl2pPr marL="457200" indent="-228600" algn="l" defTabSz="914400" rtl="0" eaLnBrk="1" latinLnBrk="0" hangingPunct="1">
        <a:spcBef>
          <a:spcPts val="600"/>
        </a:spcBef>
        <a:buClr>
          <a:schemeClr val="accent1">
            <a:lumMod val="60000"/>
            <a:lumOff val="40000"/>
          </a:schemeClr>
        </a:buClr>
        <a:buSzPct val="75000"/>
        <a:buFont typeface="Wingdings" pitchFamily="2" charset="2"/>
        <a:buChar char="n"/>
        <a:defRPr sz="1800" kern="1200">
          <a:solidFill>
            <a:schemeClr val="tx1">
              <a:lumMod val="65000"/>
              <a:lumOff val="35000"/>
            </a:schemeClr>
          </a:solidFill>
          <a:latin typeface="+mn-lt"/>
          <a:ea typeface="+mn-ea"/>
          <a:cs typeface="+mn-cs"/>
        </a:defRPr>
      </a:lvl2pPr>
      <a:lvl3pPr marL="685800" indent="-228600" algn="l" defTabSz="914400" rtl="0" eaLnBrk="1" latinLnBrk="0" hangingPunct="1">
        <a:spcBef>
          <a:spcPts val="600"/>
        </a:spcBef>
        <a:buClr>
          <a:schemeClr val="accent1"/>
        </a:buClr>
        <a:buSzPct val="75000"/>
        <a:buFont typeface="Wingdings" pitchFamily="2" charset="2"/>
        <a:buChar char="n"/>
        <a:defRPr sz="1800" kern="1200">
          <a:solidFill>
            <a:schemeClr val="tx1">
              <a:lumMod val="65000"/>
              <a:lumOff val="35000"/>
            </a:schemeClr>
          </a:solidFill>
          <a:latin typeface="+mn-lt"/>
          <a:ea typeface="+mn-ea"/>
          <a:cs typeface="+mn-cs"/>
        </a:defRPr>
      </a:lvl3pPr>
      <a:lvl4pPr marL="914400" indent="-228600" algn="l" defTabSz="914400" rtl="0" eaLnBrk="1" latinLnBrk="0" hangingPunct="1">
        <a:spcBef>
          <a:spcPts val="600"/>
        </a:spcBef>
        <a:buClr>
          <a:schemeClr val="accent1">
            <a:lumMod val="60000"/>
            <a:lumOff val="40000"/>
          </a:schemeClr>
        </a:buClr>
        <a:buSzPct val="75000"/>
        <a:buFont typeface="Wingdings" pitchFamily="2" charset="2"/>
        <a:buChar char="n"/>
        <a:defRPr sz="1800" kern="1200">
          <a:solidFill>
            <a:schemeClr val="tx1">
              <a:lumMod val="65000"/>
              <a:lumOff val="35000"/>
            </a:schemeClr>
          </a:solidFill>
          <a:latin typeface="+mn-lt"/>
          <a:ea typeface="+mn-ea"/>
          <a:cs typeface="+mn-cs"/>
        </a:defRPr>
      </a:lvl4pPr>
      <a:lvl5pPr marL="1143000" indent="-228600" algn="l" defTabSz="914400" rtl="0" eaLnBrk="1" latinLnBrk="0" hangingPunct="1">
        <a:spcBef>
          <a:spcPts val="600"/>
        </a:spcBef>
        <a:buClr>
          <a:schemeClr val="accent1"/>
        </a:buClr>
        <a:buSzPct val="75000"/>
        <a:buFont typeface="Wingdings" pitchFamily="2" charset="2"/>
        <a:buChar char="n"/>
        <a:defRPr sz="1800" kern="1200">
          <a:solidFill>
            <a:schemeClr val="tx1">
              <a:lumMod val="65000"/>
              <a:lumOff val="35000"/>
            </a:schemeClr>
          </a:solidFill>
          <a:latin typeface="+mn-lt"/>
          <a:ea typeface="+mn-ea"/>
          <a:cs typeface="+mn-cs"/>
        </a:defRPr>
      </a:lvl5pPr>
      <a:lvl6pPr marL="1377950"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dirty="0" smtClean="0">
          <a:solidFill>
            <a:schemeClr val="tx1">
              <a:lumMod val="65000"/>
              <a:lumOff val="35000"/>
            </a:schemeClr>
          </a:solidFill>
          <a:latin typeface="+mn-lt"/>
          <a:ea typeface="+mn-ea"/>
          <a:cs typeface="+mn-cs"/>
        </a:defRPr>
      </a:lvl6pPr>
      <a:lvl7pPr marL="1603375" indent="-228600" algn="l" defTabSz="914400" rtl="0" eaLnBrk="1" latinLnBrk="0" hangingPunct="1">
        <a:spcBef>
          <a:spcPct val="20000"/>
        </a:spcBef>
        <a:buClr>
          <a:schemeClr val="accent1"/>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7pPr>
      <a:lvl8pPr marL="1830388"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8pPr>
      <a:lvl9pPr marL="2057400" indent="-228600" algn="l" defTabSz="914400" rtl="0" eaLnBrk="1" latinLnBrk="0" hangingPunct="1">
        <a:spcBef>
          <a:spcPct val="20000"/>
        </a:spcBef>
        <a:buClr>
          <a:schemeClr val="accent1"/>
        </a:buClr>
        <a:buSzPct val="75000"/>
        <a:buFont typeface="Wingdings" pitchFamily="2" charset="2"/>
        <a:buChar char=""/>
        <a:defRPr lang="en-US" sz="1800" kern="1200" baseline="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 Id="rId3"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4" Type="http://schemas.openxmlformats.org/officeDocument/2006/relationships/image" Target="../media/image7.png"/><Relationship Id="rId5" Type="http://schemas.openxmlformats.org/officeDocument/2006/relationships/image" Target="../media/image8.jpg"/><Relationship Id="rId1" Type="http://schemas.openxmlformats.org/officeDocument/2006/relationships/slideLayout" Target="../slideLayouts/slideLayout2.xml"/><Relationship Id="rId2" Type="http://schemas.openxmlformats.org/officeDocument/2006/relationships/image" Target="../media/image5.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gi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g"/></Relationships>
</file>

<file path=ppt/slides/_rels/slide11.xml.rels><?xml version="1.0" encoding="UTF-8" standalone="yes"?>
<Relationships xmlns="http://schemas.openxmlformats.org/package/2006/relationships"><Relationship Id="rId3" Type="http://schemas.openxmlformats.org/officeDocument/2006/relationships/image" Target="../media/image14.jpg"/><Relationship Id="rId4" Type="http://schemas.openxmlformats.org/officeDocument/2006/relationships/image" Target="../media/image15.jpg"/><Relationship Id="rId1" Type="http://schemas.openxmlformats.org/officeDocument/2006/relationships/slideLayout" Target="../slideLayouts/slideLayout2.xml"/><Relationship Id="rId2" Type="http://schemas.openxmlformats.org/officeDocument/2006/relationships/image" Target="../media/image13.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png"/><Relationship Id="rId3" Type="http://schemas.openxmlformats.org/officeDocument/2006/relationships/image" Target="../media/image1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jpeg"/><Relationship Id="rId3" Type="http://schemas.openxmlformats.org/officeDocument/2006/relationships/image" Target="../media/image20.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1.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2.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2.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3.jpg"/><Relationship Id="rId3" Type="http://schemas.openxmlformats.org/officeDocument/2006/relationships/hyperlink" Target="http://angry-chef.com"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4.jpg"/></Relationships>
</file>

<file path=ppt/slides/_rels/slide20.xml.rels><?xml version="1.0" encoding="UTF-8" standalone="yes"?>
<Relationships xmlns="http://schemas.openxmlformats.org/package/2006/relationships"><Relationship Id="rId3" Type="http://schemas.openxmlformats.org/officeDocument/2006/relationships/image" Target="../media/image26.jpg"/><Relationship Id="rId4" Type="http://schemas.openxmlformats.org/officeDocument/2006/relationships/image" Target="../media/image27.png"/><Relationship Id="rId1" Type="http://schemas.openxmlformats.org/officeDocument/2006/relationships/slideLayout" Target="../slideLayouts/slideLayout2.xml"/><Relationship Id="rId2" Type="http://schemas.openxmlformats.org/officeDocument/2006/relationships/image" Target="../media/image25.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8.jpg"/><Relationship Id="rId3" Type="http://schemas.openxmlformats.org/officeDocument/2006/relationships/image" Target="../media/image29.jp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0.jp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0.jp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31.jpeg"/><Relationship Id="rId3" Type="http://schemas.openxmlformats.org/officeDocument/2006/relationships/image" Target="../media/image32.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86604" y="4624668"/>
            <a:ext cx="5552596" cy="933450"/>
          </a:xfrm>
        </p:spPr>
        <p:txBody>
          <a:bodyPr>
            <a:normAutofit fontScale="90000"/>
          </a:bodyPr>
          <a:lstStyle/>
          <a:p>
            <a:pPr algn="ctr"/>
            <a:r>
              <a:rPr lang="en-US" dirty="0" smtClean="0"/>
              <a:t>Religion, Spirituality </a:t>
            </a:r>
            <a:r>
              <a:rPr lang="en-US" dirty="0" smtClean="0"/>
              <a:t>and Food	</a:t>
            </a:r>
            <a:endParaRPr lang="en-US" dirty="0"/>
          </a:p>
        </p:txBody>
      </p:sp>
      <p:sp>
        <p:nvSpPr>
          <p:cNvPr id="3" name="Subtitle 2"/>
          <p:cNvSpPr>
            <a:spLocks noGrp="1"/>
          </p:cNvSpPr>
          <p:nvPr>
            <p:ph type="subTitle" idx="1"/>
          </p:nvPr>
        </p:nvSpPr>
        <p:spPr/>
        <p:txBody>
          <a:bodyPr/>
          <a:lstStyle/>
          <a:p>
            <a:r>
              <a:rPr lang="en-US" dirty="0" smtClean="0"/>
              <a:t>TRRS5008 </a:t>
            </a:r>
            <a:r>
              <a:rPr lang="en-US" dirty="0" err="1" smtClean="0"/>
              <a:t>Alte</a:t>
            </a:r>
            <a:r>
              <a:rPr lang="en-US" dirty="0" smtClean="0"/>
              <a:t>😘😘💚💜💜</a:t>
            </a:r>
            <a:r>
              <a:rPr lang="en-US" dirty="0" err="1" smtClean="0"/>
              <a:t>rnative</a:t>
            </a:r>
            <a:r>
              <a:rPr lang="en-US" dirty="0" smtClean="0"/>
              <a:t> </a:t>
            </a:r>
            <a:r>
              <a:rPr lang="en-US" dirty="0" err="1" smtClean="0"/>
              <a:t>Spiritualities</a:t>
            </a:r>
            <a:endParaRPr lang="en-US" dirty="0"/>
          </a:p>
        </p:txBody>
      </p:sp>
    </p:spTree>
    <p:extLst>
      <p:ext uri="{BB962C8B-B14F-4D97-AF65-F5344CB8AC3E}">
        <p14:creationId xmlns:p14="http://schemas.microsoft.com/office/powerpoint/2010/main" val="810092392"/>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7030A0"/>
                </a:solidFill>
              </a:rPr>
              <a:t>Most </a:t>
            </a:r>
            <a:r>
              <a:rPr lang="en-US" dirty="0">
                <a:solidFill>
                  <a:srgbClr val="7030A0"/>
                </a:solidFill>
              </a:rPr>
              <a:t>religions have something to say about </a:t>
            </a:r>
            <a:r>
              <a:rPr lang="en-US" dirty="0" smtClean="0">
                <a:solidFill>
                  <a:srgbClr val="7030A0"/>
                </a:solidFill>
              </a:rPr>
              <a:t>food…</a:t>
            </a:r>
            <a:r>
              <a:rPr lang="en-US" dirty="0" smtClean="0">
                <a:solidFill>
                  <a:schemeClr val="tx1"/>
                </a:solidFill>
              </a:rPr>
              <a:t> </a:t>
            </a:r>
            <a:r>
              <a:rPr lang="en-US" dirty="0">
                <a:solidFill>
                  <a:schemeClr val="tx1"/>
                </a:solidFill>
              </a:rPr>
              <a:t/>
            </a:r>
            <a:br>
              <a:rPr lang="en-US" dirty="0">
                <a:solidFill>
                  <a:schemeClr val="tx1"/>
                </a:solidFill>
              </a:rPr>
            </a:br>
            <a:r>
              <a:rPr lang="en-US" sz="3600" dirty="0" smtClean="0"/>
              <a:t>	</a:t>
            </a:r>
            <a:endParaRPr lang="en-US" sz="3600" dirty="0"/>
          </a:p>
        </p:txBody>
      </p:sp>
      <p:sp>
        <p:nvSpPr>
          <p:cNvPr id="3" name="Content Placeholder 2"/>
          <p:cNvSpPr>
            <a:spLocks noGrp="1"/>
          </p:cNvSpPr>
          <p:nvPr>
            <p:ph idx="1"/>
          </p:nvPr>
        </p:nvSpPr>
        <p:spPr/>
        <p:txBody>
          <a:bodyPr>
            <a:normAutofit lnSpcReduction="10000"/>
          </a:bodyPr>
          <a:lstStyle/>
          <a:p>
            <a:r>
              <a:rPr lang="en-US" dirty="0" smtClean="0">
                <a:solidFill>
                  <a:srgbClr val="7030A0"/>
                </a:solidFill>
              </a:rPr>
              <a:t>Celebration </a:t>
            </a:r>
          </a:p>
          <a:p>
            <a:r>
              <a:rPr lang="en-US" dirty="0" smtClean="0">
                <a:solidFill>
                  <a:srgbClr val="7030A0"/>
                </a:solidFill>
              </a:rPr>
              <a:t>Commemoration</a:t>
            </a:r>
          </a:p>
          <a:p>
            <a:r>
              <a:rPr lang="en-US" dirty="0" smtClean="0">
                <a:solidFill>
                  <a:srgbClr val="7030A0"/>
                </a:solidFill>
              </a:rPr>
              <a:t>Worship</a:t>
            </a:r>
          </a:p>
          <a:p>
            <a:r>
              <a:rPr lang="en-US" dirty="0" smtClean="0">
                <a:solidFill>
                  <a:srgbClr val="7030A0"/>
                </a:solidFill>
              </a:rPr>
              <a:t>Forbidden/taboo</a:t>
            </a:r>
            <a:endParaRPr lang="en-US" dirty="0" smtClean="0">
              <a:solidFill>
                <a:srgbClr val="7030A0"/>
              </a:solidFill>
            </a:endParaRPr>
          </a:p>
          <a:p>
            <a:r>
              <a:rPr lang="en-US" dirty="0" smtClean="0">
                <a:solidFill>
                  <a:srgbClr val="7030A0"/>
                </a:solidFill>
              </a:rPr>
              <a:t>Fasting</a:t>
            </a:r>
          </a:p>
          <a:p>
            <a:r>
              <a:rPr lang="en-US" dirty="0" smtClean="0">
                <a:solidFill>
                  <a:srgbClr val="7030A0"/>
                </a:solidFill>
              </a:rPr>
              <a:t>Vegetarianism</a:t>
            </a:r>
          </a:p>
          <a:p>
            <a:r>
              <a:rPr lang="en-US" dirty="0" smtClean="0">
                <a:solidFill>
                  <a:srgbClr val="7030A0"/>
                </a:solidFill>
              </a:rPr>
              <a:t>Veganism</a:t>
            </a:r>
          </a:p>
          <a:p>
            <a:r>
              <a:rPr lang="en-US" dirty="0" smtClean="0">
                <a:solidFill>
                  <a:srgbClr val="7030A0"/>
                </a:solidFill>
              </a:rPr>
              <a:t>Food as religion</a:t>
            </a:r>
            <a:endParaRPr lang="en-US" dirty="0">
              <a:solidFill>
                <a:srgbClr val="7030A0"/>
              </a:solidFill>
            </a:endParaRPr>
          </a:p>
        </p:txBody>
      </p:sp>
      <p:pic>
        <p:nvPicPr>
          <p:cNvPr id="4" name="Content Placeholder 3" descr="religions signs.jpg"/>
          <p:cNvPicPr>
            <a:picLocks noChangeAspect="1"/>
          </p:cNvPicPr>
          <p:nvPr/>
        </p:nvPicPr>
        <p:blipFill>
          <a:blip r:embed="rId2">
            <a:extLst>
              <a:ext uri="{28A0092B-C50C-407E-A947-70E740481C1C}">
                <a14:useLocalDpi xmlns:a14="http://schemas.microsoft.com/office/drawing/2010/main" val="0"/>
              </a:ext>
            </a:extLst>
          </a:blip>
          <a:srcRect t="-5297" b="-5297"/>
          <a:stretch>
            <a:fillRect/>
          </a:stretch>
        </p:blipFill>
        <p:spPr>
          <a:xfrm>
            <a:off x="3781532" y="2856571"/>
            <a:ext cx="5362468" cy="2941545"/>
          </a:xfrm>
          <a:prstGeom prst="rect">
            <a:avLst/>
          </a:prstGeom>
        </p:spPr>
      </p:pic>
    </p:spTree>
    <p:extLst>
      <p:ext uri="{BB962C8B-B14F-4D97-AF65-F5344CB8AC3E}">
        <p14:creationId xmlns:p14="http://schemas.microsoft.com/office/powerpoint/2010/main" val="370383387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wipe(down)">
                                      <p:cBhvr>
                                        <p:cTn id="25" dur="580">
                                          <p:stCondLst>
                                            <p:cond delay="0"/>
                                          </p:stCondLst>
                                        </p:cTn>
                                        <p:tgtEl>
                                          <p:spTgt spid="3">
                                            <p:txEl>
                                              <p:pRg st="1" end="1"/>
                                            </p:txEl>
                                          </p:spTgt>
                                        </p:tgtEl>
                                      </p:cBhvr>
                                    </p:animEffect>
                                    <p:anim calcmode="lin" valueType="num">
                                      <p:cBhvr>
                                        <p:cTn id="26"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1" end="1"/>
                                            </p:txEl>
                                          </p:spTgt>
                                        </p:tgtEl>
                                      </p:cBhvr>
                                      <p:to x="100000" y="60000"/>
                                    </p:animScale>
                                    <p:animScale>
                                      <p:cBhvr>
                                        <p:cTn id="32" dur="166" decel="50000">
                                          <p:stCondLst>
                                            <p:cond delay="676"/>
                                          </p:stCondLst>
                                        </p:cTn>
                                        <p:tgtEl>
                                          <p:spTgt spid="3">
                                            <p:txEl>
                                              <p:pRg st="1" end="1"/>
                                            </p:txEl>
                                          </p:spTgt>
                                        </p:tgtEl>
                                      </p:cBhvr>
                                      <p:to x="100000" y="100000"/>
                                    </p:animScale>
                                    <p:animScale>
                                      <p:cBhvr>
                                        <p:cTn id="33" dur="26">
                                          <p:stCondLst>
                                            <p:cond delay="1312"/>
                                          </p:stCondLst>
                                        </p:cTn>
                                        <p:tgtEl>
                                          <p:spTgt spid="3">
                                            <p:txEl>
                                              <p:pRg st="1" end="1"/>
                                            </p:txEl>
                                          </p:spTgt>
                                        </p:tgtEl>
                                      </p:cBhvr>
                                      <p:to x="100000" y="80000"/>
                                    </p:animScale>
                                    <p:animScale>
                                      <p:cBhvr>
                                        <p:cTn id="34" dur="166" decel="50000">
                                          <p:stCondLst>
                                            <p:cond delay="1338"/>
                                          </p:stCondLst>
                                        </p:cTn>
                                        <p:tgtEl>
                                          <p:spTgt spid="3">
                                            <p:txEl>
                                              <p:pRg st="1" end="1"/>
                                            </p:txEl>
                                          </p:spTgt>
                                        </p:tgtEl>
                                      </p:cBhvr>
                                      <p:to x="100000" y="100000"/>
                                    </p:animScale>
                                    <p:animScale>
                                      <p:cBhvr>
                                        <p:cTn id="35" dur="26">
                                          <p:stCondLst>
                                            <p:cond delay="1642"/>
                                          </p:stCondLst>
                                        </p:cTn>
                                        <p:tgtEl>
                                          <p:spTgt spid="3">
                                            <p:txEl>
                                              <p:pRg st="1" end="1"/>
                                            </p:txEl>
                                          </p:spTgt>
                                        </p:tgtEl>
                                      </p:cBhvr>
                                      <p:to x="100000" y="90000"/>
                                    </p:animScale>
                                    <p:animScale>
                                      <p:cBhvr>
                                        <p:cTn id="36" dur="166" decel="50000">
                                          <p:stCondLst>
                                            <p:cond delay="1668"/>
                                          </p:stCondLst>
                                        </p:cTn>
                                        <p:tgtEl>
                                          <p:spTgt spid="3">
                                            <p:txEl>
                                              <p:pRg st="1" end="1"/>
                                            </p:txEl>
                                          </p:spTgt>
                                        </p:tgtEl>
                                      </p:cBhvr>
                                      <p:to x="100000" y="100000"/>
                                    </p:animScale>
                                    <p:animScale>
                                      <p:cBhvr>
                                        <p:cTn id="37" dur="26">
                                          <p:stCondLst>
                                            <p:cond delay="1808"/>
                                          </p:stCondLst>
                                        </p:cTn>
                                        <p:tgtEl>
                                          <p:spTgt spid="3">
                                            <p:txEl>
                                              <p:pRg st="1" end="1"/>
                                            </p:txEl>
                                          </p:spTgt>
                                        </p:tgtEl>
                                      </p:cBhvr>
                                      <p:to x="100000" y="95000"/>
                                    </p:animScale>
                                    <p:animScale>
                                      <p:cBhvr>
                                        <p:cTn id="38" dur="166" decel="50000">
                                          <p:stCondLst>
                                            <p:cond delay="1834"/>
                                          </p:stCondLst>
                                        </p:cTn>
                                        <p:tgtEl>
                                          <p:spTgt spid="3">
                                            <p:txEl>
                                              <p:pRg st="1" end="1"/>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nodeType="clickEffect">
                                  <p:stCondLst>
                                    <p:cond delay="0"/>
                                  </p:stCondLst>
                                  <p:childTnLst>
                                    <p:set>
                                      <p:cBhvr>
                                        <p:cTn id="42" dur="1" fill="hold">
                                          <p:stCondLst>
                                            <p:cond delay="0"/>
                                          </p:stCondLst>
                                        </p:cTn>
                                        <p:tgtEl>
                                          <p:spTgt spid="3">
                                            <p:txEl>
                                              <p:pRg st="2" end="2"/>
                                            </p:txEl>
                                          </p:spTgt>
                                        </p:tgtEl>
                                        <p:attrNameLst>
                                          <p:attrName>style.visibility</p:attrName>
                                        </p:attrNameLst>
                                      </p:cBhvr>
                                      <p:to>
                                        <p:strVal val="visible"/>
                                      </p:to>
                                    </p:set>
                                    <p:animEffect transition="in" filter="wipe(down)">
                                      <p:cBhvr>
                                        <p:cTn id="43" dur="580">
                                          <p:stCondLst>
                                            <p:cond delay="0"/>
                                          </p:stCondLst>
                                        </p:cTn>
                                        <p:tgtEl>
                                          <p:spTgt spid="3">
                                            <p:txEl>
                                              <p:pRg st="2" end="2"/>
                                            </p:txEl>
                                          </p:spTgt>
                                        </p:tgtEl>
                                      </p:cBhvr>
                                    </p:animEffect>
                                    <p:anim calcmode="lin" valueType="num">
                                      <p:cBhvr>
                                        <p:cTn id="44"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3">
                                            <p:txEl>
                                              <p:pRg st="2" end="2"/>
                                            </p:txEl>
                                          </p:spTgt>
                                        </p:tgtEl>
                                      </p:cBhvr>
                                      <p:to x="100000" y="60000"/>
                                    </p:animScale>
                                    <p:animScale>
                                      <p:cBhvr>
                                        <p:cTn id="50" dur="166" decel="50000">
                                          <p:stCondLst>
                                            <p:cond delay="676"/>
                                          </p:stCondLst>
                                        </p:cTn>
                                        <p:tgtEl>
                                          <p:spTgt spid="3">
                                            <p:txEl>
                                              <p:pRg st="2" end="2"/>
                                            </p:txEl>
                                          </p:spTgt>
                                        </p:tgtEl>
                                      </p:cBhvr>
                                      <p:to x="100000" y="100000"/>
                                    </p:animScale>
                                    <p:animScale>
                                      <p:cBhvr>
                                        <p:cTn id="51" dur="26">
                                          <p:stCondLst>
                                            <p:cond delay="1312"/>
                                          </p:stCondLst>
                                        </p:cTn>
                                        <p:tgtEl>
                                          <p:spTgt spid="3">
                                            <p:txEl>
                                              <p:pRg st="2" end="2"/>
                                            </p:txEl>
                                          </p:spTgt>
                                        </p:tgtEl>
                                      </p:cBhvr>
                                      <p:to x="100000" y="80000"/>
                                    </p:animScale>
                                    <p:animScale>
                                      <p:cBhvr>
                                        <p:cTn id="52" dur="166" decel="50000">
                                          <p:stCondLst>
                                            <p:cond delay="1338"/>
                                          </p:stCondLst>
                                        </p:cTn>
                                        <p:tgtEl>
                                          <p:spTgt spid="3">
                                            <p:txEl>
                                              <p:pRg st="2" end="2"/>
                                            </p:txEl>
                                          </p:spTgt>
                                        </p:tgtEl>
                                      </p:cBhvr>
                                      <p:to x="100000" y="100000"/>
                                    </p:animScale>
                                    <p:animScale>
                                      <p:cBhvr>
                                        <p:cTn id="53" dur="26">
                                          <p:stCondLst>
                                            <p:cond delay="1642"/>
                                          </p:stCondLst>
                                        </p:cTn>
                                        <p:tgtEl>
                                          <p:spTgt spid="3">
                                            <p:txEl>
                                              <p:pRg st="2" end="2"/>
                                            </p:txEl>
                                          </p:spTgt>
                                        </p:tgtEl>
                                      </p:cBhvr>
                                      <p:to x="100000" y="90000"/>
                                    </p:animScale>
                                    <p:animScale>
                                      <p:cBhvr>
                                        <p:cTn id="54" dur="166" decel="50000">
                                          <p:stCondLst>
                                            <p:cond delay="1668"/>
                                          </p:stCondLst>
                                        </p:cTn>
                                        <p:tgtEl>
                                          <p:spTgt spid="3">
                                            <p:txEl>
                                              <p:pRg st="2" end="2"/>
                                            </p:txEl>
                                          </p:spTgt>
                                        </p:tgtEl>
                                      </p:cBhvr>
                                      <p:to x="100000" y="100000"/>
                                    </p:animScale>
                                    <p:animScale>
                                      <p:cBhvr>
                                        <p:cTn id="55" dur="26">
                                          <p:stCondLst>
                                            <p:cond delay="1808"/>
                                          </p:stCondLst>
                                        </p:cTn>
                                        <p:tgtEl>
                                          <p:spTgt spid="3">
                                            <p:txEl>
                                              <p:pRg st="2" end="2"/>
                                            </p:txEl>
                                          </p:spTgt>
                                        </p:tgtEl>
                                      </p:cBhvr>
                                      <p:to x="100000" y="95000"/>
                                    </p:animScale>
                                    <p:animScale>
                                      <p:cBhvr>
                                        <p:cTn id="56" dur="166" decel="50000">
                                          <p:stCondLst>
                                            <p:cond delay="1834"/>
                                          </p:stCondLst>
                                        </p:cTn>
                                        <p:tgtEl>
                                          <p:spTgt spid="3">
                                            <p:txEl>
                                              <p:pRg st="2" end="2"/>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nodeType="clickEffect">
                                  <p:stCondLst>
                                    <p:cond delay="0"/>
                                  </p:stCondLst>
                                  <p:childTnLst>
                                    <p:set>
                                      <p:cBhvr>
                                        <p:cTn id="60" dur="1" fill="hold">
                                          <p:stCondLst>
                                            <p:cond delay="0"/>
                                          </p:stCondLst>
                                        </p:cTn>
                                        <p:tgtEl>
                                          <p:spTgt spid="3">
                                            <p:txEl>
                                              <p:pRg st="3" end="3"/>
                                            </p:txEl>
                                          </p:spTgt>
                                        </p:tgtEl>
                                        <p:attrNameLst>
                                          <p:attrName>style.visibility</p:attrName>
                                        </p:attrNameLst>
                                      </p:cBhvr>
                                      <p:to>
                                        <p:strVal val="visible"/>
                                      </p:to>
                                    </p:set>
                                    <p:animEffect transition="in" filter="wipe(down)">
                                      <p:cBhvr>
                                        <p:cTn id="61" dur="580">
                                          <p:stCondLst>
                                            <p:cond delay="0"/>
                                          </p:stCondLst>
                                        </p:cTn>
                                        <p:tgtEl>
                                          <p:spTgt spid="3">
                                            <p:txEl>
                                              <p:pRg st="3" end="3"/>
                                            </p:txEl>
                                          </p:spTgt>
                                        </p:tgtEl>
                                      </p:cBhvr>
                                    </p:animEffect>
                                    <p:anim calcmode="lin" valueType="num">
                                      <p:cBhvr>
                                        <p:cTn id="62"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3">
                                            <p:txEl>
                                              <p:pRg st="3" end="3"/>
                                            </p:txEl>
                                          </p:spTgt>
                                        </p:tgtEl>
                                      </p:cBhvr>
                                      <p:to x="100000" y="60000"/>
                                    </p:animScale>
                                    <p:animScale>
                                      <p:cBhvr>
                                        <p:cTn id="68" dur="166" decel="50000">
                                          <p:stCondLst>
                                            <p:cond delay="676"/>
                                          </p:stCondLst>
                                        </p:cTn>
                                        <p:tgtEl>
                                          <p:spTgt spid="3">
                                            <p:txEl>
                                              <p:pRg st="3" end="3"/>
                                            </p:txEl>
                                          </p:spTgt>
                                        </p:tgtEl>
                                      </p:cBhvr>
                                      <p:to x="100000" y="100000"/>
                                    </p:animScale>
                                    <p:animScale>
                                      <p:cBhvr>
                                        <p:cTn id="69" dur="26">
                                          <p:stCondLst>
                                            <p:cond delay="1312"/>
                                          </p:stCondLst>
                                        </p:cTn>
                                        <p:tgtEl>
                                          <p:spTgt spid="3">
                                            <p:txEl>
                                              <p:pRg st="3" end="3"/>
                                            </p:txEl>
                                          </p:spTgt>
                                        </p:tgtEl>
                                      </p:cBhvr>
                                      <p:to x="100000" y="80000"/>
                                    </p:animScale>
                                    <p:animScale>
                                      <p:cBhvr>
                                        <p:cTn id="70" dur="166" decel="50000">
                                          <p:stCondLst>
                                            <p:cond delay="1338"/>
                                          </p:stCondLst>
                                        </p:cTn>
                                        <p:tgtEl>
                                          <p:spTgt spid="3">
                                            <p:txEl>
                                              <p:pRg st="3" end="3"/>
                                            </p:txEl>
                                          </p:spTgt>
                                        </p:tgtEl>
                                      </p:cBhvr>
                                      <p:to x="100000" y="100000"/>
                                    </p:animScale>
                                    <p:animScale>
                                      <p:cBhvr>
                                        <p:cTn id="71" dur="26">
                                          <p:stCondLst>
                                            <p:cond delay="1642"/>
                                          </p:stCondLst>
                                        </p:cTn>
                                        <p:tgtEl>
                                          <p:spTgt spid="3">
                                            <p:txEl>
                                              <p:pRg st="3" end="3"/>
                                            </p:txEl>
                                          </p:spTgt>
                                        </p:tgtEl>
                                      </p:cBhvr>
                                      <p:to x="100000" y="90000"/>
                                    </p:animScale>
                                    <p:animScale>
                                      <p:cBhvr>
                                        <p:cTn id="72" dur="166" decel="50000">
                                          <p:stCondLst>
                                            <p:cond delay="1668"/>
                                          </p:stCondLst>
                                        </p:cTn>
                                        <p:tgtEl>
                                          <p:spTgt spid="3">
                                            <p:txEl>
                                              <p:pRg st="3" end="3"/>
                                            </p:txEl>
                                          </p:spTgt>
                                        </p:tgtEl>
                                      </p:cBhvr>
                                      <p:to x="100000" y="100000"/>
                                    </p:animScale>
                                    <p:animScale>
                                      <p:cBhvr>
                                        <p:cTn id="73" dur="26">
                                          <p:stCondLst>
                                            <p:cond delay="1808"/>
                                          </p:stCondLst>
                                        </p:cTn>
                                        <p:tgtEl>
                                          <p:spTgt spid="3">
                                            <p:txEl>
                                              <p:pRg st="3" end="3"/>
                                            </p:txEl>
                                          </p:spTgt>
                                        </p:tgtEl>
                                      </p:cBhvr>
                                      <p:to x="100000" y="95000"/>
                                    </p:animScale>
                                    <p:animScale>
                                      <p:cBhvr>
                                        <p:cTn id="74" dur="166" decel="50000">
                                          <p:stCondLst>
                                            <p:cond delay="1834"/>
                                          </p:stCondLst>
                                        </p:cTn>
                                        <p:tgtEl>
                                          <p:spTgt spid="3">
                                            <p:txEl>
                                              <p:pRg st="3" end="3"/>
                                            </p:txEl>
                                          </p:spTgt>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nodeType="clickEffect">
                                  <p:stCondLst>
                                    <p:cond delay="0"/>
                                  </p:stCondLst>
                                  <p:childTnLst>
                                    <p:set>
                                      <p:cBhvr>
                                        <p:cTn id="78" dur="1" fill="hold">
                                          <p:stCondLst>
                                            <p:cond delay="0"/>
                                          </p:stCondLst>
                                        </p:cTn>
                                        <p:tgtEl>
                                          <p:spTgt spid="3">
                                            <p:txEl>
                                              <p:pRg st="4" end="4"/>
                                            </p:txEl>
                                          </p:spTgt>
                                        </p:tgtEl>
                                        <p:attrNameLst>
                                          <p:attrName>style.visibility</p:attrName>
                                        </p:attrNameLst>
                                      </p:cBhvr>
                                      <p:to>
                                        <p:strVal val="visible"/>
                                      </p:to>
                                    </p:set>
                                    <p:animEffect transition="in" filter="wipe(down)">
                                      <p:cBhvr>
                                        <p:cTn id="79" dur="580">
                                          <p:stCondLst>
                                            <p:cond delay="0"/>
                                          </p:stCondLst>
                                        </p:cTn>
                                        <p:tgtEl>
                                          <p:spTgt spid="3">
                                            <p:txEl>
                                              <p:pRg st="4" end="4"/>
                                            </p:txEl>
                                          </p:spTgt>
                                        </p:tgtEl>
                                      </p:cBhvr>
                                    </p:animEffect>
                                    <p:anim calcmode="lin" valueType="num">
                                      <p:cBhvr>
                                        <p:cTn id="80"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85" dur="26">
                                          <p:stCondLst>
                                            <p:cond delay="650"/>
                                          </p:stCondLst>
                                        </p:cTn>
                                        <p:tgtEl>
                                          <p:spTgt spid="3">
                                            <p:txEl>
                                              <p:pRg st="4" end="4"/>
                                            </p:txEl>
                                          </p:spTgt>
                                        </p:tgtEl>
                                      </p:cBhvr>
                                      <p:to x="100000" y="60000"/>
                                    </p:animScale>
                                    <p:animScale>
                                      <p:cBhvr>
                                        <p:cTn id="86" dur="166" decel="50000">
                                          <p:stCondLst>
                                            <p:cond delay="676"/>
                                          </p:stCondLst>
                                        </p:cTn>
                                        <p:tgtEl>
                                          <p:spTgt spid="3">
                                            <p:txEl>
                                              <p:pRg st="4" end="4"/>
                                            </p:txEl>
                                          </p:spTgt>
                                        </p:tgtEl>
                                      </p:cBhvr>
                                      <p:to x="100000" y="100000"/>
                                    </p:animScale>
                                    <p:animScale>
                                      <p:cBhvr>
                                        <p:cTn id="87" dur="26">
                                          <p:stCondLst>
                                            <p:cond delay="1312"/>
                                          </p:stCondLst>
                                        </p:cTn>
                                        <p:tgtEl>
                                          <p:spTgt spid="3">
                                            <p:txEl>
                                              <p:pRg st="4" end="4"/>
                                            </p:txEl>
                                          </p:spTgt>
                                        </p:tgtEl>
                                      </p:cBhvr>
                                      <p:to x="100000" y="80000"/>
                                    </p:animScale>
                                    <p:animScale>
                                      <p:cBhvr>
                                        <p:cTn id="88" dur="166" decel="50000">
                                          <p:stCondLst>
                                            <p:cond delay="1338"/>
                                          </p:stCondLst>
                                        </p:cTn>
                                        <p:tgtEl>
                                          <p:spTgt spid="3">
                                            <p:txEl>
                                              <p:pRg st="4" end="4"/>
                                            </p:txEl>
                                          </p:spTgt>
                                        </p:tgtEl>
                                      </p:cBhvr>
                                      <p:to x="100000" y="100000"/>
                                    </p:animScale>
                                    <p:animScale>
                                      <p:cBhvr>
                                        <p:cTn id="89" dur="26">
                                          <p:stCondLst>
                                            <p:cond delay="1642"/>
                                          </p:stCondLst>
                                        </p:cTn>
                                        <p:tgtEl>
                                          <p:spTgt spid="3">
                                            <p:txEl>
                                              <p:pRg st="4" end="4"/>
                                            </p:txEl>
                                          </p:spTgt>
                                        </p:tgtEl>
                                      </p:cBhvr>
                                      <p:to x="100000" y="90000"/>
                                    </p:animScale>
                                    <p:animScale>
                                      <p:cBhvr>
                                        <p:cTn id="90" dur="166" decel="50000">
                                          <p:stCondLst>
                                            <p:cond delay="1668"/>
                                          </p:stCondLst>
                                        </p:cTn>
                                        <p:tgtEl>
                                          <p:spTgt spid="3">
                                            <p:txEl>
                                              <p:pRg st="4" end="4"/>
                                            </p:txEl>
                                          </p:spTgt>
                                        </p:tgtEl>
                                      </p:cBhvr>
                                      <p:to x="100000" y="100000"/>
                                    </p:animScale>
                                    <p:animScale>
                                      <p:cBhvr>
                                        <p:cTn id="91" dur="26">
                                          <p:stCondLst>
                                            <p:cond delay="1808"/>
                                          </p:stCondLst>
                                        </p:cTn>
                                        <p:tgtEl>
                                          <p:spTgt spid="3">
                                            <p:txEl>
                                              <p:pRg st="4" end="4"/>
                                            </p:txEl>
                                          </p:spTgt>
                                        </p:tgtEl>
                                      </p:cBhvr>
                                      <p:to x="100000" y="95000"/>
                                    </p:animScale>
                                    <p:animScale>
                                      <p:cBhvr>
                                        <p:cTn id="92" dur="166" decel="50000">
                                          <p:stCondLst>
                                            <p:cond delay="1834"/>
                                          </p:stCondLst>
                                        </p:cTn>
                                        <p:tgtEl>
                                          <p:spTgt spid="3">
                                            <p:txEl>
                                              <p:pRg st="4" end="4"/>
                                            </p:txEl>
                                          </p:spTgt>
                                        </p:tgtEl>
                                      </p:cBhvr>
                                      <p:to x="100000" y="100000"/>
                                    </p:animScale>
                                  </p:childTnLst>
                                </p:cTn>
                              </p:par>
                            </p:childTnLst>
                          </p:cTn>
                        </p:par>
                      </p:childTnLst>
                    </p:cTn>
                  </p:par>
                  <p:par>
                    <p:cTn id="93" fill="hold">
                      <p:stCondLst>
                        <p:cond delay="indefinite"/>
                      </p:stCondLst>
                      <p:childTnLst>
                        <p:par>
                          <p:cTn id="94" fill="hold">
                            <p:stCondLst>
                              <p:cond delay="0"/>
                            </p:stCondLst>
                            <p:childTnLst>
                              <p:par>
                                <p:cTn id="95" presetID="26" presetClass="entr" presetSubtype="0" fill="hold" nodeType="clickEffect">
                                  <p:stCondLst>
                                    <p:cond delay="0"/>
                                  </p:stCondLst>
                                  <p:childTnLst>
                                    <p:set>
                                      <p:cBhvr>
                                        <p:cTn id="96" dur="1" fill="hold">
                                          <p:stCondLst>
                                            <p:cond delay="0"/>
                                          </p:stCondLst>
                                        </p:cTn>
                                        <p:tgtEl>
                                          <p:spTgt spid="3">
                                            <p:txEl>
                                              <p:pRg st="5" end="5"/>
                                            </p:txEl>
                                          </p:spTgt>
                                        </p:tgtEl>
                                        <p:attrNameLst>
                                          <p:attrName>style.visibility</p:attrName>
                                        </p:attrNameLst>
                                      </p:cBhvr>
                                      <p:to>
                                        <p:strVal val="visible"/>
                                      </p:to>
                                    </p:set>
                                    <p:animEffect transition="in" filter="wipe(down)">
                                      <p:cBhvr>
                                        <p:cTn id="97" dur="580">
                                          <p:stCondLst>
                                            <p:cond delay="0"/>
                                          </p:stCondLst>
                                        </p:cTn>
                                        <p:tgtEl>
                                          <p:spTgt spid="3">
                                            <p:txEl>
                                              <p:pRg st="5" end="5"/>
                                            </p:txEl>
                                          </p:spTgt>
                                        </p:tgtEl>
                                      </p:cBhvr>
                                    </p:animEffect>
                                    <p:anim calcmode="lin" valueType="num">
                                      <p:cBhvr>
                                        <p:cTn id="98"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99"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100"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101"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102"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103" dur="26">
                                          <p:stCondLst>
                                            <p:cond delay="650"/>
                                          </p:stCondLst>
                                        </p:cTn>
                                        <p:tgtEl>
                                          <p:spTgt spid="3">
                                            <p:txEl>
                                              <p:pRg st="5" end="5"/>
                                            </p:txEl>
                                          </p:spTgt>
                                        </p:tgtEl>
                                      </p:cBhvr>
                                      <p:to x="100000" y="60000"/>
                                    </p:animScale>
                                    <p:animScale>
                                      <p:cBhvr>
                                        <p:cTn id="104" dur="166" decel="50000">
                                          <p:stCondLst>
                                            <p:cond delay="676"/>
                                          </p:stCondLst>
                                        </p:cTn>
                                        <p:tgtEl>
                                          <p:spTgt spid="3">
                                            <p:txEl>
                                              <p:pRg st="5" end="5"/>
                                            </p:txEl>
                                          </p:spTgt>
                                        </p:tgtEl>
                                      </p:cBhvr>
                                      <p:to x="100000" y="100000"/>
                                    </p:animScale>
                                    <p:animScale>
                                      <p:cBhvr>
                                        <p:cTn id="105" dur="26">
                                          <p:stCondLst>
                                            <p:cond delay="1312"/>
                                          </p:stCondLst>
                                        </p:cTn>
                                        <p:tgtEl>
                                          <p:spTgt spid="3">
                                            <p:txEl>
                                              <p:pRg st="5" end="5"/>
                                            </p:txEl>
                                          </p:spTgt>
                                        </p:tgtEl>
                                      </p:cBhvr>
                                      <p:to x="100000" y="80000"/>
                                    </p:animScale>
                                    <p:animScale>
                                      <p:cBhvr>
                                        <p:cTn id="106" dur="166" decel="50000">
                                          <p:stCondLst>
                                            <p:cond delay="1338"/>
                                          </p:stCondLst>
                                        </p:cTn>
                                        <p:tgtEl>
                                          <p:spTgt spid="3">
                                            <p:txEl>
                                              <p:pRg st="5" end="5"/>
                                            </p:txEl>
                                          </p:spTgt>
                                        </p:tgtEl>
                                      </p:cBhvr>
                                      <p:to x="100000" y="100000"/>
                                    </p:animScale>
                                    <p:animScale>
                                      <p:cBhvr>
                                        <p:cTn id="107" dur="26">
                                          <p:stCondLst>
                                            <p:cond delay="1642"/>
                                          </p:stCondLst>
                                        </p:cTn>
                                        <p:tgtEl>
                                          <p:spTgt spid="3">
                                            <p:txEl>
                                              <p:pRg st="5" end="5"/>
                                            </p:txEl>
                                          </p:spTgt>
                                        </p:tgtEl>
                                      </p:cBhvr>
                                      <p:to x="100000" y="90000"/>
                                    </p:animScale>
                                    <p:animScale>
                                      <p:cBhvr>
                                        <p:cTn id="108" dur="166" decel="50000">
                                          <p:stCondLst>
                                            <p:cond delay="1668"/>
                                          </p:stCondLst>
                                        </p:cTn>
                                        <p:tgtEl>
                                          <p:spTgt spid="3">
                                            <p:txEl>
                                              <p:pRg st="5" end="5"/>
                                            </p:txEl>
                                          </p:spTgt>
                                        </p:tgtEl>
                                      </p:cBhvr>
                                      <p:to x="100000" y="100000"/>
                                    </p:animScale>
                                    <p:animScale>
                                      <p:cBhvr>
                                        <p:cTn id="109" dur="26">
                                          <p:stCondLst>
                                            <p:cond delay="1808"/>
                                          </p:stCondLst>
                                        </p:cTn>
                                        <p:tgtEl>
                                          <p:spTgt spid="3">
                                            <p:txEl>
                                              <p:pRg st="5" end="5"/>
                                            </p:txEl>
                                          </p:spTgt>
                                        </p:tgtEl>
                                      </p:cBhvr>
                                      <p:to x="100000" y="95000"/>
                                    </p:animScale>
                                    <p:animScale>
                                      <p:cBhvr>
                                        <p:cTn id="110" dur="166" decel="50000">
                                          <p:stCondLst>
                                            <p:cond delay="1834"/>
                                          </p:stCondLst>
                                        </p:cTn>
                                        <p:tgtEl>
                                          <p:spTgt spid="3">
                                            <p:txEl>
                                              <p:pRg st="5" end="5"/>
                                            </p:txEl>
                                          </p:spTgt>
                                        </p:tgtEl>
                                      </p:cBhvr>
                                      <p:to x="100000" y="100000"/>
                                    </p:animScale>
                                  </p:childTnLst>
                                </p:cTn>
                              </p:par>
                            </p:childTnLst>
                          </p:cTn>
                        </p:par>
                      </p:childTnLst>
                    </p:cTn>
                  </p:par>
                  <p:par>
                    <p:cTn id="111" fill="hold">
                      <p:stCondLst>
                        <p:cond delay="indefinite"/>
                      </p:stCondLst>
                      <p:childTnLst>
                        <p:par>
                          <p:cTn id="112" fill="hold">
                            <p:stCondLst>
                              <p:cond delay="0"/>
                            </p:stCondLst>
                            <p:childTnLst>
                              <p:par>
                                <p:cTn id="113" presetID="26" presetClass="entr" presetSubtype="0" fill="hold" nodeType="clickEffect">
                                  <p:stCondLst>
                                    <p:cond delay="0"/>
                                  </p:stCondLst>
                                  <p:childTnLst>
                                    <p:set>
                                      <p:cBhvr>
                                        <p:cTn id="114" dur="1" fill="hold">
                                          <p:stCondLst>
                                            <p:cond delay="0"/>
                                          </p:stCondLst>
                                        </p:cTn>
                                        <p:tgtEl>
                                          <p:spTgt spid="3">
                                            <p:txEl>
                                              <p:pRg st="6" end="6"/>
                                            </p:txEl>
                                          </p:spTgt>
                                        </p:tgtEl>
                                        <p:attrNameLst>
                                          <p:attrName>style.visibility</p:attrName>
                                        </p:attrNameLst>
                                      </p:cBhvr>
                                      <p:to>
                                        <p:strVal val="visible"/>
                                      </p:to>
                                    </p:set>
                                    <p:animEffect transition="in" filter="wipe(down)">
                                      <p:cBhvr>
                                        <p:cTn id="115" dur="580">
                                          <p:stCondLst>
                                            <p:cond delay="0"/>
                                          </p:stCondLst>
                                        </p:cTn>
                                        <p:tgtEl>
                                          <p:spTgt spid="3">
                                            <p:txEl>
                                              <p:pRg st="6" end="6"/>
                                            </p:txEl>
                                          </p:spTgt>
                                        </p:tgtEl>
                                      </p:cBhvr>
                                    </p:animEffect>
                                    <p:anim calcmode="lin" valueType="num">
                                      <p:cBhvr>
                                        <p:cTn id="116"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117"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118"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119"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120"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121" dur="26">
                                          <p:stCondLst>
                                            <p:cond delay="650"/>
                                          </p:stCondLst>
                                        </p:cTn>
                                        <p:tgtEl>
                                          <p:spTgt spid="3">
                                            <p:txEl>
                                              <p:pRg st="6" end="6"/>
                                            </p:txEl>
                                          </p:spTgt>
                                        </p:tgtEl>
                                      </p:cBhvr>
                                      <p:to x="100000" y="60000"/>
                                    </p:animScale>
                                    <p:animScale>
                                      <p:cBhvr>
                                        <p:cTn id="122" dur="166" decel="50000">
                                          <p:stCondLst>
                                            <p:cond delay="676"/>
                                          </p:stCondLst>
                                        </p:cTn>
                                        <p:tgtEl>
                                          <p:spTgt spid="3">
                                            <p:txEl>
                                              <p:pRg st="6" end="6"/>
                                            </p:txEl>
                                          </p:spTgt>
                                        </p:tgtEl>
                                      </p:cBhvr>
                                      <p:to x="100000" y="100000"/>
                                    </p:animScale>
                                    <p:animScale>
                                      <p:cBhvr>
                                        <p:cTn id="123" dur="26">
                                          <p:stCondLst>
                                            <p:cond delay="1312"/>
                                          </p:stCondLst>
                                        </p:cTn>
                                        <p:tgtEl>
                                          <p:spTgt spid="3">
                                            <p:txEl>
                                              <p:pRg st="6" end="6"/>
                                            </p:txEl>
                                          </p:spTgt>
                                        </p:tgtEl>
                                      </p:cBhvr>
                                      <p:to x="100000" y="80000"/>
                                    </p:animScale>
                                    <p:animScale>
                                      <p:cBhvr>
                                        <p:cTn id="124" dur="166" decel="50000">
                                          <p:stCondLst>
                                            <p:cond delay="1338"/>
                                          </p:stCondLst>
                                        </p:cTn>
                                        <p:tgtEl>
                                          <p:spTgt spid="3">
                                            <p:txEl>
                                              <p:pRg st="6" end="6"/>
                                            </p:txEl>
                                          </p:spTgt>
                                        </p:tgtEl>
                                      </p:cBhvr>
                                      <p:to x="100000" y="100000"/>
                                    </p:animScale>
                                    <p:animScale>
                                      <p:cBhvr>
                                        <p:cTn id="125" dur="26">
                                          <p:stCondLst>
                                            <p:cond delay="1642"/>
                                          </p:stCondLst>
                                        </p:cTn>
                                        <p:tgtEl>
                                          <p:spTgt spid="3">
                                            <p:txEl>
                                              <p:pRg st="6" end="6"/>
                                            </p:txEl>
                                          </p:spTgt>
                                        </p:tgtEl>
                                      </p:cBhvr>
                                      <p:to x="100000" y="90000"/>
                                    </p:animScale>
                                    <p:animScale>
                                      <p:cBhvr>
                                        <p:cTn id="126" dur="166" decel="50000">
                                          <p:stCondLst>
                                            <p:cond delay="1668"/>
                                          </p:stCondLst>
                                        </p:cTn>
                                        <p:tgtEl>
                                          <p:spTgt spid="3">
                                            <p:txEl>
                                              <p:pRg st="6" end="6"/>
                                            </p:txEl>
                                          </p:spTgt>
                                        </p:tgtEl>
                                      </p:cBhvr>
                                      <p:to x="100000" y="100000"/>
                                    </p:animScale>
                                    <p:animScale>
                                      <p:cBhvr>
                                        <p:cTn id="127" dur="26">
                                          <p:stCondLst>
                                            <p:cond delay="1808"/>
                                          </p:stCondLst>
                                        </p:cTn>
                                        <p:tgtEl>
                                          <p:spTgt spid="3">
                                            <p:txEl>
                                              <p:pRg st="6" end="6"/>
                                            </p:txEl>
                                          </p:spTgt>
                                        </p:tgtEl>
                                      </p:cBhvr>
                                      <p:to x="100000" y="95000"/>
                                    </p:animScale>
                                    <p:animScale>
                                      <p:cBhvr>
                                        <p:cTn id="128" dur="166" decel="50000">
                                          <p:stCondLst>
                                            <p:cond delay="1834"/>
                                          </p:stCondLst>
                                        </p:cTn>
                                        <p:tgtEl>
                                          <p:spTgt spid="3">
                                            <p:txEl>
                                              <p:pRg st="6" end="6"/>
                                            </p:txEl>
                                          </p:spTgt>
                                        </p:tgtEl>
                                      </p:cBhvr>
                                      <p:to x="100000" y="100000"/>
                                    </p:animScale>
                                  </p:childTnLst>
                                </p:cTn>
                              </p:par>
                            </p:childTnLst>
                          </p:cTn>
                        </p:par>
                      </p:childTnLst>
                    </p:cTn>
                  </p:par>
                  <p:par>
                    <p:cTn id="129" fill="hold">
                      <p:stCondLst>
                        <p:cond delay="indefinite"/>
                      </p:stCondLst>
                      <p:childTnLst>
                        <p:par>
                          <p:cTn id="130" fill="hold">
                            <p:stCondLst>
                              <p:cond delay="0"/>
                            </p:stCondLst>
                            <p:childTnLst>
                              <p:par>
                                <p:cTn id="131" presetID="26" presetClass="entr" presetSubtype="0" fill="hold" nodeType="clickEffect">
                                  <p:stCondLst>
                                    <p:cond delay="0"/>
                                  </p:stCondLst>
                                  <p:childTnLst>
                                    <p:set>
                                      <p:cBhvr>
                                        <p:cTn id="132" dur="1" fill="hold">
                                          <p:stCondLst>
                                            <p:cond delay="0"/>
                                          </p:stCondLst>
                                        </p:cTn>
                                        <p:tgtEl>
                                          <p:spTgt spid="3">
                                            <p:txEl>
                                              <p:pRg st="7" end="7"/>
                                            </p:txEl>
                                          </p:spTgt>
                                        </p:tgtEl>
                                        <p:attrNameLst>
                                          <p:attrName>style.visibility</p:attrName>
                                        </p:attrNameLst>
                                      </p:cBhvr>
                                      <p:to>
                                        <p:strVal val="visible"/>
                                      </p:to>
                                    </p:set>
                                    <p:animEffect transition="in" filter="wipe(down)">
                                      <p:cBhvr>
                                        <p:cTn id="133" dur="580">
                                          <p:stCondLst>
                                            <p:cond delay="0"/>
                                          </p:stCondLst>
                                        </p:cTn>
                                        <p:tgtEl>
                                          <p:spTgt spid="3">
                                            <p:txEl>
                                              <p:pRg st="7" end="7"/>
                                            </p:txEl>
                                          </p:spTgt>
                                        </p:tgtEl>
                                      </p:cBhvr>
                                    </p:animEffect>
                                    <p:anim calcmode="lin" valueType="num">
                                      <p:cBhvr>
                                        <p:cTn id="134" dur="1822" tmFilter="0,0; 0.14,0.36; 0.43,0.73; 0.71,0.91; 1.0,1.0">
                                          <p:stCondLst>
                                            <p:cond delay="0"/>
                                          </p:stCondLst>
                                        </p:cTn>
                                        <p:tgtEl>
                                          <p:spTgt spid="3">
                                            <p:txEl>
                                              <p:pRg st="7" end="7"/>
                                            </p:txEl>
                                          </p:spTgt>
                                        </p:tgtEl>
                                        <p:attrNameLst>
                                          <p:attrName>ppt_x</p:attrName>
                                        </p:attrNameLst>
                                      </p:cBhvr>
                                      <p:tavLst>
                                        <p:tav tm="0">
                                          <p:val>
                                            <p:strVal val="#ppt_x-0.25"/>
                                          </p:val>
                                        </p:tav>
                                        <p:tav tm="100000">
                                          <p:val>
                                            <p:strVal val="#ppt_x"/>
                                          </p:val>
                                        </p:tav>
                                      </p:tavLst>
                                    </p:anim>
                                    <p:anim calcmode="lin" valueType="num">
                                      <p:cBhvr>
                                        <p:cTn id="135" dur="664" tmFilter="0.0,0.0; 0.25,0.07; 0.50,0.2; 0.75,0.467; 1.0,1.0">
                                          <p:stCondLst>
                                            <p:cond delay="0"/>
                                          </p:stCondLst>
                                        </p:cTn>
                                        <p:tgtEl>
                                          <p:spTgt spid="3">
                                            <p:txEl>
                                              <p:pRg st="7" end="7"/>
                                            </p:txEl>
                                          </p:spTgt>
                                        </p:tgtEl>
                                        <p:attrNameLst>
                                          <p:attrName>ppt_y</p:attrName>
                                        </p:attrNameLst>
                                      </p:cBhvr>
                                      <p:tavLst>
                                        <p:tav tm="0" fmla="#ppt_y-sin(pi*$)/3">
                                          <p:val>
                                            <p:fltVal val="0.5"/>
                                          </p:val>
                                        </p:tav>
                                        <p:tav tm="100000">
                                          <p:val>
                                            <p:fltVal val="1"/>
                                          </p:val>
                                        </p:tav>
                                      </p:tavLst>
                                    </p:anim>
                                    <p:anim calcmode="lin" valueType="num">
                                      <p:cBhvr>
                                        <p:cTn id="136" dur="664" tmFilter="0, 0; 0.125,0.2665; 0.25,0.4; 0.375,0.465; 0.5,0.5;  0.625,0.535; 0.75,0.6; 0.875,0.7335; 1,1">
                                          <p:stCondLst>
                                            <p:cond delay="664"/>
                                          </p:stCondLst>
                                        </p:cTn>
                                        <p:tgtEl>
                                          <p:spTgt spid="3">
                                            <p:txEl>
                                              <p:pRg st="7" end="7"/>
                                            </p:txEl>
                                          </p:spTgt>
                                        </p:tgtEl>
                                        <p:attrNameLst>
                                          <p:attrName>ppt_y</p:attrName>
                                        </p:attrNameLst>
                                      </p:cBhvr>
                                      <p:tavLst>
                                        <p:tav tm="0" fmla="#ppt_y-sin(pi*$)/9">
                                          <p:val>
                                            <p:fltVal val="0"/>
                                          </p:val>
                                        </p:tav>
                                        <p:tav tm="100000">
                                          <p:val>
                                            <p:fltVal val="1"/>
                                          </p:val>
                                        </p:tav>
                                      </p:tavLst>
                                    </p:anim>
                                    <p:anim calcmode="lin" valueType="num">
                                      <p:cBhvr>
                                        <p:cTn id="137" dur="332" tmFilter="0, 0; 0.125,0.2665; 0.25,0.4; 0.375,0.465; 0.5,0.5;  0.625,0.535; 0.75,0.6; 0.875,0.7335; 1,1">
                                          <p:stCondLst>
                                            <p:cond delay="1324"/>
                                          </p:stCondLst>
                                        </p:cTn>
                                        <p:tgtEl>
                                          <p:spTgt spid="3">
                                            <p:txEl>
                                              <p:pRg st="7" end="7"/>
                                            </p:txEl>
                                          </p:spTgt>
                                        </p:tgtEl>
                                        <p:attrNameLst>
                                          <p:attrName>ppt_y</p:attrName>
                                        </p:attrNameLst>
                                      </p:cBhvr>
                                      <p:tavLst>
                                        <p:tav tm="0" fmla="#ppt_y-sin(pi*$)/27">
                                          <p:val>
                                            <p:fltVal val="0"/>
                                          </p:val>
                                        </p:tav>
                                        <p:tav tm="100000">
                                          <p:val>
                                            <p:fltVal val="1"/>
                                          </p:val>
                                        </p:tav>
                                      </p:tavLst>
                                    </p:anim>
                                    <p:anim calcmode="lin" valueType="num">
                                      <p:cBhvr>
                                        <p:cTn id="138" dur="164" tmFilter="0, 0; 0.125,0.2665; 0.25,0.4; 0.375,0.465; 0.5,0.5;  0.625,0.535; 0.75,0.6; 0.875,0.7335; 1,1">
                                          <p:stCondLst>
                                            <p:cond delay="1656"/>
                                          </p:stCondLst>
                                        </p:cTn>
                                        <p:tgtEl>
                                          <p:spTgt spid="3">
                                            <p:txEl>
                                              <p:pRg st="7" end="7"/>
                                            </p:txEl>
                                          </p:spTgt>
                                        </p:tgtEl>
                                        <p:attrNameLst>
                                          <p:attrName>ppt_y</p:attrName>
                                        </p:attrNameLst>
                                      </p:cBhvr>
                                      <p:tavLst>
                                        <p:tav tm="0" fmla="#ppt_y-sin(pi*$)/81">
                                          <p:val>
                                            <p:fltVal val="0"/>
                                          </p:val>
                                        </p:tav>
                                        <p:tav tm="100000">
                                          <p:val>
                                            <p:fltVal val="1"/>
                                          </p:val>
                                        </p:tav>
                                      </p:tavLst>
                                    </p:anim>
                                    <p:animScale>
                                      <p:cBhvr>
                                        <p:cTn id="139" dur="26">
                                          <p:stCondLst>
                                            <p:cond delay="650"/>
                                          </p:stCondLst>
                                        </p:cTn>
                                        <p:tgtEl>
                                          <p:spTgt spid="3">
                                            <p:txEl>
                                              <p:pRg st="7" end="7"/>
                                            </p:txEl>
                                          </p:spTgt>
                                        </p:tgtEl>
                                      </p:cBhvr>
                                      <p:to x="100000" y="60000"/>
                                    </p:animScale>
                                    <p:animScale>
                                      <p:cBhvr>
                                        <p:cTn id="140" dur="166" decel="50000">
                                          <p:stCondLst>
                                            <p:cond delay="676"/>
                                          </p:stCondLst>
                                        </p:cTn>
                                        <p:tgtEl>
                                          <p:spTgt spid="3">
                                            <p:txEl>
                                              <p:pRg st="7" end="7"/>
                                            </p:txEl>
                                          </p:spTgt>
                                        </p:tgtEl>
                                      </p:cBhvr>
                                      <p:to x="100000" y="100000"/>
                                    </p:animScale>
                                    <p:animScale>
                                      <p:cBhvr>
                                        <p:cTn id="141" dur="26">
                                          <p:stCondLst>
                                            <p:cond delay="1312"/>
                                          </p:stCondLst>
                                        </p:cTn>
                                        <p:tgtEl>
                                          <p:spTgt spid="3">
                                            <p:txEl>
                                              <p:pRg st="7" end="7"/>
                                            </p:txEl>
                                          </p:spTgt>
                                        </p:tgtEl>
                                      </p:cBhvr>
                                      <p:to x="100000" y="80000"/>
                                    </p:animScale>
                                    <p:animScale>
                                      <p:cBhvr>
                                        <p:cTn id="142" dur="166" decel="50000">
                                          <p:stCondLst>
                                            <p:cond delay="1338"/>
                                          </p:stCondLst>
                                        </p:cTn>
                                        <p:tgtEl>
                                          <p:spTgt spid="3">
                                            <p:txEl>
                                              <p:pRg st="7" end="7"/>
                                            </p:txEl>
                                          </p:spTgt>
                                        </p:tgtEl>
                                      </p:cBhvr>
                                      <p:to x="100000" y="100000"/>
                                    </p:animScale>
                                    <p:animScale>
                                      <p:cBhvr>
                                        <p:cTn id="143" dur="26">
                                          <p:stCondLst>
                                            <p:cond delay="1642"/>
                                          </p:stCondLst>
                                        </p:cTn>
                                        <p:tgtEl>
                                          <p:spTgt spid="3">
                                            <p:txEl>
                                              <p:pRg st="7" end="7"/>
                                            </p:txEl>
                                          </p:spTgt>
                                        </p:tgtEl>
                                      </p:cBhvr>
                                      <p:to x="100000" y="90000"/>
                                    </p:animScale>
                                    <p:animScale>
                                      <p:cBhvr>
                                        <p:cTn id="144" dur="166" decel="50000">
                                          <p:stCondLst>
                                            <p:cond delay="1668"/>
                                          </p:stCondLst>
                                        </p:cTn>
                                        <p:tgtEl>
                                          <p:spTgt spid="3">
                                            <p:txEl>
                                              <p:pRg st="7" end="7"/>
                                            </p:txEl>
                                          </p:spTgt>
                                        </p:tgtEl>
                                      </p:cBhvr>
                                      <p:to x="100000" y="100000"/>
                                    </p:animScale>
                                    <p:animScale>
                                      <p:cBhvr>
                                        <p:cTn id="145" dur="26">
                                          <p:stCondLst>
                                            <p:cond delay="1808"/>
                                          </p:stCondLst>
                                        </p:cTn>
                                        <p:tgtEl>
                                          <p:spTgt spid="3">
                                            <p:txEl>
                                              <p:pRg st="7" end="7"/>
                                            </p:txEl>
                                          </p:spTgt>
                                        </p:tgtEl>
                                      </p:cBhvr>
                                      <p:to x="100000" y="95000"/>
                                    </p:animScale>
                                    <p:animScale>
                                      <p:cBhvr>
                                        <p:cTn id="146" dur="166" decel="50000">
                                          <p:stCondLst>
                                            <p:cond delay="1834"/>
                                          </p:stCondLst>
                                        </p:cTn>
                                        <p:tgtEl>
                                          <p:spTgt spid="3">
                                            <p:txEl>
                                              <p:pRg st="7" end="7"/>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Leviticus 11</a:t>
            </a:r>
            <a:endParaRPr lang="en-US" dirty="0"/>
          </a:p>
        </p:txBody>
      </p:sp>
      <p:sp>
        <p:nvSpPr>
          <p:cNvPr id="3" name="Content Placeholder 2"/>
          <p:cNvSpPr>
            <a:spLocks noGrp="1"/>
          </p:cNvSpPr>
          <p:nvPr>
            <p:ph idx="1"/>
          </p:nvPr>
        </p:nvSpPr>
        <p:spPr/>
        <p:txBody>
          <a:bodyPr/>
          <a:lstStyle/>
          <a:p>
            <a:pPr marL="0" indent="0">
              <a:buNone/>
            </a:pPr>
            <a:r>
              <a:rPr lang="en-US" dirty="0" smtClean="0"/>
              <a:t>Clean </a:t>
            </a:r>
            <a:r>
              <a:rPr lang="en-US" dirty="0"/>
              <a:t>and Unclean Food</a:t>
            </a:r>
            <a:endParaRPr lang="en-GB" b="1" dirty="0"/>
          </a:p>
          <a:p>
            <a:pPr marL="0" indent="0">
              <a:buNone/>
            </a:pPr>
            <a:r>
              <a:rPr lang="en-US" dirty="0"/>
              <a:t>11 </a:t>
            </a:r>
            <a:r>
              <a:rPr lang="en-US" b="1" dirty="0"/>
              <a:t>The Lord said to Moses and Aaron, 2</a:t>
            </a:r>
            <a:r>
              <a:rPr lang="en-US" baseline="30000" dirty="0"/>
              <a:t> </a:t>
            </a:r>
            <a:r>
              <a:rPr lang="en-US" b="1" dirty="0"/>
              <a:t>“Say to the Israelites: ‘Of all the animals that live on land, these are the ones you may eat: </a:t>
            </a:r>
            <a:endParaRPr lang="en-US" b="1" dirty="0" smtClean="0"/>
          </a:p>
          <a:p>
            <a:pPr marL="0" indent="0">
              <a:buNone/>
            </a:pPr>
            <a:r>
              <a:rPr lang="en-US" baseline="30000" dirty="0" smtClean="0"/>
              <a:t>3</a:t>
            </a:r>
            <a:r>
              <a:rPr lang="en-US" baseline="30000" dirty="0"/>
              <a:t> You may eat any animal that has a divided hoof and that chews the cud.</a:t>
            </a:r>
            <a:r>
              <a:rPr lang="en-GB" baseline="30000" dirty="0"/>
              <a:t> </a:t>
            </a:r>
            <a:r>
              <a:rPr lang="en-US" baseline="30000" dirty="0"/>
              <a:t>9 “‘Of all the creatures living in the water of the seas and the streams you may eat any that have fins and scales. 10 But all creatures in the seas or streams that do not have fins and scales—whether among all the swarming things or among all the other living creatures in the water—you are to regard as unclean.</a:t>
            </a:r>
            <a:endParaRPr lang="en-GB" baseline="30000" dirty="0"/>
          </a:p>
          <a:p>
            <a:pPr marL="0" indent="0">
              <a:buNone/>
            </a:pPr>
            <a:r>
              <a:rPr lang="en-US" baseline="30000" dirty="0"/>
              <a:t>46 “‘These are the regulations concerning animals, birds, every living thing that moves about in the water and every creature that moves along the ground.  47 You must distinguish between the unclean and the clean, between living creatures that may be eaten and those that may not be eaten.’”</a:t>
            </a:r>
            <a:endParaRPr lang="en-GB" baseline="30000" dirty="0"/>
          </a:p>
          <a:p>
            <a:endParaRPr lang="en-US" dirty="0"/>
          </a:p>
        </p:txBody>
      </p:sp>
    </p:spTree>
    <p:extLst>
      <p:ext uri="{BB962C8B-B14F-4D97-AF65-F5344CB8AC3E}">
        <p14:creationId xmlns:p14="http://schemas.microsoft.com/office/powerpoint/2010/main" val="424837147"/>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Last Supper</a:t>
            </a:r>
            <a:endParaRPr lang="en-US" dirty="0"/>
          </a:p>
        </p:txBody>
      </p:sp>
      <p:pic>
        <p:nvPicPr>
          <p:cNvPr id="4" name="Content Placeholder 3" descr="last supper.jpg"/>
          <p:cNvPicPr>
            <a:picLocks noGrp="1" noChangeAspect="1"/>
          </p:cNvPicPr>
          <p:nvPr>
            <p:ph idx="1"/>
          </p:nvPr>
        </p:nvPicPr>
        <p:blipFill>
          <a:blip r:embed="rId2">
            <a:extLst>
              <a:ext uri="{28A0092B-C50C-407E-A947-70E740481C1C}">
                <a14:useLocalDpi xmlns:a14="http://schemas.microsoft.com/office/drawing/2010/main" val="0"/>
              </a:ext>
            </a:extLst>
          </a:blip>
          <a:srcRect l="-1272" r="-1272"/>
          <a:stretch>
            <a:fillRect/>
          </a:stretch>
        </p:blipFill>
        <p:spPr/>
      </p:pic>
    </p:spTree>
    <p:extLst>
      <p:ext uri="{BB962C8B-B14F-4D97-AF65-F5344CB8AC3E}">
        <p14:creationId xmlns:p14="http://schemas.microsoft.com/office/powerpoint/2010/main" val="2577668252"/>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Monks brewing beer</a:t>
            </a:r>
            <a:endParaRPr lang="en-US" dirty="0"/>
          </a:p>
        </p:txBody>
      </p:sp>
      <p:pic>
        <p:nvPicPr>
          <p:cNvPr id="4" name="Content Placeholder 3" descr="IMAGE Ampleforth beer.jpg"/>
          <p:cNvPicPr>
            <a:picLocks noGrp="1" noChangeAspect="1"/>
          </p:cNvPicPr>
          <p:nvPr>
            <p:ph idx="1"/>
          </p:nvPr>
        </p:nvPicPr>
        <p:blipFill>
          <a:blip r:embed="rId2" cstate="email">
            <a:extLst>
              <a:ext uri="{28A0092B-C50C-407E-A947-70E740481C1C}">
                <a14:useLocalDpi xmlns:a14="http://schemas.microsoft.com/office/drawing/2010/main" val="0"/>
              </a:ext>
            </a:extLst>
          </a:blip>
          <a:srcRect l="-174171" r="-174171"/>
          <a:stretch>
            <a:fillRect/>
          </a:stretch>
        </p:blipFill>
        <p:spPr>
          <a:xfrm>
            <a:off x="-1977208" y="1104371"/>
            <a:ext cx="7556313" cy="4144963"/>
          </a:xfrm>
        </p:spPr>
      </p:pic>
      <p:pic>
        <p:nvPicPr>
          <p:cNvPr id="5" name="Content Placeholder 3" descr="IMAGE monk beer.jpg"/>
          <p:cNvPicPr>
            <a:picLocks noChangeAspect="1"/>
          </p:cNvPicPr>
          <p:nvPr/>
        </p:nvPicPr>
        <p:blipFill>
          <a:blip r:embed="rId3" cstate="email">
            <a:extLst>
              <a:ext uri="{28A0092B-C50C-407E-A947-70E740481C1C}">
                <a14:useLocalDpi xmlns:a14="http://schemas.microsoft.com/office/drawing/2010/main" val="0"/>
              </a:ext>
            </a:extLst>
          </a:blip>
          <a:srcRect l="-18363" r="-18363"/>
          <a:stretch>
            <a:fillRect/>
          </a:stretch>
        </p:blipFill>
        <p:spPr>
          <a:xfrm>
            <a:off x="2551655" y="2610556"/>
            <a:ext cx="7309355" cy="4009496"/>
          </a:xfrm>
          <a:prstGeom prst="rect">
            <a:avLst/>
          </a:prstGeom>
        </p:spPr>
      </p:pic>
    </p:spTree>
    <p:extLst>
      <p:ext uri="{BB962C8B-B14F-4D97-AF65-F5344CB8AC3E}">
        <p14:creationId xmlns:p14="http://schemas.microsoft.com/office/powerpoint/2010/main" val="3508586478"/>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MAGE dairy milk.jpg"/>
          <p:cNvPicPr>
            <a:picLocks noGrp="1" noChangeAspect="1"/>
          </p:cNvPicPr>
          <p:nvPr>
            <p:ph idx="1"/>
          </p:nvPr>
        </p:nvPicPr>
        <p:blipFill>
          <a:blip r:embed="rId2">
            <a:extLst>
              <a:ext uri="{28A0092B-C50C-407E-A947-70E740481C1C}">
                <a14:useLocalDpi xmlns:a14="http://schemas.microsoft.com/office/drawing/2010/main" val="0"/>
              </a:ext>
            </a:extLst>
          </a:blip>
          <a:srcRect l="4120" r="4120"/>
          <a:stretch>
            <a:fillRect/>
          </a:stretch>
        </p:blipFill>
        <p:spPr>
          <a:xfrm>
            <a:off x="132747" y="1604429"/>
            <a:ext cx="5881740" cy="3261958"/>
          </a:xfrm>
        </p:spPr>
      </p:pic>
      <p:pic>
        <p:nvPicPr>
          <p:cNvPr id="5" name="Picture 4" descr="IMAGE flake.jpg"/>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873745" y="5161650"/>
            <a:ext cx="1455020" cy="1382269"/>
          </a:xfrm>
          <a:prstGeom prst="rect">
            <a:avLst/>
          </a:prstGeom>
        </p:spPr>
      </p:pic>
      <p:pic>
        <p:nvPicPr>
          <p:cNvPr id="2" name="Picture 1"/>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498474" y="5339159"/>
            <a:ext cx="2033693" cy="1782727"/>
          </a:xfrm>
          <a:prstGeom prst="rect">
            <a:avLst/>
          </a:prstGeom>
        </p:spPr>
      </p:pic>
      <p:sp>
        <p:nvSpPr>
          <p:cNvPr id="7" name="Title 1"/>
          <p:cNvSpPr>
            <a:spLocks noGrp="1"/>
          </p:cNvSpPr>
          <p:nvPr>
            <p:ph type="title"/>
          </p:nvPr>
        </p:nvSpPr>
        <p:spPr>
          <a:xfrm>
            <a:off x="498474" y="484094"/>
            <a:ext cx="7556313" cy="1116106"/>
          </a:xfrm>
        </p:spPr>
        <p:txBody>
          <a:bodyPr/>
          <a:lstStyle/>
          <a:p>
            <a:r>
              <a:rPr lang="en-US" dirty="0" smtClean="0"/>
              <a:t>Quakers making chocolate</a:t>
            </a:r>
            <a:endParaRPr lang="en-US" dirty="0"/>
          </a:p>
        </p:txBody>
      </p:sp>
      <p:pic>
        <p:nvPicPr>
          <p:cNvPr id="9" name="Picture 8" descr="cadbury-creme-egg-with-yellow-yolk.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05723" y="3983609"/>
            <a:ext cx="3138277" cy="3138277"/>
          </a:xfrm>
          <a:prstGeom prst="rect">
            <a:avLst/>
          </a:prstGeom>
        </p:spPr>
      </p:pic>
    </p:spTree>
    <p:extLst>
      <p:ext uri="{BB962C8B-B14F-4D97-AF65-F5344CB8AC3E}">
        <p14:creationId xmlns:p14="http://schemas.microsoft.com/office/powerpoint/2010/main" val="2672142234"/>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MAGE Quakers.gif"/>
          <p:cNvPicPr>
            <a:picLocks noGrp="1" noChangeAspect="1"/>
          </p:cNvPicPr>
          <p:nvPr>
            <p:ph idx="1"/>
          </p:nvPr>
        </p:nvPicPr>
        <p:blipFill>
          <a:blip r:embed="rId2">
            <a:extLst>
              <a:ext uri="{28A0092B-C50C-407E-A947-70E740481C1C}">
                <a14:useLocalDpi xmlns:a14="http://schemas.microsoft.com/office/drawing/2010/main" val="0"/>
              </a:ext>
            </a:extLst>
          </a:blip>
          <a:srcRect l="-11245" r="-11245"/>
          <a:stretch>
            <a:fillRect/>
          </a:stretch>
        </p:blipFill>
        <p:spPr>
          <a:xfrm>
            <a:off x="498474" y="367618"/>
            <a:ext cx="8185897" cy="6238342"/>
          </a:xfrm>
        </p:spPr>
      </p:pic>
    </p:spTree>
    <p:extLst>
      <p:ext uri="{BB962C8B-B14F-4D97-AF65-F5344CB8AC3E}">
        <p14:creationId xmlns:p14="http://schemas.microsoft.com/office/powerpoint/2010/main" val="3359794000"/>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Cadbury – </a:t>
            </a:r>
            <a:r>
              <a:rPr lang="en-US" dirty="0" err="1" smtClean="0"/>
              <a:t>Bournville</a:t>
            </a:r>
            <a:r>
              <a:rPr lang="en-US" dirty="0" smtClean="0"/>
              <a:t> Village</a:t>
            </a:r>
            <a:endParaRPr lang="en-US" dirty="0"/>
          </a:p>
        </p:txBody>
      </p:sp>
      <p:sp>
        <p:nvSpPr>
          <p:cNvPr id="3" name="Content Placeholder 2"/>
          <p:cNvSpPr>
            <a:spLocks noGrp="1"/>
          </p:cNvSpPr>
          <p:nvPr>
            <p:ph idx="1"/>
          </p:nvPr>
        </p:nvSpPr>
        <p:spPr/>
        <p:txBody>
          <a:bodyPr/>
          <a:lstStyle/>
          <a:p>
            <a:r>
              <a:rPr lang="en-US" dirty="0" smtClean="0"/>
              <a:t>Schools</a:t>
            </a:r>
          </a:p>
          <a:p>
            <a:r>
              <a:rPr lang="en-US" dirty="0" smtClean="0"/>
              <a:t>Parks</a:t>
            </a:r>
          </a:p>
          <a:p>
            <a:r>
              <a:rPr lang="en-US" dirty="0" smtClean="0"/>
              <a:t>Heating</a:t>
            </a:r>
          </a:p>
          <a:p>
            <a:r>
              <a:rPr lang="en-US" dirty="0" smtClean="0"/>
              <a:t>Clean air</a:t>
            </a:r>
          </a:p>
          <a:p>
            <a:r>
              <a:rPr lang="en-US" dirty="0" smtClean="0"/>
              <a:t>Dentists and doctors</a:t>
            </a:r>
          </a:p>
          <a:p>
            <a:r>
              <a:rPr lang="en-US" dirty="0" smtClean="0"/>
              <a:t>Education</a:t>
            </a:r>
          </a:p>
          <a:p>
            <a:r>
              <a:rPr lang="en-US" dirty="0" smtClean="0"/>
              <a:t>No alcohol</a:t>
            </a:r>
            <a:endParaRPr lang="en-US" dirty="0"/>
          </a:p>
        </p:txBody>
      </p:sp>
      <p:pic>
        <p:nvPicPr>
          <p:cNvPr id="4" name="Picture 3" descr="bournville 0.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80393" y="2918653"/>
            <a:ext cx="5771558" cy="3858699"/>
          </a:xfrm>
          <a:prstGeom prst="rect">
            <a:avLst/>
          </a:prstGeom>
        </p:spPr>
      </p:pic>
    </p:spTree>
    <p:extLst>
      <p:ext uri="{BB962C8B-B14F-4D97-AF65-F5344CB8AC3E}">
        <p14:creationId xmlns:p14="http://schemas.microsoft.com/office/powerpoint/2010/main" val="1410490602"/>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descr="bournville 5.jpg"/>
          <p:cNvPicPr>
            <a:picLocks noGrp="1" noChangeAspect="1"/>
          </p:cNvPicPr>
          <p:nvPr>
            <p:ph idx="1"/>
          </p:nvPr>
        </p:nvPicPr>
        <p:blipFill>
          <a:blip r:embed="rId2" cstate="email">
            <a:extLst>
              <a:ext uri="{28A0092B-C50C-407E-A947-70E740481C1C}">
                <a14:useLocalDpi xmlns:a14="http://schemas.microsoft.com/office/drawing/2010/main" val="0"/>
              </a:ext>
            </a:extLst>
          </a:blip>
          <a:srcRect t="-1499" b="-1499"/>
          <a:stretch>
            <a:fillRect/>
          </a:stretch>
        </p:blipFill>
        <p:spPr>
          <a:xfrm>
            <a:off x="498475" y="288925"/>
            <a:ext cx="7556500" cy="5837238"/>
          </a:xfrm>
        </p:spPr>
      </p:pic>
    </p:spTree>
    <p:extLst>
      <p:ext uri="{BB962C8B-B14F-4D97-AF65-F5344CB8AC3E}">
        <p14:creationId xmlns:p14="http://schemas.microsoft.com/office/powerpoint/2010/main" val="2821419545"/>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descr="bournville 6.jpg"/>
          <p:cNvPicPr>
            <a:picLocks noGrp="1" noChangeAspect="1"/>
          </p:cNvPicPr>
          <p:nvPr>
            <p:ph idx="1"/>
          </p:nvPr>
        </p:nvPicPr>
        <p:blipFill>
          <a:blip r:embed="rId2">
            <a:extLst>
              <a:ext uri="{28A0092B-C50C-407E-A947-70E740481C1C}">
                <a14:useLocalDpi xmlns:a14="http://schemas.microsoft.com/office/drawing/2010/main" val="0"/>
              </a:ext>
            </a:extLst>
          </a:blip>
          <a:srcRect t="-1499" b="-1499"/>
          <a:stretch>
            <a:fillRect/>
          </a:stretch>
        </p:blipFill>
        <p:spPr>
          <a:xfrm>
            <a:off x="665591" y="422604"/>
            <a:ext cx="7556500" cy="5837238"/>
          </a:xfrm>
        </p:spPr>
      </p:pic>
    </p:spTree>
    <p:extLst>
      <p:ext uri="{BB962C8B-B14F-4D97-AF65-F5344CB8AC3E}">
        <p14:creationId xmlns:p14="http://schemas.microsoft.com/office/powerpoint/2010/main" val="2821419545"/>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Oats, Cornflakes and Crackers</a:t>
            </a:r>
            <a:endParaRPr lang="en-US" dirty="0"/>
          </a:p>
        </p:txBody>
      </p:sp>
      <p:pic>
        <p:nvPicPr>
          <p:cNvPr id="5" name="Content Placeholder 3" descr="IMAGE oats.jpg"/>
          <p:cNvPicPr>
            <a:picLocks noGrp="1" noChangeAspect="1"/>
          </p:cNvPicPr>
          <p:nvPr>
            <p:ph idx="1"/>
          </p:nvPr>
        </p:nvPicPr>
        <p:blipFill>
          <a:blip r:embed="rId2" cstate="email">
            <a:extLst>
              <a:ext uri="{28A0092B-C50C-407E-A947-70E740481C1C}">
                <a14:useLocalDpi xmlns:a14="http://schemas.microsoft.com/office/drawing/2010/main" val="0"/>
              </a:ext>
            </a:extLst>
          </a:blip>
          <a:srcRect l="-41151" r="-41151"/>
          <a:stretch>
            <a:fillRect/>
          </a:stretch>
        </p:blipFill>
        <p:spPr>
          <a:xfrm>
            <a:off x="-1819738" y="3163332"/>
            <a:ext cx="6603406" cy="3622252"/>
          </a:xfrm>
        </p:spPr>
      </p:pic>
      <p:pic>
        <p:nvPicPr>
          <p:cNvPr id="6" name="Picture 5" descr="1280px-Graham-Cracker-Stack.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15378" y="4542473"/>
            <a:ext cx="3228622" cy="2315527"/>
          </a:xfrm>
          <a:prstGeom prst="rect">
            <a:avLst/>
          </a:prstGeom>
        </p:spPr>
      </p:pic>
      <p:pic>
        <p:nvPicPr>
          <p:cNvPr id="8" name="Picture 7" descr="kellogs.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90333" y="3671332"/>
            <a:ext cx="3153832" cy="3153832"/>
          </a:xfrm>
          <a:prstGeom prst="rect">
            <a:avLst/>
          </a:prstGeom>
        </p:spPr>
      </p:pic>
    </p:spTree>
    <p:extLst>
      <p:ext uri="{BB962C8B-B14F-4D97-AF65-F5344CB8AC3E}">
        <p14:creationId xmlns:p14="http://schemas.microsoft.com/office/powerpoint/2010/main" val="342918877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‘…even ordinary objects can be transformed into icons…’ (</a:t>
            </a:r>
            <a:r>
              <a:rPr lang="en-GB" dirty="0" err="1" smtClean="0"/>
              <a:t>Chidester</a:t>
            </a:r>
            <a:r>
              <a:rPr lang="en-GB" dirty="0" smtClean="0"/>
              <a:t>, 33)</a:t>
            </a:r>
          </a:p>
          <a:p>
            <a:r>
              <a:rPr lang="en-GB" dirty="0"/>
              <a:t>‘The Fetish of Coca Cola’ (</a:t>
            </a:r>
            <a:r>
              <a:rPr lang="en-GB" dirty="0" err="1"/>
              <a:t>Chidester</a:t>
            </a:r>
            <a:r>
              <a:rPr lang="en-GB" dirty="0"/>
              <a:t>, 40):</a:t>
            </a:r>
          </a:p>
          <a:p>
            <a:r>
              <a:rPr lang="en-GB" dirty="0"/>
              <a:t>‘Medicine’, ‘tonic’, ‘heavenly dew’, secret flavouring, shape of the bottle, Santa Clause, missionaries all over the world.</a:t>
            </a:r>
          </a:p>
          <a:p>
            <a:r>
              <a:rPr lang="en-GB" dirty="0" smtClean="0"/>
              <a:t>1970s </a:t>
            </a:r>
            <a:r>
              <a:rPr lang="en-GB" dirty="0"/>
              <a:t>advert: ‘Build a better world in perfect harmony’</a:t>
            </a:r>
            <a:r>
              <a:rPr lang="en-GB" dirty="0" smtClean="0"/>
              <a:t>.</a:t>
            </a:r>
          </a:p>
          <a:p>
            <a:r>
              <a:rPr lang="en-GB" dirty="0" smtClean="0"/>
              <a:t>McDonalds adapts to the local culture </a:t>
            </a:r>
            <a:r>
              <a:rPr lang="mr-IN" dirty="0" smtClean="0"/>
              <a:t>–</a:t>
            </a:r>
            <a:r>
              <a:rPr lang="en-GB" dirty="0" smtClean="0"/>
              <a:t> only the fries are constant.</a:t>
            </a:r>
            <a:endParaRPr lang="en-GB" dirty="0"/>
          </a:p>
          <a:p>
            <a:endParaRPr lang="en-GB" dirty="0"/>
          </a:p>
          <a:p>
            <a:endParaRPr lang="en-US" dirty="0"/>
          </a:p>
        </p:txBody>
      </p:sp>
      <p:pic>
        <p:nvPicPr>
          <p:cNvPr id="4" name="Picture 3" descr="PDP_Coca-Cola_HFCS_glass_8oz.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87557" y="2038388"/>
            <a:ext cx="1836486" cy="4468782"/>
          </a:xfrm>
          <a:prstGeom prst="rect">
            <a:avLst/>
          </a:prstGeom>
        </p:spPr>
      </p:pic>
      <p:pic>
        <p:nvPicPr>
          <p:cNvPr id="5" name="Picture 4" descr="McDonald's_Golden_Arches.svg.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347" y="0"/>
            <a:ext cx="1555705" cy="1362798"/>
          </a:xfrm>
          <a:prstGeom prst="rect">
            <a:avLst/>
          </a:prstGeom>
        </p:spPr>
      </p:pic>
    </p:spTree>
    <p:extLst>
      <p:ext uri="{BB962C8B-B14F-4D97-AF65-F5344CB8AC3E}">
        <p14:creationId xmlns:p14="http://schemas.microsoft.com/office/powerpoint/2010/main" val="486153127"/>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FSM adam.jpg"/>
          <p:cNvPicPr>
            <a:picLocks noGrp="1" noChangeAspect="1"/>
          </p:cNvPicPr>
          <p:nvPr>
            <p:ph idx="1"/>
          </p:nvPr>
        </p:nvPicPr>
        <p:blipFill>
          <a:blip r:embed="rId2">
            <a:extLst>
              <a:ext uri="{28A0092B-C50C-407E-A947-70E740481C1C}">
                <a14:useLocalDpi xmlns:a14="http://schemas.microsoft.com/office/drawing/2010/main" val="0"/>
              </a:ext>
            </a:extLst>
          </a:blip>
          <a:srcRect t="-13960" b="-13960"/>
          <a:stretch>
            <a:fillRect/>
          </a:stretch>
        </p:blipFill>
        <p:spPr>
          <a:xfrm>
            <a:off x="498474" y="390595"/>
            <a:ext cx="7556313" cy="4144963"/>
          </a:xfrm>
        </p:spPr>
      </p:pic>
      <p:sp>
        <p:nvSpPr>
          <p:cNvPr id="3" name="TextBox 2"/>
          <p:cNvSpPr txBox="1"/>
          <p:nvPr/>
        </p:nvSpPr>
        <p:spPr>
          <a:xfrm>
            <a:off x="693372" y="4811888"/>
            <a:ext cx="7361415" cy="1200329"/>
          </a:xfrm>
          <a:prstGeom prst="rect">
            <a:avLst/>
          </a:prstGeom>
          <a:noFill/>
        </p:spPr>
        <p:txBody>
          <a:bodyPr wrap="square" rtlCol="0">
            <a:spAutoFit/>
          </a:bodyPr>
          <a:lstStyle/>
          <a:p>
            <a:r>
              <a:rPr lang="en-GB" dirty="0" smtClean="0"/>
              <a:t>Church of the Flying Spaghetti Monster</a:t>
            </a:r>
          </a:p>
          <a:p>
            <a:r>
              <a:rPr lang="en-GB" dirty="0" err="1" smtClean="0"/>
              <a:t>Pastafarians</a:t>
            </a:r>
            <a:endParaRPr lang="en-GB" dirty="0" smtClean="0"/>
          </a:p>
          <a:p>
            <a:r>
              <a:rPr lang="en-GB" dirty="0" smtClean="0"/>
              <a:t>‘He boiled for our sins</a:t>
            </a:r>
            <a:r>
              <a:rPr lang="en-GB" dirty="0" smtClean="0"/>
              <a:t>’</a:t>
            </a:r>
            <a:endParaRPr lang="en-GB" dirty="0"/>
          </a:p>
          <a:p>
            <a:r>
              <a:rPr lang="en-GB" dirty="0" err="1" smtClean="0"/>
              <a:t>R’amen</a:t>
            </a:r>
            <a:endParaRPr lang="en-US" dirty="0"/>
          </a:p>
        </p:txBody>
      </p:sp>
    </p:spTree>
    <p:extLst>
      <p:ext uri="{BB962C8B-B14F-4D97-AF65-F5344CB8AC3E}">
        <p14:creationId xmlns:p14="http://schemas.microsoft.com/office/powerpoint/2010/main" val="1799963300"/>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8474" y="289637"/>
            <a:ext cx="8369786" cy="6416581"/>
          </a:xfrm>
        </p:spPr>
        <p:txBody>
          <a:bodyPr/>
          <a:lstStyle/>
          <a:p>
            <a:r>
              <a:rPr lang="en-GB" sz="4800" dirty="0" smtClean="0">
                <a:solidFill>
                  <a:srgbClr val="7030A0"/>
                </a:solidFill>
              </a:rPr>
              <a:t>FOOD AS RELIGION?</a:t>
            </a:r>
            <a:endParaRPr lang="en-GB" sz="4800" dirty="0">
              <a:solidFill>
                <a:srgbClr val="7030A0"/>
              </a:solidFill>
            </a:endParaRPr>
          </a:p>
          <a:p>
            <a:endParaRPr lang="en-US" dirty="0"/>
          </a:p>
        </p:txBody>
      </p:sp>
      <p:pic>
        <p:nvPicPr>
          <p:cNvPr id="5" name="Picture 4" descr="PC_Slim_Logo_Process.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08562" y="1451516"/>
            <a:ext cx="4099560" cy="2029968"/>
          </a:xfrm>
          <a:prstGeom prst="rect">
            <a:avLst/>
          </a:prstGeom>
        </p:spPr>
      </p:pic>
      <p:pic>
        <p:nvPicPr>
          <p:cNvPr id="6" name="Picture 5" descr="livehappy-ligh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64000" y="3586165"/>
            <a:ext cx="5080000" cy="2806700"/>
          </a:xfrm>
          <a:prstGeom prst="rect">
            <a:avLst/>
          </a:prstGeom>
        </p:spPr>
      </p:pic>
      <p:sp>
        <p:nvSpPr>
          <p:cNvPr id="7" name="TextBox 6"/>
          <p:cNvSpPr txBox="1"/>
          <p:nvPr/>
        </p:nvSpPr>
        <p:spPr>
          <a:xfrm>
            <a:off x="178575" y="3586165"/>
            <a:ext cx="3073679" cy="2677656"/>
          </a:xfrm>
          <a:prstGeom prst="rect">
            <a:avLst/>
          </a:prstGeom>
          <a:noFill/>
        </p:spPr>
        <p:txBody>
          <a:bodyPr wrap="square" rtlCol="0">
            <a:spAutoFit/>
          </a:bodyPr>
          <a:lstStyle/>
          <a:p>
            <a:r>
              <a:rPr lang="en-GB" sz="2800" dirty="0" smtClean="0">
                <a:solidFill>
                  <a:srgbClr val="660066"/>
                </a:solidFill>
              </a:rPr>
              <a:t>Conversion</a:t>
            </a:r>
          </a:p>
          <a:p>
            <a:r>
              <a:rPr lang="en-GB" sz="2800" dirty="0" smtClean="0">
                <a:solidFill>
                  <a:srgbClr val="660066"/>
                </a:solidFill>
              </a:rPr>
              <a:t>Commitment </a:t>
            </a:r>
          </a:p>
          <a:p>
            <a:r>
              <a:rPr lang="en-GB" sz="2800" dirty="0" smtClean="0">
                <a:solidFill>
                  <a:srgbClr val="660066"/>
                </a:solidFill>
              </a:rPr>
              <a:t>Leader</a:t>
            </a:r>
          </a:p>
          <a:p>
            <a:r>
              <a:rPr lang="en-GB" sz="2800" dirty="0" smtClean="0">
                <a:solidFill>
                  <a:srgbClr val="660066"/>
                </a:solidFill>
              </a:rPr>
              <a:t>Food laws</a:t>
            </a:r>
          </a:p>
          <a:p>
            <a:r>
              <a:rPr lang="en-GB" sz="2800" dirty="0" err="1" smtClean="0">
                <a:solidFill>
                  <a:srgbClr val="660066"/>
                </a:solidFill>
              </a:rPr>
              <a:t>Syns</a:t>
            </a:r>
            <a:endParaRPr lang="en-GB" sz="2800" dirty="0">
              <a:solidFill>
                <a:srgbClr val="660066"/>
              </a:solidFill>
            </a:endParaRPr>
          </a:p>
          <a:p>
            <a:r>
              <a:rPr lang="en-GB" sz="2800" dirty="0" smtClean="0">
                <a:solidFill>
                  <a:srgbClr val="660066"/>
                </a:solidFill>
              </a:rPr>
              <a:t>Community </a:t>
            </a:r>
            <a:endParaRPr lang="en-US" sz="2800" dirty="0">
              <a:solidFill>
                <a:srgbClr val="660066"/>
              </a:solidFill>
            </a:endParaRPr>
          </a:p>
        </p:txBody>
      </p:sp>
    </p:spTree>
    <p:extLst>
      <p:ext uri="{BB962C8B-B14F-4D97-AF65-F5344CB8AC3E}">
        <p14:creationId xmlns:p14="http://schemas.microsoft.com/office/powerpoint/2010/main" val="2821419545"/>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2000" dirty="0">
                <a:solidFill>
                  <a:schemeClr val="tx2">
                    <a:lumMod val="75000"/>
                    <a:lumOff val="25000"/>
                  </a:schemeClr>
                </a:solidFill>
              </a:rPr>
              <a:t>Krebs, John (2013) </a:t>
            </a:r>
            <a:r>
              <a:rPr lang="en-GB" sz="2000" i="1" dirty="0">
                <a:solidFill>
                  <a:schemeClr val="tx2">
                    <a:lumMod val="75000"/>
                    <a:lumOff val="25000"/>
                  </a:schemeClr>
                </a:solidFill>
              </a:rPr>
              <a:t>Food: A Very Short Introduction</a:t>
            </a:r>
            <a:r>
              <a:rPr lang="en-GB" sz="2000" dirty="0">
                <a:solidFill>
                  <a:schemeClr val="tx2">
                    <a:lumMod val="75000"/>
                    <a:lumOff val="25000"/>
                  </a:schemeClr>
                </a:solidFill>
              </a:rPr>
              <a:t>, Oxford: Oxford University Press.</a:t>
            </a:r>
            <a:br>
              <a:rPr lang="en-GB" sz="2000" dirty="0">
                <a:solidFill>
                  <a:schemeClr val="tx2">
                    <a:lumMod val="75000"/>
                    <a:lumOff val="25000"/>
                  </a:schemeClr>
                </a:solidFill>
              </a:rPr>
            </a:br>
            <a:endParaRPr lang="en-US" sz="2000" dirty="0">
              <a:solidFill>
                <a:schemeClr val="tx2">
                  <a:lumMod val="75000"/>
                  <a:lumOff val="25000"/>
                </a:schemeClr>
              </a:solidFill>
            </a:endParaRPr>
          </a:p>
        </p:txBody>
      </p:sp>
      <p:pic>
        <p:nvPicPr>
          <p:cNvPr id="5" name="Content Placeholder 4" descr="Krebs book.jpg"/>
          <p:cNvPicPr>
            <a:picLocks noGrp="1" noChangeAspect="1"/>
          </p:cNvPicPr>
          <p:nvPr>
            <p:ph idx="1"/>
          </p:nvPr>
        </p:nvPicPr>
        <p:blipFill>
          <a:blip r:embed="rId2">
            <a:extLst>
              <a:ext uri="{28A0092B-C50C-407E-A947-70E740481C1C}">
                <a14:useLocalDpi xmlns:a14="http://schemas.microsoft.com/office/drawing/2010/main" val="0"/>
              </a:ext>
            </a:extLst>
          </a:blip>
          <a:srcRect l="-87742" r="-87742"/>
          <a:stretch>
            <a:fillRect/>
          </a:stretch>
        </p:blipFill>
        <p:spPr>
          <a:xfrm>
            <a:off x="-2366080" y="2713037"/>
            <a:ext cx="7556500" cy="4144963"/>
          </a:xfrm>
        </p:spPr>
      </p:pic>
      <p:sp>
        <p:nvSpPr>
          <p:cNvPr id="8" name="Rectangle 7"/>
          <p:cNvSpPr/>
          <p:nvPr/>
        </p:nvSpPr>
        <p:spPr>
          <a:xfrm>
            <a:off x="3104444" y="1976945"/>
            <a:ext cx="6039556" cy="4524316"/>
          </a:xfrm>
          <a:prstGeom prst="rect">
            <a:avLst/>
          </a:prstGeom>
        </p:spPr>
        <p:txBody>
          <a:bodyPr wrap="square">
            <a:spAutoFit/>
          </a:bodyPr>
          <a:lstStyle/>
          <a:p>
            <a:r>
              <a:rPr lang="en-GB" dirty="0">
                <a:solidFill>
                  <a:schemeClr val="tx2">
                    <a:lumMod val="75000"/>
                    <a:lumOff val="25000"/>
                  </a:schemeClr>
                </a:solidFill>
              </a:rPr>
              <a:t>– ‘Religious taboos: cultural tradition and </a:t>
            </a:r>
            <a:r>
              <a:rPr lang="en-GB" dirty="0" err="1">
                <a:solidFill>
                  <a:schemeClr val="tx2">
                    <a:lumMod val="75000"/>
                    <a:lumOff val="25000"/>
                  </a:schemeClr>
                </a:solidFill>
              </a:rPr>
              <a:t>evoutionary</a:t>
            </a:r>
            <a:r>
              <a:rPr lang="en-GB" dirty="0">
                <a:solidFill>
                  <a:schemeClr val="tx2">
                    <a:lumMod val="75000"/>
                    <a:lumOff val="25000"/>
                  </a:schemeClr>
                </a:solidFill>
              </a:rPr>
              <a:t> adaptation</a:t>
            </a:r>
            <a:r>
              <a:rPr lang="en-GB" dirty="0" smtClean="0">
                <a:solidFill>
                  <a:schemeClr val="tx2">
                    <a:lumMod val="75000"/>
                    <a:lumOff val="25000"/>
                  </a:schemeClr>
                </a:solidFill>
              </a:rPr>
              <a:t>’.</a:t>
            </a:r>
          </a:p>
          <a:p>
            <a:endParaRPr lang="en-GB" dirty="0">
              <a:solidFill>
                <a:schemeClr val="tx2">
                  <a:lumMod val="75000"/>
                  <a:lumOff val="25000"/>
                </a:schemeClr>
              </a:solidFill>
            </a:endParaRPr>
          </a:p>
          <a:p>
            <a:r>
              <a:rPr lang="en-GB" dirty="0">
                <a:solidFill>
                  <a:schemeClr val="tx2">
                    <a:lumMod val="75000"/>
                    <a:lumOff val="25000"/>
                  </a:schemeClr>
                </a:solidFill>
              </a:rPr>
              <a:t>Not </a:t>
            </a:r>
            <a:r>
              <a:rPr lang="en-GB" dirty="0" err="1">
                <a:solidFill>
                  <a:schemeClr val="tx2">
                    <a:lumMod val="75000"/>
                    <a:lumOff val="25000"/>
                  </a:schemeClr>
                </a:solidFill>
              </a:rPr>
              <a:t>artitrary</a:t>
            </a:r>
            <a:r>
              <a:rPr lang="en-GB" dirty="0">
                <a:solidFill>
                  <a:schemeClr val="tx2">
                    <a:lumMod val="75000"/>
                    <a:lumOff val="25000"/>
                  </a:schemeClr>
                </a:solidFill>
              </a:rPr>
              <a:t> – economic and ecological rationale</a:t>
            </a:r>
          </a:p>
          <a:p>
            <a:r>
              <a:rPr lang="en-GB" dirty="0">
                <a:solidFill>
                  <a:schemeClr val="tx2">
                    <a:lumMod val="75000"/>
                    <a:lumOff val="25000"/>
                  </a:schemeClr>
                </a:solidFill>
              </a:rPr>
              <a:t>Hot and dry in the Middle East – Muslims and Jews – hard to keep pigs</a:t>
            </a:r>
          </a:p>
          <a:p>
            <a:r>
              <a:rPr lang="en-GB" dirty="0">
                <a:solidFill>
                  <a:schemeClr val="tx2">
                    <a:lumMod val="75000"/>
                    <a:lumOff val="25000"/>
                  </a:schemeClr>
                </a:solidFill>
              </a:rPr>
              <a:t>India – cows are used for other things – to carry and pull things, milk, dung for fuel and fertiliser</a:t>
            </a:r>
            <a:r>
              <a:rPr lang="en-GB" dirty="0" smtClean="0">
                <a:solidFill>
                  <a:schemeClr val="tx2">
                    <a:lumMod val="75000"/>
                    <a:lumOff val="25000"/>
                  </a:schemeClr>
                </a:solidFill>
              </a:rPr>
              <a:t>.</a:t>
            </a:r>
          </a:p>
          <a:p>
            <a:endParaRPr lang="en-GB" dirty="0">
              <a:solidFill>
                <a:schemeClr val="tx2">
                  <a:lumMod val="75000"/>
                  <a:lumOff val="25000"/>
                </a:schemeClr>
              </a:solidFill>
            </a:endParaRPr>
          </a:p>
          <a:p>
            <a:r>
              <a:rPr lang="en-GB" dirty="0">
                <a:solidFill>
                  <a:srgbClr val="75367A"/>
                </a:solidFill>
              </a:rPr>
              <a:t>People are less likely to ‘cheat’ (Krebs, 2013, 33) if it’s a religious taboo rather than a legal one. </a:t>
            </a:r>
          </a:p>
          <a:p>
            <a:endParaRPr lang="en-GB" dirty="0" smtClean="0"/>
          </a:p>
          <a:p>
            <a:endParaRPr lang="en-GB" dirty="0"/>
          </a:p>
          <a:p>
            <a:endParaRPr lang="en-GB" dirty="0" smtClean="0"/>
          </a:p>
          <a:p>
            <a:endParaRPr lang="en-GB" dirty="0" smtClean="0"/>
          </a:p>
          <a:p>
            <a:endParaRPr lang="en-US" dirty="0"/>
          </a:p>
        </p:txBody>
      </p:sp>
    </p:spTree>
    <p:extLst>
      <p:ext uri="{BB962C8B-B14F-4D97-AF65-F5344CB8AC3E}">
        <p14:creationId xmlns:p14="http://schemas.microsoft.com/office/powerpoint/2010/main" val="364067332"/>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dirty="0" err="1"/>
              <a:t>Pollan</a:t>
            </a:r>
            <a:r>
              <a:rPr lang="en-GB" sz="2000" dirty="0"/>
              <a:t>, Michael (2011 [2006]) </a:t>
            </a:r>
            <a:r>
              <a:rPr lang="en-GB" sz="2000" i="1" dirty="0"/>
              <a:t>The Omnivore’s Dilemma: The search for a perfect meal in a fast-food world, </a:t>
            </a:r>
            <a:r>
              <a:rPr lang="en-GB" sz="2000" dirty="0"/>
              <a:t>London: Bloomsbury Publishing Plc.</a:t>
            </a:r>
            <a:br>
              <a:rPr lang="en-GB" sz="2000" dirty="0"/>
            </a:br>
            <a:endParaRPr lang="en-US" sz="2000" dirty="0"/>
          </a:p>
        </p:txBody>
      </p:sp>
      <p:pic>
        <p:nvPicPr>
          <p:cNvPr id="5" name="Content Placeholder 4" descr="pollan omnivores dilemma.jpg"/>
          <p:cNvPicPr>
            <a:picLocks noGrp="1" noChangeAspect="1"/>
          </p:cNvPicPr>
          <p:nvPr>
            <p:ph idx="1"/>
          </p:nvPr>
        </p:nvPicPr>
        <p:blipFill>
          <a:blip r:embed="rId2">
            <a:extLst>
              <a:ext uri="{28A0092B-C50C-407E-A947-70E740481C1C}">
                <a14:useLocalDpi xmlns:a14="http://schemas.microsoft.com/office/drawing/2010/main" val="0"/>
              </a:ext>
            </a:extLst>
          </a:blip>
          <a:srcRect l="-91046" r="-91046"/>
          <a:stretch>
            <a:fillRect/>
          </a:stretch>
        </p:blipFill>
        <p:spPr>
          <a:xfrm>
            <a:off x="4026252" y="2713037"/>
            <a:ext cx="7556313" cy="4144963"/>
          </a:xfrm>
        </p:spPr>
      </p:pic>
      <p:sp>
        <p:nvSpPr>
          <p:cNvPr id="7" name="Rectangle 6"/>
          <p:cNvSpPr/>
          <p:nvPr/>
        </p:nvSpPr>
        <p:spPr>
          <a:xfrm>
            <a:off x="169332" y="1635121"/>
            <a:ext cx="5983111" cy="3416320"/>
          </a:xfrm>
          <a:prstGeom prst="rect">
            <a:avLst/>
          </a:prstGeom>
        </p:spPr>
        <p:txBody>
          <a:bodyPr wrap="square">
            <a:spAutoFit/>
          </a:bodyPr>
          <a:lstStyle/>
          <a:p>
            <a:r>
              <a:rPr lang="en-GB" dirty="0"/>
              <a:t>Author isn’t </a:t>
            </a:r>
            <a:r>
              <a:rPr lang="en-GB" dirty="0" err="1"/>
              <a:t>vegetarisn</a:t>
            </a:r>
            <a:r>
              <a:rPr lang="en-GB" dirty="0"/>
              <a:t> but describes trying vegetarianism – it’s harder being a veggie – more chopping (</a:t>
            </a:r>
            <a:r>
              <a:rPr lang="en-GB" dirty="0" err="1"/>
              <a:t>Pollan</a:t>
            </a:r>
            <a:r>
              <a:rPr lang="en-GB" dirty="0"/>
              <a:t>, 2011, 313)</a:t>
            </a:r>
            <a:r>
              <a:rPr lang="en-GB" dirty="0" smtClean="0"/>
              <a:t>!</a:t>
            </a:r>
          </a:p>
          <a:p>
            <a:endParaRPr lang="en-GB" dirty="0"/>
          </a:p>
          <a:p>
            <a:r>
              <a:rPr lang="en-GB" dirty="0" err="1"/>
              <a:t>Pollan</a:t>
            </a:r>
            <a:r>
              <a:rPr lang="en-GB" dirty="0"/>
              <a:t> says he feels healthy and virtuous but also alienated from tradition: Thanksgiving turkey, hot dogs at baseball games, </a:t>
            </a:r>
            <a:r>
              <a:rPr lang="en-GB" dirty="0" smtClean="0"/>
              <a:t>beef </a:t>
            </a:r>
            <a:r>
              <a:rPr lang="en-GB" dirty="0"/>
              <a:t>brisket at Passover.  </a:t>
            </a:r>
            <a:endParaRPr lang="en-GB" dirty="0" smtClean="0"/>
          </a:p>
          <a:p>
            <a:endParaRPr lang="en-GB" dirty="0"/>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2775530515"/>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8474" y="1255890"/>
            <a:ext cx="7556313" cy="4870274"/>
          </a:xfrm>
        </p:spPr>
        <p:txBody>
          <a:bodyPr>
            <a:normAutofit lnSpcReduction="10000"/>
          </a:bodyPr>
          <a:lstStyle/>
          <a:p>
            <a:r>
              <a:rPr lang="en-GB" dirty="0"/>
              <a:t>“These ritual meals link us to our history along multiple lines – family, religion, landscape, nation, and, if you want to go back much further, biology.  For although humans no longer need meat in order to survive, we have been meat eaters for most of our time on earth”</a:t>
            </a:r>
            <a:r>
              <a:rPr lang="en-GB" dirty="0" smtClean="0"/>
              <a:t>.</a:t>
            </a:r>
            <a:endParaRPr lang="en-GB" dirty="0"/>
          </a:p>
          <a:p>
            <a:r>
              <a:rPr lang="en-GB" dirty="0"/>
              <a:t>‘…the design of our teeth, the structure of our digestion…Meat eating helped make us what we are in a physical as well as a social sense.  Under the pressure of the hunt, </a:t>
            </a:r>
            <a:r>
              <a:rPr lang="en-GB" dirty="0" err="1"/>
              <a:t>anthjropologists</a:t>
            </a:r>
            <a:r>
              <a:rPr lang="en-GB" dirty="0"/>
              <a:t> tell us, the human brain grew in size and complexity, and around the hearth where the spoils of the hunt were cooked and then apportioned, human culture first flourished’ (</a:t>
            </a:r>
            <a:r>
              <a:rPr lang="en-GB" dirty="0" err="1"/>
              <a:t>Pollan</a:t>
            </a:r>
            <a:r>
              <a:rPr lang="en-GB" dirty="0"/>
              <a:t>: 2011, 314)</a:t>
            </a:r>
            <a:r>
              <a:rPr lang="en-GB" dirty="0" smtClean="0"/>
              <a:t>.</a:t>
            </a:r>
          </a:p>
          <a:p>
            <a:r>
              <a:rPr lang="en-GB" dirty="0"/>
              <a:t>“If our goal is to kill as few animals as possible people should probably try to eat the largest </a:t>
            </a:r>
            <a:r>
              <a:rPr lang="en-GB" dirty="0" smtClean="0"/>
              <a:t>possible </a:t>
            </a:r>
            <a:r>
              <a:rPr lang="en-GB" dirty="0"/>
              <a:t>animal that can love on the least cultivated land…” (</a:t>
            </a:r>
            <a:r>
              <a:rPr lang="en-GB" dirty="0" err="1"/>
              <a:t>Pollan</a:t>
            </a:r>
            <a:r>
              <a:rPr lang="en-GB" dirty="0"/>
              <a:t>, 2011, 326).</a:t>
            </a:r>
          </a:p>
          <a:p>
            <a:endParaRPr lang="en-GB" dirty="0"/>
          </a:p>
          <a:p>
            <a:endParaRPr lang="en-US" dirty="0"/>
          </a:p>
        </p:txBody>
      </p:sp>
      <p:pic>
        <p:nvPicPr>
          <p:cNvPr id="4" name="Content Placeholder 4" descr="pollan omnivores dilemma.jpg"/>
          <p:cNvPicPr>
            <a:picLocks noGrp="1" noChangeAspect="1"/>
          </p:cNvPicPr>
          <p:nvPr>
            <p:ph idx="1"/>
          </p:nvPr>
        </p:nvPicPr>
        <p:blipFill>
          <a:blip r:embed="rId2">
            <a:extLst>
              <a:ext uri="{28A0092B-C50C-407E-A947-70E740481C1C}">
                <a14:useLocalDpi xmlns:a14="http://schemas.microsoft.com/office/drawing/2010/main" val="0"/>
              </a:ext>
            </a:extLst>
          </a:blip>
          <a:srcRect t="32276" b="32276"/>
          <a:stretch>
            <a:fillRect/>
          </a:stretch>
        </p:blipFill>
        <p:spPr>
          <a:xfrm>
            <a:off x="498475" y="236538"/>
            <a:ext cx="2862263" cy="1570037"/>
          </a:xfrm>
        </p:spPr>
      </p:pic>
      <p:pic>
        <p:nvPicPr>
          <p:cNvPr id="6" name="Picture 5" descr="pollan omnivores dilemma.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054787" y="5207000"/>
            <a:ext cx="1066956" cy="1651000"/>
          </a:xfrm>
          <a:prstGeom prst="rect">
            <a:avLst/>
          </a:prstGeom>
        </p:spPr>
      </p:pic>
    </p:spTree>
    <p:extLst>
      <p:ext uri="{BB962C8B-B14F-4D97-AF65-F5344CB8AC3E}">
        <p14:creationId xmlns:p14="http://schemas.microsoft.com/office/powerpoint/2010/main" val="113788944"/>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dirty="0"/>
              <a:t>Warner, Anthony (2017) </a:t>
            </a:r>
            <a:r>
              <a:rPr lang="en-GB" sz="2000" i="1" dirty="0"/>
              <a:t>The Angry Chef: Bad Science and the Truth About Healthy Eating</a:t>
            </a:r>
            <a:r>
              <a:rPr lang="en-GB" sz="2000" dirty="0"/>
              <a:t>, London: </a:t>
            </a:r>
            <a:r>
              <a:rPr lang="en-GB" sz="2000" dirty="0" err="1"/>
              <a:t>Oneworld</a:t>
            </a:r>
            <a:r>
              <a:rPr lang="en-GB" sz="2000" dirty="0"/>
              <a:t> Publications Ltd.</a:t>
            </a:r>
            <a:br>
              <a:rPr lang="en-GB" sz="2000" dirty="0"/>
            </a:br>
            <a:endParaRPr lang="en-US" sz="2000" dirty="0"/>
          </a:p>
        </p:txBody>
      </p:sp>
      <p:pic>
        <p:nvPicPr>
          <p:cNvPr id="5" name="Content Placeholder 4" descr="angry chef book image.jpg"/>
          <p:cNvPicPr>
            <a:picLocks noGrp="1" noChangeAspect="1"/>
          </p:cNvPicPr>
          <p:nvPr>
            <p:ph idx="1"/>
          </p:nvPr>
        </p:nvPicPr>
        <p:blipFill>
          <a:blip r:embed="rId2">
            <a:extLst>
              <a:ext uri="{28A0092B-C50C-407E-A947-70E740481C1C}">
                <a14:useLocalDpi xmlns:a14="http://schemas.microsoft.com/office/drawing/2010/main" val="0"/>
              </a:ext>
            </a:extLst>
          </a:blip>
          <a:srcRect l="-95617" r="-95617"/>
          <a:stretch>
            <a:fillRect/>
          </a:stretch>
        </p:blipFill>
        <p:spPr>
          <a:xfrm>
            <a:off x="-1968172" y="3584222"/>
            <a:ext cx="5968133" cy="3273778"/>
          </a:xfrm>
        </p:spPr>
      </p:pic>
      <p:sp>
        <p:nvSpPr>
          <p:cNvPr id="6" name="TextBox 5"/>
          <p:cNvSpPr txBox="1"/>
          <p:nvPr/>
        </p:nvSpPr>
        <p:spPr>
          <a:xfrm>
            <a:off x="2130777" y="1957780"/>
            <a:ext cx="6716889" cy="3416320"/>
          </a:xfrm>
          <a:prstGeom prst="rect">
            <a:avLst/>
          </a:prstGeom>
          <a:noFill/>
        </p:spPr>
        <p:txBody>
          <a:bodyPr wrap="square" rtlCol="0">
            <a:spAutoFit/>
          </a:bodyPr>
          <a:lstStyle/>
          <a:p>
            <a:r>
              <a:rPr lang="en-GB" dirty="0">
                <a:solidFill>
                  <a:srgbClr val="75367A"/>
                </a:solidFill>
              </a:rPr>
              <a:t>“Angry Chef is dedicated to exposing lies, pretentions and ridiculousness in the world of food” (</a:t>
            </a:r>
            <a:r>
              <a:rPr lang="en-GB" dirty="0">
                <a:solidFill>
                  <a:srgbClr val="75367A"/>
                </a:solidFill>
                <a:hlinkClick r:id="rId3"/>
              </a:rPr>
              <a:t>http://angry-chef.com</a:t>
            </a:r>
            <a:r>
              <a:rPr lang="en-GB" dirty="0" smtClean="0">
                <a:solidFill>
                  <a:srgbClr val="75367A"/>
                </a:solidFill>
              </a:rPr>
              <a:t>)</a:t>
            </a:r>
          </a:p>
          <a:p>
            <a:endParaRPr lang="en-GB" dirty="0">
              <a:solidFill>
                <a:srgbClr val="75367A"/>
              </a:solidFill>
            </a:endParaRPr>
          </a:p>
          <a:p>
            <a:r>
              <a:rPr lang="en-GB" dirty="0">
                <a:solidFill>
                  <a:srgbClr val="75367A"/>
                </a:solidFill>
              </a:rPr>
              <a:t>‘If this book achieves its goal, it is likely to leave you knowing less about the science of food than you do right now.  Or at least less than you think you know’ (Warner, 2017, 1).</a:t>
            </a:r>
          </a:p>
          <a:p>
            <a:endParaRPr lang="en-GB" dirty="0" smtClean="0">
              <a:solidFill>
                <a:srgbClr val="75367A"/>
              </a:solidFill>
            </a:endParaRPr>
          </a:p>
          <a:p>
            <a:r>
              <a:rPr lang="en-GB" dirty="0" smtClean="0">
                <a:solidFill>
                  <a:srgbClr val="75367A"/>
                </a:solidFill>
              </a:rPr>
              <a:t>On attending a food industry conference:  </a:t>
            </a:r>
            <a:r>
              <a:rPr lang="en-GB" dirty="0">
                <a:solidFill>
                  <a:srgbClr val="75367A"/>
                </a:solidFill>
              </a:rPr>
              <a:t>‘</a:t>
            </a:r>
            <a:r>
              <a:rPr lang="en-GB" dirty="0" smtClean="0">
                <a:solidFill>
                  <a:srgbClr val="75367A"/>
                </a:solidFill>
              </a:rPr>
              <a:t>…I </a:t>
            </a:r>
            <a:r>
              <a:rPr lang="en-GB" dirty="0">
                <a:solidFill>
                  <a:srgbClr val="75367A"/>
                </a:solidFill>
              </a:rPr>
              <a:t>felt for a moment as if I was trapped in some late 1950s sci-fi movie, a dystopian future where I am the only one in the crowd who can see the false prophet’ (Warner, 2017, 2).</a:t>
            </a:r>
            <a:r>
              <a:rPr lang="en-GB" dirty="0">
                <a:solidFill>
                  <a:srgbClr val="75367A"/>
                </a:solidFill>
              </a:rPr>
              <a:t> </a:t>
            </a:r>
            <a:endParaRPr lang="en-GB" dirty="0">
              <a:solidFill>
                <a:srgbClr val="75367A"/>
              </a:solidFill>
            </a:endParaRPr>
          </a:p>
          <a:p>
            <a:endParaRPr lang="en-US" dirty="0"/>
          </a:p>
        </p:txBody>
      </p:sp>
    </p:spTree>
    <p:extLst>
      <p:ext uri="{BB962C8B-B14F-4D97-AF65-F5344CB8AC3E}">
        <p14:creationId xmlns:p14="http://schemas.microsoft.com/office/powerpoint/2010/main" val="2423095383"/>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ngry chef.jpg"/>
          <p:cNvPicPr>
            <a:picLocks noGrp="1" noChangeAspect="1"/>
          </p:cNvPicPr>
          <p:nvPr>
            <p:ph idx="1"/>
          </p:nvPr>
        </p:nvPicPr>
        <p:blipFill>
          <a:blip r:embed="rId2">
            <a:extLst>
              <a:ext uri="{28A0092B-C50C-407E-A947-70E740481C1C}">
                <a14:useLocalDpi xmlns:a14="http://schemas.microsoft.com/office/drawing/2010/main" val="0"/>
              </a:ext>
            </a:extLst>
          </a:blip>
          <a:srcRect l="-11527" r="-11527"/>
          <a:stretch>
            <a:fillRect/>
          </a:stretch>
        </p:blipFill>
        <p:spPr>
          <a:xfrm>
            <a:off x="498474" y="169333"/>
            <a:ext cx="3476374" cy="1906941"/>
          </a:xfrm>
        </p:spPr>
      </p:pic>
      <p:sp>
        <p:nvSpPr>
          <p:cNvPr id="6" name="TextBox 5"/>
          <p:cNvSpPr txBox="1"/>
          <p:nvPr/>
        </p:nvSpPr>
        <p:spPr>
          <a:xfrm>
            <a:off x="606777" y="2455333"/>
            <a:ext cx="8015111" cy="2954655"/>
          </a:xfrm>
          <a:prstGeom prst="rect">
            <a:avLst/>
          </a:prstGeom>
          <a:noFill/>
        </p:spPr>
        <p:txBody>
          <a:bodyPr wrap="square" rtlCol="0">
            <a:spAutoFit/>
          </a:bodyPr>
          <a:lstStyle/>
          <a:p>
            <a:r>
              <a:rPr lang="en-GB" sz="2400" dirty="0">
                <a:solidFill>
                  <a:srgbClr val="75367A"/>
                </a:solidFill>
              </a:rPr>
              <a:t>‘…I have been drawn down the rabbit hole, transported into a world of strange pseudoscience, arbitrary rejection of modernity and dangerous </a:t>
            </a:r>
            <a:r>
              <a:rPr lang="en-GB" sz="2400" dirty="0" err="1">
                <a:solidFill>
                  <a:srgbClr val="75367A"/>
                </a:solidFill>
              </a:rPr>
              <a:t>dumbfuckery</a:t>
            </a:r>
            <a:r>
              <a:rPr lang="en-GB" sz="2400" dirty="0">
                <a:solidFill>
                  <a:srgbClr val="75367A"/>
                </a:solidFill>
              </a:rPr>
              <a:t> that has come to dominate the discussion on food and health.  Clean eating started as a fringe movement but has grown into a huge and unrepentant tide of </a:t>
            </a:r>
            <a:r>
              <a:rPr lang="en-GB" sz="2400" dirty="0" err="1">
                <a:solidFill>
                  <a:srgbClr val="75367A"/>
                </a:solidFill>
              </a:rPr>
              <a:t>nutribollocks</a:t>
            </a:r>
            <a:r>
              <a:rPr lang="en-GB" sz="2400" dirty="0">
                <a:solidFill>
                  <a:srgbClr val="75367A"/>
                </a:solidFill>
              </a:rPr>
              <a:t>’ (Warner, 2017, 2-3).</a:t>
            </a:r>
          </a:p>
          <a:p>
            <a:endParaRPr lang="en-US" dirty="0"/>
          </a:p>
        </p:txBody>
      </p:sp>
    </p:spTree>
    <p:extLst>
      <p:ext uri="{BB962C8B-B14F-4D97-AF65-F5344CB8AC3E}">
        <p14:creationId xmlns:p14="http://schemas.microsoft.com/office/powerpoint/2010/main" val="2865198320"/>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475" y="484094"/>
            <a:ext cx="6486526" cy="1116106"/>
          </a:xfrm>
        </p:spPr>
        <p:txBody>
          <a:bodyPr/>
          <a:lstStyle/>
          <a:p>
            <a:r>
              <a:rPr lang="en-GB" sz="2000" dirty="0" err="1"/>
              <a:t>Chidester</a:t>
            </a:r>
            <a:r>
              <a:rPr lang="en-GB" sz="2000" dirty="0"/>
              <a:t>, David (2005) </a:t>
            </a:r>
            <a:r>
              <a:rPr lang="en-GB" sz="2000" i="1" dirty="0"/>
              <a:t>Authentic Fakes: Religion and American Popular Culture</a:t>
            </a:r>
            <a:r>
              <a:rPr lang="en-GB" sz="2000" dirty="0"/>
              <a:t>, Berkley and Los Angeles: University of California Press.</a:t>
            </a:r>
            <a:br>
              <a:rPr lang="en-GB" sz="2000" dirty="0"/>
            </a:br>
            <a:endParaRPr lang="en-US" sz="2000" dirty="0"/>
          </a:p>
        </p:txBody>
      </p:sp>
      <p:pic>
        <p:nvPicPr>
          <p:cNvPr id="5" name="Content Placeholder 4" descr="AUTHENTIC FAKE BOOK.jpg"/>
          <p:cNvPicPr>
            <a:picLocks noGrp="1" noChangeAspect="1"/>
          </p:cNvPicPr>
          <p:nvPr>
            <p:ph idx="1"/>
          </p:nvPr>
        </p:nvPicPr>
        <p:blipFill>
          <a:blip r:embed="rId2">
            <a:extLst>
              <a:ext uri="{28A0092B-C50C-407E-A947-70E740481C1C}">
                <a14:useLocalDpi xmlns:a14="http://schemas.microsoft.com/office/drawing/2010/main" val="0"/>
              </a:ext>
            </a:extLst>
          </a:blip>
          <a:srcRect l="-86726" r="-86726"/>
          <a:stretch>
            <a:fillRect/>
          </a:stretch>
        </p:blipFill>
        <p:spPr>
          <a:xfrm>
            <a:off x="5903029" y="4219223"/>
            <a:ext cx="4556811" cy="2499607"/>
          </a:xfrm>
        </p:spPr>
      </p:pic>
      <p:sp>
        <p:nvSpPr>
          <p:cNvPr id="6" name="TextBox 5"/>
          <p:cNvSpPr txBox="1"/>
          <p:nvPr/>
        </p:nvSpPr>
        <p:spPr>
          <a:xfrm>
            <a:off x="1955690" y="2342444"/>
            <a:ext cx="5170421" cy="4801315"/>
          </a:xfrm>
          <a:prstGeom prst="rect">
            <a:avLst/>
          </a:prstGeom>
          <a:noFill/>
        </p:spPr>
        <p:txBody>
          <a:bodyPr wrap="square" rtlCol="0">
            <a:spAutoFit/>
          </a:bodyPr>
          <a:lstStyle/>
          <a:p>
            <a:r>
              <a:rPr lang="en-GB" dirty="0"/>
              <a:t>Coca Cola, McDonalds, Nike… missionaries.</a:t>
            </a:r>
          </a:p>
          <a:p>
            <a:r>
              <a:rPr lang="en-GB" dirty="0"/>
              <a:t>Food for transformation</a:t>
            </a:r>
          </a:p>
          <a:p>
            <a:r>
              <a:rPr lang="en-GB" dirty="0"/>
              <a:t>Coca cola – “heavenly dew”, medicine, harmony </a:t>
            </a:r>
            <a:r>
              <a:rPr lang="en-GB" dirty="0" err="1"/>
              <a:t>advertisment</a:t>
            </a:r>
            <a:r>
              <a:rPr lang="en-GB" dirty="0" smtClean="0"/>
              <a:t>.</a:t>
            </a:r>
          </a:p>
          <a:p>
            <a:endParaRPr lang="en-GB" dirty="0"/>
          </a:p>
          <a:p>
            <a:r>
              <a:rPr lang="en-GB" dirty="0"/>
              <a:t>Japanese founder of McDonald’s in Japan was ‘…an inside agent of alien American imperialism’ </a:t>
            </a:r>
            <a:r>
              <a:rPr lang="en-GB" dirty="0" smtClean="0"/>
              <a:t>(</a:t>
            </a:r>
            <a:r>
              <a:rPr lang="en-GB" dirty="0" err="1" smtClean="0"/>
              <a:t>Chidester</a:t>
            </a:r>
            <a:r>
              <a:rPr lang="en-GB" dirty="0" smtClean="0"/>
              <a:t>, 2005, 140)</a:t>
            </a:r>
          </a:p>
          <a:p>
            <a:endParaRPr lang="en-GB" dirty="0"/>
          </a:p>
          <a:p>
            <a:r>
              <a:rPr lang="en-GB" dirty="0"/>
              <a:t>Buying ‘…a myth, a sacred narrative…’ (</a:t>
            </a:r>
            <a:r>
              <a:rPr lang="en-GB" dirty="0" err="1"/>
              <a:t>Chidester</a:t>
            </a:r>
            <a:r>
              <a:rPr lang="en-GB" dirty="0"/>
              <a:t>, 2005, 140)</a:t>
            </a:r>
            <a:r>
              <a:rPr lang="en-GB" dirty="0" smtClean="0"/>
              <a:t>. </a:t>
            </a:r>
            <a:r>
              <a:rPr lang="en-GB" dirty="0"/>
              <a:t>A religious initiation to being civilised, modern and capitalist.</a:t>
            </a:r>
            <a:endParaRPr lang="en-GB" dirty="0" smtClean="0"/>
          </a:p>
          <a:p>
            <a:endParaRPr lang="en-GB" dirty="0"/>
          </a:p>
          <a:p>
            <a:r>
              <a:rPr lang="en-GB" dirty="0" smtClean="0"/>
              <a:t>‘Bite </a:t>
            </a:r>
            <a:r>
              <a:rPr lang="en-GB" dirty="0"/>
              <a:t>the wax tadpole</a:t>
            </a:r>
            <a:r>
              <a:rPr lang="en-GB" dirty="0" smtClean="0"/>
              <a:t>’ (</a:t>
            </a:r>
            <a:r>
              <a:rPr lang="en-GB" dirty="0" err="1" smtClean="0"/>
              <a:t>Chidester</a:t>
            </a:r>
            <a:r>
              <a:rPr lang="en-GB" dirty="0" smtClean="0"/>
              <a:t>, 2005, 136). </a:t>
            </a:r>
            <a:endParaRPr lang="en-GB" dirty="0"/>
          </a:p>
          <a:p>
            <a:endParaRPr lang="en-GB" dirty="0"/>
          </a:p>
          <a:p>
            <a:endParaRPr lang="en-US" dirty="0"/>
          </a:p>
        </p:txBody>
      </p:sp>
      <p:pic>
        <p:nvPicPr>
          <p:cNvPr id="9" name="Picture 8" descr="cola.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59222" y="183444"/>
            <a:ext cx="1975556" cy="1975556"/>
          </a:xfrm>
          <a:prstGeom prst="rect">
            <a:avLst/>
          </a:prstGeom>
        </p:spPr>
      </p:pic>
      <p:pic>
        <p:nvPicPr>
          <p:cNvPr id="11" name="Picture 10" descr="arches.pn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915" y="5140614"/>
            <a:ext cx="1961605" cy="1717385"/>
          </a:xfrm>
          <a:prstGeom prst="rect">
            <a:avLst/>
          </a:prstGeom>
        </p:spPr>
      </p:pic>
    </p:spTree>
    <p:extLst>
      <p:ext uri="{BB962C8B-B14F-4D97-AF65-F5344CB8AC3E}">
        <p14:creationId xmlns:p14="http://schemas.microsoft.com/office/powerpoint/2010/main" val="3769253049"/>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800" dirty="0" err="1"/>
              <a:t>Lelwica</a:t>
            </a:r>
            <a:r>
              <a:rPr lang="en-GB" sz="1800" dirty="0"/>
              <a:t>, Michelle M Forbes, ‘Losing their Way to Salvation’, in Bruce David &amp; Jeffrey H Mahan, </a:t>
            </a:r>
            <a:r>
              <a:rPr lang="en-GB" sz="1800" dirty="0" err="1"/>
              <a:t>eds</a:t>
            </a:r>
            <a:r>
              <a:rPr lang="en-GB" sz="1800" dirty="0"/>
              <a:t> (2005 [2000]) </a:t>
            </a:r>
            <a:r>
              <a:rPr lang="en-GB" sz="1800" i="1" dirty="0"/>
              <a:t>Religion and Popular Culture in America</a:t>
            </a:r>
            <a:r>
              <a:rPr lang="en-GB" sz="1800" dirty="0"/>
              <a:t>, Berkeley &amp; Los Angeles, University of California Press.</a:t>
            </a:r>
            <a:br>
              <a:rPr lang="en-GB" sz="1800" dirty="0"/>
            </a:br>
            <a:endParaRPr lang="en-US" sz="1800" dirty="0"/>
          </a:p>
        </p:txBody>
      </p:sp>
      <p:pic>
        <p:nvPicPr>
          <p:cNvPr id="5" name="Content Placeholder 4" descr="pop cult 1.jpg"/>
          <p:cNvPicPr>
            <a:picLocks noGrp="1" noChangeAspect="1"/>
          </p:cNvPicPr>
          <p:nvPr>
            <p:ph idx="1"/>
          </p:nvPr>
        </p:nvPicPr>
        <p:blipFill>
          <a:blip r:embed="rId2">
            <a:extLst>
              <a:ext uri="{28A0092B-C50C-407E-A947-70E740481C1C}">
                <a14:useLocalDpi xmlns:a14="http://schemas.microsoft.com/office/drawing/2010/main" val="0"/>
              </a:ext>
            </a:extLst>
          </a:blip>
          <a:srcRect l="-86409" r="-86409"/>
          <a:stretch>
            <a:fillRect/>
          </a:stretch>
        </p:blipFill>
        <p:spPr>
          <a:xfrm>
            <a:off x="-1321860" y="3937000"/>
            <a:ext cx="5325015" cy="2921001"/>
          </a:xfrm>
        </p:spPr>
      </p:pic>
      <p:sp>
        <p:nvSpPr>
          <p:cNvPr id="4" name="TextBox 3"/>
          <p:cNvSpPr txBox="1"/>
          <p:nvPr/>
        </p:nvSpPr>
        <p:spPr>
          <a:xfrm>
            <a:off x="8311444" y="2610556"/>
            <a:ext cx="184666" cy="369332"/>
          </a:xfrm>
          <a:prstGeom prst="rect">
            <a:avLst/>
          </a:prstGeom>
          <a:noFill/>
        </p:spPr>
        <p:txBody>
          <a:bodyPr wrap="none" rtlCol="0">
            <a:spAutoFit/>
          </a:bodyPr>
          <a:lstStyle/>
          <a:p>
            <a:endParaRPr lang="en-US" dirty="0"/>
          </a:p>
        </p:txBody>
      </p:sp>
      <p:sp>
        <p:nvSpPr>
          <p:cNvPr id="6" name="TextBox 5"/>
          <p:cNvSpPr txBox="1"/>
          <p:nvPr/>
        </p:nvSpPr>
        <p:spPr>
          <a:xfrm>
            <a:off x="3725333" y="5051778"/>
            <a:ext cx="184666" cy="369332"/>
          </a:xfrm>
          <a:prstGeom prst="rect">
            <a:avLst/>
          </a:prstGeom>
          <a:noFill/>
        </p:spPr>
        <p:txBody>
          <a:bodyPr wrap="none" rtlCol="0">
            <a:spAutoFit/>
          </a:bodyPr>
          <a:lstStyle/>
          <a:p>
            <a:endParaRPr lang="en-US" dirty="0"/>
          </a:p>
        </p:txBody>
      </p:sp>
      <p:pic>
        <p:nvPicPr>
          <p:cNvPr id="7" name="Picture 6" descr="pop cult 2.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65333" y="2504563"/>
            <a:ext cx="2903743" cy="4353438"/>
          </a:xfrm>
          <a:prstGeom prst="rect">
            <a:avLst/>
          </a:prstGeom>
        </p:spPr>
      </p:pic>
      <p:sp>
        <p:nvSpPr>
          <p:cNvPr id="9" name="Rectangle 8"/>
          <p:cNvSpPr/>
          <p:nvPr/>
        </p:nvSpPr>
        <p:spPr>
          <a:xfrm>
            <a:off x="2286000" y="2690336"/>
            <a:ext cx="4572000" cy="2862323"/>
          </a:xfrm>
          <a:prstGeom prst="rect">
            <a:avLst/>
          </a:prstGeom>
        </p:spPr>
        <p:txBody>
          <a:bodyPr>
            <a:spAutoFit/>
          </a:bodyPr>
          <a:lstStyle/>
          <a:p>
            <a:pPr marL="285750" indent="-285750">
              <a:buFont typeface="Arial"/>
              <a:buChar char="•"/>
            </a:pPr>
            <a:r>
              <a:rPr lang="en-GB" dirty="0">
                <a:solidFill>
                  <a:schemeClr val="accent1"/>
                </a:solidFill>
              </a:rPr>
              <a:t>Female dieting is a new religion.  </a:t>
            </a:r>
            <a:endParaRPr lang="en-GB" dirty="0" smtClean="0">
              <a:solidFill>
                <a:schemeClr val="accent1"/>
              </a:solidFill>
            </a:endParaRPr>
          </a:p>
          <a:p>
            <a:pPr marL="285750" indent="-285750">
              <a:buFont typeface="Arial"/>
              <a:buChar char="•"/>
            </a:pPr>
            <a:r>
              <a:rPr lang="en-GB" dirty="0" smtClean="0">
                <a:solidFill>
                  <a:schemeClr val="accent1"/>
                </a:solidFill>
              </a:rPr>
              <a:t>Number </a:t>
            </a:r>
            <a:r>
              <a:rPr lang="en-GB" dirty="0">
                <a:solidFill>
                  <a:schemeClr val="accent1"/>
                </a:solidFill>
              </a:rPr>
              <a:t>on the scales. </a:t>
            </a:r>
            <a:endParaRPr lang="en-GB" dirty="0" smtClean="0">
              <a:solidFill>
                <a:schemeClr val="accent1"/>
              </a:solidFill>
            </a:endParaRPr>
          </a:p>
          <a:p>
            <a:pPr marL="285750" indent="-285750">
              <a:buFont typeface="Arial"/>
              <a:buChar char="•"/>
            </a:pPr>
            <a:r>
              <a:rPr lang="en-GB" dirty="0" smtClean="0">
                <a:solidFill>
                  <a:schemeClr val="accent1"/>
                </a:solidFill>
              </a:rPr>
              <a:t>Avoiding</a:t>
            </a:r>
            <a:r>
              <a:rPr lang="en-GB" dirty="0">
                <a:solidFill>
                  <a:schemeClr val="accent1"/>
                </a:solidFill>
              </a:rPr>
              <a:t>. </a:t>
            </a:r>
            <a:endParaRPr lang="en-GB" dirty="0" smtClean="0">
              <a:solidFill>
                <a:schemeClr val="accent1"/>
              </a:solidFill>
            </a:endParaRPr>
          </a:p>
          <a:p>
            <a:pPr marL="285750" indent="-285750">
              <a:buFont typeface="Arial"/>
              <a:buChar char="•"/>
            </a:pPr>
            <a:r>
              <a:rPr lang="en-GB" dirty="0" smtClean="0">
                <a:solidFill>
                  <a:schemeClr val="accent1"/>
                </a:solidFill>
              </a:rPr>
              <a:t>Weighing </a:t>
            </a:r>
            <a:r>
              <a:rPr lang="en-GB" dirty="0">
                <a:solidFill>
                  <a:schemeClr val="accent1"/>
                </a:solidFill>
              </a:rPr>
              <a:t>food. </a:t>
            </a:r>
            <a:endParaRPr lang="en-GB" dirty="0" smtClean="0">
              <a:solidFill>
                <a:schemeClr val="accent1"/>
              </a:solidFill>
            </a:endParaRPr>
          </a:p>
          <a:p>
            <a:pPr marL="285750" indent="-285750">
              <a:buFont typeface="Arial"/>
              <a:buChar char="•"/>
            </a:pPr>
            <a:r>
              <a:rPr lang="en-GB" dirty="0" smtClean="0">
                <a:solidFill>
                  <a:schemeClr val="accent1"/>
                </a:solidFill>
              </a:rPr>
              <a:t>Limiting</a:t>
            </a:r>
            <a:r>
              <a:rPr lang="en-GB" dirty="0">
                <a:solidFill>
                  <a:schemeClr val="accent1"/>
                </a:solidFill>
              </a:rPr>
              <a:t>.  </a:t>
            </a:r>
            <a:endParaRPr lang="en-GB" dirty="0" smtClean="0">
              <a:solidFill>
                <a:schemeClr val="accent1"/>
              </a:solidFill>
            </a:endParaRPr>
          </a:p>
          <a:p>
            <a:pPr marL="285750" indent="-285750">
              <a:buFont typeface="Arial"/>
              <a:buChar char="•"/>
            </a:pPr>
            <a:r>
              <a:rPr lang="en-GB" dirty="0" smtClean="0">
                <a:solidFill>
                  <a:schemeClr val="accent1"/>
                </a:solidFill>
              </a:rPr>
              <a:t>Planning</a:t>
            </a:r>
            <a:r>
              <a:rPr lang="en-GB" dirty="0">
                <a:solidFill>
                  <a:schemeClr val="accent1"/>
                </a:solidFill>
              </a:rPr>
              <a:t>.  </a:t>
            </a:r>
            <a:endParaRPr lang="en-GB" dirty="0" smtClean="0">
              <a:solidFill>
                <a:schemeClr val="accent1"/>
              </a:solidFill>
            </a:endParaRPr>
          </a:p>
          <a:p>
            <a:pPr marL="285750" indent="-285750">
              <a:buFont typeface="Arial"/>
              <a:buChar char="•"/>
            </a:pPr>
            <a:r>
              <a:rPr lang="en-GB" dirty="0" smtClean="0">
                <a:solidFill>
                  <a:schemeClr val="accent1"/>
                </a:solidFill>
              </a:rPr>
              <a:t>Techniques</a:t>
            </a:r>
            <a:r>
              <a:rPr lang="en-GB" dirty="0">
                <a:solidFill>
                  <a:schemeClr val="accent1"/>
                </a:solidFill>
              </a:rPr>
              <a:t>. </a:t>
            </a:r>
            <a:endParaRPr lang="en-GB" dirty="0" smtClean="0">
              <a:solidFill>
                <a:schemeClr val="accent1"/>
              </a:solidFill>
            </a:endParaRPr>
          </a:p>
          <a:p>
            <a:pPr marL="285750" indent="-285750">
              <a:buFont typeface="Arial"/>
              <a:buChar char="•"/>
            </a:pPr>
            <a:r>
              <a:rPr lang="en-GB" dirty="0" smtClean="0">
                <a:solidFill>
                  <a:schemeClr val="accent1"/>
                </a:solidFill>
              </a:rPr>
              <a:t>Gives </a:t>
            </a:r>
            <a:r>
              <a:rPr lang="en-GB" dirty="0">
                <a:solidFill>
                  <a:schemeClr val="accent1"/>
                </a:solidFill>
              </a:rPr>
              <a:t>meaning.</a:t>
            </a:r>
          </a:p>
          <a:p>
            <a:pPr marL="285750" indent="-285750">
              <a:buFont typeface="Arial"/>
              <a:buChar char="•"/>
            </a:pPr>
            <a:r>
              <a:rPr lang="en-GB" dirty="0">
                <a:solidFill>
                  <a:schemeClr val="accent1"/>
                </a:solidFill>
              </a:rPr>
              <a:t>The Self. </a:t>
            </a:r>
            <a:endParaRPr lang="en-GB" dirty="0" smtClean="0">
              <a:solidFill>
                <a:schemeClr val="accent1"/>
              </a:solidFill>
            </a:endParaRPr>
          </a:p>
          <a:p>
            <a:pPr marL="285750" indent="-285750">
              <a:buFont typeface="Arial"/>
              <a:buChar char="•"/>
            </a:pPr>
            <a:r>
              <a:rPr lang="en-GB" dirty="0" smtClean="0">
                <a:solidFill>
                  <a:schemeClr val="accent1"/>
                </a:solidFill>
              </a:rPr>
              <a:t>Body </a:t>
            </a:r>
            <a:r>
              <a:rPr lang="en-GB" dirty="0">
                <a:solidFill>
                  <a:schemeClr val="accent1"/>
                </a:solidFill>
              </a:rPr>
              <a:t>as machine.  </a:t>
            </a:r>
          </a:p>
        </p:txBody>
      </p:sp>
    </p:spTree>
    <p:extLst>
      <p:ext uri="{BB962C8B-B14F-4D97-AF65-F5344CB8AC3E}">
        <p14:creationId xmlns:p14="http://schemas.microsoft.com/office/powerpoint/2010/main" val="3709081071"/>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dirty="0"/>
              <a:t>Sack, Daniel (2001) </a:t>
            </a:r>
            <a:r>
              <a:rPr lang="en-GB" sz="2000" i="1" dirty="0" err="1"/>
              <a:t>Whitebread</a:t>
            </a:r>
            <a:r>
              <a:rPr lang="en-GB" sz="2000" i="1" dirty="0"/>
              <a:t> Protestants: Food and Religion in American Culture</a:t>
            </a:r>
            <a:r>
              <a:rPr lang="en-GB" sz="2000" dirty="0"/>
              <a:t>, New York and London, Palgrave.  </a:t>
            </a:r>
            <a:r>
              <a:rPr lang="en-GB" dirty="0"/>
              <a:t/>
            </a:r>
            <a:br>
              <a:rPr lang="en-GB" dirty="0"/>
            </a:br>
            <a:endParaRPr lang="en-US" dirty="0"/>
          </a:p>
        </p:txBody>
      </p:sp>
      <p:pic>
        <p:nvPicPr>
          <p:cNvPr id="5" name="Content Placeholder 4" descr="whitebread protestants.jpg"/>
          <p:cNvPicPr>
            <a:picLocks noGrp="1" noChangeAspect="1"/>
          </p:cNvPicPr>
          <p:nvPr>
            <p:ph idx="1"/>
          </p:nvPr>
        </p:nvPicPr>
        <p:blipFill>
          <a:blip r:embed="rId2">
            <a:extLst>
              <a:ext uri="{28A0092B-C50C-407E-A947-70E740481C1C}">
                <a14:useLocalDpi xmlns:a14="http://schemas.microsoft.com/office/drawing/2010/main" val="0"/>
              </a:ext>
            </a:extLst>
          </a:blip>
          <a:srcRect l="-90383" r="-90383"/>
          <a:stretch>
            <a:fillRect/>
          </a:stretch>
        </p:blipFill>
        <p:spPr>
          <a:xfrm>
            <a:off x="-1618192" y="4081657"/>
            <a:ext cx="5061304" cy="2776343"/>
          </a:xfrm>
        </p:spPr>
      </p:pic>
      <p:sp>
        <p:nvSpPr>
          <p:cNvPr id="6" name="TextBox 5"/>
          <p:cNvSpPr txBox="1"/>
          <p:nvPr/>
        </p:nvSpPr>
        <p:spPr>
          <a:xfrm>
            <a:off x="2370667" y="2291778"/>
            <a:ext cx="6220343" cy="4401205"/>
          </a:xfrm>
          <a:prstGeom prst="rect">
            <a:avLst/>
          </a:prstGeom>
          <a:noFill/>
        </p:spPr>
        <p:txBody>
          <a:bodyPr wrap="square" rtlCol="0">
            <a:spAutoFit/>
          </a:bodyPr>
          <a:lstStyle/>
          <a:p>
            <a:pPr marL="285750" indent="-285750">
              <a:buFont typeface="Arial"/>
              <a:buChar char="•"/>
            </a:pPr>
            <a:endParaRPr lang="en-GB" sz="2800" dirty="0" smtClean="0">
              <a:solidFill>
                <a:srgbClr val="663366"/>
              </a:solidFill>
            </a:endParaRPr>
          </a:p>
          <a:p>
            <a:pPr marL="285750" indent="-285750">
              <a:buFont typeface="Arial"/>
              <a:buChar char="•"/>
            </a:pPr>
            <a:r>
              <a:rPr lang="en-GB" sz="2800" dirty="0" smtClean="0">
                <a:solidFill>
                  <a:srgbClr val="663366"/>
                </a:solidFill>
              </a:rPr>
              <a:t>Liturgical food</a:t>
            </a:r>
          </a:p>
          <a:p>
            <a:pPr marL="285750" indent="-285750">
              <a:buFont typeface="Arial"/>
              <a:buChar char="•"/>
            </a:pPr>
            <a:endParaRPr lang="en-GB" sz="2800" dirty="0">
              <a:solidFill>
                <a:srgbClr val="663366"/>
              </a:solidFill>
            </a:endParaRPr>
          </a:p>
          <a:p>
            <a:pPr marL="285750" indent="-285750">
              <a:buFont typeface="Arial"/>
              <a:buChar char="•"/>
            </a:pPr>
            <a:r>
              <a:rPr lang="en-GB" sz="2800" dirty="0">
                <a:solidFill>
                  <a:srgbClr val="663366"/>
                </a:solidFill>
              </a:rPr>
              <a:t>Social </a:t>
            </a:r>
            <a:r>
              <a:rPr lang="en-GB" sz="2800" dirty="0" smtClean="0">
                <a:solidFill>
                  <a:srgbClr val="663366"/>
                </a:solidFill>
              </a:rPr>
              <a:t>food</a:t>
            </a:r>
          </a:p>
          <a:p>
            <a:pPr marL="285750" indent="-285750">
              <a:buFont typeface="Arial"/>
              <a:buChar char="•"/>
            </a:pPr>
            <a:endParaRPr lang="en-GB" sz="2800" dirty="0">
              <a:solidFill>
                <a:srgbClr val="663366"/>
              </a:solidFill>
            </a:endParaRPr>
          </a:p>
          <a:p>
            <a:pPr marL="285750" indent="-285750">
              <a:buFont typeface="Arial"/>
              <a:buChar char="•"/>
            </a:pPr>
            <a:r>
              <a:rPr lang="en-GB" sz="2800" dirty="0">
                <a:solidFill>
                  <a:srgbClr val="663366"/>
                </a:solidFill>
              </a:rPr>
              <a:t>Emergency </a:t>
            </a:r>
            <a:r>
              <a:rPr lang="en-GB" sz="2800" dirty="0" smtClean="0">
                <a:solidFill>
                  <a:srgbClr val="663366"/>
                </a:solidFill>
              </a:rPr>
              <a:t>food</a:t>
            </a:r>
          </a:p>
          <a:p>
            <a:pPr marL="285750" indent="-285750">
              <a:buFont typeface="Arial"/>
              <a:buChar char="•"/>
            </a:pPr>
            <a:r>
              <a:rPr lang="en-GB" sz="2800" dirty="0" smtClean="0">
                <a:solidFill>
                  <a:srgbClr val="663366"/>
                </a:solidFill>
              </a:rPr>
              <a:t> </a:t>
            </a:r>
            <a:endParaRPr lang="en-GB" sz="2800" dirty="0">
              <a:solidFill>
                <a:srgbClr val="663366"/>
              </a:solidFill>
            </a:endParaRPr>
          </a:p>
          <a:p>
            <a:pPr marL="285750" indent="-285750">
              <a:buFont typeface="Arial"/>
              <a:buChar char="•"/>
            </a:pPr>
            <a:r>
              <a:rPr lang="en-GB" sz="2800" dirty="0">
                <a:solidFill>
                  <a:srgbClr val="663366"/>
                </a:solidFill>
              </a:rPr>
              <a:t>Global </a:t>
            </a:r>
            <a:r>
              <a:rPr lang="en-GB" sz="2800" dirty="0" smtClean="0">
                <a:solidFill>
                  <a:srgbClr val="663366"/>
                </a:solidFill>
              </a:rPr>
              <a:t>food</a:t>
            </a:r>
          </a:p>
          <a:p>
            <a:pPr marL="285750" indent="-285750">
              <a:buFont typeface="Arial"/>
              <a:buChar char="•"/>
            </a:pPr>
            <a:endParaRPr lang="en-GB" sz="2800" dirty="0">
              <a:solidFill>
                <a:srgbClr val="663366"/>
              </a:solidFill>
            </a:endParaRPr>
          </a:p>
          <a:p>
            <a:pPr marL="285750" indent="-285750">
              <a:buFont typeface="Arial"/>
              <a:buChar char="•"/>
            </a:pPr>
            <a:r>
              <a:rPr lang="en-GB" sz="2800" dirty="0">
                <a:solidFill>
                  <a:srgbClr val="663366"/>
                </a:solidFill>
              </a:rPr>
              <a:t>Moral </a:t>
            </a:r>
            <a:r>
              <a:rPr lang="en-GB" sz="2800" dirty="0" smtClean="0">
                <a:solidFill>
                  <a:srgbClr val="663366"/>
                </a:solidFill>
              </a:rPr>
              <a:t>food</a:t>
            </a:r>
            <a:endParaRPr lang="en-US" dirty="0"/>
          </a:p>
        </p:txBody>
      </p:sp>
      <p:sp>
        <p:nvSpPr>
          <p:cNvPr id="7" name="TextBox 6"/>
          <p:cNvSpPr txBox="1"/>
          <p:nvPr/>
        </p:nvSpPr>
        <p:spPr>
          <a:xfrm>
            <a:off x="649111" y="1600200"/>
            <a:ext cx="7264565" cy="1200329"/>
          </a:xfrm>
          <a:prstGeom prst="rect">
            <a:avLst/>
          </a:prstGeom>
          <a:noFill/>
        </p:spPr>
        <p:txBody>
          <a:bodyPr wrap="square" rtlCol="0">
            <a:spAutoFit/>
          </a:bodyPr>
          <a:lstStyle/>
          <a:p>
            <a:r>
              <a:rPr lang="en-GB" dirty="0">
                <a:solidFill>
                  <a:srgbClr val="663366"/>
                </a:solidFill>
              </a:rPr>
              <a:t>“While the actual food is important, it is the eating that gives food meaning” (Sacks, 2001, 2).  </a:t>
            </a:r>
            <a:endParaRPr lang="en-GB" dirty="0" smtClean="0">
              <a:solidFill>
                <a:srgbClr val="663366"/>
              </a:solidFill>
            </a:endParaRPr>
          </a:p>
          <a:p>
            <a:endParaRPr lang="en-GB" dirty="0">
              <a:solidFill>
                <a:srgbClr val="663366"/>
              </a:solidFill>
            </a:endParaRPr>
          </a:p>
          <a:p>
            <a:endParaRPr lang="en-US" dirty="0"/>
          </a:p>
        </p:txBody>
      </p:sp>
    </p:spTree>
    <p:extLst>
      <p:ext uri="{BB962C8B-B14F-4D97-AF65-F5344CB8AC3E}">
        <p14:creationId xmlns:p14="http://schemas.microsoft.com/office/powerpoint/2010/main" val="3463345602"/>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whitebread protestants.jpg"/>
          <p:cNvPicPr>
            <a:picLocks noGrp="1" noChangeAspect="1"/>
          </p:cNvPicPr>
          <p:nvPr>
            <p:ph idx="1"/>
          </p:nvPr>
        </p:nvPicPr>
        <p:blipFill>
          <a:blip r:embed="rId2">
            <a:extLst>
              <a:ext uri="{28A0092B-C50C-407E-A947-70E740481C1C}">
                <a14:useLocalDpi xmlns:a14="http://schemas.microsoft.com/office/drawing/2010/main" val="0"/>
              </a:ext>
            </a:extLst>
          </a:blip>
          <a:srcRect l="-90383" r="-90383"/>
          <a:stretch>
            <a:fillRect/>
          </a:stretch>
        </p:blipFill>
        <p:spPr>
          <a:xfrm>
            <a:off x="5620807" y="0"/>
            <a:ext cx="3523193" cy="1932623"/>
          </a:xfrm>
        </p:spPr>
      </p:pic>
      <p:sp>
        <p:nvSpPr>
          <p:cNvPr id="5" name="TextBox 4"/>
          <p:cNvSpPr txBox="1"/>
          <p:nvPr/>
        </p:nvSpPr>
        <p:spPr>
          <a:xfrm>
            <a:off x="183447" y="906060"/>
            <a:ext cx="6491110" cy="4678204"/>
          </a:xfrm>
          <a:prstGeom prst="rect">
            <a:avLst/>
          </a:prstGeom>
          <a:noFill/>
        </p:spPr>
        <p:txBody>
          <a:bodyPr wrap="square" rtlCol="0">
            <a:spAutoFit/>
          </a:bodyPr>
          <a:lstStyle/>
          <a:p>
            <a:r>
              <a:rPr lang="en-US" sz="2000" dirty="0" smtClean="0">
                <a:solidFill>
                  <a:srgbClr val="663366"/>
                </a:solidFill>
              </a:rPr>
              <a:t>Sack </a:t>
            </a:r>
            <a:r>
              <a:rPr lang="en-GB" sz="2000" dirty="0">
                <a:solidFill>
                  <a:srgbClr val="663366"/>
                </a:solidFill>
              </a:rPr>
              <a:t>Describes a dinner he attended.  A dessert appeared made of cake, cream and chocolate.  It’s sinful nature immediately acknowledged.  One guest said ‘That looks sinful, but Luther urged us to sin boldly’ (Sack, 2001, 185).  One minister refrained and he was praised for not giving in to temptation.  “Around that table, food was a moral issue” and “Food carries a moral value in America” (Sack, 2001, 185). </a:t>
            </a:r>
            <a:endParaRPr lang="en-GB" sz="2000" dirty="0" smtClean="0">
              <a:solidFill>
                <a:srgbClr val="663366"/>
              </a:solidFill>
            </a:endParaRPr>
          </a:p>
          <a:p>
            <a:endParaRPr lang="en-GB" sz="2000" dirty="0" smtClean="0">
              <a:solidFill>
                <a:srgbClr val="663366"/>
              </a:solidFill>
            </a:endParaRPr>
          </a:p>
          <a:p>
            <a:r>
              <a:rPr lang="en-GB" sz="2000" dirty="0">
                <a:solidFill>
                  <a:srgbClr val="663366"/>
                </a:solidFill>
              </a:rPr>
              <a:t>19</a:t>
            </a:r>
            <a:r>
              <a:rPr lang="en-GB" sz="2000" baseline="30000" dirty="0">
                <a:solidFill>
                  <a:srgbClr val="663366"/>
                </a:solidFill>
              </a:rPr>
              <a:t>th</a:t>
            </a:r>
            <a:r>
              <a:rPr lang="en-GB" sz="2000" dirty="0">
                <a:solidFill>
                  <a:srgbClr val="663366"/>
                </a:solidFill>
              </a:rPr>
              <a:t> century – diet reformer – Sylvester Graham and Dr John Kellogg – crackers and cornflakes.</a:t>
            </a:r>
          </a:p>
          <a:p>
            <a:endParaRPr lang="en-GB" sz="2000" dirty="0" smtClean="0">
              <a:solidFill>
                <a:srgbClr val="663366"/>
              </a:solidFill>
            </a:endParaRPr>
          </a:p>
          <a:p>
            <a:r>
              <a:rPr lang="en-GB" sz="2000" dirty="0" smtClean="0">
                <a:solidFill>
                  <a:srgbClr val="663366"/>
                </a:solidFill>
              </a:rPr>
              <a:t>1970s </a:t>
            </a:r>
            <a:r>
              <a:rPr lang="mr-IN" sz="2000" dirty="0" smtClean="0">
                <a:solidFill>
                  <a:srgbClr val="663366"/>
                </a:solidFill>
              </a:rPr>
              <a:t>–</a:t>
            </a:r>
            <a:r>
              <a:rPr lang="en-GB" sz="2000" dirty="0" smtClean="0">
                <a:solidFill>
                  <a:srgbClr val="663366"/>
                </a:solidFill>
              </a:rPr>
              <a:t> early 1980s: (Evangelical) lifestyle </a:t>
            </a:r>
            <a:r>
              <a:rPr lang="en-GB" sz="2000" dirty="0">
                <a:solidFill>
                  <a:srgbClr val="663366"/>
                </a:solidFill>
              </a:rPr>
              <a:t>movement. </a:t>
            </a:r>
            <a:endParaRPr lang="en-GB" sz="2000" dirty="0" smtClean="0">
              <a:solidFill>
                <a:srgbClr val="663366"/>
              </a:solidFill>
            </a:endParaRPr>
          </a:p>
          <a:p>
            <a:r>
              <a:rPr lang="en-GB" sz="2000" dirty="0">
                <a:solidFill>
                  <a:srgbClr val="663366"/>
                </a:solidFill>
              </a:rPr>
              <a:t>Ron Sider 1977 – </a:t>
            </a:r>
            <a:r>
              <a:rPr lang="en-GB" sz="2000" i="1" dirty="0">
                <a:solidFill>
                  <a:srgbClr val="663366"/>
                </a:solidFill>
              </a:rPr>
              <a:t>Rich Christians in an Age of Hunger</a:t>
            </a:r>
            <a:r>
              <a:rPr lang="en-GB" sz="2000" dirty="0">
                <a:solidFill>
                  <a:srgbClr val="663366"/>
                </a:solidFill>
              </a:rPr>
              <a:t>. </a:t>
            </a:r>
            <a:endParaRPr lang="en-GB" sz="2000" dirty="0">
              <a:solidFill>
                <a:srgbClr val="663366"/>
              </a:solidFill>
            </a:endParaRPr>
          </a:p>
          <a:p>
            <a:endParaRPr lang="en-US" dirty="0"/>
          </a:p>
        </p:txBody>
      </p:sp>
    </p:spTree>
    <p:extLst>
      <p:ext uri="{BB962C8B-B14F-4D97-AF65-F5344CB8AC3E}">
        <p14:creationId xmlns:p14="http://schemas.microsoft.com/office/powerpoint/2010/main" val="2251573213"/>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http://static.standard.co.uk/s3fs-public/thumbnails/image/2012/01/03/09/MincePie_41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06777" y="2400653"/>
            <a:ext cx="5041900" cy="3744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p:nvPr/>
        </p:nvSpPr>
        <p:spPr>
          <a:xfrm>
            <a:off x="1304244" y="657562"/>
            <a:ext cx="6612808" cy="646331"/>
          </a:xfrm>
          <a:prstGeom prst="rect">
            <a:avLst/>
          </a:prstGeom>
        </p:spPr>
        <p:txBody>
          <a:bodyPr wrap="none">
            <a:spAutoFit/>
          </a:bodyPr>
          <a:lstStyle/>
          <a:p>
            <a:pPr eaLnBrk="1" hangingPunct="1">
              <a:buFontTx/>
              <a:buNone/>
            </a:pPr>
            <a:r>
              <a:rPr lang="en-GB" dirty="0">
                <a:solidFill>
                  <a:srgbClr val="FF0000"/>
                </a:solidFill>
                <a:ea typeface="Microsoft YaHei" charset="0"/>
              </a:rPr>
              <a:t> </a:t>
            </a:r>
            <a:r>
              <a:rPr lang="en-GB" sz="3600" dirty="0">
                <a:solidFill>
                  <a:srgbClr val="FF0000"/>
                </a:solidFill>
                <a:ea typeface="Microsoft YaHei" charset="0"/>
              </a:rPr>
              <a:t>‘IDOLATRIE IN CRUST!’ (1656)</a:t>
            </a:r>
            <a:endParaRPr lang="en-GB" sz="3600" dirty="0">
              <a:solidFill>
                <a:srgbClr val="FF0000"/>
              </a:solidFill>
              <a:ea typeface="Microsoft YaHei" charset="0"/>
            </a:endParaRPr>
          </a:p>
        </p:txBody>
      </p:sp>
      <p:pic>
        <p:nvPicPr>
          <p:cNvPr id="4" name="Picture 3" descr="banne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06777" y="1672910"/>
            <a:ext cx="4918756" cy="4918756"/>
          </a:xfrm>
          <a:prstGeom prst="rect">
            <a:avLst/>
          </a:prstGeom>
        </p:spPr>
      </p:pic>
    </p:spTree>
    <p:extLst>
      <p:ext uri="{BB962C8B-B14F-4D97-AF65-F5344CB8AC3E}">
        <p14:creationId xmlns:p14="http://schemas.microsoft.com/office/powerpoint/2010/main" val="3905736883"/>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1111" y="2765778"/>
            <a:ext cx="9002889" cy="3380141"/>
          </a:xfrm>
        </p:spPr>
        <p:txBody>
          <a:bodyPr/>
          <a:lstStyle/>
          <a:p>
            <a:pPr marL="0" indent="0">
              <a:buNone/>
            </a:pPr>
            <a:r>
              <a:rPr lang="en-GB" sz="2800" dirty="0">
                <a:solidFill>
                  <a:srgbClr val="663366"/>
                </a:solidFill>
              </a:rPr>
              <a:t>“Sometimes, of course, it is just food” (Sacks, 2001, 2).</a:t>
            </a:r>
          </a:p>
          <a:p>
            <a:endParaRPr lang="en-US" dirty="0"/>
          </a:p>
        </p:txBody>
      </p:sp>
    </p:spTree>
    <p:extLst>
      <p:ext uri="{BB962C8B-B14F-4D97-AF65-F5344CB8AC3E}">
        <p14:creationId xmlns:p14="http://schemas.microsoft.com/office/powerpoint/2010/main" val="3079311735"/>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Bibliography</a:t>
            </a:r>
            <a:endParaRPr lang="en-US" dirty="0"/>
          </a:p>
        </p:txBody>
      </p:sp>
      <p:sp>
        <p:nvSpPr>
          <p:cNvPr id="3" name="Content Placeholder 2"/>
          <p:cNvSpPr>
            <a:spLocks noGrp="1"/>
          </p:cNvSpPr>
          <p:nvPr>
            <p:ph idx="1"/>
          </p:nvPr>
        </p:nvSpPr>
        <p:spPr/>
        <p:txBody>
          <a:bodyPr>
            <a:normAutofit fontScale="70000" lnSpcReduction="20000"/>
          </a:bodyPr>
          <a:lstStyle/>
          <a:p>
            <a:r>
              <a:rPr lang="en-GB" dirty="0" err="1">
                <a:solidFill>
                  <a:srgbClr val="663366"/>
                </a:solidFill>
              </a:rPr>
              <a:t>Chidester</a:t>
            </a:r>
            <a:r>
              <a:rPr lang="en-GB" dirty="0">
                <a:solidFill>
                  <a:srgbClr val="663366"/>
                </a:solidFill>
              </a:rPr>
              <a:t>, David (2005) </a:t>
            </a:r>
            <a:r>
              <a:rPr lang="en-GB" i="1" dirty="0">
                <a:solidFill>
                  <a:srgbClr val="663366"/>
                </a:solidFill>
              </a:rPr>
              <a:t>Authentic Fakes: Religion and American Popular Culture</a:t>
            </a:r>
            <a:r>
              <a:rPr lang="en-GB" dirty="0">
                <a:solidFill>
                  <a:srgbClr val="663366"/>
                </a:solidFill>
              </a:rPr>
              <a:t>, Berkley and Los </a:t>
            </a:r>
            <a:r>
              <a:rPr lang="en-GB" dirty="0" smtClean="0">
                <a:solidFill>
                  <a:srgbClr val="663366"/>
                </a:solidFill>
              </a:rPr>
              <a:t>Angeles, University </a:t>
            </a:r>
            <a:r>
              <a:rPr lang="en-GB" dirty="0">
                <a:solidFill>
                  <a:srgbClr val="663366"/>
                </a:solidFill>
              </a:rPr>
              <a:t>of California Press.</a:t>
            </a:r>
          </a:p>
          <a:p>
            <a:r>
              <a:rPr lang="en-GB" dirty="0">
                <a:solidFill>
                  <a:srgbClr val="663366"/>
                </a:solidFill>
              </a:rPr>
              <a:t>Forbes, Bruce David &amp; Jeffrey H Mahan, </a:t>
            </a:r>
            <a:r>
              <a:rPr lang="en-GB" dirty="0" err="1">
                <a:solidFill>
                  <a:srgbClr val="663366"/>
                </a:solidFill>
              </a:rPr>
              <a:t>eds</a:t>
            </a:r>
            <a:r>
              <a:rPr lang="en-GB" dirty="0">
                <a:solidFill>
                  <a:srgbClr val="663366"/>
                </a:solidFill>
              </a:rPr>
              <a:t> (2005 [2000]) </a:t>
            </a:r>
            <a:r>
              <a:rPr lang="en-GB" i="1" dirty="0">
                <a:solidFill>
                  <a:srgbClr val="663366"/>
                </a:solidFill>
              </a:rPr>
              <a:t>Religion and Popular Culture in America</a:t>
            </a:r>
            <a:r>
              <a:rPr lang="en-GB" dirty="0">
                <a:solidFill>
                  <a:srgbClr val="663366"/>
                </a:solidFill>
              </a:rPr>
              <a:t>, Berkeley &amp; Los </a:t>
            </a:r>
            <a:r>
              <a:rPr lang="en-GB" dirty="0" smtClean="0">
                <a:solidFill>
                  <a:srgbClr val="663366"/>
                </a:solidFill>
              </a:rPr>
              <a:t>Angeles, University </a:t>
            </a:r>
            <a:r>
              <a:rPr lang="en-GB" dirty="0">
                <a:solidFill>
                  <a:srgbClr val="663366"/>
                </a:solidFill>
              </a:rPr>
              <a:t>of California Press.</a:t>
            </a:r>
          </a:p>
          <a:p>
            <a:r>
              <a:rPr lang="en-GB" dirty="0">
                <a:solidFill>
                  <a:srgbClr val="663366"/>
                </a:solidFill>
              </a:rPr>
              <a:t>Krebs, John (2013) </a:t>
            </a:r>
            <a:r>
              <a:rPr lang="en-GB" i="1" dirty="0">
                <a:solidFill>
                  <a:srgbClr val="663366"/>
                </a:solidFill>
              </a:rPr>
              <a:t>Food: A Very Short Introduction</a:t>
            </a:r>
            <a:r>
              <a:rPr lang="en-GB" dirty="0">
                <a:solidFill>
                  <a:srgbClr val="663366"/>
                </a:solidFill>
              </a:rPr>
              <a:t>, </a:t>
            </a:r>
            <a:r>
              <a:rPr lang="en-GB" dirty="0" smtClean="0">
                <a:solidFill>
                  <a:srgbClr val="663366"/>
                </a:solidFill>
              </a:rPr>
              <a:t>Oxford, Oxford </a:t>
            </a:r>
            <a:r>
              <a:rPr lang="en-GB" dirty="0">
                <a:solidFill>
                  <a:srgbClr val="663366"/>
                </a:solidFill>
              </a:rPr>
              <a:t>University Press.</a:t>
            </a:r>
          </a:p>
          <a:p>
            <a:r>
              <a:rPr lang="en-GB" dirty="0">
                <a:solidFill>
                  <a:srgbClr val="663366"/>
                </a:solidFill>
              </a:rPr>
              <a:t>Harris, Marvin (1985) </a:t>
            </a:r>
            <a:r>
              <a:rPr lang="en-GB" i="1" dirty="0">
                <a:solidFill>
                  <a:srgbClr val="663366"/>
                </a:solidFill>
              </a:rPr>
              <a:t>Good to Eat: Riddles of Food and Culture</a:t>
            </a:r>
            <a:r>
              <a:rPr lang="en-GB" dirty="0">
                <a:solidFill>
                  <a:srgbClr val="663366"/>
                </a:solidFill>
              </a:rPr>
              <a:t>, New </a:t>
            </a:r>
            <a:r>
              <a:rPr lang="en-GB" dirty="0" smtClean="0">
                <a:solidFill>
                  <a:srgbClr val="663366"/>
                </a:solidFill>
              </a:rPr>
              <a:t>York, Simon </a:t>
            </a:r>
            <a:r>
              <a:rPr lang="en-GB" dirty="0">
                <a:solidFill>
                  <a:srgbClr val="663366"/>
                </a:solidFill>
              </a:rPr>
              <a:t>and Schuster.</a:t>
            </a:r>
          </a:p>
          <a:p>
            <a:r>
              <a:rPr lang="en-GB" dirty="0" err="1">
                <a:solidFill>
                  <a:srgbClr val="663366"/>
                </a:solidFill>
              </a:rPr>
              <a:t>Lelwica</a:t>
            </a:r>
            <a:r>
              <a:rPr lang="en-GB" dirty="0">
                <a:solidFill>
                  <a:srgbClr val="663366"/>
                </a:solidFill>
              </a:rPr>
              <a:t>, Michelle M Forbes, ‘Losing their Way to Salvation’, in Bruce David &amp; Jeffrey H Mahan, </a:t>
            </a:r>
            <a:r>
              <a:rPr lang="en-GB" dirty="0" err="1">
                <a:solidFill>
                  <a:srgbClr val="663366"/>
                </a:solidFill>
              </a:rPr>
              <a:t>eds</a:t>
            </a:r>
            <a:r>
              <a:rPr lang="en-GB" dirty="0">
                <a:solidFill>
                  <a:srgbClr val="663366"/>
                </a:solidFill>
              </a:rPr>
              <a:t> (2005 [2000]) </a:t>
            </a:r>
            <a:r>
              <a:rPr lang="en-GB" i="1" dirty="0">
                <a:solidFill>
                  <a:srgbClr val="663366"/>
                </a:solidFill>
              </a:rPr>
              <a:t>Religion and Popular Culture in America</a:t>
            </a:r>
            <a:r>
              <a:rPr lang="en-GB" dirty="0">
                <a:solidFill>
                  <a:srgbClr val="663366"/>
                </a:solidFill>
              </a:rPr>
              <a:t>, Berkeley &amp; Los </a:t>
            </a:r>
            <a:r>
              <a:rPr lang="en-GB" dirty="0" smtClean="0">
                <a:solidFill>
                  <a:srgbClr val="663366"/>
                </a:solidFill>
              </a:rPr>
              <a:t>Angeles, University </a:t>
            </a:r>
            <a:r>
              <a:rPr lang="en-GB" dirty="0">
                <a:solidFill>
                  <a:srgbClr val="663366"/>
                </a:solidFill>
              </a:rPr>
              <a:t>of California Press.</a:t>
            </a:r>
          </a:p>
          <a:p>
            <a:r>
              <a:rPr lang="en-GB" dirty="0" err="1">
                <a:solidFill>
                  <a:srgbClr val="663366"/>
                </a:solidFill>
              </a:rPr>
              <a:t>Pollan</a:t>
            </a:r>
            <a:r>
              <a:rPr lang="en-GB" dirty="0">
                <a:solidFill>
                  <a:srgbClr val="663366"/>
                </a:solidFill>
              </a:rPr>
              <a:t>, Michael (2011 [2006]) </a:t>
            </a:r>
            <a:r>
              <a:rPr lang="en-GB" i="1" dirty="0">
                <a:solidFill>
                  <a:srgbClr val="663366"/>
                </a:solidFill>
              </a:rPr>
              <a:t>The Omnivore’s Dilemma: The search for a perfect meal in a fast-food world, </a:t>
            </a:r>
            <a:r>
              <a:rPr lang="en-GB" dirty="0" smtClean="0">
                <a:solidFill>
                  <a:srgbClr val="663366"/>
                </a:solidFill>
              </a:rPr>
              <a:t>London, Bloomsbury </a:t>
            </a:r>
            <a:r>
              <a:rPr lang="en-GB" dirty="0">
                <a:solidFill>
                  <a:srgbClr val="663366"/>
                </a:solidFill>
              </a:rPr>
              <a:t>Publishing Plc.</a:t>
            </a:r>
          </a:p>
          <a:p>
            <a:r>
              <a:rPr lang="en-GB" dirty="0">
                <a:solidFill>
                  <a:srgbClr val="663366"/>
                </a:solidFill>
              </a:rPr>
              <a:t>Sack, Daniel (2001) </a:t>
            </a:r>
            <a:r>
              <a:rPr lang="en-GB" i="1" dirty="0" err="1">
                <a:solidFill>
                  <a:srgbClr val="663366"/>
                </a:solidFill>
              </a:rPr>
              <a:t>Whitebread</a:t>
            </a:r>
            <a:r>
              <a:rPr lang="en-GB" i="1" dirty="0">
                <a:solidFill>
                  <a:srgbClr val="663366"/>
                </a:solidFill>
              </a:rPr>
              <a:t> Protestants: Food and Religion in American Culture</a:t>
            </a:r>
            <a:r>
              <a:rPr lang="en-GB" dirty="0">
                <a:solidFill>
                  <a:srgbClr val="663366"/>
                </a:solidFill>
              </a:rPr>
              <a:t>, New York and London, Palgrave.  </a:t>
            </a:r>
          </a:p>
          <a:p>
            <a:endParaRPr lang="en-GB" dirty="0"/>
          </a:p>
          <a:p>
            <a:endParaRPr lang="en-US" dirty="0"/>
          </a:p>
        </p:txBody>
      </p:sp>
    </p:spTree>
    <p:extLst>
      <p:ext uri="{BB962C8B-B14F-4D97-AF65-F5344CB8AC3E}">
        <p14:creationId xmlns:p14="http://schemas.microsoft.com/office/powerpoint/2010/main" val="2997858032"/>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Advantage">
  <a:themeElements>
    <a:clrScheme name="Advantage">
      <a:dk1>
        <a:sysClr val="windowText" lastClr="000000"/>
      </a:dk1>
      <a:lt1>
        <a:sysClr val="window" lastClr="FFFFFF"/>
      </a:lt1>
      <a:dk2>
        <a:srgbClr val="2B142D"/>
      </a:dk2>
      <a:lt2>
        <a:srgbClr val="C3AFCC"/>
      </a:lt2>
      <a:accent1>
        <a:srgbClr val="663366"/>
      </a:accent1>
      <a:accent2>
        <a:srgbClr val="330F42"/>
      </a:accent2>
      <a:accent3>
        <a:srgbClr val="666699"/>
      </a:accent3>
      <a:accent4>
        <a:srgbClr val="999966"/>
      </a:accent4>
      <a:accent5>
        <a:srgbClr val="F7901E"/>
      </a:accent5>
      <a:accent6>
        <a:srgbClr val="A3A101"/>
      </a:accent6>
      <a:hlink>
        <a:srgbClr val="BC5FBC"/>
      </a:hlink>
      <a:folHlink>
        <a:srgbClr val="9775A7"/>
      </a:folHlink>
    </a:clrScheme>
    <a:fontScheme name="Advantage">
      <a:majorFont>
        <a:latin typeface="Rockwell"/>
        <a:ea typeface=""/>
        <a:cs typeface=""/>
        <a:font script="Jpan" typeface="ＭＳ ゴシック"/>
        <a:font script="Hans" typeface="宋体"/>
        <a:font script="Hant" typeface="新細明體"/>
      </a:majorFont>
      <a:minorFont>
        <a:latin typeface="Rockwell"/>
        <a:ea typeface=""/>
        <a:cs typeface=""/>
        <a:font script="Jpan" typeface="ＭＳ ゴシック"/>
        <a:font script="Hans" typeface="宋体"/>
        <a:font script="Hant" typeface="新細明體"/>
      </a:minorFont>
    </a:fontScheme>
    <a:fmtScheme name="Advantage">
      <a:fillStyleLst>
        <a:solidFill>
          <a:schemeClr val="phClr"/>
        </a:solidFill>
        <a:gradFill rotWithShape="1">
          <a:gsLst>
            <a:gs pos="0">
              <a:schemeClr val="phClr">
                <a:tint val="100000"/>
                <a:shade val="40000"/>
                <a:alpha val="100000"/>
                <a:satMod val="150000"/>
                <a:lumMod val="100000"/>
              </a:schemeClr>
            </a:gs>
            <a:gs pos="100000">
              <a:schemeClr val="phClr">
                <a:tint val="70000"/>
                <a:shade val="100000"/>
                <a:alpha val="100000"/>
                <a:satMod val="200000"/>
                <a:lumMod val="100000"/>
              </a:schemeClr>
            </a:gs>
          </a:gsLst>
          <a:lin ang="6000000" scaled="1"/>
        </a:gradFill>
        <a:gradFill rotWithShape="1">
          <a:gsLst>
            <a:gs pos="0">
              <a:schemeClr val="phClr">
                <a:shade val="40000"/>
                <a:alpha val="100000"/>
                <a:satMod val="150000"/>
                <a:lumMod val="100000"/>
              </a:schemeClr>
            </a:gs>
            <a:gs pos="100000">
              <a:schemeClr val="phClr">
                <a:tint val="70000"/>
                <a:shade val="100000"/>
                <a:alpha val="100000"/>
                <a:satMod val="200000"/>
                <a:lumMod val="100000"/>
              </a:schemeClr>
            </a:gs>
          </a:gsLst>
          <a:lin ang="5400000" scaled="1"/>
        </a:gra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innerShdw blurRad="50800" dist="25400" dir="13500000">
              <a:srgbClr val="FFFFFF">
                <a:alpha val="75000"/>
              </a:srgbClr>
            </a:innerShdw>
            <a:outerShdw blurRad="63500" dist="25400" dir="5400000" rotWithShape="0">
              <a:srgbClr val="808080">
                <a:alpha val="75000"/>
              </a:srgbClr>
            </a:outerShdw>
          </a:effectLst>
        </a:effectStyle>
        <a:effectStyle>
          <a:effectLst/>
          <a:scene3d>
            <a:camera prst="orthographicFront">
              <a:rot lat="0" lon="0" rev="0"/>
            </a:camera>
            <a:lightRig rig="twoPt" dir="tl">
              <a:rot lat="0" lon="0" rev="4500000"/>
            </a:lightRig>
          </a:scene3d>
          <a:sp3d>
            <a:bevelT w="63500" h="50800"/>
          </a:sp3d>
        </a:effectStyle>
      </a:effectStyleLst>
      <a:bgFillStyleLst>
        <a:solidFill>
          <a:schemeClr val="phClr"/>
        </a:solidFill>
        <a:gradFill rotWithShape="1">
          <a:gsLst>
            <a:gs pos="0">
              <a:schemeClr val="phClr">
                <a:tint val="40000"/>
                <a:satMod val="1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Advantage.thmx</Template>
  <TotalTime>1938</TotalTime>
  <Words>1386</Words>
  <Application>Microsoft Macintosh PowerPoint</Application>
  <PresentationFormat>On-screen Show (4:3)</PresentationFormat>
  <Paragraphs>121</Paragraphs>
  <Slides>26</Slides>
  <Notes>0</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Advantage</vt:lpstr>
      <vt:lpstr>Religion, Spirituality and Food </vt:lpstr>
      <vt:lpstr>Most religions have something to say about food…   </vt:lpstr>
      <vt:lpstr>Leviticus 11</vt:lpstr>
      <vt:lpstr>Last Supper</vt:lpstr>
      <vt:lpstr>Monks brewing beer</vt:lpstr>
      <vt:lpstr>Quakers making chocolate</vt:lpstr>
      <vt:lpstr>PowerPoint Presentation</vt:lpstr>
      <vt:lpstr>Cadbury – Bournville Village</vt:lpstr>
      <vt:lpstr>PowerPoint Presentation</vt:lpstr>
      <vt:lpstr>PowerPoint Presentation</vt:lpstr>
      <vt:lpstr>Oats, Cornflakes and Crackers</vt:lpstr>
      <vt:lpstr>PowerPoint Presentation</vt:lpstr>
      <vt:lpstr>PowerPoint Presentation</vt:lpstr>
      <vt:lpstr>PowerPoint Presentation</vt:lpstr>
      <vt:lpstr>Krebs, John (2013) Food: A Very Short Introduction, Oxford: Oxford University Press. </vt:lpstr>
      <vt:lpstr>Pollan, Michael (2011 [2006]) The Omnivore’s Dilemma: The search for a perfect meal in a fast-food world, London: Bloomsbury Publishing Plc. </vt:lpstr>
      <vt:lpstr>PowerPoint Presentation</vt:lpstr>
      <vt:lpstr>Warner, Anthony (2017) The Angry Chef: Bad Science and the Truth About Healthy Eating, London: Oneworld Publications Ltd. </vt:lpstr>
      <vt:lpstr>PowerPoint Presentation</vt:lpstr>
      <vt:lpstr>Chidester, David (2005) Authentic Fakes: Religion and American Popular Culture, Berkley and Los Angeles: University of California Press. </vt:lpstr>
      <vt:lpstr>Lelwica, Michelle M Forbes, ‘Losing their Way to Salvation’, in Bruce David &amp; Jeffrey H Mahan, eds (2005 [2000]) Religion and Popular Culture in America, Berkeley &amp; Los Angeles, University of California Press. </vt:lpstr>
      <vt:lpstr>Sack, Daniel (2001) Whitebread Protestants: Food and Religion in American Culture, New York and London, Palgrave.   </vt:lpstr>
      <vt:lpstr>PowerPoint Presentation</vt:lpstr>
      <vt:lpstr>PowerPoint Presentation</vt:lpstr>
      <vt:lpstr>PowerPoint Presentation</vt:lpstr>
      <vt:lpstr>Bibliography</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Religion and Food </dc:title>
  <dc:creator>Sarah</dc:creator>
  <cp:lastModifiedBy>Sarah</cp:lastModifiedBy>
  <cp:revision>44</cp:revision>
  <dcterms:created xsi:type="dcterms:W3CDTF">2015-07-24T16:08:36Z</dcterms:created>
  <dcterms:modified xsi:type="dcterms:W3CDTF">2017-12-06T23:21:36Z</dcterms:modified>
</cp:coreProperties>
</file>