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BF87B9B2-56FD-4F7A-BC2B-610A34682626}">
          <p14:sldIdLst>
            <p14:sldId id="256"/>
            <p14:sldId id="257"/>
            <p14:sldId id="258"/>
            <p14:sldId id="259"/>
            <p14:sldId id="260"/>
            <p14:sldId id="261"/>
            <p14:sldId id="262"/>
            <p14:sldId id="263"/>
            <p14:sldId id="264"/>
            <p14:sldId id="265"/>
            <p14:sldId id="266"/>
            <p14:sldId id="267"/>
            <p14:sldId id="268"/>
            <p14:sldId id="269"/>
            <p14:sldId id="271"/>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B2D21C-4369-4820-B0DE-9B34ED50C8BB}" v="314" dt="2023-04-17T20:20:25.0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5" autoAdjust="0"/>
    <p:restoredTop sz="94660"/>
  </p:normalViewPr>
  <p:slideViewPr>
    <p:cSldViewPr snapToGrid="0">
      <p:cViewPr varScale="1">
        <p:scale>
          <a:sx n="38" d="100"/>
          <a:sy n="38" d="100"/>
        </p:scale>
        <p:origin x="54" y="19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9352F33-A383-45DC-A65A-9210FCA00928}"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1547D486-E05E-400E-9B06-7BF91BD14994}">
      <dgm:prSet/>
      <dgm:spPr/>
      <dgm:t>
        <a:bodyPr/>
        <a:lstStyle/>
        <a:p>
          <a:pPr>
            <a:lnSpc>
              <a:spcPct val="100000"/>
            </a:lnSpc>
          </a:pPr>
          <a:r>
            <a:rPr lang="en-GB" dirty="0"/>
            <a:t>Identify whether the device or equipment can continue to operate normally.</a:t>
          </a:r>
          <a:endParaRPr lang="en-US" dirty="0"/>
        </a:p>
      </dgm:t>
    </dgm:pt>
    <dgm:pt modelId="{245373F6-5D71-4463-9169-983F4C815775}" type="parTrans" cxnId="{43AF0CA1-2552-4B58-8E8F-9CF01A9D97FD}">
      <dgm:prSet/>
      <dgm:spPr/>
      <dgm:t>
        <a:bodyPr/>
        <a:lstStyle/>
        <a:p>
          <a:endParaRPr lang="en-US"/>
        </a:p>
      </dgm:t>
    </dgm:pt>
    <dgm:pt modelId="{7B958222-4A38-447E-9F82-166DC088B797}" type="sibTrans" cxnId="{43AF0CA1-2552-4B58-8E8F-9CF01A9D97FD}">
      <dgm:prSet/>
      <dgm:spPr/>
      <dgm:t>
        <a:bodyPr/>
        <a:lstStyle/>
        <a:p>
          <a:endParaRPr lang="en-US"/>
        </a:p>
      </dgm:t>
    </dgm:pt>
    <dgm:pt modelId="{59F1FF6F-3A18-4402-89C6-33F24BC4655C}">
      <dgm:prSet/>
      <dgm:spPr/>
      <dgm:t>
        <a:bodyPr/>
        <a:lstStyle/>
        <a:p>
          <a:pPr>
            <a:lnSpc>
              <a:spcPct val="100000"/>
            </a:lnSpc>
          </a:pPr>
          <a:r>
            <a:rPr lang="en-GB"/>
            <a:t>Adjust and keep the environment safe.</a:t>
          </a:r>
          <a:endParaRPr lang="en-US"/>
        </a:p>
      </dgm:t>
    </dgm:pt>
    <dgm:pt modelId="{0697692B-B374-4A52-B8AB-99B2890294BF}" type="parTrans" cxnId="{D79E1D3D-D8A0-4500-9E16-C44CB9098538}">
      <dgm:prSet/>
      <dgm:spPr/>
      <dgm:t>
        <a:bodyPr/>
        <a:lstStyle/>
        <a:p>
          <a:endParaRPr lang="en-US"/>
        </a:p>
      </dgm:t>
    </dgm:pt>
    <dgm:pt modelId="{E01E6AD1-3065-43DF-A230-76B0191CC883}" type="sibTrans" cxnId="{D79E1D3D-D8A0-4500-9E16-C44CB9098538}">
      <dgm:prSet/>
      <dgm:spPr/>
      <dgm:t>
        <a:bodyPr/>
        <a:lstStyle/>
        <a:p>
          <a:endParaRPr lang="en-US"/>
        </a:p>
      </dgm:t>
    </dgm:pt>
    <dgm:pt modelId="{EE9BB822-32C6-447C-9E40-1D25E72FD247}">
      <dgm:prSet/>
      <dgm:spPr/>
      <dgm:t>
        <a:bodyPr/>
        <a:lstStyle/>
        <a:p>
          <a:pPr>
            <a:lnSpc>
              <a:spcPct val="100000"/>
            </a:lnSpc>
          </a:pPr>
          <a:r>
            <a:rPr lang="en-GB"/>
            <a:t>Detect any damage to the equipment.</a:t>
          </a:r>
          <a:endParaRPr lang="en-US"/>
        </a:p>
      </dgm:t>
    </dgm:pt>
    <dgm:pt modelId="{EB41483B-3673-4034-ADD4-20EE05C7948F}" type="parTrans" cxnId="{B092EB1C-62BF-457F-B87E-F53BA1E51E19}">
      <dgm:prSet/>
      <dgm:spPr/>
      <dgm:t>
        <a:bodyPr/>
        <a:lstStyle/>
        <a:p>
          <a:endParaRPr lang="en-US"/>
        </a:p>
      </dgm:t>
    </dgm:pt>
    <dgm:pt modelId="{7091BC76-FFE9-443B-8DF5-81DD5FB12AD8}" type="sibTrans" cxnId="{B092EB1C-62BF-457F-B87E-F53BA1E51E19}">
      <dgm:prSet/>
      <dgm:spPr/>
      <dgm:t>
        <a:bodyPr/>
        <a:lstStyle/>
        <a:p>
          <a:endParaRPr lang="en-US"/>
        </a:p>
      </dgm:t>
    </dgm:pt>
    <dgm:pt modelId="{D7D7080A-EBF0-44A3-B90C-1377A61557D2}">
      <dgm:prSet/>
      <dgm:spPr/>
      <dgm:t>
        <a:bodyPr/>
        <a:lstStyle/>
        <a:p>
          <a:pPr>
            <a:lnSpc>
              <a:spcPct val="100000"/>
            </a:lnSpc>
          </a:pPr>
          <a:r>
            <a:rPr lang="en-GB"/>
            <a:t>Identify failures and remedy them before they give rise to unacceptable risks</a:t>
          </a:r>
          <a:endParaRPr lang="en-US"/>
        </a:p>
      </dgm:t>
    </dgm:pt>
    <dgm:pt modelId="{87575AEE-8A20-417E-A872-173D9E5CB271}" type="parTrans" cxnId="{356ED3FE-744B-4EB4-849F-24C1853C7104}">
      <dgm:prSet/>
      <dgm:spPr/>
      <dgm:t>
        <a:bodyPr/>
        <a:lstStyle/>
        <a:p>
          <a:endParaRPr lang="en-US"/>
        </a:p>
      </dgm:t>
    </dgm:pt>
    <dgm:pt modelId="{055E2EC5-17FF-4390-93EB-1A244059D8C2}" type="sibTrans" cxnId="{356ED3FE-744B-4EB4-849F-24C1853C7104}">
      <dgm:prSet/>
      <dgm:spPr/>
      <dgm:t>
        <a:bodyPr/>
        <a:lstStyle/>
        <a:p>
          <a:endParaRPr lang="en-US"/>
        </a:p>
      </dgm:t>
    </dgm:pt>
    <dgm:pt modelId="{179F84EE-06EC-4CBA-BCE4-011958D69A70}" type="pres">
      <dgm:prSet presAssocID="{09352F33-A383-45DC-A65A-9210FCA00928}" presName="root" presStyleCnt="0">
        <dgm:presLayoutVars>
          <dgm:dir/>
          <dgm:resizeHandles val="exact"/>
        </dgm:presLayoutVars>
      </dgm:prSet>
      <dgm:spPr/>
    </dgm:pt>
    <dgm:pt modelId="{530B0E66-64E2-43FB-88C1-6E94E2438117}" type="pres">
      <dgm:prSet presAssocID="{1547D486-E05E-400E-9B06-7BF91BD14994}" presName="compNode" presStyleCnt="0"/>
      <dgm:spPr/>
    </dgm:pt>
    <dgm:pt modelId="{5BF1E479-645A-47D3-8F99-F0AA3305E565}" type="pres">
      <dgm:prSet presAssocID="{1547D486-E05E-400E-9B06-7BF91BD14994}" presName="bgRect" presStyleLbl="bgShp" presStyleIdx="0" presStyleCnt="4"/>
      <dgm:spPr/>
    </dgm:pt>
    <dgm:pt modelId="{A37E5F6B-C519-409A-B313-64535A3DBA2E}" type="pres">
      <dgm:prSet presAssocID="{1547D486-E05E-400E-9B06-7BF91BD1499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attery Charging"/>
        </a:ext>
      </dgm:extLst>
    </dgm:pt>
    <dgm:pt modelId="{FD60602D-49D1-43C0-96FB-2FB6780DC29D}" type="pres">
      <dgm:prSet presAssocID="{1547D486-E05E-400E-9B06-7BF91BD14994}" presName="spaceRect" presStyleCnt="0"/>
      <dgm:spPr/>
    </dgm:pt>
    <dgm:pt modelId="{FC46A737-9ED1-4D9E-ACFA-A40289E7BA47}" type="pres">
      <dgm:prSet presAssocID="{1547D486-E05E-400E-9B06-7BF91BD14994}" presName="parTx" presStyleLbl="revTx" presStyleIdx="0" presStyleCnt="4">
        <dgm:presLayoutVars>
          <dgm:chMax val="0"/>
          <dgm:chPref val="0"/>
        </dgm:presLayoutVars>
      </dgm:prSet>
      <dgm:spPr/>
    </dgm:pt>
    <dgm:pt modelId="{7856E93D-E374-4C71-BA26-5E204A6CA7F8}" type="pres">
      <dgm:prSet presAssocID="{7B958222-4A38-447E-9F82-166DC088B797}" presName="sibTrans" presStyleCnt="0"/>
      <dgm:spPr/>
    </dgm:pt>
    <dgm:pt modelId="{5A4C877B-5BD4-4833-BDC2-4B0E85C23FF4}" type="pres">
      <dgm:prSet presAssocID="{59F1FF6F-3A18-4402-89C6-33F24BC4655C}" presName="compNode" presStyleCnt="0"/>
      <dgm:spPr/>
    </dgm:pt>
    <dgm:pt modelId="{1F579406-A50E-4150-BB08-3FB18704C374}" type="pres">
      <dgm:prSet presAssocID="{59F1FF6F-3A18-4402-89C6-33F24BC4655C}" presName="bgRect" presStyleLbl="bgShp" presStyleIdx="1" presStyleCnt="4"/>
      <dgm:spPr/>
    </dgm:pt>
    <dgm:pt modelId="{D37FB5C9-8D8F-4AFD-945A-06A2EC76DED4}" type="pres">
      <dgm:prSet presAssocID="{59F1FF6F-3A18-4402-89C6-33F24BC4655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ustainability"/>
        </a:ext>
      </dgm:extLst>
    </dgm:pt>
    <dgm:pt modelId="{2CC6140E-3847-4239-985B-40F6505CEFB1}" type="pres">
      <dgm:prSet presAssocID="{59F1FF6F-3A18-4402-89C6-33F24BC4655C}" presName="spaceRect" presStyleCnt="0"/>
      <dgm:spPr/>
    </dgm:pt>
    <dgm:pt modelId="{360C2EE9-8928-4A63-8480-6DBDD5A5EFA2}" type="pres">
      <dgm:prSet presAssocID="{59F1FF6F-3A18-4402-89C6-33F24BC4655C}" presName="parTx" presStyleLbl="revTx" presStyleIdx="1" presStyleCnt="4">
        <dgm:presLayoutVars>
          <dgm:chMax val="0"/>
          <dgm:chPref val="0"/>
        </dgm:presLayoutVars>
      </dgm:prSet>
      <dgm:spPr/>
    </dgm:pt>
    <dgm:pt modelId="{56453826-4FEB-41E9-8AC9-911502BAF343}" type="pres">
      <dgm:prSet presAssocID="{E01E6AD1-3065-43DF-A230-76B0191CC883}" presName="sibTrans" presStyleCnt="0"/>
      <dgm:spPr/>
    </dgm:pt>
    <dgm:pt modelId="{825C3CB0-E260-4520-B4A6-8A0E7479780E}" type="pres">
      <dgm:prSet presAssocID="{EE9BB822-32C6-447C-9E40-1D25E72FD247}" presName="compNode" presStyleCnt="0"/>
      <dgm:spPr/>
    </dgm:pt>
    <dgm:pt modelId="{033C66F3-4103-41E1-B392-7E87E4E7D388}" type="pres">
      <dgm:prSet presAssocID="{EE9BB822-32C6-447C-9E40-1D25E72FD247}" presName="bgRect" presStyleLbl="bgShp" presStyleIdx="2" presStyleCnt="4"/>
      <dgm:spPr/>
    </dgm:pt>
    <dgm:pt modelId="{A9FA7CBB-6A41-4EFF-B8DD-DA1AC8FE9756}" type="pres">
      <dgm:prSet presAssocID="{EE9BB822-32C6-447C-9E40-1D25E72FD24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ecurity Camera Sign"/>
        </a:ext>
      </dgm:extLst>
    </dgm:pt>
    <dgm:pt modelId="{7974CD9A-EFE1-4E9B-8AB4-DC00D8FDE395}" type="pres">
      <dgm:prSet presAssocID="{EE9BB822-32C6-447C-9E40-1D25E72FD247}" presName="spaceRect" presStyleCnt="0"/>
      <dgm:spPr/>
    </dgm:pt>
    <dgm:pt modelId="{7E0FCCC2-99C6-4D7C-9DB9-C45C73BFCF6D}" type="pres">
      <dgm:prSet presAssocID="{EE9BB822-32C6-447C-9E40-1D25E72FD247}" presName="parTx" presStyleLbl="revTx" presStyleIdx="2" presStyleCnt="4">
        <dgm:presLayoutVars>
          <dgm:chMax val="0"/>
          <dgm:chPref val="0"/>
        </dgm:presLayoutVars>
      </dgm:prSet>
      <dgm:spPr/>
    </dgm:pt>
    <dgm:pt modelId="{05D1D42E-DF57-41CB-B3E2-C05E872BB292}" type="pres">
      <dgm:prSet presAssocID="{7091BC76-FFE9-443B-8DF5-81DD5FB12AD8}" presName="sibTrans" presStyleCnt="0"/>
      <dgm:spPr/>
    </dgm:pt>
    <dgm:pt modelId="{C18E24E6-AF30-4B83-B526-E13C0410B6BA}" type="pres">
      <dgm:prSet presAssocID="{D7D7080A-EBF0-44A3-B90C-1377A61557D2}" presName="compNode" presStyleCnt="0"/>
      <dgm:spPr/>
    </dgm:pt>
    <dgm:pt modelId="{F4D9608D-FEA5-4EE7-8698-79FDFBBA5E22}" type="pres">
      <dgm:prSet presAssocID="{D7D7080A-EBF0-44A3-B90C-1377A61557D2}" presName="bgRect" presStyleLbl="bgShp" presStyleIdx="3" presStyleCnt="4"/>
      <dgm:spPr/>
    </dgm:pt>
    <dgm:pt modelId="{E2A739AF-E596-451C-8AA4-F9AE795C99CF}" type="pres">
      <dgm:prSet presAssocID="{D7D7080A-EBF0-44A3-B90C-1377A61557D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Warning"/>
        </a:ext>
      </dgm:extLst>
    </dgm:pt>
    <dgm:pt modelId="{38153CA0-F14D-4B90-958A-5FE1CD1C2887}" type="pres">
      <dgm:prSet presAssocID="{D7D7080A-EBF0-44A3-B90C-1377A61557D2}" presName="spaceRect" presStyleCnt="0"/>
      <dgm:spPr/>
    </dgm:pt>
    <dgm:pt modelId="{453DE267-EA2E-4A06-A839-E54C1881D0BA}" type="pres">
      <dgm:prSet presAssocID="{D7D7080A-EBF0-44A3-B90C-1377A61557D2}" presName="parTx" presStyleLbl="revTx" presStyleIdx="3" presStyleCnt="4">
        <dgm:presLayoutVars>
          <dgm:chMax val="0"/>
          <dgm:chPref val="0"/>
        </dgm:presLayoutVars>
      </dgm:prSet>
      <dgm:spPr/>
    </dgm:pt>
  </dgm:ptLst>
  <dgm:cxnLst>
    <dgm:cxn modelId="{B092EB1C-62BF-457F-B87E-F53BA1E51E19}" srcId="{09352F33-A383-45DC-A65A-9210FCA00928}" destId="{EE9BB822-32C6-447C-9E40-1D25E72FD247}" srcOrd="2" destOrd="0" parTransId="{EB41483B-3673-4034-ADD4-20EE05C7948F}" sibTransId="{7091BC76-FFE9-443B-8DF5-81DD5FB12AD8}"/>
    <dgm:cxn modelId="{608A5535-C81D-4B5B-8BAD-EB4C1768562B}" type="presOf" srcId="{D7D7080A-EBF0-44A3-B90C-1377A61557D2}" destId="{453DE267-EA2E-4A06-A839-E54C1881D0BA}" srcOrd="0" destOrd="0" presId="urn:microsoft.com/office/officeart/2018/2/layout/IconVerticalSolidList"/>
    <dgm:cxn modelId="{D79E1D3D-D8A0-4500-9E16-C44CB9098538}" srcId="{09352F33-A383-45DC-A65A-9210FCA00928}" destId="{59F1FF6F-3A18-4402-89C6-33F24BC4655C}" srcOrd="1" destOrd="0" parTransId="{0697692B-B374-4A52-B8AB-99B2890294BF}" sibTransId="{E01E6AD1-3065-43DF-A230-76B0191CC883}"/>
    <dgm:cxn modelId="{8983386F-6E75-4587-8F56-1C00F848DD7F}" type="presOf" srcId="{EE9BB822-32C6-447C-9E40-1D25E72FD247}" destId="{7E0FCCC2-99C6-4D7C-9DB9-C45C73BFCF6D}" srcOrd="0" destOrd="0" presId="urn:microsoft.com/office/officeart/2018/2/layout/IconVerticalSolidList"/>
    <dgm:cxn modelId="{72CED970-8CF8-427D-9BEF-10E2306E2310}" type="presOf" srcId="{09352F33-A383-45DC-A65A-9210FCA00928}" destId="{179F84EE-06EC-4CBA-BCE4-011958D69A70}" srcOrd="0" destOrd="0" presId="urn:microsoft.com/office/officeart/2018/2/layout/IconVerticalSolidList"/>
    <dgm:cxn modelId="{43AF0CA1-2552-4B58-8E8F-9CF01A9D97FD}" srcId="{09352F33-A383-45DC-A65A-9210FCA00928}" destId="{1547D486-E05E-400E-9B06-7BF91BD14994}" srcOrd="0" destOrd="0" parTransId="{245373F6-5D71-4463-9169-983F4C815775}" sibTransId="{7B958222-4A38-447E-9F82-166DC088B797}"/>
    <dgm:cxn modelId="{663D4BCD-11EB-43B4-AFB0-FCB98B875034}" type="presOf" srcId="{1547D486-E05E-400E-9B06-7BF91BD14994}" destId="{FC46A737-9ED1-4D9E-ACFA-A40289E7BA47}" srcOrd="0" destOrd="0" presId="urn:microsoft.com/office/officeart/2018/2/layout/IconVerticalSolidList"/>
    <dgm:cxn modelId="{53309AF5-96AE-432A-B222-D038E99A65FF}" type="presOf" srcId="{59F1FF6F-3A18-4402-89C6-33F24BC4655C}" destId="{360C2EE9-8928-4A63-8480-6DBDD5A5EFA2}" srcOrd="0" destOrd="0" presId="urn:microsoft.com/office/officeart/2018/2/layout/IconVerticalSolidList"/>
    <dgm:cxn modelId="{356ED3FE-744B-4EB4-849F-24C1853C7104}" srcId="{09352F33-A383-45DC-A65A-9210FCA00928}" destId="{D7D7080A-EBF0-44A3-B90C-1377A61557D2}" srcOrd="3" destOrd="0" parTransId="{87575AEE-8A20-417E-A872-173D9E5CB271}" sibTransId="{055E2EC5-17FF-4390-93EB-1A244059D8C2}"/>
    <dgm:cxn modelId="{7536B936-BDA0-46AD-87B9-46B8A2599186}" type="presParOf" srcId="{179F84EE-06EC-4CBA-BCE4-011958D69A70}" destId="{530B0E66-64E2-43FB-88C1-6E94E2438117}" srcOrd="0" destOrd="0" presId="urn:microsoft.com/office/officeart/2018/2/layout/IconVerticalSolidList"/>
    <dgm:cxn modelId="{FAEA7575-CB83-4D2D-8DA8-1D39EA4B9CBE}" type="presParOf" srcId="{530B0E66-64E2-43FB-88C1-6E94E2438117}" destId="{5BF1E479-645A-47D3-8F99-F0AA3305E565}" srcOrd="0" destOrd="0" presId="urn:microsoft.com/office/officeart/2018/2/layout/IconVerticalSolidList"/>
    <dgm:cxn modelId="{9B5081E8-B0A6-48D1-A510-037104629993}" type="presParOf" srcId="{530B0E66-64E2-43FB-88C1-6E94E2438117}" destId="{A37E5F6B-C519-409A-B313-64535A3DBA2E}" srcOrd="1" destOrd="0" presId="urn:microsoft.com/office/officeart/2018/2/layout/IconVerticalSolidList"/>
    <dgm:cxn modelId="{58B86744-4BA8-450A-9B63-E0ECCBF0D359}" type="presParOf" srcId="{530B0E66-64E2-43FB-88C1-6E94E2438117}" destId="{FD60602D-49D1-43C0-96FB-2FB6780DC29D}" srcOrd="2" destOrd="0" presId="urn:microsoft.com/office/officeart/2018/2/layout/IconVerticalSolidList"/>
    <dgm:cxn modelId="{0D334E6A-05E2-4F49-A249-1254B95B12E6}" type="presParOf" srcId="{530B0E66-64E2-43FB-88C1-6E94E2438117}" destId="{FC46A737-9ED1-4D9E-ACFA-A40289E7BA47}" srcOrd="3" destOrd="0" presId="urn:microsoft.com/office/officeart/2018/2/layout/IconVerticalSolidList"/>
    <dgm:cxn modelId="{8587F474-3E75-4EE4-9CAE-D5B1D8FDC866}" type="presParOf" srcId="{179F84EE-06EC-4CBA-BCE4-011958D69A70}" destId="{7856E93D-E374-4C71-BA26-5E204A6CA7F8}" srcOrd="1" destOrd="0" presId="urn:microsoft.com/office/officeart/2018/2/layout/IconVerticalSolidList"/>
    <dgm:cxn modelId="{F6C8F246-5892-4E4E-8285-48EA70CB7B6F}" type="presParOf" srcId="{179F84EE-06EC-4CBA-BCE4-011958D69A70}" destId="{5A4C877B-5BD4-4833-BDC2-4B0E85C23FF4}" srcOrd="2" destOrd="0" presId="urn:microsoft.com/office/officeart/2018/2/layout/IconVerticalSolidList"/>
    <dgm:cxn modelId="{84523038-02E4-43D6-ACDF-4CF591ACB4EE}" type="presParOf" srcId="{5A4C877B-5BD4-4833-BDC2-4B0E85C23FF4}" destId="{1F579406-A50E-4150-BB08-3FB18704C374}" srcOrd="0" destOrd="0" presId="urn:microsoft.com/office/officeart/2018/2/layout/IconVerticalSolidList"/>
    <dgm:cxn modelId="{FBB6F0A2-826B-42AB-B780-92A75B263F5A}" type="presParOf" srcId="{5A4C877B-5BD4-4833-BDC2-4B0E85C23FF4}" destId="{D37FB5C9-8D8F-4AFD-945A-06A2EC76DED4}" srcOrd="1" destOrd="0" presId="urn:microsoft.com/office/officeart/2018/2/layout/IconVerticalSolidList"/>
    <dgm:cxn modelId="{26F2FF8C-5E3B-4E08-96B9-BA7BA57935C2}" type="presParOf" srcId="{5A4C877B-5BD4-4833-BDC2-4B0E85C23FF4}" destId="{2CC6140E-3847-4239-985B-40F6505CEFB1}" srcOrd="2" destOrd="0" presId="urn:microsoft.com/office/officeart/2018/2/layout/IconVerticalSolidList"/>
    <dgm:cxn modelId="{C58B5ADF-F9CE-4BE7-BBD0-2613E6324C59}" type="presParOf" srcId="{5A4C877B-5BD4-4833-BDC2-4B0E85C23FF4}" destId="{360C2EE9-8928-4A63-8480-6DBDD5A5EFA2}" srcOrd="3" destOrd="0" presId="urn:microsoft.com/office/officeart/2018/2/layout/IconVerticalSolidList"/>
    <dgm:cxn modelId="{8F0DA56E-912A-4F10-A72F-AD7056B6AF7D}" type="presParOf" srcId="{179F84EE-06EC-4CBA-BCE4-011958D69A70}" destId="{56453826-4FEB-41E9-8AC9-911502BAF343}" srcOrd="3" destOrd="0" presId="urn:microsoft.com/office/officeart/2018/2/layout/IconVerticalSolidList"/>
    <dgm:cxn modelId="{C287CBB0-C7D1-4523-B3E9-A04495DB7E32}" type="presParOf" srcId="{179F84EE-06EC-4CBA-BCE4-011958D69A70}" destId="{825C3CB0-E260-4520-B4A6-8A0E7479780E}" srcOrd="4" destOrd="0" presId="urn:microsoft.com/office/officeart/2018/2/layout/IconVerticalSolidList"/>
    <dgm:cxn modelId="{5975F131-1DAF-4A6D-968E-AC64131E3EFE}" type="presParOf" srcId="{825C3CB0-E260-4520-B4A6-8A0E7479780E}" destId="{033C66F3-4103-41E1-B392-7E87E4E7D388}" srcOrd="0" destOrd="0" presId="urn:microsoft.com/office/officeart/2018/2/layout/IconVerticalSolidList"/>
    <dgm:cxn modelId="{68197E58-FFB5-4C39-A587-9E86D04EDCA9}" type="presParOf" srcId="{825C3CB0-E260-4520-B4A6-8A0E7479780E}" destId="{A9FA7CBB-6A41-4EFF-B8DD-DA1AC8FE9756}" srcOrd="1" destOrd="0" presId="urn:microsoft.com/office/officeart/2018/2/layout/IconVerticalSolidList"/>
    <dgm:cxn modelId="{A2ACAADC-5B1E-4522-80EB-0F333414B85B}" type="presParOf" srcId="{825C3CB0-E260-4520-B4A6-8A0E7479780E}" destId="{7974CD9A-EFE1-4E9B-8AB4-DC00D8FDE395}" srcOrd="2" destOrd="0" presId="urn:microsoft.com/office/officeart/2018/2/layout/IconVerticalSolidList"/>
    <dgm:cxn modelId="{29421F81-117F-4F6C-AB4E-C77D1E84053D}" type="presParOf" srcId="{825C3CB0-E260-4520-B4A6-8A0E7479780E}" destId="{7E0FCCC2-99C6-4D7C-9DB9-C45C73BFCF6D}" srcOrd="3" destOrd="0" presId="urn:microsoft.com/office/officeart/2018/2/layout/IconVerticalSolidList"/>
    <dgm:cxn modelId="{F7AEC3EC-186E-48F8-A23E-C6D9466BD3B3}" type="presParOf" srcId="{179F84EE-06EC-4CBA-BCE4-011958D69A70}" destId="{05D1D42E-DF57-41CB-B3E2-C05E872BB292}" srcOrd="5" destOrd="0" presId="urn:microsoft.com/office/officeart/2018/2/layout/IconVerticalSolidList"/>
    <dgm:cxn modelId="{5FF793C5-027D-4886-9C36-4D746F387054}" type="presParOf" srcId="{179F84EE-06EC-4CBA-BCE4-011958D69A70}" destId="{C18E24E6-AF30-4B83-B526-E13C0410B6BA}" srcOrd="6" destOrd="0" presId="urn:microsoft.com/office/officeart/2018/2/layout/IconVerticalSolidList"/>
    <dgm:cxn modelId="{22838A76-0F04-4A12-B4D8-DBE60236189C}" type="presParOf" srcId="{C18E24E6-AF30-4B83-B526-E13C0410B6BA}" destId="{F4D9608D-FEA5-4EE7-8698-79FDFBBA5E22}" srcOrd="0" destOrd="0" presId="urn:microsoft.com/office/officeart/2018/2/layout/IconVerticalSolidList"/>
    <dgm:cxn modelId="{377846CA-4B3B-469E-943A-8580EC3FB80E}" type="presParOf" srcId="{C18E24E6-AF30-4B83-B526-E13C0410B6BA}" destId="{E2A739AF-E596-451C-8AA4-F9AE795C99CF}" srcOrd="1" destOrd="0" presId="urn:microsoft.com/office/officeart/2018/2/layout/IconVerticalSolidList"/>
    <dgm:cxn modelId="{802880D1-C8BE-4666-A43F-880F2A215E9F}" type="presParOf" srcId="{C18E24E6-AF30-4B83-B526-E13C0410B6BA}" destId="{38153CA0-F14D-4B90-958A-5FE1CD1C2887}" srcOrd="2" destOrd="0" presId="urn:microsoft.com/office/officeart/2018/2/layout/IconVerticalSolidList"/>
    <dgm:cxn modelId="{3D6CDBF4-19E7-40C3-A9FE-CCB4A5FBC0FB}" type="presParOf" srcId="{C18E24E6-AF30-4B83-B526-E13C0410B6BA}" destId="{453DE267-EA2E-4A06-A839-E54C1881D0B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1EDB015-5CA3-4789-A2AE-70663CFE03BC}"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6250CC74-BF06-41C9-A985-7F44D0451D6F}">
      <dgm:prSet/>
      <dgm:spPr/>
      <dgm:t>
        <a:bodyPr/>
        <a:lstStyle/>
        <a:p>
          <a:r>
            <a:rPr lang="en-US"/>
            <a:t>Minimize</a:t>
          </a:r>
        </a:p>
      </dgm:t>
    </dgm:pt>
    <dgm:pt modelId="{C94A3EE5-C948-42D9-99F4-403AD3407C74}" type="parTrans" cxnId="{8FA443C8-3685-4D9F-ACC9-43DD7485539F}">
      <dgm:prSet/>
      <dgm:spPr/>
      <dgm:t>
        <a:bodyPr/>
        <a:lstStyle/>
        <a:p>
          <a:endParaRPr lang="en-US"/>
        </a:p>
      </dgm:t>
    </dgm:pt>
    <dgm:pt modelId="{01FB6296-3D70-45BE-BCFB-173ECD0E723D}" type="sibTrans" cxnId="{8FA443C8-3685-4D9F-ACC9-43DD7485539F}">
      <dgm:prSet/>
      <dgm:spPr/>
      <dgm:t>
        <a:bodyPr/>
        <a:lstStyle/>
        <a:p>
          <a:endParaRPr lang="en-US"/>
        </a:p>
      </dgm:t>
    </dgm:pt>
    <dgm:pt modelId="{3B9E3112-4CFC-4F7B-B930-3B88E71CD084}">
      <dgm:prSet/>
      <dgm:spPr/>
      <dgm:t>
        <a:bodyPr/>
        <a:lstStyle/>
        <a:p>
          <a:r>
            <a:rPr lang="en-US" dirty="0"/>
            <a:t>Minimize corrective actions as much as possible. Intervene with maintenance before the breakdown occurs, being able to plan the necessary tasks and resources.</a:t>
          </a:r>
        </a:p>
      </dgm:t>
    </dgm:pt>
    <dgm:pt modelId="{52A77718-0043-4006-B396-CD03B6234382}" type="parTrans" cxnId="{C43C74D5-8F50-4CE0-942B-B1559F899098}">
      <dgm:prSet/>
      <dgm:spPr/>
      <dgm:t>
        <a:bodyPr/>
        <a:lstStyle/>
        <a:p>
          <a:endParaRPr lang="en-US"/>
        </a:p>
      </dgm:t>
    </dgm:pt>
    <dgm:pt modelId="{1A24BE50-B519-4633-B5F7-6210F1B0A0A3}" type="sibTrans" cxnId="{C43C74D5-8F50-4CE0-942B-B1559F899098}">
      <dgm:prSet/>
      <dgm:spPr/>
      <dgm:t>
        <a:bodyPr/>
        <a:lstStyle/>
        <a:p>
          <a:endParaRPr lang="en-US"/>
        </a:p>
      </dgm:t>
    </dgm:pt>
    <dgm:pt modelId="{6CC520CC-5FFA-4712-9539-6D85D5590B9B}">
      <dgm:prSet/>
      <dgm:spPr/>
      <dgm:t>
        <a:bodyPr/>
        <a:lstStyle/>
        <a:p>
          <a:r>
            <a:rPr lang="en-US"/>
            <a:t>Reduce</a:t>
          </a:r>
        </a:p>
      </dgm:t>
    </dgm:pt>
    <dgm:pt modelId="{81612E08-AD9A-41C4-BFF0-9DD205254ABB}" type="parTrans" cxnId="{F1E435C0-8B2B-4CEF-8C61-BDD5F05BC12C}">
      <dgm:prSet/>
      <dgm:spPr/>
      <dgm:t>
        <a:bodyPr/>
        <a:lstStyle/>
        <a:p>
          <a:endParaRPr lang="en-US"/>
        </a:p>
      </dgm:t>
    </dgm:pt>
    <dgm:pt modelId="{B4DB5875-BA67-431D-BBAB-10B45FB0AB87}" type="sibTrans" cxnId="{F1E435C0-8B2B-4CEF-8C61-BDD5F05BC12C}">
      <dgm:prSet/>
      <dgm:spPr/>
      <dgm:t>
        <a:bodyPr/>
        <a:lstStyle/>
        <a:p>
          <a:endParaRPr lang="en-US"/>
        </a:p>
      </dgm:t>
    </dgm:pt>
    <dgm:pt modelId="{AE7BEB8F-2720-4D2E-BD7A-A7DBA2CD35A7}">
      <dgm:prSet/>
      <dgm:spPr/>
      <dgm:t>
        <a:bodyPr/>
        <a:lstStyle/>
        <a:p>
          <a:r>
            <a:rPr lang="en-US"/>
            <a:t>Reduce expenses for maintenance and repairs.</a:t>
          </a:r>
        </a:p>
      </dgm:t>
    </dgm:pt>
    <dgm:pt modelId="{13078E46-E930-4D44-B025-C618305DD546}" type="parTrans" cxnId="{78BD52F9-8787-40AD-AE82-8198C1E6D91F}">
      <dgm:prSet/>
      <dgm:spPr/>
      <dgm:t>
        <a:bodyPr/>
        <a:lstStyle/>
        <a:p>
          <a:endParaRPr lang="en-US"/>
        </a:p>
      </dgm:t>
    </dgm:pt>
    <dgm:pt modelId="{F4384BA0-958B-4AB4-BDCE-A6F2E819A40F}" type="sibTrans" cxnId="{78BD52F9-8787-40AD-AE82-8198C1E6D91F}">
      <dgm:prSet/>
      <dgm:spPr/>
      <dgm:t>
        <a:bodyPr/>
        <a:lstStyle/>
        <a:p>
          <a:endParaRPr lang="en-US"/>
        </a:p>
      </dgm:t>
    </dgm:pt>
    <dgm:pt modelId="{9EFFFB97-CDDC-4F1A-94B8-D50A123B685F}">
      <dgm:prSet/>
      <dgm:spPr/>
      <dgm:t>
        <a:bodyPr/>
        <a:lstStyle/>
        <a:p>
          <a:r>
            <a:rPr lang="en-US"/>
            <a:t>Increase</a:t>
          </a:r>
        </a:p>
      </dgm:t>
    </dgm:pt>
    <dgm:pt modelId="{B18226C5-3C63-4B1A-9CA8-C22FC1FFF0D5}" type="parTrans" cxnId="{360D4EA7-86BC-4021-B46D-558BF22D33CC}">
      <dgm:prSet/>
      <dgm:spPr/>
      <dgm:t>
        <a:bodyPr/>
        <a:lstStyle/>
        <a:p>
          <a:endParaRPr lang="en-US"/>
        </a:p>
      </dgm:t>
    </dgm:pt>
    <dgm:pt modelId="{1E167C1F-3B9D-46F0-B655-8410520B3A8D}" type="sibTrans" cxnId="{360D4EA7-86BC-4021-B46D-558BF22D33CC}">
      <dgm:prSet/>
      <dgm:spPr/>
      <dgm:t>
        <a:bodyPr/>
        <a:lstStyle/>
        <a:p>
          <a:endParaRPr lang="en-US"/>
        </a:p>
      </dgm:t>
    </dgm:pt>
    <dgm:pt modelId="{869A8114-4ACC-4F43-AE1F-24986856F40F}">
      <dgm:prSet/>
      <dgm:spPr/>
      <dgm:t>
        <a:bodyPr/>
        <a:lstStyle/>
        <a:p>
          <a:r>
            <a:rPr lang="en-US"/>
            <a:t>Increase the availability of machinery, thus increasing its productive capacity and obtaining greater profitability.</a:t>
          </a:r>
        </a:p>
      </dgm:t>
    </dgm:pt>
    <dgm:pt modelId="{A3780EA7-27FB-4791-8BA1-F4C16E047164}" type="parTrans" cxnId="{99DAD71F-6A7B-4707-BC9D-0CD583B913DE}">
      <dgm:prSet/>
      <dgm:spPr/>
      <dgm:t>
        <a:bodyPr/>
        <a:lstStyle/>
        <a:p>
          <a:endParaRPr lang="en-US"/>
        </a:p>
      </dgm:t>
    </dgm:pt>
    <dgm:pt modelId="{C57DC2EF-9B0F-4677-9315-198FDAFFEF74}" type="sibTrans" cxnId="{99DAD71F-6A7B-4707-BC9D-0CD583B913DE}">
      <dgm:prSet/>
      <dgm:spPr/>
      <dgm:t>
        <a:bodyPr/>
        <a:lstStyle/>
        <a:p>
          <a:endParaRPr lang="en-US"/>
        </a:p>
      </dgm:t>
    </dgm:pt>
    <dgm:pt modelId="{7088E4A5-70E6-486B-A4A5-5F849616AEA6}">
      <dgm:prSet/>
      <dgm:spPr/>
      <dgm:t>
        <a:bodyPr/>
        <a:lstStyle/>
        <a:p>
          <a:r>
            <a:rPr lang="en-US"/>
            <a:t>Extend</a:t>
          </a:r>
        </a:p>
      </dgm:t>
    </dgm:pt>
    <dgm:pt modelId="{39314843-60A0-40A9-AFD8-1D4CED2A3ACA}" type="parTrans" cxnId="{F2B923FA-09AC-4DC2-ABB7-B948F00A7651}">
      <dgm:prSet/>
      <dgm:spPr/>
      <dgm:t>
        <a:bodyPr/>
        <a:lstStyle/>
        <a:p>
          <a:endParaRPr lang="en-US"/>
        </a:p>
      </dgm:t>
    </dgm:pt>
    <dgm:pt modelId="{73A72666-DB34-4EDC-BF8C-78446875716D}" type="sibTrans" cxnId="{F2B923FA-09AC-4DC2-ABB7-B948F00A7651}">
      <dgm:prSet/>
      <dgm:spPr/>
      <dgm:t>
        <a:bodyPr/>
        <a:lstStyle/>
        <a:p>
          <a:endParaRPr lang="en-US"/>
        </a:p>
      </dgm:t>
    </dgm:pt>
    <dgm:pt modelId="{6603314E-852C-44A3-AA64-BE61946368F4}">
      <dgm:prSet/>
      <dgm:spPr/>
      <dgm:t>
        <a:bodyPr/>
        <a:lstStyle/>
        <a:p>
          <a:r>
            <a:rPr lang="en-US"/>
            <a:t>Extend the useful life of the equipment, so that they can continue to function perfectly for as long as possible without having to be replaced by new ones.</a:t>
          </a:r>
        </a:p>
      </dgm:t>
    </dgm:pt>
    <dgm:pt modelId="{D572E67E-9154-4982-A4F8-77588BEBDE31}" type="parTrans" cxnId="{70D86ED6-69F7-4C89-879E-22D520DC130F}">
      <dgm:prSet/>
      <dgm:spPr/>
      <dgm:t>
        <a:bodyPr/>
        <a:lstStyle/>
        <a:p>
          <a:endParaRPr lang="en-US"/>
        </a:p>
      </dgm:t>
    </dgm:pt>
    <dgm:pt modelId="{72ECE3EB-672B-4314-80C7-68EF988E67CD}" type="sibTrans" cxnId="{70D86ED6-69F7-4C89-879E-22D520DC130F}">
      <dgm:prSet/>
      <dgm:spPr/>
      <dgm:t>
        <a:bodyPr/>
        <a:lstStyle/>
        <a:p>
          <a:endParaRPr lang="en-US"/>
        </a:p>
      </dgm:t>
    </dgm:pt>
    <dgm:pt modelId="{13F35414-9F57-4C3C-AA8C-F22689F1D909}">
      <dgm:prSet/>
      <dgm:spPr/>
      <dgm:t>
        <a:bodyPr/>
        <a:lstStyle/>
        <a:p>
          <a:r>
            <a:rPr lang="en-US"/>
            <a:t>Increase</a:t>
          </a:r>
        </a:p>
      </dgm:t>
    </dgm:pt>
    <dgm:pt modelId="{80ED3EAD-2DA0-4000-9584-9BFB829BB519}" type="parTrans" cxnId="{71B0231E-C333-453E-B56D-9CD0AADC3DCE}">
      <dgm:prSet/>
      <dgm:spPr/>
      <dgm:t>
        <a:bodyPr/>
        <a:lstStyle/>
        <a:p>
          <a:endParaRPr lang="en-US"/>
        </a:p>
      </dgm:t>
    </dgm:pt>
    <dgm:pt modelId="{81E57E08-39D0-4E48-B398-FDFA59F77575}" type="sibTrans" cxnId="{71B0231E-C333-453E-B56D-9CD0AADC3DCE}">
      <dgm:prSet/>
      <dgm:spPr/>
      <dgm:t>
        <a:bodyPr/>
        <a:lstStyle/>
        <a:p>
          <a:endParaRPr lang="en-US"/>
        </a:p>
      </dgm:t>
    </dgm:pt>
    <dgm:pt modelId="{ACA535ED-BF8D-455C-99EB-77414A1195D3}">
      <dgm:prSet/>
      <dgm:spPr/>
      <dgm:t>
        <a:bodyPr/>
        <a:lstStyle/>
        <a:p>
          <a:r>
            <a:rPr lang="en-US"/>
            <a:t>Increase the productivity of the machinery and the operator, thus avoiding downtime.</a:t>
          </a:r>
        </a:p>
      </dgm:t>
    </dgm:pt>
    <dgm:pt modelId="{7552AA07-038D-401E-8ED1-4081339CE7C3}" type="parTrans" cxnId="{EAD68945-5A31-4A92-B63F-39BF9347E5D5}">
      <dgm:prSet/>
      <dgm:spPr/>
      <dgm:t>
        <a:bodyPr/>
        <a:lstStyle/>
        <a:p>
          <a:endParaRPr lang="en-US"/>
        </a:p>
      </dgm:t>
    </dgm:pt>
    <dgm:pt modelId="{4F63770F-4054-4C2E-A5E8-FC4B1F919238}" type="sibTrans" cxnId="{EAD68945-5A31-4A92-B63F-39BF9347E5D5}">
      <dgm:prSet/>
      <dgm:spPr/>
      <dgm:t>
        <a:bodyPr/>
        <a:lstStyle/>
        <a:p>
          <a:endParaRPr lang="en-US"/>
        </a:p>
      </dgm:t>
    </dgm:pt>
    <dgm:pt modelId="{92B996BC-84C8-4C71-84CF-D7171B9F34F2}">
      <dgm:prSet/>
      <dgm:spPr/>
      <dgm:t>
        <a:bodyPr/>
        <a:lstStyle/>
        <a:p>
          <a:r>
            <a:rPr lang="en-US"/>
            <a:t>Avoid</a:t>
          </a:r>
        </a:p>
      </dgm:t>
    </dgm:pt>
    <dgm:pt modelId="{6AA10EB2-9858-4518-A78A-62D72007B66D}" type="parTrans" cxnId="{46BC6553-566E-47B2-8A3C-FA47957124AB}">
      <dgm:prSet/>
      <dgm:spPr/>
      <dgm:t>
        <a:bodyPr/>
        <a:lstStyle/>
        <a:p>
          <a:endParaRPr lang="en-US"/>
        </a:p>
      </dgm:t>
    </dgm:pt>
    <dgm:pt modelId="{5160DE7B-5A3C-4F5A-820E-809EAB583DE6}" type="sibTrans" cxnId="{46BC6553-566E-47B2-8A3C-FA47957124AB}">
      <dgm:prSet/>
      <dgm:spPr/>
      <dgm:t>
        <a:bodyPr/>
        <a:lstStyle/>
        <a:p>
          <a:endParaRPr lang="en-US"/>
        </a:p>
      </dgm:t>
    </dgm:pt>
    <dgm:pt modelId="{A92173C0-5EFC-4EF6-9579-8209622D80F4}">
      <dgm:prSet/>
      <dgm:spPr/>
      <dgm:t>
        <a:bodyPr/>
        <a:lstStyle/>
        <a:p>
          <a:r>
            <a:rPr lang="en-US"/>
            <a:t>Avoid the loss of raw material that becomes unusable due to poor processing in the manufacturing chain.</a:t>
          </a:r>
        </a:p>
      </dgm:t>
    </dgm:pt>
    <dgm:pt modelId="{5AA34774-60DC-4DB6-9E18-78660EEB9760}" type="parTrans" cxnId="{96F549C2-06CB-4634-92A5-4C19DE00F6AC}">
      <dgm:prSet/>
      <dgm:spPr/>
      <dgm:t>
        <a:bodyPr/>
        <a:lstStyle/>
        <a:p>
          <a:endParaRPr lang="en-US"/>
        </a:p>
      </dgm:t>
    </dgm:pt>
    <dgm:pt modelId="{ED390AFC-2A57-4562-8B3E-EF2FF84A8908}" type="sibTrans" cxnId="{96F549C2-06CB-4634-92A5-4C19DE00F6AC}">
      <dgm:prSet/>
      <dgm:spPr/>
      <dgm:t>
        <a:bodyPr/>
        <a:lstStyle/>
        <a:p>
          <a:endParaRPr lang="en-US"/>
        </a:p>
      </dgm:t>
    </dgm:pt>
    <dgm:pt modelId="{CAF35F61-C079-4D8D-BD58-22363434DD42}">
      <dgm:prSet/>
      <dgm:spPr/>
      <dgm:t>
        <a:bodyPr/>
        <a:lstStyle/>
        <a:p>
          <a:r>
            <a:rPr lang="en-US"/>
            <a:t>Reduce</a:t>
          </a:r>
        </a:p>
      </dgm:t>
    </dgm:pt>
    <dgm:pt modelId="{49758BC6-EAF8-4E11-A8C7-92C0C0AAE264}" type="parTrans" cxnId="{5C0C929D-0A5F-4304-ADBD-A23401B3E5F0}">
      <dgm:prSet/>
      <dgm:spPr/>
      <dgm:t>
        <a:bodyPr/>
        <a:lstStyle/>
        <a:p>
          <a:endParaRPr lang="en-US"/>
        </a:p>
      </dgm:t>
    </dgm:pt>
    <dgm:pt modelId="{6368CBE9-EFDA-44D9-BA06-AC24F94B0929}" type="sibTrans" cxnId="{5C0C929D-0A5F-4304-ADBD-A23401B3E5F0}">
      <dgm:prSet/>
      <dgm:spPr/>
      <dgm:t>
        <a:bodyPr/>
        <a:lstStyle/>
        <a:p>
          <a:endParaRPr lang="en-US"/>
        </a:p>
      </dgm:t>
    </dgm:pt>
    <dgm:pt modelId="{07B4B51B-52A7-4FB3-BBAA-FE1D2BF6D0B9}">
      <dgm:prSet/>
      <dgm:spPr/>
      <dgm:t>
        <a:bodyPr/>
        <a:lstStyle/>
        <a:p>
          <a:r>
            <a:rPr lang="en-US"/>
            <a:t>Reduce the risks of accidents at work due to breakage of components.</a:t>
          </a:r>
        </a:p>
      </dgm:t>
    </dgm:pt>
    <dgm:pt modelId="{E1FEEE97-203F-4C31-9DA8-072FD54B231A}" type="parTrans" cxnId="{6640ED78-48D9-4DFA-8D66-91DF2661BBB4}">
      <dgm:prSet/>
      <dgm:spPr/>
      <dgm:t>
        <a:bodyPr/>
        <a:lstStyle/>
        <a:p>
          <a:endParaRPr lang="en-US"/>
        </a:p>
      </dgm:t>
    </dgm:pt>
    <dgm:pt modelId="{1079C7BF-57DB-404B-94D4-734314F7F3C8}" type="sibTrans" cxnId="{6640ED78-48D9-4DFA-8D66-91DF2661BBB4}">
      <dgm:prSet/>
      <dgm:spPr/>
      <dgm:t>
        <a:bodyPr/>
        <a:lstStyle/>
        <a:p>
          <a:endParaRPr lang="en-US"/>
        </a:p>
      </dgm:t>
    </dgm:pt>
    <dgm:pt modelId="{896C92AB-0F61-4808-B258-F6C52522F9D4}" type="pres">
      <dgm:prSet presAssocID="{81EDB015-5CA3-4789-A2AE-70663CFE03BC}" presName="diagram" presStyleCnt="0">
        <dgm:presLayoutVars>
          <dgm:dir/>
          <dgm:resizeHandles val="exact"/>
        </dgm:presLayoutVars>
      </dgm:prSet>
      <dgm:spPr/>
    </dgm:pt>
    <dgm:pt modelId="{D9781B89-46C6-47CE-81AD-7BEA1488A6E2}" type="pres">
      <dgm:prSet presAssocID="{6250CC74-BF06-41C9-A985-7F44D0451D6F}" presName="node" presStyleLbl="node1" presStyleIdx="0" presStyleCnt="7">
        <dgm:presLayoutVars>
          <dgm:bulletEnabled val="1"/>
        </dgm:presLayoutVars>
      </dgm:prSet>
      <dgm:spPr/>
    </dgm:pt>
    <dgm:pt modelId="{EF719C7B-36AF-478E-91AA-44C5E5442E87}" type="pres">
      <dgm:prSet presAssocID="{01FB6296-3D70-45BE-BCFB-173ECD0E723D}" presName="sibTrans" presStyleCnt="0"/>
      <dgm:spPr/>
    </dgm:pt>
    <dgm:pt modelId="{8629A739-F4EB-4566-AD66-C276EDF9910F}" type="pres">
      <dgm:prSet presAssocID="{6CC520CC-5FFA-4712-9539-6D85D5590B9B}" presName="node" presStyleLbl="node1" presStyleIdx="1" presStyleCnt="7">
        <dgm:presLayoutVars>
          <dgm:bulletEnabled val="1"/>
        </dgm:presLayoutVars>
      </dgm:prSet>
      <dgm:spPr/>
    </dgm:pt>
    <dgm:pt modelId="{D18031B8-A30A-4BE7-9D62-9AA647E8BD66}" type="pres">
      <dgm:prSet presAssocID="{B4DB5875-BA67-431D-BBAB-10B45FB0AB87}" presName="sibTrans" presStyleCnt="0"/>
      <dgm:spPr/>
    </dgm:pt>
    <dgm:pt modelId="{0CA23571-EA31-4799-BBDA-AD5C5D9FE058}" type="pres">
      <dgm:prSet presAssocID="{9EFFFB97-CDDC-4F1A-94B8-D50A123B685F}" presName="node" presStyleLbl="node1" presStyleIdx="2" presStyleCnt="7">
        <dgm:presLayoutVars>
          <dgm:bulletEnabled val="1"/>
        </dgm:presLayoutVars>
      </dgm:prSet>
      <dgm:spPr/>
    </dgm:pt>
    <dgm:pt modelId="{EA2BC440-B737-43D1-8C77-82294A713804}" type="pres">
      <dgm:prSet presAssocID="{1E167C1F-3B9D-46F0-B655-8410520B3A8D}" presName="sibTrans" presStyleCnt="0"/>
      <dgm:spPr/>
    </dgm:pt>
    <dgm:pt modelId="{9AA3002B-FABA-48E1-85C2-8E274C900BE8}" type="pres">
      <dgm:prSet presAssocID="{7088E4A5-70E6-486B-A4A5-5F849616AEA6}" presName="node" presStyleLbl="node1" presStyleIdx="3" presStyleCnt="7">
        <dgm:presLayoutVars>
          <dgm:bulletEnabled val="1"/>
        </dgm:presLayoutVars>
      </dgm:prSet>
      <dgm:spPr/>
    </dgm:pt>
    <dgm:pt modelId="{0BE2DFD7-B24C-421C-B95D-B5DAA76908F7}" type="pres">
      <dgm:prSet presAssocID="{73A72666-DB34-4EDC-BF8C-78446875716D}" presName="sibTrans" presStyleCnt="0"/>
      <dgm:spPr/>
    </dgm:pt>
    <dgm:pt modelId="{32309517-473B-481E-8FAF-9758B1C38FC5}" type="pres">
      <dgm:prSet presAssocID="{13F35414-9F57-4C3C-AA8C-F22689F1D909}" presName="node" presStyleLbl="node1" presStyleIdx="4" presStyleCnt="7">
        <dgm:presLayoutVars>
          <dgm:bulletEnabled val="1"/>
        </dgm:presLayoutVars>
      </dgm:prSet>
      <dgm:spPr/>
    </dgm:pt>
    <dgm:pt modelId="{DDECD2F0-291A-4A0E-A200-02021EA54F37}" type="pres">
      <dgm:prSet presAssocID="{81E57E08-39D0-4E48-B398-FDFA59F77575}" presName="sibTrans" presStyleCnt="0"/>
      <dgm:spPr/>
    </dgm:pt>
    <dgm:pt modelId="{0F4190C6-9268-443E-9BE1-026D8E6408BA}" type="pres">
      <dgm:prSet presAssocID="{92B996BC-84C8-4C71-84CF-D7171B9F34F2}" presName="node" presStyleLbl="node1" presStyleIdx="5" presStyleCnt="7">
        <dgm:presLayoutVars>
          <dgm:bulletEnabled val="1"/>
        </dgm:presLayoutVars>
      </dgm:prSet>
      <dgm:spPr/>
    </dgm:pt>
    <dgm:pt modelId="{F0CA381D-9C6A-4B4A-AA26-79267805E4AF}" type="pres">
      <dgm:prSet presAssocID="{5160DE7B-5A3C-4F5A-820E-809EAB583DE6}" presName="sibTrans" presStyleCnt="0"/>
      <dgm:spPr/>
    </dgm:pt>
    <dgm:pt modelId="{05E70E18-83DA-4042-8FC3-6314CBE15430}" type="pres">
      <dgm:prSet presAssocID="{CAF35F61-C079-4D8D-BD58-22363434DD42}" presName="node" presStyleLbl="node1" presStyleIdx="6" presStyleCnt="7">
        <dgm:presLayoutVars>
          <dgm:bulletEnabled val="1"/>
        </dgm:presLayoutVars>
      </dgm:prSet>
      <dgm:spPr/>
    </dgm:pt>
  </dgm:ptLst>
  <dgm:cxnLst>
    <dgm:cxn modelId="{C48A6102-23E3-4241-9EB7-8302E8F77AF9}" type="presOf" srcId="{13F35414-9F57-4C3C-AA8C-F22689F1D909}" destId="{32309517-473B-481E-8FAF-9758B1C38FC5}" srcOrd="0" destOrd="0" presId="urn:microsoft.com/office/officeart/2005/8/layout/default"/>
    <dgm:cxn modelId="{4657990B-64D4-40E0-A9B7-88451F5C9395}" type="presOf" srcId="{AE7BEB8F-2720-4D2E-BD7A-A7DBA2CD35A7}" destId="{8629A739-F4EB-4566-AD66-C276EDF9910F}" srcOrd="0" destOrd="1" presId="urn:microsoft.com/office/officeart/2005/8/layout/default"/>
    <dgm:cxn modelId="{5CA4480D-08DB-42A5-900C-6536F40FAA2C}" type="presOf" srcId="{6CC520CC-5FFA-4712-9539-6D85D5590B9B}" destId="{8629A739-F4EB-4566-AD66-C276EDF9910F}" srcOrd="0" destOrd="0" presId="urn:microsoft.com/office/officeart/2005/8/layout/default"/>
    <dgm:cxn modelId="{71B0231E-C333-453E-B56D-9CD0AADC3DCE}" srcId="{81EDB015-5CA3-4789-A2AE-70663CFE03BC}" destId="{13F35414-9F57-4C3C-AA8C-F22689F1D909}" srcOrd="4" destOrd="0" parTransId="{80ED3EAD-2DA0-4000-9584-9BFB829BB519}" sibTransId="{81E57E08-39D0-4E48-B398-FDFA59F77575}"/>
    <dgm:cxn modelId="{99DAD71F-6A7B-4707-BC9D-0CD583B913DE}" srcId="{9EFFFB97-CDDC-4F1A-94B8-D50A123B685F}" destId="{869A8114-4ACC-4F43-AE1F-24986856F40F}" srcOrd="0" destOrd="0" parTransId="{A3780EA7-27FB-4791-8BA1-F4C16E047164}" sibTransId="{C57DC2EF-9B0F-4677-9315-198FDAFFEF74}"/>
    <dgm:cxn modelId="{A59AA927-30D0-4941-9D90-65E0C3A681BB}" type="presOf" srcId="{ACA535ED-BF8D-455C-99EB-77414A1195D3}" destId="{32309517-473B-481E-8FAF-9758B1C38FC5}" srcOrd="0" destOrd="1" presId="urn:microsoft.com/office/officeart/2005/8/layout/default"/>
    <dgm:cxn modelId="{3955C42B-8330-41FC-B173-7FCBE6BDCAB4}" type="presOf" srcId="{07B4B51B-52A7-4FB3-BBAA-FE1D2BF6D0B9}" destId="{05E70E18-83DA-4042-8FC3-6314CBE15430}" srcOrd="0" destOrd="1" presId="urn:microsoft.com/office/officeart/2005/8/layout/default"/>
    <dgm:cxn modelId="{B5F13432-5648-4755-AF50-1A4600C62187}" type="presOf" srcId="{3B9E3112-4CFC-4F7B-B930-3B88E71CD084}" destId="{D9781B89-46C6-47CE-81AD-7BEA1488A6E2}" srcOrd="0" destOrd="1" presId="urn:microsoft.com/office/officeart/2005/8/layout/default"/>
    <dgm:cxn modelId="{EAD68945-5A31-4A92-B63F-39BF9347E5D5}" srcId="{13F35414-9F57-4C3C-AA8C-F22689F1D909}" destId="{ACA535ED-BF8D-455C-99EB-77414A1195D3}" srcOrd="0" destOrd="0" parTransId="{7552AA07-038D-401E-8ED1-4081339CE7C3}" sibTransId="{4F63770F-4054-4C2E-A5E8-FC4B1F919238}"/>
    <dgm:cxn modelId="{36EE9D46-7822-4EDB-A4E2-C1C28F5B7175}" type="presOf" srcId="{92B996BC-84C8-4C71-84CF-D7171B9F34F2}" destId="{0F4190C6-9268-443E-9BE1-026D8E6408BA}" srcOrd="0" destOrd="0" presId="urn:microsoft.com/office/officeart/2005/8/layout/default"/>
    <dgm:cxn modelId="{5324166C-DE45-456C-9A08-E54FDEFA39E1}" type="presOf" srcId="{9EFFFB97-CDDC-4F1A-94B8-D50A123B685F}" destId="{0CA23571-EA31-4799-BBDA-AD5C5D9FE058}" srcOrd="0" destOrd="0" presId="urn:microsoft.com/office/officeart/2005/8/layout/default"/>
    <dgm:cxn modelId="{46BC6553-566E-47B2-8A3C-FA47957124AB}" srcId="{81EDB015-5CA3-4789-A2AE-70663CFE03BC}" destId="{92B996BC-84C8-4C71-84CF-D7171B9F34F2}" srcOrd="5" destOrd="0" parTransId="{6AA10EB2-9858-4518-A78A-62D72007B66D}" sibTransId="{5160DE7B-5A3C-4F5A-820E-809EAB583DE6}"/>
    <dgm:cxn modelId="{0BCE0957-7BAC-41AF-861E-639F8ECF8E47}" type="presOf" srcId="{7088E4A5-70E6-486B-A4A5-5F849616AEA6}" destId="{9AA3002B-FABA-48E1-85C2-8E274C900BE8}" srcOrd="0" destOrd="0" presId="urn:microsoft.com/office/officeart/2005/8/layout/default"/>
    <dgm:cxn modelId="{6640ED78-48D9-4DFA-8D66-91DF2661BBB4}" srcId="{CAF35F61-C079-4D8D-BD58-22363434DD42}" destId="{07B4B51B-52A7-4FB3-BBAA-FE1D2BF6D0B9}" srcOrd="0" destOrd="0" parTransId="{E1FEEE97-203F-4C31-9DA8-072FD54B231A}" sibTransId="{1079C7BF-57DB-404B-94D4-734314F7F3C8}"/>
    <dgm:cxn modelId="{5C0C929D-0A5F-4304-ADBD-A23401B3E5F0}" srcId="{81EDB015-5CA3-4789-A2AE-70663CFE03BC}" destId="{CAF35F61-C079-4D8D-BD58-22363434DD42}" srcOrd="6" destOrd="0" parTransId="{49758BC6-EAF8-4E11-A8C7-92C0C0AAE264}" sibTransId="{6368CBE9-EFDA-44D9-BA06-AC24F94B0929}"/>
    <dgm:cxn modelId="{2A6AADA0-F2E4-4476-9357-D0C470DD0190}" type="presOf" srcId="{6603314E-852C-44A3-AA64-BE61946368F4}" destId="{9AA3002B-FABA-48E1-85C2-8E274C900BE8}" srcOrd="0" destOrd="1" presId="urn:microsoft.com/office/officeart/2005/8/layout/default"/>
    <dgm:cxn modelId="{360D4EA7-86BC-4021-B46D-558BF22D33CC}" srcId="{81EDB015-5CA3-4789-A2AE-70663CFE03BC}" destId="{9EFFFB97-CDDC-4F1A-94B8-D50A123B685F}" srcOrd="2" destOrd="0" parTransId="{B18226C5-3C63-4B1A-9CA8-C22FC1FFF0D5}" sibTransId="{1E167C1F-3B9D-46F0-B655-8410520B3A8D}"/>
    <dgm:cxn modelId="{695205B1-F47E-42C3-BB35-BEE7FB29ECB8}" type="presOf" srcId="{6250CC74-BF06-41C9-A985-7F44D0451D6F}" destId="{D9781B89-46C6-47CE-81AD-7BEA1488A6E2}" srcOrd="0" destOrd="0" presId="urn:microsoft.com/office/officeart/2005/8/layout/default"/>
    <dgm:cxn modelId="{A30FA1B7-8FB9-415B-8477-5E05F2403E52}" type="presOf" srcId="{A92173C0-5EFC-4EF6-9579-8209622D80F4}" destId="{0F4190C6-9268-443E-9BE1-026D8E6408BA}" srcOrd="0" destOrd="1" presId="urn:microsoft.com/office/officeart/2005/8/layout/default"/>
    <dgm:cxn modelId="{F1E435C0-8B2B-4CEF-8C61-BDD5F05BC12C}" srcId="{81EDB015-5CA3-4789-A2AE-70663CFE03BC}" destId="{6CC520CC-5FFA-4712-9539-6D85D5590B9B}" srcOrd="1" destOrd="0" parTransId="{81612E08-AD9A-41C4-BFF0-9DD205254ABB}" sibTransId="{B4DB5875-BA67-431D-BBAB-10B45FB0AB87}"/>
    <dgm:cxn modelId="{A4E663C0-EB77-4D4E-BA82-A57D6812C5B4}" type="presOf" srcId="{869A8114-4ACC-4F43-AE1F-24986856F40F}" destId="{0CA23571-EA31-4799-BBDA-AD5C5D9FE058}" srcOrd="0" destOrd="1" presId="urn:microsoft.com/office/officeart/2005/8/layout/default"/>
    <dgm:cxn modelId="{96F549C2-06CB-4634-92A5-4C19DE00F6AC}" srcId="{92B996BC-84C8-4C71-84CF-D7171B9F34F2}" destId="{A92173C0-5EFC-4EF6-9579-8209622D80F4}" srcOrd="0" destOrd="0" parTransId="{5AA34774-60DC-4DB6-9E18-78660EEB9760}" sibTransId="{ED390AFC-2A57-4562-8B3E-EF2FF84A8908}"/>
    <dgm:cxn modelId="{8FA443C8-3685-4D9F-ACC9-43DD7485539F}" srcId="{81EDB015-5CA3-4789-A2AE-70663CFE03BC}" destId="{6250CC74-BF06-41C9-A985-7F44D0451D6F}" srcOrd="0" destOrd="0" parTransId="{C94A3EE5-C948-42D9-99F4-403AD3407C74}" sibTransId="{01FB6296-3D70-45BE-BCFB-173ECD0E723D}"/>
    <dgm:cxn modelId="{2B789FCE-E359-4330-AB23-B41AAB1974CC}" type="presOf" srcId="{81EDB015-5CA3-4789-A2AE-70663CFE03BC}" destId="{896C92AB-0F61-4808-B258-F6C52522F9D4}" srcOrd="0" destOrd="0" presId="urn:microsoft.com/office/officeart/2005/8/layout/default"/>
    <dgm:cxn modelId="{C43C74D5-8F50-4CE0-942B-B1559F899098}" srcId="{6250CC74-BF06-41C9-A985-7F44D0451D6F}" destId="{3B9E3112-4CFC-4F7B-B930-3B88E71CD084}" srcOrd="0" destOrd="0" parTransId="{52A77718-0043-4006-B396-CD03B6234382}" sibTransId="{1A24BE50-B519-4633-B5F7-6210F1B0A0A3}"/>
    <dgm:cxn modelId="{70D86ED6-69F7-4C89-879E-22D520DC130F}" srcId="{7088E4A5-70E6-486B-A4A5-5F849616AEA6}" destId="{6603314E-852C-44A3-AA64-BE61946368F4}" srcOrd="0" destOrd="0" parTransId="{D572E67E-9154-4982-A4F8-77588BEBDE31}" sibTransId="{72ECE3EB-672B-4314-80C7-68EF988E67CD}"/>
    <dgm:cxn modelId="{890E0CE6-4D4B-40D0-AC02-48023B3DC43E}" type="presOf" srcId="{CAF35F61-C079-4D8D-BD58-22363434DD42}" destId="{05E70E18-83DA-4042-8FC3-6314CBE15430}" srcOrd="0" destOrd="0" presId="urn:microsoft.com/office/officeart/2005/8/layout/default"/>
    <dgm:cxn modelId="{78BD52F9-8787-40AD-AE82-8198C1E6D91F}" srcId="{6CC520CC-5FFA-4712-9539-6D85D5590B9B}" destId="{AE7BEB8F-2720-4D2E-BD7A-A7DBA2CD35A7}" srcOrd="0" destOrd="0" parTransId="{13078E46-E930-4D44-B025-C618305DD546}" sibTransId="{F4384BA0-958B-4AB4-BDCE-A6F2E819A40F}"/>
    <dgm:cxn modelId="{F2B923FA-09AC-4DC2-ABB7-B948F00A7651}" srcId="{81EDB015-5CA3-4789-A2AE-70663CFE03BC}" destId="{7088E4A5-70E6-486B-A4A5-5F849616AEA6}" srcOrd="3" destOrd="0" parTransId="{39314843-60A0-40A9-AFD8-1D4CED2A3ACA}" sibTransId="{73A72666-DB34-4EDC-BF8C-78446875716D}"/>
    <dgm:cxn modelId="{2A435AF8-54F2-4164-A866-FA8F6E89B471}" type="presParOf" srcId="{896C92AB-0F61-4808-B258-F6C52522F9D4}" destId="{D9781B89-46C6-47CE-81AD-7BEA1488A6E2}" srcOrd="0" destOrd="0" presId="urn:microsoft.com/office/officeart/2005/8/layout/default"/>
    <dgm:cxn modelId="{9881DE52-20AB-458D-B4A0-5DA9E8515055}" type="presParOf" srcId="{896C92AB-0F61-4808-B258-F6C52522F9D4}" destId="{EF719C7B-36AF-478E-91AA-44C5E5442E87}" srcOrd="1" destOrd="0" presId="urn:microsoft.com/office/officeart/2005/8/layout/default"/>
    <dgm:cxn modelId="{5998F530-9436-4653-B956-B3F7987E2964}" type="presParOf" srcId="{896C92AB-0F61-4808-B258-F6C52522F9D4}" destId="{8629A739-F4EB-4566-AD66-C276EDF9910F}" srcOrd="2" destOrd="0" presId="urn:microsoft.com/office/officeart/2005/8/layout/default"/>
    <dgm:cxn modelId="{114AD068-00B9-41AB-9417-F371D80045D7}" type="presParOf" srcId="{896C92AB-0F61-4808-B258-F6C52522F9D4}" destId="{D18031B8-A30A-4BE7-9D62-9AA647E8BD66}" srcOrd="3" destOrd="0" presId="urn:microsoft.com/office/officeart/2005/8/layout/default"/>
    <dgm:cxn modelId="{3133243D-DBAE-4AAA-8392-0A8B3F3A0FE9}" type="presParOf" srcId="{896C92AB-0F61-4808-B258-F6C52522F9D4}" destId="{0CA23571-EA31-4799-BBDA-AD5C5D9FE058}" srcOrd="4" destOrd="0" presId="urn:microsoft.com/office/officeart/2005/8/layout/default"/>
    <dgm:cxn modelId="{1E4DD8BA-BB34-40F2-B5A6-66DC86705105}" type="presParOf" srcId="{896C92AB-0F61-4808-B258-F6C52522F9D4}" destId="{EA2BC440-B737-43D1-8C77-82294A713804}" srcOrd="5" destOrd="0" presId="urn:microsoft.com/office/officeart/2005/8/layout/default"/>
    <dgm:cxn modelId="{427B404D-DD5E-40B4-B147-9C77183CF488}" type="presParOf" srcId="{896C92AB-0F61-4808-B258-F6C52522F9D4}" destId="{9AA3002B-FABA-48E1-85C2-8E274C900BE8}" srcOrd="6" destOrd="0" presId="urn:microsoft.com/office/officeart/2005/8/layout/default"/>
    <dgm:cxn modelId="{EF6D78C7-35C2-4A59-BDC5-D858C126CF77}" type="presParOf" srcId="{896C92AB-0F61-4808-B258-F6C52522F9D4}" destId="{0BE2DFD7-B24C-421C-B95D-B5DAA76908F7}" srcOrd="7" destOrd="0" presId="urn:microsoft.com/office/officeart/2005/8/layout/default"/>
    <dgm:cxn modelId="{64B27A3F-A1DA-4B40-B2E8-47B2A6B4F2E5}" type="presParOf" srcId="{896C92AB-0F61-4808-B258-F6C52522F9D4}" destId="{32309517-473B-481E-8FAF-9758B1C38FC5}" srcOrd="8" destOrd="0" presId="urn:microsoft.com/office/officeart/2005/8/layout/default"/>
    <dgm:cxn modelId="{4EDF90EE-6AF0-4B48-A873-E4FBDE90C02D}" type="presParOf" srcId="{896C92AB-0F61-4808-B258-F6C52522F9D4}" destId="{DDECD2F0-291A-4A0E-A200-02021EA54F37}" srcOrd="9" destOrd="0" presId="urn:microsoft.com/office/officeart/2005/8/layout/default"/>
    <dgm:cxn modelId="{12630D60-B798-4002-91CB-89959FB0C653}" type="presParOf" srcId="{896C92AB-0F61-4808-B258-F6C52522F9D4}" destId="{0F4190C6-9268-443E-9BE1-026D8E6408BA}" srcOrd="10" destOrd="0" presId="urn:microsoft.com/office/officeart/2005/8/layout/default"/>
    <dgm:cxn modelId="{BCC43186-2958-4615-9F6F-48E4007F5ECD}" type="presParOf" srcId="{896C92AB-0F61-4808-B258-F6C52522F9D4}" destId="{F0CA381D-9C6A-4B4A-AA26-79267805E4AF}" srcOrd="11" destOrd="0" presId="urn:microsoft.com/office/officeart/2005/8/layout/default"/>
    <dgm:cxn modelId="{A9DC3A03-1E24-470F-B0F3-F36842496145}" type="presParOf" srcId="{896C92AB-0F61-4808-B258-F6C52522F9D4}" destId="{05E70E18-83DA-4042-8FC3-6314CBE15430}"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F1E479-645A-47D3-8F99-F0AA3305E565}">
      <dsp:nvSpPr>
        <dsp:cNvPr id="0" name=""/>
        <dsp:cNvSpPr/>
      </dsp:nvSpPr>
      <dsp:spPr>
        <a:xfrm>
          <a:off x="0" y="1741"/>
          <a:ext cx="9144000" cy="88258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7E5F6B-C519-409A-B313-64535A3DBA2E}">
      <dsp:nvSpPr>
        <dsp:cNvPr id="0" name=""/>
        <dsp:cNvSpPr/>
      </dsp:nvSpPr>
      <dsp:spPr>
        <a:xfrm>
          <a:off x="266981" y="200323"/>
          <a:ext cx="485421" cy="48542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C46A737-9ED1-4D9E-ACFA-A40289E7BA47}">
      <dsp:nvSpPr>
        <dsp:cNvPr id="0" name=""/>
        <dsp:cNvSpPr/>
      </dsp:nvSpPr>
      <dsp:spPr>
        <a:xfrm>
          <a:off x="1019385" y="1741"/>
          <a:ext cx="8124614" cy="8825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407" tIns="93407" rIns="93407" bIns="93407" numCol="1" spcCol="1270" anchor="ctr" anchorCtr="0">
          <a:noAutofit/>
        </a:bodyPr>
        <a:lstStyle/>
        <a:p>
          <a:pPr marL="0" lvl="0" indent="0" algn="l" defTabSz="977900">
            <a:lnSpc>
              <a:spcPct val="100000"/>
            </a:lnSpc>
            <a:spcBef>
              <a:spcPct val="0"/>
            </a:spcBef>
            <a:spcAft>
              <a:spcPct val="35000"/>
            </a:spcAft>
            <a:buNone/>
          </a:pPr>
          <a:r>
            <a:rPr lang="en-GB" sz="2200" kern="1200" dirty="0"/>
            <a:t>Identify whether the device or equipment can continue to operate normally.</a:t>
          </a:r>
          <a:endParaRPr lang="en-US" sz="2200" kern="1200" dirty="0"/>
        </a:p>
      </dsp:txBody>
      <dsp:txXfrm>
        <a:off x="1019385" y="1741"/>
        <a:ext cx="8124614" cy="882585"/>
      </dsp:txXfrm>
    </dsp:sp>
    <dsp:sp modelId="{1F579406-A50E-4150-BB08-3FB18704C374}">
      <dsp:nvSpPr>
        <dsp:cNvPr id="0" name=""/>
        <dsp:cNvSpPr/>
      </dsp:nvSpPr>
      <dsp:spPr>
        <a:xfrm>
          <a:off x="0" y="1104972"/>
          <a:ext cx="9144000" cy="88258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7FB5C9-8D8F-4AFD-945A-06A2EC76DED4}">
      <dsp:nvSpPr>
        <dsp:cNvPr id="0" name=""/>
        <dsp:cNvSpPr/>
      </dsp:nvSpPr>
      <dsp:spPr>
        <a:xfrm>
          <a:off x="266981" y="1303554"/>
          <a:ext cx="485421" cy="48542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60C2EE9-8928-4A63-8480-6DBDD5A5EFA2}">
      <dsp:nvSpPr>
        <dsp:cNvPr id="0" name=""/>
        <dsp:cNvSpPr/>
      </dsp:nvSpPr>
      <dsp:spPr>
        <a:xfrm>
          <a:off x="1019385" y="1104972"/>
          <a:ext cx="8124614" cy="8825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407" tIns="93407" rIns="93407" bIns="93407" numCol="1" spcCol="1270" anchor="ctr" anchorCtr="0">
          <a:noAutofit/>
        </a:bodyPr>
        <a:lstStyle/>
        <a:p>
          <a:pPr marL="0" lvl="0" indent="0" algn="l" defTabSz="977900">
            <a:lnSpc>
              <a:spcPct val="100000"/>
            </a:lnSpc>
            <a:spcBef>
              <a:spcPct val="0"/>
            </a:spcBef>
            <a:spcAft>
              <a:spcPct val="35000"/>
            </a:spcAft>
            <a:buNone/>
          </a:pPr>
          <a:r>
            <a:rPr lang="en-GB" sz="2200" kern="1200"/>
            <a:t>Adjust and keep the environment safe.</a:t>
          </a:r>
          <a:endParaRPr lang="en-US" sz="2200" kern="1200"/>
        </a:p>
      </dsp:txBody>
      <dsp:txXfrm>
        <a:off x="1019385" y="1104972"/>
        <a:ext cx="8124614" cy="882585"/>
      </dsp:txXfrm>
    </dsp:sp>
    <dsp:sp modelId="{033C66F3-4103-41E1-B392-7E87E4E7D388}">
      <dsp:nvSpPr>
        <dsp:cNvPr id="0" name=""/>
        <dsp:cNvSpPr/>
      </dsp:nvSpPr>
      <dsp:spPr>
        <a:xfrm>
          <a:off x="0" y="2208204"/>
          <a:ext cx="9144000" cy="88258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FA7CBB-6A41-4EFF-B8DD-DA1AC8FE9756}">
      <dsp:nvSpPr>
        <dsp:cNvPr id="0" name=""/>
        <dsp:cNvSpPr/>
      </dsp:nvSpPr>
      <dsp:spPr>
        <a:xfrm>
          <a:off x="266981" y="2406785"/>
          <a:ext cx="485421" cy="48542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E0FCCC2-99C6-4D7C-9DB9-C45C73BFCF6D}">
      <dsp:nvSpPr>
        <dsp:cNvPr id="0" name=""/>
        <dsp:cNvSpPr/>
      </dsp:nvSpPr>
      <dsp:spPr>
        <a:xfrm>
          <a:off x="1019385" y="2208204"/>
          <a:ext cx="8124614" cy="8825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407" tIns="93407" rIns="93407" bIns="93407" numCol="1" spcCol="1270" anchor="ctr" anchorCtr="0">
          <a:noAutofit/>
        </a:bodyPr>
        <a:lstStyle/>
        <a:p>
          <a:pPr marL="0" lvl="0" indent="0" algn="l" defTabSz="977900">
            <a:lnSpc>
              <a:spcPct val="100000"/>
            </a:lnSpc>
            <a:spcBef>
              <a:spcPct val="0"/>
            </a:spcBef>
            <a:spcAft>
              <a:spcPct val="35000"/>
            </a:spcAft>
            <a:buNone/>
          </a:pPr>
          <a:r>
            <a:rPr lang="en-GB" sz="2200" kern="1200"/>
            <a:t>Detect any damage to the equipment.</a:t>
          </a:r>
          <a:endParaRPr lang="en-US" sz="2200" kern="1200"/>
        </a:p>
      </dsp:txBody>
      <dsp:txXfrm>
        <a:off x="1019385" y="2208204"/>
        <a:ext cx="8124614" cy="882585"/>
      </dsp:txXfrm>
    </dsp:sp>
    <dsp:sp modelId="{F4D9608D-FEA5-4EE7-8698-79FDFBBA5E22}">
      <dsp:nvSpPr>
        <dsp:cNvPr id="0" name=""/>
        <dsp:cNvSpPr/>
      </dsp:nvSpPr>
      <dsp:spPr>
        <a:xfrm>
          <a:off x="0" y="3311435"/>
          <a:ext cx="9144000" cy="88258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A739AF-E596-451C-8AA4-F9AE795C99CF}">
      <dsp:nvSpPr>
        <dsp:cNvPr id="0" name=""/>
        <dsp:cNvSpPr/>
      </dsp:nvSpPr>
      <dsp:spPr>
        <a:xfrm>
          <a:off x="266981" y="3510017"/>
          <a:ext cx="485421" cy="48542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53DE267-EA2E-4A06-A839-E54C1881D0BA}">
      <dsp:nvSpPr>
        <dsp:cNvPr id="0" name=""/>
        <dsp:cNvSpPr/>
      </dsp:nvSpPr>
      <dsp:spPr>
        <a:xfrm>
          <a:off x="1019385" y="3311435"/>
          <a:ext cx="8124614" cy="8825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407" tIns="93407" rIns="93407" bIns="93407" numCol="1" spcCol="1270" anchor="ctr" anchorCtr="0">
          <a:noAutofit/>
        </a:bodyPr>
        <a:lstStyle/>
        <a:p>
          <a:pPr marL="0" lvl="0" indent="0" algn="l" defTabSz="977900">
            <a:lnSpc>
              <a:spcPct val="100000"/>
            </a:lnSpc>
            <a:spcBef>
              <a:spcPct val="0"/>
            </a:spcBef>
            <a:spcAft>
              <a:spcPct val="35000"/>
            </a:spcAft>
            <a:buNone/>
          </a:pPr>
          <a:r>
            <a:rPr lang="en-GB" sz="2200" kern="1200"/>
            <a:t>Identify failures and remedy them before they give rise to unacceptable risks</a:t>
          </a:r>
          <a:endParaRPr lang="en-US" sz="2200" kern="1200"/>
        </a:p>
      </dsp:txBody>
      <dsp:txXfrm>
        <a:off x="1019385" y="3311435"/>
        <a:ext cx="8124614" cy="88258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781B89-46C6-47CE-81AD-7BEA1488A6E2}">
      <dsp:nvSpPr>
        <dsp:cNvPr id="0" name=""/>
        <dsp:cNvSpPr/>
      </dsp:nvSpPr>
      <dsp:spPr>
        <a:xfrm>
          <a:off x="3378" y="273858"/>
          <a:ext cx="2680409" cy="1608245"/>
        </a:xfrm>
        <a:prstGeom prst="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Minimize</a:t>
          </a:r>
        </a:p>
        <a:p>
          <a:pPr marL="114300" lvl="1" indent="-114300" algn="l" defTabSz="577850">
            <a:lnSpc>
              <a:spcPct val="90000"/>
            </a:lnSpc>
            <a:spcBef>
              <a:spcPct val="0"/>
            </a:spcBef>
            <a:spcAft>
              <a:spcPct val="15000"/>
            </a:spcAft>
            <a:buChar char="•"/>
          </a:pPr>
          <a:r>
            <a:rPr lang="en-US" sz="1300" kern="1200" dirty="0"/>
            <a:t>Minimize corrective actions as much as possible. Intervene with maintenance before the breakdown occurs, being able to plan the necessary tasks and resources.</a:t>
          </a:r>
        </a:p>
      </dsp:txBody>
      <dsp:txXfrm>
        <a:off x="3378" y="273858"/>
        <a:ext cx="2680409" cy="1608245"/>
      </dsp:txXfrm>
    </dsp:sp>
    <dsp:sp modelId="{8629A739-F4EB-4566-AD66-C276EDF9910F}">
      <dsp:nvSpPr>
        <dsp:cNvPr id="0" name=""/>
        <dsp:cNvSpPr/>
      </dsp:nvSpPr>
      <dsp:spPr>
        <a:xfrm>
          <a:off x="2951829" y="273858"/>
          <a:ext cx="2680409" cy="1608245"/>
        </a:xfrm>
        <a:prstGeom prst="rect">
          <a:avLst/>
        </a:prstGeom>
        <a:solidFill>
          <a:schemeClr val="accent2">
            <a:hueOff val="-1459072"/>
            <a:satOff val="-1317"/>
            <a:lumOff val="-294"/>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Reduce</a:t>
          </a:r>
        </a:p>
        <a:p>
          <a:pPr marL="114300" lvl="1" indent="-114300" algn="l" defTabSz="577850">
            <a:lnSpc>
              <a:spcPct val="90000"/>
            </a:lnSpc>
            <a:spcBef>
              <a:spcPct val="0"/>
            </a:spcBef>
            <a:spcAft>
              <a:spcPct val="15000"/>
            </a:spcAft>
            <a:buChar char="•"/>
          </a:pPr>
          <a:r>
            <a:rPr lang="en-US" sz="1300" kern="1200"/>
            <a:t>Reduce expenses for maintenance and repairs.</a:t>
          </a:r>
        </a:p>
      </dsp:txBody>
      <dsp:txXfrm>
        <a:off x="2951829" y="273858"/>
        <a:ext cx="2680409" cy="1608245"/>
      </dsp:txXfrm>
    </dsp:sp>
    <dsp:sp modelId="{0CA23571-EA31-4799-BBDA-AD5C5D9FE058}">
      <dsp:nvSpPr>
        <dsp:cNvPr id="0" name=""/>
        <dsp:cNvSpPr/>
      </dsp:nvSpPr>
      <dsp:spPr>
        <a:xfrm>
          <a:off x="5900280" y="273858"/>
          <a:ext cx="2680409" cy="1608245"/>
        </a:xfrm>
        <a:prstGeom prst="rect">
          <a:avLst/>
        </a:prstGeom>
        <a:solidFill>
          <a:schemeClr val="accent2">
            <a:hueOff val="-2918144"/>
            <a:satOff val="-2633"/>
            <a:lumOff val="-587"/>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Increase</a:t>
          </a:r>
        </a:p>
        <a:p>
          <a:pPr marL="114300" lvl="1" indent="-114300" algn="l" defTabSz="577850">
            <a:lnSpc>
              <a:spcPct val="90000"/>
            </a:lnSpc>
            <a:spcBef>
              <a:spcPct val="0"/>
            </a:spcBef>
            <a:spcAft>
              <a:spcPct val="15000"/>
            </a:spcAft>
            <a:buChar char="•"/>
          </a:pPr>
          <a:r>
            <a:rPr lang="en-US" sz="1300" kern="1200"/>
            <a:t>Increase the availability of machinery, thus increasing its productive capacity and obtaining greater profitability.</a:t>
          </a:r>
        </a:p>
      </dsp:txBody>
      <dsp:txXfrm>
        <a:off x="5900280" y="273858"/>
        <a:ext cx="2680409" cy="1608245"/>
      </dsp:txXfrm>
    </dsp:sp>
    <dsp:sp modelId="{9AA3002B-FABA-48E1-85C2-8E274C900BE8}">
      <dsp:nvSpPr>
        <dsp:cNvPr id="0" name=""/>
        <dsp:cNvSpPr/>
      </dsp:nvSpPr>
      <dsp:spPr>
        <a:xfrm>
          <a:off x="8848731" y="273858"/>
          <a:ext cx="2680409" cy="1608245"/>
        </a:xfrm>
        <a:prstGeom prst="rect">
          <a:avLst/>
        </a:prstGeom>
        <a:solidFill>
          <a:schemeClr val="accent2">
            <a:hueOff val="-4377215"/>
            <a:satOff val="-3950"/>
            <a:lumOff val="-881"/>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Extend</a:t>
          </a:r>
        </a:p>
        <a:p>
          <a:pPr marL="114300" lvl="1" indent="-114300" algn="l" defTabSz="577850">
            <a:lnSpc>
              <a:spcPct val="90000"/>
            </a:lnSpc>
            <a:spcBef>
              <a:spcPct val="0"/>
            </a:spcBef>
            <a:spcAft>
              <a:spcPct val="15000"/>
            </a:spcAft>
            <a:buChar char="•"/>
          </a:pPr>
          <a:r>
            <a:rPr lang="en-US" sz="1300" kern="1200"/>
            <a:t>Extend the useful life of the equipment, so that they can continue to function perfectly for as long as possible without having to be replaced by new ones.</a:t>
          </a:r>
        </a:p>
      </dsp:txBody>
      <dsp:txXfrm>
        <a:off x="8848731" y="273858"/>
        <a:ext cx="2680409" cy="1608245"/>
      </dsp:txXfrm>
    </dsp:sp>
    <dsp:sp modelId="{32309517-473B-481E-8FAF-9758B1C38FC5}">
      <dsp:nvSpPr>
        <dsp:cNvPr id="0" name=""/>
        <dsp:cNvSpPr/>
      </dsp:nvSpPr>
      <dsp:spPr>
        <a:xfrm>
          <a:off x="1477604" y="2150145"/>
          <a:ext cx="2680409" cy="1608245"/>
        </a:xfrm>
        <a:prstGeom prst="rect">
          <a:avLst/>
        </a:prstGeom>
        <a:solidFill>
          <a:schemeClr val="accent2">
            <a:hueOff val="-5836287"/>
            <a:satOff val="-5267"/>
            <a:lumOff val="-1175"/>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Increase</a:t>
          </a:r>
        </a:p>
        <a:p>
          <a:pPr marL="114300" lvl="1" indent="-114300" algn="l" defTabSz="577850">
            <a:lnSpc>
              <a:spcPct val="90000"/>
            </a:lnSpc>
            <a:spcBef>
              <a:spcPct val="0"/>
            </a:spcBef>
            <a:spcAft>
              <a:spcPct val="15000"/>
            </a:spcAft>
            <a:buChar char="•"/>
          </a:pPr>
          <a:r>
            <a:rPr lang="en-US" sz="1300" kern="1200"/>
            <a:t>Increase the productivity of the machinery and the operator, thus avoiding downtime.</a:t>
          </a:r>
        </a:p>
      </dsp:txBody>
      <dsp:txXfrm>
        <a:off x="1477604" y="2150145"/>
        <a:ext cx="2680409" cy="1608245"/>
      </dsp:txXfrm>
    </dsp:sp>
    <dsp:sp modelId="{0F4190C6-9268-443E-9BE1-026D8E6408BA}">
      <dsp:nvSpPr>
        <dsp:cNvPr id="0" name=""/>
        <dsp:cNvSpPr/>
      </dsp:nvSpPr>
      <dsp:spPr>
        <a:xfrm>
          <a:off x="4426055" y="2150145"/>
          <a:ext cx="2680409" cy="1608245"/>
        </a:xfrm>
        <a:prstGeom prst="rect">
          <a:avLst/>
        </a:prstGeom>
        <a:solidFill>
          <a:schemeClr val="accent2">
            <a:hueOff val="-7295359"/>
            <a:satOff val="-6583"/>
            <a:lumOff val="-1468"/>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Avoid</a:t>
          </a:r>
        </a:p>
        <a:p>
          <a:pPr marL="114300" lvl="1" indent="-114300" algn="l" defTabSz="577850">
            <a:lnSpc>
              <a:spcPct val="90000"/>
            </a:lnSpc>
            <a:spcBef>
              <a:spcPct val="0"/>
            </a:spcBef>
            <a:spcAft>
              <a:spcPct val="15000"/>
            </a:spcAft>
            <a:buChar char="•"/>
          </a:pPr>
          <a:r>
            <a:rPr lang="en-US" sz="1300" kern="1200"/>
            <a:t>Avoid the loss of raw material that becomes unusable due to poor processing in the manufacturing chain.</a:t>
          </a:r>
        </a:p>
      </dsp:txBody>
      <dsp:txXfrm>
        <a:off x="4426055" y="2150145"/>
        <a:ext cx="2680409" cy="1608245"/>
      </dsp:txXfrm>
    </dsp:sp>
    <dsp:sp modelId="{05E70E18-83DA-4042-8FC3-6314CBE15430}">
      <dsp:nvSpPr>
        <dsp:cNvPr id="0" name=""/>
        <dsp:cNvSpPr/>
      </dsp:nvSpPr>
      <dsp:spPr>
        <a:xfrm>
          <a:off x="7374505" y="2150145"/>
          <a:ext cx="2680409" cy="1608245"/>
        </a:xfrm>
        <a:prstGeom prst="rect">
          <a:avLst/>
        </a:prstGeom>
        <a:solidFill>
          <a:schemeClr val="accent2">
            <a:hueOff val="-8754431"/>
            <a:satOff val="-7900"/>
            <a:lumOff val="-176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Reduce</a:t>
          </a:r>
        </a:p>
        <a:p>
          <a:pPr marL="114300" lvl="1" indent="-114300" algn="l" defTabSz="577850">
            <a:lnSpc>
              <a:spcPct val="90000"/>
            </a:lnSpc>
            <a:spcBef>
              <a:spcPct val="0"/>
            </a:spcBef>
            <a:spcAft>
              <a:spcPct val="15000"/>
            </a:spcAft>
            <a:buChar char="•"/>
          </a:pPr>
          <a:r>
            <a:rPr lang="en-US" sz="1300" kern="1200"/>
            <a:t>Reduce the risks of accidents at work due to breakage of components.</a:t>
          </a:r>
        </a:p>
      </dsp:txBody>
      <dsp:txXfrm>
        <a:off x="7374505" y="2150145"/>
        <a:ext cx="2680409" cy="160824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6F44B86-6139-4AB9-AA80-AE1D78CF6F44}" type="datetimeFigureOut">
              <a:rPr lang="en-GB" smtClean="0"/>
              <a:t>17/04/2023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0F259E-7F54-4917-9AC7-8F481EB602C7}"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255546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F44B86-6139-4AB9-AA80-AE1D78CF6F44}" type="datetimeFigureOut">
              <a:rPr lang="en-GB" smtClean="0"/>
              <a:t>17/04/2023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0F259E-7F54-4917-9AC7-8F481EB602C7}" type="slidenum">
              <a:rPr lang="en-GB" smtClean="0"/>
              <a:t>‹#›</a:t>
            </a:fld>
            <a:endParaRPr lang="en-GB"/>
          </a:p>
        </p:txBody>
      </p:sp>
    </p:spTree>
    <p:extLst>
      <p:ext uri="{BB962C8B-B14F-4D97-AF65-F5344CB8AC3E}">
        <p14:creationId xmlns:p14="http://schemas.microsoft.com/office/powerpoint/2010/main" val="26066831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F44B86-6139-4AB9-AA80-AE1D78CF6F44}" type="datetimeFigureOut">
              <a:rPr lang="en-GB" smtClean="0"/>
              <a:t>17/04/2023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0F259E-7F54-4917-9AC7-8F481EB602C7}" type="slidenum">
              <a:rPr lang="en-GB" smtClean="0"/>
              <a:t>‹#›</a:t>
            </a:fld>
            <a:endParaRPr lang="en-GB"/>
          </a:p>
        </p:txBody>
      </p:sp>
    </p:spTree>
    <p:extLst>
      <p:ext uri="{BB962C8B-B14F-4D97-AF65-F5344CB8AC3E}">
        <p14:creationId xmlns:p14="http://schemas.microsoft.com/office/powerpoint/2010/main" val="16603749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6F44B86-6139-4AB9-AA80-AE1D78CF6F44}" type="datetimeFigureOut">
              <a:rPr lang="en-GB" smtClean="0"/>
              <a:t>17/04/2023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E0F259E-7F54-4917-9AC7-8F481EB602C7}" type="slidenum">
              <a:rPr lang="en-GB" smtClean="0"/>
              <a:t>‹#›</a:t>
            </a:fld>
            <a:endParaRPr lang="en-GB"/>
          </a:p>
        </p:txBody>
      </p:sp>
    </p:spTree>
    <p:extLst>
      <p:ext uri="{BB962C8B-B14F-4D97-AF65-F5344CB8AC3E}">
        <p14:creationId xmlns:p14="http://schemas.microsoft.com/office/powerpoint/2010/main" val="11659735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6F44B86-6139-4AB9-AA80-AE1D78CF6F44}" type="datetimeFigureOut">
              <a:rPr lang="en-GB" smtClean="0"/>
              <a:t>17/04/2023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E0F259E-7F54-4917-9AC7-8F481EB602C7}" type="slidenum">
              <a:rPr lang="en-GB" smtClean="0"/>
              <a:t>‹#›</a:t>
            </a:fld>
            <a:endParaRPr lang="en-GB"/>
          </a:p>
        </p:txBody>
      </p:sp>
    </p:spTree>
    <p:extLst>
      <p:ext uri="{BB962C8B-B14F-4D97-AF65-F5344CB8AC3E}">
        <p14:creationId xmlns:p14="http://schemas.microsoft.com/office/powerpoint/2010/main" val="20624591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6F44B86-6139-4AB9-AA80-AE1D78CF6F44}" type="datetimeFigureOut">
              <a:rPr lang="en-GB" smtClean="0"/>
              <a:t>17/04/2023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E0F259E-7F54-4917-9AC7-8F481EB602C7}" type="slidenum">
              <a:rPr lang="en-GB" smtClean="0"/>
              <a:t>‹#›</a:t>
            </a:fld>
            <a:endParaRPr lang="en-GB"/>
          </a:p>
        </p:txBody>
      </p:sp>
    </p:spTree>
    <p:extLst>
      <p:ext uri="{BB962C8B-B14F-4D97-AF65-F5344CB8AC3E}">
        <p14:creationId xmlns:p14="http://schemas.microsoft.com/office/powerpoint/2010/main" val="4881897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6F44B86-6139-4AB9-AA80-AE1D78CF6F44}" type="datetimeFigureOut">
              <a:rPr lang="en-GB" smtClean="0"/>
              <a:t>17/04/2023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E0F259E-7F54-4917-9AC7-8F481EB602C7}" type="slidenum">
              <a:rPr lang="en-GB" smtClean="0"/>
              <a:t>‹#›</a:t>
            </a:fld>
            <a:endParaRPr lang="en-GB"/>
          </a:p>
        </p:txBody>
      </p:sp>
    </p:spTree>
    <p:extLst>
      <p:ext uri="{BB962C8B-B14F-4D97-AF65-F5344CB8AC3E}">
        <p14:creationId xmlns:p14="http://schemas.microsoft.com/office/powerpoint/2010/main" val="12118615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F44B86-6139-4AB9-AA80-AE1D78CF6F44}" type="datetimeFigureOut">
              <a:rPr lang="en-GB" smtClean="0"/>
              <a:t>17/04/2023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E0F259E-7F54-4917-9AC7-8F481EB602C7}" type="slidenum">
              <a:rPr lang="en-GB" smtClean="0"/>
              <a:t>‹#›</a:t>
            </a:fld>
            <a:endParaRPr lang="en-GB"/>
          </a:p>
        </p:txBody>
      </p:sp>
    </p:spTree>
    <p:extLst>
      <p:ext uri="{BB962C8B-B14F-4D97-AF65-F5344CB8AC3E}">
        <p14:creationId xmlns:p14="http://schemas.microsoft.com/office/powerpoint/2010/main" val="15420876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F44B86-6139-4AB9-AA80-AE1D78CF6F44}" type="datetimeFigureOut">
              <a:rPr lang="en-GB" smtClean="0"/>
              <a:t>17/04/2023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E0F259E-7F54-4917-9AC7-8F481EB602C7}" type="slidenum">
              <a:rPr lang="en-GB" smtClean="0"/>
              <a:t>‹#›</a:t>
            </a:fld>
            <a:endParaRPr lang="en-GB"/>
          </a:p>
        </p:txBody>
      </p:sp>
    </p:spTree>
    <p:extLst>
      <p:ext uri="{BB962C8B-B14F-4D97-AF65-F5344CB8AC3E}">
        <p14:creationId xmlns:p14="http://schemas.microsoft.com/office/powerpoint/2010/main" val="25520462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76F44B86-6139-4AB9-AA80-AE1D78CF6F44}" type="datetimeFigureOut">
              <a:rPr lang="en-GB" smtClean="0"/>
              <a:t>17/04/2023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E0F259E-7F54-4917-9AC7-8F481EB602C7}" type="slidenum">
              <a:rPr lang="en-GB" smtClean="0"/>
              <a:t>‹#›</a:t>
            </a:fld>
            <a:endParaRPr lang="en-GB"/>
          </a:p>
        </p:txBody>
      </p:sp>
    </p:spTree>
    <p:extLst>
      <p:ext uri="{BB962C8B-B14F-4D97-AF65-F5344CB8AC3E}">
        <p14:creationId xmlns:p14="http://schemas.microsoft.com/office/powerpoint/2010/main" val="18407339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F44B86-6139-4AB9-AA80-AE1D78CF6F44}" type="datetimeFigureOut">
              <a:rPr lang="en-GB" smtClean="0"/>
              <a:t>17/04/2023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0F259E-7F54-4917-9AC7-8F481EB602C7}" type="slidenum">
              <a:rPr lang="en-GB" smtClean="0"/>
              <a:t>‹#›</a:t>
            </a:fld>
            <a:endParaRPr lang="en-GB"/>
          </a:p>
        </p:txBody>
      </p:sp>
    </p:spTree>
    <p:extLst>
      <p:ext uri="{BB962C8B-B14F-4D97-AF65-F5344CB8AC3E}">
        <p14:creationId xmlns:p14="http://schemas.microsoft.com/office/powerpoint/2010/main" val="1975443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F44B86-6139-4AB9-AA80-AE1D78CF6F44}" type="datetimeFigureOut">
              <a:rPr lang="en-GB" smtClean="0"/>
              <a:t>17/04/2023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0F259E-7F54-4917-9AC7-8F481EB602C7}"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6641227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F44B86-6139-4AB9-AA80-AE1D78CF6F44}" type="datetimeFigureOut">
              <a:rPr lang="en-GB" smtClean="0"/>
              <a:t>17/04/2023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0F259E-7F54-4917-9AC7-8F481EB602C7}" type="slidenum">
              <a:rPr lang="en-GB" smtClean="0"/>
              <a:t>‹#›</a:t>
            </a:fld>
            <a:endParaRPr lang="en-GB"/>
          </a:p>
        </p:txBody>
      </p:sp>
    </p:spTree>
    <p:extLst>
      <p:ext uri="{BB962C8B-B14F-4D97-AF65-F5344CB8AC3E}">
        <p14:creationId xmlns:p14="http://schemas.microsoft.com/office/powerpoint/2010/main" val="4381479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F44B86-6139-4AB9-AA80-AE1D78CF6F44}" type="datetimeFigureOut">
              <a:rPr lang="en-GB" smtClean="0"/>
              <a:t>17/04/2023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0F259E-7F54-4917-9AC7-8F481EB602C7}"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2378959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F44B86-6139-4AB9-AA80-AE1D78CF6F44}" type="datetimeFigureOut">
              <a:rPr lang="en-GB" smtClean="0"/>
              <a:t>17/04/2023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0F259E-7F54-4917-9AC7-8F481EB602C7}" type="slidenum">
              <a:rPr lang="en-GB" smtClean="0"/>
              <a:t>‹#›</a:t>
            </a:fld>
            <a:endParaRPr lang="en-GB"/>
          </a:p>
        </p:txBody>
      </p:sp>
    </p:spTree>
    <p:extLst>
      <p:ext uri="{BB962C8B-B14F-4D97-AF65-F5344CB8AC3E}">
        <p14:creationId xmlns:p14="http://schemas.microsoft.com/office/powerpoint/2010/main" val="34428324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F44B86-6139-4AB9-AA80-AE1D78CF6F44}" type="datetimeFigureOut">
              <a:rPr lang="en-GB" smtClean="0"/>
              <a:t>17/04/2023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0F259E-7F54-4917-9AC7-8F481EB602C7}" type="slidenum">
              <a:rPr lang="en-GB" smtClean="0"/>
              <a:t>‹#›</a:t>
            </a:fld>
            <a:endParaRPr lang="en-GB"/>
          </a:p>
        </p:txBody>
      </p:sp>
    </p:spTree>
    <p:extLst>
      <p:ext uri="{BB962C8B-B14F-4D97-AF65-F5344CB8AC3E}">
        <p14:creationId xmlns:p14="http://schemas.microsoft.com/office/powerpoint/2010/main" val="20587874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F44B86-6139-4AB9-AA80-AE1D78CF6F44}" type="datetimeFigureOut">
              <a:rPr lang="en-GB" smtClean="0"/>
              <a:t>17/04/2023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0F259E-7F54-4917-9AC7-8F481EB602C7}" type="slidenum">
              <a:rPr lang="en-GB" smtClean="0"/>
              <a:t>‹#›</a:t>
            </a:fld>
            <a:endParaRPr lang="en-GB"/>
          </a:p>
        </p:txBody>
      </p:sp>
    </p:spTree>
    <p:extLst>
      <p:ext uri="{BB962C8B-B14F-4D97-AF65-F5344CB8AC3E}">
        <p14:creationId xmlns:p14="http://schemas.microsoft.com/office/powerpoint/2010/main" val="26680771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76F44B86-6139-4AB9-AA80-AE1D78CF6F44}" type="datetimeFigureOut">
              <a:rPr lang="en-GB" smtClean="0"/>
              <a:t>17/04/2023</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3E0F259E-7F54-4917-9AC7-8F481EB602C7}" type="slidenum">
              <a:rPr lang="en-GB" smtClean="0"/>
              <a:t>‹#›</a:t>
            </a:fld>
            <a:endParaRPr lang="en-GB"/>
          </a:p>
        </p:txBody>
      </p:sp>
    </p:spTree>
    <p:extLst>
      <p:ext uri="{BB962C8B-B14F-4D97-AF65-F5344CB8AC3E}">
        <p14:creationId xmlns:p14="http://schemas.microsoft.com/office/powerpoint/2010/main" val="421277662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B6F0C-6349-9376-1E81-F20C1CA85C5B}"/>
              </a:ext>
            </a:extLst>
          </p:cNvPr>
          <p:cNvSpPr>
            <a:spLocks noGrp="1"/>
          </p:cNvSpPr>
          <p:nvPr>
            <p:ph type="ctrTitle"/>
          </p:nvPr>
        </p:nvSpPr>
        <p:spPr/>
        <p:txBody>
          <a:bodyPr/>
          <a:lstStyle/>
          <a:p>
            <a:r>
              <a:rPr lang="en-GB" dirty="0"/>
              <a:t>Annual maintenance of equipment in the workplace.</a:t>
            </a:r>
          </a:p>
        </p:txBody>
      </p:sp>
      <p:sp>
        <p:nvSpPr>
          <p:cNvPr id="3" name="Subtitle 2">
            <a:extLst>
              <a:ext uri="{FF2B5EF4-FFF2-40B4-BE49-F238E27FC236}">
                <a16:creationId xmlns:a16="http://schemas.microsoft.com/office/drawing/2014/main" id="{76934756-13EB-34ED-9BB4-7E0DDFACE694}"/>
              </a:ext>
            </a:extLst>
          </p:cNvPr>
          <p:cNvSpPr>
            <a:spLocks noGrp="1"/>
          </p:cNvSpPr>
          <p:nvPr>
            <p:ph type="subTitle" idx="1"/>
          </p:nvPr>
        </p:nvSpPr>
        <p:spPr/>
        <p:txBody>
          <a:bodyPr/>
          <a:lstStyle/>
          <a:p>
            <a:r>
              <a:rPr lang="en-GB" dirty="0"/>
              <a:t>Mr Eduardo Romero </a:t>
            </a:r>
          </a:p>
          <a:p>
            <a:r>
              <a:rPr lang="en-GB" dirty="0"/>
              <a:t>2218942</a:t>
            </a:r>
          </a:p>
          <a:p>
            <a:endParaRPr lang="en-GB" dirty="0"/>
          </a:p>
        </p:txBody>
      </p:sp>
    </p:spTree>
    <p:extLst>
      <p:ext uri="{BB962C8B-B14F-4D97-AF65-F5344CB8AC3E}">
        <p14:creationId xmlns:p14="http://schemas.microsoft.com/office/powerpoint/2010/main" val="18174803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ECC9B-9D27-0F6A-CAE3-78B0455C3CD8}"/>
              </a:ext>
            </a:extLst>
          </p:cNvPr>
          <p:cNvSpPr>
            <a:spLocks noGrp="1"/>
          </p:cNvSpPr>
          <p:nvPr>
            <p:ph type="ctrTitle"/>
          </p:nvPr>
        </p:nvSpPr>
        <p:spPr>
          <a:xfrm>
            <a:off x="216131" y="609601"/>
            <a:ext cx="5879869" cy="713873"/>
          </a:xfrm>
        </p:spPr>
        <p:txBody>
          <a:bodyPr>
            <a:normAutofit fontScale="90000"/>
          </a:bodyPr>
          <a:lstStyle/>
          <a:p>
            <a:r>
              <a:rPr lang="en-GB" dirty="0"/>
              <a:t>Aim of the project</a:t>
            </a:r>
          </a:p>
        </p:txBody>
      </p:sp>
      <p:sp>
        <p:nvSpPr>
          <p:cNvPr id="3" name="Subtitle 2">
            <a:extLst>
              <a:ext uri="{FF2B5EF4-FFF2-40B4-BE49-F238E27FC236}">
                <a16:creationId xmlns:a16="http://schemas.microsoft.com/office/drawing/2014/main" id="{812B57E1-694D-19AF-0E9C-D42AAAD257BA}"/>
              </a:ext>
            </a:extLst>
          </p:cNvPr>
          <p:cNvSpPr>
            <a:spLocks noGrp="1"/>
          </p:cNvSpPr>
          <p:nvPr>
            <p:ph type="subTitle" idx="1"/>
          </p:nvPr>
        </p:nvSpPr>
        <p:spPr>
          <a:xfrm>
            <a:off x="1524000" y="2277687"/>
            <a:ext cx="9144000" cy="3696682"/>
          </a:xfrm>
        </p:spPr>
        <p:txBody>
          <a:bodyPr/>
          <a:lstStyle/>
          <a:p>
            <a:pPr algn="l"/>
            <a:endParaRPr lang="en-GB" dirty="0"/>
          </a:p>
        </p:txBody>
      </p:sp>
      <p:graphicFrame>
        <p:nvGraphicFramePr>
          <p:cNvPr id="5" name="Content Placeholder 10">
            <a:extLst>
              <a:ext uri="{FF2B5EF4-FFF2-40B4-BE49-F238E27FC236}">
                <a16:creationId xmlns:a16="http://schemas.microsoft.com/office/drawing/2014/main" id="{1FE824CC-820D-D2E7-A971-C420441D9BFA}"/>
              </a:ext>
            </a:extLst>
          </p:cNvPr>
          <p:cNvGraphicFramePr>
            <a:graphicFrameLocks noGrp="1"/>
          </p:cNvGraphicFramePr>
          <p:nvPr>
            <p:ph idx="4294967295"/>
            <p:extLst>
              <p:ext uri="{D42A27DB-BD31-4B8C-83A1-F6EECF244321}">
                <p14:modId xmlns:p14="http://schemas.microsoft.com/office/powerpoint/2010/main" val="1423002834"/>
              </p:ext>
            </p:extLst>
          </p:nvPr>
        </p:nvGraphicFramePr>
        <p:xfrm>
          <a:off x="0" y="2052638"/>
          <a:ext cx="9144000" cy="41957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902559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08ED5-36DB-9F7E-B937-6959864AA76D}"/>
              </a:ext>
            </a:extLst>
          </p:cNvPr>
          <p:cNvSpPr>
            <a:spLocks noGrp="1"/>
          </p:cNvSpPr>
          <p:nvPr>
            <p:ph type="ctrTitle"/>
          </p:nvPr>
        </p:nvSpPr>
        <p:spPr>
          <a:xfrm>
            <a:off x="433137" y="336884"/>
            <a:ext cx="11520564" cy="1159408"/>
          </a:xfrm>
        </p:spPr>
        <p:txBody>
          <a:bodyPr>
            <a:normAutofit fontScale="90000"/>
          </a:bodyPr>
          <a:lstStyle/>
          <a:p>
            <a:r>
              <a:rPr lang="en-GB" dirty="0"/>
              <a:t>Objectives / objects of the project</a:t>
            </a:r>
          </a:p>
        </p:txBody>
      </p:sp>
      <p:sp>
        <p:nvSpPr>
          <p:cNvPr id="3" name="Subtitle 2">
            <a:extLst>
              <a:ext uri="{FF2B5EF4-FFF2-40B4-BE49-F238E27FC236}">
                <a16:creationId xmlns:a16="http://schemas.microsoft.com/office/drawing/2014/main" id="{4CE6BA08-26DC-25D0-9E4F-5FD4BDAABBD7}"/>
              </a:ext>
            </a:extLst>
          </p:cNvPr>
          <p:cNvSpPr>
            <a:spLocks noGrp="1"/>
          </p:cNvSpPr>
          <p:nvPr>
            <p:ph type="subTitle" idx="1"/>
          </p:nvPr>
        </p:nvSpPr>
        <p:spPr>
          <a:xfrm>
            <a:off x="182879" y="2139950"/>
            <a:ext cx="11770821" cy="4381165"/>
          </a:xfrm>
        </p:spPr>
        <p:txBody>
          <a:bodyPr/>
          <a:lstStyle/>
          <a:p>
            <a:endParaRPr lang="en-GB" dirty="0"/>
          </a:p>
        </p:txBody>
      </p:sp>
      <p:graphicFrame>
        <p:nvGraphicFramePr>
          <p:cNvPr id="4" name="Content Placeholder 4">
            <a:extLst>
              <a:ext uri="{FF2B5EF4-FFF2-40B4-BE49-F238E27FC236}">
                <a16:creationId xmlns:a16="http://schemas.microsoft.com/office/drawing/2014/main" id="{180DA2C2-16DD-380B-D2A6-EAC26578619C}"/>
              </a:ext>
            </a:extLst>
          </p:cNvPr>
          <p:cNvGraphicFramePr>
            <a:graphicFrameLocks noGrp="1"/>
          </p:cNvGraphicFramePr>
          <p:nvPr>
            <p:ph idx="4294967295"/>
            <p:extLst>
              <p:ext uri="{D42A27DB-BD31-4B8C-83A1-F6EECF244321}">
                <p14:modId xmlns:p14="http://schemas.microsoft.com/office/powerpoint/2010/main" val="1852907292"/>
              </p:ext>
            </p:extLst>
          </p:nvPr>
        </p:nvGraphicFramePr>
        <p:xfrm>
          <a:off x="238300" y="2139951"/>
          <a:ext cx="11532520" cy="4032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635622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D316A-09CB-928C-5E85-0C6C3E677885}"/>
              </a:ext>
            </a:extLst>
          </p:cNvPr>
          <p:cNvSpPr>
            <a:spLocks noGrp="1"/>
          </p:cNvSpPr>
          <p:nvPr>
            <p:ph type="title"/>
          </p:nvPr>
        </p:nvSpPr>
        <p:spPr>
          <a:xfrm>
            <a:off x="409073" y="249382"/>
            <a:ext cx="9067435" cy="1064029"/>
          </a:xfrm>
        </p:spPr>
        <p:txBody>
          <a:bodyPr/>
          <a:lstStyle/>
          <a:p>
            <a:r>
              <a:rPr lang="en-GB" dirty="0"/>
              <a:t>EXISTING PROJECT/ EXISTING WORK</a:t>
            </a:r>
          </a:p>
        </p:txBody>
      </p:sp>
      <p:sp>
        <p:nvSpPr>
          <p:cNvPr id="3" name="Content Placeholder 2">
            <a:extLst>
              <a:ext uri="{FF2B5EF4-FFF2-40B4-BE49-F238E27FC236}">
                <a16:creationId xmlns:a16="http://schemas.microsoft.com/office/drawing/2014/main" id="{F8DB367F-921D-9AF4-6802-398360097628}"/>
              </a:ext>
            </a:extLst>
          </p:cNvPr>
          <p:cNvSpPr>
            <a:spLocks noGrp="1"/>
          </p:cNvSpPr>
          <p:nvPr>
            <p:ph idx="1"/>
          </p:nvPr>
        </p:nvSpPr>
        <p:spPr>
          <a:xfrm>
            <a:off x="182881" y="1512916"/>
            <a:ext cx="11754195" cy="5095702"/>
          </a:xfrm>
        </p:spPr>
        <p:txBody>
          <a:bodyPr/>
          <a:lstStyle/>
          <a:p>
            <a:r>
              <a:rPr lang="en-GB" b="1" i="0" dirty="0">
                <a:solidFill>
                  <a:srgbClr val="981E32"/>
                </a:solidFill>
                <a:effectLst/>
                <a:latin typeface="Arial" panose="020B0604020202020204" pitchFamily="34" charset="0"/>
              </a:rPr>
              <a:t>Inspection work </a:t>
            </a:r>
            <a:r>
              <a:rPr lang="en-GB" b="1" i="0" dirty="0" err="1">
                <a:solidFill>
                  <a:srgbClr val="981E32"/>
                </a:solidFill>
                <a:effectLst/>
                <a:latin typeface="Arial" panose="020B0604020202020204" pitchFamily="34" charset="0"/>
              </a:rPr>
              <a:t>equipament</a:t>
            </a:r>
            <a:endParaRPr lang="en-GB" b="1" i="0" dirty="0">
              <a:solidFill>
                <a:srgbClr val="981E32"/>
              </a:solidFill>
              <a:effectLst/>
              <a:latin typeface="Arial" panose="020B0604020202020204" pitchFamily="34" charset="0"/>
            </a:endParaRPr>
          </a:p>
          <a:p>
            <a:r>
              <a:rPr lang="en-GB" b="1" i="0" dirty="0">
                <a:solidFill>
                  <a:srgbClr val="1A202C"/>
                </a:solidFill>
                <a:effectLst/>
                <a:latin typeface="Montserrat" panose="00000500000000000000" pitchFamily="2" charset="0"/>
              </a:rPr>
              <a:t>Annual Health And Safety Review</a:t>
            </a:r>
          </a:p>
          <a:p>
            <a:endParaRPr lang="en-GB" dirty="0"/>
          </a:p>
        </p:txBody>
      </p:sp>
    </p:spTree>
    <p:extLst>
      <p:ext uri="{BB962C8B-B14F-4D97-AF65-F5344CB8AC3E}">
        <p14:creationId xmlns:p14="http://schemas.microsoft.com/office/powerpoint/2010/main" val="23157595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B23B78A-E823-A692-331D-67BEF3F6704D}"/>
              </a:ext>
            </a:extLst>
          </p:cNvPr>
          <p:cNvSpPr>
            <a:spLocks noGrp="1"/>
          </p:cNvSpPr>
          <p:nvPr>
            <p:ph type="title"/>
          </p:nvPr>
        </p:nvSpPr>
        <p:spPr>
          <a:xfrm>
            <a:off x="336885" y="457202"/>
            <a:ext cx="9143999" cy="1299410"/>
          </a:xfrm>
        </p:spPr>
        <p:txBody>
          <a:bodyPr>
            <a:normAutofit/>
          </a:bodyPr>
          <a:lstStyle/>
          <a:p>
            <a:r>
              <a:rPr lang="en-GB" dirty="0"/>
              <a:t>PROPOSE WORK/PROPOSED PROJECT</a:t>
            </a:r>
          </a:p>
        </p:txBody>
      </p:sp>
      <p:sp>
        <p:nvSpPr>
          <p:cNvPr id="5" name="Content Placeholder 4">
            <a:extLst>
              <a:ext uri="{FF2B5EF4-FFF2-40B4-BE49-F238E27FC236}">
                <a16:creationId xmlns:a16="http://schemas.microsoft.com/office/drawing/2014/main" id="{AED2CDB5-4BA7-8950-F6C9-5C2AB1E8CB55}"/>
              </a:ext>
            </a:extLst>
          </p:cNvPr>
          <p:cNvSpPr>
            <a:spLocks noGrp="1"/>
          </p:cNvSpPr>
          <p:nvPr>
            <p:ph idx="1"/>
          </p:nvPr>
        </p:nvSpPr>
        <p:spPr>
          <a:xfrm>
            <a:off x="336885" y="2141620"/>
            <a:ext cx="11622504" cy="4259179"/>
          </a:xfrm>
        </p:spPr>
        <p:txBody>
          <a:bodyPr/>
          <a:lstStyle/>
          <a:p>
            <a:r>
              <a:rPr lang="en-GB" dirty="0"/>
              <a:t>The idea of ​​this project is to minimize accident risks and resource efficiency.</a:t>
            </a:r>
          </a:p>
          <a:p>
            <a:r>
              <a:rPr lang="en-GB" dirty="0"/>
              <a:t>The challenges of this project are to improve in advance the possible incidents of the day to day.</a:t>
            </a:r>
          </a:p>
          <a:p>
            <a:r>
              <a:rPr lang="en-GB" dirty="0"/>
              <a:t>The advantages of my projects are maximum performance of resources and therefore save costs.</a:t>
            </a:r>
          </a:p>
          <a:p>
            <a:r>
              <a:rPr lang="en-GB" dirty="0"/>
              <a:t>The annual review of equipment is essential to ensure safety and efficiency in the workplace, which can result in better productivity and profitability for the company.</a:t>
            </a:r>
          </a:p>
          <a:p>
            <a:endParaRPr lang="en-GB" dirty="0"/>
          </a:p>
        </p:txBody>
      </p:sp>
    </p:spTree>
    <p:extLst>
      <p:ext uri="{BB962C8B-B14F-4D97-AF65-F5344CB8AC3E}">
        <p14:creationId xmlns:p14="http://schemas.microsoft.com/office/powerpoint/2010/main" val="4857316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D66B4-31F7-8EB4-6B91-55DA391D727B}"/>
              </a:ext>
            </a:extLst>
          </p:cNvPr>
          <p:cNvSpPr>
            <a:spLocks noGrp="1"/>
          </p:cNvSpPr>
          <p:nvPr>
            <p:ph type="title"/>
          </p:nvPr>
        </p:nvSpPr>
        <p:spPr>
          <a:xfrm>
            <a:off x="312821" y="312821"/>
            <a:ext cx="11646568" cy="1949116"/>
          </a:xfrm>
        </p:spPr>
        <p:txBody>
          <a:bodyPr>
            <a:normAutofit/>
          </a:bodyPr>
          <a:lstStyle/>
          <a:p>
            <a:r>
              <a:rPr lang="en-GB" dirty="0"/>
              <a:t>The necessary steps, evaluation criteria, and tools used to conduct the review are described below:</a:t>
            </a:r>
          </a:p>
        </p:txBody>
      </p:sp>
      <p:sp>
        <p:nvSpPr>
          <p:cNvPr id="3" name="Content Placeholder 2">
            <a:extLst>
              <a:ext uri="{FF2B5EF4-FFF2-40B4-BE49-F238E27FC236}">
                <a16:creationId xmlns:a16="http://schemas.microsoft.com/office/drawing/2014/main" id="{8AAD4678-5667-1CC3-4505-F158191C852E}"/>
              </a:ext>
            </a:extLst>
          </p:cNvPr>
          <p:cNvSpPr>
            <a:spLocks noGrp="1"/>
          </p:cNvSpPr>
          <p:nvPr>
            <p:ph idx="1"/>
          </p:nvPr>
        </p:nvSpPr>
        <p:spPr>
          <a:xfrm>
            <a:off x="312821" y="2261938"/>
            <a:ext cx="11309684" cy="4283242"/>
          </a:xfrm>
        </p:spPr>
        <p:txBody>
          <a:bodyPr/>
          <a:lstStyle/>
          <a:p>
            <a:r>
              <a:rPr lang="en-GB" dirty="0"/>
              <a:t>Identification of the equipment to be checked: A list must be made of all the equipment in the workplace that needs to be checked annually. This list may include machinery, power tools, personal protection devices, among others.</a:t>
            </a:r>
          </a:p>
          <a:p>
            <a:r>
              <a:rPr lang="en-GB" dirty="0"/>
              <a:t>Visual inspection: The review should start with a visual inspection of the equipment to detect possible problems. Attention should be paid to any signs of wear, corrosion, leaks, breaks, or deformation in the equipment.</a:t>
            </a:r>
          </a:p>
          <a:p>
            <a:r>
              <a:rPr lang="en-GB" dirty="0"/>
              <a:t>Evaluation of safety criteria: The specific safety criteria of the equipment must be reviewed, such as load capacity, safety controls, emergency stop systems, among others.</a:t>
            </a:r>
          </a:p>
          <a:p>
            <a:endParaRPr lang="en-GB" dirty="0"/>
          </a:p>
          <a:p>
            <a:endParaRPr lang="en-GB" dirty="0"/>
          </a:p>
        </p:txBody>
      </p:sp>
    </p:spTree>
    <p:extLst>
      <p:ext uri="{BB962C8B-B14F-4D97-AF65-F5344CB8AC3E}">
        <p14:creationId xmlns:p14="http://schemas.microsoft.com/office/powerpoint/2010/main" val="21261911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6E2CBF1-9E76-325B-66AD-B3A87F7CBB09}"/>
              </a:ext>
            </a:extLst>
          </p:cNvPr>
          <p:cNvSpPr>
            <a:spLocks noGrp="1"/>
          </p:cNvSpPr>
          <p:nvPr>
            <p:ph idx="1"/>
          </p:nvPr>
        </p:nvSpPr>
        <p:spPr>
          <a:xfrm>
            <a:off x="264695" y="312821"/>
            <a:ext cx="11694693" cy="6232358"/>
          </a:xfrm>
          <a:pattFill prst="pct5">
            <a:fgClr>
              <a:schemeClr val="accent1"/>
            </a:fgClr>
            <a:bgClr>
              <a:schemeClr val="bg1"/>
            </a:bgClr>
          </a:pattFill>
        </p:spPr>
        <p:txBody>
          <a:bodyPr/>
          <a:lstStyle/>
          <a:p>
            <a:r>
              <a:rPr lang="en-GB" dirty="0"/>
              <a:t>Functional tests: Functional tests must be carried out on the equipment to ensure that it is working correctly and that it meets the safety criteria. This can include load tests, speed tests, braking tests, among others.</a:t>
            </a:r>
          </a:p>
          <a:p>
            <a:r>
              <a:rPr lang="en-GB" dirty="0"/>
              <a:t>Recording of results: All the results of the review should be recorded on a checklist or safety log sheet. Any issues identified during the review must be documented and steps taken to resolve them.</a:t>
            </a:r>
          </a:p>
          <a:p>
            <a:r>
              <a:rPr lang="en-GB" dirty="0"/>
              <a:t>Repair and maintenance: If problems are identified during the review, steps must be taken to repair the equipment and ensure that it is in optimal operating condition. In addition, regular maintenance on the equipment must be scheduled to ensure that it remains safe and efficient in the future.</a:t>
            </a:r>
          </a:p>
          <a:p>
            <a:r>
              <a:rPr lang="en-GB" dirty="0"/>
              <a:t>Follow-up: The annual review of the equipment should be followed up to ensure that it is carried out effectively each year. This may include scheduling next review dates, assigning responsibilities, and conducting audits to ensure the proper process is being followed.</a:t>
            </a:r>
          </a:p>
          <a:p>
            <a:endParaRPr lang="en-GB" dirty="0"/>
          </a:p>
          <a:p>
            <a:endParaRPr lang="en-GB" dirty="0"/>
          </a:p>
        </p:txBody>
      </p:sp>
    </p:spTree>
    <p:extLst>
      <p:ext uri="{BB962C8B-B14F-4D97-AF65-F5344CB8AC3E}">
        <p14:creationId xmlns:p14="http://schemas.microsoft.com/office/powerpoint/2010/main" val="10578625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93639-D128-66DF-BA5E-91EBD130708C}"/>
              </a:ext>
            </a:extLst>
          </p:cNvPr>
          <p:cNvSpPr>
            <a:spLocks noGrp="1"/>
          </p:cNvSpPr>
          <p:nvPr>
            <p:ph type="title"/>
          </p:nvPr>
        </p:nvSpPr>
        <p:spPr>
          <a:xfrm>
            <a:off x="312821" y="336884"/>
            <a:ext cx="11405937" cy="1708485"/>
          </a:xfrm>
        </p:spPr>
        <p:txBody>
          <a:bodyPr>
            <a:normAutofit/>
          </a:bodyPr>
          <a:lstStyle/>
          <a:p>
            <a:r>
              <a:rPr lang="en-GB" dirty="0"/>
              <a:t>Some examples of common workplace equipment that should be checked annually:</a:t>
            </a:r>
          </a:p>
        </p:txBody>
      </p:sp>
      <p:sp>
        <p:nvSpPr>
          <p:cNvPr id="3" name="Content Placeholder 2">
            <a:extLst>
              <a:ext uri="{FF2B5EF4-FFF2-40B4-BE49-F238E27FC236}">
                <a16:creationId xmlns:a16="http://schemas.microsoft.com/office/drawing/2014/main" id="{FCDC2584-92A9-8B1E-647F-1F5CBD628BF0}"/>
              </a:ext>
            </a:extLst>
          </p:cNvPr>
          <p:cNvSpPr>
            <a:spLocks noGrp="1"/>
          </p:cNvSpPr>
          <p:nvPr>
            <p:ph idx="1"/>
          </p:nvPr>
        </p:nvSpPr>
        <p:spPr>
          <a:xfrm>
            <a:off x="312821" y="2045370"/>
            <a:ext cx="7577145" cy="4475746"/>
          </a:xfrm>
          <a:pattFill prst="pct5">
            <a:fgClr>
              <a:schemeClr val="accent1"/>
            </a:fgClr>
            <a:bgClr>
              <a:schemeClr val="bg1"/>
            </a:bgClr>
          </a:pattFill>
        </p:spPr>
        <p:txBody>
          <a:bodyPr/>
          <a:lstStyle/>
          <a:p>
            <a:r>
              <a:rPr lang="en-GB" dirty="0"/>
              <a:t>Electrical Systems: Electrical systems are essential in many workplaces and must be checked annually to ensure they are in optimal operating condition. This includes checking circuit breakers, distribution panels, transformers, power generators, and other electrical components.</a:t>
            </a:r>
          </a:p>
          <a:p>
            <a:r>
              <a:rPr lang="en-GB" dirty="0"/>
              <a:t>Machinery: Machinery is an important tool in many industrial operations and must be checked annually to ensure it is working properly and safely. This includes checking braking systems, hydraulic systems, belts and chains, among others.</a:t>
            </a:r>
          </a:p>
          <a:p>
            <a:endParaRPr lang="en-GB" dirty="0"/>
          </a:p>
        </p:txBody>
      </p:sp>
      <p:pic>
        <p:nvPicPr>
          <p:cNvPr id="5" name="Picture 4" descr="A picture containing person, preparing, working&#10;&#10;Description automatically generated">
            <a:extLst>
              <a:ext uri="{FF2B5EF4-FFF2-40B4-BE49-F238E27FC236}">
                <a16:creationId xmlns:a16="http://schemas.microsoft.com/office/drawing/2014/main" id="{0D9059A5-136E-61FC-5C53-4276D4075B1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17788" y="3108960"/>
            <a:ext cx="3447523" cy="3435674"/>
          </a:xfrm>
          <a:prstGeom prst="rect">
            <a:avLst/>
          </a:prstGeom>
        </p:spPr>
      </p:pic>
    </p:spTree>
    <p:extLst>
      <p:ext uri="{BB962C8B-B14F-4D97-AF65-F5344CB8AC3E}">
        <p14:creationId xmlns:p14="http://schemas.microsoft.com/office/powerpoint/2010/main" val="40785127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0C8B7D4-1DD5-EEA3-3C32-4830D93657C9}"/>
              </a:ext>
            </a:extLst>
          </p:cNvPr>
          <p:cNvSpPr>
            <a:spLocks noGrp="1"/>
          </p:cNvSpPr>
          <p:nvPr>
            <p:ph idx="1"/>
          </p:nvPr>
        </p:nvSpPr>
        <p:spPr>
          <a:xfrm>
            <a:off x="684212" y="685800"/>
            <a:ext cx="9614820" cy="5883442"/>
          </a:xfrm>
        </p:spPr>
        <p:txBody>
          <a:bodyPr>
            <a:normAutofit/>
          </a:bodyPr>
          <a:lstStyle/>
          <a:p>
            <a:r>
              <a:rPr lang="en-GB" dirty="0"/>
              <a:t>Personal Protective Devices: Personal protective devices, such as hard hats, gloves, goggles, and safety clothing, must be checked annually to ensure they are in good condition. This includes reviewing the integrity of the materials, the fit and comfort of the devices, and reviewing the safety labels.</a:t>
            </a:r>
          </a:p>
          <a:p>
            <a:r>
              <a:rPr lang="en-GB" dirty="0"/>
              <a:t>HVAC Systems: HVAC systems, such as air conditioning and heating systems, must be checked annually to ensure they are working properly and safely. This includes checking air filters, ductwork, thermostats, and other system components.</a:t>
            </a:r>
          </a:p>
          <a:p>
            <a:r>
              <a:rPr lang="en-GB" dirty="0"/>
              <a:t>Lifting and loading equipment: Lifting and loading equipment, such as cranes, forklifts and hoists, must be checked annually to ensure that they are in optimal operating and safety conditions. This includes checking chains, pulleys, load guides, and other equipment components.</a:t>
            </a:r>
          </a:p>
          <a:p>
            <a:endParaRPr lang="en-GB" dirty="0"/>
          </a:p>
        </p:txBody>
      </p:sp>
    </p:spTree>
    <p:extLst>
      <p:ext uri="{BB962C8B-B14F-4D97-AF65-F5344CB8AC3E}">
        <p14:creationId xmlns:p14="http://schemas.microsoft.com/office/powerpoint/2010/main" val="39863318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B6ADB-333A-85A0-0EE7-1E68E992E117}"/>
              </a:ext>
            </a:extLst>
          </p:cNvPr>
          <p:cNvSpPr>
            <a:spLocks noGrp="1"/>
          </p:cNvSpPr>
          <p:nvPr>
            <p:ph type="title"/>
          </p:nvPr>
        </p:nvSpPr>
        <p:spPr>
          <a:xfrm>
            <a:off x="288759" y="312822"/>
            <a:ext cx="11622504" cy="1732546"/>
          </a:xfrm>
        </p:spPr>
        <p:txBody>
          <a:bodyPr/>
          <a:lstStyle/>
          <a:p>
            <a:r>
              <a:rPr lang="en-GB" dirty="0"/>
              <a:t>Some of the expected results of the annual equipment review:</a:t>
            </a:r>
          </a:p>
        </p:txBody>
      </p:sp>
      <p:sp>
        <p:nvSpPr>
          <p:cNvPr id="3" name="Content Placeholder 2">
            <a:extLst>
              <a:ext uri="{FF2B5EF4-FFF2-40B4-BE49-F238E27FC236}">
                <a16:creationId xmlns:a16="http://schemas.microsoft.com/office/drawing/2014/main" id="{6C1AAD8E-86EB-B28C-0203-7830F12B3197}"/>
              </a:ext>
            </a:extLst>
          </p:cNvPr>
          <p:cNvSpPr>
            <a:spLocks noGrp="1"/>
          </p:cNvSpPr>
          <p:nvPr>
            <p:ph idx="1"/>
          </p:nvPr>
        </p:nvSpPr>
        <p:spPr>
          <a:xfrm>
            <a:off x="288759" y="2213811"/>
            <a:ext cx="7098630" cy="4331367"/>
          </a:xfrm>
        </p:spPr>
        <p:txBody>
          <a:bodyPr/>
          <a:lstStyle/>
          <a:p>
            <a:r>
              <a:rPr lang="en-GB" b="0" i="0" dirty="0">
                <a:solidFill>
                  <a:srgbClr val="D1D5DB"/>
                </a:solidFill>
                <a:effectLst/>
                <a:latin typeface="Söhne"/>
              </a:rPr>
              <a:t>Identification of equipment that needs repairs or maintenance: An equipment review is intended to identify equipment that is not working properly or that may need maintenance. The results of the review might include a list of equipment that needs repairs or maintenance, along with a schedule for completing the necessary work.</a:t>
            </a:r>
          </a:p>
          <a:p>
            <a:r>
              <a:rPr lang="en-GB" dirty="0">
                <a:solidFill>
                  <a:srgbClr val="D1D5DB"/>
                </a:solidFill>
                <a:latin typeface="Söhne"/>
              </a:rPr>
              <a:t>I</a:t>
            </a:r>
            <a:r>
              <a:rPr lang="en-GB" b="0" i="0" dirty="0">
                <a:solidFill>
                  <a:srgbClr val="D1D5DB"/>
                </a:solidFill>
                <a:effectLst/>
                <a:latin typeface="Söhne"/>
              </a:rPr>
              <a:t>mproved equipment performance: A comprehensive equipment review may lead to improved equipment performance. This can result from repairs, adjustments, or upgrades to the equipment that are identified during the review process.</a:t>
            </a:r>
            <a:endParaRPr lang="en-GB" dirty="0"/>
          </a:p>
        </p:txBody>
      </p:sp>
      <p:pic>
        <p:nvPicPr>
          <p:cNvPr id="5" name="Picture 4" descr="A person in a suit and tie">
            <a:extLst>
              <a:ext uri="{FF2B5EF4-FFF2-40B4-BE49-F238E27FC236}">
                <a16:creationId xmlns:a16="http://schemas.microsoft.com/office/drawing/2014/main" id="{1B13294B-2F0A-CF64-870F-5BD8ABECC44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87388" y="2717074"/>
            <a:ext cx="4804611" cy="3396343"/>
          </a:xfrm>
          <a:prstGeom prst="rect">
            <a:avLst/>
          </a:prstGeom>
        </p:spPr>
      </p:pic>
    </p:spTree>
    <p:extLst>
      <p:ext uri="{BB962C8B-B14F-4D97-AF65-F5344CB8AC3E}">
        <p14:creationId xmlns:p14="http://schemas.microsoft.com/office/powerpoint/2010/main" val="37023944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8D54242-9FE7-4135-22A2-4895FD8C7A86}"/>
              </a:ext>
            </a:extLst>
          </p:cNvPr>
          <p:cNvSpPr>
            <a:spLocks noGrp="1"/>
          </p:cNvSpPr>
          <p:nvPr>
            <p:ph idx="1"/>
          </p:nvPr>
        </p:nvSpPr>
        <p:spPr>
          <a:xfrm>
            <a:off x="635000" y="685800"/>
            <a:ext cx="10871200" cy="5765800"/>
          </a:xfrm>
        </p:spPr>
        <p:txBody>
          <a:bodyPr/>
          <a:lstStyle/>
          <a:p>
            <a:r>
              <a:rPr lang="en-GB" b="0" i="0" dirty="0">
                <a:solidFill>
                  <a:srgbClr val="D1D5DB"/>
                </a:solidFill>
                <a:effectLst/>
                <a:latin typeface="Söhne"/>
              </a:rPr>
              <a:t>Improved safety: Equipment that is not functioning properly can be a safety hazard. An annual equipment review can identify safety concerns and ensure that any necessary repairs or upgrades are completed to mitigate those concerns.</a:t>
            </a:r>
          </a:p>
          <a:p>
            <a:r>
              <a:rPr lang="en-GB" b="0" i="0" dirty="0">
                <a:solidFill>
                  <a:srgbClr val="D1D5DB"/>
                </a:solidFill>
                <a:effectLst/>
                <a:latin typeface="Söhne"/>
              </a:rPr>
              <a:t>Cost savings: Addressing equipment issues during an annual review can prevent breakdowns and other issues that can be costly to address when they occur unexpectedly. Regular equipment maintenance can also extend the life of the equipment, which can lead to long-term cost savings.</a:t>
            </a:r>
          </a:p>
          <a:p>
            <a:r>
              <a:rPr lang="en-GB" b="0" i="0" dirty="0">
                <a:solidFill>
                  <a:srgbClr val="D1D5DB"/>
                </a:solidFill>
                <a:effectLst/>
                <a:latin typeface="Söhne"/>
              </a:rPr>
              <a:t>Compliance with regulations: Some industries are subject to regulations that require regular equipment inspections and reviews. Completing an annual equipment review can help ensure that a business is in compliance with those regulations.</a:t>
            </a:r>
          </a:p>
          <a:p>
            <a:endParaRPr lang="en-GB" dirty="0"/>
          </a:p>
        </p:txBody>
      </p:sp>
    </p:spTree>
    <p:extLst>
      <p:ext uri="{BB962C8B-B14F-4D97-AF65-F5344CB8AC3E}">
        <p14:creationId xmlns:p14="http://schemas.microsoft.com/office/powerpoint/2010/main" val="7459831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FD11A-F4F8-B8FA-C956-98076E4790E8}"/>
              </a:ext>
            </a:extLst>
          </p:cNvPr>
          <p:cNvSpPr>
            <a:spLocks noGrp="1"/>
          </p:cNvSpPr>
          <p:nvPr>
            <p:ph type="title"/>
          </p:nvPr>
        </p:nvSpPr>
        <p:spPr>
          <a:xfrm>
            <a:off x="330200" y="330201"/>
            <a:ext cx="11607800" cy="1498600"/>
          </a:xfrm>
        </p:spPr>
        <p:txBody>
          <a:bodyPr>
            <a:normAutofit fontScale="90000"/>
          </a:bodyPr>
          <a:lstStyle/>
          <a:p>
            <a:r>
              <a:rPr lang="en-GB" dirty="0"/>
              <a:t>Some recommendations and good practices on how to carry out an effective annual equipment review:</a:t>
            </a:r>
          </a:p>
        </p:txBody>
      </p:sp>
      <p:sp>
        <p:nvSpPr>
          <p:cNvPr id="3" name="Content Placeholder 2">
            <a:extLst>
              <a:ext uri="{FF2B5EF4-FFF2-40B4-BE49-F238E27FC236}">
                <a16:creationId xmlns:a16="http://schemas.microsoft.com/office/drawing/2014/main" id="{AFE07F26-B620-D3DD-FB60-12C9C2511F31}"/>
              </a:ext>
            </a:extLst>
          </p:cNvPr>
          <p:cNvSpPr>
            <a:spLocks noGrp="1"/>
          </p:cNvSpPr>
          <p:nvPr>
            <p:ph idx="1"/>
          </p:nvPr>
        </p:nvSpPr>
        <p:spPr>
          <a:xfrm>
            <a:off x="684212" y="2590800"/>
            <a:ext cx="8534400" cy="3606800"/>
          </a:xfrm>
          <a:pattFill prst="pct5">
            <a:fgClr>
              <a:schemeClr val="accent1"/>
            </a:fgClr>
            <a:bgClr>
              <a:schemeClr val="bg1"/>
            </a:bgClr>
          </a:pattFill>
        </p:spPr>
        <p:txBody>
          <a:bodyPr/>
          <a:lstStyle/>
          <a:p>
            <a:r>
              <a:rPr lang="en-GB" dirty="0"/>
              <a:t>It is important to establish a service schedule that includes a complete list of equipment that must be serviced annually. It is also advisable to establish a schedule for reviews and assign specific responsibilities to each team.</a:t>
            </a:r>
          </a:p>
          <a:p>
            <a:r>
              <a:rPr lang="en-GB" dirty="0"/>
              <a:t>It is important to establish a service schedule that includes a complete list of equipment that must be serviced annually. It is also advisable to establish a schedule for reviews and assign specific responsibilities to each team.</a:t>
            </a:r>
          </a:p>
          <a:p>
            <a:endParaRPr lang="en-GB" dirty="0"/>
          </a:p>
        </p:txBody>
      </p:sp>
    </p:spTree>
    <p:extLst>
      <p:ext uri="{BB962C8B-B14F-4D97-AF65-F5344CB8AC3E}">
        <p14:creationId xmlns:p14="http://schemas.microsoft.com/office/powerpoint/2010/main" val="20728291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5BCC3E1-6469-59BD-59C3-73D587A97D23}"/>
              </a:ext>
            </a:extLst>
          </p:cNvPr>
          <p:cNvSpPr>
            <a:spLocks noGrp="1"/>
          </p:cNvSpPr>
          <p:nvPr>
            <p:ph idx="1"/>
          </p:nvPr>
        </p:nvSpPr>
        <p:spPr>
          <a:xfrm>
            <a:off x="304800" y="381000"/>
            <a:ext cx="3300549" cy="6197600"/>
          </a:xfrm>
        </p:spPr>
        <p:txBody>
          <a:bodyPr/>
          <a:lstStyle/>
          <a:p>
            <a:r>
              <a:rPr lang="en-GB" dirty="0"/>
              <a:t>It is important to use appropriate tools and technology for the revision of equipment. This may include the use of test and measurement equipment, as well as the use of specialized software for documenting and tracking the results of the review.</a:t>
            </a:r>
          </a:p>
          <a:p>
            <a:endParaRPr lang="en-GB" dirty="0"/>
          </a:p>
        </p:txBody>
      </p:sp>
      <p:pic>
        <p:nvPicPr>
          <p:cNvPr id="5" name="Picture 4" descr="A picture containing footwear&#10;&#10;Description automatically generated">
            <a:extLst>
              <a:ext uri="{FF2B5EF4-FFF2-40B4-BE49-F238E27FC236}">
                <a16:creationId xmlns:a16="http://schemas.microsoft.com/office/drawing/2014/main" id="{A2E59E92-8815-8DA9-B83C-E2CD1EE80D4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97234" y="762000"/>
            <a:ext cx="7550331" cy="5334000"/>
          </a:xfrm>
          <a:prstGeom prst="rect">
            <a:avLst/>
          </a:prstGeom>
        </p:spPr>
      </p:pic>
    </p:spTree>
    <p:extLst>
      <p:ext uri="{BB962C8B-B14F-4D97-AF65-F5344CB8AC3E}">
        <p14:creationId xmlns:p14="http://schemas.microsoft.com/office/powerpoint/2010/main" val="36583001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F8A69EB-F8BD-52B7-9EB5-58D77D974EF6}"/>
              </a:ext>
            </a:extLst>
          </p:cNvPr>
          <p:cNvSpPr>
            <a:spLocks noGrp="1"/>
          </p:cNvSpPr>
          <p:nvPr>
            <p:ph idx="1"/>
          </p:nvPr>
        </p:nvSpPr>
        <p:spPr>
          <a:xfrm>
            <a:off x="684212" y="685800"/>
            <a:ext cx="11025188" cy="5638800"/>
          </a:xfrm>
        </p:spPr>
        <p:txBody>
          <a:bodyPr/>
          <a:lstStyle/>
          <a:p>
            <a:r>
              <a:rPr lang="en-GB" dirty="0"/>
              <a:t>Document the results of the equipment review. This includes identification of problems found, preventive measures taken, and expected dates for future reviews. In addition, it is important to keep accurate records of past checks and repairs made.</a:t>
            </a:r>
          </a:p>
          <a:p>
            <a:r>
              <a:rPr lang="en-GB" dirty="0"/>
              <a:t>Carry out continuous monitoring and evaluation of the equipment revision program. This may include review of review records and evaluation of the results of the review. It is also important to make adjustments to the review schedule as needed to ensure the effectiveness and efficiency of the schedule.</a:t>
            </a:r>
          </a:p>
          <a:p>
            <a:endParaRPr lang="en-GB" dirty="0"/>
          </a:p>
        </p:txBody>
      </p:sp>
    </p:spTree>
    <p:extLst>
      <p:ext uri="{BB962C8B-B14F-4D97-AF65-F5344CB8AC3E}">
        <p14:creationId xmlns:p14="http://schemas.microsoft.com/office/powerpoint/2010/main" val="34480375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26E8F85C-CE87-485C-0D11-C81953F59B02}"/>
              </a:ext>
            </a:extLst>
          </p:cNvPr>
          <p:cNvSpPr>
            <a:spLocks noGrp="1"/>
          </p:cNvSpPr>
          <p:nvPr>
            <p:ph idx="1"/>
          </p:nvPr>
        </p:nvSpPr>
        <p:spPr>
          <a:xfrm>
            <a:off x="684213" y="685800"/>
            <a:ext cx="8534400" cy="5461000"/>
          </a:xfrm>
          <a:pattFill prst="pct5">
            <a:fgClr>
              <a:schemeClr val="accent1"/>
            </a:fgClr>
            <a:bgClr>
              <a:schemeClr val="bg1"/>
            </a:bgClr>
          </a:pattFill>
        </p:spPr>
        <p:txBody>
          <a:bodyPr/>
          <a:lstStyle/>
          <a:p>
            <a:r>
              <a:rPr lang="en-GB" dirty="0"/>
              <a:t>The annual review of equipment in the workplace is essential to ensure safety and efficiency at work. An annual equipment check can help identify problems before they become emergencies, improve work efficiency, reduce occupational hazards, and save costs in the long run.</a:t>
            </a:r>
          </a:p>
          <a:p>
            <a:pPr marL="0" indent="0">
              <a:buNone/>
            </a:pPr>
            <a:r>
              <a:rPr lang="en-GB" dirty="0"/>
              <a:t>the annual inspection of equipment is an important practice that must be implemented in any workplace to ensure the safety of workers and the efficiency of operations. Let's remember that the safety and well-being of workers is a priority and, by investing in the annual review of equipment, we are investing in the safety and long-term success of the company.</a:t>
            </a:r>
          </a:p>
          <a:p>
            <a:endParaRPr lang="en-GB" dirty="0"/>
          </a:p>
        </p:txBody>
      </p:sp>
    </p:spTree>
    <p:extLst>
      <p:ext uri="{BB962C8B-B14F-4D97-AF65-F5344CB8AC3E}">
        <p14:creationId xmlns:p14="http://schemas.microsoft.com/office/powerpoint/2010/main" val="729877735"/>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
  <TotalTime>74</TotalTime>
  <Words>1406</Words>
  <Application>Microsoft Office PowerPoint</Application>
  <PresentationFormat>Widescreen</PresentationFormat>
  <Paragraphs>59</Paragraphs>
  <Slides>15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Century Gothic</vt:lpstr>
      <vt:lpstr>Montserrat</vt:lpstr>
      <vt:lpstr>Söhne</vt:lpstr>
      <vt:lpstr>Wingdings 3</vt:lpstr>
      <vt:lpstr>Slice</vt:lpstr>
      <vt:lpstr>Annual maintenance of equipment in the workplace.</vt:lpstr>
      <vt:lpstr>Aim of the project</vt:lpstr>
      <vt:lpstr>Objectives / objects of the project</vt:lpstr>
      <vt:lpstr>EXISTING PROJECT/ EXISTING WORK</vt:lpstr>
      <vt:lpstr>PROPOSE WORK/PROPOSED PROJECT</vt:lpstr>
      <vt:lpstr>The necessary steps, evaluation criteria, and tools used to conduct the review are described below:</vt:lpstr>
      <vt:lpstr>PowerPoint Presentation</vt:lpstr>
      <vt:lpstr>Some examples of common workplace equipment that should be checked annually:</vt:lpstr>
      <vt:lpstr>PowerPoint Presentation</vt:lpstr>
      <vt:lpstr>Some of the expected results of the annual equipment review:</vt:lpstr>
      <vt:lpstr>PowerPoint Presentation</vt:lpstr>
      <vt:lpstr>Some recommendations and good practices on how to carry out an effective annual equipment review:</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Annual maintenance of equipment in the workplace.</dc:title>
  <dc:creator>Eduardo Romero</dc:creator>
  <cp:lastModifiedBy>Eduardo Romero</cp:lastModifiedBy>
  <cp:revision>2</cp:revision>
  <dcterms:created xsi:type="dcterms:W3CDTF">2023-04-17T19:04:09Z</dcterms:created>
  <dcterms:modified xsi:type="dcterms:W3CDTF">2023-04-17T20:21:01Z</dcterms:modified>
</cp:coreProperties>
</file>