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5" r:id="rId7"/>
    <p:sldId id="266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915552-C420-4073-A4E7-D89EA911D602}" v="9" dt="2026-04-12T09:14:30.6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Gheorghe" userId="a61b7a55cf0455c7" providerId="LiveId" clId="{44D0F281-0C2E-416F-A885-5FC3BA1F5475}"/>
    <pc:docChg chg="undo custSel modSld">
      <pc:chgData name="Andreea Gheorghe" userId="a61b7a55cf0455c7" providerId="LiveId" clId="{44D0F281-0C2E-416F-A885-5FC3BA1F5475}" dt="2026-04-12T09:22:48.765" v="515" actId="20577"/>
      <pc:docMkLst>
        <pc:docMk/>
      </pc:docMkLst>
      <pc:sldChg chg="modSp mod">
        <pc:chgData name="Andreea Gheorghe" userId="a61b7a55cf0455c7" providerId="LiveId" clId="{44D0F281-0C2E-416F-A885-5FC3BA1F5475}" dt="2026-04-12T08:56:25.306" v="395" actId="20577"/>
        <pc:sldMkLst>
          <pc:docMk/>
          <pc:sldMk cId="2962117321" sldId="258"/>
        </pc:sldMkLst>
        <pc:graphicFrameChg chg="modGraphic">
          <ac:chgData name="Andreea Gheorghe" userId="a61b7a55cf0455c7" providerId="LiveId" clId="{44D0F281-0C2E-416F-A885-5FC3BA1F5475}" dt="2026-04-12T08:56:25.306" v="395" actId="20577"/>
          <ac:graphicFrameMkLst>
            <pc:docMk/>
            <pc:sldMk cId="2962117321" sldId="258"/>
            <ac:graphicFrameMk id="5" creationId="{682E8AFD-180E-C45C-DE0E-8645C0AA26DD}"/>
          </ac:graphicFrameMkLst>
        </pc:graphicFrameChg>
      </pc:sldChg>
      <pc:sldChg chg="addSp delSp modSp mod setBg">
        <pc:chgData name="Andreea Gheorghe" userId="a61b7a55cf0455c7" providerId="LiveId" clId="{44D0F281-0C2E-416F-A885-5FC3BA1F5475}" dt="2026-04-12T08:56:55.216" v="411" actId="20577"/>
        <pc:sldMkLst>
          <pc:docMk/>
          <pc:sldMk cId="1426741612" sldId="259"/>
        </pc:sldMkLst>
        <pc:spChg chg="mod">
          <ac:chgData name="Andreea Gheorghe" userId="a61b7a55cf0455c7" providerId="LiveId" clId="{44D0F281-0C2E-416F-A885-5FC3BA1F5475}" dt="2026-04-12T08:53:33.397" v="64" actId="20577"/>
          <ac:spMkLst>
            <pc:docMk/>
            <pc:sldMk cId="1426741612" sldId="259"/>
            <ac:spMk id="2" creationId="{5FB69063-314A-2648-2FED-437387B9AAE9}"/>
          </ac:spMkLst>
        </pc:spChg>
        <pc:spChg chg="add del">
          <ac:chgData name="Andreea Gheorghe" userId="a61b7a55cf0455c7" providerId="LiveId" clId="{44D0F281-0C2E-416F-A885-5FC3BA1F5475}" dt="2026-04-12T08:50:17.816" v="31" actId="26606"/>
          <ac:spMkLst>
            <pc:docMk/>
            <pc:sldMk cId="1426741612" sldId="259"/>
            <ac:spMk id="3" creationId="{785EE665-D2CE-1368-82C7-E56C664231D0}"/>
          </ac:spMkLst>
        </pc:spChg>
        <pc:spChg chg="add mod">
          <ac:chgData name="Andreea Gheorghe" userId="a61b7a55cf0455c7" providerId="LiveId" clId="{44D0F281-0C2E-416F-A885-5FC3BA1F5475}" dt="2026-04-12T08:56:55.216" v="411" actId="20577"/>
          <ac:spMkLst>
            <pc:docMk/>
            <pc:sldMk cId="1426741612" sldId="259"/>
            <ac:spMk id="4" creationId="{5B41401B-E500-96C3-4F4B-B791E48076B2}"/>
          </ac:spMkLst>
        </pc:spChg>
        <pc:spChg chg="add del">
          <ac:chgData name="Andreea Gheorghe" userId="a61b7a55cf0455c7" providerId="LiveId" clId="{44D0F281-0C2E-416F-A885-5FC3BA1F5475}" dt="2026-04-12T08:46:33.540" v="19" actId="26606"/>
          <ac:spMkLst>
            <pc:docMk/>
            <pc:sldMk cId="1426741612" sldId="259"/>
            <ac:spMk id="9" creationId="{A3D9AEEE-1CCD-43C0-BA3E-16D60A6E23C0}"/>
          </ac:spMkLst>
        </pc:spChg>
        <pc:spChg chg="add del">
          <ac:chgData name="Andreea Gheorghe" userId="a61b7a55cf0455c7" providerId="LiveId" clId="{44D0F281-0C2E-416F-A885-5FC3BA1F5475}" dt="2026-04-12T08:46:33.540" v="19" actId="26606"/>
          <ac:spMkLst>
            <pc:docMk/>
            <pc:sldMk cId="1426741612" sldId="259"/>
            <ac:spMk id="11" creationId="{60F880A6-33D3-4EEC-A780-B73559B9F24C}"/>
          </ac:spMkLst>
        </pc:spChg>
        <pc:spChg chg="add del">
          <ac:chgData name="Andreea Gheorghe" userId="a61b7a55cf0455c7" providerId="LiveId" clId="{44D0F281-0C2E-416F-A885-5FC3BA1F5475}" dt="2026-04-12T08:46:33.540" v="19" actId="26606"/>
          <ac:spMkLst>
            <pc:docMk/>
            <pc:sldMk cId="1426741612" sldId="259"/>
            <ac:spMk id="13" creationId="{2C6246ED-0535-4496-A8F6-1E80CC4EB853}"/>
          </ac:spMkLst>
        </pc:spChg>
        <pc:spChg chg="add del">
          <ac:chgData name="Andreea Gheorghe" userId="a61b7a55cf0455c7" providerId="LiveId" clId="{44D0F281-0C2E-416F-A885-5FC3BA1F5475}" dt="2026-04-12T08:46:43.024" v="21" actId="26606"/>
          <ac:spMkLst>
            <pc:docMk/>
            <pc:sldMk cId="1426741612" sldId="259"/>
            <ac:spMk id="24" creationId="{1A44C337-3893-4B29-A265-B1329150B6AA}"/>
          </ac:spMkLst>
        </pc:spChg>
        <pc:spChg chg="add del">
          <ac:chgData name="Andreea Gheorghe" userId="a61b7a55cf0455c7" providerId="LiveId" clId="{44D0F281-0C2E-416F-A885-5FC3BA1F5475}" dt="2026-04-12T08:46:43.024" v="21" actId="26606"/>
          <ac:spMkLst>
            <pc:docMk/>
            <pc:sldMk cId="1426741612" sldId="259"/>
            <ac:spMk id="39" creationId="{AA5CD610-ED7C-4CED-A9A1-174432C88AF8}"/>
          </ac:spMkLst>
        </pc:spChg>
        <pc:spChg chg="add del">
          <ac:chgData name="Andreea Gheorghe" userId="a61b7a55cf0455c7" providerId="LiveId" clId="{44D0F281-0C2E-416F-A885-5FC3BA1F5475}" dt="2026-04-12T08:46:43.024" v="21" actId="26606"/>
          <ac:spMkLst>
            <pc:docMk/>
            <pc:sldMk cId="1426741612" sldId="259"/>
            <ac:spMk id="41" creationId="{0C4379BF-8C7A-480A-BC36-DA55D92A9356}"/>
          </ac:spMkLst>
        </pc:spChg>
        <pc:spChg chg="add del">
          <ac:chgData name="Andreea Gheorghe" userId="a61b7a55cf0455c7" providerId="LiveId" clId="{44D0F281-0C2E-416F-A885-5FC3BA1F5475}" dt="2026-04-12T08:46:43.024" v="21" actId="26606"/>
          <ac:spMkLst>
            <pc:docMk/>
            <pc:sldMk cId="1426741612" sldId="259"/>
            <ac:spMk id="43" creationId="{785EE665-D2CE-1368-82C7-E56C664231D0}"/>
          </ac:spMkLst>
        </pc:spChg>
        <pc:spChg chg="add del">
          <ac:chgData name="Andreea Gheorghe" userId="a61b7a55cf0455c7" providerId="LiveId" clId="{44D0F281-0C2E-416F-A885-5FC3BA1F5475}" dt="2026-04-12T08:46:47.331" v="23" actId="26606"/>
          <ac:spMkLst>
            <pc:docMk/>
            <pc:sldMk cId="1426741612" sldId="259"/>
            <ac:spMk id="45" creationId="{A3D9AEEE-1CCD-43C0-BA3E-16D60A6E23C0}"/>
          </ac:spMkLst>
        </pc:spChg>
        <pc:spChg chg="add del">
          <ac:chgData name="Andreea Gheorghe" userId="a61b7a55cf0455c7" providerId="LiveId" clId="{44D0F281-0C2E-416F-A885-5FC3BA1F5475}" dt="2026-04-12T08:46:47.331" v="23" actId="26606"/>
          <ac:spMkLst>
            <pc:docMk/>
            <pc:sldMk cId="1426741612" sldId="259"/>
            <ac:spMk id="46" creationId="{60F880A6-33D3-4EEC-A780-B73559B9F24C}"/>
          </ac:spMkLst>
        </pc:spChg>
        <pc:spChg chg="add del">
          <ac:chgData name="Andreea Gheorghe" userId="a61b7a55cf0455c7" providerId="LiveId" clId="{44D0F281-0C2E-416F-A885-5FC3BA1F5475}" dt="2026-04-12T08:46:47.331" v="23" actId="26606"/>
          <ac:spMkLst>
            <pc:docMk/>
            <pc:sldMk cId="1426741612" sldId="259"/>
            <ac:spMk id="47" creationId="{2C6246ED-0535-4496-A8F6-1E80CC4EB853}"/>
          </ac:spMkLst>
        </pc:spChg>
        <pc:spChg chg="add del">
          <ac:chgData name="Andreea Gheorghe" userId="a61b7a55cf0455c7" providerId="LiveId" clId="{44D0F281-0C2E-416F-A885-5FC3BA1F5475}" dt="2026-04-12T08:46:50.224" v="25" actId="26606"/>
          <ac:spMkLst>
            <pc:docMk/>
            <pc:sldMk cId="1426741612" sldId="259"/>
            <ac:spMk id="50" creationId="{1A44C337-3893-4B29-A265-B1329150B6AA}"/>
          </ac:spMkLst>
        </pc:spChg>
        <pc:spChg chg="add del">
          <ac:chgData name="Andreea Gheorghe" userId="a61b7a55cf0455c7" providerId="LiveId" clId="{44D0F281-0C2E-416F-A885-5FC3BA1F5475}" dt="2026-04-12T08:46:50.224" v="25" actId="26606"/>
          <ac:spMkLst>
            <pc:docMk/>
            <pc:sldMk cId="1426741612" sldId="259"/>
            <ac:spMk id="54" creationId="{AA5CD610-ED7C-4CED-A9A1-174432C88AF8}"/>
          </ac:spMkLst>
        </pc:spChg>
        <pc:spChg chg="add del">
          <ac:chgData name="Andreea Gheorghe" userId="a61b7a55cf0455c7" providerId="LiveId" clId="{44D0F281-0C2E-416F-A885-5FC3BA1F5475}" dt="2026-04-12T08:46:50.224" v="25" actId="26606"/>
          <ac:spMkLst>
            <pc:docMk/>
            <pc:sldMk cId="1426741612" sldId="259"/>
            <ac:spMk id="55" creationId="{0C4379BF-8C7A-480A-BC36-DA55D92A9356}"/>
          </ac:spMkLst>
        </pc:spChg>
        <pc:spChg chg="add del">
          <ac:chgData name="Andreea Gheorghe" userId="a61b7a55cf0455c7" providerId="LiveId" clId="{44D0F281-0C2E-416F-A885-5FC3BA1F5475}" dt="2026-04-12T08:46:50.224" v="25" actId="26606"/>
          <ac:spMkLst>
            <pc:docMk/>
            <pc:sldMk cId="1426741612" sldId="259"/>
            <ac:spMk id="57" creationId="{785EE665-D2CE-1368-82C7-E56C664231D0}"/>
          </ac:spMkLst>
        </pc:spChg>
        <pc:spChg chg="add del">
          <ac:chgData name="Andreea Gheorghe" userId="a61b7a55cf0455c7" providerId="LiveId" clId="{44D0F281-0C2E-416F-A885-5FC3BA1F5475}" dt="2026-04-12T08:50:17.816" v="31" actId="26606"/>
          <ac:spMkLst>
            <pc:docMk/>
            <pc:sldMk cId="1426741612" sldId="259"/>
            <ac:spMk id="59" creationId="{A3D9AEEE-1CCD-43C0-BA3E-16D60A6E23C0}"/>
          </ac:spMkLst>
        </pc:spChg>
        <pc:spChg chg="add del">
          <ac:chgData name="Andreea Gheorghe" userId="a61b7a55cf0455c7" providerId="LiveId" clId="{44D0F281-0C2E-416F-A885-5FC3BA1F5475}" dt="2026-04-12T08:50:17.816" v="31" actId="26606"/>
          <ac:spMkLst>
            <pc:docMk/>
            <pc:sldMk cId="1426741612" sldId="259"/>
            <ac:spMk id="60" creationId="{60F880A6-33D3-4EEC-A780-B73559B9F24C}"/>
          </ac:spMkLst>
        </pc:spChg>
        <pc:spChg chg="add del">
          <ac:chgData name="Andreea Gheorghe" userId="a61b7a55cf0455c7" providerId="LiveId" clId="{44D0F281-0C2E-416F-A885-5FC3BA1F5475}" dt="2026-04-12T08:50:17.816" v="31" actId="26606"/>
          <ac:spMkLst>
            <pc:docMk/>
            <pc:sldMk cId="1426741612" sldId="259"/>
            <ac:spMk id="61" creationId="{2C6246ED-0535-4496-A8F6-1E80CC4EB853}"/>
          </ac:spMkLst>
        </pc:spChg>
        <pc:grpChg chg="add del">
          <ac:chgData name="Andreea Gheorghe" userId="a61b7a55cf0455c7" providerId="LiveId" clId="{44D0F281-0C2E-416F-A885-5FC3BA1F5475}" dt="2026-04-12T08:46:43.024" v="21" actId="26606"/>
          <ac:grpSpMkLst>
            <pc:docMk/>
            <pc:sldMk cId="1426741612" sldId="259"/>
            <ac:grpSpMk id="25" creationId="{AF44CA9C-80E8-44E1-A79C-D6EBFC73BCA0}"/>
          </ac:grpSpMkLst>
        </pc:grpChg>
        <pc:grpChg chg="add del">
          <ac:chgData name="Andreea Gheorghe" userId="a61b7a55cf0455c7" providerId="LiveId" clId="{44D0F281-0C2E-416F-A885-5FC3BA1F5475}" dt="2026-04-12T08:46:43.024" v="21" actId="26606"/>
          <ac:grpSpMkLst>
            <pc:docMk/>
            <pc:sldMk cId="1426741612" sldId="259"/>
            <ac:grpSpMk id="38" creationId="{81E0B358-1267-4844-8B3D-B7A279B4175A}"/>
          </ac:grpSpMkLst>
        </pc:grpChg>
        <pc:grpChg chg="add del">
          <ac:chgData name="Andreea Gheorghe" userId="a61b7a55cf0455c7" providerId="LiveId" clId="{44D0F281-0C2E-416F-A885-5FC3BA1F5475}" dt="2026-04-12T08:46:50.224" v="25" actId="26606"/>
          <ac:grpSpMkLst>
            <pc:docMk/>
            <pc:sldMk cId="1426741612" sldId="259"/>
            <ac:grpSpMk id="51" creationId="{81E0B358-1267-4844-8B3D-B7A279B4175A}"/>
          </ac:grpSpMkLst>
        </pc:grpChg>
        <pc:grpChg chg="add del">
          <ac:chgData name="Andreea Gheorghe" userId="a61b7a55cf0455c7" providerId="LiveId" clId="{44D0F281-0C2E-416F-A885-5FC3BA1F5475}" dt="2026-04-12T08:46:50.224" v="25" actId="26606"/>
          <ac:grpSpMkLst>
            <pc:docMk/>
            <pc:sldMk cId="1426741612" sldId="259"/>
            <ac:grpSpMk id="53" creationId="{AF44CA9C-80E8-44E1-A79C-D6EBFC73BCA0}"/>
          </ac:grpSpMkLst>
        </pc:grpChg>
        <pc:graphicFrameChg chg="add del">
          <ac:chgData name="Andreea Gheorghe" userId="a61b7a55cf0455c7" providerId="LiveId" clId="{44D0F281-0C2E-416F-A885-5FC3BA1F5475}" dt="2026-04-12T08:46:33.540" v="19" actId="26606"/>
          <ac:graphicFrameMkLst>
            <pc:docMk/>
            <pc:sldMk cId="1426741612" sldId="259"/>
            <ac:graphicFrameMk id="5" creationId="{4427B0C0-1A20-D1D7-0DD7-E3A662D7BEC6}"/>
          </ac:graphicFrameMkLst>
        </pc:graphicFrameChg>
        <pc:graphicFrameChg chg="add del">
          <ac:chgData name="Andreea Gheorghe" userId="a61b7a55cf0455c7" providerId="LiveId" clId="{44D0F281-0C2E-416F-A885-5FC3BA1F5475}" dt="2026-04-12T08:46:47.331" v="23" actId="26606"/>
          <ac:graphicFrameMkLst>
            <pc:docMk/>
            <pc:sldMk cId="1426741612" sldId="259"/>
            <ac:graphicFrameMk id="48" creationId="{4427B0C0-1A20-D1D7-0DD7-E3A662D7BEC6}"/>
          </ac:graphicFrameMkLst>
        </pc:graphicFrameChg>
        <pc:graphicFrameChg chg="add del">
          <ac:chgData name="Andreea Gheorghe" userId="a61b7a55cf0455c7" providerId="LiveId" clId="{44D0F281-0C2E-416F-A885-5FC3BA1F5475}" dt="2026-04-12T08:50:17.816" v="31" actId="26606"/>
          <ac:graphicFrameMkLst>
            <pc:docMk/>
            <pc:sldMk cId="1426741612" sldId="259"/>
            <ac:graphicFrameMk id="62" creationId="{4427B0C0-1A20-D1D7-0DD7-E3A662D7BEC6}"/>
          </ac:graphicFrameMkLst>
        </pc:graphicFrameChg>
        <pc:picChg chg="add del">
          <ac:chgData name="Andreea Gheorghe" userId="a61b7a55cf0455c7" providerId="LiveId" clId="{44D0F281-0C2E-416F-A885-5FC3BA1F5475}" dt="2026-04-12T08:46:43.024" v="21" actId="26606"/>
          <ac:picMkLst>
            <pc:docMk/>
            <pc:sldMk cId="1426741612" sldId="259"/>
            <ac:picMk id="42" creationId="{7F07575D-5A42-F476-1E8F-7FAAD0AF9CE1}"/>
          </ac:picMkLst>
        </pc:picChg>
        <pc:picChg chg="add del">
          <ac:chgData name="Andreea Gheorghe" userId="a61b7a55cf0455c7" providerId="LiveId" clId="{44D0F281-0C2E-416F-A885-5FC3BA1F5475}" dt="2026-04-12T08:46:50.224" v="25" actId="26606"/>
          <ac:picMkLst>
            <pc:docMk/>
            <pc:sldMk cId="1426741612" sldId="259"/>
            <ac:picMk id="56" creationId="{7F07575D-5A42-F476-1E8F-7FAAD0AF9CE1}"/>
          </ac:picMkLst>
        </pc:picChg>
      </pc:sldChg>
      <pc:sldChg chg="addSp delSp modSp mod">
        <pc:chgData name="Andreea Gheorghe" userId="a61b7a55cf0455c7" providerId="LiveId" clId="{44D0F281-0C2E-416F-A885-5FC3BA1F5475}" dt="2026-04-12T09:15:01.477" v="507" actId="20577"/>
        <pc:sldMkLst>
          <pc:docMk/>
          <pc:sldMk cId="3579173285" sldId="260"/>
        </pc:sldMkLst>
        <pc:spChg chg="mod">
          <ac:chgData name="Andreea Gheorghe" userId="a61b7a55cf0455c7" providerId="LiveId" clId="{44D0F281-0C2E-416F-A885-5FC3BA1F5475}" dt="2026-04-12T08:53:40.428" v="71" actId="20577"/>
          <ac:spMkLst>
            <pc:docMk/>
            <pc:sldMk cId="3579173285" sldId="260"/>
            <ac:spMk id="2" creationId="{1CA213C4-C906-11C6-1048-937434CAE9F6}"/>
          </ac:spMkLst>
        </pc:spChg>
        <pc:spChg chg="mod">
          <ac:chgData name="Andreea Gheorghe" userId="a61b7a55cf0455c7" providerId="LiveId" clId="{44D0F281-0C2E-416F-A885-5FC3BA1F5475}" dt="2026-04-12T09:15:01.477" v="507" actId="20577"/>
          <ac:spMkLst>
            <pc:docMk/>
            <pc:sldMk cId="3579173285" sldId="260"/>
            <ac:spMk id="3" creationId="{CA81A11B-6D7A-8804-EA78-C86B41DE1F0B}"/>
          </ac:spMkLst>
        </pc:spChg>
        <pc:spChg chg="add del mod">
          <ac:chgData name="Andreea Gheorghe" userId="a61b7a55cf0455c7" providerId="LiveId" clId="{44D0F281-0C2E-416F-A885-5FC3BA1F5475}" dt="2026-04-12T08:50:15.950" v="30" actId="47"/>
          <ac:spMkLst>
            <pc:docMk/>
            <pc:sldMk cId="3579173285" sldId="260"/>
            <ac:spMk id="4" creationId="{D0BD2667-E10C-7DDD-9238-9E5AC1654141}"/>
          </ac:spMkLst>
        </pc:spChg>
        <pc:spChg chg="add mod">
          <ac:chgData name="Andreea Gheorghe" userId="a61b7a55cf0455c7" providerId="LiveId" clId="{44D0F281-0C2E-416F-A885-5FC3BA1F5475}" dt="2026-04-12T08:57:12.804" v="416" actId="1076"/>
          <ac:spMkLst>
            <pc:docMk/>
            <pc:sldMk cId="3579173285" sldId="260"/>
            <ac:spMk id="5" creationId="{F8A4BBD3-BA5E-86E6-2360-6D1F38AAA71E}"/>
          </ac:spMkLst>
        </pc:spChg>
      </pc:sldChg>
      <pc:sldChg chg="addSp modSp mod">
        <pc:chgData name="Andreea Gheorghe" userId="a61b7a55cf0455c7" providerId="LiveId" clId="{44D0F281-0C2E-416F-A885-5FC3BA1F5475}" dt="2026-04-12T08:58:29.863" v="457" actId="1076"/>
        <pc:sldMkLst>
          <pc:docMk/>
          <pc:sldMk cId="4222689145" sldId="261"/>
        </pc:sldMkLst>
        <pc:spChg chg="add mod">
          <ac:chgData name="Andreea Gheorghe" userId="a61b7a55cf0455c7" providerId="LiveId" clId="{44D0F281-0C2E-416F-A885-5FC3BA1F5475}" dt="2026-04-12T08:58:29.863" v="457" actId="1076"/>
          <ac:spMkLst>
            <pc:docMk/>
            <pc:sldMk cId="4222689145" sldId="261"/>
            <ac:spMk id="4" creationId="{4FB9943A-0359-0A43-E253-B77A2AAFAF11}"/>
          </ac:spMkLst>
        </pc:spChg>
      </pc:sldChg>
      <pc:sldChg chg="addSp modSp mod">
        <pc:chgData name="Andreea Gheorghe" userId="a61b7a55cf0455c7" providerId="LiveId" clId="{44D0F281-0C2E-416F-A885-5FC3BA1F5475}" dt="2026-04-12T08:57:37.898" v="427" actId="1076"/>
        <pc:sldMkLst>
          <pc:docMk/>
          <pc:sldMk cId="2257127649" sldId="263"/>
        </pc:sldMkLst>
        <pc:spChg chg="add mod">
          <ac:chgData name="Andreea Gheorghe" userId="a61b7a55cf0455c7" providerId="LiveId" clId="{44D0F281-0C2E-416F-A885-5FC3BA1F5475}" dt="2026-04-12T08:57:37.898" v="427" actId="1076"/>
          <ac:spMkLst>
            <pc:docMk/>
            <pc:sldMk cId="2257127649" sldId="263"/>
            <ac:spMk id="4" creationId="{6BEAD1C5-9EEE-D7AD-82DA-3BDB0D1B5C31}"/>
          </ac:spMkLst>
        </pc:spChg>
      </pc:sldChg>
      <pc:sldChg chg="addSp modSp mod">
        <pc:chgData name="Andreea Gheorghe" userId="a61b7a55cf0455c7" providerId="LiveId" clId="{44D0F281-0C2E-416F-A885-5FC3BA1F5475}" dt="2026-04-12T09:22:44.948" v="510" actId="20577"/>
        <pc:sldMkLst>
          <pc:docMk/>
          <pc:sldMk cId="2405866136" sldId="265"/>
        </pc:sldMkLst>
        <pc:spChg chg="mod">
          <ac:chgData name="Andreea Gheorghe" userId="a61b7a55cf0455c7" providerId="LiveId" clId="{44D0F281-0C2E-416F-A885-5FC3BA1F5475}" dt="2026-04-12T09:22:44.948" v="510" actId="20577"/>
          <ac:spMkLst>
            <pc:docMk/>
            <pc:sldMk cId="2405866136" sldId="265"/>
            <ac:spMk id="2" creationId="{29327B69-AFF7-0914-128D-573A4AAC966C}"/>
          </ac:spMkLst>
        </pc:spChg>
        <pc:spChg chg="mod">
          <ac:chgData name="Andreea Gheorghe" userId="a61b7a55cf0455c7" providerId="LiveId" clId="{44D0F281-0C2E-416F-A885-5FC3BA1F5475}" dt="2026-04-12T08:57:47.048" v="428" actId="1076"/>
          <ac:spMkLst>
            <pc:docMk/>
            <pc:sldMk cId="2405866136" sldId="265"/>
            <ac:spMk id="3" creationId="{09A60B01-735D-2BFD-EF5F-04179822AE7A}"/>
          </ac:spMkLst>
        </pc:spChg>
        <pc:spChg chg="add mod">
          <ac:chgData name="Andreea Gheorghe" userId="a61b7a55cf0455c7" providerId="LiveId" clId="{44D0F281-0C2E-416F-A885-5FC3BA1F5475}" dt="2026-04-12T08:57:56.363" v="439" actId="1076"/>
          <ac:spMkLst>
            <pc:docMk/>
            <pc:sldMk cId="2405866136" sldId="265"/>
            <ac:spMk id="4" creationId="{5F3D4E0B-FA27-4C67-0A70-E696B180A9AF}"/>
          </ac:spMkLst>
        </pc:spChg>
      </pc:sldChg>
      <pc:sldChg chg="addSp modSp mod">
        <pc:chgData name="Andreea Gheorghe" userId="a61b7a55cf0455c7" providerId="LiveId" clId="{44D0F281-0C2E-416F-A885-5FC3BA1F5475}" dt="2026-04-12T09:22:48.765" v="515" actId="20577"/>
        <pc:sldMkLst>
          <pc:docMk/>
          <pc:sldMk cId="475601451" sldId="266"/>
        </pc:sldMkLst>
        <pc:spChg chg="mod">
          <ac:chgData name="Andreea Gheorghe" userId="a61b7a55cf0455c7" providerId="LiveId" clId="{44D0F281-0C2E-416F-A885-5FC3BA1F5475}" dt="2026-04-12T09:22:48.765" v="515" actId="20577"/>
          <ac:spMkLst>
            <pc:docMk/>
            <pc:sldMk cId="475601451" sldId="266"/>
            <ac:spMk id="2" creationId="{E42AB3F3-BE0B-635A-7AE3-DAB832E86AF1}"/>
          </ac:spMkLst>
        </pc:spChg>
        <pc:spChg chg="mod">
          <ac:chgData name="Andreea Gheorghe" userId="a61b7a55cf0455c7" providerId="LiveId" clId="{44D0F281-0C2E-416F-A885-5FC3BA1F5475}" dt="2026-04-11T12:09:10.270" v="17" actId="20577"/>
          <ac:spMkLst>
            <pc:docMk/>
            <pc:sldMk cId="475601451" sldId="266"/>
            <ac:spMk id="3" creationId="{98954DA5-1D95-54D1-9007-A5E9A667CC65}"/>
          </ac:spMkLst>
        </pc:spChg>
        <pc:spChg chg="add mod">
          <ac:chgData name="Andreea Gheorghe" userId="a61b7a55cf0455c7" providerId="LiveId" clId="{44D0F281-0C2E-416F-A885-5FC3BA1F5475}" dt="2026-04-12T08:58:09.968" v="447" actId="20577"/>
          <ac:spMkLst>
            <pc:docMk/>
            <pc:sldMk cId="475601451" sldId="266"/>
            <ac:spMk id="4" creationId="{9343E550-AF80-17D9-028A-9478AD77F2F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C9EB09-4F10-49E0-9A42-684E1B0A7AA4}" type="doc">
      <dgm:prSet loTypeId="urn:microsoft.com/office/officeart/2008/layout/LinedLis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4E0E85B-9B2F-4CAE-B805-62065041F38B}">
      <dgm:prSet/>
      <dgm:spPr/>
      <dgm:t>
        <a:bodyPr/>
        <a:lstStyle/>
        <a:p>
          <a:r>
            <a:rPr lang="en-GB" dirty="0"/>
            <a:t>ASSIGNMENT 2: Group Presentation </a:t>
          </a:r>
          <a:endParaRPr lang="en-US" dirty="0"/>
        </a:p>
      </dgm:t>
    </dgm:pt>
    <dgm:pt modelId="{081180B7-ECE0-473C-B2FA-95DD47BB1FBB}" type="parTrans" cxnId="{9B7DC69A-5840-405A-8FF9-3A0A9DAC0686}">
      <dgm:prSet/>
      <dgm:spPr/>
      <dgm:t>
        <a:bodyPr/>
        <a:lstStyle/>
        <a:p>
          <a:endParaRPr lang="en-US"/>
        </a:p>
      </dgm:t>
    </dgm:pt>
    <dgm:pt modelId="{5849B184-FE1C-49AD-8589-0FC522C23657}" type="sibTrans" cxnId="{9B7DC69A-5840-405A-8FF9-3A0A9DAC0686}">
      <dgm:prSet/>
      <dgm:spPr/>
      <dgm:t>
        <a:bodyPr/>
        <a:lstStyle/>
        <a:p>
          <a:endParaRPr lang="en-US"/>
        </a:p>
      </dgm:t>
    </dgm:pt>
    <dgm:pt modelId="{5D598E85-CDA4-4D6E-8636-D0EEC2D8FBC1}">
      <dgm:prSet/>
      <dgm:spPr/>
      <dgm:t>
        <a:bodyPr/>
        <a:lstStyle/>
        <a:p>
          <a:r>
            <a:rPr lang="en-GB" dirty="0"/>
            <a:t>Student                                       ID No.</a:t>
          </a:r>
          <a:endParaRPr lang="en-US" dirty="0"/>
        </a:p>
      </dgm:t>
    </dgm:pt>
    <dgm:pt modelId="{C226EDDB-0C79-4288-931D-0B7ED3AC30E6}" type="parTrans" cxnId="{F111066D-8702-45CB-8D04-5CB40EBF53FF}">
      <dgm:prSet/>
      <dgm:spPr/>
      <dgm:t>
        <a:bodyPr/>
        <a:lstStyle/>
        <a:p>
          <a:endParaRPr lang="en-US"/>
        </a:p>
      </dgm:t>
    </dgm:pt>
    <dgm:pt modelId="{20DF71CD-FF28-40AC-AC39-303BD2C4EC57}" type="sibTrans" cxnId="{F111066D-8702-45CB-8D04-5CB40EBF53FF}">
      <dgm:prSet/>
      <dgm:spPr/>
      <dgm:t>
        <a:bodyPr/>
        <a:lstStyle/>
        <a:p>
          <a:endParaRPr lang="en-US"/>
        </a:p>
      </dgm:t>
    </dgm:pt>
    <dgm:pt modelId="{EF6045BA-7A6C-491E-8934-3C8C2CBFFE43}">
      <dgm:prSet custT="1"/>
      <dgm:spPr/>
      <dgm:t>
        <a:bodyPr/>
        <a:lstStyle/>
        <a:p>
          <a:r>
            <a:rPr lang="en-GB" sz="1800" b="0" i="0" baseline="0" dirty="0"/>
            <a:t>Andreea-Renata Gheorghe    2513389</a:t>
          </a:r>
          <a:endParaRPr lang="en-US" sz="1800" dirty="0"/>
        </a:p>
      </dgm:t>
    </dgm:pt>
    <dgm:pt modelId="{4FE6C241-2E4E-4B5B-BB62-8B28F5CD5775}" type="parTrans" cxnId="{45551237-C5ED-42F6-9786-1848A438ED48}">
      <dgm:prSet/>
      <dgm:spPr/>
      <dgm:t>
        <a:bodyPr/>
        <a:lstStyle/>
        <a:p>
          <a:endParaRPr lang="en-US"/>
        </a:p>
      </dgm:t>
    </dgm:pt>
    <dgm:pt modelId="{4E5258E5-DFE1-4186-9332-504E1BF3653A}" type="sibTrans" cxnId="{45551237-C5ED-42F6-9786-1848A438ED48}">
      <dgm:prSet/>
      <dgm:spPr/>
      <dgm:t>
        <a:bodyPr/>
        <a:lstStyle/>
        <a:p>
          <a:endParaRPr lang="en-US"/>
        </a:p>
      </dgm:t>
    </dgm:pt>
    <dgm:pt modelId="{0A2B428D-7D18-4A20-A2C6-9D49F82A7A6E}">
      <dgm:prSet custT="1"/>
      <dgm:spPr/>
      <dgm:t>
        <a:bodyPr/>
        <a:lstStyle/>
        <a:p>
          <a:r>
            <a:rPr lang="en-GB" sz="1800" b="0" i="0" baseline="0" dirty="0"/>
            <a:t>Elena-Maria Rusu                       2442732</a:t>
          </a:r>
          <a:endParaRPr lang="en-US" sz="1800" dirty="0"/>
        </a:p>
      </dgm:t>
    </dgm:pt>
    <dgm:pt modelId="{2CA62EEB-2F62-4971-8C4F-A5DF69781683}" type="parTrans" cxnId="{BA86AE76-91FD-45E0-94EC-AF8EC5933BE2}">
      <dgm:prSet/>
      <dgm:spPr/>
      <dgm:t>
        <a:bodyPr/>
        <a:lstStyle/>
        <a:p>
          <a:endParaRPr lang="en-US"/>
        </a:p>
      </dgm:t>
    </dgm:pt>
    <dgm:pt modelId="{412C8D26-EB12-49EC-A4B1-FB89780A7E0A}" type="sibTrans" cxnId="{BA86AE76-91FD-45E0-94EC-AF8EC5933BE2}">
      <dgm:prSet/>
      <dgm:spPr/>
      <dgm:t>
        <a:bodyPr/>
        <a:lstStyle/>
        <a:p>
          <a:endParaRPr lang="en-US"/>
        </a:p>
      </dgm:t>
    </dgm:pt>
    <dgm:pt modelId="{4E1DA415-8232-4708-A747-0B2963E3AB83}">
      <dgm:prSet custT="1"/>
      <dgm:spPr/>
      <dgm:t>
        <a:bodyPr/>
        <a:lstStyle/>
        <a:p>
          <a:r>
            <a:rPr lang="en-GB" sz="1800" b="0" i="0" baseline="0" dirty="0"/>
            <a:t>Ala </a:t>
          </a:r>
          <a:r>
            <a:rPr lang="en-GB" sz="1800" b="0" i="0" baseline="0" dirty="0" err="1"/>
            <a:t>Valacu</a:t>
          </a:r>
          <a:r>
            <a:rPr lang="en-GB" sz="1800" b="0" i="0" baseline="0" dirty="0"/>
            <a:t>                                 2516797</a:t>
          </a:r>
          <a:endParaRPr lang="en-US" sz="1800" dirty="0"/>
        </a:p>
      </dgm:t>
    </dgm:pt>
    <dgm:pt modelId="{E8CAC87F-9B9F-42F9-8926-D481C79BCE18}" type="parTrans" cxnId="{2F0C9104-D323-40A2-9D57-FD8B05315744}">
      <dgm:prSet/>
      <dgm:spPr/>
      <dgm:t>
        <a:bodyPr/>
        <a:lstStyle/>
        <a:p>
          <a:endParaRPr lang="en-US"/>
        </a:p>
      </dgm:t>
    </dgm:pt>
    <dgm:pt modelId="{8B703215-6C2D-4C98-A363-EF6104ADBF02}" type="sibTrans" cxnId="{2F0C9104-D323-40A2-9D57-FD8B05315744}">
      <dgm:prSet/>
      <dgm:spPr/>
      <dgm:t>
        <a:bodyPr/>
        <a:lstStyle/>
        <a:p>
          <a:endParaRPr lang="en-US"/>
        </a:p>
      </dgm:t>
    </dgm:pt>
    <dgm:pt modelId="{A6F5C809-6156-40CA-84D7-48EEBA5FBB83}">
      <dgm:prSet/>
      <dgm:spPr/>
      <dgm:t>
        <a:bodyPr/>
        <a:lstStyle/>
        <a:p>
          <a:r>
            <a:rPr lang="en-GB" b="0" i="0" baseline="0" dirty="0"/>
            <a:t>Tutor’s Name:  </a:t>
          </a:r>
          <a:endParaRPr lang="en-US" dirty="0"/>
        </a:p>
      </dgm:t>
    </dgm:pt>
    <dgm:pt modelId="{50C3B136-5128-48F2-9FE5-EEA48750B088}" type="parTrans" cxnId="{3679D498-DC44-40EA-8073-988F3850074E}">
      <dgm:prSet/>
      <dgm:spPr/>
      <dgm:t>
        <a:bodyPr/>
        <a:lstStyle/>
        <a:p>
          <a:endParaRPr lang="en-US"/>
        </a:p>
      </dgm:t>
    </dgm:pt>
    <dgm:pt modelId="{223F2EF6-27A7-4029-A6E9-E6C11E921C88}" type="sibTrans" cxnId="{3679D498-DC44-40EA-8073-988F3850074E}">
      <dgm:prSet/>
      <dgm:spPr/>
      <dgm:t>
        <a:bodyPr/>
        <a:lstStyle/>
        <a:p>
          <a:endParaRPr lang="en-US"/>
        </a:p>
      </dgm:t>
    </dgm:pt>
    <dgm:pt modelId="{88964CAF-8D75-46E0-AC8D-A64E9ABE1352}">
      <dgm:prSet/>
      <dgm:spPr/>
      <dgm:t>
        <a:bodyPr/>
        <a:lstStyle/>
        <a:p>
          <a:r>
            <a:rPr lang="en-GB" dirty="0"/>
            <a:t>Student </a:t>
          </a:r>
        </a:p>
        <a:p>
          <a:r>
            <a:rPr lang="en-GB" dirty="0"/>
            <a:t>ID No.</a:t>
          </a:r>
        </a:p>
      </dgm:t>
    </dgm:pt>
    <dgm:pt modelId="{EC07D66C-5839-433B-9D2A-EBF2C776EE06}" type="parTrans" cxnId="{06DC39F7-D7D5-4D44-B2B6-3E508DA4019D}">
      <dgm:prSet/>
      <dgm:spPr/>
      <dgm:t>
        <a:bodyPr/>
        <a:lstStyle/>
        <a:p>
          <a:endParaRPr lang="en-GB"/>
        </a:p>
      </dgm:t>
    </dgm:pt>
    <dgm:pt modelId="{C203FB26-2016-4017-A2F3-22CAE3FD76B3}" type="sibTrans" cxnId="{06DC39F7-D7D5-4D44-B2B6-3E508DA4019D}">
      <dgm:prSet/>
      <dgm:spPr/>
      <dgm:t>
        <a:bodyPr/>
        <a:lstStyle/>
        <a:p>
          <a:endParaRPr lang="en-GB"/>
        </a:p>
      </dgm:t>
    </dgm:pt>
    <dgm:pt modelId="{87C647F5-E271-49F9-8BF0-161B60174FD3}" type="pres">
      <dgm:prSet presAssocID="{1BC9EB09-4F10-49E0-9A42-684E1B0A7AA4}" presName="vert0" presStyleCnt="0">
        <dgm:presLayoutVars>
          <dgm:dir/>
          <dgm:animOne val="branch"/>
          <dgm:animLvl val="lvl"/>
        </dgm:presLayoutVars>
      </dgm:prSet>
      <dgm:spPr/>
    </dgm:pt>
    <dgm:pt modelId="{D58B674C-1CC0-43DD-8DEE-E3871CD8AAFC}" type="pres">
      <dgm:prSet presAssocID="{F4E0E85B-9B2F-4CAE-B805-62065041F38B}" presName="thickLine" presStyleLbl="alignNode1" presStyleIdx="0" presStyleCnt="4"/>
      <dgm:spPr/>
    </dgm:pt>
    <dgm:pt modelId="{56CC07E6-0394-4595-8B29-75E80717067F}" type="pres">
      <dgm:prSet presAssocID="{F4E0E85B-9B2F-4CAE-B805-62065041F38B}" presName="horz1" presStyleCnt="0"/>
      <dgm:spPr/>
    </dgm:pt>
    <dgm:pt modelId="{8DFB9966-83C2-4AEF-93D4-06E18958C26B}" type="pres">
      <dgm:prSet presAssocID="{F4E0E85B-9B2F-4CAE-B805-62065041F38B}" presName="tx1" presStyleLbl="revTx" presStyleIdx="0" presStyleCnt="7"/>
      <dgm:spPr/>
    </dgm:pt>
    <dgm:pt modelId="{BC74B9B0-4C93-4D73-99B8-11843B260DC3}" type="pres">
      <dgm:prSet presAssocID="{F4E0E85B-9B2F-4CAE-B805-62065041F38B}" presName="vert1" presStyleCnt="0"/>
      <dgm:spPr/>
    </dgm:pt>
    <dgm:pt modelId="{3494B71A-2065-43FE-8FE9-884880668694}" type="pres">
      <dgm:prSet presAssocID="{5D598E85-CDA4-4D6E-8636-D0EEC2D8FBC1}" presName="thickLine" presStyleLbl="alignNode1" presStyleIdx="1" presStyleCnt="4"/>
      <dgm:spPr/>
    </dgm:pt>
    <dgm:pt modelId="{D4F55492-9A93-449C-BB4C-078869B656ED}" type="pres">
      <dgm:prSet presAssocID="{5D598E85-CDA4-4D6E-8636-D0EEC2D8FBC1}" presName="horz1" presStyleCnt="0"/>
      <dgm:spPr/>
    </dgm:pt>
    <dgm:pt modelId="{1C63239C-4778-4A7D-99A9-8685EAB56D8A}" type="pres">
      <dgm:prSet presAssocID="{5D598E85-CDA4-4D6E-8636-D0EEC2D8FBC1}" presName="tx1" presStyleLbl="revTx" presStyleIdx="1" presStyleCnt="7"/>
      <dgm:spPr/>
    </dgm:pt>
    <dgm:pt modelId="{25BC1704-729C-48F0-95EC-2A01E00FF491}" type="pres">
      <dgm:prSet presAssocID="{5D598E85-CDA4-4D6E-8636-D0EEC2D8FBC1}" presName="vert1" presStyleCnt="0"/>
      <dgm:spPr/>
    </dgm:pt>
    <dgm:pt modelId="{6C17ED8F-2597-49C4-9468-4625FF9E8C88}" type="pres">
      <dgm:prSet presAssocID="{EF6045BA-7A6C-491E-8934-3C8C2CBFFE43}" presName="vertSpace2a" presStyleCnt="0"/>
      <dgm:spPr/>
    </dgm:pt>
    <dgm:pt modelId="{2F06CA45-8D0E-413D-BEEC-94A6A2388692}" type="pres">
      <dgm:prSet presAssocID="{EF6045BA-7A6C-491E-8934-3C8C2CBFFE43}" presName="horz2" presStyleCnt="0"/>
      <dgm:spPr/>
    </dgm:pt>
    <dgm:pt modelId="{9E0C0B56-4514-4B7B-A6A0-D2AD5A8B4757}" type="pres">
      <dgm:prSet presAssocID="{EF6045BA-7A6C-491E-8934-3C8C2CBFFE43}" presName="horzSpace2" presStyleCnt="0"/>
      <dgm:spPr/>
    </dgm:pt>
    <dgm:pt modelId="{B3E7DEB8-938D-4825-874C-679D70CEBB68}" type="pres">
      <dgm:prSet presAssocID="{EF6045BA-7A6C-491E-8934-3C8C2CBFFE43}" presName="tx2" presStyleLbl="revTx" presStyleIdx="2" presStyleCnt="7"/>
      <dgm:spPr/>
    </dgm:pt>
    <dgm:pt modelId="{52F91E92-BEAD-4EC2-A16F-83AB43FFBEF6}" type="pres">
      <dgm:prSet presAssocID="{EF6045BA-7A6C-491E-8934-3C8C2CBFFE43}" presName="vert2" presStyleCnt="0"/>
      <dgm:spPr/>
    </dgm:pt>
    <dgm:pt modelId="{D4D42F8B-A547-489E-B2F6-61A4D163E2BC}" type="pres">
      <dgm:prSet presAssocID="{EF6045BA-7A6C-491E-8934-3C8C2CBFFE43}" presName="thinLine2b" presStyleLbl="callout" presStyleIdx="0" presStyleCnt="3"/>
      <dgm:spPr/>
    </dgm:pt>
    <dgm:pt modelId="{4876A7A4-BB0C-40F2-A06A-DDD5DD1C65F7}" type="pres">
      <dgm:prSet presAssocID="{EF6045BA-7A6C-491E-8934-3C8C2CBFFE43}" presName="vertSpace2b" presStyleCnt="0"/>
      <dgm:spPr/>
    </dgm:pt>
    <dgm:pt modelId="{0159A7E5-74F0-476D-B324-A6F0DA6E7BDD}" type="pres">
      <dgm:prSet presAssocID="{0A2B428D-7D18-4A20-A2C6-9D49F82A7A6E}" presName="horz2" presStyleCnt="0"/>
      <dgm:spPr/>
    </dgm:pt>
    <dgm:pt modelId="{F0B8C127-2767-4DBF-A7B7-C6B328640E47}" type="pres">
      <dgm:prSet presAssocID="{0A2B428D-7D18-4A20-A2C6-9D49F82A7A6E}" presName="horzSpace2" presStyleCnt="0"/>
      <dgm:spPr/>
    </dgm:pt>
    <dgm:pt modelId="{B536EE73-2437-41A3-B65B-835AD5F562EA}" type="pres">
      <dgm:prSet presAssocID="{0A2B428D-7D18-4A20-A2C6-9D49F82A7A6E}" presName="tx2" presStyleLbl="revTx" presStyleIdx="3" presStyleCnt="7"/>
      <dgm:spPr/>
    </dgm:pt>
    <dgm:pt modelId="{9C66ADA5-6C3E-4B05-AE25-2E9BECFCE297}" type="pres">
      <dgm:prSet presAssocID="{0A2B428D-7D18-4A20-A2C6-9D49F82A7A6E}" presName="vert2" presStyleCnt="0"/>
      <dgm:spPr/>
    </dgm:pt>
    <dgm:pt modelId="{19B3F87B-E1F7-47D3-A77B-A05E8F68ADA9}" type="pres">
      <dgm:prSet presAssocID="{0A2B428D-7D18-4A20-A2C6-9D49F82A7A6E}" presName="thinLine2b" presStyleLbl="callout" presStyleIdx="1" presStyleCnt="3"/>
      <dgm:spPr/>
    </dgm:pt>
    <dgm:pt modelId="{6862942F-992E-4BEA-9ADD-901EA637D556}" type="pres">
      <dgm:prSet presAssocID="{0A2B428D-7D18-4A20-A2C6-9D49F82A7A6E}" presName="vertSpace2b" presStyleCnt="0"/>
      <dgm:spPr/>
    </dgm:pt>
    <dgm:pt modelId="{991FD5B9-11D4-4A65-B19C-2218C728BF2C}" type="pres">
      <dgm:prSet presAssocID="{4E1DA415-8232-4708-A747-0B2963E3AB83}" presName="horz2" presStyleCnt="0"/>
      <dgm:spPr/>
    </dgm:pt>
    <dgm:pt modelId="{EFC5FB01-11E4-46EA-B959-A9AD29F6EBD8}" type="pres">
      <dgm:prSet presAssocID="{4E1DA415-8232-4708-A747-0B2963E3AB83}" presName="horzSpace2" presStyleCnt="0"/>
      <dgm:spPr/>
    </dgm:pt>
    <dgm:pt modelId="{BC0B8B73-3EBD-4128-ACE4-2C8B2CBC4365}" type="pres">
      <dgm:prSet presAssocID="{4E1DA415-8232-4708-A747-0B2963E3AB83}" presName="tx2" presStyleLbl="revTx" presStyleIdx="4" presStyleCnt="7"/>
      <dgm:spPr/>
    </dgm:pt>
    <dgm:pt modelId="{A5FD59DD-4096-4032-BBD6-34FDADF44E18}" type="pres">
      <dgm:prSet presAssocID="{4E1DA415-8232-4708-A747-0B2963E3AB83}" presName="vert2" presStyleCnt="0"/>
      <dgm:spPr/>
    </dgm:pt>
    <dgm:pt modelId="{8BAC6B02-66BD-4593-B15E-B424C121D9D1}" type="pres">
      <dgm:prSet presAssocID="{4E1DA415-8232-4708-A747-0B2963E3AB83}" presName="thinLine2b" presStyleLbl="callout" presStyleIdx="2" presStyleCnt="3"/>
      <dgm:spPr/>
    </dgm:pt>
    <dgm:pt modelId="{0A0CB90F-3525-4C33-89A4-A700D7ED3153}" type="pres">
      <dgm:prSet presAssocID="{4E1DA415-8232-4708-A747-0B2963E3AB83}" presName="vertSpace2b" presStyleCnt="0"/>
      <dgm:spPr/>
    </dgm:pt>
    <dgm:pt modelId="{1778C503-9C47-48C3-8889-2CDCD881926E}" type="pres">
      <dgm:prSet presAssocID="{88964CAF-8D75-46E0-AC8D-A64E9ABE1352}" presName="thickLine" presStyleLbl="alignNode1" presStyleIdx="2" presStyleCnt="4"/>
      <dgm:spPr/>
    </dgm:pt>
    <dgm:pt modelId="{6F1A9491-2A3D-43EE-BC6E-1A0EAD59CF5D}" type="pres">
      <dgm:prSet presAssocID="{88964CAF-8D75-46E0-AC8D-A64E9ABE1352}" presName="horz1" presStyleCnt="0"/>
      <dgm:spPr/>
    </dgm:pt>
    <dgm:pt modelId="{A39DB59D-6F6E-40CF-84E3-D46B0A88A3B2}" type="pres">
      <dgm:prSet presAssocID="{88964CAF-8D75-46E0-AC8D-A64E9ABE1352}" presName="tx1" presStyleLbl="revTx" presStyleIdx="5" presStyleCnt="7"/>
      <dgm:spPr/>
    </dgm:pt>
    <dgm:pt modelId="{48F76913-56EF-41CE-BC9B-963F75D2F648}" type="pres">
      <dgm:prSet presAssocID="{88964CAF-8D75-46E0-AC8D-A64E9ABE1352}" presName="vert1" presStyleCnt="0"/>
      <dgm:spPr/>
    </dgm:pt>
    <dgm:pt modelId="{50766094-6E62-4ECC-AE66-62E786F194C4}" type="pres">
      <dgm:prSet presAssocID="{A6F5C809-6156-40CA-84D7-48EEBA5FBB83}" presName="thickLine" presStyleLbl="alignNode1" presStyleIdx="3" presStyleCnt="4"/>
      <dgm:spPr/>
    </dgm:pt>
    <dgm:pt modelId="{3F369EC8-65FC-43FF-9C3A-BAE061AA8BDD}" type="pres">
      <dgm:prSet presAssocID="{A6F5C809-6156-40CA-84D7-48EEBA5FBB83}" presName="horz1" presStyleCnt="0"/>
      <dgm:spPr/>
    </dgm:pt>
    <dgm:pt modelId="{A2CE1434-B7C3-420D-BE40-7D599E40ECF7}" type="pres">
      <dgm:prSet presAssocID="{A6F5C809-6156-40CA-84D7-48EEBA5FBB83}" presName="tx1" presStyleLbl="revTx" presStyleIdx="6" presStyleCnt="7" custLinFactNeighborY="1947"/>
      <dgm:spPr/>
    </dgm:pt>
    <dgm:pt modelId="{9BA0FB33-390B-43F3-9AAA-9B986C0F0725}" type="pres">
      <dgm:prSet presAssocID="{A6F5C809-6156-40CA-84D7-48EEBA5FBB83}" presName="vert1" presStyleCnt="0"/>
      <dgm:spPr/>
    </dgm:pt>
  </dgm:ptLst>
  <dgm:cxnLst>
    <dgm:cxn modelId="{2F0C9104-D323-40A2-9D57-FD8B05315744}" srcId="{5D598E85-CDA4-4D6E-8636-D0EEC2D8FBC1}" destId="{4E1DA415-8232-4708-A747-0B2963E3AB83}" srcOrd="2" destOrd="0" parTransId="{E8CAC87F-9B9F-42F9-8926-D481C79BCE18}" sibTransId="{8B703215-6C2D-4C98-A363-EF6104ADBF02}"/>
    <dgm:cxn modelId="{D9BF3A1E-53A2-41C7-9B78-44A86A9D04B1}" type="presOf" srcId="{F4E0E85B-9B2F-4CAE-B805-62065041F38B}" destId="{8DFB9966-83C2-4AEF-93D4-06E18958C26B}" srcOrd="0" destOrd="0" presId="urn:microsoft.com/office/officeart/2008/layout/LinedList"/>
    <dgm:cxn modelId="{3CE79925-BA91-4AC7-A2E3-CE38912E3202}" type="presOf" srcId="{0A2B428D-7D18-4A20-A2C6-9D49F82A7A6E}" destId="{B536EE73-2437-41A3-B65B-835AD5F562EA}" srcOrd="0" destOrd="0" presId="urn:microsoft.com/office/officeart/2008/layout/LinedList"/>
    <dgm:cxn modelId="{1292E02D-E5F4-41ED-9F99-7F2B6E4A5DED}" type="presOf" srcId="{4E1DA415-8232-4708-A747-0B2963E3AB83}" destId="{BC0B8B73-3EBD-4128-ACE4-2C8B2CBC4365}" srcOrd="0" destOrd="0" presId="urn:microsoft.com/office/officeart/2008/layout/LinedList"/>
    <dgm:cxn modelId="{45551237-C5ED-42F6-9786-1848A438ED48}" srcId="{5D598E85-CDA4-4D6E-8636-D0EEC2D8FBC1}" destId="{EF6045BA-7A6C-491E-8934-3C8C2CBFFE43}" srcOrd="0" destOrd="0" parTransId="{4FE6C241-2E4E-4B5B-BB62-8B28F5CD5775}" sibTransId="{4E5258E5-DFE1-4186-9332-504E1BF3653A}"/>
    <dgm:cxn modelId="{943C5238-8C05-4DAC-A30F-A05173F29275}" type="presOf" srcId="{5D598E85-CDA4-4D6E-8636-D0EEC2D8FBC1}" destId="{1C63239C-4778-4A7D-99A9-8685EAB56D8A}" srcOrd="0" destOrd="0" presId="urn:microsoft.com/office/officeart/2008/layout/LinedList"/>
    <dgm:cxn modelId="{84EAA548-8705-4C28-B8BC-D06E9BBF1902}" type="presOf" srcId="{A6F5C809-6156-40CA-84D7-48EEBA5FBB83}" destId="{A2CE1434-B7C3-420D-BE40-7D599E40ECF7}" srcOrd="0" destOrd="0" presId="urn:microsoft.com/office/officeart/2008/layout/LinedList"/>
    <dgm:cxn modelId="{2E32604A-117D-4A04-AA46-5031C0D9583F}" type="presOf" srcId="{1BC9EB09-4F10-49E0-9A42-684E1B0A7AA4}" destId="{87C647F5-E271-49F9-8BF0-161B60174FD3}" srcOrd="0" destOrd="0" presId="urn:microsoft.com/office/officeart/2008/layout/LinedList"/>
    <dgm:cxn modelId="{F111066D-8702-45CB-8D04-5CB40EBF53FF}" srcId="{1BC9EB09-4F10-49E0-9A42-684E1B0A7AA4}" destId="{5D598E85-CDA4-4D6E-8636-D0EEC2D8FBC1}" srcOrd="1" destOrd="0" parTransId="{C226EDDB-0C79-4288-931D-0B7ED3AC30E6}" sibTransId="{20DF71CD-FF28-40AC-AC39-303BD2C4EC57}"/>
    <dgm:cxn modelId="{BA86AE76-91FD-45E0-94EC-AF8EC5933BE2}" srcId="{5D598E85-CDA4-4D6E-8636-D0EEC2D8FBC1}" destId="{0A2B428D-7D18-4A20-A2C6-9D49F82A7A6E}" srcOrd="1" destOrd="0" parTransId="{2CA62EEB-2F62-4971-8C4F-A5DF69781683}" sibTransId="{412C8D26-EB12-49EC-A4B1-FB89780A7E0A}"/>
    <dgm:cxn modelId="{59AB548B-8E89-4F06-9B42-75421639D626}" type="presOf" srcId="{88964CAF-8D75-46E0-AC8D-A64E9ABE1352}" destId="{A39DB59D-6F6E-40CF-84E3-D46B0A88A3B2}" srcOrd="0" destOrd="0" presId="urn:microsoft.com/office/officeart/2008/layout/LinedList"/>
    <dgm:cxn modelId="{3679D498-DC44-40EA-8073-988F3850074E}" srcId="{1BC9EB09-4F10-49E0-9A42-684E1B0A7AA4}" destId="{A6F5C809-6156-40CA-84D7-48EEBA5FBB83}" srcOrd="3" destOrd="0" parTransId="{50C3B136-5128-48F2-9FE5-EEA48750B088}" sibTransId="{223F2EF6-27A7-4029-A6E9-E6C11E921C88}"/>
    <dgm:cxn modelId="{9B7DC69A-5840-405A-8FF9-3A0A9DAC0686}" srcId="{1BC9EB09-4F10-49E0-9A42-684E1B0A7AA4}" destId="{F4E0E85B-9B2F-4CAE-B805-62065041F38B}" srcOrd="0" destOrd="0" parTransId="{081180B7-ECE0-473C-B2FA-95DD47BB1FBB}" sibTransId="{5849B184-FE1C-49AD-8589-0FC522C23657}"/>
    <dgm:cxn modelId="{C40448D7-61CD-490C-923D-56A07E861389}" type="presOf" srcId="{EF6045BA-7A6C-491E-8934-3C8C2CBFFE43}" destId="{B3E7DEB8-938D-4825-874C-679D70CEBB68}" srcOrd="0" destOrd="0" presId="urn:microsoft.com/office/officeart/2008/layout/LinedList"/>
    <dgm:cxn modelId="{06DC39F7-D7D5-4D44-B2B6-3E508DA4019D}" srcId="{1BC9EB09-4F10-49E0-9A42-684E1B0A7AA4}" destId="{88964CAF-8D75-46E0-AC8D-A64E9ABE1352}" srcOrd="2" destOrd="0" parTransId="{EC07D66C-5839-433B-9D2A-EBF2C776EE06}" sibTransId="{C203FB26-2016-4017-A2F3-22CAE3FD76B3}"/>
    <dgm:cxn modelId="{A873D987-9479-4ADB-8719-373C0298BA42}" type="presParOf" srcId="{87C647F5-E271-49F9-8BF0-161B60174FD3}" destId="{D58B674C-1CC0-43DD-8DEE-E3871CD8AAFC}" srcOrd="0" destOrd="0" presId="urn:microsoft.com/office/officeart/2008/layout/LinedList"/>
    <dgm:cxn modelId="{9A2BE9BE-9B98-4613-89A5-40143262288E}" type="presParOf" srcId="{87C647F5-E271-49F9-8BF0-161B60174FD3}" destId="{56CC07E6-0394-4595-8B29-75E80717067F}" srcOrd="1" destOrd="0" presId="urn:microsoft.com/office/officeart/2008/layout/LinedList"/>
    <dgm:cxn modelId="{31045818-05B9-4378-B2A0-C05F007D4AEC}" type="presParOf" srcId="{56CC07E6-0394-4595-8B29-75E80717067F}" destId="{8DFB9966-83C2-4AEF-93D4-06E18958C26B}" srcOrd="0" destOrd="0" presId="urn:microsoft.com/office/officeart/2008/layout/LinedList"/>
    <dgm:cxn modelId="{C1433F30-EFA3-4A9A-A320-9C0CFA16E457}" type="presParOf" srcId="{56CC07E6-0394-4595-8B29-75E80717067F}" destId="{BC74B9B0-4C93-4D73-99B8-11843B260DC3}" srcOrd="1" destOrd="0" presId="urn:microsoft.com/office/officeart/2008/layout/LinedList"/>
    <dgm:cxn modelId="{3D967030-F424-4712-9380-DB1C08B12701}" type="presParOf" srcId="{87C647F5-E271-49F9-8BF0-161B60174FD3}" destId="{3494B71A-2065-43FE-8FE9-884880668694}" srcOrd="2" destOrd="0" presId="urn:microsoft.com/office/officeart/2008/layout/LinedList"/>
    <dgm:cxn modelId="{2838CEB4-9054-44E2-A284-3AE4DCB11DC1}" type="presParOf" srcId="{87C647F5-E271-49F9-8BF0-161B60174FD3}" destId="{D4F55492-9A93-449C-BB4C-078869B656ED}" srcOrd="3" destOrd="0" presId="urn:microsoft.com/office/officeart/2008/layout/LinedList"/>
    <dgm:cxn modelId="{D91137E1-C4CB-4DCE-8842-E7F544AF16A4}" type="presParOf" srcId="{D4F55492-9A93-449C-BB4C-078869B656ED}" destId="{1C63239C-4778-4A7D-99A9-8685EAB56D8A}" srcOrd="0" destOrd="0" presId="urn:microsoft.com/office/officeart/2008/layout/LinedList"/>
    <dgm:cxn modelId="{620710B4-79D7-4CED-8D15-131EA4EE36FD}" type="presParOf" srcId="{D4F55492-9A93-449C-BB4C-078869B656ED}" destId="{25BC1704-729C-48F0-95EC-2A01E00FF491}" srcOrd="1" destOrd="0" presId="urn:microsoft.com/office/officeart/2008/layout/LinedList"/>
    <dgm:cxn modelId="{EA11D178-57DE-49DD-BA45-8C427A4E52BD}" type="presParOf" srcId="{25BC1704-729C-48F0-95EC-2A01E00FF491}" destId="{6C17ED8F-2597-49C4-9468-4625FF9E8C88}" srcOrd="0" destOrd="0" presId="urn:microsoft.com/office/officeart/2008/layout/LinedList"/>
    <dgm:cxn modelId="{CE202853-01CF-4414-8D5B-50C99C606DC8}" type="presParOf" srcId="{25BC1704-729C-48F0-95EC-2A01E00FF491}" destId="{2F06CA45-8D0E-413D-BEEC-94A6A2388692}" srcOrd="1" destOrd="0" presId="urn:microsoft.com/office/officeart/2008/layout/LinedList"/>
    <dgm:cxn modelId="{6FEC52A9-CC30-48B2-BF3F-D5C0766B575B}" type="presParOf" srcId="{2F06CA45-8D0E-413D-BEEC-94A6A2388692}" destId="{9E0C0B56-4514-4B7B-A6A0-D2AD5A8B4757}" srcOrd="0" destOrd="0" presId="urn:microsoft.com/office/officeart/2008/layout/LinedList"/>
    <dgm:cxn modelId="{C663B485-585A-4FF6-BEBB-4539ABE76FE2}" type="presParOf" srcId="{2F06CA45-8D0E-413D-BEEC-94A6A2388692}" destId="{B3E7DEB8-938D-4825-874C-679D70CEBB68}" srcOrd="1" destOrd="0" presId="urn:microsoft.com/office/officeart/2008/layout/LinedList"/>
    <dgm:cxn modelId="{E955FC7B-B953-4318-92EA-942A7AEDE330}" type="presParOf" srcId="{2F06CA45-8D0E-413D-BEEC-94A6A2388692}" destId="{52F91E92-BEAD-4EC2-A16F-83AB43FFBEF6}" srcOrd="2" destOrd="0" presId="urn:microsoft.com/office/officeart/2008/layout/LinedList"/>
    <dgm:cxn modelId="{DC50A9DE-5CA5-4233-83DC-BA145036B929}" type="presParOf" srcId="{25BC1704-729C-48F0-95EC-2A01E00FF491}" destId="{D4D42F8B-A547-489E-B2F6-61A4D163E2BC}" srcOrd="2" destOrd="0" presId="urn:microsoft.com/office/officeart/2008/layout/LinedList"/>
    <dgm:cxn modelId="{94A28B83-94BE-4AD8-82B9-DBE44150DDA5}" type="presParOf" srcId="{25BC1704-729C-48F0-95EC-2A01E00FF491}" destId="{4876A7A4-BB0C-40F2-A06A-DDD5DD1C65F7}" srcOrd="3" destOrd="0" presId="urn:microsoft.com/office/officeart/2008/layout/LinedList"/>
    <dgm:cxn modelId="{2BBB0A34-5BB5-4052-A24A-CA80EDDFE537}" type="presParOf" srcId="{25BC1704-729C-48F0-95EC-2A01E00FF491}" destId="{0159A7E5-74F0-476D-B324-A6F0DA6E7BDD}" srcOrd="4" destOrd="0" presId="urn:microsoft.com/office/officeart/2008/layout/LinedList"/>
    <dgm:cxn modelId="{D6442113-AB08-4230-A029-04CB3E5E93CB}" type="presParOf" srcId="{0159A7E5-74F0-476D-B324-A6F0DA6E7BDD}" destId="{F0B8C127-2767-4DBF-A7B7-C6B328640E47}" srcOrd="0" destOrd="0" presId="urn:microsoft.com/office/officeart/2008/layout/LinedList"/>
    <dgm:cxn modelId="{DA27C37C-03B7-4608-A585-C7A0DC1A35C8}" type="presParOf" srcId="{0159A7E5-74F0-476D-B324-A6F0DA6E7BDD}" destId="{B536EE73-2437-41A3-B65B-835AD5F562EA}" srcOrd="1" destOrd="0" presId="urn:microsoft.com/office/officeart/2008/layout/LinedList"/>
    <dgm:cxn modelId="{21FD75CC-D7C2-4BD0-8ED6-5B4D32B76134}" type="presParOf" srcId="{0159A7E5-74F0-476D-B324-A6F0DA6E7BDD}" destId="{9C66ADA5-6C3E-4B05-AE25-2E9BECFCE297}" srcOrd="2" destOrd="0" presId="urn:microsoft.com/office/officeart/2008/layout/LinedList"/>
    <dgm:cxn modelId="{E0A4D06F-FFD4-4D2E-9085-296B45C80092}" type="presParOf" srcId="{25BC1704-729C-48F0-95EC-2A01E00FF491}" destId="{19B3F87B-E1F7-47D3-A77B-A05E8F68ADA9}" srcOrd="5" destOrd="0" presId="urn:microsoft.com/office/officeart/2008/layout/LinedList"/>
    <dgm:cxn modelId="{211AFF72-B70C-4161-83A5-654DF3C1D6E6}" type="presParOf" srcId="{25BC1704-729C-48F0-95EC-2A01E00FF491}" destId="{6862942F-992E-4BEA-9ADD-901EA637D556}" srcOrd="6" destOrd="0" presId="urn:microsoft.com/office/officeart/2008/layout/LinedList"/>
    <dgm:cxn modelId="{30C67BB7-0121-4232-A1C8-BC0DFE62B50A}" type="presParOf" srcId="{25BC1704-729C-48F0-95EC-2A01E00FF491}" destId="{991FD5B9-11D4-4A65-B19C-2218C728BF2C}" srcOrd="7" destOrd="0" presId="urn:microsoft.com/office/officeart/2008/layout/LinedList"/>
    <dgm:cxn modelId="{0CFB2B97-1324-4440-8AE0-3916D9CFB275}" type="presParOf" srcId="{991FD5B9-11D4-4A65-B19C-2218C728BF2C}" destId="{EFC5FB01-11E4-46EA-B959-A9AD29F6EBD8}" srcOrd="0" destOrd="0" presId="urn:microsoft.com/office/officeart/2008/layout/LinedList"/>
    <dgm:cxn modelId="{ACB92B5E-8737-4777-A024-1305CA676F9D}" type="presParOf" srcId="{991FD5B9-11D4-4A65-B19C-2218C728BF2C}" destId="{BC0B8B73-3EBD-4128-ACE4-2C8B2CBC4365}" srcOrd="1" destOrd="0" presId="urn:microsoft.com/office/officeart/2008/layout/LinedList"/>
    <dgm:cxn modelId="{041C541B-E4B5-4A12-9345-BF4C16DCCE45}" type="presParOf" srcId="{991FD5B9-11D4-4A65-B19C-2218C728BF2C}" destId="{A5FD59DD-4096-4032-BBD6-34FDADF44E18}" srcOrd="2" destOrd="0" presId="urn:microsoft.com/office/officeart/2008/layout/LinedList"/>
    <dgm:cxn modelId="{8FA93CF7-4047-4DBA-8C5C-1FFBDFEEE625}" type="presParOf" srcId="{25BC1704-729C-48F0-95EC-2A01E00FF491}" destId="{8BAC6B02-66BD-4593-B15E-B424C121D9D1}" srcOrd="8" destOrd="0" presId="urn:microsoft.com/office/officeart/2008/layout/LinedList"/>
    <dgm:cxn modelId="{8EB8E831-3998-4CED-8A6F-5C621B89D03E}" type="presParOf" srcId="{25BC1704-729C-48F0-95EC-2A01E00FF491}" destId="{0A0CB90F-3525-4C33-89A4-A700D7ED3153}" srcOrd="9" destOrd="0" presId="urn:microsoft.com/office/officeart/2008/layout/LinedList"/>
    <dgm:cxn modelId="{047EF9F6-3A4E-4AF0-BDF4-E0D0D7880635}" type="presParOf" srcId="{87C647F5-E271-49F9-8BF0-161B60174FD3}" destId="{1778C503-9C47-48C3-8889-2CDCD881926E}" srcOrd="4" destOrd="0" presId="urn:microsoft.com/office/officeart/2008/layout/LinedList"/>
    <dgm:cxn modelId="{8E5EB9FA-DBAD-4D5E-A11E-06139BF98C2B}" type="presParOf" srcId="{87C647F5-E271-49F9-8BF0-161B60174FD3}" destId="{6F1A9491-2A3D-43EE-BC6E-1A0EAD59CF5D}" srcOrd="5" destOrd="0" presId="urn:microsoft.com/office/officeart/2008/layout/LinedList"/>
    <dgm:cxn modelId="{C8774C03-C98A-4DFD-8153-47EE1BA54F61}" type="presParOf" srcId="{6F1A9491-2A3D-43EE-BC6E-1A0EAD59CF5D}" destId="{A39DB59D-6F6E-40CF-84E3-D46B0A88A3B2}" srcOrd="0" destOrd="0" presId="urn:microsoft.com/office/officeart/2008/layout/LinedList"/>
    <dgm:cxn modelId="{81372BA8-1B96-4046-90D7-04343C8F8B82}" type="presParOf" srcId="{6F1A9491-2A3D-43EE-BC6E-1A0EAD59CF5D}" destId="{48F76913-56EF-41CE-BC9B-963F75D2F648}" srcOrd="1" destOrd="0" presId="urn:microsoft.com/office/officeart/2008/layout/LinedList"/>
    <dgm:cxn modelId="{C8B5BC6E-1828-4AC2-A710-E2750B9614BE}" type="presParOf" srcId="{87C647F5-E271-49F9-8BF0-161B60174FD3}" destId="{50766094-6E62-4ECC-AE66-62E786F194C4}" srcOrd="6" destOrd="0" presId="urn:microsoft.com/office/officeart/2008/layout/LinedList"/>
    <dgm:cxn modelId="{D4F41398-E910-41C0-9E67-40A3C21BB9C9}" type="presParOf" srcId="{87C647F5-E271-49F9-8BF0-161B60174FD3}" destId="{3F369EC8-65FC-43FF-9C3A-BAE061AA8BDD}" srcOrd="7" destOrd="0" presId="urn:microsoft.com/office/officeart/2008/layout/LinedList"/>
    <dgm:cxn modelId="{9337FFE3-27E5-4633-9C8D-5CF4116122DD}" type="presParOf" srcId="{3F369EC8-65FC-43FF-9C3A-BAE061AA8BDD}" destId="{A2CE1434-B7C3-420D-BE40-7D599E40ECF7}" srcOrd="0" destOrd="0" presId="urn:microsoft.com/office/officeart/2008/layout/LinedList"/>
    <dgm:cxn modelId="{C7A091FC-4B3A-4EF9-AA58-537714108332}" type="presParOf" srcId="{3F369EC8-65FC-43FF-9C3A-BAE061AA8BDD}" destId="{9BA0FB33-390B-43F3-9AAA-9B986C0F07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C9EB09-4F10-49E0-9A42-684E1B0A7AA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598E85-CDA4-4D6E-8636-D0EEC2D8FBC1}">
      <dgm:prSet/>
      <dgm:spPr/>
      <dgm:t>
        <a:bodyPr/>
        <a:lstStyle/>
        <a:p>
          <a:r>
            <a:rPr lang="en-GB" dirty="0"/>
            <a:t>                                    </a:t>
          </a:r>
          <a:endParaRPr lang="en-US" dirty="0"/>
        </a:p>
      </dgm:t>
    </dgm:pt>
    <dgm:pt modelId="{C226EDDB-0C79-4288-931D-0B7ED3AC30E6}" type="parTrans" cxnId="{F111066D-8702-45CB-8D04-5CB40EBF53FF}">
      <dgm:prSet/>
      <dgm:spPr/>
      <dgm:t>
        <a:bodyPr/>
        <a:lstStyle/>
        <a:p>
          <a:endParaRPr lang="en-US"/>
        </a:p>
      </dgm:t>
    </dgm:pt>
    <dgm:pt modelId="{20DF71CD-FF28-40AC-AC39-303BD2C4EC57}" type="sibTrans" cxnId="{F111066D-8702-45CB-8D04-5CB40EBF53FF}">
      <dgm:prSet/>
      <dgm:spPr/>
      <dgm:t>
        <a:bodyPr/>
        <a:lstStyle/>
        <a:p>
          <a:endParaRPr lang="en-US"/>
        </a:p>
      </dgm:t>
    </dgm:pt>
    <dgm:pt modelId="{EF6045BA-7A6C-491E-8934-3C8C2CBFFE43}">
      <dgm:prSet custT="1"/>
      <dgm:spPr/>
      <dgm:t>
        <a:bodyPr/>
        <a:lstStyle/>
        <a:p>
          <a:r>
            <a:rPr lang="en-GB" sz="1800" b="0" i="0" baseline="0" dirty="0"/>
            <a:t>Mihaela Vlas                              2510882                              </a:t>
          </a:r>
          <a:endParaRPr lang="en-US" sz="1800" dirty="0"/>
        </a:p>
      </dgm:t>
    </dgm:pt>
    <dgm:pt modelId="{4FE6C241-2E4E-4B5B-BB62-8B28F5CD5775}" type="parTrans" cxnId="{45551237-C5ED-42F6-9786-1848A438ED48}">
      <dgm:prSet/>
      <dgm:spPr/>
      <dgm:t>
        <a:bodyPr/>
        <a:lstStyle/>
        <a:p>
          <a:endParaRPr lang="en-US"/>
        </a:p>
      </dgm:t>
    </dgm:pt>
    <dgm:pt modelId="{4E5258E5-DFE1-4186-9332-504E1BF3653A}" type="sibTrans" cxnId="{45551237-C5ED-42F6-9786-1848A438ED48}">
      <dgm:prSet/>
      <dgm:spPr/>
      <dgm:t>
        <a:bodyPr/>
        <a:lstStyle/>
        <a:p>
          <a:endParaRPr lang="en-US"/>
        </a:p>
      </dgm:t>
    </dgm:pt>
    <dgm:pt modelId="{0A2B428D-7D18-4A20-A2C6-9D49F82A7A6E}">
      <dgm:prSet/>
      <dgm:spPr/>
      <dgm:t>
        <a:bodyPr/>
        <a:lstStyle/>
        <a:p>
          <a:endParaRPr lang="en-US" dirty="0"/>
        </a:p>
      </dgm:t>
    </dgm:pt>
    <dgm:pt modelId="{2CA62EEB-2F62-4971-8C4F-A5DF69781683}" type="parTrans" cxnId="{BA86AE76-91FD-45E0-94EC-AF8EC5933BE2}">
      <dgm:prSet/>
      <dgm:spPr/>
      <dgm:t>
        <a:bodyPr/>
        <a:lstStyle/>
        <a:p>
          <a:endParaRPr lang="en-US"/>
        </a:p>
      </dgm:t>
    </dgm:pt>
    <dgm:pt modelId="{412C8D26-EB12-49EC-A4B1-FB89780A7E0A}" type="sibTrans" cxnId="{BA86AE76-91FD-45E0-94EC-AF8EC5933BE2}">
      <dgm:prSet/>
      <dgm:spPr/>
      <dgm:t>
        <a:bodyPr/>
        <a:lstStyle/>
        <a:p>
          <a:endParaRPr lang="en-US"/>
        </a:p>
      </dgm:t>
    </dgm:pt>
    <dgm:pt modelId="{4E1DA415-8232-4708-A747-0B2963E3AB83}">
      <dgm:prSet/>
      <dgm:spPr/>
      <dgm:t>
        <a:bodyPr/>
        <a:lstStyle/>
        <a:p>
          <a:r>
            <a:rPr lang="en-GB" b="0" i="0" baseline="0" dirty="0"/>
            <a:t>                                       </a:t>
          </a:r>
          <a:endParaRPr lang="en-US" dirty="0"/>
        </a:p>
      </dgm:t>
    </dgm:pt>
    <dgm:pt modelId="{E8CAC87F-9B9F-42F9-8926-D481C79BCE18}" type="parTrans" cxnId="{2F0C9104-D323-40A2-9D57-FD8B05315744}">
      <dgm:prSet/>
      <dgm:spPr/>
      <dgm:t>
        <a:bodyPr/>
        <a:lstStyle/>
        <a:p>
          <a:endParaRPr lang="en-US"/>
        </a:p>
      </dgm:t>
    </dgm:pt>
    <dgm:pt modelId="{8B703215-6C2D-4C98-A363-EF6104ADBF02}" type="sibTrans" cxnId="{2F0C9104-D323-40A2-9D57-FD8B05315744}">
      <dgm:prSet/>
      <dgm:spPr/>
      <dgm:t>
        <a:bodyPr/>
        <a:lstStyle/>
        <a:p>
          <a:endParaRPr lang="en-US"/>
        </a:p>
      </dgm:t>
    </dgm:pt>
    <dgm:pt modelId="{87C647F5-E271-49F9-8BF0-161B60174FD3}" type="pres">
      <dgm:prSet presAssocID="{1BC9EB09-4F10-49E0-9A42-684E1B0A7AA4}" presName="vert0" presStyleCnt="0">
        <dgm:presLayoutVars>
          <dgm:dir/>
          <dgm:animOne val="branch"/>
          <dgm:animLvl val="lvl"/>
        </dgm:presLayoutVars>
      </dgm:prSet>
      <dgm:spPr/>
    </dgm:pt>
    <dgm:pt modelId="{3494B71A-2065-43FE-8FE9-884880668694}" type="pres">
      <dgm:prSet presAssocID="{5D598E85-CDA4-4D6E-8636-D0EEC2D8FBC1}" presName="thickLine" presStyleLbl="alignNode1" presStyleIdx="0" presStyleCnt="1"/>
      <dgm:spPr/>
    </dgm:pt>
    <dgm:pt modelId="{D4F55492-9A93-449C-BB4C-078869B656ED}" type="pres">
      <dgm:prSet presAssocID="{5D598E85-CDA4-4D6E-8636-D0EEC2D8FBC1}" presName="horz1" presStyleCnt="0"/>
      <dgm:spPr/>
    </dgm:pt>
    <dgm:pt modelId="{1C63239C-4778-4A7D-99A9-8685EAB56D8A}" type="pres">
      <dgm:prSet presAssocID="{5D598E85-CDA4-4D6E-8636-D0EEC2D8FBC1}" presName="tx1" presStyleLbl="revTx" presStyleIdx="0" presStyleCnt="4"/>
      <dgm:spPr/>
    </dgm:pt>
    <dgm:pt modelId="{25BC1704-729C-48F0-95EC-2A01E00FF491}" type="pres">
      <dgm:prSet presAssocID="{5D598E85-CDA4-4D6E-8636-D0EEC2D8FBC1}" presName="vert1" presStyleCnt="0"/>
      <dgm:spPr/>
    </dgm:pt>
    <dgm:pt modelId="{6C17ED8F-2597-49C4-9468-4625FF9E8C88}" type="pres">
      <dgm:prSet presAssocID="{EF6045BA-7A6C-491E-8934-3C8C2CBFFE43}" presName="vertSpace2a" presStyleCnt="0"/>
      <dgm:spPr/>
    </dgm:pt>
    <dgm:pt modelId="{2F06CA45-8D0E-413D-BEEC-94A6A2388692}" type="pres">
      <dgm:prSet presAssocID="{EF6045BA-7A6C-491E-8934-3C8C2CBFFE43}" presName="horz2" presStyleCnt="0"/>
      <dgm:spPr/>
    </dgm:pt>
    <dgm:pt modelId="{9E0C0B56-4514-4B7B-A6A0-D2AD5A8B4757}" type="pres">
      <dgm:prSet presAssocID="{EF6045BA-7A6C-491E-8934-3C8C2CBFFE43}" presName="horzSpace2" presStyleCnt="0"/>
      <dgm:spPr/>
    </dgm:pt>
    <dgm:pt modelId="{B3E7DEB8-938D-4825-874C-679D70CEBB68}" type="pres">
      <dgm:prSet presAssocID="{EF6045BA-7A6C-491E-8934-3C8C2CBFFE43}" presName="tx2" presStyleLbl="revTx" presStyleIdx="1" presStyleCnt="4"/>
      <dgm:spPr/>
    </dgm:pt>
    <dgm:pt modelId="{52F91E92-BEAD-4EC2-A16F-83AB43FFBEF6}" type="pres">
      <dgm:prSet presAssocID="{EF6045BA-7A6C-491E-8934-3C8C2CBFFE43}" presName="vert2" presStyleCnt="0"/>
      <dgm:spPr/>
    </dgm:pt>
    <dgm:pt modelId="{D4D42F8B-A547-489E-B2F6-61A4D163E2BC}" type="pres">
      <dgm:prSet presAssocID="{EF6045BA-7A6C-491E-8934-3C8C2CBFFE43}" presName="thinLine2b" presStyleLbl="callout" presStyleIdx="0" presStyleCnt="3"/>
      <dgm:spPr/>
    </dgm:pt>
    <dgm:pt modelId="{4876A7A4-BB0C-40F2-A06A-DDD5DD1C65F7}" type="pres">
      <dgm:prSet presAssocID="{EF6045BA-7A6C-491E-8934-3C8C2CBFFE43}" presName="vertSpace2b" presStyleCnt="0"/>
      <dgm:spPr/>
    </dgm:pt>
    <dgm:pt modelId="{0159A7E5-74F0-476D-B324-A6F0DA6E7BDD}" type="pres">
      <dgm:prSet presAssocID="{0A2B428D-7D18-4A20-A2C6-9D49F82A7A6E}" presName="horz2" presStyleCnt="0"/>
      <dgm:spPr/>
    </dgm:pt>
    <dgm:pt modelId="{F0B8C127-2767-4DBF-A7B7-C6B328640E47}" type="pres">
      <dgm:prSet presAssocID="{0A2B428D-7D18-4A20-A2C6-9D49F82A7A6E}" presName="horzSpace2" presStyleCnt="0"/>
      <dgm:spPr/>
    </dgm:pt>
    <dgm:pt modelId="{B536EE73-2437-41A3-B65B-835AD5F562EA}" type="pres">
      <dgm:prSet presAssocID="{0A2B428D-7D18-4A20-A2C6-9D49F82A7A6E}" presName="tx2" presStyleLbl="revTx" presStyleIdx="2" presStyleCnt="4"/>
      <dgm:spPr/>
    </dgm:pt>
    <dgm:pt modelId="{9C66ADA5-6C3E-4B05-AE25-2E9BECFCE297}" type="pres">
      <dgm:prSet presAssocID="{0A2B428D-7D18-4A20-A2C6-9D49F82A7A6E}" presName="vert2" presStyleCnt="0"/>
      <dgm:spPr/>
    </dgm:pt>
    <dgm:pt modelId="{19B3F87B-E1F7-47D3-A77B-A05E8F68ADA9}" type="pres">
      <dgm:prSet presAssocID="{0A2B428D-7D18-4A20-A2C6-9D49F82A7A6E}" presName="thinLine2b" presStyleLbl="callout" presStyleIdx="1" presStyleCnt="3"/>
      <dgm:spPr/>
    </dgm:pt>
    <dgm:pt modelId="{6862942F-992E-4BEA-9ADD-901EA637D556}" type="pres">
      <dgm:prSet presAssocID="{0A2B428D-7D18-4A20-A2C6-9D49F82A7A6E}" presName="vertSpace2b" presStyleCnt="0"/>
      <dgm:spPr/>
    </dgm:pt>
    <dgm:pt modelId="{991FD5B9-11D4-4A65-B19C-2218C728BF2C}" type="pres">
      <dgm:prSet presAssocID="{4E1DA415-8232-4708-A747-0B2963E3AB83}" presName="horz2" presStyleCnt="0"/>
      <dgm:spPr/>
    </dgm:pt>
    <dgm:pt modelId="{EFC5FB01-11E4-46EA-B959-A9AD29F6EBD8}" type="pres">
      <dgm:prSet presAssocID="{4E1DA415-8232-4708-A747-0B2963E3AB83}" presName="horzSpace2" presStyleCnt="0"/>
      <dgm:spPr/>
    </dgm:pt>
    <dgm:pt modelId="{BC0B8B73-3EBD-4128-ACE4-2C8B2CBC4365}" type="pres">
      <dgm:prSet presAssocID="{4E1DA415-8232-4708-A747-0B2963E3AB83}" presName="tx2" presStyleLbl="revTx" presStyleIdx="3" presStyleCnt="4"/>
      <dgm:spPr/>
    </dgm:pt>
    <dgm:pt modelId="{A5FD59DD-4096-4032-BBD6-34FDADF44E18}" type="pres">
      <dgm:prSet presAssocID="{4E1DA415-8232-4708-A747-0B2963E3AB83}" presName="vert2" presStyleCnt="0"/>
      <dgm:spPr/>
    </dgm:pt>
    <dgm:pt modelId="{8BAC6B02-66BD-4593-B15E-B424C121D9D1}" type="pres">
      <dgm:prSet presAssocID="{4E1DA415-8232-4708-A747-0B2963E3AB83}" presName="thinLine2b" presStyleLbl="callout" presStyleIdx="2" presStyleCnt="3"/>
      <dgm:spPr/>
    </dgm:pt>
    <dgm:pt modelId="{0A0CB90F-3525-4C33-89A4-A700D7ED3153}" type="pres">
      <dgm:prSet presAssocID="{4E1DA415-8232-4708-A747-0B2963E3AB83}" presName="vertSpace2b" presStyleCnt="0"/>
      <dgm:spPr/>
    </dgm:pt>
  </dgm:ptLst>
  <dgm:cxnLst>
    <dgm:cxn modelId="{2F0C9104-D323-40A2-9D57-FD8B05315744}" srcId="{5D598E85-CDA4-4D6E-8636-D0EEC2D8FBC1}" destId="{4E1DA415-8232-4708-A747-0B2963E3AB83}" srcOrd="2" destOrd="0" parTransId="{E8CAC87F-9B9F-42F9-8926-D481C79BCE18}" sibTransId="{8B703215-6C2D-4C98-A363-EF6104ADBF02}"/>
    <dgm:cxn modelId="{3CE79925-BA91-4AC7-A2E3-CE38912E3202}" type="presOf" srcId="{0A2B428D-7D18-4A20-A2C6-9D49F82A7A6E}" destId="{B536EE73-2437-41A3-B65B-835AD5F562EA}" srcOrd="0" destOrd="0" presId="urn:microsoft.com/office/officeart/2008/layout/LinedList"/>
    <dgm:cxn modelId="{1292E02D-E5F4-41ED-9F99-7F2B6E4A5DED}" type="presOf" srcId="{4E1DA415-8232-4708-A747-0B2963E3AB83}" destId="{BC0B8B73-3EBD-4128-ACE4-2C8B2CBC4365}" srcOrd="0" destOrd="0" presId="urn:microsoft.com/office/officeart/2008/layout/LinedList"/>
    <dgm:cxn modelId="{45551237-C5ED-42F6-9786-1848A438ED48}" srcId="{5D598E85-CDA4-4D6E-8636-D0EEC2D8FBC1}" destId="{EF6045BA-7A6C-491E-8934-3C8C2CBFFE43}" srcOrd="0" destOrd="0" parTransId="{4FE6C241-2E4E-4B5B-BB62-8B28F5CD5775}" sibTransId="{4E5258E5-DFE1-4186-9332-504E1BF3653A}"/>
    <dgm:cxn modelId="{943C5238-8C05-4DAC-A30F-A05173F29275}" type="presOf" srcId="{5D598E85-CDA4-4D6E-8636-D0EEC2D8FBC1}" destId="{1C63239C-4778-4A7D-99A9-8685EAB56D8A}" srcOrd="0" destOrd="0" presId="urn:microsoft.com/office/officeart/2008/layout/LinedList"/>
    <dgm:cxn modelId="{2E32604A-117D-4A04-AA46-5031C0D9583F}" type="presOf" srcId="{1BC9EB09-4F10-49E0-9A42-684E1B0A7AA4}" destId="{87C647F5-E271-49F9-8BF0-161B60174FD3}" srcOrd="0" destOrd="0" presId="urn:microsoft.com/office/officeart/2008/layout/LinedList"/>
    <dgm:cxn modelId="{F111066D-8702-45CB-8D04-5CB40EBF53FF}" srcId="{1BC9EB09-4F10-49E0-9A42-684E1B0A7AA4}" destId="{5D598E85-CDA4-4D6E-8636-D0EEC2D8FBC1}" srcOrd="0" destOrd="0" parTransId="{C226EDDB-0C79-4288-931D-0B7ED3AC30E6}" sibTransId="{20DF71CD-FF28-40AC-AC39-303BD2C4EC57}"/>
    <dgm:cxn modelId="{BA86AE76-91FD-45E0-94EC-AF8EC5933BE2}" srcId="{5D598E85-CDA4-4D6E-8636-D0EEC2D8FBC1}" destId="{0A2B428D-7D18-4A20-A2C6-9D49F82A7A6E}" srcOrd="1" destOrd="0" parTransId="{2CA62EEB-2F62-4971-8C4F-A5DF69781683}" sibTransId="{412C8D26-EB12-49EC-A4B1-FB89780A7E0A}"/>
    <dgm:cxn modelId="{C40448D7-61CD-490C-923D-56A07E861389}" type="presOf" srcId="{EF6045BA-7A6C-491E-8934-3C8C2CBFFE43}" destId="{B3E7DEB8-938D-4825-874C-679D70CEBB68}" srcOrd="0" destOrd="0" presId="urn:microsoft.com/office/officeart/2008/layout/LinedList"/>
    <dgm:cxn modelId="{3D967030-F424-4712-9380-DB1C08B12701}" type="presParOf" srcId="{87C647F5-E271-49F9-8BF0-161B60174FD3}" destId="{3494B71A-2065-43FE-8FE9-884880668694}" srcOrd="0" destOrd="0" presId="urn:microsoft.com/office/officeart/2008/layout/LinedList"/>
    <dgm:cxn modelId="{2838CEB4-9054-44E2-A284-3AE4DCB11DC1}" type="presParOf" srcId="{87C647F5-E271-49F9-8BF0-161B60174FD3}" destId="{D4F55492-9A93-449C-BB4C-078869B656ED}" srcOrd="1" destOrd="0" presId="urn:microsoft.com/office/officeart/2008/layout/LinedList"/>
    <dgm:cxn modelId="{D91137E1-C4CB-4DCE-8842-E7F544AF16A4}" type="presParOf" srcId="{D4F55492-9A93-449C-BB4C-078869B656ED}" destId="{1C63239C-4778-4A7D-99A9-8685EAB56D8A}" srcOrd="0" destOrd="0" presId="urn:microsoft.com/office/officeart/2008/layout/LinedList"/>
    <dgm:cxn modelId="{620710B4-79D7-4CED-8D15-131EA4EE36FD}" type="presParOf" srcId="{D4F55492-9A93-449C-BB4C-078869B656ED}" destId="{25BC1704-729C-48F0-95EC-2A01E00FF491}" srcOrd="1" destOrd="0" presId="urn:microsoft.com/office/officeart/2008/layout/LinedList"/>
    <dgm:cxn modelId="{EA11D178-57DE-49DD-BA45-8C427A4E52BD}" type="presParOf" srcId="{25BC1704-729C-48F0-95EC-2A01E00FF491}" destId="{6C17ED8F-2597-49C4-9468-4625FF9E8C88}" srcOrd="0" destOrd="0" presId="urn:microsoft.com/office/officeart/2008/layout/LinedList"/>
    <dgm:cxn modelId="{CE202853-01CF-4414-8D5B-50C99C606DC8}" type="presParOf" srcId="{25BC1704-729C-48F0-95EC-2A01E00FF491}" destId="{2F06CA45-8D0E-413D-BEEC-94A6A2388692}" srcOrd="1" destOrd="0" presId="urn:microsoft.com/office/officeart/2008/layout/LinedList"/>
    <dgm:cxn modelId="{6FEC52A9-CC30-48B2-BF3F-D5C0766B575B}" type="presParOf" srcId="{2F06CA45-8D0E-413D-BEEC-94A6A2388692}" destId="{9E0C0B56-4514-4B7B-A6A0-D2AD5A8B4757}" srcOrd="0" destOrd="0" presId="urn:microsoft.com/office/officeart/2008/layout/LinedList"/>
    <dgm:cxn modelId="{C663B485-585A-4FF6-BEBB-4539ABE76FE2}" type="presParOf" srcId="{2F06CA45-8D0E-413D-BEEC-94A6A2388692}" destId="{B3E7DEB8-938D-4825-874C-679D70CEBB68}" srcOrd="1" destOrd="0" presId="urn:microsoft.com/office/officeart/2008/layout/LinedList"/>
    <dgm:cxn modelId="{E955FC7B-B953-4318-92EA-942A7AEDE330}" type="presParOf" srcId="{2F06CA45-8D0E-413D-BEEC-94A6A2388692}" destId="{52F91E92-BEAD-4EC2-A16F-83AB43FFBEF6}" srcOrd="2" destOrd="0" presId="urn:microsoft.com/office/officeart/2008/layout/LinedList"/>
    <dgm:cxn modelId="{DC50A9DE-5CA5-4233-83DC-BA145036B929}" type="presParOf" srcId="{25BC1704-729C-48F0-95EC-2A01E00FF491}" destId="{D4D42F8B-A547-489E-B2F6-61A4D163E2BC}" srcOrd="2" destOrd="0" presId="urn:microsoft.com/office/officeart/2008/layout/LinedList"/>
    <dgm:cxn modelId="{94A28B83-94BE-4AD8-82B9-DBE44150DDA5}" type="presParOf" srcId="{25BC1704-729C-48F0-95EC-2A01E00FF491}" destId="{4876A7A4-BB0C-40F2-A06A-DDD5DD1C65F7}" srcOrd="3" destOrd="0" presId="urn:microsoft.com/office/officeart/2008/layout/LinedList"/>
    <dgm:cxn modelId="{2BBB0A34-5BB5-4052-A24A-CA80EDDFE537}" type="presParOf" srcId="{25BC1704-729C-48F0-95EC-2A01E00FF491}" destId="{0159A7E5-74F0-476D-B324-A6F0DA6E7BDD}" srcOrd="4" destOrd="0" presId="urn:microsoft.com/office/officeart/2008/layout/LinedList"/>
    <dgm:cxn modelId="{D6442113-AB08-4230-A029-04CB3E5E93CB}" type="presParOf" srcId="{0159A7E5-74F0-476D-B324-A6F0DA6E7BDD}" destId="{F0B8C127-2767-4DBF-A7B7-C6B328640E47}" srcOrd="0" destOrd="0" presId="urn:microsoft.com/office/officeart/2008/layout/LinedList"/>
    <dgm:cxn modelId="{DA27C37C-03B7-4608-A585-C7A0DC1A35C8}" type="presParOf" srcId="{0159A7E5-74F0-476D-B324-A6F0DA6E7BDD}" destId="{B536EE73-2437-41A3-B65B-835AD5F562EA}" srcOrd="1" destOrd="0" presId="urn:microsoft.com/office/officeart/2008/layout/LinedList"/>
    <dgm:cxn modelId="{21FD75CC-D7C2-4BD0-8ED6-5B4D32B76134}" type="presParOf" srcId="{0159A7E5-74F0-476D-B324-A6F0DA6E7BDD}" destId="{9C66ADA5-6C3E-4B05-AE25-2E9BECFCE297}" srcOrd="2" destOrd="0" presId="urn:microsoft.com/office/officeart/2008/layout/LinedList"/>
    <dgm:cxn modelId="{E0A4D06F-FFD4-4D2E-9085-296B45C80092}" type="presParOf" srcId="{25BC1704-729C-48F0-95EC-2A01E00FF491}" destId="{19B3F87B-E1F7-47D3-A77B-A05E8F68ADA9}" srcOrd="5" destOrd="0" presId="urn:microsoft.com/office/officeart/2008/layout/LinedList"/>
    <dgm:cxn modelId="{211AFF72-B70C-4161-83A5-654DF3C1D6E6}" type="presParOf" srcId="{25BC1704-729C-48F0-95EC-2A01E00FF491}" destId="{6862942F-992E-4BEA-9ADD-901EA637D556}" srcOrd="6" destOrd="0" presId="urn:microsoft.com/office/officeart/2008/layout/LinedList"/>
    <dgm:cxn modelId="{30C67BB7-0121-4232-A1C8-BC0DFE62B50A}" type="presParOf" srcId="{25BC1704-729C-48F0-95EC-2A01E00FF491}" destId="{991FD5B9-11D4-4A65-B19C-2218C728BF2C}" srcOrd="7" destOrd="0" presId="urn:microsoft.com/office/officeart/2008/layout/LinedList"/>
    <dgm:cxn modelId="{0CFB2B97-1324-4440-8AE0-3916D9CFB275}" type="presParOf" srcId="{991FD5B9-11D4-4A65-B19C-2218C728BF2C}" destId="{EFC5FB01-11E4-46EA-B959-A9AD29F6EBD8}" srcOrd="0" destOrd="0" presId="urn:microsoft.com/office/officeart/2008/layout/LinedList"/>
    <dgm:cxn modelId="{ACB92B5E-8737-4777-A024-1305CA676F9D}" type="presParOf" srcId="{991FD5B9-11D4-4A65-B19C-2218C728BF2C}" destId="{BC0B8B73-3EBD-4128-ACE4-2C8B2CBC4365}" srcOrd="1" destOrd="0" presId="urn:microsoft.com/office/officeart/2008/layout/LinedList"/>
    <dgm:cxn modelId="{041C541B-E4B5-4A12-9345-BF4C16DCCE45}" type="presParOf" srcId="{991FD5B9-11D4-4A65-B19C-2218C728BF2C}" destId="{A5FD59DD-4096-4032-BBD6-34FDADF44E18}" srcOrd="2" destOrd="0" presId="urn:microsoft.com/office/officeart/2008/layout/LinedList"/>
    <dgm:cxn modelId="{8FA93CF7-4047-4DBA-8C5C-1FFBDFEEE625}" type="presParOf" srcId="{25BC1704-729C-48F0-95EC-2A01E00FF491}" destId="{8BAC6B02-66BD-4593-B15E-B424C121D9D1}" srcOrd="8" destOrd="0" presId="urn:microsoft.com/office/officeart/2008/layout/LinedList"/>
    <dgm:cxn modelId="{8EB8E831-3998-4CED-8A6F-5C621B89D03E}" type="presParOf" srcId="{25BC1704-729C-48F0-95EC-2A01E00FF491}" destId="{0A0CB90F-3525-4C33-89A4-A700D7ED3153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6961B7-6A6B-4572-8558-95C6D71D92A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B66C55E-E70C-4D99-AF06-7A7F11DB7088}">
      <dgm:prSet/>
      <dgm:spPr/>
      <dgm:t>
        <a:bodyPr/>
        <a:lstStyle/>
        <a:p>
          <a:r>
            <a:rPr lang="en-GB"/>
            <a:t>1: Introduction - Andreea                                                                                </a:t>
          </a:r>
          <a:endParaRPr lang="en-US"/>
        </a:p>
      </dgm:t>
    </dgm:pt>
    <dgm:pt modelId="{66A87458-71F7-4115-A370-8BD2B2D4DFF8}" type="parTrans" cxnId="{78A0D478-79B3-45A0-9183-66BCE10011FB}">
      <dgm:prSet/>
      <dgm:spPr/>
      <dgm:t>
        <a:bodyPr/>
        <a:lstStyle/>
        <a:p>
          <a:endParaRPr lang="en-US"/>
        </a:p>
      </dgm:t>
    </dgm:pt>
    <dgm:pt modelId="{22AB7FE1-0616-44D0-A1FC-8C6C98767E3C}" type="sibTrans" cxnId="{78A0D478-79B3-45A0-9183-66BCE10011FB}">
      <dgm:prSet/>
      <dgm:spPr/>
      <dgm:t>
        <a:bodyPr/>
        <a:lstStyle/>
        <a:p>
          <a:endParaRPr lang="en-US"/>
        </a:p>
      </dgm:t>
    </dgm:pt>
    <dgm:pt modelId="{EE04E35F-A7E3-4D3A-86EA-2D5901F2819A}">
      <dgm:prSet/>
      <dgm:spPr/>
      <dgm:t>
        <a:bodyPr/>
        <a:lstStyle/>
        <a:p>
          <a:r>
            <a:rPr lang="en-GB" dirty="0"/>
            <a:t>2. Environmental Barrier   -   Ala                            </a:t>
          </a:r>
          <a:endParaRPr lang="en-US" dirty="0"/>
        </a:p>
      </dgm:t>
    </dgm:pt>
    <dgm:pt modelId="{ED9EF2B4-B39C-46D5-B094-19880923EAD1}" type="parTrans" cxnId="{2E0B9CF6-DF70-499F-BF47-FBAACDDF6B86}">
      <dgm:prSet/>
      <dgm:spPr/>
      <dgm:t>
        <a:bodyPr/>
        <a:lstStyle/>
        <a:p>
          <a:endParaRPr lang="en-US"/>
        </a:p>
      </dgm:t>
    </dgm:pt>
    <dgm:pt modelId="{0593FE72-E1C9-425F-AA1E-BF09EB037EEB}" type="sibTrans" cxnId="{2E0B9CF6-DF70-499F-BF47-FBAACDDF6B86}">
      <dgm:prSet/>
      <dgm:spPr/>
      <dgm:t>
        <a:bodyPr/>
        <a:lstStyle/>
        <a:p>
          <a:endParaRPr lang="en-US"/>
        </a:p>
      </dgm:t>
    </dgm:pt>
    <dgm:pt modelId="{971E49A8-B2BD-412C-B032-F6C9B859E508}">
      <dgm:prSet/>
      <dgm:spPr/>
      <dgm:t>
        <a:bodyPr/>
        <a:lstStyle/>
        <a:p>
          <a:r>
            <a:rPr lang="en-GB" dirty="0"/>
            <a:t>3.</a:t>
          </a:r>
          <a:r>
            <a:rPr lang="en-GB" b="0" i="0" baseline="0" dirty="0"/>
            <a:t> Language Barrier         -  Elena                                                 </a:t>
          </a:r>
          <a:endParaRPr lang="en-US" dirty="0"/>
        </a:p>
      </dgm:t>
    </dgm:pt>
    <dgm:pt modelId="{86FB3D97-346A-47F4-9107-0E17A9CFA325}" type="parTrans" cxnId="{82AF6BFF-06AD-4E84-87E0-4F6C12D04B60}">
      <dgm:prSet/>
      <dgm:spPr/>
      <dgm:t>
        <a:bodyPr/>
        <a:lstStyle/>
        <a:p>
          <a:endParaRPr lang="en-US"/>
        </a:p>
      </dgm:t>
    </dgm:pt>
    <dgm:pt modelId="{D99EFFE8-F859-4135-9F38-64AA3ACB7A42}" type="sibTrans" cxnId="{82AF6BFF-06AD-4E84-87E0-4F6C12D04B60}">
      <dgm:prSet/>
      <dgm:spPr/>
      <dgm:t>
        <a:bodyPr/>
        <a:lstStyle/>
        <a:p>
          <a:endParaRPr lang="en-US"/>
        </a:p>
      </dgm:t>
    </dgm:pt>
    <dgm:pt modelId="{E6F37493-4749-4CDE-8DE2-6CC8A5CA3F89}">
      <dgm:prSet/>
      <dgm:spPr/>
      <dgm:t>
        <a:bodyPr/>
        <a:lstStyle/>
        <a:p>
          <a:r>
            <a:rPr lang="en-GB" b="0" i="0" baseline="0" dirty="0"/>
            <a:t>4. Emotional barrier         -   Andreea</a:t>
          </a:r>
          <a:endParaRPr lang="en-US" dirty="0"/>
        </a:p>
      </dgm:t>
    </dgm:pt>
    <dgm:pt modelId="{E40093FD-1CEC-4D2D-AD41-300664A6F7B6}" type="parTrans" cxnId="{A06BCA4A-E0DA-46EF-B70A-35A2E4E2D5E9}">
      <dgm:prSet/>
      <dgm:spPr/>
      <dgm:t>
        <a:bodyPr/>
        <a:lstStyle/>
        <a:p>
          <a:endParaRPr lang="en-US"/>
        </a:p>
      </dgm:t>
    </dgm:pt>
    <dgm:pt modelId="{FC52E1A9-F697-4919-AF82-822AD783FC2C}" type="sibTrans" cxnId="{A06BCA4A-E0DA-46EF-B70A-35A2E4E2D5E9}">
      <dgm:prSet/>
      <dgm:spPr/>
      <dgm:t>
        <a:bodyPr/>
        <a:lstStyle/>
        <a:p>
          <a:endParaRPr lang="en-US"/>
        </a:p>
      </dgm:t>
    </dgm:pt>
    <dgm:pt modelId="{43043022-F892-4875-A644-726D2F7CE207}">
      <dgm:prSet/>
      <dgm:spPr/>
      <dgm:t>
        <a:bodyPr/>
        <a:lstStyle/>
        <a:p>
          <a:r>
            <a:rPr lang="en-GB" b="0" i="0" baseline="0" dirty="0"/>
            <a:t>5. Cultural barriers            -   Mihaela</a:t>
          </a:r>
          <a:endParaRPr lang="en-US" dirty="0"/>
        </a:p>
      </dgm:t>
    </dgm:pt>
    <dgm:pt modelId="{9D6427C4-07C4-4B15-9F6F-354901EA4307}" type="parTrans" cxnId="{A4DB8387-1F71-44E8-82C1-8D155D123F56}">
      <dgm:prSet/>
      <dgm:spPr/>
      <dgm:t>
        <a:bodyPr/>
        <a:lstStyle/>
        <a:p>
          <a:endParaRPr lang="en-US"/>
        </a:p>
      </dgm:t>
    </dgm:pt>
    <dgm:pt modelId="{1E9020F6-1ABF-4F52-A57F-7E94AC2270BA}" type="sibTrans" cxnId="{A4DB8387-1F71-44E8-82C1-8D155D123F56}">
      <dgm:prSet/>
      <dgm:spPr/>
      <dgm:t>
        <a:bodyPr/>
        <a:lstStyle/>
        <a:p>
          <a:endParaRPr lang="en-US"/>
        </a:p>
      </dgm:t>
    </dgm:pt>
    <dgm:pt modelId="{35A6CFBD-3D7E-4039-8301-49469A44CF71}">
      <dgm:prSet/>
      <dgm:spPr/>
      <dgm:t>
        <a:bodyPr/>
        <a:lstStyle/>
        <a:p>
          <a:r>
            <a:rPr lang="en-GB" b="0" i="0" baseline="0" dirty="0"/>
            <a:t>6. </a:t>
          </a:r>
          <a:r>
            <a:rPr lang="en-GB" dirty="0"/>
            <a:t>Conclusion                    - Elena</a:t>
          </a:r>
          <a:endParaRPr lang="en-US" dirty="0"/>
        </a:p>
      </dgm:t>
    </dgm:pt>
    <dgm:pt modelId="{C0B71CEF-1F0F-4C4F-8E0F-25CF79D2750F}" type="parTrans" cxnId="{CFF6B26D-EBCA-4048-8171-593AD8531A86}">
      <dgm:prSet/>
      <dgm:spPr/>
      <dgm:t>
        <a:bodyPr/>
        <a:lstStyle/>
        <a:p>
          <a:endParaRPr lang="en-US"/>
        </a:p>
      </dgm:t>
    </dgm:pt>
    <dgm:pt modelId="{5BCE749F-8C18-44BA-A032-9246E2D5E75C}" type="sibTrans" cxnId="{CFF6B26D-EBCA-4048-8171-593AD8531A86}">
      <dgm:prSet/>
      <dgm:spPr/>
      <dgm:t>
        <a:bodyPr/>
        <a:lstStyle/>
        <a:p>
          <a:endParaRPr lang="en-US"/>
        </a:p>
      </dgm:t>
    </dgm:pt>
    <dgm:pt modelId="{7CC32407-5710-4AF3-878C-61C3191E3CA9}" type="pres">
      <dgm:prSet presAssocID="{BB6961B7-6A6B-4572-8558-95C6D71D92A3}" presName="vert0" presStyleCnt="0">
        <dgm:presLayoutVars>
          <dgm:dir/>
          <dgm:animOne val="branch"/>
          <dgm:animLvl val="lvl"/>
        </dgm:presLayoutVars>
      </dgm:prSet>
      <dgm:spPr/>
    </dgm:pt>
    <dgm:pt modelId="{01296FB1-0D8D-49F8-BAD0-4E1720DCC020}" type="pres">
      <dgm:prSet presAssocID="{6B66C55E-E70C-4D99-AF06-7A7F11DB7088}" presName="thickLine" presStyleLbl="alignNode1" presStyleIdx="0" presStyleCnt="6"/>
      <dgm:spPr/>
    </dgm:pt>
    <dgm:pt modelId="{9D82A7AB-6072-4E01-80DD-83177A7011F4}" type="pres">
      <dgm:prSet presAssocID="{6B66C55E-E70C-4D99-AF06-7A7F11DB7088}" presName="horz1" presStyleCnt="0"/>
      <dgm:spPr/>
    </dgm:pt>
    <dgm:pt modelId="{E773D0EA-3D37-4DCD-8163-1ED3C47877A9}" type="pres">
      <dgm:prSet presAssocID="{6B66C55E-E70C-4D99-AF06-7A7F11DB7088}" presName="tx1" presStyleLbl="revTx" presStyleIdx="0" presStyleCnt="6"/>
      <dgm:spPr/>
    </dgm:pt>
    <dgm:pt modelId="{7857CEFC-208E-420B-94E9-C95730F71CA0}" type="pres">
      <dgm:prSet presAssocID="{6B66C55E-E70C-4D99-AF06-7A7F11DB7088}" presName="vert1" presStyleCnt="0"/>
      <dgm:spPr/>
    </dgm:pt>
    <dgm:pt modelId="{58724022-3406-4B82-99EE-325B441A83FC}" type="pres">
      <dgm:prSet presAssocID="{EE04E35F-A7E3-4D3A-86EA-2D5901F2819A}" presName="thickLine" presStyleLbl="alignNode1" presStyleIdx="1" presStyleCnt="6"/>
      <dgm:spPr/>
    </dgm:pt>
    <dgm:pt modelId="{C9B33329-E3AC-4005-A750-ACB2E5640A38}" type="pres">
      <dgm:prSet presAssocID="{EE04E35F-A7E3-4D3A-86EA-2D5901F2819A}" presName="horz1" presStyleCnt="0"/>
      <dgm:spPr/>
    </dgm:pt>
    <dgm:pt modelId="{112B9148-E37D-48CA-B97C-5D700AA4D2FE}" type="pres">
      <dgm:prSet presAssocID="{EE04E35F-A7E3-4D3A-86EA-2D5901F2819A}" presName="tx1" presStyleLbl="revTx" presStyleIdx="1" presStyleCnt="6"/>
      <dgm:spPr/>
    </dgm:pt>
    <dgm:pt modelId="{6201F7E5-1EE9-47F9-B6F6-A60DDEA81545}" type="pres">
      <dgm:prSet presAssocID="{EE04E35F-A7E3-4D3A-86EA-2D5901F2819A}" presName="vert1" presStyleCnt="0"/>
      <dgm:spPr/>
    </dgm:pt>
    <dgm:pt modelId="{47E912A2-6C82-4B6B-8C35-B92B194A49CE}" type="pres">
      <dgm:prSet presAssocID="{971E49A8-B2BD-412C-B032-F6C9B859E508}" presName="thickLine" presStyleLbl="alignNode1" presStyleIdx="2" presStyleCnt="6"/>
      <dgm:spPr/>
    </dgm:pt>
    <dgm:pt modelId="{B29B617C-4B6B-4104-8F46-467B9A04BF13}" type="pres">
      <dgm:prSet presAssocID="{971E49A8-B2BD-412C-B032-F6C9B859E508}" presName="horz1" presStyleCnt="0"/>
      <dgm:spPr/>
    </dgm:pt>
    <dgm:pt modelId="{FC739FF1-BFC1-4DCF-8A08-0C486947FA7A}" type="pres">
      <dgm:prSet presAssocID="{971E49A8-B2BD-412C-B032-F6C9B859E508}" presName="tx1" presStyleLbl="revTx" presStyleIdx="2" presStyleCnt="6"/>
      <dgm:spPr/>
    </dgm:pt>
    <dgm:pt modelId="{29C6EDB4-D3D5-4FBE-BDEA-6EC1E48DDF7A}" type="pres">
      <dgm:prSet presAssocID="{971E49A8-B2BD-412C-B032-F6C9B859E508}" presName="vert1" presStyleCnt="0"/>
      <dgm:spPr/>
    </dgm:pt>
    <dgm:pt modelId="{8858037E-2436-4C72-96D6-5B04F394BC6C}" type="pres">
      <dgm:prSet presAssocID="{E6F37493-4749-4CDE-8DE2-6CC8A5CA3F89}" presName="thickLine" presStyleLbl="alignNode1" presStyleIdx="3" presStyleCnt="6"/>
      <dgm:spPr/>
    </dgm:pt>
    <dgm:pt modelId="{B63BE7C8-D410-4491-B142-EBBF80D7E597}" type="pres">
      <dgm:prSet presAssocID="{E6F37493-4749-4CDE-8DE2-6CC8A5CA3F89}" presName="horz1" presStyleCnt="0"/>
      <dgm:spPr/>
    </dgm:pt>
    <dgm:pt modelId="{7EE90EB9-EDAC-43DD-8A1E-622BD449E024}" type="pres">
      <dgm:prSet presAssocID="{E6F37493-4749-4CDE-8DE2-6CC8A5CA3F89}" presName="tx1" presStyleLbl="revTx" presStyleIdx="3" presStyleCnt="6"/>
      <dgm:spPr/>
    </dgm:pt>
    <dgm:pt modelId="{89378053-117C-473B-8B1A-D903BE3C944F}" type="pres">
      <dgm:prSet presAssocID="{E6F37493-4749-4CDE-8DE2-6CC8A5CA3F89}" presName="vert1" presStyleCnt="0"/>
      <dgm:spPr/>
    </dgm:pt>
    <dgm:pt modelId="{AF040DDB-3A84-4755-8BD3-5916E6D19350}" type="pres">
      <dgm:prSet presAssocID="{43043022-F892-4875-A644-726D2F7CE207}" presName="thickLine" presStyleLbl="alignNode1" presStyleIdx="4" presStyleCnt="6"/>
      <dgm:spPr/>
    </dgm:pt>
    <dgm:pt modelId="{DDAC9888-E19B-4BE4-940A-C4617CE68E83}" type="pres">
      <dgm:prSet presAssocID="{43043022-F892-4875-A644-726D2F7CE207}" presName="horz1" presStyleCnt="0"/>
      <dgm:spPr/>
    </dgm:pt>
    <dgm:pt modelId="{379325CD-531B-4B0D-8A3C-A2E2EA0AFFCE}" type="pres">
      <dgm:prSet presAssocID="{43043022-F892-4875-A644-726D2F7CE207}" presName="tx1" presStyleLbl="revTx" presStyleIdx="4" presStyleCnt="6"/>
      <dgm:spPr/>
    </dgm:pt>
    <dgm:pt modelId="{00ADCEFA-443B-4159-8E34-4C6F9715DDF6}" type="pres">
      <dgm:prSet presAssocID="{43043022-F892-4875-A644-726D2F7CE207}" presName="vert1" presStyleCnt="0"/>
      <dgm:spPr/>
    </dgm:pt>
    <dgm:pt modelId="{F0F3D6B4-CD0B-44AD-AF13-6BA0713BADA5}" type="pres">
      <dgm:prSet presAssocID="{35A6CFBD-3D7E-4039-8301-49469A44CF71}" presName="thickLine" presStyleLbl="alignNode1" presStyleIdx="5" presStyleCnt="6"/>
      <dgm:spPr/>
    </dgm:pt>
    <dgm:pt modelId="{DD5E0DEF-7332-4024-A51E-D618A72F23C8}" type="pres">
      <dgm:prSet presAssocID="{35A6CFBD-3D7E-4039-8301-49469A44CF71}" presName="horz1" presStyleCnt="0"/>
      <dgm:spPr/>
    </dgm:pt>
    <dgm:pt modelId="{FD9A3671-A5A4-463F-B949-6B13CF9C82DB}" type="pres">
      <dgm:prSet presAssocID="{35A6CFBD-3D7E-4039-8301-49469A44CF71}" presName="tx1" presStyleLbl="revTx" presStyleIdx="5" presStyleCnt="6"/>
      <dgm:spPr/>
    </dgm:pt>
    <dgm:pt modelId="{87280948-F5C7-4A63-B1F7-32360011F675}" type="pres">
      <dgm:prSet presAssocID="{35A6CFBD-3D7E-4039-8301-49469A44CF71}" presName="vert1" presStyleCnt="0"/>
      <dgm:spPr/>
    </dgm:pt>
  </dgm:ptLst>
  <dgm:cxnLst>
    <dgm:cxn modelId="{5062CA0A-1655-480A-BDD2-FD091541B948}" type="presOf" srcId="{BB6961B7-6A6B-4572-8558-95C6D71D92A3}" destId="{7CC32407-5710-4AF3-878C-61C3191E3CA9}" srcOrd="0" destOrd="0" presId="urn:microsoft.com/office/officeart/2008/layout/LinedList"/>
    <dgm:cxn modelId="{6ED07F12-3803-4075-87AC-87BDC10F9DB2}" type="presOf" srcId="{35A6CFBD-3D7E-4039-8301-49469A44CF71}" destId="{FD9A3671-A5A4-463F-B949-6B13CF9C82DB}" srcOrd="0" destOrd="0" presId="urn:microsoft.com/office/officeart/2008/layout/LinedList"/>
    <dgm:cxn modelId="{91FA5C2E-29DA-4E4E-8059-A59E6C9A1788}" type="presOf" srcId="{EE04E35F-A7E3-4D3A-86EA-2D5901F2819A}" destId="{112B9148-E37D-48CA-B97C-5D700AA4D2FE}" srcOrd="0" destOrd="0" presId="urn:microsoft.com/office/officeart/2008/layout/LinedList"/>
    <dgm:cxn modelId="{AEBCFF36-5191-4E54-B53D-9EF26E5714A0}" type="presOf" srcId="{971E49A8-B2BD-412C-B032-F6C9B859E508}" destId="{FC739FF1-BFC1-4DCF-8A08-0C486947FA7A}" srcOrd="0" destOrd="0" presId="urn:microsoft.com/office/officeart/2008/layout/LinedList"/>
    <dgm:cxn modelId="{FE7CCF3D-B738-4FCC-AED6-CE0134643835}" type="presOf" srcId="{43043022-F892-4875-A644-726D2F7CE207}" destId="{379325CD-531B-4B0D-8A3C-A2E2EA0AFFCE}" srcOrd="0" destOrd="0" presId="urn:microsoft.com/office/officeart/2008/layout/LinedList"/>
    <dgm:cxn modelId="{A06BCA4A-E0DA-46EF-B70A-35A2E4E2D5E9}" srcId="{BB6961B7-6A6B-4572-8558-95C6D71D92A3}" destId="{E6F37493-4749-4CDE-8DE2-6CC8A5CA3F89}" srcOrd="3" destOrd="0" parTransId="{E40093FD-1CEC-4D2D-AD41-300664A6F7B6}" sibTransId="{FC52E1A9-F697-4919-AF82-822AD783FC2C}"/>
    <dgm:cxn modelId="{CFF6B26D-EBCA-4048-8171-593AD8531A86}" srcId="{BB6961B7-6A6B-4572-8558-95C6D71D92A3}" destId="{35A6CFBD-3D7E-4039-8301-49469A44CF71}" srcOrd="5" destOrd="0" parTransId="{C0B71CEF-1F0F-4C4F-8E0F-25CF79D2750F}" sibTransId="{5BCE749F-8C18-44BA-A032-9246E2D5E75C}"/>
    <dgm:cxn modelId="{8FD0E150-9E35-4B60-B9D6-993D3525E75B}" type="presOf" srcId="{E6F37493-4749-4CDE-8DE2-6CC8A5CA3F89}" destId="{7EE90EB9-EDAC-43DD-8A1E-622BD449E024}" srcOrd="0" destOrd="0" presId="urn:microsoft.com/office/officeart/2008/layout/LinedList"/>
    <dgm:cxn modelId="{78A0D478-79B3-45A0-9183-66BCE10011FB}" srcId="{BB6961B7-6A6B-4572-8558-95C6D71D92A3}" destId="{6B66C55E-E70C-4D99-AF06-7A7F11DB7088}" srcOrd="0" destOrd="0" parTransId="{66A87458-71F7-4115-A370-8BD2B2D4DFF8}" sibTransId="{22AB7FE1-0616-44D0-A1FC-8C6C98767E3C}"/>
    <dgm:cxn modelId="{A4DB8387-1F71-44E8-82C1-8D155D123F56}" srcId="{BB6961B7-6A6B-4572-8558-95C6D71D92A3}" destId="{43043022-F892-4875-A644-726D2F7CE207}" srcOrd="4" destOrd="0" parTransId="{9D6427C4-07C4-4B15-9F6F-354901EA4307}" sibTransId="{1E9020F6-1ABF-4F52-A57F-7E94AC2270BA}"/>
    <dgm:cxn modelId="{6F512EDA-8F89-4E16-8235-F32DEB38AC3C}" type="presOf" srcId="{6B66C55E-E70C-4D99-AF06-7A7F11DB7088}" destId="{E773D0EA-3D37-4DCD-8163-1ED3C47877A9}" srcOrd="0" destOrd="0" presId="urn:microsoft.com/office/officeart/2008/layout/LinedList"/>
    <dgm:cxn modelId="{2E0B9CF6-DF70-499F-BF47-FBAACDDF6B86}" srcId="{BB6961B7-6A6B-4572-8558-95C6D71D92A3}" destId="{EE04E35F-A7E3-4D3A-86EA-2D5901F2819A}" srcOrd="1" destOrd="0" parTransId="{ED9EF2B4-B39C-46D5-B094-19880923EAD1}" sibTransId="{0593FE72-E1C9-425F-AA1E-BF09EB037EEB}"/>
    <dgm:cxn modelId="{82AF6BFF-06AD-4E84-87E0-4F6C12D04B60}" srcId="{BB6961B7-6A6B-4572-8558-95C6D71D92A3}" destId="{971E49A8-B2BD-412C-B032-F6C9B859E508}" srcOrd="2" destOrd="0" parTransId="{86FB3D97-346A-47F4-9107-0E17A9CFA325}" sibTransId="{D99EFFE8-F859-4135-9F38-64AA3ACB7A42}"/>
    <dgm:cxn modelId="{261BF303-8A41-4988-8C9F-78F4730B0116}" type="presParOf" srcId="{7CC32407-5710-4AF3-878C-61C3191E3CA9}" destId="{01296FB1-0D8D-49F8-BAD0-4E1720DCC020}" srcOrd="0" destOrd="0" presId="urn:microsoft.com/office/officeart/2008/layout/LinedList"/>
    <dgm:cxn modelId="{AF3E7E25-78AA-432A-9E05-6025E70804D5}" type="presParOf" srcId="{7CC32407-5710-4AF3-878C-61C3191E3CA9}" destId="{9D82A7AB-6072-4E01-80DD-83177A7011F4}" srcOrd="1" destOrd="0" presId="urn:microsoft.com/office/officeart/2008/layout/LinedList"/>
    <dgm:cxn modelId="{E91F363C-6769-460B-9824-E844FF8E3045}" type="presParOf" srcId="{9D82A7AB-6072-4E01-80DD-83177A7011F4}" destId="{E773D0EA-3D37-4DCD-8163-1ED3C47877A9}" srcOrd="0" destOrd="0" presId="urn:microsoft.com/office/officeart/2008/layout/LinedList"/>
    <dgm:cxn modelId="{B60F8494-CF86-4AE3-81A4-542B6A8F065A}" type="presParOf" srcId="{9D82A7AB-6072-4E01-80DD-83177A7011F4}" destId="{7857CEFC-208E-420B-94E9-C95730F71CA0}" srcOrd="1" destOrd="0" presId="urn:microsoft.com/office/officeart/2008/layout/LinedList"/>
    <dgm:cxn modelId="{307457A7-D720-44B7-9F94-E1B6F6CEDEBD}" type="presParOf" srcId="{7CC32407-5710-4AF3-878C-61C3191E3CA9}" destId="{58724022-3406-4B82-99EE-325B441A83FC}" srcOrd="2" destOrd="0" presId="urn:microsoft.com/office/officeart/2008/layout/LinedList"/>
    <dgm:cxn modelId="{88C50C4F-F2C0-4AEB-AB49-F7C3FB6E26AE}" type="presParOf" srcId="{7CC32407-5710-4AF3-878C-61C3191E3CA9}" destId="{C9B33329-E3AC-4005-A750-ACB2E5640A38}" srcOrd="3" destOrd="0" presId="urn:microsoft.com/office/officeart/2008/layout/LinedList"/>
    <dgm:cxn modelId="{A1D129CD-E7E7-454F-A860-F31BA2520ACA}" type="presParOf" srcId="{C9B33329-E3AC-4005-A750-ACB2E5640A38}" destId="{112B9148-E37D-48CA-B97C-5D700AA4D2FE}" srcOrd="0" destOrd="0" presId="urn:microsoft.com/office/officeart/2008/layout/LinedList"/>
    <dgm:cxn modelId="{02EF8F93-A073-49E5-B235-F26918589F9C}" type="presParOf" srcId="{C9B33329-E3AC-4005-A750-ACB2E5640A38}" destId="{6201F7E5-1EE9-47F9-B6F6-A60DDEA81545}" srcOrd="1" destOrd="0" presId="urn:microsoft.com/office/officeart/2008/layout/LinedList"/>
    <dgm:cxn modelId="{83EB25FA-7425-44CE-B7C3-C63A60D37EF6}" type="presParOf" srcId="{7CC32407-5710-4AF3-878C-61C3191E3CA9}" destId="{47E912A2-6C82-4B6B-8C35-B92B194A49CE}" srcOrd="4" destOrd="0" presId="urn:microsoft.com/office/officeart/2008/layout/LinedList"/>
    <dgm:cxn modelId="{178B531C-5476-425E-ACF2-42458FF61822}" type="presParOf" srcId="{7CC32407-5710-4AF3-878C-61C3191E3CA9}" destId="{B29B617C-4B6B-4104-8F46-467B9A04BF13}" srcOrd="5" destOrd="0" presId="urn:microsoft.com/office/officeart/2008/layout/LinedList"/>
    <dgm:cxn modelId="{85E892D6-8E73-4007-985B-338E1BF98309}" type="presParOf" srcId="{B29B617C-4B6B-4104-8F46-467B9A04BF13}" destId="{FC739FF1-BFC1-4DCF-8A08-0C486947FA7A}" srcOrd="0" destOrd="0" presId="urn:microsoft.com/office/officeart/2008/layout/LinedList"/>
    <dgm:cxn modelId="{B1271A6D-5777-494D-BDAF-5F120DB79D27}" type="presParOf" srcId="{B29B617C-4B6B-4104-8F46-467B9A04BF13}" destId="{29C6EDB4-D3D5-4FBE-BDEA-6EC1E48DDF7A}" srcOrd="1" destOrd="0" presId="urn:microsoft.com/office/officeart/2008/layout/LinedList"/>
    <dgm:cxn modelId="{141ACEC8-9DE0-45A4-A64C-8D09FF5F9963}" type="presParOf" srcId="{7CC32407-5710-4AF3-878C-61C3191E3CA9}" destId="{8858037E-2436-4C72-96D6-5B04F394BC6C}" srcOrd="6" destOrd="0" presId="urn:microsoft.com/office/officeart/2008/layout/LinedList"/>
    <dgm:cxn modelId="{D4E25ABF-76C9-4226-A598-8F8347CDB748}" type="presParOf" srcId="{7CC32407-5710-4AF3-878C-61C3191E3CA9}" destId="{B63BE7C8-D410-4491-B142-EBBF80D7E597}" srcOrd="7" destOrd="0" presId="urn:microsoft.com/office/officeart/2008/layout/LinedList"/>
    <dgm:cxn modelId="{61AF2694-C179-458D-8F48-89D3AEF9E305}" type="presParOf" srcId="{B63BE7C8-D410-4491-B142-EBBF80D7E597}" destId="{7EE90EB9-EDAC-43DD-8A1E-622BD449E024}" srcOrd="0" destOrd="0" presId="urn:microsoft.com/office/officeart/2008/layout/LinedList"/>
    <dgm:cxn modelId="{CD16F710-8F59-4E70-8685-AC798CF19A07}" type="presParOf" srcId="{B63BE7C8-D410-4491-B142-EBBF80D7E597}" destId="{89378053-117C-473B-8B1A-D903BE3C944F}" srcOrd="1" destOrd="0" presId="urn:microsoft.com/office/officeart/2008/layout/LinedList"/>
    <dgm:cxn modelId="{76D81DF8-DB99-4615-BE3F-415EF6CE6626}" type="presParOf" srcId="{7CC32407-5710-4AF3-878C-61C3191E3CA9}" destId="{AF040DDB-3A84-4755-8BD3-5916E6D19350}" srcOrd="8" destOrd="0" presId="urn:microsoft.com/office/officeart/2008/layout/LinedList"/>
    <dgm:cxn modelId="{E6B1B90A-81EA-4ED2-8576-D0C353EC1345}" type="presParOf" srcId="{7CC32407-5710-4AF3-878C-61C3191E3CA9}" destId="{DDAC9888-E19B-4BE4-940A-C4617CE68E83}" srcOrd="9" destOrd="0" presId="urn:microsoft.com/office/officeart/2008/layout/LinedList"/>
    <dgm:cxn modelId="{257E86C9-6871-4273-81D7-02633B4E7F30}" type="presParOf" srcId="{DDAC9888-E19B-4BE4-940A-C4617CE68E83}" destId="{379325CD-531B-4B0D-8A3C-A2E2EA0AFFCE}" srcOrd="0" destOrd="0" presId="urn:microsoft.com/office/officeart/2008/layout/LinedList"/>
    <dgm:cxn modelId="{283A90D8-FBA4-43A1-8C1D-3DFE59A0C9AA}" type="presParOf" srcId="{DDAC9888-E19B-4BE4-940A-C4617CE68E83}" destId="{00ADCEFA-443B-4159-8E34-4C6F9715DDF6}" srcOrd="1" destOrd="0" presId="urn:microsoft.com/office/officeart/2008/layout/LinedList"/>
    <dgm:cxn modelId="{E3C3AAA2-B695-4C00-8D68-D9B22E79588B}" type="presParOf" srcId="{7CC32407-5710-4AF3-878C-61C3191E3CA9}" destId="{F0F3D6B4-CD0B-44AD-AF13-6BA0713BADA5}" srcOrd="10" destOrd="0" presId="urn:microsoft.com/office/officeart/2008/layout/LinedList"/>
    <dgm:cxn modelId="{C1B6251F-5B58-4A6F-A090-EF885B756AA8}" type="presParOf" srcId="{7CC32407-5710-4AF3-878C-61C3191E3CA9}" destId="{DD5E0DEF-7332-4024-A51E-D618A72F23C8}" srcOrd="11" destOrd="0" presId="urn:microsoft.com/office/officeart/2008/layout/LinedList"/>
    <dgm:cxn modelId="{89623389-2DFC-445D-91A9-29E5E293A72D}" type="presParOf" srcId="{DD5E0DEF-7332-4024-A51E-D618A72F23C8}" destId="{FD9A3671-A5A4-463F-B949-6B13CF9C82DB}" srcOrd="0" destOrd="0" presId="urn:microsoft.com/office/officeart/2008/layout/LinedList"/>
    <dgm:cxn modelId="{00459B0B-8F01-4334-9E2D-68B1255CED57}" type="presParOf" srcId="{DD5E0DEF-7332-4024-A51E-D618A72F23C8}" destId="{87280948-F5C7-4A63-B1F7-32360011F6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B674C-1CC0-43DD-8DEE-E3871CD8AAFC}">
      <dsp:nvSpPr>
        <dsp:cNvPr id="0" name=""/>
        <dsp:cNvSpPr/>
      </dsp:nvSpPr>
      <dsp:spPr>
        <a:xfrm>
          <a:off x="0" y="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DFB9966-83C2-4AEF-93D4-06E18958C26B}">
      <dsp:nvSpPr>
        <dsp:cNvPr id="0" name=""/>
        <dsp:cNvSpPr/>
      </dsp:nvSpPr>
      <dsp:spPr>
        <a:xfrm>
          <a:off x="0" y="0"/>
          <a:ext cx="1366442" cy="131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ASSIGNMENT 2: Group Presentation </a:t>
          </a:r>
          <a:endParaRPr lang="en-US" sz="1500" kern="1200" dirty="0"/>
        </a:p>
      </dsp:txBody>
      <dsp:txXfrm>
        <a:off x="0" y="0"/>
        <a:ext cx="1366442" cy="1316194"/>
      </dsp:txXfrm>
    </dsp:sp>
    <dsp:sp modelId="{3494B71A-2065-43FE-8FE9-884880668694}">
      <dsp:nvSpPr>
        <dsp:cNvPr id="0" name=""/>
        <dsp:cNvSpPr/>
      </dsp:nvSpPr>
      <dsp:spPr>
        <a:xfrm>
          <a:off x="0" y="1316194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51055"/>
              <a:satOff val="-15998"/>
              <a:lumOff val="-39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C63239C-4778-4A7D-99A9-8685EAB56D8A}">
      <dsp:nvSpPr>
        <dsp:cNvPr id="0" name=""/>
        <dsp:cNvSpPr/>
      </dsp:nvSpPr>
      <dsp:spPr>
        <a:xfrm>
          <a:off x="0" y="1316194"/>
          <a:ext cx="1366442" cy="131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Student                                       ID No.</a:t>
          </a:r>
          <a:endParaRPr lang="en-US" sz="1500" kern="1200" dirty="0"/>
        </a:p>
      </dsp:txBody>
      <dsp:txXfrm>
        <a:off x="0" y="1316194"/>
        <a:ext cx="1366442" cy="1316194"/>
      </dsp:txXfrm>
    </dsp:sp>
    <dsp:sp modelId="{B3E7DEB8-938D-4825-874C-679D70CEBB68}">
      <dsp:nvSpPr>
        <dsp:cNvPr id="0" name=""/>
        <dsp:cNvSpPr/>
      </dsp:nvSpPr>
      <dsp:spPr>
        <a:xfrm>
          <a:off x="1468925" y="1336760"/>
          <a:ext cx="5363286" cy="411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 dirty="0"/>
            <a:t>Andreea-Renata Gheorghe    2513389</a:t>
          </a:r>
          <a:endParaRPr lang="en-US" sz="1800" kern="1200" dirty="0"/>
        </a:p>
      </dsp:txBody>
      <dsp:txXfrm>
        <a:off x="1468925" y="1336760"/>
        <a:ext cx="5363286" cy="411310"/>
      </dsp:txXfrm>
    </dsp:sp>
    <dsp:sp modelId="{D4D42F8B-A547-489E-B2F6-61A4D163E2BC}">
      <dsp:nvSpPr>
        <dsp:cNvPr id="0" name=""/>
        <dsp:cNvSpPr/>
      </dsp:nvSpPr>
      <dsp:spPr>
        <a:xfrm>
          <a:off x="1366442" y="1748071"/>
          <a:ext cx="5465769" cy="0"/>
        </a:xfrm>
        <a:prstGeom prst="line">
          <a:avLst/>
        </a:prstGeom>
        <a:noFill/>
        <a:ln w="9525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1">
          <a:scrgbClr r="0" g="0" b="0"/>
        </a:effectRef>
        <a:fontRef idx="minor"/>
      </dsp:style>
    </dsp:sp>
    <dsp:sp modelId="{B536EE73-2437-41A3-B65B-835AD5F562EA}">
      <dsp:nvSpPr>
        <dsp:cNvPr id="0" name=""/>
        <dsp:cNvSpPr/>
      </dsp:nvSpPr>
      <dsp:spPr>
        <a:xfrm>
          <a:off x="1468925" y="1768636"/>
          <a:ext cx="5363286" cy="411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 dirty="0"/>
            <a:t>Elena-Maria Rusu                       2442732</a:t>
          </a:r>
          <a:endParaRPr lang="en-US" sz="1800" kern="1200" dirty="0"/>
        </a:p>
      </dsp:txBody>
      <dsp:txXfrm>
        <a:off x="1468925" y="1768636"/>
        <a:ext cx="5363286" cy="411310"/>
      </dsp:txXfrm>
    </dsp:sp>
    <dsp:sp modelId="{19B3F87B-E1F7-47D3-A77B-A05E8F68ADA9}">
      <dsp:nvSpPr>
        <dsp:cNvPr id="0" name=""/>
        <dsp:cNvSpPr/>
      </dsp:nvSpPr>
      <dsp:spPr>
        <a:xfrm>
          <a:off x="1366442" y="2179947"/>
          <a:ext cx="5465769" cy="0"/>
        </a:xfrm>
        <a:prstGeom prst="line">
          <a:avLst/>
        </a:prstGeom>
        <a:noFill/>
        <a:ln w="9525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1">
          <a:scrgbClr r="0" g="0" b="0"/>
        </a:effectRef>
        <a:fontRef idx="minor"/>
      </dsp:style>
    </dsp:sp>
    <dsp:sp modelId="{BC0B8B73-3EBD-4128-ACE4-2C8B2CBC4365}">
      <dsp:nvSpPr>
        <dsp:cNvPr id="0" name=""/>
        <dsp:cNvSpPr/>
      </dsp:nvSpPr>
      <dsp:spPr>
        <a:xfrm>
          <a:off x="1468925" y="2200513"/>
          <a:ext cx="5363286" cy="411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 dirty="0"/>
            <a:t>Ala </a:t>
          </a:r>
          <a:r>
            <a:rPr lang="en-GB" sz="1800" b="0" i="0" kern="1200" baseline="0" dirty="0" err="1"/>
            <a:t>Valacu</a:t>
          </a:r>
          <a:r>
            <a:rPr lang="en-GB" sz="1800" b="0" i="0" kern="1200" baseline="0" dirty="0"/>
            <a:t>                                 2516797</a:t>
          </a:r>
          <a:endParaRPr lang="en-US" sz="1800" kern="1200" dirty="0"/>
        </a:p>
      </dsp:txBody>
      <dsp:txXfrm>
        <a:off x="1468925" y="2200513"/>
        <a:ext cx="5363286" cy="411310"/>
      </dsp:txXfrm>
    </dsp:sp>
    <dsp:sp modelId="{8BAC6B02-66BD-4593-B15E-B424C121D9D1}">
      <dsp:nvSpPr>
        <dsp:cNvPr id="0" name=""/>
        <dsp:cNvSpPr/>
      </dsp:nvSpPr>
      <dsp:spPr>
        <a:xfrm>
          <a:off x="1366442" y="2611823"/>
          <a:ext cx="5465769" cy="0"/>
        </a:xfrm>
        <a:prstGeom prst="line">
          <a:avLst/>
        </a:prstGeom>
        <a:noFill/>
        <a:ln w="9525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1">
          <a:scrgbClr r="0" g="0" b="0"/>
        </a:effectRef>
        <a:fontRef idx="minor"/>
      </dsp:style>
    </dsp:sp>
    <dsp:sp modelId="{1778C503-9C47-48C3-8889-2CDCD881926E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02110"/>
              <a:satOff val="-31995"/>
              <a:lumOff val="-784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9DB59D-6F6E-40CF-84E3-D46B0A88A3B2}">
      <dsp:nvSpPr>
        <dsp:cNvPr id="0" name=""/>
        <dsp:cNvSpPr/>
      </dsp:nvSpPr>
      <dsp:spPr>
        <a:xfrm>
          <a:off x="0" y="2632389"/>
          <a:ext cx="1366442" cy="131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Student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ID No.</a:t>
          </a:r>
        </a:p>
      </dsp:txBody>
      <dsp:txXfrm>
        <a:off x="0" y="2632389"/>
        <a:ext cx="1366442" cy="1316194"/>
      </dsp:txXfrm>
    </dsp:sp>
    <dsp:sp modelId="{50766094-6E62-4ECC-AE66-62E786F194C4}">
      <dsp:nvSpPr>
        <dsp:cNvPr id="0" name=""/>
        <dsp:cNvSpPr/>
      </dsp:nvSpPr>
      <dsp:spPr>
        <a:xfrm>
          <a:off x="0" y="3948584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2CE1434-B7C3-420D-BE40-7D599E40ECF7}">
      <dsp:nvSpPr>
        <dsp:cNvPr id="0" name=""/>
        <dsp:cNvSpPr/>
      </dsp:nvSpPr>
      <dsp:spPr>
        <a:xfrm>
          <a:off x="0" y="3948584"/>
          <a:ext cx="1366442" cy="13161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Tutor’s Name:  </a:t>
          </a:r>
          <a:endParaRPr lang="en-US" sz="1500" kern="1200" dirty="0"/>
        </a:p>
      </dsp:txBody>
      <dsp:txXfrm>
        <a:off x="0" y="3948584"/>
        <a:ext cx="1366442" cy="1316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94B71A-2065-43FE-8FE9-884880668694}">
      <dsp:nvSpPr>
        <dsp:cNvPr id="0" name=""/>
        <dsp:cNvSpPr/>
      </dsp:nvSpPr>
      <dsp:spPr>
        <a:xfrm>
          <a:off x="0" y="0"/>
          <a:ext cx="583785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63239C-4778-4A7D-99A9-8685EAB56D8A}">
      <dsp:nvSpPr>
        <dsp:cNvPr id="0" name=""/>
        <dsp:cNvSpPr/>
      </dsp:nvSpPr>
      <dsp:spPr>
        <a:xfrm>
          <a:off x="0" y="0"/>
          <a:ext cx="1167570" cy="1317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0" tIns="228600" rIns="228600" bIns="228600" numCol="1" spcCol="1270" anchor="t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 dirty="0"/>
            <a:t>                                    </a:t>
          </a:r>
          <a:endParaRPr lang="en-US" sz="6000" kern="1200" dirty="0"/>
        </a:p>
      </dsp:txBody>
      <dsp:txXfrm>
        <a:off x="0" y="0"/>
        <a:ext cx="1167570" cy="1317725"/>
      </dsp:txXfrm>
    </dsp:sp>
    <dsp:sp modelId="{B3E7DEB8-938D-4825-874C-679D70CEBB68}">
      <dsp:nvSpPr>
        <dsp:cNvPr id="0" name=""/>
        <dsp:cNvSpPr/>
      </dsp:nvSpPr>
      <dsp:spPr>
        <a:xfrm>
          <a:off x="1255137" y="20589"/>
          <a:ext cx="4582713" cy="41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 dirty="0"/>
            <a:t>Mihaela Vlas                              2510882                              </a:t>
          </a:r>
          <a:endParaRPr lang="en-US" sz="1800" kern="1200" dirty="0"/>
        </a:p>
      </dsp:txBody>
      <dsp:txXfrm>
        <a:off x="1255137" y="20589"/>
        <a:ext cx="4582713" cy="411789"/>
      </dsp:txXfrm>
    </dsp:sp>
    <dsp:sp modelId="{D4D42F8B-A547-489E-B2F6-61A4D163E2BC}">
      <dsp:nvSpPr>
        <dsp:cNvPr id="0" name=""/>
        <dsp:cNvSpPr/>
      </dsp:nvSpPr>
      <dsp:spPr>
        <a:xfrm>
          <a:off x="1167570" y="432378"/>
          <a:ext cx="46702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536EE73-2437-41A3-B65B-835AD5F562EA}">
      <dsp:nvSpPr>
        <dsp:cNvPr id="0" name=""/>
        <dsp:cNvSpPr/>
      </dsp:nvSpPr>
      <dsp:spPr>
        <a:xfrm>
          <a:off x="1255137" y="452967"/>
          <a:ext cx="4582713" cy="41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1255137" y="452967"/>
        <a:ext cx="4582713" cy="411789"/>
      </dsp:txXfrm>
    </dsp:sp>
    <dsp:sp modelId="{19B3F87B-E1F7-47D3-A77B-A05E8F68ADA9}">
      <dsp:nvSpPr>
        <dsp:cNvPr id="0" name=""/>
        <dsp:cNvSpPr/>
      </dsp:nvSpPr>
      <dsp:spPr>
        <a:xfrm>
          <a:off x="1167570" y="864757"/>
          <a:ext cx="46702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C0B8B73-3EBD-4128-ACE4-2C8B2CBC4365}">
      <dsp:nvSpPr>
        <dsp:cNvPr id="0" name=""/>
        <dsp:cNvSpPr/>
      </dsp:nvSpPr>
      <dsp:spPr>
        <a:xfrm>
          <a:off x="1255137" y="885346"/>
          <a:ext cx="4582713" cy="41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 dirty="0"/>
            <a:t>                                       </a:t>
          </a:r>
          <a:endParaRPr lang="en-US" sz="1900" kern="1200" dirty="0"/>
        </a:p>
      </dsp:txBody>
      <dsp:txXfrm>
        <a:off x="1255137" y="885346"/>
        <a:ext cx="4582713" cy="411789"/>
      </dsp:txXfrm>
    </dsp:sp>
    <dsp:sp modelId="{8BAC6B02-66BD-4593-B15E-B424C121D9D1}">
      <dsp:nvSpPr>
        <dsp:cNvPr id="0" name=""/>
        <dsp:cNvSpPr/>
      </dsp:nvSpPr>
      <dsp:spPr>
        <a:xfrm>
          <a:off x="1167570" y="1297135"/>
          <a:ext cx="467028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296FB1-0D8D-49F8-BAD0-4E1720DCC020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73D0EA-3D37-4DCD-8163-1ED3C47877A9}">
      <dsp:nvSpPr>
        <dsp:cNvPr id="0" name=""/>
        <dsp:cNvSpPr/>
      </dsp:nvSpPr>
      <dsp:spPr>
        <a:xfrm>
          <a:off x="0" y="2570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1: Introduction - Andreea                                                                                </a:t>
          </a:r>
          <a:endParaRPr lang="en-US" sz="3000" kern="1200"/>
        </a:p>
      </dsp:txBody>
      <dsp:txXfrm>
        <a:off x="0" y="2570"/>
        <a:ext cx="6832212" cy="876606"/>
      </dsp:txXfrm>
    </dsp:sp>
    <dsp:sp modelId="{58724022-3406-4B82-99EE-325B441A83FC}">
      <dsp:nvSpPr>
        <dsp:cNvPr id="0" name=""/>
        <dsp:cNvSpPr/>
      </dsp:nvSpPr>
      <dsp:spPr>
        <a:xfrm>
          <a:off x="0" y="87917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90633"/>
                <a:satOff val="-9599"/>
                <a:lumOff val="-235"/>
                <a:alphaOff val="0"/>
                <a:tint val="96000"/>
                <a:lumMod val="104000"/>
              </a:schemeClr>
            </a:gs>
            <a:gs pos="100000">
              <a:schemeClr val="accent2">
                <a:hueOff val="90633"/>
                <a:satOff val="-9599"/>
                <a:lumOff val="-23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90633"/>
              <a:satOff val="-9599"/>
              <a:lumOff val="-2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2B9148-E37D-48CA-B97C-5D700AA4D2FE}">
      <dsp:nvSpPr>
        <dsp:cNvPr id="0" name=""/>
        <dsp:cNvSpPr/>
      </dsp:nvSpPr>
      <dsp:spPr>
        <a:xfrm>
          <a:off x="0" y="879176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2. Environmental Barrier   -   Ala                            </a:t>
          </a:r>
          <a:endParaRPr lang="en-US" sz="3000" kern="1200" dirty="0"/>
        </a:p>
      </dsp:txBody>
      <dsp:txXfrm>
        <a:off x="0" y="879176"/>
        <a:ext cx="6832212" cy="876606"/>
      </dsp:txXfrm>
    </dsp:sp>
    <dsp:sp modelId="{47E912A2-6C82-4B6B-8C35-B92B194A49CE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81266"/>
                <a:satOff val="-19197"/>
                <a:lumOff val="-470"/>
                <a:alphaOff val="0"/>
                <a:tint val="96000"/>
                <a:lumMod val="104000"/>
              </a:schemeClr>
            </a:gs>
            <a:gs pos="100000">
              <a:schemeClr val="accent2">
                <a:hueOff val="181266"/>
                <a:satOff val="-19197"/>
                <a:lumOff val="-47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81266"/>
              <a:satOff val="-19197"/>
              <a:lumOff val="-47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739FF1-BFC1-4DCF-8A08-0C486947FA7A}">
      <dsp:nvSpPr>
        <dsp:cNvPr id="0" name=""/>
        <dsp:cNvSpPr/>
      </dsp:nvSpPr>
      <dsp:spPr>
        <a:xfrm>
          <a:off x="0" y="1755783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3.</a:t>
          </a:r>
          <a:r>
            <a:rPr lang="en-GB" sz="3000" b="0" i="0" kern="1200" baseline="0" dirty="0"/>
            <a:t> Language Barrier         -  Elena                                                 </a:t>
          </a:r>
          <a:endParaRPr lang="en-US" sz="3000" kern="1200" dirty="0"/>
        </a:p>
      </dsp:txBody>
      <dsp:txXfrm>
        <a:off x="0" y="1755783"/>
        <a:ext cx="6832212" cy="876606"/>
      </dsp:txXfrm>
    </dsp:sp>
    <dsp:sp modelId="{8858037E-2436-4C72-96D6-5B04F394BC6C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71899"/>
                <a:satOff val="-28796"/>
                <a:lumOff val="-706"/>
                <a:alphaOff val="0"/>
                <a:tint val="96000"/>
                <a:lumMod val="104000"/>
              </a:schemeClr>
            </a:gs>
            <a:gs pos="100000">
              <a:schemeClr val="accent2">
                <a:hueOff val="271899"/>
                <a:satOff val="-28796"/>
                <a:lumOff val="-70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71899"/>
              <a:satOff val="-28796"/>
              <a:lumOff val="-70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E90EB9-EDAC-43DD-8A1E-622BD449E024}">
      <dsp:nvSpPr>
        <dsp:cNvPr id="0" name=""/>
        <dsp:cNvSpPr/>
      </dsp:nvSpPr>
      <dsp:spPr>
        <a:xfrm>
          <a:off x="0" y="2632389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4. Emotional barrier         -   Andreea</a:t>
          </a:r>
          <a:endParaRPr lang="en-US" sz="3000" kern="1200" dirty="0"/>
        </a:p>
      </dsp:txBody>
      <dsp:txXfrm>
        <a:off x="0" y="2632389"/>
        <a:ext cx="6832212" cy="876606"/>
      </dsp:txXfrm>
    </dsp:sp>
    <dsp:sp modelId="{AF040DDB-3A84-4755-8BD3-5916E6D19350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62532"/>
                <a:satOff val="-38394"/>
                <a:lumOff val="-941"/>
                <a:alphaOff val="0"/>
                <a:tint val="96000"/>
                <a:lumMod val="104000"/>
              </a:schemeClr>
            </a:gs>
            <a:gs pos="100000">
              <a:schemeClr val="accent2">
                <a:hueOff val="362532"/>
                <a:satOff val="-38394"/>
                <a:lumOff val="-941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62532"/>
              <a:satOff val="-38394"/>
              <a:lumOff val="-94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9325CD-531B-4B0D-8A3C-A2E2EA0AFFCE}">
      <dsp:nvSpPr>
        <dsp:cNvPr id="0" name=""/>
        <dsp:cNvSpPr/>
      </dsp:nvSpPr>
      <dsp:spPr>
        <a:xfrm>
          <a:off x="0" y="3508995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5. Cultural barriers            -   Mihaela</a:t>
          </a:r>
          <a:endParaRPr lang="en-US" sz="3000" kern="1200" dirty="0"/>
        </a:p>
      </dsp:txBody>
      <dsp:txXfrm>
        <a:off x="0" y="3508995"/>
        <a:ext cx="6832212" cy="876606"/>
      </dsp:txXfrm>
    </dsp:sp>
    <dsp:sp modelId="{F0F3D6B4-CD0B-44AD-AF13-6BA0713BADA5}">
      <dsp:nvSpPr>
        <dsp:cNvPr id="0" name=""/>
        <dsp:cNvSpPr/>
      </dsp:nvSpPr>
      <dsp:spPr>
        <a:xfrm>
          <a:off x="0" y="438560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9A3671-A5A4-463F-B949-6B13CF9C82DB}">
      <dsp:nvSpPr>
        <dsp:cNvPr id="0" name=""/>
        <dsp:cNvSpPr/>
      </dsp:nvSpPr>
      <dsp:spPr>
        <a:xfrm>
          <a:off x="0" y="4385602"/>
          <a:ext cx="6832212" cy="876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6. </a:t>
          </a:r>
          <a:r>
            <a:rPr lang="en-GB" sz="3000" kern="1200" dirty="0"/>
            <a:t>Conclusion                    - Elena</a:t>
          </a:r>
          <a:endParaRPr lang="en-US" sz="3000" kern="1200" dirty="0"/>
        </a:p>
      </dsp:txBody>
      <dsp:txXfrm>
        <a:off x="0" y="4385602"/>
        <a:ext cx="6832212" cy="876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478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48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92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047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26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93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42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679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660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544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04689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5145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21613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4785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175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41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41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en-GB" sz="27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27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27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2700">
              <a:solidFill>
                <a:schemeClr val="bg1"/>
              </a:solidFill>
            </a:endParaRP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190345-F907-7C43-EC9D-98F33B15B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6878187"/>
              </p:ext>
            </p:extLst>
          </p:nvPr>
        </p:nvGraphicFramePr>
        <p:xfrm>
          <a:off x="4220938" y="641550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2F6A122-0B7A-AF93-5633-204C8FA995D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846783"/>
              </p:ext>
            </p:extLst>
          </p:nvPr>
        </p:nvGraphicFramePr>
        <p:xfrm>
          <a:off x="4450601" y="3273939"/>
          <a:ext cx="5837851" cy="1317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EC37AC5-1F1F-65D7-5D73-B42190DEF941}"/>
              </a:ext>
            </a:extLst>
          </p:cNvPr>
          <p:cNvSpPr txBox="1"/>
          <p:nvPr/>
        </p:nvSpPr>
        <p:spPr>
          <a:xfrm>
            <a:off x="4198538" y="5233214"/>
            <a:ext cx="15505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Rejwan Bin Sulaiman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FFEF36-EB66-06EA-C5EE-083C2B624C5C}"/>
              </a:ext>
            </a:extLst>
          </p:cNvPr>
          <p:cNvSpPr txBox="1"/>
          <p:nvPr/>
        </p:nvSpPr>
        <p:spPr>
          <a:xfrm>
            <a:off x="4198538" y="1492355"/>
            <a:ext cx="360843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Flight Foods LTD</a:t>
            </a:r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Overview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2E8AFD-180E-C45C-DE0E-8645C0AA26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6314231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 study of Flight Foods LTD is losing customers while they are facing issues with communication</a:t>
            </a:r>
          </a:p>
          <a:p>
            <a:r>
              <a:rPr lang="en-GB" dirty="0"/>
              <a:t>The effect of food quality and performance</a:t>
            </a:r>
          </a:p>
          <a:p>
            <a:r>
              <a:rPr lang="en-GB" dirty="0"/>
              <a:t>Different diversities within the workplace </a:t>
            </a:r>
          </a:p>
          <a:p>
            <a:r>
              <a:rPr lang="en-GB" dirty="0"/>
              <a:t>Weak leadership</a:t>
            </a:r>
          </a:p>
          <a:p>
            <a:r>
              <a:rPr lang="en-GB" dirty="0"/>
              <a:t>Miscommunication in task towards food errors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41401B-E500-96C3-4F4B-B791E48076B2}"/>
              </a:ext>
            </a:extLst>
          </p:cNvPr>
          <p:cNvSpPr txBox="1"/>
          <p:nvPr/>
        </p:nvSpPr>
        <p:spPr>
          <a:xfrm>
            <a:off x="8594690" y="5406013"/>
            <a:ext cx="3597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Andreea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Barriers </a:t>
            </a:r>
          </a:p>
          <a:p>
            <a:r>
              <a:rPr lang="en-GB" dirty="0"/>
              <a:t>Loud factory machines are interrupting communication between employers and the floor manager.</a:t>
            </a:r>
          </a:p>
          <a:p>
            <a:r>
              <a:rPr lang="en-GB" dirty="0"/>
              <a:t>This leads to the misunderstanding of important food safety instructions.</a:t>
            </a:r>
          </a:p>
          <a:p>
            <a:r>
              <a:rPr lang="en-GB" dirty="0"/>
              <a:t>Shannon and weavers (1948/9) linear process of environmental model explains how Gary’s frustration affects the messages sent to the receivers about the machinery.</a:t>
            </a:r>
          </a:p>
          <a:p>
            <a:pPr marL="0" indent="0">
              <a:buNone/>
            </a:pPr>
            <a:r>
              <a:rPr lang="en-GB" dirty="0"/>
              <a:t>Solutions:</a:t>
            </a:r>
          </a:p>
          <a:p>
            <a:r>
              <a:rPr lang="en-GB" dirty="0"/>
              <a:t>Call in repair engineers or purchase new machinery.</a:t>
            </a:r>
          </a:p>
          <a:p>
            <a:r>
              <a:rPr lang="en-GB" dirty="0"/>
              <a:t>Provide meeting for staff before shift starts to make sure everyone understands.</a:t>
            </a:r>
          </a:p>
          <a:p>
            <a:r>
              <a:rPr lang="en-GB" dirty="0"/>
              <a:t>Use signs around the factory to present clear instructions.</a:t>
            </a:r>
          </a:p>
          <a:p>
            <a:r>
              <a:rPr lang="en-GB" dirty="0"/>
              <a:t>Speak louder and if needed repeat important messages to staff.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A4BBD3-BA5E-86E6-2360-6D1F38AAA71E}"/>
              </a:ext>
            </a:extLst>
          </p:cNvPr>
          <p:cNvSpPr txBox="1"/>
          <p:nvPr/>
        </p:nvSpPr>
        <p:spPr>
          <a:xfrm>
            <a:off x="10690695" y="6488668"/>
            <a:ext cx="162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Ala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 Language barrier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dirty="0"/>
              <a:t> Barrier: </a:t>
            </a:r>
          </a:p>
          <a:p>
            <a:r>
              <a:rPr lang="en-GB" sz="8000" dirty="0"/>
              <a:t>Many workers speaks their own language.</a:t>
            </a:r>
          </a:p>
          <a:p>
            <a:r>
              <a:rPr lang="en-GB" sz="8000" dirty="0"/>
              <a:t>Misunderstandings in instructions.</a:t>
            </a:r>
          </a:p>
          <a:p>
            <a:r>
              <a:rPr lang="en-GB" sz="8000" dirty="0"/>
              <a:t>Gary struggles to explain food safety and  hygiene rules.</a:t>
            </a:r>
          </a:p>
          <a:p>
            <a:r>
              <a:rPr lang="en-GB" sz="8000" dirty="0"/>
              <a:t>Limited English in communication skills.</a:t>
            </a:r>
          </a:p>
          <a:p>
            <a:pPr marL="0" indent="0">
              <a:buNone/>
            </a:pPr>
            <a:r>
              <a:rPr lang="en-GB" sz="8000" dirty="0"/>
              <a:t>Solutions:</a:t>
            </a:r>
          </a:p>
          <a:p>
            <a:r>
              <a:rPr lang="en-GB" sz="8000" dirty="0"/>
              <a:t>Provide basic English training.</a:t>
            </a:r>
          </a:p>
          <a:p>
            <a:r>
              <a:rPr lang="en-GB" sz="8000" dirty="0"/>
              <a:t>Provide translated signs and instructions. </a:t>
            </a:r>
          </a:p>
          <a:p>
            <a:r>
              <a:rPr lang="en-GB" sz="8000" dirty="0"/>
              <a:t>Hire bilingual supervisors. </a:t>
            </a:r>
          </a:p>
          <a:p>
            <a:r>
              <a:rPr lang="en-GB" sz="8000" dirty="0"/>
              <a:t>Use demonstration with pictures and visuals.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EAD1C5-9EEE-D7AD-82DA-3BDB0D1B5C31}"/>
              </a:ext>
            </a:extLst>
          </p:cNvPr>
          <p:cNvSpPr txBox="1"/>
          <p:nvPr/>
        </p:nvSpPr>
        <p:spPr>
          <a:xfrm>
            <a:off x="11043139" y="6488668"/>
            <a:ext cx="1296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Elena </a:t>
            </a: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27B69-AFF7-0914-128D-573A4AAC9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 Barrier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60B01-735D-2BFD-EF5F-04179822A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748" y="1540189"/>
            <a:ext cx="8915400" cy="37776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Barrier: </a:t>
            </a:r>
          </a:p>
          <a:p>
            <a:r>
              <a:rPr lang="en-GB" dirty="0"/>
              <a:t>Gary was under a lot of pressure keeping up with the protocol.</a:t>
            </a:r>
          </a:p>
          <a:p>
            <a:r>
              <a:rPr lang="en-GB" dirty="0"/>
              <a:t>Gary’s attitude is affecting the workers in a negative way.</a:t>
            </a:r>
          </a:p>
          <a:p>
            <a:r>
              <a:rPr lang="en-GB" dirty="0"/>
              <a:t>Shannon and weavers (1948/9) linear process of emotional model explains how Gary’s frustration affects the messages sent to the receivers.</a:t>
            </a:r>
          </a:p>
          <a:p>
            <a:pPr marL="0" indent="0">
              <a:buNone/>
            </a:pPr>
            <a:r>
              <a:rPr lang="en-GB" dirty="0"/>
              <a:t>Solutions:</a:t>
            </a:r>
          </a:p>
          <a:p>
            <a:r>
              <a:rPr lang="en-GB" dirty="0"/>
              <a:t>Garry needs to take a leadership and communication training.</a:t>
            </a:r>
          </a:p>
          <a:p>
            <a:r>
              <a:rPr lang="en-GB" dirty="0"/>
              <a:t>Behaviour structure under pressure.</a:t>
            </a:r>
          </a:p>
          <a:p>
            <a:r>
              <a:rPr lang="en-GB" dirty="0"/>
              <a:t>Maintaining a professional environment towards workers.</a:t>
            </a:r>
          </a:p>
          <a:p>
            <a:r>
              <a:rPr lang="en-GB" dirty="0"/>
              <a:t>Intentions with respect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3D4E0B-FA27-4C67-0A70-E696B180A9AF}"/>
              </a:ext>
            </a:extLst>
          </p:cNvPr>
          <p:cNvSpPr txBox="1"/>
          <p:nvPr/>
        </p:nvSpPr>
        <p:spPr>
          <a:xfrm>
            <a:off x="10460334" y="6231433"/>
            <a:ext cx="1537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Andreea </a:t>
            </a:r>
          </a:p>
        </p:txBody>
      </p:sp>
    </p:spTree>
    <p:extLst>
      <p:ext uri="{BB962C8B-B14F-4D97-AF65-F5344CB8AC3E}">
        <p14:creationId xmlns:p14="http://schemas.microsoft.com/office/powerpoint/2010/main" val="2405866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AB3F3-BE0B-635A-7AE3-DAB832E86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Cultural </a:t>
            </a:r>
            <a:r>
              <a:rPr lang="en-GB" dirty="0"/>
              <a:t>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54DA5-1D95-54D1-9007-A5E9A667C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Barrier:</a:t>
            </a:r>
          </a:p>
          <a:p>
            <a:r>
              <a:rPr lang="en-GB" dirty="0"/>
              <a:t>Workers with different cultural background groups.</a:t>
            </a:r>
          </a:p>
          <a:p>
            <a:r>
              <a:rPr lang="en-GB" dirty="0"/>
              <a:t>Different perspectives in terms of sanitary authority and food handling.</a:t>
            </a:r>
          </a:p>
          <a:p>
            <a:r>
              <a:rPr lang="en-GB"/>
              <a:t>Schramm’s (1954) </a:t>
            </a:r>
            <a:r>
              <a:rPr lang="en-GB" dirty="0"/>
              <a:t>communication model explores the idea of communication would be easier when people share similar ideas.</a:t>
            </a:r>
          </a:p>
          <a:p>
            <a:r>
              <a:rPr lang="en-GB" dirty="0"/>
              <a:t>Cultural differences may cause misunderstandings within the factory.</a:t>
            </a:r>
          </a:p>
          <a:p>
            <a:pPr marL="0" indent="0">
              <a:buNone/>
            </a:pPr>
            <a:r>
              <a:rPr lang="en-GB" dirty="0"/>
              <a:t>Solutions:</a:t>
            </a:r>
          </a:p>
          <a:p>
            <a:r>
              <a:rPr lang="en-GB" dirty="0"/>
              <a:t>Using simple language and plain instructions.</a:t>
            </a:r>
          </a:p>
          <a:p>
            <a:r>
              <a:rPr lang="en-GB" dirty="0"/>
              <a:t>Demonstrating food safety rules and hygiene to all the staff.</a:t>
            </a:r>
          </a:p>
          <a:p>
            <a:r>
              <a:rPr lang="en-GB" dirty="0"/>
              <a:t>Making sure everyone understands cultural diversity by providing training.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43E550-AF80-17D9-028A-9478AD77F2F8}"/>
              </a:ext>
            </a:extLst>
          </p:cNvPr>
          <p:cNvSpPr txBox="1"/>
          <p:nvPr/>
        </p:nvSpPr>
        <p:spPr>
          <a:xfrm>
            <a:off x="10219174" y="6069204"/>
            <a:ext cx="1858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Mihaela</a:t>
            </a:r>
          </a:p>
        </p:txBody>
      </p:sp>
    </p:spTree>
    <p:extLst>
      <p:ext uri="{BB962C8B-B14F-4D97-AF65-F5344CB8AC3E}">
        <p14:creationId xmlns:p14="http://schemas.microsoft.com/office/powerpoint/2010/main" val="475601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Communication barriers influence performance. </a:t>
            </a:r>
          </a:p>
          <a:p>
            <a:r>
              <a:rPr lang="en-GB" sz="2000" dirty="0"/>
              <a:t>Poor communication causes food quality difficulties. </a:t>
            </a:r>
          </a:p>
          <a:p>
            <a:r>
              <a:rPr lang="en-GB" sz="2000" dirty="0"/>
              <a:t>Barriers include language, noise, culture, age, and emotions. </a:t>
            </a:r>
          </a:p>
          <a:p>
            <a:r>
              <a:rPr lang="en-GB" sz="2000" dirty="0"/>
              <a:t>Improving communication means improved teamwork and quality.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B9943A-0359-0A43-E253-B77A2AAFAF11}"/>
              </a:ext>
            </a:extLst>
          </p:cNvPr>
          <p:cNvSpPr txBox="1"/>
          <p:nvPr/>
        </p:nvSpPr>
        <p:spPr>
          <a:xfrm>
            <a:off x="10118690" y="5265337"/>
            <a:ext cx="2270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Elena </a:t>
            </a:r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0451" y="1540189"/>
            <a:ext cx="8915400" cy="3777622"/>
          </a:xfrm>
        </p:spPr>
        <p:txBody>
          <a:bodyPr/>
          <a:lstStyle/>
          <a:p>
            <a:r>
              <a:rPr lang="en-GB" dirty="0"/>
              <a:t>Berlo, D.K (1960) The process of communication. New York: Holt, Rinehart and Winston.</a:t>
            </a:r>
          </a:p>
          <a:p>
            <a:r>
              <a:rPr lang="en-GB" dirty="0"/>
              <a:t>Schramm, W. (1954) The process and effects of mass communication. Urbana: University Of Illinois Press.</a:t>
            </a:r>
          </a:p>
          <a:p>
            <a:r>
              <a:rPr lang="en-GB" dirty="0"/>
              <a:t>Shannon, C.E. and Weaver, W. (1949) The mathematical theory of communication. Urbana: University Of Illinois Press.</a:t>
            </a:r>
          </a:p>
          <a:p>
            <a:r>
              <a:rPr lang="en-GB" dirty="0"/>
              <a:t>Hofstede, G. (2001) Comparing values, behaviours, Institutions and Organisations Across Nations.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183</TotalTime>
  <Words>561</Words>
  <Application>Microsoft Office PowerPoint</Application>
  <PresentationFormat>Widescreen</PresentationFormat>
  <Paragraphs>85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 Display</vt:lpstr>
      <vt:lpstr>Arial</vt:lpstr>
      <vt:lpstr>Century Gothic</vt:lpstr>
      <vt:lpstr>Wingdings 3</vt:lpstr>
      <vt:lpstr>Wisp</vt:lpstr>
      <vt:lpstr>LCLM4003 Effective Teamwork and Communication  </vt:lpstr>
      <vt:lpstr>Overview</vt:lpstr>
      <vt:lpstr>Introduction</vt:lpstr>
      <vt:lpstr>Environmental Noise</vt:lpstr>
      <vt:lpstr> Language barrier</vt:lpstr>
      <vt:lpstr>Emotional  Barrier  </vt:lpstr>
      <vt:lpstr>Cultural barriers </vt:lpstr>
      <vt:lpstr>CONCLUSION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Andreea Gheorghe</cp:lastModifiedBy>
  <cp:revision>5</cp:revision>
  <dcterms:created xsi:type="dcterms:W3CDTF">2025-03-30T08:53:31Z</dcterms:created>
  <dcterms:modified xsi:type="dcterms:W3CDTF">2026-04-12T09:22:53Z</dcterms:modified>
</cp:coreProperties>
</file>