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C641611-89A0-196B-7C15-437838F5B7DE}" v="1100" dt="2025-04-11T08:28:30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s Payne (2404673)" userId="S::2404673@student.uwtsd.ac.uk::ed0b3384-1cc3-4ded-8502-9d6621b9a9ea" providerId="AD" clId="Web-{EC641611-89A0-196B-7C15-437838F5B7DE}"/>
    <pc:docChg chg="addSld modSld addMainMaster delMainMaster">
      <pc:chgData name="Ellis Payne (2404673)" userId="S::2404673@student.uwtsd.ac.uk::ed0b3384-1cc3-4ded-8502-9d6621b9a9ea" providerId="AD" clId="Web-{EC641611-89A0-196B-7C15-437838F5B7DE}" dt="2025-04-11T08:28:30.996" v="833" actId="20577"/>
      <pc:docMkLst>
        <pc:docMk/>
      </pc:docMkLst>
      <pc:sldChg chg="addSp delSp modSp mod modMedia setBg modClrScheme addAnim delAnim chgLayout">
        <pc:chgData name="Ellis Payne (2404673)" userId="S::2404673@student.uwtsd.ac.uk::ed0b3384-1cc3-4ded-8502-9d6621b9a9ea" providerId="AD" clId="Web-{EC641611-89A0-196B-7C15-437838F5B7DE}" dt="2025-04-11T07:31:22.912" v="242" actId="1076"/>
        <pc:sldMkLst>
          <pc:docMk/>
          <pc:sldMk cId="109857222" sldId="256"/>
        </pc:sldMkLst>
        <pc:spChg chg="mod">
          <ac:chgData name="Ellis Payne (2404673)" userId="S::2404673@student.uwtsd.ac.uk::ed0b3384-1cc3-4ded-8502-9d6621b9a9ea" providerId="AD" clId="Web-{EC641611-89A0-196B-7C15-437838F5B7DE}" dt="2025-04-11T07:18:21.688" v="153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Ellis Payne (2404673)" userId="S::2404673@student.uwtsd.ac.uk::ed0b3384-1cc3-4ded-8502-9d6621b9a9ea" providerId="AD" clId="Web-{EC641611-89A0-196B-7C15-437838F5B7DE}" dt="2025-04-11T07:03:55.163" v="19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7:11:04.652" v="66"/>
          <ac:spMkLst>
            <pc:docMk/>
            <pc:sldMk cId="109857222" sldId="256"/>
            <ac:spMk id="5" creationId="{1818BD4A-A54B-6C26-4525-017533C8CC05}"/>
          </ac:spMkLst>
        </pc:spChg>
        <pc:spChg chg="add del">
          <ac:chgData name="Ellis Payne (2404673)" userId="S::2404673@student.uwtsd.ac.uk::ed0b3384-1cc3-4ded-8502-9d6621b9a9ea" providerId="AD" clId="Web-{EC641611-89A0-196B-7C15-437838F5B7DE}" dt="2025-04-11T07:10:43.776" v="64"/>
          <ac:spMkLst>
            <pc:docMk/>
            <pc:sldMk cId="109857222" sldId="256"/>
            <ac:spMk id="6" creationId="{8052C158-BFFE-0D17-E2B8-29B6F34B973A}"/>
          </ac:spMkLst>
        </pc:spChg>
        <pc:spChg chg="add del">
          <ac:chgData name="Ellis Payne (2404673)" userId="S::2404673@student.uwtsd.ac.uk::ed0b3384-1cc3-4ded-8502-9d6621b9a9ea" providerId="AD" clId="Web-{EC641611-89A0-196B-7C15-437838F5B7DE}" dt="2025-04-11T07:11:04.652" v="66"/>
          <ac:spMkLst>
            <pc:docMk/>
            <pc:sldMk cId="109857222" sldId="256"/>
            <ac:spMk id="8" creationId="{19F9BF86-FE94-4517-B97D-026C7515E589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7:21:10.118" v="227" actId="20577"/>
          <ac:spMkLst>
            <pc:docMk/>
            <pc:sldMk cId="109857222" sldId="256"/>
            <ac:spMk id="9" creationId="{ABECD743-E61C-76B9-A977-290F0A5B78F7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1:04.652" v="66"/>
          <ac:spMkLst>
            <pc:docMk/>
            <pc:sldMk cId="109857222" sldId="256"/>
            <ac:spMk id="15" creationId="{CFD1D2CD-954D-4C4D-B505-05EAD159B230}"/>
          </ac:spMkLst>
        </pc:spChg>
        <pc:picChg chg="add del mod">
          <ac:chgData name="Ellis Payne (2404673)" userId="S::2404673@student.uwtsd.ac.uk::ed0b3384-1cc3-4ded-8502-9d6621b9a9ea" providerId="AD" clId="Web-{EC641611-89A0-196B-7C15-437838F5B7DE}" dt="2025-04-11T07:07:00.656" v="22"/>
          <ac:picMkLst>
            <pc:docMk/>
            <pc:sldMk cId="109857222" sldId="256"/>
            <ac:picMk id="4" creationId="{1AFE6E93-4DDA-4438-5E68-D5B26E4AF385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7:11:20.996" v="68" actId="1076"/>
          <ac:picMkLst>
            <pc:docMk/>
            <pc:sldMk cId="109857222" sldId="256"/>
            <ac:picMk id="7" creationId="{58D4E6E7-7BCD-CA81-A3B6-B31F8C71F8A7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7:31:22.912" v="242" actId="1076"/>
          <ac:picMkLst>
            <pc:docMk/>
            <pc:sldMk cId="109857222" sldId="256"/>
            <ac:picMk id="11" creationId="{AE44E777-6113-4F44-7757-9F2EE3870504}"/>
          </ac:picMkLst>
        </pc:picChg>
        <pc:cxnChg chg="add del">
          <ac:chgData name="Ellis Payne (2404673)" userId="S::2404673@student.uwtsd.ac.uk::ed0b3384-1cc3-4ded-8502-9d6621b9a9ea" providerId="AD" clId="Web-{EC641611-89A0-196B-7C15-437838F5B7DE}" dt="2025-04-11T07:11:04.652" v="66"/>
          <ac:cxnSpMkLst>
            <pc:docMk/>
            <pc:sldMk cId="109857222" sldId="256"/>
            <ac:cxnSpMk id="10" creationId="{AA07ED31-6FA0-4967-A8DD-C5388BC17495}"/>
          </ac:cxnSpMkLst>
        </pc:cxnChg>
        <pc:cxnChg chg="add">
          <ac:chgData name="Ellis Payne (2404673)" userId="S::2404673@student.uwtsd.ac.uk::ed0b3384-1cc3-4ded-8502-9d6621b9a9ea" providerId="AD" clId="Web-{EC641611-89A0-196B-7C15-437838F5B7DE}" dt="2025-04-11T07:11:04.652" v="66"/>
          <ac:cxnSpMkLst>
            <pc:docMk/>
            <pc:sldMk cId="109857222" sldId="256"/>
            <ac:cxnSpMk id="17" creationId="{A2D508B3-A66C-833E-D929-8DC211635676}"/>
          </ac:cxnSpMkLst>
        </pc:cxnChg>
      </pc:sldChg>
      <pc:sldChg chg="addSp delSp modSp new mod modMedia setBg addAnim delAnim">
        <pc:chgData name="Ellis Payne (2404673)" userId="S::2404673@student.uwtsd.ac.uk::ed0b3384-1cc3-4ded-8502-9d6621b9a9ea" providerId="AD" clId="Web-{EC641611-89A0-196B-7C15-437838F5B7DE}" dt="2025-04-11T08:17:29.464" v="816" actId="14100"/>
        <pc:sldMkLst>
          <pc:docMk/>
          <pc:sldMk cId="1469764957" sldId="257"/>
        </pc:sldMkLst>
        <pc:spChg chg="mod">
          <ac:chgData name="Ellis Payne (2404673)" userId="S::2404673@student.uwtsd.ac.uk::ed0b3384-1cc3-4ded-8502-9d6621b9a9ea" providerId="AD" clId="Web-{EC641611-89A0-196B-7C15-437838F5B7DE}" dt="2025-04-11T07:11:57.482" v="73"/>
          <ac:spMkLst>
            <pc:docMk/>
            <pc:sldMk cId="1469764957" sldId="257"/>
            <ac:spMk id="2" creationId="{817A3D7E-0E20-C844-2AA8-9A01B50D9EAE}"/>
          </ac:spMkLst>
        </pc:spChg>
        <pc:spChg chg="del">
          <ac:chgData name="Ellis Payne (2404673)" userId="S::2404673@student.uwtsd.ac.uk::ed0b3384-1cc3-4ded-8502-9d6621b9a9ea" providerId="AD" clId="Web-{EC641611-89A0-196B-7C15-437838F5B7DE}" dt="2025-04-11T07:11:54.076" v="69"/>
          <ac:spMkLst>
            <pc:docMk/>
            <pc:sldMk cId="1469764957" sldId="257"/>
            <ac:spMk id="3" creationId="{DF1BFB41-623F-2605-2B8B-F6E2D52B5093}"/>
          </ac:spMkLst>
        </pc:spChg>
        <pc:spChg chg="add del mod">
          <ac:chgData name="Ellis Payne (2404673)" userId="S::2404673@student.uwtsd.ac.uk::ed0b3384-1cc3-4ded-8502-9d6621b9a9ea" providerId="AD" clId="Web-{EC641611-89A0-196B-7C15-437838F5B7DE}" dt="2025-04-11T07:11:57.482" v="73"/>
          <ac:spMkLst>
            <pc:docMk/>
            <pc:sldMk cId="1469764957" sldId="257"/>
            <ac:spMk id="5" creationId="{7627B18B-0625-CE77-EFDC-51D380B2B20F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7:33:53.122" v="290" actId="20577"/>
          <ac:spMkLst>
            <pc:docMk/>
            <pc:sldMk cId="1469764957" sldId="257"/>
            <ac:spMk id="8" creationId="{8E06F5AC-C30E-F9D4-15B4-3608A8044E54}"/>
          </ac:spMkLst>
        </pc:spChg>
        <pc:spChg chg="add del mod">
          <ac:chgData name="Ellis Payne (2404673)" userId="S::2404673@student.uwtsd.ac.uk::ed0b3384-1cc3-4ded-8502-9d6621b9a9ea" providerId="AD" clId="Web-{EC641611-89A0-196B-7C15-437838F5B7DE}" dt="2025-04-11T07:12:03.576" v="75"/>
          <ac:spMkLst>
            <pc:docMk/>
            <pc:sldMk cId="1469764957" sldId="257"/>
            <ac:spMk id="9" creationId="{99BA3F18-6F99-E711-445D-1F5FCD8268CE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1:57.482" v="73"/>
          <ac:spMkLst>
            <pc:docMk/>
            <pc:sldMk cId="1469764957" sldId="257"/>
            <ac:spMk id="14" creationId="{19F9BF86-FE94-4517-B97D-026C7515E589}"/>
          </ac:spMkLst>
        </pc:spChg>
        <pc:picChg chg="add mod ord">
          <ac:chgData name="Ellis Payne (2404673)" userId="S::2404673@student.uwtsd.ac.uk::ed0b3384-1cc3-4ded-8502-9d6621b9a9ea" providerId="AD" clId="Web-{EC641611-89A0-196B-7C15-437838F5B7DE}" dt="2025-04-11T07:11:57.482" v="73"/>
          <ac:picMkLst>
            <pc:docMk/>
            <pc:sldMk cId="1469764957" sldId="257"/>
            <ac:picMk id="4" creationId="{6D004D67-01AD-4149-DAD3-DE2B89F149BC}"/>
          </ac:picMkLst>
        </pc:picChg>
        <pc:picChg chg="add del mod">
          <ac:chgData name="Ellis Payne (2404673)" userId="S::2404673@student.uwtsd.ac.uk::ed0b3384-1cc3-4ded-8502-9d6621b9a9ea" providerId="AD" clId="Web-{EC641611-89A0-196B-7C15-437838F5B7DE}" dt="2025-04-11T08:17:23.902" v="813"/>
          <ac:picMkLst>
            <pc:docMk/>
            <pc:sldMk cId="1469764957" sldId="257"/>
            <ac:picMk id="10" creationId="{D28E6B25-1300-89D8-BE8C-AC08D35F3965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8:17:29.464" v="816" actId="14100"/>
          <ac:picMkLst>
            <pc:docMk/>
            <pc:sldMk cId="1469764957" sldId="257"/>
            <ac:picMk id="11" creationId="{1682C8DF-1B62-E965-1029-1E20999E3E77}"/>
          </ac:picMkLst>
        </pc:picChg>
        <pc:cxnChg chg="add">
          <ac:chgData name="Ellis Payne (2404673)" userId="S::2404673@student.uwtsd.ac.uk::ed0b3384-1cc3-4ded-8502-9d6621b9a9ea" providerId="AD" clId="Web-{EC641611-89A0-196B-7C15-437838F5B7DE}" dt="2025-04-11T07:11:57.482" v="73"/>
          <ac:cxnSpMkLst>
            <pc:docMk/>
            <pc:sldMk cId="1469764957" sldId="257"/>
            <ac:cxnSpMk id="12" creationId="{118E06E4-607B-144B-382B-AD3D06B1EE8C}"/>
          </ac:cxnSpMkLst>
        </pc:cxnChg>
      </pc:sldChg>
      <pc:sldChg chg="addSp delSp modSp new mod modMedia setBg addAnim delAnim">
        <pc:chgData name="Ellis Payne (2404673)" userId="S::2404673@student.uwtsd.ac.uk::ed0b3384-1cc3-4ded-8502-9d6621b9a9ea" providerId="AD" clId="Web-{EC641611-89A0-196B-7C15-437838F5B7DE}" dt="2025-04-11T08:17:57.232" v="820" actId="14100"/>
        <pc:sldMkLst>
          <pc:docMk/>
          <pc:sldMk cId="1343214089" sldId="258"/>
        </pc:sldMkLst>
        <pc:spChg chg="mod">
          <ac:chgData name="Ellis Payne (2404673)" userId="S::2404673@student.uwtsd.ac.uk::ed0b3384-1cc3-4ded-8502-9d6621b9a9ea" providerId="AD" clId="Web-{EC641611-89A0-196B-7C15-437838F5B7DE}" dt="2025-04-11T07:17:08.794" v="122"/>
          <ac:spMkLst>
            <pc:docMk/>
            <pc:sldMk cId="1343214089" sldId="258"/>
            <ac:spMk id="2" creationId="{FE610B9E-72F5-82AC-DDD2-04EECDA9201A}"/>
          </ac:spMkLst>
        </pc:spChg>
        <pc:spChg chg="del">
          <ac:chgData name="Ellis Payne (2404673)" userId="S::2404673@student.uwtsd.ac.uk::ed0b3384-1cc3-4ded-8502-9d6621b9a9ea" providerId="AD" clId="Web-{EC641611-89A0-196B-7C15-437838F5B7DE}" dt="2025-04-11T07:17:05.387" v="121"/>
          <ac:spMkLst>
            <pc:docMk/>
            <pc:sldMk cId="1343214089" sldId="258"/>
            <ac:spMk id="3" creationId="{47C06B8C-6F88-552F-9173-862C6AF63CB7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8:10:36.507" v="804" actId="1076"/>
          <ac:spMkLst>
            <pc:docMk/>
            <pc:sldMk cId="1343214089" sldId="258"/>
            <ac:spMk id="5" creationId="{D4A8C312-7F3D-AA93-FC06-B0CD75976485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8:10:34.054" v="803" actId="14100"/>
          <ac:spMkLst>
            <pc:docMk/>
            <pc:sldMk cId="1343214089" sldId="258"/>
            <ac:spMk id="8" creationId="{7338AC7A-FB3C-3576-976E-54F3439DC1B7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7:08.794" v="122"/>
          <ac:spMkLst>
            <pc:docMk/>
            <pc:sldMk cId="1343214089" sldId="258"/>
            <ac:spMk id="11" creationId="{744CAA32-F237-419C-A2DD-43C28D920D3C}"/>
          </ac:spMkLst>
        </pc:spChg>
        <pc:picChg chg="add mod ord">
          <ac:chgData name="Ellis Payne (2404673)" userId="S::2404673@student.uwtsd.ac.uk::ed0b3384-1cc3-4ded-8502-9d6621b9a9ea" providerId="AD" clId="Web-{EC641611-89A0-196B-7C15-437838F5B7DE}" dt="2025-04-11T07:17:08.794" v="122"/>
          <ac:picMkLst>
            <pc:docMk/>
            <pc:sldMk cId="1343214089" sldId="258"/>
            <ac:picMk id="4" creationId="{805EC546-6328-4501-34F0-F6FFAAB8C164}"/>
          </ac:picMkLst>
        </pc:picChg>
        <pc:picChg chg="add del mod">
          <ac:chgData name="Ellis Payne (2404673)" userId="S::2404673@student.uwtsd.ac.uk::ed0b3384-1cc3-4ded-8502-9d6621b9a9ea" providerId="AD" clId="Web-{EC641611-89A0-196B-7C15-437838F5B7DE}" dt="2025-04-11T08:17:33.605" v="817"/>
          <ac:picMkLst>
            <pc:docMk/>
            <pc:sldMk cId="1343214089" sldId="258"/>
            <ac:picMk id="6" creationId="{D2A9D6D3-3F9A-5BA3-2FB8-EC73A8FF35CC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8:17:57.232" v="820" actId="14100"/>
          <ac:picMkLst>
            <pc:docMk/>
            <pc:sldMk cId="1343214089" sldId="258"/>
            <ac:picMk id="7" creationId="{9B271748-BF5B-63C5-CB5C-4463A2E1B097}"/>
          </ac:picMkLst>
        </pc:picChg>
        <pc:cxnChg chg="add">
          <ac:chgData name="Ellis Payne (2404673)" userId="S::2404673@student.uwtsd.ac.uk::ed0b3384-1cc3-4ded-8502-9d6621b9a9ea" providerId="AD" clId="Web-{EC641611-89A0-196B-7C15-437838F5B7DE}" dt="2025-04-11T07:17:08.794" v="122"/>
          <ac:cxnSpMkLst>
            <pc:docMk/>
            <pc:sldMk cId="1343214089" sldId="258"/>
            <ac:cxnSpMk id="13" creationId="{691422F5-4221-4812-AFD9-5479C6D60AD9}"/>
          </ac:cxnSpMkLst>
        </pc:cxnChg>
      </pc:sldChg>
      <pc:sldChg chg="addSp delSp modSp new mod modMedia setBg addAnim delAnim">
        <pc:chgData name="Ellis Payne (2404673)" userId="S::2404673@student.uwtsd.ac.uk::ed0b3384-1cc3-4ded-8502-9d6621b9a9ea" providerId="AD" clId="Web-{EC641611-89A0-196B-7C15-437838F5B7DE}" dt="2025-04-11T08:25:15.299" v="826" actId="1076"/>
        <pc:sldMkLst>
          <pc:docMk/>
          <pc:sldMk cId="769142760" sldId="259"/>
        </pc:sldMkLst>
        <pc:spChg chg="mod ord">
          <ac:chgData name="Ellis Payne (2404673)" userId="S::2404673@student.uwtsd.ac.uk::ed0b3384-1cc3-4ded-8502-9d6621b9a9ea" providerId="AD" clId="Web-{EC641611-89A0-196B-7C15-437838F5B7DE}" dt="2025-04-11T07:16:37.808" v="119"/>
          <ac:spMkLst>
            <pc:docMk/>
            <pc:sldMk cId="769142760" sldId="259"/>
            <ac:spMk id="2" creationId="{C35EDC2C-5EF2-6B31-23CD-4F0D13001F7E}"/>
          </ac:spMkLst>
        </pc:spChg>
        <pc:spChg chg="del">
          <ac:chgData name="Ellis Payne (2404673)" userId="S::2404673@student.uwtsd.ac.uk::ed0b3384-1cc3-4ded-8502-9d6621b9a9ea" providerId="AD" clId="Web-{EC641611-89A0-196B-7C15-437838F5B7DE}" dt="2025-04-11T07:16:27.995" v="115"/>
          <ac:spMkLst>
            <pc:docMk/>
            <pc:sldMk cId="769142760" sldId="259"/>
            <ac:spMk id="3" creationId="{EF2DEA3C-1E80-3521-7186-DF672CB26AF6}"/>
          </ac:spMkLst>
        </pc:spChg>
        <pc:spChg chg="add del mod">
          <ac:chgData name="Ellis Payne (2404673)" userId="S::2404673@student.uwtsd.ac.uk::ed0b3384-1cc3-4ded-8502-9d6621b9a9ea" providerId="AD" clId="Web-{EC641611-89A0-196B-7C15-437838F5B7DE}" dt="2025-04-11T07:17:11.341" v="123"/>
          <ac:spMkLst>
            <pc:docMk/>
            <pc:sldMk cId="769142760" sldId="259"/>
            <ac:spMk id="5" creationId="{12172A3F-EE13-B356-E420-346DA3B1EBDA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7:51:21.578" v="535" actId="20577"/>
          <ac:spMkLst>
            <pc:docMk/>
            <pc:sldMk cId="769142760" sldId="259"/>
            <ac:spMk id="7" creationId="{D1456DBA-3697-8A30-84C8-D18E7E4D4B7F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7:53:14.458" v="583" actId="20577"/>
          <ac:spMkLst>
            <pc:docMk/>
            <pc:sldMk cId="769142760" sldId="259"/>
            <ac:spMk id="8" creationId="{BBCE7A11-1389-E718-9811-14DA0FEDAE9E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6:37.808" v="119"/>
          <ac:spMkLst>
            <pc:docMk/>
            <pc:sldMk cId="769142760" sldId="259"/>
            <ac:spMk id="10" creationId="{406BD704-01C2-4341-B99A-116CC7EC56EF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6:37.808" v="119"/>
          <ac:spMkLst>
            <pc:docMk/>
            <pc:sldMk cId="769142760" sldId="259"/>
            <ac:spMk id="12" creationId="{0225C01B-A296-4FAA-AA46-794F27DF6934}"/>
          </ac:spMkLst>
        </pc:spChg>
        <pc:picChg chg="add mod ord">
          <ac:chgData name="Ellis Payne (2404673)" userId="S::2404673@student.uwtsd.ac.uk::ed0b3384-1cc3-4ded-8502-9d6621b9a9ea" providerId="AD" clId="Web-{EC641611-89A0-196B-7C15-437838F5B7DE}" dt="2025-04-11T07:16:37.808" v="119"/>
          <ac:picMkLst>
            <pc:docMk/>
            <pc:sldMk cId="769142760" sldId="259"/>
            <ac:picMk id="4" creationId="{5AFFD81D-485A-A23D-A37F-78888D7D097A}"/>
          </ac:picMkLst>
        </pc:picChg>
        <pc:picChg chg="add del mod">
          <ac:chgData name="Ellis Payne (2404673)" userId="S::2404673@student.uwtsd.ac.uk::ed0b3384-1cc3-4ded-8502-9d6621b9a9ea" providerId="AD" clId="Web-{EC641611-89A0-196B-7C15-437838F5B7DE}" dt="2025-04-11T08:24:54.501" v="822"/>
          <ac:picMkLst>
            <pc:docMk/>
            <pc:sldMk cId="769142760" sldId="259"/>
            <ac:picMk id="9" creationId="{37E45220-F740-7B6F-A0B8-D37FF0137DF2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8:25:15.299" v="826" actId="1076"/>
          <ac:picMkLst>
            <pc:docMk/>
            <pc:sldMk cId="769142760" sldId="259"/>
            <ac:picMk id="11" creationId="{88053C55-C2B6-B452-0D9B-F22414293603}"/>
          </ac:picMkLst>
        </pc:picChg>
        <pc:cxnChg chg="add">
          <ac:chgData name="Ellis Payne (2404673)" userId="S::2404673@student.uwtsd.ac.uk::ed0b3384-1cc3-4ded-8502-9d6621b9a9ea" providerId="AD" clId="Web-{EC641611-89A0-196B-7C15-437838F5B7DE}" dt="2025-04-11T07:16:37.808" v="119"/>
          <ac:cxnSpMkLst>
            <pc:docMk/>
            <pc:sldMk cId="769142760" sldId="259"/>
            <ac:cxnSpMk id="14" creationId="{62713E66-598D-4B8A-9D2A-67C7AF46EF11}"/>
          </ac:cxnSpMkLst>
        </pc:cxnChg>
      </pc:sldChg>
      <pc:sldChg chg="addSp delSp modSp new mod modMedia setBg addAnim delAnim">
        <pc:chgData name="Ellis Payne (2404673)" userId="S::2404673@student.uwtsd.ac.uk::ed0b3384-1cc3-4ded-8502-9d6621b9a9ea" providerId="AD" clId="Web-{EC641611-89A0-196B-7C15-437838F5B7DE}" dt="2025-04-11T08:25:40.019" v="829"/>
        <pc:sldMkLst>
          <pc:docMk/>
          <pc:sldMk cId="1843343529" sldId="260"/>
        </pc:sldMkLst>
        <pc:spChg chg="mod">
          <ac:chgData name="Ellis Payne (2404673)" userId="S::2404673@student.uwtsd.ac.uk::ed0b3384-1cc3-4ded-8502-9d6621b9a9ea" providerId="AD" clId="Web-{EC641611-89A0-196B-7C15-437838F5B7DE}" dt="2025-04-11T07:16:05.134" v="113"/>
          <ac:spMkLst>
            <pc:docMk/>
            <pc:sldMk cId="1843343529" sldId="260"/>
            <ac:spMk id="2" creationId="{19D6E868-DA26-738A-A012-7A05F624F7F8}"/>
          </ac:spMkLst>
        </pc:spChg>
        <pc:spChg chg="del">
          <ac:chgData name="Ellis Payne (2404673)" userId="S::2404673@student.uwtsd.ac.uk::ed0b3384-1cc3-4ded-8502-9d6621b9a9ea" providerId="AD" clId="Web-{EC641611-89A0-196B-7C15-437838F5B7DE}" dt="2025-04-11T07:16:01.509" v="109"/>
          <ac:spMkLst>
            <pc:docMk/>
            <pc:sldMk cId="1843343529" sldId="260"/>
            <ac:spMk id="3" creationId="{E49EF75D-5878-C6EC-2CDC-8E2214498305}"/>
          </ac:spMkLst>
        </pc:spChg>
        <pc:spChg chg="add del mod">
          <ac:chgData name="Ellis Payne (2404673)" userId="S::2404673@student.uwtsd.ac.uk::ed0b3384-1cc3-4ded-8502-9d6621b9a9ea" providerId="AD" clId="Web-{EC641611-89A0-196B-7C15-437838F5B7DE}" dt="2025-04-11T07:16:05.134" v="113"/>
          <ac:spMkLst>
            <pc:docMk/>
            <pc:sldMk cId="1843343529" sldId="260"/>
            <ac:spMk id="5" creationId="{6E6A7C5C-8A50-9D33-C339-FFDB94D2A38F}"/>
          </ac:spMkLst>
        </pc:spChg>
        <pc:spChg chg="add mod">
          <ac:chgData name="Ellis Payne (2404673)" userId="S::2404673@student.uwtsd.ac.uk::ed0b3384-1cc3-4ded-8502-9d6621b9a9ea" providerId="AD" clId="Web-{EC641611-89A0-196B-7C15-437838F5B7DE}" dt="2025-04-11T08:02:13.640" v="796" actId="20577"/>
          <ac:spMkLst>
            <pc:docMk/>
            <pc:sldMk cId="1843343529" sldId="260"/>
            <ac:spMk id="8" creationId="{C4DDF7A4-A438-9FFD-587F-870AF82E85A6}"/>
          </ac:spMkLst>
        </pc:spChg>
        <pc:spChg chg="add del">
          <ac:chgData name="Ellis Payne (2404673)" userId="S::2404673@student.uwtsd.ac.uk::ed0b3384-1cc3-4ded-8502-9d6621b9a9ea" providerId="AD" clId="Web-{EC641611-89A0-196B-7C15-437838F5B7DE}" dt="2025-04-11T07:16:10.057" v="114"/>
          <ac:spMkLst>
            <pc:docMk/>
            <pc:sldMk cId="1843343529" sldId="260"/>
            <ac:spMk id="9" creationId="{30DDB798-AEFC-487A-FD82-3799B0CFCF75}"/>
          </ac:spMkLst>
        </pc:spChg>
        <pc:spChg chg="add">
          <ac:chgData name="Ellis Payne (2404673)" userId="S::2404673@student.uwtsd.ac.uk::ed0b3384-1cc3-4ded-8502-9d6621b9a9ea" providerId="AD" clId="Web-{EC641611-89A0-196B-7C15-437838F5B7DE}" dt="2025-04-11T07:16:05.134" v="113"/>
          <ac:spMkLst>
            <pc:docMk/>
            <pc:sldMk cId="1843343529" sldId="260"/>
            <ac:spMk id="14" creationId="{19F9BF86-FE94-4517-B97D-026C7515E589}"/>
          </ac:spMkLst>
        </pc:spChg>
        <pc:picChg chg="add mod ord">
          <ac:chgData name="Ellis Payne (2404673)" userId="S::2404673@student.uwtsd.ac.uk::ed0b3384-1cc3-4ded-8502-9d6621b9a9ea" providerId="AD" clId="Web-{EC641611-89A0-196B-7C15-437838F5B7DE}" dt="2025-04-11T08:00:59.215" v="754" actId="1076"/>
          <ac:picMkLst>
            <pc:docMk/>
            <pc:sldMk cId="1843343529" sldId="260"/>
            <ac:picMk id="4" creationId="{FF7F10F7-AF08-3E50-47E2-5D19CC9D4F97}"/>
          </ac:picMkLst>
        </pc:picChg>
        <pc:picChg chg="add del mod">
          <ac:chgData name="Ellis Payne (2404673)" userId="S::2404673@student.uwtsd.ac.uk::ed0b3384-1cc3-4ded-8502-9d6621b9a9ea" providerId="AD" clId="Web-{EC641611-89A0-196B-7C15-437838F5B7DE}" dt="2025-04-11T08:25:33.347" v="828"/>
          <ac:picMkLst>
            <pc:docMk/>
            <pc:sldMk cId="1843343529" sldId="260"/>
            <ac:picMk id="10" creationId="{7B3DB28A-2219-3B90-ED6F-006A8353EE6E}"/>
          </ac:picMkLst>
        </pc:picChg>
        <pc:picChg chg="add mod">
          <ac:chgData name="Ellis Payne (2404673)" userId="S::2404673@student.uwtsd.ac.uk::ed0b3384-1cc3-4ded-8502-9d6621b9a9ea" providerId="AD" clId="Web-{EC641611-89A0-196B-7C15-437838F5B7DE}" dt="2025-04-11T08:25:40.019" v="829"/>
          <ac:picMkLst>
            <pc:docMk/>
            <pc:sldMk cId="1843343529" sldId="260"/>
            <ac:picMk id="11" creationId="{5990AFB0-3090-10E0-2837-F8DFDE02999A}"/>
          </ac:picMkLst>
        </pc:picChg>
        <pc:cxnChg chg="add">
          <ac:chgData name="Ellis Payne (2404673)" userId="S::2404673@student.uwtsd.ac.uk::ed0b3384-1cc3-4ded-8502-9d6621b9a9ea" providerId="AD" clId="Web-{EC641611-89A0-196B-7C15-437838F5B7DE}" dt="2025-04-11T07:16:05.134" v="113"/>
          <ac:cxnSpMkLst>
            <pc:docMk/>
            <pc:sldMk cId="1843343529" sldId="260"/>
            <ac:cxnSpMk id="12" creationId="{118E06E4-607B-144B-382B-AD3D06B1EE8C}"/>
          </ac:cxnSpMkLst>
        </pc:cxnChg>
      </pc:sldChg>
      <pc:sldChg chg="modSp new">
        <pc:chgData name="Ellis Payne (2404673)" userId="S::2404673@student.uwtsd.ac.uk::ed0b3384-1cc3-4ded-8502-9d6621b9a9ea" providerId="AD" clId="Web-{EC641611-89A0-196B-7C15-437838F5B7DE}" dt="2025-04-11T08:28:30.996" v="833" actId="20577"/>
        <pc:sldMkLst>
          <pc:docMk/>
          <pc:sldMk cId="257441421" sldId="261"/>
        </pc:sldMkLst>
        <pc:spChg chg="mod">
          <ac:chgData name="Ellis Payne (2404673)" userId="S::2404673@student.uwtsd.ac.uk::ed0b3384-1cc3-4ded-8502-9d6621b9a9ea" providerId="AD" clId="Web-{EC641611-89A0-196B-7C15-437838F5B7DE}" dt="2025-04-11T07:37:48.727" v="299" actId="20577"/>
          <ac:spMkLst>
            <pc:docMk/>
            <pc:sldMk cId="257441421" sldId="261"/>
            <ac:spMk id="2" creationId="{1DB447BE-FDEB-5C3F-3892-C42A4CE7D16D}"/>
          </ac:spMkLst>
        </pc:spChg>
        <pc:spChg chg="mod">
          <ac:chgData name="Ellis Payne (2404673)" userId="S::2404673@student.uwtsd.ac.uk::ed0b3384-1cc3-4ded-8502-9d6621b9a9ea" providerId="AD" clId="Web-{EC641611-89A0-196B-7C15-437838F5B7DE}" dt="2025-04-11T08:28:30.996" v="833" actId="20577"/>
          <ac:spMkLst>
            <pc:docMk/>
            <pc:sldMk cId="257441421" sldId="261"/>
            <ac:spMk id="3" creationId="{3AF7F443-AFF1-2F72-CCBC-C9E15A355B73}"/>
          </ac:spMkLst>
        </pc:spChg>
      </pc:sldChg>
      <pc:sldMasterChg chg="del delSldLayout">
        <pc:chgData name="Ellis Payne (2404673)" userId="S::2404673@student.uwtsd.ac.uk::ed0b3384-1cc3-4ded-8502-9d6621b9a9ea" providerId="AD" clId="Web-{EC641611-89A0-196B-7C15-437838F5B7DE}" dt="2025-04-11T06:51:50.472" v="0"/>
        <pc:sldMasterMkLst>
          <pc:docMk/>
          <pc:sldMasterMk cId="2460954070" sldId="2147483660"/>
        </pc:sldMasterMkLst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Ellis Payne (2404673)" userId="S::2404673@student.uwtsd.ac.uk::ed0b3384-1cc3-4ded-8502-9d6621b9a9ea" providerId="AD" clId="Web-{EC641611-89A0-196B-7C15-437838F5B7DE}" dt="2025-04-11T06:51:50.472" v="0"/>
        <pc:sldMasterMkLst>
          <pc:docMk/>
          <pc:sldMasterMk cId="4285300761" sldId="2147483695"/>
        </pc:sldMasterMkLst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3493201479" sldId="2147483684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2435530411" sldId="2147483685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1303880342" sldId="2147483686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975120691" sldId="2147483687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2605125891" sldId="2147483688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2452858200" sldId="2147483689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3729266162" sldId="2147483690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979447955" sldId="2147483691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599164550" sldId="2147483692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3403674022" sldId="2147483693"/>
          </pc:sldLayoutMkLst>
        </pc:sldLayoutChg>
        <pc:sldLayoutChg chg="add">
          <pc:chgData name="Ellis Payne (2404673)" userId="S::2404673@student.uwtsd.ac.uk::ed0b3384-1cc3-4ded-8502-9d6621b9a9ea" providerId="AD" clId="Web-{EC641611-89A0-196B-7C15-437838F5B7DE}" dt="2025-04-11T06:51:50.472" v="0"/>
          <pc:sldLayoutMkLst>
            <pc:docMk/>
            <pc:sldMasterMk cId="4285300761" sldId="2147483695"/>
            <pc:sldLayoutMk cId="1956975225" sldId="21474836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92661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447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91645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3674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4/10/2025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975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4/10/2025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125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4/10/2025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201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530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4/10/2025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880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20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285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4/10/2025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5300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hyperlink" Target="https://scienceforwork.com/blog/teamwork-training/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s://courses.lumenlearning.com/suny-wcc-collegesuccess2/chapter/time-management-theory/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hyperlink" Target="https://blog.twsiyuan.com/2016/10/fact-of-procrastination-and-overcome.html" TargetMode="Externa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l5322" TargetMode="External"/><Relationship Id="rId2" Type="http://schemas.openxmlformats.org/officeDocument/2006/relationships/hyperlink" Target="https://doi.org/10.1002/smi.282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117" y="952500"/>
            <a:ext cx="4124557" cy="352425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800" b="1" kern="1200" dirty="0">
                <a:latin typeface="+mj-lt"/>
                <a:ea typeface="+mj-ea"/>
                <a:cs typeface="+mj-cs"/>
              </a:rPr>
              <a:t>Fy </a:t>
            </a:r>
            <a:r>
              <a:rPr lang="en-US" sz="5800" dirty="0" err="1"/>
              <a:t>Mywyd</a:t>
            </a:r>
            <a:endParaRPr lang="en-US" sz="5800" b="1" kern="1200" dirty="0" err="1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18BD4A-A54B-6C26-4525-017533C8CC05}"/>
              </a:ext>
            </a:extLst>
          </p:cNvPr>
          <p:cNvSpPr txBox="1"/>
          <p:nvPr/>
        </p:nvSpPr>
        <p:spPr>
          <a:xfrm>
            <a:off x="514118" y="5374291"/>
            <a:ext cx="4057882" cy="9725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30000"/>
              </a:lnSpc>
              <a:spcBef>
                <a:spcPts val="1000"/>
              </a:spcBef>
              <a:buSzPct val="87000"/>
            </a:pPr>
            <a:r>
              <a:rPr lang="en-US" b="1" cap="all" spc="300"/>
              <a:t>Ellis Payne - 2404673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Fotoğraf : spor, oyun, Oyuncu, Spor Dalları, ele almak, Futbol oyuncusu ...">
            <a:extLst>
              <a:ext uri="{FF2B5EF4-FFF2-40B4-BE49-F238E27FC236}">
                <a16:creationId xmlns:a16="http://schemas.microsoft.com/office/drawing/2014/main" id="{58D4E6E7-7BCD-CA81-A3B6-B31F8C71F8A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7791"/>
          <a:stretch/>
        </p:blipFill>
        <p:spPr>
          <a:xfrm>
            <a:off x="7455029" y="120815"/>
            <a:ext cx="4569702" cy="448835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ECD743-E61C-76B9-A977-290F0A5B78F7}"/>
              </a:ext>
            </a:extLst>
          </p:cNvPr>
          <p:cNvSpPr txBox="1"/>
          <p:nvPr/>
        </p:nvSpPr>
        <p:spPr>
          <a:xfrm>
            <a:off x="391583" y="1979083"/>
            <a:ext cx="682625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err="1"/>
              <a:t>Tyfu</a:t>
            </a:r>
            <a:r>
              <a:rPr lang="en-GB" dirty="0"/>
              <a:t> Lan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chwaraeon</a:t>
            </a:r>
            <a:r>
              <a:rPr lang="en-GB" dirty="0"/>
              <a:t> 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Mynedi</a:t>
            </a:r>
            <a:r>
              <a:rPr lang="en-GB" dirty="0"/>
              <a:t> Ysgol </a:t>
            </a:r>
            <a:r>
              <a:rPr lang="en-GB" dirty="0" err="1"/>
              <a:t>Gynradd</a:t>
            </a:r>
            <a:r>
              <a:rPr lang="en-GB" dirty="0"/>
              <a:t> Y </a:t>
            </a:r>
            <a:r>
              <a:rPr lang="en-GB" dirty="0" err="1"/>
              <a:t>Tymbl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Mynedi</a:t>
            </a:r>
            <a:r>
              <a:rPr lang="en-GB" dirty="0"/>
              <a:t> Ysgol </a:t>
            </a:r>
            <a:r>
              <a:rPr lang="en-GB" dirty="0" err="1"/>
              <a:t>Uwchradd</a:t>
            </a:r>
            <a:r>
              <a:rPr lang="en-GB" dirty="0"/>
              <a:t> Maes y </a:t>
            </a:r>
            <a:r>
              <a:rPr lang="en-GB" dirty="0" err="1"/>
              <a:t>Gwendraeth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Dal 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Warae</a:t>
            </a:r>
            <a:r>
              <a:rPr lang="en-GB" dirty="0"/>
              <a:t> </a:t>
            </a:r>
            <a:r>
              <a:rPr lang="en-GB" dirty="0" err="1"/>
              <a:t>rygbi</a:t>
            </a:r>
            <a:r>
              <a:rPr lang="en-GB" dirty="0"/>
              <a:t> 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 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Hoffi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chwaraeon</a:t>
            </a:r>
            <a:r>
              <a:rPr lang="en-GB" dirty="0"/>
              <a:t> 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" name="Assignment slide 1">
            <a:hlinkClick r:id="" action="ppaction://media"/>
            <a:extLst>
              <a:ext uri="{FF2B5EF4-FFF2-40B4-BE49-F238E27FC236}">
                <a16:creationId xmlns:a16="http://schemas.microsoft.com/office/drawing/2014/main" id="{AE44E777-6113-4F44-7757-9F2EE3870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11607" y="4736558"/>
            <a:ext cx="2003347" cy="2003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A3D7E-0E20-C844-2AA8-9A01B50D9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404" y="914400"/>
            <a:ext cx="8945593" cy="948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Fy Cryfderau yn gwaith </a:t>
            </a:r>
          </a:p>
        </p:txBody>
      </p:sp>
      <p:pic>
        <p:nvPicPr>
          <p:cNvPr id="4" name="Content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6D004D67-01AD-4149-DAD3-DE2B89F149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22582" y="2777488"/>
            <a:ext cx="5077283" cy="338908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E06F5AC-C30E-F9D4-15B4-3608A8044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55107"/>
            <a:ext cx="5278148" cy="42166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Tim</a:t>
            </a:r>
          </a:p>
          <a:p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</a:p>
          <a:p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Cyfarthrebu</a:t>
            </a:r>
            <a:r>
              <a:rPr lang="en-GB" dirty="0"/>
              <a:t> da </a:t>
            </a:r>
          </a:p>
          <a:p>
            <a:r>
              <a:rPr lang="en-GB" dirty="0"/>
              <a:t> </a:t>
            </a:r>
            <a:r>
              <a:rPr lang="en-GB" err="1"/>
              <a:t>Gweithio'n</a:t>
            </a:r>
            <a:r>
              <a:rPr lang="en-GB" dirty="0"/>
              <a:t> </a:t>
            </a:r>
            <a:r>
              <a:rPr lang="en-GB" err="1"/>
              <a:t>Galed</a:t>
            </a:r>
            <a:endParaRPr lang="en-GB" dirty="0" err="1"/>
          </a:p>
          <a:p>
            <a:r>
              <a:rPr lang="en-GB" dirty="0" err="1"/>
              <a:t>Arewinydd</a:t>
            </a:r>
            <a:r>
              <a:rPr lang="en-GB" dirty="0"/>
              <a:t> da </a:t>
            </a:r>
          </a:p>
          <a:p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positif</a:t>
            </a:r>
            <a:r>
              <a:rPr lang="en-GB" dirty="0"/>
              <a:t> I </a:t>
            </a:r>
            <a:r>
              <a:rPr lang="en-GB" dirty="0" err="1"/>
              <a:t>adborth</a:t>
            </a:r>
          </a:p>
        </p:txBody>
      </p:sp>
      <p:pic>
        <p:nvPicPr>
          <p:cNvPr id="11" name="Assignment slide 2">
            <a:hlinkClick r:id="" action="ppaction://media"/>
            <a:extLst>
              <a:ext uri="{FF2B5EF4-FFF2-40B4-BE49-F238E27FC236}">
                <a16:creationId xmlns:a16="http://schemas.microsoft.com/office/drawing/2014/main" id="{1682C8DF-1B62-E965-1029-1E20999E3E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921875" y="787167"/>
            <a:ext cx="1640932" cy="1659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764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10B9E-72F5-82AC-DDD2-04EECDA92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 dirty="0" err="1"/>
              <a:t>Cymryd</a:t>
            </a:r>
            <a:r>
              <a:rPr lang="en-GB" dirty="0"/>
              <a:t> Arno </a:t>
            </a:r>
            <a:r>
              <a:rPr lang="en-GB" dirty="0" err="1"/>
              <a:t>Gormod</a:t>
            </a:r>
          </a:p>
        </p:txBody>
      </p:sp>
      <p:pic>
        <p:nvPicPr>
          <p:cNvPr id="4" name="Content Placeholder 3" descr="Free Images : person, male, portrait, blue, hairstyle, beard, mouth ...">
            <a:extLst>
              <a:ext uri="{FF2B5EF4-FFF2-40B4-BE49-F238E27FC236}">
                <a16:creationId xmlns:a16="http://schemas.microsoft.com/office/drawing/2014/main" id="{805EC546-6328-4501-34F0-F6FFAAB8C1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9165"/>
          <a:stretch/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338AC7A-FB3C-3576-976E-54F3439DC1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2479" y="2084967"/>
            <a:ext cx="6015602" cy="197342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sz="1100" dirty="0">
              <a:solidFill>
                <a:srgbClr val="3A3A3A"/>
              </a:solidFill>
              <a:latin typeface="Source Sans Pro"/>
              <a:ea typeface="Source Sans Pro"/>
            </a:endParaRPr>
          </a:p>
          <a:p>
            <a:r>
              <a:rPr lang="en-US" sz="1400" err="1">
                <a:ea typeface="Source Sans Pro"/>
              </a:rPr>
              <a:t>Dweud</a:t>
            </a:r>
            <a:r>
              <a:rPr lang="en-US" sz="1400" dirty="0">
                <a:ea typeface="Source Sans Pro"/>
              </a:rPr>
              <a:t> </a:t>
            </a:r>
            <a:r>
              <a:rPr lang="en-US" sz="1400" err="1">
                <a:ea typeface="Source Sans Pro"/>
              </a:rPr>
              <a:t>ie</a:t>
            </a:r>
            <a:r>
              <a:rPr lang="en-US" sz="1400" dirty="0">
                <a:ea typeface="Source Sans Pro"/>
              </a:rPr>
              <a:t> I </a:t>
            </a:r>
            <a:r>
              <a:rPr lang="en-US" sz="1400" err="1">
                <a:ea typeface="Source Sans Pro"/>
              </a:rPr>
              <a:t>pawb</a:t>
            </a:r>
            <a:r>
              <a:rPr lang="en-US" sz="1400" dirty="0">
                <a:ea typeface="Source Sans Pro"/>
              </a:rPr>
              <a:t> </a:t>
            </a:r>
          </a:p>
          <a:p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Achosi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straen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ar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fy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hun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.</a:t>
            </a:r>
          </a:p>
          <a:p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Ceisio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gwneud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pawb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yn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hapus</a:t>
            </a:r>
          </a:p>
          <a:p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Gormod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o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pethau</a:t>
            </a:r>
            <a:r>
              <a:rPr lang="en-US" sz="1400" dirty="0">
                <a:solidFill>
                  <a:srgbClr val="3A3A3A"/>
                </a:solidFill>
                <a:latin typeface="Grandview Display"/>
                <a:ea typeface="Source Sans Pro"/>
              </a:rPr>
              <a:t> I </a:t>
            </a:r>
            <a:r>
              <a:rPr lang="en-US" sz="1400" dirty="0" err="1">
                <a:solidFill>
                  <a:srgbClr val="3A3A3A"/>
                </a:solidFill>
                <a:latin typeface="Grandview Display"/>
                <a:ea typeface="Source Sans Pro"/>
              </a:rPr>
              <a:t>wneud</a:t>
            </a:r>
            <a:endParaRPr lang="en-US" sz="1400">
              <a:solidFill>
                <a:srgbClr val="3A3A3A"/>
              </a:solidFill>
              <a:latin typeface="Grandview Display"/>
              <a:ea typeface="Source Sans Pro"/>
            </a:endParaRPr>
          </a:p>
          <a:p>
            <a:r>
              <a:rPr lang="en-GB" sz="1400" dirty="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endParaRPr lang="en-US" sz="1400" dirty="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endParaRPr lang="en-US" dirty="0">
              <a:solidFill>
                <a:srgbClr val="3A3A3A"/>
              </a:solidFill>
              <a:latin typeface="Grandview Display"/>
              <a:ea typeface="Source Sans Pro"/>
            </a:endParaRPr>
          </a:p>
          <a:p>
            <a:endParaRPr lang="en-US" dirty="0">
              <a:solidFill>
                <a:srgbClr val="3A3A3A"/>
              </a:solidFill>
              <a:latin typeface="Grandview Display"/>
              <a:ea typeface="Source Sans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A8C312-7F3D-AA93-FC06-B0CD75976485}"/>
              </a:ext>
            </a:extLst>
          </p:cNvPr>
          <p:cNvSpPr txBox="1"/>
          <p:nvPr/>
        </p:nvSpPr>
        <p:spPr>
          <a:xfrm>
            <a:off x="5419957" y="4237721"/>
            <a:ext cx="6307666" cy="21226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Fel</a:t>
            </a:r>
            <a:r>
              <a:rPr lang="en-GB" dirty="0"/>
              <a:t> I </a:t>
            </a:r>
            <a:r>
              <a:rPr lang="en-GB" dirty="0" err="1"/>
              <a:t>atal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:</a:t>
            </a:r>
          </a:p>
          <a:p>
            <a:r>
              <a:rPr lang="en-GB" dirty="0" err="1"/>
              <a:t>Dysgu</a:t>
            </a:r>
            <a:r>
              <a:rPr lang="en-GB" dirty="0"/>
              <a:t> I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na</a:t>
            </a:r>
            <a:endParaRPr lang="en-GB" dirty="0"/>
          </a:p>
          <a:p>
            <a:r>
              <a:rPr lang="en-GB" dirty="0" err="1"/>
              <a:t>Blaenoriaethu</a:t>
            </a:r>
            <a:r>
              <a:rPr lang="en-GB" dirty="0"/>
              <a:t> y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</a:p>
          <a:p>
            <a:r>
              <a:rPr lang="en-GB" dirty="0" err="1"/>
              <a:t>Cyfarthrebu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da</a:t>
            </a: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Gwelodd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Huyghebaert </a:t>
            </a:r>
            <a:r>
              <a:rPr lang="en-GB" sz="1400" i="1">
                <a:solidFill>
                  <a:srgbClr val="3A3A3A"/>
                </a:solidFill>
                <a:latin typeface="Source Sans Pro"/>
                <a:ea typeface="Source Sans Pro"/>
              </a:rPr>
              <a:t>et al.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 (2018) bod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cymryd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arno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gormod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yn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cael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effaith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positif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ar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blinder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emosiynol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a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effaith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negatif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ar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boddhad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 </a:t>
            </a:r>
            <a:r>
              <a:rPr lang="en-GB" sz="1400" err="1">
                <a:solidFill>
                  <a:srgbClr val="3A3A3A"/>
                </a:solidFill>
                <a:latin typeface="Source Sans Pro"/>
                <a:ea typeface="Source Sans Pro"/>
              </a:rPr>
              <a:t>swydd</a:t>
            </a:r>
            <a:r>
              <a:rPr lang="en-GB" sz="1400">
                <a:solidFill>
                  <a:srgbClr val="3A3A3A"/>
                </a:solidFill>
                <a:latin typeface="Source Sans Pro"/>
                <a:ea typeface="Source Sans Pro"/>
              </a:rPr>
              <a:t>. </a:t>
            </a:r>
            <a:endParaRPr lang="en-US" sz="1400">
              <a:latin typeface="Source Sans Pro"/>
              <a:ea typeface="Source Sans Pro"/>
            </a:endParaRPr>
          </a:p>
          <a:p>
            <a:endParaRPr lang="en-GB" dirty="0"/>
          </a:p>
        </p:txBody>
      </p:sp>
      <p:pic>
        <p:nvPicPr>
          <p:cNvPr id="7" name="Assignment slide 3">
            <a:hlinkClick r:id="" action="ppaction://media"/>
            <a:extLst>
              <a:ext uri="{FF2B5EF4-FFF2-40B4-BE49-F238E27FC236}">
                <a16:creationId xmlns:a16="http://schemas.microsoft.com/office/drawing/2014/main" id="{9B271748-BF5B-63C5-CB5C-4463A2E1B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020485" y="2469143"/>
            <a:ext cx="2124152" cy="2124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321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6BD704-01C2-4341-B99A-116CC7EC5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clocks with different colored hands&#10;&#10;AI-generated content may be incorrect.">
            <a:extLst>
              <a:ext uri="{FF2B5EF4-FFF2-40B4-BE49-F238E27FC236}">
                <a16:creationId xmlns:a16="http://schemas.microsoft.com/office/drawing/2014/main" id="{5AFFD81D-485A-A23D-A37F-78888D7D097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581" r="19309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25C01B-A296-4FAA-AA46-794F27DF6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894" y="979075"/>
            <a:ext cx="5777024" cy="5074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EDC2C-5EF2-6B31-23CD-4F0D13001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Rheoli Amser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713E66-598D-4B8A-9D2A-67C7AF46E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5673" y="979075"/>
            <a:ext cx="0" cy="507492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1456DBA-3697-8A30-84C8-D18E7E4D4B7F}"/>
              </a:ext>
            </a:extLst>
          </p:cNvPr>
          <p:cNvSpPr txBox="1"/>
          <p:nvPr/>
        </p:nvSpPr>
        <p:spPr>
          <a:xfrm>
            <a:off x="793750" y="2180166"/>
            <a:ext cx="523875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olaf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Traethodau</a:t>
            </a:r>
            <a:r>
              <a:rPr lang="en-GB" dirty="0"/>
              <a:t> tan yr </a:t>
            </a:r>
            <a:r>
              <a:rPr lang="en-GB" dirty="0" err="1"/>
              <a:t>wythnos</a:t>
            </a:r>
            <a:r>
              <a:rPr lang="en-GB" dirty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weithiau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O dan </a:t>
            </a:r>
            <a:r>
              <a:rPr lang="en-GB" dirty="0" err="1"/>
              <a:t>straen</a:t>
            </a:r>
            <a:r>
              <a:rPr lang="en-GB" dirty="0"/>
              <a:t> on dim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dim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CE7A11-1389-E718-9811-14DA0FEDAE9E}"/>
              </a:ext>
            </a:extLst>
          </p:cNvPr>
          <p:cNvSpPr txBox="1"/>
          <p:nvPr/>
        </p:nvSpPr>
        <p:spPr>
          <a:xfrm>
            <a:off x="941917" y="3757083"/>
            <a:ext cx="506941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Fel</a:t>
            </a:r>
            <a:r>
              <a:rPr lang="en-GB" dirty="0"/>
              <a:t> I </a:t>
            </a:r>
            <a:r>
              <a:rPr lang="en-GB" dirty="0" err="1"/>
              <a:t>atal</a:t>
            </a:r>
            <a:r>
              <a:rPr lang="en-GB" dirty="0"/>
              <a:t> 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dirty="0"/>
              <a:t>Creu </a:t>
            </a:r>
            <a:r>
              <a:rPr lang="en-GB" dirty="0" err="1"/>
              <a:t>Amserelen</a:t>
            </a:r>
            <a:r>
              <a:rPr lang="en-GB" dirty="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GB" dirty="0" err="1"/>
              <a:t>Wnaeth</a:t>
            </a:r>
            <a:r>
              <a:rPr lang="en-GB" dirty="0"/>
              <a:t> Rimmer ( 2019) </a:t>
            </a:r>
            <a:r>
              <a:rPr lang="en-GB" dirty="0" err="1"/>
              <a:t>dweud</a:t>
            </a:r>
            <a:r>
              <a:rPr lang="en-GB" dirty="0"/>
              <a:t> bod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ffiniau</a:t>
            </a:r>
            <a:r>
              <a:rPr lang="en-GB" dirty="0"/>
              <a:t> a </a:t>
            </a:r>
            <a:r>
              <a:rPr lang="en-GB" dirty="0" err="1"/>
              <a:t>cynllunio</a:t>
            </a:r>
            <a:r>
              <a:rPr lang="en-GB" dirty="0"/>
              <a:t> a </a:t>
            </a:r>
            <a:r>
              <a:rPr lang="en-GB" dirty="0" err="1"/>
              <a:t>blaenoriaethu</a:t>
            </a:r>
            <a:r>
              <a:rPr lang="en-GB" dirty="0"/>
              <a:t> </a:t>
            </a:r>
          </a:p>
        </p:txBody>
      </p:sp>
      <p:pic>
        <p:nvPicPr>
          <p:cNvPr id="11" name="Assignment slide 4">
            <a:hlinkClick r:id="" action="ppaction://media"/>
            <a:extLst>
              <a:ext uri="{FF2B5EF4-FFF2-40B4-BE49-F238E27FC236}">
                <a16:creationId xmlns:a16="http://schemas.microsoft.com/office/drawing/2014/main" id="{88053C55-C2B6-B452-0D9B-F224142936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22826" y="3128924"/>
            <a:ext cx="1055493" cy="1064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9142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6E868-DA26-738A-A012-7A05F624F7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404" y="914400"/>
            <a:ext cx="8945593" cy="948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Oedi ( Procrastination ) </a:t>
            </a:r>
          </a:p>
        </p:txBody>
      </p:sp>
      <p:pic>
        <p:nvPicPr>
          <p:cNvPr id="4" name="Content Placeholder 3" descr="A group of white signs with black text&#10;&#10;AI-generated content may be incorrect.">
            <a:extLst>
              <a:ext uri="{FF2B5EF4-FFF2-40B4-BE49-F238E27FC236}">
                <a16:creationId xmlns:a16="http://schemas.microsoft.com/office/drawing/2014/main" id="{FF7F10F7-AF08-3E50-47E2-5D19CC9D4F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737289" y="1718122"/>
            <a:ext cx="4268820" cy="285011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4DDF7A4-A438-9FFD-587F-870AF82E8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029448"/>
            <a:ext cx="10890928" cy="41423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tan y </a:t>
            </a:r>
            <a:r>
              <a:rPr lang="en-GB" dirty="0" err="1"/>
              <a:t>dyddiau</a:t>
            </a:r>
            <a:r>
              <a:rPr lang="en-GB" dirty="0"/>
              <a:t> </a:t>
            </a:r>
            <a:r>
              <a:rPr lang="en-GB" dirty="0" err="1"/>
              <a:t>olaf</a:t>
            </a:r>
            <a:endParaRPr lang="en-GB" dirty="0"/>
          </a:p>
          <a:p>
            <a:r>
              <a:rPr lang="en-GB" dirty="0"/>
              <a:t>Dewis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rhwydd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gwneud</a:t>
            </a:r>
          </a:p>
          <a:p>
            <a:r>
              <a:rPr lang="en-GB" dirty="0"/>
              <a:t>Dim 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sylw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Sut I Atal:</a:t>
            </a:r>
          </a:p>
          <a:p>
            <a:pPr marL="0" indent="0">
              <a:buNone/>
            </a:pP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ffon</a:t>
            </a:r>
            <a:r>
              <a:rPr lang="en-GB" dirty="0"/>
              <a:t> I </a:t>
            </a:r>
            <a:r>
              <a:rPr lang="en-GB" dirty="0" err="1"/>
              <a:t>ffwrdd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 err="1"/>
              <a:t>Dwedodd</a:t>
            </a:r>
            <a:r>
              <a:rPr lang="en-GB" dirty="0"/>
              <a:t> Boyes ( 2022) bod </a:t>
            </a:r>
            <a:r>
              <a:rPr lang="en-GB" dirty="0" err="1"/>
              <a:t>cyfyngu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I </a:t>
            </a:r>
            <a:r>
              <a:rPr lang="en-GB" dirty="0" err="1"/>
              <a:t>cyfnodau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. </a:t>
            </a:r>
          </a:p>
          <a:p>
            <a:pPr marL="0" indent="0">
              <a:buNone/>
            </a:pPr>
            <a:r>
              <a:rPr lang="en-GB" dirty="0" err="1"/>
              <a:t>Dwedodd</a:t>
            </a:r>
            <a:r>
              <a:rPr lang="en-GB" dirty="0"/>
              <a:t> Boyes (2022) 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datgymalu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emosiynau</a:t>
            </a:r>
          </a:p>
          <a:p>
            <a:endParaRPr lang="en-GB" dirty="0"/>
          </a:p>
        </p:txBody>
      </p:sp>
      <p:pic>
        <p:nvPicPr>
          <p:cNvPr id="11" name="assignment slide 5">
            <a:hlinkClick r:id="" action="ppaction://media"/>
            <a:extLst>
              <a:ext uri="{FF2B5EF4-FFF2-40B4-BE49-F238E27FC236}">
                <a16:creationId xmlns:a16="http://schemas.microsoft.com/office/drawing/2014/main" id="{5990AFB0-3090-10E0-2837-F8DFDE0299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43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447BE-FDEB-5C3F-3892-C42A4CE7D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7F443-AFF1-2F72-CCBC-C9E15A355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Boyes, A. (2022) </a:t>
            </a:r>
            <a:r>
              <a:rPr lang="en-GB" sz="1100" i="1" dirty="0">
                <a:solidFill>
                  <a:srgbClr val="3A3A3A"/>
                </a:solidFill>
                <a:latin typeface="Source Sans Pro"/>
                <a:ea typeface="Source Sans Pro"/>
              </a:rPr>
              <a:t>How to Stop Procrastinating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, </a:t>
            </a:r>
            <a:r>
              <a:rPr lang="en-GB" sz="1100" i="1" dirty="0">
                <a:solidFill>
                  <a:srgbClr val="3A3A3A"/>
                </a:solidFill>
                <a:latin typeface="Source Sans Pro"/>
                <a:ea typeface="Source Sans Pro"/>
              </a:rPr>
              <a:t>Harvard business review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. Boston: Harvard Business Review, pp. 1-.</a:t>
            </a:r>
            <a:endParaRPr lang="en-US" sz="1100" dirty="0">
              <a:solidFill>
                <a:srgbClr val="000000"/>
              </a:solidFill>
              <a:latin typeface="Source Sans Pro"/>
              <a:ea typeface="Source Sans Pro"/>
            </a:endParaRPr>
          </a:p>
          <a:p>
            <a:endParaRPr lang="en-GB" sz="1100" dirty="0">
              <a:solidFill>
                <a:srgbClr val="3A3A3A"/>
              </a:solidFill>
              <a:latin typeface="Source Sans Pro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Huyghebaert, T. </a:t>
            </a:r>
            <a:r>
              <a:rPr lang="en-GB" sz="1100" i="1" dirty="0">
                <a:solidFill>
                  <a:srgbClr val="3A3A3A"/>
                </a:solidFill>
                <a:latin typeface="Source Sans Pro"/>
                <a:ea typeface="Source Sans Pro"/>
              </a:rPr>
              <a:t>et al.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 (2018) ‘Effects of workload on teachers’ functioning: A moderated mediation model including sleeping problems and overcommitment’, </a:t>
            </a:r>
            <a:r>
              <a:rPr lang="en-GB" sz="1100" i="1" dirty="0">
                <a:solidFill>
                  <a:srgbClr val="3A3A3A"/>
                </a:solidFill>
                <a:latin typeface="Source Sans Pro"/>
                <a:ea typeface="Source Sans Pro"/>
              </a:rPr>
              <a:t>Stress and health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, 34(5), pp. 601–611. Available at: 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  <a:hlinkClick r:id="rId2"/>
              </a:rPr>
              <a:t>https://doi.org/10.1002/smi.2820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.</a:t>
            </a:r>
            <a:endParaRPr lang="en-GB">
              <a:solidFill>
                <a:srgbClr val="000000"/>
              </a:solidFill>
              <a:latin typeface="Grandview Display"/>
              <a:ea typeface="Source Sans Pro"/>
            </a:endParaRPr>
          </a:p>
          <a:p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Rimmer, A. (2019) ‘How do I improve my time management skills?’, </a:t>
            </a:r>
            <a:r>
              <a:rPr lang="en-GB" sz="1100" i="1" dirty="0">
                <a:solidFill>
                  <a:srgbClr val="3A3A3A"/>
                </a:solidFill>
                <a:latin typeface="Source Sans Pro"/>
                <a:ea typeface="Source Sans Pro"/>
              </a:rPr>
              <a:t>BMJ (Online)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, 366, pp. l5322–l5322. Available at: 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  <a:hlinkClick r:id="rId3"/>
              </a:rPr>
              <a:t>https://doi.org/10.1136/bmj.l5322</a:t>
            </a:r>
            <a:r>
              <a:rPr lang="en-GB" sz="1100" dirty="0">
                <a:solidFill>
                  <a:srgbClr val="3A3A3A"/>
                </a:solidFill>
                <a:latin typeface="Source Sans Pro"/>
                <a:ea typeface="Source Sans Pro"/>
              </a:rPr>
              <a:t>.</a:t>
            </a:r>
          </a:p>
          <a:p>
            <a:endParaRPr lang="en-GB" sz="1100" dirty="0">
              <a:solidFill>
                <a:srgbClr val="3A3A3A"/>
              </a:solidFill>
              <a:latin typeface="Source Sans Pro"/>
              <a:ea typeface="Source Sans Pro"/>
            </a:endParaRPr>
          </a:p>
        </p:txBody>
      </p:sp>
    </p:spTree>
    <p:extLst>
      <p:ext uri="{BB962C8B-B14F-4D97-AF65-F5344CB8AC3E}">
        <p14:creationId xmlns:p14="http://schemas.microsoft.com/office/powerpoint/2010/main" val="25744142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DashVTI</vt:lpstr>
      <vt:lpstr>Fy Mywyd</vt:lpstr>
      <vt:lpstr>Fy Cryfderau yn gwaith </vt:lpstr>
      <vt:lpstr>Cymryd Arno Gormod</vt:lpstr>
      <vt:lpstr>Rheoli Amser </vt:lpstr>
      <vt:lpstr>Oedi ( Procrastination ) 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222</cp:revision>
  <dcterms:created xsi:type="dcterms:W3CDTF">2025-04-11T06:51:02Z</dcterms:created>
  <dcterms:modified xsi:type="dcterms:W3CDTF">2025-04-11T08:28:33Z</dcterms:modified>
</cp:coreProperties>
</file>