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216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5_2">
  <dgm:title val=""/>
  <dgm:desc val=""/>
  <dgm:catLst>
    <dgm:cat type="accent5" pri="15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BBB9FD-7511-4DF7-9F20-66F1437849B6}" type="doc">
      <dgm:prSet loTypeId="urn:microsoft.com/office/officeart/2008/layout/LinedList" loCatId="list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7D60EC1B-BF84-450F-B1AE-BD3BBB1C93E9}">
      <dgm:prSet custT="1"/>
      <dgm:spPr/>
      <dgm:t>
        <a:bodyPr/>
        <a:lstStyle/>
        <a:p>
          <a:r>
            <a:rPr lang="en-GB" sz="1400" b="0" i="0" dirty="0">
              <a:latin typeface="Arial" panose="020B0604020202020204" pitchFamily="34" charset="0"/>
              <a:cs typeface="Arial" panose="020B0604020202020204" pitchFamily="34" charset="0"/>
            </a:rPr>
            <a:t>TikTok: Over 1 billion active users globally (Data </a:t>
          </a:r>
          <a:r>
            <a:rPr lang="en-GB" sz="1400" b="0" i="0" dirty="0" err="1">
              <a:latin typeface="Arial" panose="020B0604020202020204" pitchFamily="34" charset="0"/>
              <a:cs typeface="Arial" panose="020B0604020202020204" pitchFamily="34" charset="0"/>
            </a:rPr>
            <a:t>Reportal</a:t>
          </a:r>
          <a:r>
            <a:rPr lang="en-GB" sz="1400" b="0" i="0" dirty="0">
              <a:latin typeface="Arial" panose="020B0604020202020204" pitchFamily="34" charset="0"/>
              <a:cs typeface="Arial" panose="020B0604020202020204" pitchFamily="34" charset="0"/>
            </a:rPr>
            <a:t>, 2023)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8E17198-AE41-4050-AE37-2D0FD591869E}" type="parTrans" cxnId="{5616A31A-CA63-4A6A-9480-625A1F500702}">
      <dgm:prSet/>
      <dgm:spPr/>
      <dgm:t>
        <a:bodyPr/>
        <a:lstStyle/>
        <a:p>
          <a:endParaRPr lang="en-US"/>
        </a:p>
      </dgm:t>
    </dgm:pt>
    <dgm:pt modelId="{4C755ED8-21B0-41F5-894C-9DA0B821442E}" type="sibTrans" cxnId="{5616A31A-CA63-4A6A-9480-625A1F500702}">
      <dgm:prSet/>
      <dgm:spPr/>
      <dgm:t>
        <a:bodyPr/>
        <a:lstStyle/>
        <a:p>
          <a:endParaRPr lang="en-US"/>
        </a:p>
      </dgm:t>
    </dgm:pt>
    <dgm:pt modelId="{5A5866EA-BD70-4C96-B3A9-E894FF504CF1}">
      <dgm:prSet custT="1"/>
      <dgm:spPr/>
      <dgm:t>
        <a:bodyPr/>
        <a:lstStyle/>
        <a:p>
          <a:r>
            <a:rPr lang="en-GB" sz="1400" b="0" i="0" dirty="0">
              <a:latin typeface="Arial" panose="020B0604020202020204" pitchFamily="34" charset="0"/>
              <a:cs typeface="Arial" panose="020B0604020202020204" pitchFamily="34" charset="0"/>
            </a:rPr>
            <a:t>Particularly popular among Gen Z and Millennials (Anderson, 2020)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969FB9-3ABA-4B25-A31F-576724685179}" type="parTrans" cxnId="{202F62AB-898A-4B3A-A694-E99183AF6F37}">
      <dgm:prSet/>
      <dgm:spPr/>
      <dgm:t>
        <a:bodyPr/>
        <a:lstStyle/>
        <a:p>
          <a:endParaRPr lang="en-US"/>
        </a:p>
      </dgm:t>
    </dgm:pt>
    <dgm:pt modelId="{07647114-E4DE-45EB-9546-241201FCC60E}" type="sibTrans" cxnId="{202F62AB-898A-4B3A-A694-E99183AF6F37}">
      <dgm:prSet/>
      <dgm:spPr/>
      <dgm:t>
        <a:bodyPr/>
        <a:lstStyle/>
        <a:p>
          <a:endParaRPr lang="en-US"/>
        </a:p>
      </dgm:t>
    </dgm:pt>
    <dgm:pt modelId="{6D701A4A-EA65-4E34-9F47-670F0B1AB698}">
      <dgm:prSet custT="1"/>
      <dgm:spPr/>
      <dgm:t>
        <a:bodyPr/>
        <a:lstStyle/>
        <a:p>
          <a:r>
            <a:rPr lang="en-GB" sz="1400" b="0" i="0" dirty="0">
              <a:latin typeface="Arial" panose="020B0604020202020204" pitchFamily="34" charset="0"/>
              <a:cs typeface="Arial" panose="020B0604020202020204" pitchFamily="34" charset="0"/>
            </a:rPr>
            <a:t>Short-form video format fosters creativity and user engagement (Jin &amp; Ryu, 2020)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EE1AAB9-2D04-4D14-B4E1-C23E68C3EF08}" type="parTrans" cxnId="{5A54216F-6A01-402F-ACAF-7C3A4E70D229}">
      <dgm:prSet/>
      <dgm:spPr/>
      <dgm:t>
        <a:bodyPr/>
        <a:lstStyle/>
        <a:p>
          <a:endParaRPr lang="en-US"/>
        </a:p>
      </dgm:t>
    </dgm:pt>
    <dgm:pt modelId="{4C32C1E1-A9FA-4E53-B4C4-168EE9D19191}" type="sibTrans" cxnId="{5A54216F-6A01-402F-ACAF-7C3A4E70D229}">
      <dgm:prSet/>
      <dgm:spPr/>
      <dgm:t>
        <a:bodyPr/>
        <a:lstStyle/>
        <a:p>
          <a:endParaRPr lang="en-US"/>
        </a:p>
      </dgm:t>
    </dgm:pt>
    <dgm:pt modelId="{3DCE1077-FB1F-439D-81A9-2B7B92AB68FD}" type="pres">
      <dgm:prSet presAssocID="{67BBB9FD-7511-4DF7-9F20-66F1437849B6}" presName="vert0" presStyleCnt="0">
        <dgm:presLayoutVars>
          <dgm:dir/>
          <dgm:animOne val="branch"/>
          <dgm:animLvl val="lvl"/>
        </dgm:presLayoutVars>
      </dgm:prSet>
      <dgm:spPr/>
    </dgm:pt>
    <dgm:pt modelId="{FA8D20FD-55A4-4B76-ABBB-F39581BCF206}" type="pres">
      <dgm:prSet presAssocID="{7D60EC1B-BF84-450F-B1AE-BD3BBB1C93E9}" presName="thickLine" presStyleLbl="alignNode1" presStyleIdx="0" presStyleCnt="3"/>
      <dgm:spPr/>
    </dgm:pt>
    <dgm:pt modelId="{B430103F-AF65-4810-9A7F-BA3DBFFF3AD7}" type="pres">
      <dgm:prSet presAssocID="{7D60EC1B-BF84-450F-B1AE-BD3BBB1C93E9}" presName="horz1" presStyleCnt="0"/>
      <dgm:spPr/>
    </dgm:pt>
    <dgm:pt modelId="{96F41D14-903B-4132-BA8D-59109DFFF993}" type="pres">
      <dgm:prSet presAssocID="{7D60EC1B-BF84-450F-B1AE-BD3BBB1C93E9}" presName="tx1" presStyleLbl="revTx" presStyleIdx="0" presStyleCnt="3"/>
      <dgm:spPr/>
    </dgm:pt>
    <dgm:pt modelId="{69187FAB-4D56-45EC-A1D9-8BD42E322523}" type="pres">
      <dgm:prSet presAssocID="{7D60EC1B-BF84-450F-B1AE-BD3BBB1C93E9}" presName="vert1" presStyleCnt="0"/>
      <dgm:spPr/>
    </dgm:pt>
    <dgm:pt modelId="{4ACEAAE7-2494-4C50-9614-B431FD8C2C65}" type="pres">
      <dgm:prSet presAssocID="{5A5866EA-BD70-4C96-B3A9-E894FF504CF1}" presName="thickLine" presStyleLbl="alignNode1" presStyleIdx="1" presStyleCnt="3"/>
      <dgm:spPr/>
    </dgm:pt>
    <dgm:pt modelId="{0E217A94-C2B2-4B74-9BF9-B25D926D995D}" type="pres">
      <dgm:prSet presAssocID="{5A5866EA-BD70-4C96-B3A9-E894FF504CF1}" presName="horz1" presStyleCnt="0"/>
      <dgm:spPr/>
    </dgm:pt>
    <dgm:pt modelId="{1B50C36B-F525-4494-B136-EB4FD73664E3}" type="pres">
      <dgm:prSet presAssocID="{5A5866EA-BD70-4C96-B3A9-E894FF504CF1}" presName="tx1" presStyleLbl="revTx" presStyleIdx="1" presStyleCnt="3"/>
      <dgm:spPr/>
    </dgm:pt>
    <dgm:pt modelId="{2EAED93E-3DAB-4CC8-9C51-0D985A1D2B69}" type="pres">
      <dgm:prSet presAssocID="{5A5866EA-BD70-4C96-B3A9-E894FF504CF1}" presName="vert1" presStyleCnt="0"/>
      <dgm:spPr/>
    </dgm:pt>
    <dgm:pt modelId="{0684B45A-A043-4F89-B318-A0F622319876}" type="pres">
      <dgm:prSet presAssocID="{6D701A4A-EA65-4E34-9F47-670F0B1AB698}" presName="thickLine" presStyleLbl="alignNode1" presStyleIdx="2" presStyleCnt="3"/>
      <dgm:spPr/>
    </dgm:pt>
    <dgm:pt modelId="{8498AB75-6F6F-4032-A1A9-59127CFA7D0C}" type="pres">
      <dgm:prSet presAssocID="{6D701A4A-EA65-4E34-9F47-670F0B1AB698}" presName="horz1" presStyleCnt="0"/>
      <dgm:spPr/>
    </dgm:pt>
    <dgm:pt modelId="{01BAEBD0-0FD4-4D01-8212-5CBC60D3C32D}" type="pres">
      <dgm:prSet presAssocID="{6D701A4A-EA65-4E34-9F47-670F0B1AB698}" presName="tx1" presStyleLbl="revTx" presStyleIdx="2" presStyleCnt="3"/>
      <dgm:spPr/>
    </dgm:pt>
    <dgm:pt modelId="{0AAB6F0F-7D37-42FD-BC56-C06B9ADF589F}" type="pres">
      <dgm:prSet presAssocID="{6D701A4A-EA65-4E34-9F47-670F0B1AB698}" presName="vert1" presStyleCnt="0"/>
      <dgm:spPr/>
    </dgm:pt>
  </dgm:ptLst>
  <dgm:cxnLst>
    <dgm:cxn modelId="{5616A31A-CA63-4A6A-9480-625A1F500702}" srcId="{67BBB9FD-7511-4DF7-9F20-66F1437849B6}" destId="{7D60EC1B-BF84-450F-B1AE-BD3BBB1C93E9}" srcOrd="0" destOrd="0" parTransId="{A8E17198-AE41-4050-AE37-2D0FD591869E}" sibTransId="{4C755ED8-21B0-41F5-894C-9DA0B821442E}"/>
    <dgm:cxn modelId="{E9053638-9E59-4F23-8BE4-3793BFFF4433}" type="presOf" srcId="{7D60EC1B-BF84-450F-B1AE-BD3BBB1C93E9}" destId="{96F41D14-903B-4132-BA8D-59109DFFF993}" srcOrd="0" destOrd="0" presId="urn:microsoft.com/office/officeart/2008/layout/LinedList"/>
    <dgm:cxn modelId="{4093234B-015C-4815-A707-26FAE3B64384}" type="presOf" srcId="{67BBB9FD-7511-4DF7-9F20-66F1437849B6}" destId="{3DCE1077-FB1F-439D-81A9-2B7B92AB68FD}" srcOrd="0" destOrd="0" presId="urn:microsoft.com/office/officeart/2008/layout/LinedList"/>
    <dgm:cxn modelId="{5A54216F-6A01-402F-ACAF-7C3A4E70D229}" srcId="{67BBB9FD-7511-4DF7-9F20-66F1437849B6}" destId="{6D701A4A-EA65-4E34-9F47-670F0B1AB698}" srcOrd="2" destOrd="0" parTransId="{0EE1AAB9-2D04-4D14-B4E1-C23E68C3EF08}" sibTransId="{4C32C1E1-A9FA-4E53-B4C4-168EE9D19191}"/>
    <dgm:cxn modelId="{A8F89289-483E-4E7F-910C-40786D238F56}" type="presOf" srcId="{6D701A4A-EA65-4E34-9F47-670F0B1AB698}" destId="{01BAEBD0-0FD4-4D01-8212-5CBC60D3C32D}" srcOrd="0" destOrd="0" presId="urn:microsoft.com/office/officeart/2008/layout/LinedList"/>
    <dgm:cxn modelId="{202F62AB-898A-4B3A-A694-E99183AF6F37}" srcId="{67BBB9FD-7511-4DF7-9F20-66F1437849B6}" destId="{5A5866EA-BD70-4C96-B3A9-E894FF504CF1}" srcOrd="1" destOrd="0" parTransId="{E0969FB9-3ABA-4B25-A31F-576724685179}" sibTransId="{07647114-E4DE-45EB-9546-241201FCC60E}"/>
    <dgm:cxn modelId="{4BB423DA-D11E-4533-9D42-2C5EE5B86787}" type="presOf" srcId="{5A5866EA-BD70-4C96-B3A9-E894FF504CF1}" destId="{1B50C36B-F525-4494-B136-EB4FD73664E3}" srcOrd="0" destOrd="0" presId="urn:microsoft.com/office/officeart/2008/layout/LinedList"/>
    <dgm:cxn modelId="{55EE68DE-2B9A-4F95-9955-E247A400B649}" type="presParOf" srcId="{3DCE1077-FB1F-439D-81A9-2B7B92AB68FD}" destId="{FA8D20FD-55A4-4B76-ABBB-F39581BCF206}" srcOrd="0" destOrd="0" presId="urn:microsoft.com/office/officeart/2008/layout/LinedList"/>
    <dgm:cxn modelId="{11152E45-7F3B-44BE-B8EE-7899EF49C276}" type="presParOf" srcId="{3DCE1077-FB1F-439D-81A9-2B7B92AB68FD}" destId="{B430103F-AF65-4810-9A7F-BA3DBFFF3AD7}" srcOrd="1" destOrd="0" presId="urn:microsoft.com/office/officeart/2008/layout/LinedList"/>
    <dgm:cxn modelId="{9CB72D4E-81B1-4B13-91E6-A38EA16DB22A}" type="presParOf" srcId="{B430103F-AF65-4810-9A7F-BA3DBFFF3AD7}" destId="{96F41D14-903B-4132-BA8D-59109DFFF993}" srcOrd="0" destOrd="0" presId="urn:microsoft.com/office/officeart/2008/layout/LinedList"/>
    <dgm:cxn modelId="{79431FBB-18F9-4372-8B15-9085C44C6C9F}" type="presParOf" srcId="{B430103F-AF65-4810-9A7F-BA3DBFFF3AD7}" destId="{69187FAB-4D56-45EC-A1D9-8BD42E322523}" srcOrd="1" destOrd="0" presId="urn:microsoft.com/office/officeart/2008/layout/LinedList"/>
    <dgm:cxn modelId="{9A55C125-C6EC-4578-B627-891662A72398}" type="presParOf" srcId="{3DCE1077-FB1F-439D-81A9-2B7B92AB68FD}" destId="{4ACEAAE7-2494-4C50-9614-B431FD8C2C65}" srcOrd="2" destOrd="0" presId="urn:microsoft.com/office/officeart/2008/layout/LinedList"/>
    <dgm:cxn modelId="{30D6A3D6-D6B8-4CC8-98A6-9172CABAAC6B}" type="presParOf" srcId="{3DCE1077-FB1F-439D-81A9-2B7B92AB68FD}" destId="{0E217A94-C2B2-4B74-9BF9-B25D926D995D}" srcOrd="3" destOrd="0" presId="urn:microsoft.com/office/officeart/2008/layout/LinedList"/>
    <dgm:cxn modelId="{A7BE6DC9-3D39-4005-8C5B-B14BE8AA477A}" type="presParOf" srcId="{0E217A94-C2B2-4B74-9BF9-B25D926D995D}" destId="{1B50C36B-F525-4494-B136-EB4FD73664E3}" srcOrd="0" destOrd="0" presId="urn:microsoft.com/office/officeart/2008/layout/LinedList"/>
    <dgm:cxn modelId="{4635E7B7-52D6-47F4-A2E8-95D72A32D56B}" type="presParOf" srcId="{0E217A94-C2B2-4B74-9BF9-B25D926D995D}" destId="{2EAED93E-3DAB-4CC8-9C51-0D985A1D2B69}" srcOrd="1" destOrd="0" presId="urn:microsoft.com/office/officeart/2008/layout/LinedList"/>
    <dgm:cxn modelId="{7BFA3C75-F029-47C0-9156-BE49E67DE273}" type="presParOf" srcId="{3DCE1077-FB1F-439D-81A9-2B7B92AB68FD}" destId="{0684B45A-A043-4F89-B318-A0F622319876}" srcOrd="4" destOrd="0" presId="urn:microsoft.com/office/officeart/2008/layout/LinedList"/>
    <dgm:cxn modelId="{581699BF-CAE5-4AAD-AB03-E1A436C1149B}" type="presParOf" srcId="{3DCE1077-FB1F-439D-81A9-2B7B92AB68FD}" destId="{8498AB75-6F6F-4032-A1A9-59127CFA7D0C}" srcOrd="5" destOrd="0" presId="urn:microsoft.com/office/officeart/2008/layout/LinedList"/>
    <dgm:cxn modelId="{A73B60CA-1587-4CB8-86E4-559924DFA8B8}" type="presParOf" srcId="{8498AB75-6F6F-4032-A1A9-59127CFA7D0C}" destId="{01BAEBD0-0FD4-4D01-8212-5CBC60D3C32D}" srcOrd="0" destOrd="0" presId="urn:microsoft.com/office/officeart/2008/layout/LinedList"/>
    <dgm:cxn modelId="{F74777E5-7C5F-4183-9E47-8654936CB3D3}" type="presParOf" srcId="{8498AB75-6F6F-4032-A1A9-59127CFA7D0C}" destId="{0AAB6F0F-7D37-42FD-BC56-C06B9ADF589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4A395BB-4127-4225-B1D1-F788FE86BFDC}" type="doc">
      <dgm:prSet loTypeId="urn:microsoft.com/office/officeart/2005/8/layout/vList2" loCatId="list" qsTypeId="urn:microsoft.com/office/officeart/2005/8/quickstyle/simple4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E9955360-9A7B-4B2D-867B-4129E83E034F}">
      <dgm:prSet custT="1"/>
      <dgm:spPr/>
      <dgm:t>
        <a:bodyPr/>
        <a:lstStyle/>
        <a:p>
          <a:r>
            <a:rPr lang="en-GB" sz="1400" b="0" i="0" dirty="0">
              <a:latin typeface="Arial" panose="020B0604020202020204" pitchFamily="34" charset="0"/>
              <a:cs typeface="Arial" panose="020B0604020202020204" pitchFamily="34" charset="0"/>
            </a:rPr>
            <a:t>High user engagement and viral reach (Datar portal, 2023)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E5B0415-EC76-4463-9E66-4E5314F8C351}" type="parTrans" cxnId="{F183AC5F-E251-4899-9565-8C4EDD54A724}">
      <dgm:prSet/>
      <dgm:spPr/>
      <dgm:t>
        <a:bodyPr/>
        <a:lstStyle/>
        <a:p>
          <a:endParaRPr lang="en-US"/>
        </a:p>
      </dgm:t>
    </dgm:pt>
    <dgm:pt modelId="{C2DC1EF7-135A-40B0-9334-D8F89FB0CDF8}" type="sibTrans" cxnId="{F183AC5F-E251-4899-9565-8C4EDD54A724}">
      <dgm:prSet/>
      <dgm:spPr/>
      <dgm:t>
        <a:bodyPr/>
        <a:lstStyle/>
        <a:p>
          <a:endParaRPr lang="en-US"/>
        </a:p>
      </dgm:t>
    </dgm:pt>
    <dgm:pt modelId="{8AE3211F-83BE-447F-ACE1-DF9874ED14FA}">
      <dgm:prSet custT="1"/>
      <dgm:spPr/>
      <dgm:t>
        <a:bodyPr/>
        <a:lstStyle/>
        <a:p>
          <a:r>
            <a:rPr lang="en-GB" sz="1400" b="0" i="0" dirty="0">
              <a:latin typeface="Arial" panose="020B0604020202020204" pitchFamily="34" charset="0"/>
              <a:cs typeface="Arial" panose="020B0604020202020204" pitchFamily="34" charset="0"/>
            </a:rPr>
            <a:t>Access to niche influencer networks.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D48C5BF-182F-4F2B-8C26-C92F176CCBE9}" type="parTrans" cxnId="{32BDB8CB-7388-4444-9F36-CF4F4F1AABDC}">
      <dgm:prSet/>
      <dgm:spPr/>
      <dgm:t>
        <a:bodyPr/>
        <a:lstStyle/>
        <a:p>
          <a:endParaRPr lang="en-US"/>
        </a:p>
      </dgm:t>
    </dgm:pt>
    <dgm:pt modelId="{6F51108E-4F02-4147-811D-B961C469621B}" type="sibTrans" cxnId="{32BDB8CB-7388-4444-9F36-CF4F4F1AABDC}">
      <dgm:prSet/>
      <dgm:spPr/>
      <dgm:t>
        <a:bodyPr/>
        <a:lstStyle/>
        <a:p>
          <a:endParaRPr lang="en-US"/>
        </a:p>
      </dgm:t>
    </dgm:pt>
    <dgm:pt modelId="{797AFA87-114D-483A-9734-17307F28BDF9}">
      <dgm:prSet custT="1"/>
      <dgm:spPr/>
      <dgm:t>
        <a:bodyPr/>
        <a:lstStyle/>
        <a:p>
          <a:r>
            <a:rPr lang="en-GB" sz="1400" b="0" i="0" dirty="0">
              <a:latin typeface="Arial" panose="020B0604020202020204" pitchFamily="34" charset="0"/>
              <a:cs typeface="Arial" panose="020B0604020202020204" pitchFamily="34" charset="0"/>
            </a:rPr>
            <a:t>Authentic, creative branding opportunities (Agarwal &amp; Mittal, 2021)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EB7FC15-3A91-4A16-8F40-70B586FA3974}" type="parTrans" cxnId="{BFFE318F-CF53-4B06-924E-F96877A84A55}">
      <dgm:prSet/>
      <dgm:spPr/>
      <dgm:t>
        <a:bodyPr/>
        <a:lstStyle/>
        <a:p>
          <a:endParaRPr lang="en-US"/>
        </a:p>
      </dgm:t>
    </dgm:pt>
    <dgm:pt modelId="{E7E430F3-9DC5-4B93-AEAA-EB6A60255B71}" type="sibTrans" cxnId="{BFFE318F-CF53-4B06-924E-F96877A84A55}">
      <dgm:prSet/>
      <dgm:spPr/>
      <dgm:t>
        <a:bodyPr/>
        <a:lstStyle/>
        <a:p>
          <a:endParaRPr lang="en-US"/>
        </a:p>
      </dgm:t>
    </dgm:pt>
    <dgm:pt modelId="{15D6DF87-E200-42F6-8C17-A5BBD80E4B6F}">
      <dgm:prSet custT="1"/>
      <dgm:spPr/>
      <dgm:t>
        <a:bodyPr/>
        <a:lstStyle/>
        <a:p>
          <a:r>
            <a:rPr lang="en-GB" sz="1400" b="0" i="0" dirty="0">
              <a:latin typeface="Arial" panose="020B0604020202020204" pitchFamily="34" charset="0"/>
              <a:cs typeface="Arial" panose="020B0604020202020204" pitchFamily="34" charset="0"/>
            </a:rPr>
            <a:t>Robust analytics tools to refine strategy.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5701505-10DC-4FF0-BD6C-F9A36EBB10D4}" type="parTrans" cxnId="{7C6F5B77-A50B-433B-AED8-64F72D0CD994}">
      <dgm:prSet/>
      <dgm:spPr/>
      <dgm:t>
        <a:bodyPr/>
        <a:lstStyle/>
        <a:p>
          <a:endParaRPr lang="en-US"/>
        </a:p>
      </dgm:t>
    </dgm:pt>
    <dgm:pt modelId="{7EBD5BD8-3A68-436C-9AF1-61CB86802A1B}" type="sibTrans" cxnId="{7C6F5B77-A50B-433B-AED8-64F72D0CD994}">
      <dgm:prSet/>
      <dgm:spPr/>
      <dgm:t>
        <a:bodyPr/>
        <a:lstStyle/>
        <a:p>
          <a:endParaRPr lang="en-US"/>
        </a:p>
      </dgm:t>
    </dgm:pt>
    <dgm:pt modelId="{7CC78AE3-E97F-4DA6-A738-059DF2E7DB5C}" type="pres">
      <dgm:prSet presAssocID="{E4A395BB-4127-4225-B1D1-F788FE86BFDC}" presName="linear" presStyleCnt="0">
        <dgm:presLayoutVars>
          <dgm:animLvl val="lvl"/>
          <dgm:resizeHandles val="exact"/>
        </dgm:presLayoutVars>
      </dgm:prSet>
      <dgm:spPr/>
    </dgm:pt>
    <dgm:pt modelId="{73AC3174-C16D-44F4-861F-BD3774CA1E74}" type="pres">
      <dgm:prSet presAssocID="{E9955360-9A7B-4B2D-867B-4129E83E034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F7FB3AC-DC62-426F-9EF0-002BA2B19811}" type="pres">
      <dgm:prSet presAssocID="{C2DC1EF7-135A-40B0-9334-D8F89FB0CDF8}" presName="spacer" presStyleCnt="0"/>
      <dgm:spPr/>
    </dgm:pt>
    <dgm:pt modelId="{D5487639-CD21-4CFD-80E4-4131B962976D}" type="pres">
      <dgm:prSet presAssocID="{8AE3211F-83BE-447F-ACE1-DF9874ED14F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51C7A4C-6328-41E3-B563-AFF1E5701A07}" type="pres">
      <dgm:prSet presAssocID="{6F51108E-4F02-4147-811D-B961C469621B}" presName="spacer" presStyleCnt="0"/>
      <dgm:spPr/>
    </dgm:pt>
    <dgm:pt modelId="{9B089237-852C-44B4-8CC8-020663892F19}" type="pres">
      <dgm:prSet presAssocID="{797AFA87-114D-483A-9734-17307F28BDF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07A3E4C-852F-4109-BA7D-B89658E388FE}" type="pres">
      <dgm:prSet presAssocID="{E7E430F3-9DC5-4B93-AEAA-EB6A60255B71}" presName="spacer" presStyleCnt="0"/>
      <dgm:spPr/>
    </dgm:pt>
    <dgm:pt modelId="{400D450B-4483-4895-B5C5-846740C250C5}" type="pres">
      <dgm:prSet presAssocID="{15D6DF87-E200-42F6-8C17-A5BBD80E4B6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4C1533B-776E-4BA4-9922-F7405E798BEF}" type="presOf" srcId="{E4A395BB-4127-4225-B1D1-F788FE86BFDC}" destId="{7CC78AE3-E97F-4DA6-A738-059DF2E7DB5C}" srcOrd="0" destOrd="0" presId="urn:microsoft.com/office/officeart/2005/8/layout/vList2"/>
    <dgm:cxn modelId="{07CF773C-5F05-4167-A87C-7DF81F068CF5}" type="presOf" srcId="{797AFA87-114D-483A-9734-17307F28BDF9}" destId="{9B089237-852C-44B4-8CC8-020663892F19}" srcOrd="0" destOrd="0" presId="urn:microsoft.com/office/officeart/2005/8/layout/vList2"/>
    <dgm:cxn modelId="{F183AC5F-E251-4899-9565-8C4EDD54A724}" srcId="{E4A395BB-4127-4225-B1D1-F788FE86BFDC}" destId="{E9955360-9A7B-4B2D-867B-4129E83E034F}" srcOrd="0" destOrd="0" parTransId="{BE5B0415-EC76-4463-9E66-4E5314F8C351}" sibTransId="{C2DC1EF7-135A-40B0-9334-D8F89FB0CDF8}"/>
    <dgm:cxn modelId="{7C6F5B77-A50B-433B-AED8-64F72D0CD994}" srcId="{E4A395BB-4127-4225-B1D1-F788FE86BFDC}" destId="{15D6DF87-E200-42F6-8C17-A5BBD80E4B6F}" srcOrd="3" destOrd="0" parTransId="{65701505-10DC-4FF0-BD6C-F9A36EBB10D4}" sibTransId="{7EBD5BD8-3A68-436C-9AF1-61CB86802A1B}"/>
    <dgm:cxn modelId="{BFFE318F-CF53-4B06-924E-F96877A84A55}" srcId="{E4A395BB-4127-4225-B1D1-F788FE86BFDC}" destId="{797AFA87-114D-483A-9734-17307F28BDF9}" srcOrd="2" destOrd="0" parTransId="{3EB7FC15-3A91-4A16-8F40-70B586FA3974}" sibTransId="{E7E430F3-9DC5-4B93-AEAA-EB6A60255B71}"/>
    <dgm:cxn modelId="{32BDB8CB-7388-4444-9F36-CF4F4F1AABDC}" srcId="{E4A395BB-4127-4225-B1D1-F788FE86BFDC}" destId="{8AE3211F-83BE-447F-ACE1-DF9874ED14FA}" srcOrd="1" destOrd="0" parTransId="{FD48C5BF-182F-4F2B-8C26-C92F176CCBE9}" sibTransId="{6F51108E-4F02-4147-811D-B961C469621B}"/>
    <dgm:cxn modelId="{5F93F5ED-7A1A-46FB-BE77-4539070CB17C}" type="presOf" srcId="{8AE3211F-83BE-447F-ACE1-DF9874ED14FA}" destId="{D5487639-CD21-4CFD-80E4-4131B962976D}" srcOrd="0" destOrd="0" presId="urn:microsoft.com/office/officeart/2005/8/layout/vList2"/>
    <dgm:cxn modelId="{5FE140F1-5A52-4C84-909D-1D45BFCB6CAE}" type="presOf" srcId="{E9955360-9A7B-4B2D-867B-4129E83E034F}" destId="{73AC3174-C16D-44F4-861F-BD3774CA1E74}" srcOrd="0" destOrd="0" presId="urn:microsoft.com/office/officeart/2005/8/layout/vList2"/>
    <dgm:cxn modelId="{CCB137FA-AAD8-4D32-BC6A-ABCCB7935C5A}" type="presOf" srcId="{15D6DF87-E200-42F6-8C17-A5BBD80E4B6F}" destId="{400D450B-4483-4895-B5C5-846740C250C5}" srcOrd="0" destOrd="0" presId="urn:microsoft.com/office/officeart/2005/8/layout/vList2"/>
    <dgm:cxn modelId="{ECAB23B7-53F6-4A99-AC60-CE3DCE5365D0}" type="presParOf" srcId="{7CC78AE3-E97F-4DA6-A738-059DF2E7DB5C}" destId="{73AC3174-C16D-44F4-861F-BD3774CA1E74}" srcOrd="0" destOrd="0" presId="urn:microsoft.com/office/officeart/2005/8/layout/vList2"/>
    <dgm:cxn modelId="{4BE7C214-1C38-418D-9A48-995442F34056}" type="presParOf" srcId="{7CC78AE3-E97F-4DA6-A738-059DF2E7DB5C}" destId="{9F7FB3AC-DC62-426F-9EF0-002BA2B19811}" srcOrd="1" destOrd="0" presId="urn:microsoft.com/office/officeart/2005/8/layout/vList2"/>
    <dgm:cxn modelId="{26E443C4-4DCF-49C9-B0F2-C9BCA581CE34}" type="presParOf" srcId="{7CC78AE3-E97F-4DA6-A738-059DF2E7DB5C}" destId="{D5487639-CD21-4CFD-80E4-4131B962976D}" srcOrd="2" destOrd="0" presId="urn:microsoft.com/office/officeart/2005/8/layout/vList2"/>
    <dgm:cxn modelId="{3B98F8C4-FA2E-4959-B3C9-DE3ED84A90A7}" type="presParOf" srcId="{7CC78AE3-E97F-4DA6-A738-059DF2E7DB5C}" destId="{B51C7A4C-6328-41E3-B563-AFF1E5701A07}" srcOrd="3" destOrd="0" presId="urn:microsoft.com/office/officeart/2005/8/layout/vList2"/>
    <dgm:cxn modelId="{7738C830-CFE8-427D-B585-26FC8B3C8C91}" type="presParOf" srcId="{7CC78AE3-E97F-4DA6-A738-059DF2E7DB5C}" destId="{9B089237-852C-44B4-8CC8-020663892F19}" srcOrd="4" destOrd="0" presId="urn:microsoft.com/office/officeart/2005/8/layout/vList2"/>
    <dgm:cxn modelId="{C71890CE-18B8-4A50-83AC-5E54B0B89956}" type="presParOf" srcId="{7CC78AE3-E97F-4DA6-A738-059DF2E7DB5C}" destId="{607A3E4C-852F-4109-BA7D-B89658E388FE}" srcOrd="5" destOrd="0" presId="urn:microsoft.com/office/officeart/2005/8/layout/vList2"/>
    <dgm:cxn modelId="{30C91003-F984-49A7-A7DA-BB9C70744CCA}" type="presParOf" srcId="{7CC78AE3-E97F-4DA6-A738-059DF2E7DB5C}" destId="{400D450B-4483-4895-B5C5-846740C250C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8406C0B-66CF-4487-87EF-0D67AAF191B9}" type="doc">
      <dgm:prSet loTypeId="urn:microsoft.com/office/officeart/2005/8/layout/vList2" loCatId="list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06209D7-C374-4925-AE96-EEE20DC2C75C}">
      <dgm:prSet custT="1"/>
      <dgm:spPr/>
      <dgm:t>
        <a:bodyPr/>
        <a:lstStyle/>
        <a:p>
          <a:r>
            <a:rPr lang="en-US" sz="1400" b="0" i="0" dirty="0">
              <a:latin typeface="Arial" panose="020B0604020202020204" pitchFamily="34" charset="0"/>
              <a:cs typeface="Arial" panose="020B0604020202020204" pitchFamily="34" charset="0"/>
            </a:rPr>
            <a:t>Continuous demand for fresh, engaging content.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19768D1-713C-4A46-8209-67C31A0CCE54}" type="parTrans" cxnId="{7A766630-C501-4255-9707-DC74C13EDE0C}">
      <dgm:prSet/>
      <dgm:spPr/>
      <dgm:t>
        <a:bodyPr/>
        <a:lstStyle/>
        <a:p>
          <a:endParaRPr lang="en-US"/>
        </a:p>
      </dgm:t>
    </dgm:pt>
    <dgm:pt modelId="{498A48C6-21E2-4187-B621-8FABFEC7A859}" type="sibTrans" cxnId="{7A766630-C501-4255-9707-DC74C13EDE0C}">
      <dgm:prSet/>
      <dgm:spPr/>
      <dgm:t>
        <a:bodyPr/>
        <a:lstStyle/>
        <a:p>
          <a:endParaRPr lang="en-US"/>
        </a:p>
      </dgm:t>
    </dgm:pt>
    <dgm:pt modelId="{3BD0508B-5E0D-45AB-B21B-68D1E7ECB604}">
      <dgm:prSet custT="1"/>
      <dgm:spPr/>
      <dgm:t>
        <a:bodyPr/>
        <a:lstStyle/>
        <a:p>
          <a:r>
            <a:rPr lang="en-US" sz="1400" b="0" i="0" dirty="0">
              <a:latin typeface="Arial" panose="020B0604020202020204" pitchFamily="34" charset="0"/>
              <a:cs typeface="Arial" panose="020B0604020202020204" pitchFamily="34" charset="0"/>
            </a:rPr>
            <a:t>Younger audience may not align with all brand demographics (Anderson, 2020).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E5748BF-DEA0-4EF4-9B41-B9F1BCA6AF47}" type="parTrans" cxnId="{76B108DC-81B9-4C0B-AE48-7A271FF61CFB}">
      <dgm:prSet/>
      <dgm:spPr/>
      <dgm:t>
        <a:bodyPr/>
        <a:lstStyle/>
        <a:p>
          <a:endParaRPr lang="en-US"/>
        </a:p>
      </dgm:t>
    </dgm:pt>
    <dgm:pt modelId="{88CCF604-E644-46ED-B681-FF854A9332BC}" type="sibTrans" cxnId="{76B108DC-81B9-4C0B-AE48-7A271FF61CFB}">
      <dgm:prSet/>
      <dgm:spPr/>
      <dgm:t>
        <a:bodyPr/>
        <a:lstStyle/>
        <a:p>
          <a:endParaRPr lang="en-US"/>
        </a:p>
      </dgm:t>
    </dgm:pt>
    <dgm:pt modelId="{ABA35CBB-E7E4-4CCE-A3D4-82DE9149D6AA}">
      <dgm:prSet custT="1"/>
      <dgm:spPr/>
      <dgm:t>
        <a:bodyPr/>
        <a:lstStyle/>
        <a:p>
          <a:r>
            <a:rPr lang="en-US" sz="1400" b="0" i="0" dirty="0">
              <a:latin typeface="Arial" panose="020B0604020202020204" pitchFamily="34" charset="0"/>
              <a:cs typeface="Arial" panose="020B0604020202020204" pitchFamily="34" charset="0"/>
            </a:rPr>
            <a:t>Difficulty in measuring direct return on investment (Business Insider, 2021).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BF2BF7A-E284-4CE0-84AD-38821FF03598}" type="parTrans" cxnId="{08B9D0F1-D248-464A-8E3D-C90FF3DF68CA}">
      <dgm:prSet/>
      <dgm:spPr/>
      <dgm:t>
        <a:bodyPr/>
        <a:lstStyle/>
        <a:p>
          <a:endParaRPr lang="en-US"/>
        </a:p>
      </dgm:t>
    </dgm:pt>
    <dgm:pt modelId="{D4196DD8-3AD5-4ECC-A2D4-DF33F758A936}" type="sibTrans" cxnId="{08B9D0F1-D248-464A-8E3D-C90FF3DF68CA}">
      <dgm:prSet/>
      <dgm:spPr/>
      <dgm:t>
        <a:bodyPr/>
        <a:lstStyle/>
        <a:p>
          <a:endParaRPr lang="en-US"/>
        </a:p>
      </dgm:t>
    </dgm:pt>
    <dgm:pt modelId="{2D4038C6-9903-4242-9B3C-11C86A2A1F06}">
      <dgm:prSet custT="1"/>
      <dgm:spPr/>
      <dgm:t>
        <a:bodyPr/>
        <a:lstStyle/>
        <a:p>
          <a:r>
            <a:rPr lang="en-US" sz="1400" b="0" i="0" dirty="0">
              <a:latin typeface="Arial" panose="020B0604020202020204" pitchFamily="34" charset="0"/>
              <a:cs typeface="Arial" panose="020B0604020202020204" pitchFamily="34" charset="0"/>
            </a:rPr>
            <a:t>Increasing competition as more brands enter the space.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AA5022B-A917-49F3-AC36-E90DC5966F18}" type="parTrans" cxnId="{658066C1-35AD-4F8B-903D-CC14C3B643DA}">
      <dgm:prSet/>
      <dgm:spPr/>
      <dgm:t>
        <a:bodyPr/>
        <a:lstStyle/>
        <a:p>
          <a:endParaRPr lang="en-US"/>
        </a:p>
      </dgm:t>
    </dgm:pt>
    <dgm:pt modelId="{9464036B-CF7A-4E08-86C7-D9CD0F248990}" type="sibTrans" cxnId="{658066C1-35AD-4F8B-903D-CC14C3B643DA}">
      <dgm:prSet/>
      <dgm:spPr/>
      <dgm:t>
        <a:bodyPr/>
        <a:lstStyle/>
        <a:p>
          <a:endParaRPr lang="en-US"/>
        </a:p>
      </dgm:t>
    </dgm:pt>
    <dgm:pt modelId="{797B3C2A-F110-4785-97B9-3D902617ACD4}" type="pres">
      <dgm:prSet presAssocID="{B8406C0B-66CF-4487-87EF-0D67AAF191B9}" presName="linear" presStyleCnt="0">
        <dgm:presLayoutVars>
          <dgm:animLvl val="lvl"/>
          <dgm:resizeHandles val="exact"/>
        </dgm:presLayoutVars>
      </dgm:prSet>
      <dgm:spPr/>
    </dgm:pt>
    <dgm:pt modelId="{54E292A8-F925-43D5-8EA7-3EFB250736CC}" type="pres">
      <dgm:prSet presAssocID="{206209D7-C374-4925-AE96-EEE20DC2C75C}" presName="parentText" presStyleLbl="node1" presStyleIdx="0" presStyleCnt="4" custLinFactNeighborX="-7" custLinFactNeighborY="30456">
        <dgm:presLayoutVars>
          <dgm:chMax val="0"/>
          <dgm:bulletEnabled val="1"/>
        </dgm:presLayoutVars>
      </dgm:prSet>
      <dgm:spPr/>
    </dgm:pt>
    <dgm:pt modelId="{8B09C668-64B6-4120-8CA8-A84C964FB97F}" type="pres">
      <dgm:prSet presAssocID="{498A48C6-21E2-4187-B621-8FABFEC7A859}" presName="spacer" presStyleCnt="0"/>
      <dgm:spPr/>
    </dgm:pt>
    <dgm:pt modelId="{111579CF-0F9B-4EA6-A1DD-B7079343D81F}" type="pres">
      <dgm:prSet presAssocID="{3BD0508B-5E0D-45AB-B21B-68D1E7ECB60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B53B278-6A80-448A-A3DA-B1CFCFC5B474}" type="pres">
      <dgm:prSet presAssocID="{88CCF604-E644-46ED-B681-FF854A9332BC}" presName="spacer" presStyleCnt="0"/>
      <dgm:spPr/>
    </dgm:pt>
    <dgm:pt modelId="{9AC970FA-75BB-449A-8BF3-A07D1F626C2C}" type="pres">
      <dgm:prSet presAssocID="{ABA35CBB-E7E4-4CCE-A3D4-82DE9149D6A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D6711F4-50FD-4C44-918B-E290C5FFCFDF}" type="pres">
      <dgm:prSet presAssocID="{D4196DD8-3AD5-4ECC-A2D4-DF33F758A936}" presName="spacer" presStyleCnt="0"/>
      <dgm:spPr/>
    </dgm:pt>
    <dgm:pt modelId="{784A38C6-31D5-4A86-BE86-AD3CC0D6267F}" type="pres">
      <dgm:prSet presAssocID="{2D4038C6-9903-4242-9B3C-11C86A2A1F0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8815605-3847-4DC3-A336-CD8724B6B858}" type="presOf" srcId="{206209D7-C374-4925-AE96-EEE20DC2C75C}" destId="{54E292A8-F925-43D5-8EA7-3EFB250736CC}" srcOrd="0" destOrd="0" presId="urn:microsoft.com/office/officeart/2005/8/layout/vList2"/>
    <dgm:cxn modelId="{51BF5513-7ABE-4E64-AAF6-8A6F6646812F}" type="presOf" srcId="{2D4038C6-9903-4242-9B3C-11C86A2A1F06}" destId="{784A38C6-31D5-4A86-BE86-AD3CC0D6267F}" srcOrd="0" destOrd="0" presId="urn:microsoft.com/office/officeart/2005/8/layout/vList2"/>
    <dgm:cxn modelId="{7A766630-C501-4255-9707-DC74C13EDE0C}" srcId="{B8406C0B-66CF-4487-87EF-0D67AAF191B9}" destId="{206209D7-C374-4925-AE96-EEE20DC2C75C}" srcOrd="0" destOrd="0" parTransId="{419768D1-713C-4A46-8209-67C31A0CCE54}" sibTransId="{498A48C6-21E2-4187-B621-8FABFEC7A859}"/>
    <dgm:cxn modelId="{EECBCE38-00B4-46EE-83D9-121382EF6008}" type="presOf" srcId="{ABA35CBB-E7E4-4CCE-A3D4-82DE9149D6AA}" destId="{9AC970FA-75BB-449A-8BF3-A07D1F626C2C}" srcOrd="0" destOrd="0" presId="urn:microsoft.com/office/officeart/2005/8/layout/vList2"/>
    <dgm:cxn modelId="{AB8E2043-A9A4-466D-BA2A-B009981160DE}" type="presOf" srcId="{B8406C0B-66CF-4487-87EF-0D67AAF191B9}" destId="{797B3C2A-F110-4785-97B9-3D902617ACD4}" srcOrd="0" destOrd="0" presId="urn:microsoft.com/office/officeart/2005/8/layout/vList2"/>
    <dgm:cxn modelId="{873A8EA1-7E53-42DF-9E6E-A90238E3919C}" type="presOf" srcId="{3BD0508B-5E0D-45AB-B21B-68D1E7ECB604}" destId="{111579CF-0F9B-4EA6-A1DD-B7079343D81F}" srcOrd="0" destOrd="0" presId="urn:microsoft.com/office/officeart/2005/8/layout/vList2"/>
    <dgm:cxn modelId="{658066C1-35AD-4F8B-903D-CC14C3B643DA}" srcId="{B8406C0B-66CF-4487-87EF-0D67AAF191B9}" destId="{2D4038C6-9903-4242-9B3C-11C86A2A1F06}" srcOrd="3" destOrd="0" parTransId="{8AA5022B-A917-49F3-AC36-E90DC5966F18}" sibTransId="{9464036B-CF7A-4E08-86C7-D9CD0F248990}"/>
    <dgm:cxn modelId="{76B108DC-81B9-4C0B-AE48-7A271FF61CFB}" srcId="{B8406C0B-66CF-4487-87EF-0D67AAF191B9}" destId="{3BD0508B-5E0D-45AB-B21B-68D1E7ECB604}" srcOrd="1" destOrd="0" parTransId="{1E5748BF-DEA0-4EF4-9B41-B9F1BCA6AF47}" sibTransId="{88CCF604-E644-46ED-B681-FF854A9332BC}"/>
    <dgm:cxn modelId="{08B9D0F1-D248-464A-8E3D-C90FF3DF68CA}" srcId="{B8406C0B-66CF-4487-87EF-0D67AAF191B9}" destId="{ABA35CBB-E7E4-4CCE-A3D4-82DE9149D6AA}" srcOrd="2" destOrd="0" parTransId="{9BF2BF7A-E284-4CE0-84AD-38821FF03598}" sibTransId="{D4196DD8-3AD5-4ECC-A2D4-DF33F758A936}"/>
    <dgm:cxn modelId="{32DF3627-2954-4763-86A0-F1633E5D5024}" type="presParOf" srcId="{797B3C2A-F110-4785-97B9-3D902617ACD4}" destId="{54E292A8-F925-43D5-8EA7-3EFB250736CC}" srcOrd="0" destOrd="0" presId="urn:microsoft.com/office/officeart/2005/8/layout/vList2"/>
    <dgm:cxn modelId="{65090DA8-7412-4485-B7B8-F422BA6B76D5}" type="presParOf" srcId="{797B3C2A-F110-4785-97B9-3D902617ACD4}" destId="{8B09C668-64B6-4120-8CA8-A84C964FB97F}" srcOrd="1" destOrd="0" presId="urn:microsoft.com/office/officeart/2005/8/layout/vList2"/>
    <dgm:cxn modelId="{D8146662-0CAA-41E6-A31E-0DD6CBE20A04}" type="presParOf" srcId="{797B3C2A-F110-4785-97B9-3D902617ACD4}" destId="{111579CF-0F9B-4EA6-A1DD-B7079343D81F}" srcOrd="2" destOrd="0" presId="urn:microsoft.com/office/officeart/2005/8/layout/vList2"/>
    <dgm:cxn modelId="{956E104F-BC9B-42CF-906C-5D3DB0968DA3}" type="presParOf" srcId="{797B3C2A-F110-4785-97B9-3D902617ACD4}" destId="{FB53B278-6A80-448A-A3DA-B1CFCFC5B474}" srcOrd="3" destOrd="0" presId="urn:microsoft.com/office/officeart/2005/8/layout/vList2"/>
    <dgm:cxn modelId="{031D8A83-2B7E-4E77-A9D0-C63831CBF787}" type="presParOf" srcId="{797B3C2A-F110-4785-97B9-3D902617ACD4}" destId="{9AC970FA-75BB-449A-8BF3-A07D1F626C2C}" srcOrd="4" destOrd="0" presId="urn:microsoft.com/office/officeart/2005/8/layout/vList2"/>
    <dgm:cxn modelId="{5D85DD47-4659-455C-9FFA-B7D027DB25B1}" type="presParOf" srcId="{797B3C2A-F110-4785-97B9-3D902617ACD4}" destId="{CD6711F4-50FD-4C44-918B-E290C5FFCFDF}" srcOrd="5" destOrd="0" presId="urn:microsoft.com/office/officeart/2005/8/layout/vList2"/>
    <dgm:cxn modelId="{A78EC819-FDC4-441B-83BB-2E1FDE630AF9}" type="presParOf" srcId="{797B3C2A-F110-4785-97B9-3D902617ACD4}" destId="{784A38C6-31D5-4A86-BE86-AD3CC0D6267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2D9E873-0ECD-4B5F-9B4E-5E8C3CA2D66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5_2" csCatId="accent5" phldr="1"/>
      <dgm:spPr/>
      <dgm:t>
        <a:bodyPr/>
        <a:lstStyle/>
        <a:p>
          <a:endParaRPr lang="en-US"/>
        </a:p>
      </dgm:t>
    </dgm:pt>
    <dgm:pt modelId="{843C15B6-59DF-48CE-BE2B-4352CA137D3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0" i="0" dirty="0">
              <a:latin typeface="Arial" panose="020B0604020202020204" pitchFamily="34" charset="0"/>
              <a:cs typeface="Arial" panose="020B0604020202020204" pitchFamily="34" charset="0"/>
            </a:rPr>
            <a:t>Data privacy concerns, including potential foreign access (</a:t>
          </a:r>
          <a:r>
            <a:rPr lang="en-GB" sz="1400" b="0" i="0" dirty="0" err="1">
              <a:latin typeface="Arial" panose="020B0604020202020204" pitchFamily="34" charset="0"/>
              <a:cs typeface="Arial" panose="020B0604020202020204" pitchFamily="34" charset="0"/>
            </a:rPr>
            <a:t>Mozur</a:t>
          </a:r>
          <a:r>
            <a:rPr lang="en-GB" sz="1400" b="0" i="0" dirty="0">
              <a:latin typeface="Arial" panose="020B0604020202020204" pitchFamily="34" charset="0"/>
              <a:cs typeface="Arial" panose="020B0604020202020204" pitchFamily="34" charset="0"/>
            </a:rPr>
            <a:t>, 2019).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00AFF4-9A0C-47FF-A970-717D2EA38271}" type="parTrans" cxnId="{6264B1B7-7D39-4429-B7CA-BFBBE98A91B6}">
      <dgm:prSet/>
      <dgm:spPr/>
      <dgm:t>
        <a:bodyPr/>
        <a:lstStyle/>
        <a:p>
          <a:endParaRPr lang="en-US"/>
        </a:p>
      </dgm:t>
    </dgm:pt>
    <dgm:pt modelId="{8977D07E-BB02-41EA-B2DA-03B90D367C5C}" type="sibTrans" cxnId="{6264B1B7-7D39-4429-B7CA-BFBBE98A91B6}">
      <dgm:prSet/>
      <dgm:spPr/>
      <dgm:t>
        <a:bodyPr/>
        <a:lstStyle/>
        <a:p>
          <a:endParaRPr lang="en-US"/>
        </a:p>
      </dgm:t>
    </dgm:pt>
    <dgm:pt modelId="{2C19D743-975E-4835-978C-3D7E4927427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0" i="0" dirty="0">
              <a:latin typeface="Arial" panose="020B0604020202020204" pitchFamily="34" charset="0"/>
              <a:cs typeface="Arial" panose="020B0604020202020204" pitchFamily="34" charset="0"/>
            </a:rPr>
            <a:t>User consent and targeted advertising transparency (European Commission, 2020)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06EA548-0C49-42CE-AC80-5E8BAB9AD7B1}" type="parTrans" cxnId="{5EC54019-5167-4531-A9E2-AD00A37ACAFC}">
      <dgm:prSet/>
      <dgm:spPr/>
      <dgm:t>
        <a:bodyPr/>
        <a:lstStyle/>
        <a:p>
          <a:endParaRPr lang="en-US"/>
        </a:p>
      </dgm:t>
    </dgm:pt>
    <dgm:pt modelId="{424FBB4C-BB38-4A4D-B085-C3E35448576D}" type="sibTrans" cxnId="{5EC54019-5167-4531-A9E2-AD00A37ACAFC}">
      <dgm:prSet/>
      <dgm:spPr/>
      <dgm:t>
        <a:bodyPr/>
        <a:lstStyle/>
        <a:p>
          <a:endParaRPr lang="en-US"/>
        </a:p>
      </dgm:t>
    </dgm:pt>
    <dgm:pt modelId="{F1369AD0-30D8-484B-8449-FB51FEC2114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0" i="0" dirty="0">
              <a:latin typeface="Arial" panose="020B0604020202020204" pitchFamily="34" charset="0"/>
              <a:cs typeface="Arial" panose="020B0604020202020204" pitchFamily="34" charset="0"/>
            </a:rPr>
            <a:t>Need to avoid cultural insensitivity and misrepresentation.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621D8EA-56FB-4717-BFAC-C11B680545F0}" type="parTrans" cxnId="{77A9E6F7-A8CA-4F1B-B332-BA79D05BD776}">
      <dgm:prSet/>
      <dgm:spPr/>
      <dgm:t>
        <a:bodyPr/>
        <a:lstStyle/>
        <a:p>
          <a:endParaRPr lang="en-US"/>
        </a:p>
      </dgm:t>
    </dgm:pt>
    <dgm:pt modelId="{F8023106-25CF-4F6B-9BAA-AF85663CACEC}" type="sibTrans" cxnId="{77A9E6F7-A8CA-4F1B-B332-BA79D05BD776}">
      <dgm:prSet/>
      <dgm:spPr/>
      <dgm:t>
        <a:bodyPr/>
        <a:lstStyle/>
        <a:p>
          <a:endParaRPr lang="en-US"/>
        </a:p>
      </dgm:t>
    </dgm:pt>
    <dgm:pt modelId="{CA41A039-B54F-46C4-97E3-68D507855A0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0" i="0" dirty="0">
              <a:latin typeface="Arial" panose="020B0604020202020204" pitchFamily="34" charset="0"/>
              <a:cs typeface="Arial" panose="020B0604020202020204" pitchFamily="34" charset="0"/>
            </a:rPr>
            <a:t>Ensuring influencer disclosures to maintain trust (FTC, 2019)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0058480-0DF5-448A-992B-F8BADB99DE7A}" type="parTrans" cxnId="{65BF6977-4C41-41E4-A03A-264E7E13FC4B}">
      <dgm:prSet/>
      <dgm:spPr/>
      <dgm:t>
        <a:bodyPr/>
        <a:lstStyle/>
        <a:p>
          <a:endParaRPr lang="en-US"/>
        </a:p>
      </dgm:t>
    </dgm:pt>
    <dgm:pt modelId="{6190890A-DB7F-42E1-97EE-FC6F4688C364}" type="sibTrans" cxnId="{65BF6977-4C41-41E4-A03A-264E7E13FC4B}">
      <dgm:prSet/>
      <dgm:spPr/>
      <dgm:t>
        <a:bodyPr/>
        <a:lstStyle/>
        <a:p>
          <a:endParaRPr lang="en-US"/>
        </a:p>
      </dgm:t>
    </dgm:pt>
    <dgm:pt modelId="{45C262FE-CC26-4B61-B471-36005CFB35CB}" type="pres">
      <dgm:prSet presAssocID="{12D9E873-0ECD-4B5F-9B4E-5E8C3CA2D66F}" presName="root" presStyleCnt="0">
        <dgm:presLayoutVars>
          <dgm:dir/>
          <dgm:resizeHandles val="exact"/>
        </dgm:presLayoutVars>
      </dgm:prSet>
      <dgm:spPr/>
    </dgm:pt>
    <dgm:pt modelId="{41F61757-91A2-4E7B-B566-21A1F3708D68}" type="pres">
      <dgm:prSet presAssocID="{843C15B6-59DF-48CE-BE2B-4352CA137D32}" presName="compNode" presStyleCnt="0"/>
      <dgm:spPr/>
    </dgm:pt>
    <dgm:pt modelId="{80F4F3D5-38D1-4498-8E2C-D5E53E82C010}" type="pres">
      <dgm:prSet presAssocID="{843C15B6-59DF-48CE-BE2B-4352CA137D32}" presName="bgRect" presStyleLbl="bgShp" presStyleIdx="0" presStyleCnt="4"/>
      <dgm:spPr/>
    </dgm:pt>
    <dgm:pt modelId="{F5D03A5D-1785-4E94-9779-9B939D743FB8}" type="pres">
      <dgm:prSet presAssocID="{843C15B6-59DF-48CE-BE2B-4352CA137D3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curity Camera Sign"/>
        </a:ext>
      </dgm:extLst>
    </dgm:pt>
    <dgm:pt modelId="{E210D876-99C3-4D7B-9E8E-56F417844C9F}" type="pres">
      <dgm:prSet presAssocID="{843C15B6-59DF-48CE-BE2B-4352CA137D32}" presName="spaceRect" presStyleCnt="0"/>
      <dgm:spPr/>
    </dgm:pt>
    <dgm:pt modelId="{3A24C384-845F-46CE-BDF7-60769A93B22D}" type="pres">
      <dgm:prSet presAssocID="{843C15B6-59DF-48CE-BE2B-4352CA137D32}" presName="parTx" presStyleLbl="revTx" presStyleIdx="0" presStyleCnt="4">
        <dgm:presLayoutVars>
          <dgm:chMax val="0"/>
          <dgm:chPref val="0"/>
        </dgm:presLayoutVars>
      </dgm:prSet>
      <dgm:spPr/>
    </dgm:pt>
    <dgm:pt modelId="{CECB1345-B786-451E-9059-E637B1C3E340}" type="pres">
      <dgm:prSet presAssocID="{8977D07E-BB02-41EA-B2DA-03B90D367C5C}" presName="sibTrans" presStyleCnt="0"/>
      <dgm:spPr/>
    </dgm:pt>
    <dgm:pt modelId="{98B2FEDE-48E9-411D-B092-68901B67C1B7}" type="pres">
      <dgm:prSet presAssocID="{2C19D743-975E-4835-978C-3D7E4927427F}" presName="compNode" presStyleCnt="0"/>
      <dgm:spPr/>
    </dgm:pt>
    <dgm:pt modelId="{11D98A97-E3E2-4766-AF8E-6290888122B7}" type="pres">
      <dgm:prSet presAssocID="{2C19D743-975E-4835-978C-3D7E4927427F}" presName="bgRect" presStyleLbl="bgShp" presStyleIdx="1" presStyleCnt="4"/>
      <dgm:spPr/>
    </dgm:pt>
    <dgm:pt modelId="{556061DD-A82C-4151-9A4E-A33B52B1150E}" type="pres">
      <dgm:prSet presAssocID="{2C19D743-975E-4835-978C-3D7E4927427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AB0430C2-D4CF-4EC9-8739-251CBAD8DC70}" type="pres">
      <dgm:prSet presAssocID="{2C19D743-975E-4835-978C-3D7E4927427F}" presName="spaceRect" presStyleCnt="0"/>
      <dgm:spPr/>
    </dgm:pt>
    <dgm:pt modelId="{D4B477BF-6931-4FC0-942C-76F722FABE4D}" type="pres">
      <dgm:prSet presAssocID="{2C19D743-975E-4835-978C-3D7E4927427F}" presName="parTx" presStyleLbl="revTx" presStyleIdx="1" presStyleCnt="4">
        <dgm:presLayoutVars>
          <dgm:chMax val="0"/>
          <dgm:chPref val="0"/>
        </dgm:presLayoutVars>
      </dgm:prSet>
      <dgm:spPr/>
    </dgm:pt>
    <dgm:pt modelId="{8BA5F54B-9379-4C10-90DE-A58E35AFEF23}" type="pres">
      <dgm:prSet presAssocID="{424FBB4C-BB38-4A4D-B085-C3E35448576D}" presName="sibTrans" presStyleCnt="0"/>
      <dgm:spPr/>
    </dgm:pt>
    <dgm:pt modelId="{2D22F522-EA50-481F-9DE8-38B300E954C4}" type="pres">
      <dgm:prSet presAssocID="{F1369AD0-30D8-484B-8449-FB51FEC21147}" presName="compNode" presStyleCnt="0"/>
      <dgm:spPr/>
    </dgm:pt>
    <dgm:pt modelId="{7827039C-22F2-458E-91F6-CBB3EB92F094}" type="pres">
      <dgm:prSet presAssocID="{F1369AD0-30D8-484B-8449-FB51FEC21147}" presName="bgRect" presStyleLbl="bgShp" presStyleIdx="2" presStyleCnt="4"/>
      <dgm:spPr/>
    </dgm:pt>
    <dgm:pt modelId="{795CD774-3607-45D0-8DD9-5DDB0CA5657F}" type="pres">
      <dgm:prSet presAssocID="{F1369AD0-30D8-484B-8449-FB51FEC2114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EF4D7E87-EA80-42A0-8D4A-57EE5656B832}" type="pres">
      <dgm:prSet presAssocID="{F1369AD0-30D8-484B-8449-FB51FEC21147}" presName="spaceRect" presStyleCnt="0"/>
      <dgm:spPr/>
    </dgm:pt>
    <dgm:pt modelId="{B0D6ACFB-FC09-44B6-9E8A-1ED70758D023}" type="pres">
      <dgm:prSet presAssocID="{F1369AD0-30D8-484B-8449-FB51FEC21147}" presName="parTx" presStyleLbl="revTx" presStyleIdx="2" presStyleCnt="4">
        <dgm:presLayoutVars>
          <dgm:chMax val="0"/>
          <dgm:chPref val="0"/>
        </dgm:presLayoutVars>
      </dgm:prSet>
      <dgm:spPr/>
    </dgm:pt>
    <dgm:pt modelId="{6F8EECC9-25B0-4DCF-999C-9D659A94D5EB}" type="pres">
      <dgm:prSet presAssocID="{F8023106-25CF-4F6B-9BAA-AF85663CACEC}" presName="sibTrans" presStyleCnt="0"/>
      <dgm:spPr/>
    </dgm:pt>
    <dgm:pt modelId="{12F967D5-10A9-46EC-AD5B-45387F9E4F38}" type="pres">
      <dgm:prSet presAssocID="{CA41A039-B54F-46C4-97E3-68D507855A05}" presName="compNode" presStyleCnt="0"/>
      <dgm:spPr/>
    </dgm:pt>
    <dgm:pt modelId="{D1321889-2F44-45BB-B336-F94A8C9B5989}" type="pres">
      <dgm:prSet presAssocID="{CA41A039-B54F-46C4-97E3-68D507855A05}" presName="bgRect" presStyleLbl="bgShp" presStyleIdx="3" presStyleCnt="4"/>
      <dgm:spPr/>
    </dgm:pt>
    <dgm:pt modelId="{F9D1EBA8-E890-4DD2-A969-E8EDC9ECD987}" type="pres">
      <dgm:prSet presAssocID="{CA41A039-B54F-46C4-97E3-68D507855A0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AE4E6B23-204C-4CB1-AA70-43A40AD1E638}" type="pres">
      <dgm:prSet presAssocID="{CA41A039-B54F-46C4-97E3-68D507855A05}" presName="spaceRect" presStyleCnt="0"/>
      <dgm:spPr/>
    </dgm:pt>
    <dgm:pt modelId="{4E3AD007-76B5-4770-B203-C980CD89C163}" type="pres">
      <dgm:prSet presAssocID="{CA41A039-B54F-46C4-97E3-68D507855A0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EC54019-5167-4531-A9E2-AD00A37ACAFC}" srcId="{12D9E873-0ECD-4B5F-9B4E-5E8C3CA2D66F}" destId="{2C19D743-975E-4835-978C-3D7E4927427F}" srcOrd="1" destOrd="0" parTransId="{606EA548-0C49-42CE-AC80-5E8BAB9AD7B1}" sibTransId="{424FBB4C-BB38-4A4D-B085-C3E35448576D}"/>
    <dgm:cxn modelId="{DBDC8122-3748-4A4A-94DB-6237D54A1779}" type="presOf" srcId="{843C15B6-59DF-48CE-BE2B-4352CA137D32}" destId="{3A24C384-845F-46CE-BDF7-60769A93B22D}" srcOrd="0" destOrd="0" presId="urn:microsoft.com/office/officeart/2018/2/layout/IconVerticalSolidList"/>
    <dgm:cxn modelId="{13E76538-7EF2-4E5F-8F36-7632A706FD04}" type="presOf" srcId="{F1369AD0-30D8-484B-8449-FB51FEC21147}" destId="{B0D6ACFB-FC09-44B6-9E8A-1ED70758D023}" srcOrd="0" destOrd="0" presId="urn:microsoft.com/office/officeart/2018/2/layout/IconVerticalSolidList"/>
    <dgm:cxn modelId="{65BF6977-4C41-41E4-A03A-264E7E13FC4B}" srcId="{12D9E873-0ECD-4B5F-9B4E-5E8C3CA2D66F}" destId="{CA41A039-B54F-46C4-97E3-68D507855A05}" srcOrd="3" destOrd="0" parTransId="{80058480-0DF5-448A-992B-F8BADB99DE7A}" sibTransId="{6190890A-DB7F-42E1-97EE-FC6F4688C364}"/>
    <dgm:cxn modelId="{DCF39858-FEBD-47FB-A153-17DC8F1FF017}" type="presOf" srcId="{CA41A039-B54F-46C4-97E3-68D507855A05}" destId="{4E3AD007-76B5-4770-B203-C980CD89C163}" srcOrd="0" destOrd="0" presId="urn:microsoft.com/office/officeart/2018/2/layout/IconVerticalSolidList"/>
    <dgm:cxn modelId="{A3167FAF-1D6D-44B4-8740-A29A6E03562D}" type="presOf" srcId="{2C19D743-975E-4835-978C-3D7E4927427F}" destId="{D4B477BF-6931-4FC0-942C-76F722FABE4D}" srcOrd="0" destOrd="0" presId="urn:microsoft.com/office/officeart/2018/2/layout/IconVerticalSolidList"/>
    <dgm:cxn modelId="{6264B1B7-7D39-4429-B7CA-BFBBE98A91B6}" srcId="{12D9E873-0ECD-4B5F-9B4E-5E8C3CA2D66F}" destId="{843C15B6-59DF-48CE-BE2B-4352CA137D32}" srcOrd="0" destOrd="0" parTransId="{A600AFF4-9A0C-47FF-A970-717D2EA38271}" sibTransId="{8977D07E-BB02-41EA-B2DA-03B90D367C5C}"/>
    <dgm:cxn modelId="{AEC3F4C9-911D-4B50-8B32-BB8373766E8F}" type="presOf" srcId="{12D9E873-0ECD-4B5F-9B4E-5E8C3CA2D66F}" destId="{45C262FE-CC26-4B61-B471-36005CFB35CB}" srcOrd="0" destOrd="0" presId="urn:microsoft.com/office/officeart/2018/2/layout/IconVerticalSolidList"/>
    <dgm:cxn modelId="{77A9E6F7-A8CA-4F1B-B332-BA79D05BD776}" srcId="{12D9E873-0ECD-4B5F-9B4E-5E8C3CA2D66F}" destId="{F1369AD0-30D8-484B-8449-FB51FEC21147}" srcOrd="2" destOrd="0" parTransId="{9621D8EA-56FB-4717-BFAC-C11B680545F0}" sibTransId="{F8023106-25CF-4F6B-9BAA-AF85663CACEC}"/>
    <dgm:cxn modelId="{94D4C627-90BE-4DC6-A05D-815D97AE0EC8}" type="presParOf" srcId="{45C262FE-CC26-4B61-B471-36005CFB35CB}" destId="{41F61757-91A2-4E7B-B566-21A1F3708D68}" srcOrd="0" destOrd="0" presId="urn:microsoft.com/office/officeart/2018/2/layout/IconVerticalSolidList"/>
    <dgm:cxn modelId="{32612541-B42D-4B63-8D27-AEAD14EE63E1}" type="presParOf" srcId="{41F61757-91A2-4E7B-B566-21A1F3708D68}" destId="{80F4F3D5-38D1-4498-8E2C-D5E53E82C010}" srcOrd="0" destOrd="0" presId="urn:microsoft.com/office/officeart/2018/2/layout/IconVerticalSolidList"/>
    <dgm:cxn modelId="{D63E0A16-6589-4E3F-9739-B08341FA8E68}" type="presParOf" srcId="{41F61757-91A2-4E7B-B566-21A1F3708D68}" destId="{F5D03A5D-1785-4E94-9779-9B939D743FB8}" srcOrd="1" destOrd="0" presId="urn:microsoft.com/office/officeart/2018/2/layout/IconVerticalSolidList"/>
    <dgm:cxn modelId="{29ED5637-614E-4BCF-B11C-6D4C3BA12E60}" type="presParOf" srcId="{41F61757-91A2-4E7B-B566-21A1F3708D68}" destId="{E210D876-99C3-4D7B-9E8E-56F417844C9F}" srcOrd="2" destOrd="0" presId="urn:microsoft.com/office/officeart/2018/2/layout/IconVerticalSolidList"/>
    <dgm:cxn modelId="{8B7E4D8A-3997-4050-AF76-C6F5499A2A7D}" type="presParOf" srcId="{41F61757-91A2-4E7B-B566-21A1F3708D68}" destId="{3A24C384-845F-46CE-BDF7-60769A93B22D}" srcOrd="3" destOrd="0" presId="urn:microsoft.com/office/officeart/2018/2/layout/IconVerticalSolidList"/>
    <dgm:cxn modelId="{DCBDDACF-E50D-4B55-A537-FB395FA9CC49}" type="presParOf" srcId="{45C262FE-CC26-4B61-B471-36005CFB35CB}" destId="{CECB1345-B786-451E-9059-E637B1C3E340}" srcOrd="1" destOrd="0" presId="urn:microsoft.com/office/officeart/2018/2/layout/IconVerticalSolidList"/>
    <dgm:cxn modelId="{7BFDD889-9C2C-42A8-97CF-4DC9A999FD86}" type="presParOf" srcId="{45C262FE-CC26-4B61-B471-36005CFB35CB}" destId="{98B2FEDE-48E9-411D-B092-68901B67C1B7}" srcOrd="2" destOrd="0" presId="urn:microsoft.com/office/officeart/2018/2/layout/IconVerticalSolidList"/>
    <dgm:cxn modelId="{5C218285-FF2C-4C16-AB9F-1AAC27A89F91}" type="presParOf" srcId="{98B2FEDE-48E9-411D-B092-68901B67C1B7}" destId="{11D98A97-E3E2-4766-AF8E-6290888122B7}" srcOrd="0" destOrd="0" presId="urn:microsoft.com/office/officeart/2018/2/layout/IconVerticalSolidList"/>
    <dgm:cxn modelId="{F30774B1-A197-4017-A433-3D8167DAA449}" type="presParOf" srcId="{98B2FEDE-48E9-411D-B092-68901B67C1B7}" destId="{556061DD-A82C-4151-9A4E-A33B52B1150E}" srcOrd="1" destOrd="0" presId="urn:microsoft.com/office/officeart/2018/2/layout/IconVerticalSolidList"/>
    <dgm:cxn modelId="{E5989C51-FD19-40F4-AAE1-07134289D91A}" type="presParOf" srcId="{98B2FEDE-48E9-411D-B092-68901B67C1B7}" destId="{AB0430C2-D4CF-4EC9-8739-251CBAD8DC70}" srcOrd="2" destOrd="0" presId="urn:microsoft.com/office/officeart/2018/2/layout/IconVerticalSolidList"/>
    <dgm:cxn modelId="{F07FEE5C-B33E-4DE3-8436-2518A77C0B7B}" type="presParOf" srcId="{98B2FEDE-48E9-411D-B092-68901B67C1B7}" destId="{D4B477BF-6931-4FC0-942C-76F722FABE4D}" srcOrd="3" destOrd="0" presId="urn:microsoft.com/office/officeart/2018/2/layout/IconVerticalSolidList"/>
    <dgm:cxn modelId="{07EF5F78-64EA-44F8-9142-40635230B671}" type="presParOf" srcId="{45C262FE-CC26-4B61-B471-36005CFB35CB}" destId="{8BA5F54B-9379-4C10-90DE-A58E35AFEF23}" srcOrd="3" destOrd="0" presId="urn:microsoft.com/office/officeart/2018/2/layout/IconVerticalSolidList"/>
    <dgm:cxn modelId="{4B786214-DF62-4625-96CA-3719603806B0}" type="presParOf" srcId="{45C262FE-CC26-4B61-B471-36005CFB35CB}" destId="{2D22F522-EA50-481F-9DE8-38B300E954C4}" srcOrd="4" destOrd="0" presId="urn:microsoft.com/office/officeart/2018/2/layout/IconVerticalSolidList"/>
    <dgm:cxn modelId="{2107DA09-D244-495A-A916-FABCFEC8798E}" type="presParOf" srcId="{2D22F522-EA50-481F-9DE8-38B300E954C4}" destId="{7827039C-22F2-458E-91F6-CBB3EB92F094}" srcOrd="0" destOrd="0" presId="urn:microsoft.com/office/officeart/2018/2/layout/IconVerticalSolidList"/>
    <dgm:cxn modelId="{68A9D786-0163-40C8-BC33-6D4C03D499B8}" type="presParOf" srcId="{2D22F522-EA50-481F-9DE8-38B300E954C4}" destId="{795CD774-3607-45D0-8DD9-5DDB0CA5657F}" srcOrd="1" destOrd="0" presId="urn:microsoft.com/office/officeart/2018/2/layout/IconVerticalSolidList"/>
    <dgm:cxn modelId="{E2E48CC5-22A5-4130-96C5-AE05672B47D7}" type="presParOf" srcId="{2D22F522-EA50-481F-9DE8-38B300E954C4}" destId="{EF4D7E87-EA80-42A0-8D4A-57EE5656B832}" srcOrd="2" destOrd="0" presId="urn:microsoft.com/office/officeart/2018/2/layout/IconVerticalSolidList"/>
    <dgm:cxn modelId="{C41A2EFD-EDC1-4CE1-B1AF-ECAB23B9104E}" type="presParOf" srcId="{2D22F522-EA50-481F-9DE8-38B300E954C4}" destId="{B0D6ACFB-FC09-44B6-9E8A-1ED70758D023}" srcOrd="3" destOrd="0" presId="urn:microsoft.com/office/officeart/2018/2/layout/IconVerticalSolidList"/>
    <dgm:cxn modelId="{B1AFF75F-E364-46BE-8C92-DD7594C876E9}" type="presParOf" srcId="{45C262FE-CC26-4B61-B471-36005CFB35CB}" destId="{6F8EECC9-25B0-4DCF-999C-9D659A94D5EB}" srcOrd="5" destOrd="0" presId="urn:microsoft.com/office/officeart/2018/2/layout/IconVerticalSolidList"/>
    <dgm:cxn modelId="{5E821780-3BBF-47C7-8F7F-FEC863042776}" type="presParOf" srcId="{45C262FE-CC26-4B61-B471-36005CFB35CB}" destId="{12F967D5-10A9-46EC-AD5B-45387F9E4F38}" srcOrd="6" destOrd="0" presId="urn:microsoft.com/office/officeart/2018/2/layout/IconVerticalSolidList"/>
    <dgm:cxn modelId="{BC5C0175-99B6-49D3-B0E9-F9080844490C}" type="presParOf" srcId="{12F967D5-10A9-46EC-AD5B-45387F9E4F38}" destId="{D1321889-2F44-45BB-B336-F94A8C9B5989}" srcOrd="0" destOrd="0" presId="urn:microsoft.com/office/officeart/2018/2/layout/IconVerticalSolidList"/>
    <dgm:cxn modelId="{34ADB089-43B9-4688-A027-EFBC3CF9F65F}" type="presParOf" srcId="{12F967D5-10A9-46EC-AD5B-45387F9E4F38}" destId="{F9D1EBA8-E890-4DD2-A969-E8EDC9ECD987}" srcOrd="1" destOrd="0" presId="urn:microsoft.com/office/officeart/2018/2/layout/IconVerticalSolidList"/>
    <dgm:cxn modelId="{9EF22AA5-DD0C-4669-A4BC-CFE1F28C02F0}" type="presParOf" srcId="{12F967D5-10A9-46EC-AD5B-45387F9E4F38}" destId="{AE4E6B23-204C-4CB1-AA70-43A40AD1E638}" srcOrd="2" destOrd="0" presId="urn:microsoft.com/office/officeart/2018/2/layout/IconVerticalSolidList"/>
    <dgm:cxn modelId="{ACDA74BD-3C9E-4A9B-9376-AC88A46E2048}" type="presParOf" srcId="{12F967D5-10A9-46EC-AD5B-45387F9E4F38}" destId="{4E3AD007-76B5-4770-B203-C980CD89C16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7680668-0576-4584-B2F1-99E535097154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7CF2CC1-4891-4917-9AA0-3300A12F7DD9}">
      <dgm:prSet custT="1"/>
      <dgm:spPr/>
      <dgm:t>
        <a:bodyPr/>
        <a:lstStyle/>
        <a:p>
          <a:r>
            <a:rPr lang="en-US" sz="1400" b="0" i="0" dirty="0">
              <a:latin typeface="Arial Black" panose="020B0A04020102020204" pitchFamily="34" charset="0"/>
            </a:rPr>
            <a:t>Align TikTok campaigns with brand values and target audiences (Agarwal &amp; Mittal, 2021).</a:t>
          </a:r>
          <a:endParaRPr lang="en-US" sz="1400" dirty="0">
            <a:latin typeface="Arial Black" panose="020B0A04020102020204" pitchFamily="34" charset="0"/>
          </a:endParaRPr>
        </a:p>
      </dgm:t>
    </dgm:pt>
    <dgm:pt modelId="{B25769C4-B062-43E0-887E-F8C3B15E15E8}" type="parTrans" cxnId="{08480994-111A-4F90-BC76-1BEEE268A562}">
      <dgm:prSet/>
      <dgm:spPr/>
      <dgm:t>
        <a:bodyPr/>
        <a:lstStyle/>
        <a:p>
          <a:endParaRPr lang="en-US"/>
        </a:p>
      </dgm:t>
    </dgm:pt>
    <dgm:pt modelId="{691591F8-5BBB-4916-93AF-E67CFD2CD595}" type="sibTrans" cxnId="{08480994-111A-4F90-BC76-1BEEE268A562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45195CBF-65E1-4BE6-A58C-4984BBCB5F4B}">
      <dgm:prSet custT="1"/>
      <dgm:spPr/>
      <dgm:t>
        <a:bodyPr/>
        <a:lstStyle/>
        <a:p>
          <a:r>
            <a:rPr lang="en-US" sz="1400" b="0" i="0" dirty="0">
              <a:latin typeface="Arial Black" panose="020B0A04020102020204" pitchFamily="34" charset="0"/>
            </a:rPr>
            <a:t>Balance creative experimentation with reliable performance metrics (TikTok for Business, 2022).</a:t>
          </a:r>
          <a:endParaRPr lang="en-US" sz="1400" dirty="0">
            <a:latin typeface="Arial Black" panose="020B0A04020102020204" pitchFamily="34" charset="0"/>
          </a:endParaRPr>
        </a:p>
      </dgm:t>
    </dgm:pt>
    <dgm:pt modelId="{E2B0F5DA-8BC6-48C3-957F-F16D568F5440}" type="parTrans" cxnId="{426A5F8A-6858-4F6E-B7A3-7EAE4B07793D}">
      <dgm:prSet/>
      <dgm:spPr/>
      <dgm:t>
        <a:bodyPr/>
        <a:lstStyle/>
        <a:p>
          <a:endParaRPr lang="en-US"/>
        </a:p>
      </dgm:t>
    </dgm:pt>
    <dgm:pt modelId="{82331ACD-B085-4259-942C-35C65A704600}" type="sibTrans" cxnId="{426A5F8A-6858-4F6E-B7A3-7EAE4B07793D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DB44D0B8-5481-4094-A6AF-A06F43312EEB}">
      <dgm:prSet custT="1"/>
      <dgm:spPr/>
      <dgm:t>
        <a:bodyPr/>
        <a:lstStyle/>
        <a:p>
          <a:r>
            <a:rPr lang="en-US" sz="1400" b="0" i="0" dirty="0">
              <a:latin typeface="Arial Black" panose="020B0A04020102020204" pitchFamily="34" charset="0"/>
            </a:rPr>
            <a:t>Prioritize ethical and transparent marketing practices to foster long-term trust (European Commission, 2020).</a:t>
          </a:r>
          <a:endParaRPr lang="en-US" sz="1400" dirty="0">
            <a:latin typeface="Arial Black" panose="020B0A04020102020204" pitchFamily="34" charset="0"/>
          </a:endParaRPr>
        </a:p>
      </dgm:t>
    </dgm:pt>
    <dgm:pt modelId="{FDF2CF85-9BFE-4DF1-8110-B076ADF40A30}" type="parTrans" cxnId="{E5C16C2C-FE92-46CB-8DA3-9A35FEB25DDD}">
      <dgm:prSet/>
      <dgm:spPr/>
      <dgm:t>
        <a:bodyPr/>
        <a:lstStyle/>
        <a:p>
          <a:endParaRPr lang="en-US"/>
        </a:p>
      </dgm:t>
    </dgm:pt>
    <dgm:pt modelId="{B4CC1A8B-2F1F-4B6C-AABA-6B0765DA317E}" type="sibTrans" cxnId="{E5C16C2C-FE92-46CB-8DA3-9A35FEB25DDD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D04527CA-91C3-490B-9635-42DDC5E2FD57}" type="pres">
      <dgm:prSet presAssocID="{97680668-0576-4584-B2F1-99E535097154}" presName="Name0" presStyleCnt="0">
        <dgm:presLayoutVars>
          <dgm:animLvl val="lvl"/>
          <dgm:resizeHandles val="exact"/>
        </dgm:presLayoutVars>
      </dgm:prSet>
      <dgm:spPr/>
    </dgm:pt>
    <dgm:pt modelId="{58DDCC4E-BB48-49A4-8AC5-5CBCB80F542E}" type="pres">
      <dgm:prSet presAssocID="{47CF2CC1-4891-4917-9AA0-3300A12F7DD9}" presName="compositeNode" presStyleCnt="0">
        <dgm:presLayoutVars>
          <dgm:bulletEnabled val="1"/>
        </dgm:presLayoutVars>
      </dgm:prSet>
      <dgm:spPr/>
    </dgm:pt>
    <dgm:pt modelId="{572B225C-AFF3-433A-9174-0ABC922574A5}" type="pres">
      <dgm:prSet presAssocID="{47CF2CC1-4891-4917-9AA0-3300A12F7DD9}" presName="bgRect" presStyleLbl="alignNode1" presStyleIdx="0" presStyleCnt="3"/>
      <dgm:spPr/>
    </dgm:pt>
    <dgm:pt modelId="{B07B6105-D63E-47DD-8D77-D900D41D30A4}" type="pres">
      <dgm:prSet presAssocID="{691591F8-5BBB-4916-93AF-E67CFD2CD595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D3491A91-6041-4CC9-9DDB-929AA7151F7F}" type="pres">
      <dgm:prSet presAssocID="{47CF2CC1-4891-4917-9AA0-3300A12F7DD9}" presName="nodeRect" presStyleLbl="alignNode1" presStyleIdx="0" presStyleCnt="3">
        <dgm:presLayoutVars>
          <dgm:bulletEnabled val="1"/>
        </dgm:presLayoutVars>
      </dgm:prSet>
      <dgm:spPr/>
    </dgm:pt>
    <dgm:pt modelId="{CD5E5348-06DD-491F-9AF1-788FE1CD81C9}" type="pres">
      <dgm:prSet presAssocID="{691591F8-5BBB-4916-93AF-E67CFD2CD595}" presName="sibTrans" presStyleCnt="0"/>
      <dgm:spPr/>
    </dgm:pt>
    <dgm:pt modelId="{DF66EE50-9A62-477A-8963-1E88DEC12AB6}" type="pres">
      <dgm:prSet presAssocID="{45195CBF-65E1-4BE6-A58C-4984BBCB5F4B}" presName="compositeNode" presStyleCnt="0">
        <dgm:presLayoutVars>
          <dgm:bulletEnabled val="1"/>
        </dgm:presLayoutVars>
      </dgm:prSet>
      <dgm:spPr/>
    </dgm:pt>
    <dgm:pt modelId="{1EA76507-75FA-4072-9D4C-278DA835F877}" type="pres">
      <dgm:prSet presAssocID="{45195CBF-65E1-4BE6-A58C-4984BBCB5F4B}" presName="bgRect" presStyleLbl="alignNode1" presStyleIdx="1" presStyleCnt="3"/>
      <dgm:spPr/>
    </dgm:pt>
    <dgm:pt modelId="{F6EEA154-25A0-4A8F-9857-D78469B25647}" type="pres">
      <dgm:prSet presAssocID="{82331ACD-B085-4259-942C-35C65A704600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3641D403-6ED4-46CA-80BA-27F791723E11}" type="pres">
      <dgm:prSet presAssocID="{45195CBF-65E1-4BE6-A58C-4984BBCB5F4B}" presName="nodeRect" presStyleLbl="alignNode1" presStyleIdx="1" presStyleCnt="3">
        <dgm:presLayoutVars>
          <dgm:bulletEnabled val="1"/>
        </dgm:presLayoutVars>
      </dgm:prSet>
      <dgm:spPr/>
    </dgm:pt>
    <dgm:pt modelId="{DF36BEFE-E4CF-4D8C-AF91-5CC33B38FE02}" type="pres">
      <dgm:prSet presAssocID="{82331ACD-B085-4259-942C-35C65A704600}" presName="sibTrans" presStyleCnt="0"/>
      <dgm:spPr/>
    </dgm:pt>
    <dgm:pt modelId="{28B778D6-D918-454F-8468-51540EFF4447}" type="pres">
      <dgm:prSet presAssocID="{DB44D0B8-5481-4094-A6AF-A06F43312EEB}" presName="compositeNode" presStyleCnt="0">
        <dgm:presLayoutVars>
          <dgm:bulletEnabled val="1"/>
        </dgm:presLayoutVars>
      </dgm:prSet>
      <dgm:spPr/>
    </dgm:pt>
    <dgm:pt modelId="{6AB71AE0-2CA6-4D41-B511-8FC8FFBC2FFB}" type="pres">
      <dgm:prSet presAssocID="{DB44D0B8-5481-4094-A6AF-A06F43312EEB}" presName="bgRect" presStyleLbl="alignNode1" presStyleIdx="2" presStyleCnt="3"/>
      <dgm:spPr/>
    </dgm:pt>
    <dgm:pt modelId="{D662B84A-B617-48E3-9252-DA1D001EB3B0}" type="pres">
      <dgm:prSet presAssocID="{B4CC1A8B-2F1F-4B6C-AABA-6B0765DA317E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475F7794-046D-40C7-86F6-8917B8AEC090}" type="pres">
      <dgm:prSet presAssocID="{DB44D0B8-5481-4094-A6AF-A06F43312EEB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F3E3DD14-24EE-4041-9BBE-18E78728B356}" type="presOf" srcId="{45195CBF-65E1-4BE6-A58C-4984BBCB5F4B}" destId="{3641D403-6ED4-46CA-80BA-27F791723E11}" srcOrd="1" destOrd="0" presId="urn:microsoft.com/office/officeart/2016/7/layout/LinearBlockProcessNumbered"/>
    <dgm:cxn modelId="{63F8BC24-1D36-4CB4-B486-3A63658B8F71}" type="presOf" srcId="{B4CC1A8B-2F1F-4B6C-AABA-6B0765DA317E}" destId="{D662B84A-B617-48E3-9252-DA1D001EB3B0}" srcOrd="0" destOrd="0" presId="urn:microsoft.com/office/officeart/2016/7/layout/LinearBlockProcessNumbered"/>
    <dgm:cxn modelId="{5E6ED125-1421-47D5-A4AF-E1CD9CE178BD}" type="presOf" srcId="{97680668-0576-4584-B2F1-99E535097154}" destId="{D04527CA-91C3-490B-9635-42DDC5E2FD57}" srcOrd="0" destOrd="0" presId="urn:microsoft.com/office/officeart/2016/7/layout/LinearBlockProcessNumbered"/>
    <dgm:cxn modelId="{E5C16C2C-FE92-46CB-8DA3-9A35FEB25DDD}" srcId="{97680668-0576-4584-B2F1-99E535097154}" destId="{DB44D0B8-5481-4094-A6AF-A06F43312EEB}" srcOrd="2" destOrd="0" parTransId="{FDF2CF85-9BFE-4DF1-8110-B076ADF40A30}" sibTransId="{B4CC1A8B-2F1F-4B6C-AABA-6B0765DA317E}"/>
    <dgm:cxn modelId="{A43D7E73-FD72-4258-9040-A7DB29129D26}" type="presOf" srcId="{47CF2CC1-4891-4917-9AA0-3300A12F7DD9}" destId="{D3491A91-6041-4CC9-9DDB-929AA7151F7F}" srcOrd="1" destOrd="0" presId="urn:microsoft.com/office/officeart/2016/7/layout/LinearBlockProcessNumbered"/>
    <dgm:cxn modelId="{E9E6AA80-37DB-4A1B-9D00-C4A3AC0F10DB}" type="presOf" srcId="{DB44D0B8-5481-4094-A6AF-A06F43312EEB}" destId="{6AB71AE0-2CA6-4D41-B511-8FC8FFBC2FFB}" srcOrd="0" destOrd="0" presId="urn:microsoft.com/office/officeart/2016/7/layout/LinearBlockProcessNumbered"/>
    <dgm:cxn modelId="{FC00CB86-FE6C-400C-9618-9ECB6E1A267E}" type="presOf" srcId="{45195CBF-65E1-4BE6-A58C-4984BBCB5F4B}" destId="{1EA76507-75FA-4072-9D4C-278DA835F877}" srcOrd="0" destOrd="0" presId="urn:microsoft.com/office/officeart/2016/7/layout/LinearBlockProcessNumbered"/>
    <dgm:cxn modelId="{426A5F8A-6858-4F6E-B7A3-7EAE4B07793D}" srcId="{97680668-0576-4584-B2F1-99E535097154}" destId="{45195CBF-65E1-4BE6-A58C-4984BBCB5F4B}" srcOrd="1" destOrd="0" parTransId="{E2B0F5DA-8BC6-48C3-957F-F16D568F5440}" sibTransId="{82331ACD-B085-4259-942C-35C65A704600}"/>
    <dgm:cxn modelId="{F8DAC88D-D0A5-4BBE-AFFA-D40E932BF0BD}" type="presOf" srcId="{82331ACD-B085-4259-942C-35C65A704600}" destId="{F6EEA154-25A0-4A8F-9857-D78469B25647}" srcOrd="0" destOrd="0" presId="urn:microsoft.com/office/officeart/2016/7/layout/LinearBlockProcessNumbered"/>
    <dgm:cxn modelId="{08480994-111A-4F90-BC76-1BEEE268A562}" srcId="{97680668-0576-4584-B2F1-99E535097154}" destId="{47CF2CC1-4891-4917-9AA0-3300A12F7DD9}" srcOrd="0" destOrd="0" parTransId="{B25769C4-B062-43E0-887E-F8C3B15E15E8}" sibTransId="{691591F8-5BBB-4916-93AF-E67CFD2CD595}"/>
    <dgm:cxn modelId="{648746A4-BFEB-469E-A62E-C90BF1DCDA7A}" type="presOf" srcId="{DB44D0B8-5481-4094-A6AF-A06F43312EEB}" destId="{475F7794-046D-40C7-86F6-8917B8AEC090}" srcOrd="1" destOrd="0" presId="urn:microsoft.com/office/officeart/2016/7/layout/LinearBlockProcessNumbered"/>
    <dgm:cxn modelId="{A5076AA9-6802-48DB-BFF0-2CD365A11280}" type="presOf" srcId="{47CF2CC1-4891-4917-9AA0-3300A12F7DD9}" destId="{572B225C-AFF3-433A-9174-0ABC922574A5}" srcOrd="0" destOrd="0" presId="urn:microsoft.com/office/officeart/2016/7/layout/LinearBlockProcessNumbered"/>
    <dgm:cxn modelId="{FF1706BD-0824-4A85-847B-71D2371A6B56}" type="presOf" srcId="{691591F8-5BBB-4916-93AF-E67CFD2CD595}" destId="{B07B6105-D63E-47DD-8D77-D900D41D30A4}" srcOrd="0" destOrd="0" presId="urn:microsoft.com/office/officeart/2016/7/layout/LinearBlockProcessNumbered"/>
    <dgm:cxn modelId="{341476BC-7787-4E59-8D90-5D940A86034F}" type="presParOf" srcId="{D04527CA-91C3-490B-9635-42DDC5E2FD57}" destId="{58DDCC4E-BB48-49A4-8AC5-5CBCB80F542E}" srcOrd="0" destOrd="0" presId="urn:microsoft.com/office/officeart/2016/7/layout/LinearBlockProcessNumbered"/>
    <dgm:cxn modelId="{B5774A2A-0D4F-4279-B134-463B89838AF9}" type="presParOf" srcId="{58DDCC4E-BB48-49A4-8AC5-5CBCB80F542E}" destId="{572B225C-AFF3-433A-9174-0ABC922574A5}" srcOrd="0" destOrd="0" presId="urn:microsoft.com/office/officeart/2016/7/layout/LinearBlockProcessNumbered"/>
    <dgm:cxn modelId="{13860FCF-6298-4D14-A9A0-B4F0BC737F45}" type="presParOf" srcId="{58DDCC4E-BB48-49A4-8AC5-5CBCB80F542E}" destId="{B07B6105-D63E-47DD-8D77-D900D41D30A4}" srcOrd="1" destOrd="0" presId="urn:microsoft.com/office/officeart/2016/7/layout/LinearBlockProcessNumbered"/>
    <dgm:cxn modelId="{DB8A6795-1CA2-4EC5-958F-81B4335EC6B5}" type="presParOf" srcId="{58DDCC4E-BB48-49A4-8AC5-5CBCB80F542E}" destId="{D3491A91-6041-4CC9-9DDB-929AA7151F7F}" srcOrd="2" destOrd="0" presId="urn:microsoft.com/office/officeart/2016/7/layout/LinearBlockProcessNumbered"/>
    <dgm:cxn modelId="{813B9EE5-A89A-4B38-9B9F-14B31F959AC6}" type="presParOf" srcId="{D04527CA-91C3-490B-9635-42DDC5E2FD57}" destId="{CD5E5348-06DD-491F-9AF1-788FE1CD81C9}" srcOrd="1" destOrd="0" presId="urn:microsoft.com/office/officeart/2016/7/layout/LinearBlockProcessNumbered"/>
    <dgm:cxn modelId="{F098AD5E-9423-4878-9A0E-0711ACF9C546}" type="presParOf" srcId="{D04527CA-91C3-490B-9635-42DDC5E2FD57}" destId="{DF66EE50-9A62-477A-8963-1E88DEC12AB6}" srcOrd="2" destOrd="0" presId="urn:microsoft.com/office/officeart/2016/7/layout/LinearBlockProcessNumbered"/>
    <dgm:cxn modelId="{CF437C43-15D5-4216-A7DA-5F841D8C0F96}" type="presParOf" srcId="{DF66EE50-9A62-477A-8963-1E88DEC12AB6}" destId="{1EA76507-75FA-4072-9D4C-278DA835F877}" srcOrd="0" destOrd="0" presId="urn:microsoft.com/office/officeart/2016/7/layout/LinearBlockProcessNumbered"/>
    <dgm:cxn modelId="{CFA1DE7C-F447-4EDB-ADCE-8D4D21EF6A45}" type="presParOf" srcId="{DF66EE50-9A62-477A-8963-1E88DEC12AB6}" destId="{F6EEA154-25A0-4A8F-9857-D78469B25647}" srcOrd="1" destOrd="0" presId="urn:microsoft.com/office/officeart/2016/7/layout/LinearBlockProcessNumbered"/>
    <dgm:cxn modelId="{6179D979-3935-4267-8315-4C87837D4BC5}" type="presParOf" srcId="{DF66EE50-9A62-477A-8963-1E88DEC12AB6}" destId="{3641D403-6ED4-46CA-80BA-27F791723E11}" srcOrd="2" destOrd="0" presId="urn:microsoft.com/office/officeart/2016/7/layout/LinearBlockProcessNumbered"/>
    <dgm:cxn modelId="{A6676098-6B5D-4FCA-94B5-650217B19443}" type="presParOf" srcId="{D04527CA-91C3-490B-9635-42DDC5E2FD57}" destId="{DF36BEFE-E4CF-4D8C-AF91-5CC33B38FE02}" srcOrd="3" destOrd="0" presId="urn:microsoft.com/office/officeart/2016/7/layout/LinearBlockProcessNumbered"/>
    <dgm:cxn modelId="{9C4C60C4-E317-4B8A-A277-5419FE0EC84B}" type="presParOf" srcId="{D04527CA-91C3-490B-9635-42DDC5E2FD57}" destId="{28B778D6-D918-454F-8468-51540EFF4447}" srcOrd="4" destOrd="0" presId="urn:microsoft.com/office/officeart/2016/7/layout/LinearBlockProcessNumbered"/>
    <dgm:cxn modelId="{3E96E225-5A28-4DA0-A12D-CEB9C6A0109C}" type="presParOf" srcId="{28B778D6-D918-454F-8468-51540EFF4447}" destId="{6AB71AE0-2CA6-4D41-B511-8FC8FFBC2FFB}" srcOrd="0" destOrd="0" presId="urn:microsoft.com/office/officeart/2016/7/layout/LinearBlockProcessNumbered"/>
    <dgm:cxn modelId="{85958CB5-4A21-4065-ACD1-D1188DBA8B70}" type="presParOf" srcId="{28B778D6-D918-454F-8468-51540EFF4447}" destId="{D662B84A-B617-48E3-9252-DA1D001EB3B0}" srcOrd="1" destOrd="0" presId="urn:microsoft.com/office/officeart/2016/7/layout/LinearBlockProcessNumbered"/>
    <dgm:cxn modelId="{843573B6-D123-4424-B7C0-A8C2CF8CB857}" type="presParOf" srcId="{28B778D6-D918-454F-8468-51540EFF4447}" destId="{475F7794-046D-40C7-86F6-8917B8AEC090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8D20FD-55A4-4B76-ABBB-F39581BCF206}">
      <dsp:nvSpPr>
        <dsp:cNvPr id="0" name=""/>
        <dsp:cNvSpPr/>
      </dsp:nvSpPr>
      <dsp:spPr>
        <a:xfrm>
          <a:off x="0" y="1786"/>
          <a:ext cx="5122606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6F41D14-903B-4132-BA8D-59109DFFF993}">
      <dsp:nvSpPr>
        <dsp:cNvPr id="0" name=""/>
        <dsp:cNvSpPr/>
      </dsp:nvSpPr>
      <dsp:spPr>
        <a:xfrm>
          <a:off x="0" y="1786"/>
          <a:ext cx="5122606" cy="1218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TikTok: Over 1 billion active users globally (Data </a:t>
          </a:r>
          <a:r>
            <a:rPr lang="en-GB" sz="1400" b="0" i="0" kern="1200" dirty="0" err="1">
              <a:latin typeface="Arial" panose="020B0604020202020204" pitchFamily="34" charset="0"/>
              <a:cs typeface="Arial" panose="020B0604020202020204" pitchFamily="34" charset="0"/>
            </a:rPr>
            <a:t>Reportal</a:t>
          </a:r>
          <a:r>
            <a:rPr lang="en-GB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, 2023)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786"/>
        <a:ext cx="5122606" cy="1218372"/>
      </dsp:txXfrm>
    </dsp:sp>
    <dsp:sp modelId="{4ACEAAE7-2494-4C50-9614-B431FD8C2C65}">
      <dsp:nvSpPr>
        <dsp:cNvPr id="0" name=""/>
        <dsp:cNvSpPr/>
      </dsp:nvSpPr>
      <dsp:spPr>
        <a:xfrm>
          <a:off x="0" y="1220158"/>
          <a:ext cx="5122606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B50C36B-F525-4494-B136-EB4FD73664E3}">
      <dsp:nvSpPr>
        <dsp:cNvPr id="0" name=""/>
        <dsp:cNvSpPr/>
      </dsp:nvSpPr>
      <dsp:spPr>
        <a:xfrm>
          <a:off x="0" y="1220158"/>
          <a:ext cx="5122606" cy="1218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Particularly popular among Gen Z and Millennials (Anderson, 2020)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220158"/>
        <a:ext cx="5122606" cy="1218372"/>
      </dsp:txXfrm>
    </dsp:sp>
    <dsp:sp modelId="{0684B45A-A043-4F89-B318-A0F622319876}">
      <dsp:nvSpPr>
        <dsp:cNvPr id="0" name=""/>
        <dsp:cNvSpPr/>
      </dsp:nvSpPr>
      <dsp:spPr>
        <a:xfrm>
          <a:off x="0" y="2438530"/>
          <a:ext cx="5122606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1BAEBD0-0FD4-4D01-8212-5CBC60D3C32D}">
      <dsp:nvSpPr>
        <dsp:cNvPr id="0" name=""/>
        <dsp:cNvSpPr/>
      </dsp:nvSpPr>
      <dsp:spPr>
        <a:xfrm>
          <a:off x="0" y="2438530"/>
          <a:ext cx="5122606" cy="1218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Short-form video format fosters creativity and user engagement (Jin &amp; Ryu, 2020)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438530"/>
        <a:ext cx="5122606" cy="12183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AC3174-C16D-44F4-861F-BD3774CA1E74}">
      <dsp:nvSpPr>
        <dsp:cNvPr id="0" name=""/>
        <dsp:cNvSpPr/>
      </dsp:nvSpPr>
      <dsp:spPr>
        <a:xfrm>
          <a:off x="0" y="33664"/>
          <a:ext cx="6578592" cy="80496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High user engagement and viral reach (Datar portal, 2023)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295" y="72959"/>
        <a:ext cx="6500002" cy="726370"/>
      </dsp:txXfrm>
    </dsp:sp>
    <dsp:sp modelId="{D5487639-CD21-4CFD-80E4-4131B962976D}">
      <dsp:nvSpPr>
        <dsp:cNvPr id="0" name=""/>
        <dsp:cNvSpPr/>
      </dsp:nvSpPr>
      <dsp:spPr>
        <a:xfrm>
          <a:off x="0" y="962464"/>
          <a:ext cx="6578592" cy="80496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Access to niche influencer networks.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295" y="1001759"/>
        <a:ext cx="6500002" cy="726370"/>
      </dsp:txXfrm>
    </dsp:sp>
    <dsp:sp modelId="{9B089237-852C-44B4-8CC8-020663892F19}">
      <dsp:nvSpPr>
        <dsp:cNvPr id="0" name=""/>
        <dsp:cNvSpPr/>
      </dsp:nvSpPr>
      <dsp:spPr>
        <a:xfrm>
          <a:off x="0" y="1891264"/>
          <a:ext cx="6578592" cy="80496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Authentic, creative branding opportunities (Agarwal &amp; Mittal, 2021)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295" y="1930559"/>
        <a:ext cx="6500002" cy="726370"/>
      </dsp:txXfrm>
    </dsp:sp>
    <dsp:sp modelId="{400D450B-4483-4895-B5C5-846740C250C5}">
      <dsp:nvSpPr>
        <dsp:cNvPr id="0" name=""/>
        <dsp:cNvSpPr/>
      </dsp:nvSpPr>
      <dsp:spPr>
        <a:xfrm>
          <a:off x="0" y="2820064"/>
          <a:ext cx="6578592" cy="80496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Robust analytics tools to refine strategy.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295" y="2859359"/>
        <a:ext cx="6500002" cy="7263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E292A8-F925-43D5-8EA7-3EFB250736CC}">
      <dsp:nvSpPr>
        <dsp:cNvPr id="0" name=""/>
        <dsp:cNvSpPr/>
      </dsp:nvSpPr>
      <dsp:spPr>
        <a:xfrm>
          <a:off x="0" y="71381"/>
          <a:ext cx="7153602" cy="804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Continuous demand for fresh, engaging content.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295" y="110676"/>
        <a:ext cx="7075012" cy="726370"/>
      </dsp:txXfrm>
    </dsp:sp>
    <dsp:sp modelId="{111579CF-0F9B-4EA6-A1DD-B7079343D81F}">
      <dsp:nvSpPr>
        <dsp:cNvPr id="0" name=""/>
        <dsp:cNvSpPr/>
      </dsp:nvSpPr>
      <dsp:spPr>
        <a:xfrm>
          <a:off x="0" y="962464"/>
          <a:ext cx="7153602" cy="804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Younger audience may not align with all brand demographics (Anderson, 2020).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295" y="1001759"/>
        <a:ext cx="7075012" cy="726370"/>
      </dsp:txXfrm>
    </dsp:sp>
    <dsp:sp modelId="{9AC970FA-75BB-449A-8BF3-A07D1F626C2C}">
      <dsp:nvSpPr>
        <dsp:cNvPr id="0" name=""/>
        <dsp:cNvSpPr/>
      </dsp:nvSpPr>
      <dsp:spPr>
        <a:xfrm>
          <a:off x="0" y="1891264"/>
          <a:ext cx="7153602" cy="804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Difficulty in measuring direct return on investment (Business Insider, 2021).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295" y="1930559"/>
        <a:ext cx="7075012" cy="726370"/>
      </dsp:txXfrm>
    </dsp:sp>
    <dsp:sp modelId="{784A38C6-31D5-4A86-BE86-AD3CC0D6267F}">
      <dsp:nvSpPr>
        <dsp:cNvPr id="0" name=""/>
        <dsp:cNvSpPr/>
      </dsp:nvSpPr>
      <dsp:spPr>
        <a:xfrm>
          <a:off x="0" y="2820064"/>
          <a:ext cx="7153602" cy="804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Increasing competition as more brands enter the space.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295" y="2859359"/>
        <a:ext cx="7075012" cy="72637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F4F3D5-38D1-4498-8E2C-D5E53E82C010}">
      <dsp:nvSpPr>
        <dsp:cNvPr id="0" name=""/>
        <dsp:cNvSpPr/>
      </dsp:nvSpPr>
      <dsp:spPr>
        <a:xfrm>
          <a:off x="0" y="1518"/>
          <a:ext cx="5122606" cy="76961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D03A5D-1785-4E94-9779-9B939D743FB8}">
      <dsp:nvSpPr>
        <dsp:cNvPr id="0" name=""/>
        <dsp:cNvSpPr/>
      </dsp:nvSpPr>
      <dsp:spPr>
        <a:xfrm>
          <a:off x="232807" y="174680"/>
          <a:ext cx="423286" cy="4232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24C384-845F-46CE-BDF7-60769A93B22D}">
      <dsp:nvSpPr>
        <dsp:cNvPr id="0" name=""/>
        <dsp:cNvSpPr/>
      </dsp:nvSpPr>
      <dsp:spPr>
        <a:xfrm>
          <a:off x="888900" y="1518"/>
          <a:ext cx="4233705" cy="769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450" tIns="81450" rIns="81450" bIns="8145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Data privacy concerns, including potential foreign access (</a:t>
          </a:r>
          <a:r>
            <a:rPr lang="en-GB" sz="1400" b="0" i="0" kern="1200" dirty="0" err="1">
              <a:latin typeface="Arial" panose="020B0604020202020204" pitchFamily="34" charset="0"/>
              <a:cs typeface="Arial" panose="020B0604020202020204" pitchFamily="34" charset="0"/>
            </a:rPr>
            <a:t>Mozur</a:t>
          </a:r>
          <a:r>
            <a:rPr lang="en-GB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, 2019).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88900" y="1518"/>
        <a:ext cx="4233705" cy="769610"/>
      </dsp:txXfrm>
    </dsp:sp>
    <dsp:sp modelId="{11D98A97-E3E2-4766-AF8E-6290888122B7}">
      <dsp:nvSpPr>
        <dsp:cNvPr id="0" name=""/>
        <dsp:cNvSpPr/>
      </dsp:nvSpPr>
      <dsp:spPr>
        <a:xfrm>
          <a:off x="0" y="963532"/>
          <a:ext cx="5122606" cy="76961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6061DD-A82C-4151-9A4E-A33B52B1150E}">
      <dsp:nvSpPr>
        <dsp:cNvPr id="0" name=""/>
        <dsp:cNvSpPr/>
      </dsp:nvSpPr>
      <dsp:spPr>
        <a:xfrm>
          <a:off x="232807" y="1136694"/>
          <a:ext cx="423286" cy="4232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B477BF-6931-4FC0-942C-76F722FABE4D}">
      <dsp:nvSpPr>
        <dsp:cNvPr id="0" name=""/>
        <dsp:cNvSpPr/>
      </dsp:nvSpPr>
      <dsp:spPr>
        <a:xfrm>
          <a:off x="888900" y="963532"/>
          <a:ext cx="4233705" cy="769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450" tIns="81450" rIns="81450" bIns="8145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User consent and targeted advertising transparency (European Commission, 2020)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88900" y="963532"/>
        <a:ext cx="4233705" cy="769610"/>
      </dsp:txXfrm>
    </dsp:sp>
    <dsp:sp modelId="{7827039C-22F2-458E-91F6-CBB3EB92F094}">
      <dsp:nvSpPr>
        <dsp:cNvPr id="0" name=""/>
        <dsp:cNvSpPr/>
      </dsp:nvSpPr>
      <dsp:spPr>
        <a:xfrm>
          <a:off x="0" y="1925545"/>
          <a:ext cx="5122606" cy="76961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5CD774-3607-45D0-8DD9-5DDB0CA5657F}">
      <dsp:nvSpPr>
        <dsp:cNvPr id="0" name=""/>
        <dsp:cNvSpPr/>
      </dsp:nvSpPr>
      <dsp:spPr>
        <a:xfrm>
          <a:off x="232807" y="2098708"/>
          <a:ext cx="423286" cy="4232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D6ACFB-FC09-44B6-9E8A-1ED70758D023}">
      <dsp:nvSpPr>
        <dsp:cNvPr id="0" name=""/>
        <dsp:cNvSpPr/>
      </dsp:nvSpPr>
      <dsp:spPr>
        <a:xfrm>
          <a:off x="888900" y="1925545"/>
          <a:ext cx="4233705" cy="769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450" tIns="81450" rIns="81450" bIns="8145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Need to avoid cultural insensitivity and misrepresentation.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88900" y="1925545"/>
        <a:ext cx="4233705" cy="769610"/>
      </dsp:txXfrm>
    </dsp:sp>
    <dsp:sp modelId="{D1321889-2F44-45BB-B336-F94A8C9B5989}">
      <dsp:nvSpPr>
        <dsp:cNvPr id="0" name=""/>
        <dsp:cNvSpPr/>
      </dsp:nvSpPr>
      <dsp:spPr>
        <a:xfrm>
          <a:off x="0" y="2887559"/>
          <a:ext cx="5122606" cy="76961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D1EBA8-E890-4DD2-A969-E8EDC9ECD987}">
      <dsp:nvSpPr>
        <dsp:cNvPr id="0" name=""/>
        <dsp:cNvSpPr/>
      </dsp:nvSpPr>
      <dsp:spPr>
        <a:xfrm>
          <a:off x="232807" y="3060722"/>
          <a:ext cx="423286" cy="42328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3AD007-76B5-4770-B203-C980CD89C163}">
      <dsp:nvSpPr>
        <dsp:cNvPr id="0" name=""/>
        <dsp:cNvSpPr/>
      </dsp:nvSpPr>
      <dsp:spPr>
        <a:xfrm>
          <a:off x="888900" y="2887559"/>
          <a:ext cx="4233705" cy="769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450" tIns="81450" rIns="81450" bIns="8145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Ensuring influencer disclosures to maintain trust (FTC, 2019)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88900" y="2887559"/>
        <a:ext cx="4233705" cy="7696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2B225C-AFF3-433A-9174-0ABC922574A5}">
      <dsp:nvSpPr>
        <dsp:cNvPr id="0" name=""/>
        <dsp:cNvSpPr/>
      </dsp:nvSpPr>
      <dsp:spPr>
        <a:xfrm>
          <a:off x="851" y="0"/>
          <a:ext cx="3447363" cy="34042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523" tIns="0" rIns="340523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Arial Black" panose="020B0A04020102020204" pitchFamily="34" charset="0"/>
            </a:rPr>
            <a:t>Align TikTok campaigns with brand values and target audiences (Agarwal &amp; Mittal, 2021).</a:t>
          </a:r>
          <a:endParaRPr lang="en-US" sz="1400" kern="1200" dirty="0">
            <a:latin typeface="Arial Black" panose="020B0A04020102020204" pitchFamily="34" charset="0"/>
          </a:endParaRPr>
        </a:p>
      </dsp:txBody>
      <dsp:txXfrm>
        <a:off x="851" y="1361710"/>
        <a:ext cx="3447363" cy="2042566"/>
      </dsp:txXfrm>
    </dsp:sp>
    <dsp:sp modelId="{B07B6105-D63E-47DD-8D77-D900D41D30A4}">
      <dsp:nvSpPr>
        <dsp:cNvPr id="0" name=""/>
        <dsp:cNvSpPr/>
      </dsp:nvSpPr>
      <dsp:spPr>
        <a:xfrm>
          <a:off x="851" y="0"/>
          <a:ext cx="3447363" cy="1361710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523" tIns="165100" rIns="340523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851" y="0"/>
        <a:ext cx="3447363" cy="1361710"/>
      </dsp:txXfrm>
    </dsp:sp>
    <dsp:sp modelId="{1EA76507-75FA-4072-9D4C-278DA835F877}">
      <dsp:nvSpPr>
        <dsp:cNvPr id="0" name=""/>
        <dsp:cNvSpPr/>
      </dsp:nvSpPr>
      <dsp:spPr>
        <a:xfrm>
          <a:off x="3724003" y="0"/>
          <a:ext cx="3447363" cy="34042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523" tIns="0" rIns="340523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Arial Black" panose="020B0A04020102020204" pitchFamily="34" charset="0"/>
            </a:rPr>
            <a:t>Balance creative experimentation with reliable performance metrics (TikTok for Business, 2022).</a:t>
          </a:r>
          <a:endParaRPr lang="en-US" sz="1400" kern="1200" dirty="0">
            <a:latin typeface="Arial Black" panose="020B0A04020102020204" pitchFamily="34" charset="0"/>
          </a:endParaRPr>
        </a:p>
      </dsp:txBody>
      <dsp:txXfrm>
        <a:off x="3724003" y="1361710"/>
        <a:ext cx="3447363" cy="2042566"/>
      </dsp:txXfrm>
    </dsp:sp>
    <dsp:sp modelId="{F6EEA154-25A0-4A8F-9857-D78469B25647}">
      <dsp:nvSpPr>
        <dsp:cNvPr id="0" name=""/>
        <dsp:cNvSpPr/>
      </dsp:nvSpPr>
      <dsp:spPr>
        <a:xfrm>
          <a:off x="3724003" y="0"/>
          <a:ext cx="3447363" cy="1361710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523" tIns="165100" rIns="340523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724003" y="0"/>
        <a:ext cx="3447363" cy="1361710"/>
      </dsp:txXfrm>
    </dsp:sp>
    <dsp:sp modelId="{6AB71AE0-2CA6-4D41-B511-8FC8FFBC2FFB}">
      <dsp:nvSpPr>
        <dsp:cNvPr id="0" name=""/>
        <dsp:cNvSpPr/>
      </dsp:nvSpPr>
      <dsp:spPr>
        <a:xfrm>
          <a:off x="7447155" y="0"/>
          <a:ext cx="3447363" cy="34042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523" tIns="0" rIns="340523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Arial Black" panose="020B0A04020102020204" pitchFamily="34" charset="0"/>
            </a:rPr>
            <a:t>Prioritize ethical and transparent marketing practices to foster long-term trust (European Commission, 2020).</a:t>
          </a:r>
          <a:endParaRPr lang="en-US" sz="1400" kern="1200" dirty="0">
            <a:latin typeface="Arial Black" panose="020B0A04020102020204" pitchFamily="34" charset="0"/>
          </a:endParaRPr>
        </a:p>
      </dsp:txBody>
      <dsp:txXfrm>
        <a:off x="7447155" y="1361710"/>
        <a:ext cx="3447363" cy="2042566"/>
      </dsp:txXfrm>
    </dsp:sp>
    <dsp:sp modelId="{D662B84A-B617-48E3-9252-DA1D001EB3B0}">
      <dsp:nvSpPr>
        <dsp:cNvPr id="0" name=""/>
        <dsp:cNvSpPr/>
      </dsp:nvSpPr>
      <dsp:spPr>
        <a:xfrm>
          <a:off x="7447155" y="0"/>
          <a:ext cx="3447363" cy="1361710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523" tIns="165100" rIns="340523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7447155" y="0"/>
        <a:ext cx="3447363" cy="13617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1428A-7F8A-4F3B-94DD-42B8F608ABD3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2A0B9-D391-4345-A76B-6808789C0C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545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1428A-7F8A-4F3B-94DD-42B8F608ABD3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2A0B9-D391-4345-A76B-6808789C0C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2677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1428A-7F8A-4F3B-94DD-42B8F608ABD3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2A0B9-D391-4345-A76B-6808789C0C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794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1428A-7F8A-4F3B-94DD-42B8F608ABD3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2A0B9-D391-4345-A76B-6808789C0C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701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1428A-7F8A-4F3B-94DD-42B8F608ABD3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2A0B9-D391-4345-A76B-6808789C0C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2157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1428A-7F8A-4F3B-94DD-42B8F608ABD3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2A0B9-D391-4345-A76B-6808789C0C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47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1428A-7F8A-4F3B-94DD-42B8F608ABD3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2A0B9-D391-4345-A76B-6808789C0C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1273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1428A-7F8A-4F3B-94DD-42B8F608ABD3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2A0B9-D391-4345-A76B-6808789C0C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979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1428A-7F8A-4F3B-94DD-42B8F608ABD3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2A0B9-D391-4345-A76B-6808789C0C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4537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1428A-7F8A-4F3B-94DD-42B8F608ABD3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2A0B9-D391-4345-A76B-6808789C0C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3025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1428A-7F8A-4F3B-94DD-42B8F608ABD3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2A0B9-D391-4345-A76B-6808789C0C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94475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1428A-7F8A-4F3B-94DD-42B8F608ABD3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2A0B9-D391-4345-A76B-6808789C0C2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988693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1428A-7F8A-4F3B-94DD-42B8F608ABD3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2A0B9-D391-4345-A76B-6808789C0C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22003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1428A-7F8A-4F3B-94DD-42B8F608ABD3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2A0B9-D391-4345-A76B-6808789C0C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6481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1428A-7F8A-4F3B-94DD-42B8F608ABD3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2A0B9-D391-4345-A76B-6808789C0C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2703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1428A-7F8A-4F3B-94DD-42B8F608ABD3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2A0B9-D391-4345-A76B-6808789C0C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637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1428A-7F8A-4F3B-94DD-42B8F608ABD3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2A0B9-D391-4345-A76B-6808789C0C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478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AC1428A-7F8A-4F3B-94DD-42B8F608ABD3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42A0B9-D391-4345-A76B-6808789C0C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01318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13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E92A8BB-07B9-40DB-984F-2CB1A2535B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"/>
            <a:ext cx="12191695" cy="473074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CDDB745-6C26-4B79-9EF2-08E3E4AB90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Freeform 16">
            <a:extLst>
              <a:ext uri="{FF2B5EF4-FFF2-40B4-BE49-F238E27FC236}">
                <a16:creationId xmlns:a16="http://schemas.microsoft.com/office/drawing/2014/main" id="{80B3FE6C-0A59-4114-88CB-3C3172D6A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2835162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17C58D-0973-454E-B741-436623C2A0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457" y="640082"/>
            <a:ext cx="9711377" cy="278891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DA3A238-516A-4076-B3C2-230D913508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136999"/>
            <a:ext cx="12191696" cy="3721001"/>
          </a:xfrm>
          <a:custGeom>
            <a:avLst/>
            <a:gdLst>
              <a:gd name="connsiteX0" fmla="*/ 1 w 12191696"/>
              <a:gd name="connsiteY0" fmla="*/ 0 h 3721001"/>
              <a:gd name="connsiteX1" fmla="*/ 71932 w 12191696"/>
              <a:gd name="connsiteY1" fmla="*/ 12261 h 3721001"/>
              <a:gd name="connsiteX2" fmla="*/ 282849 w 12191696"/>
              <a:gd name="connsiteY2" fmla="*/ 48342 h 3721001"/>
              <a:gd name="connsiteX3" fmla="*/ 436464 w 12191696"/>
              <a:gd name="connsiteY3" fmla="*/ 73565 h 3721001"/>
              <a:gd name="connsiteX4" fmla="*/ 619339 w 12191696"/>
              <a:gd name="connsiteY4" fmla="*/ 100188 h 3721001"/>
              <a:gd name="connsiteX5" fmla="*/ 836351 w 12191696"/>
              <a:gd name="connsiteY5" fmla="*/ 132066 h 3721001"/>
              <a:gd name="connsiteX6" fmla="*/ 1076528 w 12191696"/>
              <a:gd name="connsiteY6" fmla="*/ 165696 h 3721001"/>
              <a:gd name="connsiteX7" fmla="*/ 1347183 w 12191696"/>
              <a:gd name="connsiteY7" fmla="*/ 201077 h 3721001"/>
              <a:gd name="connsiteX8" fmla="*/ 1642223 w 12191696"/>
              <a:gd name="connsiteY8" fmla="*/ 238560 h 3721001"/>
              <a:gd name="connsiteX9" fmla="*/ 1962864 w 12191696"/>
              <a:gd name="connsiteY9" fmla="*/ 276043 h 3721001"/>
              <a:gd name="connsiteX10" fmla="*/ 2304232 w 12191696"/>
              <a:gd name="connsiteY10" fmla="*/ 314226 h 3721001"/>
              <a:gd name="connsiteX11" fmla="*/ 2672421 w 12191696"/>
              <a:gd name="connsiteY11" fmla="*/ 349608 h 3721001"/>
              <a:gd name="connsiteX12" fmla="*/ 3057678 w 12191696"/>
              <a:gd name="connsiteY12" fmla="*/ 383588 h 3721001"/>
              <a:gd name="connsiteX13" fmla="*/ 3464881 w 12191696"/>
              <a:gd name="connsiteY13" fmla="*/ 414415 h 3721001"/>
              <a:gd name="connsiteX14" fmla="*/ 3889152 w 12191696"/>
              <a:gd name="connsiteY14" fmla="*/ 443841 h 3721001"/>
              <a:gd name="connsiteX15" fmla="*/ 4331710 w 12191696"/>
              <a:gd name="connsiteY15" fmla="*/ 471515 h 3721001"/>
              <a:gd name="connsiteX16" fmla="*/ 4558476 w 12191696"/>
              <a:gd name="connsiteY16" fmla="*/ 481324 h 3721001"/>
              <a:gd name="connsiteX17" fmla="*/ 4790118 w 12191696"/>
              <a:gd name="connsiteY17" fmla="*/ 492183 h 3721001"/>
              <a:gd name="connsiteX18" fmla="*/ 5025418 w 12191696"/>
              <a:gd name="connsiteY18" fmla="*/ 502342 h 3721001"/>
              <a:gd name="connsiteX19" fmla="*/ 5261937 w 12191696"/>
              <a:gd name="connsiteY19" fmla="*/ 508998 h 3721001"/>
              <a:gd name="connsiteX20" fmla="*/ 5503333 w 12191696"/>
              <a:gd name="connsiteY20" fmla="*/ 514953 h 3721001"/>
              <a:gd name="connsiteX21" fmla="*/ 5747166 w 12191696"/>
              <a:gd name="connsiteY21" fmla="*/ 521259 h 3721001"/>
              <a:gd name="connsiteX22" fmla="*/ 5995877 w 12191696"/>
              <a:gd name="connsiteY22" fmla="*/ 525462 h 3721001"/>
              <a:gd name="connsiteX23" fmla="*/ 6247026 w 12191696"/>
              <a:gd name="connsiteY23" fmla="*/ 525462 h 3721001"/>
              <a:gd name="connsiteX24" fmla="*/ 6500613 w 12191696"/>
              <a:gd name="connsiteY24" fmla="*/ 527564 h 3721001"/>
              <a:gd name="connsiteX25" fmla="*/ 6756639 w 12191696"/>
              <a:gd name="connsiteY25" fmla="*/ 525462 h 3721001"/>
              <a:gd name="connsiteX26" fmla="*/ 7016322 w 12191696"/>
              <a:gd name="connsiteY26" fmla="*/ 521259 h 3721001"/>
              <a:gd name="connsiteX27" fmla="*/ 7276005 w 12191696"/>
              <a:gd name="connsiteY27" fmla="*/ 517405 h 3721001"/>
              <a:gd name="connsiteX28" fmla="*/ 7539345 w 12191696"/>
              <a:gd name="connsiteY28" fmla="*/ 508998 h 3721001"/>
              <a:gd name="connsiteX29" fmla="*/ 7805124 w 12191696"/>
              <a:gd name="connsiteY29" fmla="*/ 500240 h 3721001"/>
              <a:gd name="connsiteX30" fmla="*/ 8070903 w 12191696"/>
              <a:gd name="connsiteY30" fmla="*/ 490081 h 3721001"/>
              <a:gd name="connsiteX31" fmla="*/ 8339121 w 12191696"/>
              <a:gd name="connsiteY31" fmla="*/ 475719 h 3721001"/>
              <a:gd name="connsiteX32" fmla="*/ 8609776 w 12191696"/>
              <a:gd name="connsiteY32" fmla="*/ 458554 h 3721001"/>
              <a:gd name="connsiteX33" fmla="*/ 8881651 w 12191696"/>
              <a:gd name="connsiteY33" fmla="*/ 442089 h 3721001"/>
              <a:gd name="connsiteX34" fmla="*/ 9153526 w 12191696"/>
              <a:gd name="connsiteY34" fmla="*/ 421071 h 3721001"/>
              <a:gd name="connsiteX35" fmla="*/ 9429058 w 12191696"/>
              <a:gd name="connsiteY35" fmla="*/ 395848 h 3721001"/>
              <a:gd name="connsiteX36" fmla="*/ 9700933 w 12191696"/>
              <a:gd name="connsiteY36" fmla="*/ 370626 h 3721001"/>
              <a:gd name="connsiteX37" fmla="*/ 9977684 w 12191696"/>
              <a:gd name="connsiteY37" fmla="*/ 341551 h 3721001"/>
              <a:gd name="connsiteX38" fmla="*/ 10255655 w 12191696"/>
              <a:gd name="connsiteY38" fmla="*/ 309672 h 3721001"/>
              <a:gd name="connsiteX39" fmla="*/ 10529968 w 12191696"/>
              <a:gd name="connsiteY39" fmla="*/ 276043 h 3721001"/>
              <a:gd name="connsiteX40" fmla="*/ 10807939 w 12191696"/>
              <a:gd name="connsiteY40" fmla="*/ 236808 h 3721001"/>
              <a:gd name="connsiteX41" fmla="*/ 11084690 w 12191696"/>
              <a:gd name="connsiteY41" fmla="*/ 194771 h 3721001"/>
              <a:gd name="connsiteX42" fmla="*/ 11362661 w 12191696"/>
              <a:gd name="connsiteY42" fmla="*/ 153085 h 3721001"/>
              <a:gd name="connsiteX43" fmla="*/ 11639412 w 12191696"/>
              <a:gd name="connsiteY43" fmla="*/ 104392 h 3721001"/>
              <a:gd name="connsiteX44" fmla="*/ 11914945 w 12191696"/>
              <a:gd name="connsiteY44" fmla="*/ 54648 h 3721001"/>
              <a:gd name="connsiteX45" fmla="*/ 12191696 w 12191696"/>
              <a:gd name="connsiteY45" fmla="*/ 2452 h 3721001"/>
              <a:gd name="connsiteX46" fmla="*/ 12191696 w 12191696"/>
              <a:gd name="connsiteY46" fmla="*/ 2802467 h 3721001"/>
              <a:gd name="connsiteX47" fmla="*/ 12191695 w 12191696"/>
              <a:gd name="connsiteY47" fmla="*/ 2802467 h 3721001"/>
              <a:gd name="connsiteX48" fmla="*/ 12191695 w 12191696"/>
              <a:gd name="connsiteY48" fmla="*/ 3721001 h 3721001"/>
              <a:gd name="connsiteX49" fmla="*/ 0 w 12191696"/>
              <a:gd name="connsiteY49" fmla="*/ 3721001 h 3721001"/>
              <a:gd name="connsiteX50" fmla="*/ 0 w 12191696"/>
              <a:gd name="connsiteY50" fmla="*/ 2233825 h 3721001"/>
              <a:gd name="connsiteX51" fmla="*/ 1 w 12191696"/>
              <a:gd name="connsiteY51" fmla="*/ 2233825 h 3721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1696" h="3721001">
                <a:moveTo>
                  <a:pt x="1" y="0"/>
                </a:moveTo>
                <a:lnTo>
                  <a:pt x="71932" y="12261"/>
                </a:lnTo>
                <a:lnTo>
                  <a:pt x="282849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3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802467"/>
                </a:lnTo>
                <a:lnTo>
                  <a:pt x="12191695" y="2802467"/>
                </a:lnTo>
                <a:lnTo>
                  <a:pt x="12191695" y="3721001"/>
                </a:lnTo>
                <a:lnTo>
                  <a:pt x="0" y="3721001"/>
                </a:lnTo>
                <a:lnTo>
                  <a:pt x="0" y="2233825"/>
                </a:lnTo>
                <a:lnTo>
                  <a:pt x="1" y="223382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82A0D5-E5C5-709C-4B3F-ADBA422E00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915" y="3928983"/>
            <a:ext cx="9182945" cy="179339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 dirty="0">
                <a:solidFill>
                  <a:srgbClr val="FF0000"/>
                </a:solidFill>
                <a:latin typeface="Arial Black" panose="020B0A04020102020204" pitchFamily="34" charset="0"/>
              </a:rPr>
              <a:t>TikTok for Business: Opportunities, Challenges, and Ethics</a:t>
            </a:r>
            <a:endParaRPr lang="en-GB" sz="41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63568D-6D8A-D847-064E-FAB63AF502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6916" y="5722374"/>
            <a:ext cx="9182944" cy="48792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2">
                    <a:lumMod val="40000"/>
                    <a:lumOff val="60000"/>
                  </a:schemeClr>
                </a:solidFill>
                <a:latin typeface="Arial Black" panose="020B0A04020102020204" pitchFamily="34" charset="0"/>
              </a:rPr>
              <a:t>Presentation</a:t>
            </a:r>
            <a:r>
              <a:rPr lang="en-US" dirty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endParaRPr lang="en-GB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30722D-294B-00AE-20A3-4DA53748FD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8545" y="5517225"/>
            <a:ext cx="3619500" cy="126682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073470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E4E366E-272A-409E-840F-9A6A64A9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721560C-E4AB-4287-A29C-3F691679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Freeform 7">
            <a:extLst>
              <a:ext uri="{FF2B5EF4-FFF2-40B4-BE49-F238E27FC236}">
                <a16:creationId xmlns:a16="http://schemas.microsoft.com/office/drawing/2014/main" id="{DF6CFF07-D953-4F9C-9A0E-E0A6AACB6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1101AB-9482-915D-129C-04408321C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FF0000"/>
                </a:solidFill>
                <a:latin typeface="Arial Black" panose="020B0A04020102020204" pitchFamily="34" charset="0"/>
              </a:rPr>
              <a:t>Introduction </a:t>
            </a:r>
            <a:endParaRPr lang="en-GB" sz="36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 useBgFill="1">
        <p:nvSpPr>
          <p:cNvPr id="18" name="Freeform: Shape 17">
            <a:extLst>
              <a:ext uri="{FF2B5EF4-FFF2-40B4-BE49-F238E27FC236}">
                <a16:creationId xmlns:a16="http://schemas.microsoft.com/office/drawing/2014/main" id="{DAA4FEEE-0B5F-41BF-825D-60F9FB089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107472-8BA3-5B4E-3153-D725CBA5B5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916" y="2846020"/>
            <a:ext cx="5451627" cy="3066539"/>
          </a:xfrm>
          <a:prstGeom prst="rect">
            <a:avLst/>
          </a:prstGeom>
          <a:effectLst/>
        </p:spPr>
      </p:pic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F96DFBA-946F-7862-84FF-1523AD8CFD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5388912"/>
              </p:ext>
            </p:extLst>
          </p:nvPr>
        </p:nvGraphicFramePr>
        <p:xfrm>
          <a:off x="648931" y="2548281"/>
          <a:ext cx="5122606" cy="36586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97D0B355-E8E3-5A50-BAE7-B2D270E74A1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81616" y="44207"/>
            <a:ext cx="2785672" cy="156694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6255125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4A3DA6D-FED2-4369-9ACD-B578C8790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63C72DE-4C01-4F6C-9020-327690ADA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5627181E-8B3E-4EFB-8F43-17296B86C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305328-6622-0F9B-476A-5AF0E1598F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FF0000"/>
                </a:solidFill>
                <a:latin typeface="Arial Black" panose="020B0A04020102020204" pitchFamily="34" charset="0"/>
              </a:rPr>
              <a:t>Key Benefits for Businesses</a:t>
            </a: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2E45DBDE-EAD7-4DEE-B77D-577BBB0A13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3F5EA0-1FF1-E0C0-4FDA-3157E876F9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0922" y="2612555"/>
            <a:ext cx="3992621" cy="3533469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B55FEC-0D8F-7E15-DB99-78AF03D62A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5838574"/>
              </p:ext>
            </p:extLst>
          </p:nvPr>
        </p:nvGraphicFramePr>
        <p:xfrm>
          <a:off x="648931" y="2548281"/>
          <a:ext cx="6578592" cy="36586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8D5E19ED-087F-520C-1E5C-F0347AAEFB0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65726" y="94561"/>
            <a:ext cx="2262270" cy="166750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45774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87E4204-E93C-417B-9ED0-F81552DE87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68E4A00-82CC-4AD0-B631-F820AEE40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463665DF-25B8-4EE2-8F85-921EF38BE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F67112-B37B-B5E2-7E0F-E117C3D1A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30193"/>
            <a:ext cx="9252154" cy="1016654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FF0000"/>
                </a:solidFill>
                <a:latin typeface="Arial Black" panose="020B0A04020102020204" pitchFamily="34" charset="0"/>
              </a:rPr>
              <a:t>Potential Drawbacks</a:t>
            </a: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B3378DC2-950E-4B63-B833-32DE4719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97E54B-21EB-4733-9C59-522827C3A5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9872" y="3053982"/>
            <a:ext cx="3413671" cy="2650615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6FE5F4-BED1-424A-62B9-411B9306CA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7444015"/>
              </p:ext>
            </p:extLst>
          </p:nvPr>
        </p:nvGraphicFramePr>
        <p:xfrm>
          <a:off x="648931" y="2548281"/>
          <a:ext cx="7153602" cy="36586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045F507B-7B00-2B1C-E1E0-1D0F12FD8AB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935028" y="42748"/>
            <a:ext cx="2349862" cy="154305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214901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E4E366E-272A-409E-840F-9A6A64A9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721560C-E4AB-4287-A29C-3F691679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DF6CFF07-D953-4F9C-9A0E-E0A6AACB6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6D0868-60D3-365E-8053-4F891A853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FF0000"/>
                </a:solidFill>
                <a:latin typeface="Arial Black" panose="020B0A04020102020204" pitchFamily="34" charset="0"/>
              </a:rPr>
              <a:t>Ethical Considerations</a:t>
            </a: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DAA4FEEE-0B5F-41BF-825D-60F9FB089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DE7658-0942-E47E-FF43-CBF7114033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916" y="2846020"/>
            <a:ext cx="5451627" cy="3066539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BBABA94-209E-194E-724E-2304C3C9EF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2762099"/>
              </p:ext>
            </p:extLst>
          </p:nvPr>
        </p:nvGraphicFramePr>
        <p:xfrm>
          <a:off x="648931" y="2548281"/>
          <a:ext cx="5122606" cy="36586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07FCC37A-C6F2-5A12-75B3-AF3A1D0825B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31465" y="80361"/>
            <a:ext cx="3176112" cy="178568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6896432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817E16-485D-074B-651E-2ECE2CEDF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5733459" cy="1016654"/>
          </a:xfrm>
        </p:spPr>
        <p:txBody>
          <a:bodyPr>
            <a:normAutofit fontScale="90000"/>
          </a:bodyPr>
          <a:lstStyle/>
          <a:p>
            <a:r>
              <a:rPr lang="en-GB" sz="3600" dirty="0">
                <a:solidFill>
                  <a:srgbClr val="FF0000"/>
                </a:solidFill>
                <a:latin typeface="Arial Black" panose="020B0A04020102020204" pitchFamily="34" charset="0"/>
              </a:rPr>
              <a:t>Conclusion &amp; </a:t>
            </a:r>
            <a:br>
              <a:rPr lang="en-GB" sz="3600" dirty="0">
                <a:solidFill>
                  <a:srgbClr val="FF0000"/>
                </a:solidFill>
                <a:latin typeface="Arial Black" panose="020B0A04020102020204" pitchFamily="34" charset="0"/>
              </a:rPr>
            </a:br>
            <a:r>
              <a:rPr lang="en-GB" sz="3600" dirty="0">
                <a:solidFill>
                  <a:srgbClr val="FF0000"/>
                </a:solidFill>
                <a:latin typeface="Arial Black" panose="020B0A04020102020204" pitchFamily="34" charset="0"/>
              </a:rPr>
              <a:t>Strategic Takeaways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ADF16F-4F1D-AEFC-9D7C-9ABAC51AC0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3759906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1B21848A-C50D-F4CC-7B8D-3921CD2FBC9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22046" y="120451"/>
            <a:ext cx="2687869" cy="164161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518684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8F65F3-0BF4-11AA-57F2-4FB343DD4B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0000"/>
                </a:solidFill>
                <a:latin typeface="Arial Black" panose="020B0A04020102020204" pitchFamily="34" charset="0"/>
              </a:rPr>
              <a:t>References</a:t>
            </a:r>
            <a:r>
              <a:rPr lang="en-US" dirty="0">
                <a:solidFill>
                  <a:srgbClr val="EBEBEB"/>
                </a:solidFill>
              </a:rPr>
              <a:t> </a:t>
            </a:r>
            <a:endParaRPr lang="en-GB" dirty="0">
              <a:solidFill>
                <a:srgbClr val="EBEBEB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44311D-48B8-2E41-3BD6-46BBA16EDA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269" y="2129509"/>
            <a:ext cx="9526249" cy="409431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Agarwal, B., &amp; Mittal, N. (2021). Social Media Marketing: Trends and Challenges. </a:t>
            </a:r>
            <a:r>
              <a:rPr lang="en-GB" sz="14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Marketing Insights, 12</a:t>
            </a: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(4), 45–56.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Anderson, K. (2020). The Rise of TikTok: Understanding the Video App. </a:t>
            </a:r>
            <a:r>
              <a:rPr lang="en-GB" sz="14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Media &amp; Society, 6</a:t>
            </a: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(2), 1–3.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Insider. (2021). TikTok Marketing Report.</a:t>
            </a:r>
          </a:p>
          <a:p>
            <a:pPr>
              <a:lnSpc>
                <a:spcPct val="90000"/>
              </a:lnSpc>
            </a:pPr>
            <a:r>
              <a:rPr lang="en-GB" sz="14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DataReportal</a:t>
            </a: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(2023). Global Social Media Statistics.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 </a:t>
            </a:r>
            <a:r>
              <a:rPr lang="en-GB" sz="14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Veirman</a:t>
            </a: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GB" sz="14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Cauberghe</a:t>
            </a: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V., &amp; </a:t>
            </a:r>
            <a:r>
              <a:rPr lang="en-GB" sz="14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Hudders</a:t>
            </a: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L. (2017). Marketing Through Instagram Influencers: The Impact of Number of Followers and Product Divergence. </a:t>
            </a:r>
            <a:r>
              <a:rPr lang="en-GB" sz="14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Journal of Advertising, 36</a:t>
            </a: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(5), 798–828.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European Commission. (2020). Guidelines on Transparency in Online Advertising.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FTC. (2019). </a:t>
            </a:r>
            <a:r>
              <a:rPr lang="en-GB" sz="14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Disclosures 101 for Social Media Influencers</a:t>
            </a: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Federal Trade Commission.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Jin, S. V., &amp; Ryu, E. (2020). The Paradox of TikTok’s Growth: Marketing Insights. </a:t>
            </a:r>
            <a:r>
              <a:rPr lang="en-GB" sz="14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Digital &amp; Social Media Marketing, 7</a:t>
            </a: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(4), 305–312.</a:t>
            </a:r>
          </a:p>
          <a:p>
            <a:pPr>
              <a:lnSpc>
                <a:spcPct val="90000"/>
              </a:lnSpc>
            </a:pPr>
            <a:r>
              <a:rPr lang="en-GB" sz="14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Mozur</a:t>
            </a: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P. (2019, June 7). </a:t>
            </a:r>
            <a:r>
              <a:rPr lang="en-GB" sz="14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TikTok’s Troubling Ties</a:t>
            </a: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The New York Times.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TikTok for Business. (2022). Business Solutions &amp; Analytics Overview.</a:t>
            </a:r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een dialogue boxes">
            <a:extLst>
              <a:ext uri="{FF2B5EF4-FFF2-40B4-BE49-F238E27FC236}">
                <a16:creationId xmlns:a16="http://schemas.microsoft.com/office/drawing/2014/main" id="{65A37CC3-B9CE-E6FF-962C-6A2B557BC23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961" r="22791" b="2"/>
          <a:stretch/>
        </p:blipFill>
        <p:spPr>
          <a:xfrm>
            <a:off x="10029417" y="0"/>
            <a:ext cx="2162583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729558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44</TotalTime>
  <Words>453</Words>
  <Application>Microsoft Office PowerPoint</Application>
  <PresentationFormat>Widescreen</PresentationFormat>
  <Paragraphs>39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Arial Black</vt:lpstr>
      <vt:lpstr>Century Gothic</vt:lpstr>
      <vt:lpstr>Wingdings 3</vt:lpstr>
      <vt:lpstr>Ion</vt:lpstr>
      <vt:lpstr>TikTok for Business: Opportunities, Challenges, and Ethics</vt:lpstr>
      <vt:lpstr>Introduction </vt:lpstr>
      <vt:lpstr>Key Benefits for Businesses</vt:lpstr>
      <vt:lpstr>Potential Drawbacks</vt:lpstr>
      <vt:lpstr>Ethical Considerations</vt:lpstr>
      <vt:lpstr>Conclusion &amp;  Strategic Takeaways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2024-12-14T00:56:38Z</dcterms:created>
  <dcterms:modified xsi:type="dcterms:W3CDTF">2024-12-14T01:41:28Z</dcterms:modified>
</cp:coreProperties>
</file>