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35"/>
  </p:notesMasterIdLst>
  <p:sldIdLst>
    <p:sldId id="256" r:id="rId5"/>
    <p:sldId id="257" r:id="rId6"/>
    <p:sldId id="258" r:id="rId7"/>
    <p:sldId id="259" r:id="rId8"/>
    <p:sldId id="260" r:id="rId9"/>
    <p:sldId id="277" r:id="rId10"/>
    <p:sldId id="269" r:id="rId11"/>
    <p:sldId id="270" r:id="rId12"/>
    <p:sldId id="298" r:id="rId13"/>
    <p:sldId id="299" r:id="rId14"/>
    <p:sldId id="278" r:id="rId15"/>
    <p:sldId id="301" r:id="rId16"/>
    <p:sldId id="302" r:id="rId17"/>
    <p:sldId id="303" r:id="rId18"/>
    <p:sldId id="289" r:id="rId19"/>
    <p:sldId id="265" r:id="rId20"/>
    <p:sldId id="266" r:id="rId21"/>
    <p:sldId id="267" r:id="rId22"/>
    <p:sldId id="268" r:id="rId23"/>
    <p:sldId id="287" r:id="rId24"/>
    <p:sldId id="271" r:id="rId25"/>
    <p:sldId id="272" r:id="rId26"/>
    <p:sldId id="273" r:id="rId27"/>
    <p:sldId id="274" r:id="rId28"/>
    <p:sldId id="275" r:id="rId29"/>
    <p:sldId id="276" r:id="rId30"/>
    <p:sldId id="288" r:id="rId31"/>
    <p:sldId id="285" r:id="rId32"/>
    <p:sldId id="305" r:id="rId33"/>
    <p:sldId id="297" r:id="rId34"/>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3615" autoAdjust="0"/>
  </p:normalViewPr>
  <p:slideViewPr>
    <p:cSldViewPr snapToGrid="0">
      <p:cViewPr varScale="1">
        <p:scale>
          <a:sx n="65" d="100"/>
          <a:sy n="65" d="100"/>
        </p:scale>
        <p:origin x="78"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1775F60A-816C-4FE6-94AF-4B349C1C7924}"/>
    <pc:docChg chg="custSel addSld modSld sldOrd modNotesMaster">
      <pc:chgData name="Ross Phillips" userId="c604230b-847d-4cb1-9e23-f810d4c0fde1" providerId="ADAL" clId="{1775F60A-816C-4FE6-94AF-4B349C1C7924}" dt="2023-07-18T08:19:02.634" v="61"/>
      <pc:docMkLst>
        <pc:docMk/>
      </pc:docMkLst>
      <pc:sldChg chg="modSp mod">
        <pc:chgData name="Ross Phillips" userId="c604230b-847d-4cb1-9e23-f810d4c0fde1" providerId="ADAL" clId="{1775F60A-816C-4FE6-94AF-4B349C1C7924}" dt="2023-07-14T10:39:47.073" v="6" actId="27636"/>
        <pc:sldMkLst>
          <pc:docMk/>
          <pc:sldMk cId="213886464" sldId="260"/>
        </pc:sldMkLst>
        <pc:spChg chg="mod">
          <ac:chgData name="Ross Phillips" userId="c604230b-847d-4cb1-9e23-f810d4c0fde1" providerId="ADAL" clId="{1775F60A-816C-4FE6-94AF-4B349C1C7924}" dt="2023-07-14T10:39:47.073" v="6" actId="27636"/>
          <ac:spMkLst>
            <pc:docMk/>
            <pc:sldMk cId="213886464" sldId="260"/>
            <ac:spMk id="2" creationId="{00000000-0000-0000-0000-000000000000}"/>
          </ac:spMkLst>
        </pc:spChg>
      </pc:sldChg>
      <pc:sldChg chg="mod modShow">
        <pc:chgData name="Ross Phillips" userId="c604230b-847d-4cb1-9e23-f810d4c0fde1" providerId="ADAL" clId="{1775F60A-816C-4FE6-94AF-4B349C1C7924}" dt="2023-07-18T07:35:47.142" v="56" actId="729"/>
        <pc:sldMkLst>
          <pc:docMk/>
          <pc:sldMk cId="1151542132" sldId="261"/>
        </pc:sldMkLst>
      </pc:sldChg>
      <pc:sldChg chg="modSp mod modShow">
        <pc:chgData name="Ross Phillips" userId="c604230b-847d-4cb1-9e23-f810d4c0fde1" providerId="ADAL" clId="{1775F60A-816C-4FE6-94AF-4B349C1C7924}" dt="2023-07-18T07:35:47.142" v="56" actId="729"/>
        <pc:sldMkLst>
          <pc:docMk/>
          <pc:sldMk cId="328793785" sldId="262"/>
        </pc:sldMkLst>
        <pc:spChg chg="mod">
          <ac:chgData name="Ross Phillips" userId="c604230b-847d-4cb1-9e23-f810d4c0fde1" providerId="ADAL" clId="{1775F60A-816C-4FE6-94AF-4B349C1C7924}" dt="2023-07-14T10:44:21.250" v="48" actId="14100"/>
          <ac:spMkLst>
            <pc:docMk/>
            <pc:sldMk cId="328793785" sldId="262"/>
            <ac:spMk id="2" creationId="{00000000-0000-0000-0000-000000000000}"/>
          </ac:spMkLst>
        </pc:spChg>
        <pc:spChg chg="mod">
          <ac:chgData name="Ross Phillips" userId="c604230b-847d-4cb1-9e23-f810d4c0fde1" providerId="ADAL" clId="{1775F60A-816C-4FE6-94AF-4B349C1C7924}" dt="2023-07-14T10:39:47.290" v="23" actId="27636"/>
          <ac:spMkLst>
            <pc:docMk/>
            <pc:sldMk cId="328793785" sldId="262"/>
            <ac:spMk id="3" creationId="{00000000-0000-0000-0000-000000000000}"/>
          </ac:spMkLst>
        </pc:spChg>
        <pc:spChg chg="mod">
          <ac:chgData name="Ross Phillips" userId="c604230b-847d-4cb1-9e23-f810d4c0fde1" providerId="ADAL" clId="{1775F60A-816C-4FE6-94AF-4B349C1C7924}" dt="2023-07-14T10:39:47.290" v="22" actId="27636"/>
          <ac:spMkLst>
            <pc:docMk/>
            <pc:sldMk cId="328793785" sldId="262"/>
            <ac:spMk id="4" creationId="{B900411E-871B-4E90-AB43-5573AB2113A3}"/>
          </ac:spMkLst>
        </pc:spChg>
      </pc:sldChg>
      <pc:sldChg chg="mod modShow">
        <pc:chgData name="Ross Phillips" userId="c604230b-847d-4cb1-9e23-f810d4c0fde1" providerId="ADAL" clId="{1775F60A-816C-4FE6-94AF-4B349C1C7924}" dt="2023-07-18T07:35:47.142" v="56" actId="729"/>
        <pc:sldMkLst>
          <pc:docMk/>
          <pc:sldMk cId="4073647804" sldId="263"/>
        </pc:sldMkLst>
      </pc:sldChg>
      <pc:sldChg chg="mod modShow">
        <pc:chgData name="Ross Phillips" userId="c604230b-847d-4cb1-9e23-f810d4c0fde1" providerId="ADAL" clId="{1775F60A-816C-4FE6-94AF-4B349C1C7924}" dt="2023-07-18T07:35:47.142" v="56" actId="729"/>
        <pc:sldMkLst>
          <pc:docMk/>
          <pc:sldMk cId="3936018390" sldId="264"/>
        </pc:sldMkLst>
      </pc:sldChg>
      <pc:sldChg chg="modSp mod">
        <pc:chgData name="Ross Phillips" userId="c604230b-847d-4cb1-9e23-f810d4c0fde1" providerId="ADAL" clId="{1775F60A-816C-4FE6-94AF-4B349C1C7924}" dt="2023-07-14T10:39:47.242" v="19" actId="27636"/>
        <pc:sldMkLst>
          <pc:docMk/>
          <pc:sldMk cId="2890328907" sldId="265"/>
        </pc:sldMkLst>
        <pc:spChg chg="mod">
          <ac:chgData name="Ross Phillips" userId="c604230b-847d-4cb1-9e23-f810d4c0fde1" providerId="ADAL" clId="{1775F60A-816C-4FE6-94AF-4B349C1C7924}" dt="2023-07-14T10:39:47.242" v="19" actId="27636"/>
          <ac:spMkLst>
            <pc:docMk/>
            <pc:sldMk cId="2890328907" sldId="265"/>
            <ac:spMk id="2" creationId="{00000000-0000-0000-0000-000000000000}"/>
          </ac:spMkLst>
        </pc:spChg>
        <pc:spChg chg="mod">
          <ac:chgData name="Ross Phillips" userId="c604230b-847d-4cb1-9e23-f810d4c0fde1" providerId="ADAL" clId="{1775F60A-816C-4FE6-94AF-4B349C1C7924}" dt="2023-07-14T10:39:47.242" v="18" actId="27636"/>
          <ac:spMkLst>
            <pc:docMk/>
            <pc:sldMk cId="2890328907" sldId="265"/>
            <ac:spMk id="3" creationId="{00000000-0000-0000-0000-000000000000}"/>
          </ac:spMkLst>
        </pc:spChg>
        <pc:spChg chg="mod">
          <ac:chgData name="Ross Phillips" userId="c604230b-847d-4cb1-9e23-f810d4c0fde1" providerId="ADAL" clId="{1775F60A-816C-4FE6-94AF-4B349C1C7924}" dt="2023-07-14T10:39:47.235" v="17" actId="27636"/>
          <ac:spMkLst>
            <pc:docMk/>
            <pc:sldMk cId="2890328907" sldId="265"/>
            <ac:spMk id="4" creationId="{E03B607B-70D5-40B0-869D-7DDEC6CFD55C}"/>
          </ac:spMkLst>
        </pc:spChg>
      </pc:sldChg>
      <pc:sldChg chg="modSp mod">
        <pc:chgData name="Ross Phillips" userId="c604230b-847d-4cb1-9e23-f810d4c0fde1" providerId="ADAL" clId="{1775F60A-816C-4FE6-94AF-4B349C1C7924}" dt="2023-07-14T10:39:47.259" v="21" actId="27636"/>
        <pc:sldMkLst>
          <pc:docMk/>
          <pc:sldMk cId="1526626502" sldId="266"/>
        </pc:sldMkLst>
        <pc:spChg chg="mod">
          <ac:chgData name="Ross Phillips" userId="c604230b-847d-4cb1-9e23-f810d4c0fde1" providerId="ADAL" clId="{1775F60A-816C-4FE6-94AF-4B349C1C7924}" dt="2023-07-14T10:39:47.259" v="21" actId="27636"/>
          <ac:spMkLst>
            <pc:docMk/>
            <pc:sldMk cId="1526626502" sldId="266"/>
            <ac:spMk id="3" creationId="{00000000-0000-0000-0000-000000000000}"/>
          </ac:spMkLst>
        </pc:spChg>
        <pc:spChg chg="mod">
          <ac:chgData name="Ross Phillips" userId="c604230b-847d-4cb1-9e23-f810d4c0fde1" providerId="ADAL" clId="{1775F60A-816C-4FE6-94AF-4B349C1C7924}" dt="2023-07-14T10:39:47.259" v="20" actId="27636"/>
          <ac:spMkLst>
            <pc:docMk/>
            <pc:sldMk cId="1526626502" sldId="266"/>
            <ac:spMk id="4" creationId="{A8DE399D-8EB6-4C27-9931-7C0B70BAE6B0}"/>
          </ac:spMkLst>
        </pc:spChg>
      </pc:sldChg>
      <pc:sldChg chg="modSp mod">
        <pc:chgData name="Ross Phillips" userId="c604230b-847d-4cb1-9e23-f810d4c0fde1" providerId="ADAL" clId="{1775F60A-816C-4FE6-94AF-4B349C1C7924}" dt="2023-07-14T10:41:18.098" v="38" actId="27636"/>
        <pc:sldMkLst>
          <pc:docMk/>
          <pc:sldMk cId="3041212908" sldId="269"/>
        </pc:sldMkLst>
        <pc:spChg chg="mod">
          <ac:chgData name="Ross Phillips" userId="c604230b-847d-4cb1-9e23-f810d4c0fde1" providerId="ADAL" clId="{1775F60A-816C-4FE6-94AF-4B349C1C7924}" dt="2023-07-14T10:41:18.098" v="38" actId="27636"/>
          <ac:spMkLst>
            <pc:docMk/>
            <pc:sldMk cId="3041212908" sldId="269"/>
            <ac:spMk id="2" creationId="{00000000-0000-0000-0000-000000000000}"/>
          </ac:spMkLst>
        </pc:spChg>
      </pc:sldChg>
      <pc:sldChg chg="modSp mod">
        <pc:chgData name="Ross Phillips" userId="c604230b-847d-4cb1-9e23-f810d4c0fde1" providerId="ADAL" clId="{1775F60A-816C-4FE6-94AF-4B349C1C7924}" dt="2023-07-14T10:41:42.612" v="40" actId="27636"/>
        <pc:sldMkLst>
          <pc:docMk/>
          <pc:sldMk cId="3275823612" sldId="270"/>
        </pc:sldMkLst>
        <pc:spChg chg="mod">
          <ac:chgData name="Ross Phillips" userId="c604230b-847d-4cb1-9e23-f810d4c0fde1" providerId="ADAL" clId="{1775F60A-816C-4FE6-94AF-4B349C1C7924}" dt="2023-07-14T10:41:42.612" v="40" actId="27636"/>
          <ac:spMkLst>
            <pc:docMk/>
            <pc:sldMk cId="3275823612" sldId="270"/>
            <ac:spMk id="2" creationId="{00000000-0000-0000-0000-000000000000}"/>
          </ac:spMkLst>
        </pc:spChg>
      </pc:sldChg>
      <pc:sldChg chg="modSp">
        <pc:chgData name="Ross Phillips" userId="c604230b-847d-4cb1-9e23-f810d4c0fde1" providerId="ADAL" clId="{1775F60A-816C-4FE6-94AF-4B349C1C7924}" dt="2023-07-14T10:48:24.192" v="49" actId="1076"/>
        <pc:sldMkLst>
          <pc:docMk/>
          <pc:sldMk cId="2061471511" sldId="271"/>
        </pc:sldMkLst>
        <pc:picChg chg="mod">
          <ac:chgData name="Ross Phillips" userId="c604230b-847d-4cb1-9e23-f810d4c0fde1" providerId="ADAL" clId="{1775F60A-816C-4FE6-94AF-4B349C1C7924}" dt="2023-07-14T10:48:24.192" v="49" actId="1076"/>
          <ac:picMkLst>
            <pc:docMk/>
            <pc:sldMk cId="2061471511" sldId="271"/>
            <ac:picMk id="23558" creationId="{00000000-0000-0000-0000-000000000000}"/>
          </ac:picMkLst>
        </pc:picChg>
      </pc:sldChg>
      <pc:sldChg chg="modSp">
        <pc:chgData name="Ross Phillips" userId="c604230b-847d-4cb1-9e23-f810d4c0fde1" providerId="ADAL" clId="{1775F60A-816C-4FE6-94AF-4B349C1C7924}" dt="2023-07-14T10:48:53.193" v="54" actId="14100"/>
        <pc:sldMkLst>
          <pc:docMk/>
          <pc:sldMk cId="3903579626" sldId="274"/>
        </pc:sldMkLst>
        <pc:picChg chg="mod">
          <ac:chgData name="Ross Phillips" userId="c604230b-847d-4cb1-9e23-f810d4c0fde1" providerId="ADAL" clId="{1775F60A-816C-4FE6-94AF-4B349C1C7924}" dt="2023-07-14T10:48:53.193" v="54" actId="14100"/>
          <ac:picMkLst>
            <pc:docMk/>
            <pc:sldMk cId="3903579626" sldId="274"/>
            <ac:picMk id="26629" creationId="{00000000-0000-0000-0000-000000000000}"/>
          </ac:picMkLst>
        </pc:picChg>
      </pc:sldChg>
      <pc:sldChg chg="modSp mod">
        <pc:chgData name="Ross Phillips" userId="c604230b-847d-4cb1-9e23-f810d4c0fde1" providerId="ADAL" clId="{1775F60A-816C-4FE6-94AF-4B349C1C7924}" dt="2023-07-14T10:39:47.382" v="28" actId="27636"/>
        <pc:sldMkLst>
          <pc:docMk/>
          <pc:sldMk cId="3900921686" sldId="275"/>
        </pc:sldMkLst>
        <pc:spChg chg="mod">
          <ac:chgData name="Ross Phillips" userId="c604230b-847d-4cb1-9e23-f810d4c0fde1" providerId="ADAL" clId="{1775F60A-816C-4FE6-94AF-4B349C1C7924}" dt="2023-07-14T10:39:47.382" v="27" actId="27636"/>
          <ac:spMkLst>
            <pc:docMk/>
            <pc:sldMk cId="3900921686" sldId="275"/>
            <ac:spMk id="3" creationId="{00000000-0000-0000-0000-000000000000}"/>
          </ac:spMkLst>
        </pc:spChg>
        <pc:spChg chg="mod">
          <ac:chgData name="Ross Phillips" userId="c604230b-847d-4cb1-9e23-f810d4c0fde1" providerId="ADAL" clId="{1775F60A-816C-4FE6-94AF-4B349C1C7924}" dt="2023-07-14T10:39:47.382" v="28" actId="27636"/>
          <ac:spMkLst>
            <pc:docMk/>
            <pc:sldMk cId="3900921686" sldId="275"/>
            <ac:spMk id="4" creationId="{00000000-0000-0000-0000-000000000000}"/>
          </ac:spMkLst>
        </pc:spChg>
      </pc:sldChg>
      <pc:sldChg chg="modSp mod">
        <pc:chgData name="Ross Phillips" userId="c604230b-847d-4cb1-9e23-f810d4c0fde1" providerId="ADAL" clId="{1775F60A-816C-4FE6-94AF-4B349C1C7924}" dt="2023-07-14T10:41:05.207" v="36" actId="1076"/>
        <pc:sldMkLst>
          <pc:docMk/>
          <pc:sldMk cId="2426101084" sldId="277"/>
        </pc:sldMkLst>
        <pc:spChg chg="mod">
          <ac:chgData name="Ross Phillips" userId="c604230b-847d-4cb1-9e23-f810d4c0fde1" providerId="ADAL" clId="{1775F60A-816C-4FE6-94AF-4B349C1C7924}" dt="2023-07-14T10:41:05.207" v="36" actId="1076"/>
          <ac:spMkLst>
            <pc:docMk/>
            <pc:sldMk cId="2426101084" sldId="277"/>
            <ac:spMk id="3" creationId="{00000000-0000-0000-0000-000000000000}"/>
          </ac:spMkLst>
        </pc:spChg>
        <pc:spChg chg="mod">
          <ac:chgData name="Ross Phillips" userId="c604230b-847d-4cb1-9e23-f810d4c0fde1" providerId="ADAL" clId="{1775F60A-816C-4FE6-94AF-4B349C1C7924}" dt="2023-07-14T10:40:59.505" v="35" actId="27636"/>
          <ac:spMkLst>
            <pc:docMk/>
            <pc:sldMk cId="2426101084" sldId="277"/>
            <ac:spMk id="4" creationId="{00000000-0000-0000-0000-000000000000}"/>
          </ac:spMkLst>
        </pc:spChg>
      </pc:sldChg>
      <pc:sldChg chg="modSp mod">
        <pc:chgData name="Ross Phillips" userId="c604230b-847d-4cb1-9e23-f810d4c0fde1" providerId="ADAL" clId="{1775F60A-816C-4FE6-94AF-4B349C1C7924}" dt="2023-07-14T10:39:47.173" v="16" actId="27636"/>
        <pc:sldMkLst>
          <pc:docMk/>
          <pc:sldMk cId="687494489" sldId="278"/>
        </pc:sldMkLst>
        <pc:spChg chg="mod">
          <ac:chgData name="Ross Phillips" userId="c604230b-847d-4cb1-9e23-f810d4c0fde1" providerId="ADAL" clId="{1775F60A-816C-4FE6-94AF-4B349C1C7924}" dt="2023-07-14T10:39:47.173" v="16" actId="27636"/>
          <ac:spMkLst>
            <pc:docMk/>
            <pc:sldMk cId="687494489" sldId="278"/>
            <ac:spMk id="6" creationId="{00000000-0000-0000-0000-000000000000}"/>
          </ac:spMkLst>
        </pc:spChg>
      </pc:sldChg>
      <pc:sldChg chg="modSp mod">
        <pc:chgData name="Ross Phillips" userId="c604230b-847d-4cb1-9e23-f810d4c0fde1" providerId="ADAL" clId="{1775F60A-816C-4FE6-94AF-4B349C1C7924}" dt="2023-07-14T10:39:47.114" v="8" actId="27636"/>
        <pc:sldMkLst>
          <pc:docMk/>
          <pc:sldMk cId="3757243319" sldId="281"/>
        </pc:sldMkLst>
        <pc:spChg chg="mod">
          <ac:chgData name="Ross Phillips" userId="c604230b-847d-4cb1-9e23-f810d4c0fde1" providerId="ADAL" clId="{1775F60A-816C-4FE6-94AF-4B349C1C7924}" dt="2023-07-14T10:39:47.114" v="8" actId="27636"/>
          <ac:spMkLst>
            <pc:docMk/>
            <pc:sldMk cId="3757243319" sldId="281"/>
            <ac:spMk id="4" creationId="{00000000-0000-0000-0000-000000000000}"/>
          </ac:spMkLst>
        </pc:spChg>
        <pc:spChg chg="mod">
          <ac:chgData name="Ross Phillips" userId="c604230b-847d-4cb1-9e23-f810d4c0fde1" providerId="ADAL" clId="{1775F60A-816C-4FE6-94AF-4B349C1C7924}" dt="2023-07-14T10:39:47.114" v="7" actId="27636"/>
          <ac:spMkLst>
            <pc:docMk/>
            <pc:sldMk cId="3757243319" sldId="281"/>
            <ac:spMk id="6" creationId="{00000000-0000-0000-0000-000000000000}"/>
          </ac:spMkLst>
        </pc:spChg>
      </pc:sldChg>
      <pc:sldChg chg="modSp mod">
        <pc:chgData name="Ross Phillips" userId="c604230b-847d-4cb1-9e23-f810d4c0fde1" providerId="ADAL" clId="{1775F60A-816C-4FE6-94AF-4B349C1C7924}" dt="2023-07-14T10:39:47.142" v="12" actId="27636"/>
        <pc:sldMkLst>
          <pc:docMk/>
          <pc:sldMk cId="181463840" sldId="282"/>
        </pc:sldMkLst>
        <pc:spChg chg="mod">
          <ac:chgData name="Ross Phillips" userId="c604230b-847d-4cb1-9e23-f810d4c0fde1" providerId="ADAL" clId="{1775F60A-816C-4FE6-94AF-4B349C1C7924}" dt="2023-07-14T10:39:47.142" v="12" actId="27636"/>
          <ac:spMkLst>
            <pc:docMk/>
            <pc:sldMk cId="181463840" sldId="282"/>
            <ac:spMk id="4" creationId="{00000000-0000-0000-0000-000000000000}"/>
          </ac:spMkLst>
        </pc:spChg>
        <pc:spChg chg="mod">
          <ac:chgData name="Ross Phillips" userId="c604230b-847d-4cb1-9e23-f810d4c0fde1" providerId="ADAL" clId="{1775F60A-816C-4FE6-94AF-4B349C1C7924}" dt="2023-07-14T10:39:47.142" v="11" actId="27636"/>
          <ac:spMkLst>
            <pc:docMk/>
            <pc:sldMk cId="181463840" sldId="282"/>
            <ac:spMk id="6" creationId="{00000000-0000-0000-0000-000000000000}"/>
          </ac:spMkLst>
        </pc:spChg>
      </pc:sldChg>
      <pc:sldChg chg="modSp mod">
        <pc:chgData name="Ross Phillips" userId="c604230b-847d-4cb1-9e23-f810d4c0fde1" providerId="ADAL" clId="{1775F60A-816C-4FE6-94AF-4B349C1C7924}" dt="2023-07-14T10:39:47.397" v="30" actId="27636"/>
        <pc:sldMkLst>
          <pc:docMk/>
          <pc:sldMk cId="1592084379" sldId="285"/>
        </pc:sldMkLst>
        <pc:spChg chg="mod">
          <ac:chgData name="Ross Phillips" userId="c604230b-847d-4cb1-9e23-f810d4c0fde1" providerId="ADAL" clId="{1775F60A-816C-4FE6-94AF-4B349C1C7924}" dt="2023-07-14T10:39:47.397" v="29" actId="27636"/>
          <ac:spMkLst>
            <pc:docMk/>
            <pc:sldMk cId="1592084379" sldId="285"/>
            <ac:spMk id="3" creationId="{00000000-0000-0000-0000-000000000000}"/>
          </ac:spMkLst>
        </pc:spChg>
        <pc:spChg chg="mod">
          <ac:chgData name="Ross Phillips" userId="c604230b-847d-4cb1-9e23-f810d4c0fde1" providerId="ADAL" clId="{1775F60A-816C-4FE6-94AF-4B349C1C7924}" dt="2023-07-14T10:39:47.397" v="30" actId="27636"/>
          <ac:spMkLst>
            <pc:docMk/>
            <pc:sldMk cId="1592084379" sldId="285"/>
            <ac:spMk id="4" creationId="{C966AD75-F406-4812-87DD-EEDE5B405EE5}"/>
          </ac:spMkLst>
        </pc:spChg>
      </pc:sldChg>
      <pc:sldChg chg="modSp mod">
        <pc:chgData name="Ross Phillips" userId="c604230b-847d-4cb1-9e23-f810d4c0fde1" providerId="ADAL" clId="{1775F60A-816C-4FE6-94AF-4B349C1C7924}" dt="2023-07-14T10:39:47.429" v="31" actId="27636"/>
        <pc:sldMkLst>
          <pc:docMk/>
          <pc:sldMk cId="3391314623" sldId="286"/>
        </pc:sldMkLst>
        <pc:spChg chg="mod">
          <ac:chgData name="Ross Phillips" userId="c604230b-847d-4cb1-9e23-f810d4c0fde1" providerId="ADAL" clId="{1775F60A-816C-4FE6-94AF-4B349C1C7924}" dt="2023-07-14T10:39:47.429" v="31" actId="27636"/>
          <ac:spMkLst>
            <pc:docMk/>
            <pc:sldMk cId="3391314623" sldId="286"/>
            <ac:spMk id="3" creationId="{00000000-0000-0000-0000-000000000000}"/>
          </ac:spMkLst>
        </pc:spChg>
      </pc:sldChg>
      <pc:sldChg chg="modSp mod ord modNotesTx">
        <pc:chgData name="Ross Phillips" userId="c604230b-847d-4cb1-9e23-f810d4c0fde1" providerId="ADAL" clId="{1775F60A-816C-4FE6-94AF-4B349C1C7924}" dt="2023-07-18T08:19:00.474" v="59"/>
        <pc:sldMkLst>
          <pc:docMk/>
          <pc:sldMk cId="3666332439" sldId="289"/>
        </pc:sldMkLst>
        <pc:spChg chg="mod">
          <ac:chgData name="Ross Phillips" userId="c604230b-847d-4cb1-9e23-f810d4c0fde1" providerId="ADAL" clId="{1775F60A-816C-4FE6-94AF-4B349C1C7924}" dt="2023-07-14T10:39:47.321" v="25" actId="27636"/>
          <ac:spMkLst>
            <pc:docMk/>
            <pc:sldMk cId="3666332439" sldId="289"/>
            <ac:spMk id="2" creationId="{CDD0D081-C5F4-4D3C-8DEA-62533AB5BDA9}"/>
          </ac:spMkLst>
        </pc:spChg>
        <pc:spChg chg="mod">
          <ac:chgData name="Ross Phillips" userId="c604230b-847d-4cb1-9e23-f810d4c0fde1" providerId="ADAL" clId="{1775F60A-816C-4FE6-94AF-4B349C1C7924}" dt="2023-07-14T10:39:47.321" v="24" actId="27636"/>
          <ac:spMkLst>
            <pc:docMk/>
            <pc:sldMk cId="3666332439" sldId="289"/>
            <ac:spMk id="6" creationId="{00000000-0000-0000-0000-000000000000}"/>
          </ac:spMkLst>
        </pc:spChg>
      </pc:sldChg>
      <pc:sldChg chg="modSp mod">
        <pc:chgData name="Ross Phillips" userId="c604230b-847d-4cb1-9e23-f810d4c0fde1" providerId="ADAL" clId="{1775F60A-816C-4FE6-94AF-4B349C1C7924}" dt="2023-07-14T10:39:47.129" v="10" actId="27636"/>
        <pc:sldMkLst>
          <pc:docMk/>
          <pc:sldMk cId="752854394" sldId="298"/>
        </pc:sldMkLst>
        <pc:spChg chg="mod">
          <ac:chgData name="Ross Phillips" userId="c604230b-847d-4cb1-9e23-f810d4c0fde1" providerId="ADAL" clId="{1775F60A-816C-4FE6-94AF-4B349C1C7924}" dt="2023-07-14T10:39:47.129" v="10" actId="27636"/>
          <ac:spMkLst>
            <pc:docMk/>
            <pc:sldMk cId="752854394" sldId="298"/>
            <ac:spMk id="4" creationId="{00000000-0000-0000-0000-000000000000}"/>
          </ac:spMkLst>
        </pc:spChg>
        <pc:spChg chg="mod">
          <ac:chgData name="Ross Phillips" userId="c604230b-847d-4cb1-9e23-f810d4c0fde1" providerId="ADAL" clId="{1775F60A-816C-4FE6-94AF-4B349C1C7924}" dt="2023-07-14T10:39:47.129" v="9" actId="27636"/>
          <ac:spMkLst>
            <pc:docMk/>
            <pc:sldMk cId="752854394" sldId="298"/>
            <ac:spMk id="6" creationId="{00000000-0000-0000-0000-000000000000}"/>
          </ac:spMkLst>
        </pc:spChg>
      </pc:sldChg>
      <pc:sldChg chg="modSp mod">
        <pc:chgData name="Ross Phillips" userId="c604230b-847d-4cb1-9e23-f810d4c0fde1" providerId="ADAL" clId="{1775F60A-816C-4FE6-94AF-4B349C1C7924}" dt="2023-07-14T10:39:47.157" v="15" actId="27636"/>
        <pc:sldMkLst>
          <pc:docMk/>
          <pc:sldMk cId="3414909721" sldId="299"/>
        </pc:sldMkLst>
        <pc:spChg chg="mod">
          <ac:chgData name="Ross Phillips" userId="c604230b-847d-4cb1-9e23-f810d4c0fde1" providerId="ADAL" clId="{1775F60A-816C-4FE6-94AF-4B349C1C7924}" dt="2023-07-14T10:39:47.157" v="15" actId="27636"/>
          <ac:spMkLst>
            <pc:docMk/>
            <pc:sldMk cId="3414909721" sldId="299"/>
            <ac:spMk id="2" creationId="{00000000-0000-0000-0000-000000000000}"/>
          </ac:spMkLst>
        </pc:spChg>
        <pc:spChg chg="mod">
          <ac:chgData name="Ross Phillips" userId="c604230b-847d-4cb1-9e23-f810d4c0fde1" providerId="ADAL" clId="{1775F60A-816C-4FE6-94AF-4B349C1C7924}" dt="2023-07-14T10:39:47.157" v="14" actId="27636"/>
          <ac:spMkLst>
            <pc:docMk/>
            <pc:sldMk cId="3414909721" sldId="299"/>
            <ac:spMk id="4" creationId="{00000000-0000-0000-0000-000000000000}"/>
          </ac:spMkLst>
        </pc:spChg>
        <pc:spChg chg="mod">
          <ac:chgData name="Ross Phillips" userId="c604230b-847d-4cb1-9e23-f810d4c0fde1" providerId="ADAL" clId="{1775F60A-816C-4FE6-94AF-4B349C1C7924}" dt="2023-07-14T10:39:47.157" v="13" actId="27636"/>
          <ac:spMkLst>
            <pc:docMk/>
            <pc:sldMk cId="3414909721" sldId="299"/>
            <ac:spMk id="6" creationId="{00000000-0000-0000-0000-000000000000}"/>
          </ac:spMkLst>
        </pc:spChg>
      </pc:sldChg>
      <pc:sldChg chg="ord">
        <pc:chgData name="Ross Phillips" userId="c604230b-847d-4cb1-9e23-f810d4c0fde1" providerId="ADAL" clId="{1775F60A-816C-4FE6-94AF-4B349C1C7924}" dt="2023-07-18T08:19:02.634" v="61"/>
        <pc:sldMkLst>
          <pc:docMk/>
          <pc:sldMk cId="655098109" sldId="303"/>
        </pc:sldMkLst>
      </pc:sldChg>
      <pc:sldChg chg="mod modShow">
        <pc:chgData name="Ross Phillips" userId="c604230b-847d-4cb1-9e23-f810d4c0fde1" providerId="ADAL" clId="{1775F60A-816C-4FE6-94AF-4B349C1C7924}" dt="2023-07-18T07:35:47.142" v="56" actId="729"/>
        <pc:sldMkLst>
          <pc:docMk/>
          <pc:sldMk cId="527338563" sldId="304"/>
        </pc:sldMkLst>
      </pc:sldChg>
      <pc:sldChg chg="modSp add mod">
        <pc:chgData name="Ross Phillips" userId="c604230b-847d-4cb1-9e23-f810d4c0fde1" providerId="ADAL" clId="{1775F60A-816C-4FE6-94AF-4B349C1C7924}" dt="2023-07-14T10:39:47.028" v="5" actId="27636"/>
        <pc:sldMkLst>
          <pc:docMk/>
          <pc:sldMk cId="1765089561" sldId="306"/>
        </pc:sldMkLst>
        <pc:spChg chg="mod">
          <ac:chgData name="Ross Phillips" userId="c604230b-847d-4cb1-9e23-f810d4c0fde1" providerId="ADAL" clId="{1775F60A-816C-4FE6-94AF-4B349C1C7924}" dt="2023-07-14T10:39:47.028" v="5" actId="27636"/>
          <ac:spMkLst>
            <pc:docMk/>
            <pc:sldMk cId="1765089561" sldId="306"/>
            <ac:spMk id="4" creationId="{00000000-0000-0000-0000-000000000000}"/>
          </ac:spMkLst>
        </pc:spChg>
        <pc:spChg chg="mod">
          <ac:chgData name="Ross Phillips" userId="c604230b-847d-4cb1-9e23-f810d4c0fde1" providerId="ADAL" clId="{1775F60A-816C-4FE6-94AF-4B349C1C7924}" dt="2023-07-14T10:39:47.028" v="4" actId="27636"/>
          <ac:spMkLst>
            <pc:docMk/>
            <pc:sldMk cId="1765089561" sldId="306"/>
            <ac:spMk id="5" creationId="{00000000-0000-0000-0000-000000000000}"/>
          </ac:spMkLst>
        </pc:spChg>
      </pc:sldChg>
      <pc:sldChg chg="add">
        <pc:chgData name="Ross Phillips" userId="c604230b-847d-4cb1-9e23-f810d4c0fde1" providerId="ADAL" clId="{1775F60A-816C-4FE6-94AF-4B349C1C7924}" dt="2023-07-14T10:38:03.736" v="0"/>
        <pc:sldMkLst>
          <pc:docMk/>
          <pc:sldMk cId="2324293940" sldId="307"/>
        </pc:sldMkLst>
      </pc:sldChg>
      <pc:sldChg chg="add">
        <pc:chgData name="Ross Phillips" userId="c604230b-847d-4cb1-9e23-f810d4c0fde1" providerId="ADAL" clId="{1775F60A-816C-4FE6-94AF-4B349C1C7924}" dt="2023-07-14T10:38:03.736" v="0"/>
        <pc:sldMkLst>
          <pc:docMk/>
          <pc:sldMk cId="3814254270" sldId="308"/>
        </pc:sldMkLst>
      </pc:sldChg>
      <pc:sldChg chg="add">
        <pc:chgData name="Ross Phillips" userId="c604230b-847d-4cb1-9e23-f810d4c0fde1" providerId="ADAL" clId="{1775F60A-816C-4FE6-94AF-4B349C1C7924}" dt="2023-07-14T10:38:03.736" v="0"/>
        <pc:sldMkLst>
          <pc:docMk/>
          <pc:sldMk cId="2750728834" sldId="309"/>
        </pc:sldMkLst>
      </pc:sldChg>
    </pc:docChg>
  </pc:docChgLst>
  <pc:docChgLst>
    <pc:chgData name="Ross Phillips" userId="S::r.phillips@uwtsd.ac.uk::c604230b-847d-4cb1-9e23-f810d4c0fde1" providerId="AD" clId="Web-{B1262B6F-EF8E-2DCF-2DFA-5184B5700385}"/>
    <pc:docChg chg="delSld modSld sldOrd">
      <pc:chgData name="Ross Phillips" userId="S::r.phillips@uwtsd.ac.uk::c604230b-847d-4cb1-9e23-f810d4c0fde1" providerId="AD" clId="Web-{B1262B6F-EF8E-2DCF-2DFA-5184B5700385}" dt="2023-09-20T08:30:04.569" v="24" actId="1076"/>
      <pc:docMkLst>
        <pc:docMk/>
      </pc:docMkLst>
      <pc:sldChg chg="del">
        <pc:chgData name="Ross Phillips" userId="S::r.phillips@uwtsd.ac.uk::c604230b-847d-4cb1-9e23-f810d4c0fde1" providerId="AD" clId="Web-{B1262B6F-EF8E-2DCF-2DFA-5184B5700385}" dt="2023-09-20T08:29:39.771" v="19"/>
        <pc:sldMkLst>
          <pc:docMk/>
          <pc:sldMk cId="1151542132" sldId="261"/>
        </pc:sldMkLst>
      </pc:sldChg>
      <pc:sldChg chg="del">
        <pc:chgData name="Ross Phillips" userId="S::r.phillips@uwtsd.ac.uk::c604230b-847d-4cb1-9e23-f810d4c0fde1" providerId="AD" clId="Web-{B1262B6F-EF8E-2DCF-2DFA-5184B5700385}" dt="2023-09-20T08:29:41.021" v="20"/>
        <pc:sldMkLst>
          <pc:docMk/>
          <pc:sldMk cId="328793785" sldId="262"/>
        </pc:sldMkLst>
      </pc:sldChg>
      <pc:sldChg chg="del">
        <pc:chgData name="Ross Phillips" userId="S::r.phillips@uwtsd.ac.uk::c604230b-847d-4cb1-9e23-f810d4c0fde1" providerId="AD" clId="Web-{B1262B6F-EF8E-2DCF-2DFA-5184B5700385}" dt="2023-09-20T08:29:42.084" v="21"/>
        <pc:sldMkLst>
          <pc:docMk/>
          <pc:sldMk cId="4073647804" sldId="263"/>
        </pc:sldMkLst>
      </pc:sldChg>
      <pc:sldChg chg="del">
        <pc:chgData name="Ross Phillips" userId="S::r.phillips@uwtsd.ac.uk::c604230b-847d-4cb1-9e23-f810d4c0fde1" providerId="AD" clId="Web-{B1262B6F-EF8E-2DCF-2DFA-5184B5700385}" dt="2023-09-20T08:29:43.834" v="22"/>
        <pc:sldMkLst>
          <pc:docMk/>
          <pc:sldMk cId="3936018390" sldId="264"/>
        </pc:sldMkLst>
      </pc:sldChg>
      <pc:sldChg chg="modSp">
        <pc:chgData name="Ross Phillips" userId="S::r.phillips@uwtsd.ac.uk::c604230b-847d-4cb1-9e23-f810d4c0fde1" providerId="AD" clId="Web-{B1262B6F-EF8E-2DCF-2DFA-5184B5700385}" dt="2023-09-20T08:30:04.569" v="24" actId="1076"/>
        <pc:sldMkLst>
          <pc:docMk/>
          <pc:sldMk cId="4059076769" sldId="273"/>
        </pc:sldMkLst>
        <pc:picChg chg="mod">
          <ac:chgData name="Ross Phillips" userId="S::r.phillips@uwtsd.ac.uk::c604230b-847d-4cb1-9e23-f810d4c0fde1" providerId="AD" clId="Web-{B1262B6F-EF8E-2DCF-2DFA-5184B5700385}" dt="2023-09-20T08:30:04.569" v="24" actId="1076"/>
          <ac:picMkLst>
            <pc:docMk/>
            <pc:sldMk cId="4059076769" sldId="273"/>
            <ac:picMk id="5" creationId="{00000000-0000-0000-0000-000000000000}"/>
          </ac:picMkLst>
        </pc:picChg>
      </pc:sldChg>
      <pc:sldChg chg="modSp">
        <pc:chgData name="Ross Phillips" userId="S::r.phillips@uwtsd.ac.uk::c604230b-847d-4cb1-9e23-f810d4c0fde1" providerId="AD" clId="Web-{B1262B6F-EF8E-2DCF-2DFA-5184B5700385}" dt="2023-09-20T08:26:38.687" v="7" actId="20577"/>
        <pc:sldMkLst>
          <pc:docMk/>
          <pc:sldMk cId="687494489" sldId="278"/>
        </pc:sldMkLst>
        <pc:spChg chg="mod">
          <ac:chgData name="Ross Phillips" userId="S::r.phillips@uwtsd.ac.uk::c604230b-847d-4cb1-9e23-f810d4c0fde1" providerId="AD" clId="Web-{B1262B6F-EF8E-2DCF-2DFA-5184B5700385}" dt="2023-09-20T08:26:38.687" v="7" actId="20577"/>
          <ac:spMkLst>
            <pc:docMk/>
            <pc:sldMk cId="687494489" sldId="278"/>
            <ac:spMk id="2" creationId="{00000000-0000-0000-0000-000000000000}"/>
          </ac:spMkLst>
        </pc:spChg>
      </pc:sldChg>
      <pc:sldChg chg="modSp">
        <pc:chgData name="Ross Phillips" userId="S::r.phillips@uwtsd.ac.uk::c604230b-847d-4cb1-9e23-f810d4c0fde1" providerId="AD" clId="Web-{B1262B6F-EF8E-2DCF-2DFA-5184B5700385}" dt="2023-09-20T08:25:51.779" v="4" actId="20577"/>
        <pc:sldMkLst>
          <pc:docMk/>
          <pc:sldMk cId="3757243319" sldId="281"/>
        </pc:sldMkLst>
        <pc:spChg chg="mod">
          <ac:chgData name="Ross Phillips" userId="S::r.phillips@uwtsd.ac.uk::c604230b-847d-4cb1-9e23-f810d4c0fde1" providerId="AD" clId="Web-{B1262B6F-EF8E-2DCF-2DFA-5184B5700385}" dt="2023-09-20T08:25:51.779" v="4" actId="20577"/>
          <ac:spMkLst>
            <pc:docMk/>
            <pc:sldMk cId="3757243319" sldId="281"/>
            <ac:spMk id="2" creationId="{00000000-0000-0000-0000-000000000000}"/>
          </ac:spMkLst>
        </pc:spChg>
      </pc:sldChg>
      <pc:sldChg chg="modSp">
        <pc:chgData name="Ross Phillips" userId="S::r.phillips@uwtsd.ac.uk::c604230b-847d-4cb1-9e23-f810d4c0fde1" providerId="AD" clId="Web-{B1262B6F-EF8E-2DCF-2DFA-5184B5700385}" dt="2023-09-20T08:28:56.770" v="18" actId="20577"/>
        <pc:sldMkLst>
          <pc:docMk/>
          <pc:sldMk cId="3544179790" sldId="283"/>
        </pc:sldMkLst>
        <pc:spChg chg="mod">
          <ac:chgData name="Ross Phillips" userId="S::r.phillips@uwtsd.ac.uk::c604230b-847d-4cb1-9e23-f810d4c0fde1" providerId="AD" clId="Web-{B1262B6F-EF8E-2DCF-2DFA-5184B5700385}" dt="2023-09-20T08:28:56.770" v="18" actId="20577"/>
          <ac:spMkLst>
            <pc:docMk/>
            <pc:sldMk cId="3544179790" sldId="283"/>
            <ac:spMk id="2" creationId="{00000000-0000-0000-0000-000000000000}"/>
          </ac:spMkLst>
        </pc:spChg>
      </pc:sldChg>
      <pc:sldChg chg="modSp">
        <pc:chgData name="Ross Phillips" userId="S::r.phillips@uwtsd.ac.uk::c604230b-847d-4cb1-9e23-f810d4c0fde1" providerId="AD" clId="Web-{B1262B6F-EF8E-2DCF-2DFA-5184B5700385}" dt="2023-09-20T08:25:43.685" v="2" actId="20577"/>
        <pc:sldMkLst>
          <pc:docMk/>
          <pc:sldMk cId="752854394" sldId="298"/>
        </pc:sldMkLst>
        <pc:spChg chg="mod">
          <ac:chgData name="Ross Phillips" userId="S::r.phillips@uwtsd.ac.uk::c604230b-847d-4cb1-9e23-f810d4c0fde1" providerId="AD" clId="Web-{B1262B6F-EF8E-2DCF-2DFA-5184B5700385}" dt="2023-09-20T08:25:43.685" v="2" actId="20577"/>
          <ac:spMkLst>
            <pc:docMk/>
            <pc:sldMk cId="752854394" sldId="298"/>
            <ac:spMk id="2" creationId="{00000000-0000-0000-0000-000000000000}"/>
          </ac:spMkLst>
        </pc:spChg>
      </pc:sldChg>
      <pc:sldChg chg="modSp ord">
        <pc:chgData name="Ross Phillips" userId="S::r.phillips@uwtsd.ac.uk::c604230b-847d-4cb1-9e23-f810d4c0fde1" providerId="AD" clId="Web-{B1262B6F-EF8E-2DCF-2DFA-5184B5700385}" dt="2023-09-20T08:27:31.204" v="10"/>
        <pc:sldMkLst>
          <pc:docMk/>
          <pc:sldMk cId="1551051532" sldId="300"/>
        </pc:sldMkLst>
        <pc:spChg chg="mod">
          <ac:chgData name="Ross Phillips" userId="S::r.phillips@uwtsd.ac.uk::c604230b-847d-4cb1-9e23-f810d4c0fde1" providerId="AD" clId="Web-{B1262B6F-EF8E-2DCF-2DFA-5184B5700385}" dt="2023-09-20T08:26:58.766" v="9" actId="20577"/>
          <ac:spMkLst>
            <pc:docMk/>
            <pc:sldMk cId="1551051532" sldId="300"/>
            <ac:spMk id="2" creationId="{00000000-0000-0000-0000-000000000000}"/>
          </ac:spMkLst>
        </pc:spChg>
      </pc:sldChg>
      <pc:sldChg chg="modSp">
        <pc:chgData name="Ross Phillips" userId="S::r.phillips@uwtsd.ac.uk::c604230b-847d-4cb1-9e23-f810d4c0fde1" providerId="AD" clId="Web-{B1262B6F-EF8E-2DCF-2DFA-5184B5700385}" dt="2023-09-20T08:28:50.004" v="16" actId="20577"/>
        <pc:sldMkLst>
          <pc:docMk/>
          <pc:sldMk cId="655098109" sldId="303"/>
        </pc:sldMkLst>
        <pc:spChg chg="mod">
          <ac:chgData name="Ross Phillips" userId="S::r.phillips@uwtsd.ac.uk::c604230b-847d-4cb1-9e23-f810d4c0fde1" providerId="AD" clId="Web-{B1262B6F-EF8E-2DCF-2DFA-5184B5700385}" dt="2023-09-20T08:28:50.004" v="16" actId="20577"/>
          <ac:spMkLst>
            <pc:docMk/>
            <pc:sldMk cId="655098109" sldId="303"/>
            <ac:spMk id="2" creationId="{00000000-0000-0000-0000-000000000000}"/>
          </ac:spMkLst>
        </pc:spChg>
      </pc:sldChg>
      <pc:sldChg chg="del">
        <pc:chgData name="Ross Phillips" userId="S::r.phillips@uwtsd.ac.uk::c604230b-847d-4cb1-9e23-f810d4c0fde1" providerId="AD" clId="Web-{B1262B6F-EF8E-2DCF-2DFA-5184B5700385}" dt="2023-09-20T08:29:49.522" v="23"/>
        <pc:sldMkLst>
          <pc:docMk/>
          <pc:sldMk cId="527338563" sldId="304"/>
        </pc:sldMkLst>
      </pc:sldChg>
    </pc:docChg>
  </pc:docChgLst>
  <pc:docChgLst>
    <pc:chgData name="Ross Phillips" userId="c604230b-847d-4cb1-9e23-f810d4c0fde1" providerId="ADAL" clId="{499B1943-77CD-4EB5-880C-B32A89B4887D}"/>
    <pc:docChg chg="custSel modSld">
      <pc:chgData name="Ross Phillips" userId="c604230b-847d-4cb1-9e23-f810d4c0fde1" providerId="ADAL" clId="{499B1943-77CD-4EB5-880C-B32A89B4887D}" dt="2023-09-14T11:43:47.820" v="335" actId="962"/>
      <pc:docMkLst>
        <pc:docMk/>
      </pc:docMkLst>
      <pc:sldChg chg="modSp">
        <pc:chgData name="Ross Phillips" userId="c604230b-847d-4cb1-9e23-f810d4c0fde1" providerId="ADAL" clId="{499B1943-77CD-4EB5-880C-B32A89B4887D}" dt="2023-09-14T11:41:10.402" v="0" actId="962"/>
        <pc:sldMkLst>
          <pc:docMk/>
          <pc:sldMk cId="3041212908" sldId="269"/>
        </pc:sldMkLst>
        <pc:picChg chg="mod">
          <ac:chgData name="Ross Phillips" userId="c604230b-847d-4cb1-9e23-f810d4c0fde1" providerId="ADAL" clId="{499B1943-77CD-4EB5-880C-B32A89B4887D}" dt="2023-09-14T11:41:10.402" v="0" actId="962"/>
          <ac:picMkLst>
            <pc:docMk/>
            <pc:sldMk cId="3041212908" sldId="269"/>
            <ac:picMk id="2051" creationId="{00000000-0000-0000-0000-000000000000}"/>
          </ac:picMkLst>
        </pc:picChg>
      </pc:sldChg>
      <pc:sldChg chg="delSp modSp mod">
        <pc:chgData name="Ross Phillips" userId="c604230b-847d-4cb1-9e23-f810d4c0fde1" providerId="ADAL" clId="{499B1943-77CD-4EB5-880C-B32A89B4887D}" dt="2023-09-14T11:42:05.128" v="86" actId="962"/>
        <pc:sldMkLst>
          <pc:docMk/>
          <pc:sldMk cId="2061471511" sldId="271"/>
        </pc:sldMkLst>
        <pc:spChg chg="del">
          <ac:chgData name="Ross Phillips" userId="c604230b-847d-4cb1-9e23-f810d4c0fde1" providerId="ADAL" clId="{499B1943-77CD-4EB5-880C-B32A89B4887D}" dt="2023-09-14T11:42:01.304" v="85" actId="478"/>
          <ac:spMkLst>
            <pc:docMk/>
            <pc:sldMk cId="2061471511" sldId="271"/>
            <ac:spMk id="6" creationId="{00000000-0000-0000-0000-000000000000}"/>
          </ac:spMkLst>
        </pc:spChg>
        <pc:picChg chg="mod">
          <ac:chgData name="Ross Phillips" userId="c604230b-847d-4cb1-9e23-f810d4c0fde1" providerId="ADAL" clId="{499B1943-77CD-4EB5-880C-B32A89B4887D}" dt="2023-09-14T11:42:05.128" v="86" actId="962"/>
          <ac:picMkLst>
            <pc:docMk/>
            <pc:sldMk cId="2061471511" sldId="271"/>
            <ac:picMk id="23558" creationId="{00000000-0000-0000-0000-000000000000}"/>
          </ac:picMkLst>
        </pc:picChg>
      </pc:sldChg>
      <pc:sldChg chg="modSp">
        <pc:chgData name="Ross Phillips" userId="c604230b-847d-4cb1-9e23-f810d4c0fde1" providerId="ADAL" clId="{499B1943-77CD-4EB5-880C-B32A89B4887D}" dt="2023-09-14T11:42:08.278" v="87" actId="962"/>
        <pc:sldMkLst>
          <pc:docMk/>
          <pc:sldMk cId="3903579626" sldId="274"/>
        </pc:sldMkLst>
        <pc:picChg chg="mod">
          <ac:chgData name="Ross Phillips" userId="c604230b-847d-4cb1-9e23-f810d4c0fde1" providerId="ADAL" clId="{499B1943-77CD-4EB5-880C-B32A89B4887D}" dt="2023-09-14T11:42:08.278" v="87" actId="962"/>
          <ac:picMkLst>
            <pc:docMk/>
            <pc:sldMk cId="3903579626" sldId="274"/>
            <ac:picMk id="26629" creationId="{00000000-0000-0000-0000-000000000000}"/>
          </ac:picMkLst>
        </pc:picChg>
      </pc:sldChg>
      <pc:sldChg chg="modSp mod">
        <pc:chgData name="Ross Phillips" userId="c604230b-847d-4cb1-9e23-f810d4c0fde1" providerId="ADAL" clId="{499B1943-77CD-4EB5-880C-B32A89B4887D}" dt="2023-09-14T11:43:36.661" v="333" actId="962"/>
        <pc:sldMkLst>
          <pc:docMk/>
          <pc:sldMk cId="3391314623" sldId="286"/>
        </pc:sldMkLst>
        <pc:picChg chg="mod">
          <ac:chgData name="Ross Phillips" userId="c604230b-847d-4cb1-9e23-f810d4c0fde1" providerId="ADAL" clId="{499B1943-77CD-4EB5-880C-B32A89B4887D}" dt="2023-09-14T11:43:36.661" v="333" actId="962"/>
          <ac:picMkLst>
            <pc:docMk/>
            <pc:sldMk cId="3391314623" sldId="286"/>
            <ac:picMk id="4" creationId="{00000000-0000-0000-0000-000000000000}"/>
          </ac:picMkLst>
        </pc:picChg>
      </pc:sldChg>
      <pc:sldChg chg="modSp mod">
        <pc:chgData name="Ross Phillips" userId="c604230b-847d-4cb1-9e23-f810d4c0fde1" providerId="ADAL" clId="{499B1943-77CD-4EB5-880C-B32A89B4887D}" dt="2023-09-14T11:41:52.754" v="84" actId="962"/>
        <pc:sldMkLst>
          <pc:docMk/>
          <pc:sldMk cId="3666332439" sldId="289"/>
        </pc:sldMkLst>
        <pc:picChg chg="mod">
          <ac:chgData name="Ross Phillips" userId="c604230b-847d-4cb1-9e23-f810d4c0fde1" providerId="ADAL" clId="{499B1943-77CD-4EB5-880C-B32A89B4887D}" dt="2023-09-14T11:41:52.754" v="84" actId="962"/>
          <ac:picMkLst>
            <pc:docMk/>
            <pc:sldMk cId="3666332439" sldId="289"/>
            <ac:picMk id="7" creationId="{00000000-0000-0000-0000-000000000000}"/>
          </ac:picMkLst>
        </pc:picChg>
      </pc:sldChg>
      <pc:sldChg chg="modSp mod">
        <pc:chgData name="Ross Phillips" userId="c604230b-847d-4cb1-9e23-f810d4c0fde1" providerId="ADAL" clId="{499B1943-77CD-4EB5-880C-B32A89B4887D}" dt="2023-09-14T11:43:47.820" v="335" actId="962"/>
        <pc:sldMkLst>
          <pc:docMk/>
          <pc:sldMk cId="2705095413" sldId="305"/>
        </pc:sldMkLst>
        <pc:picChg chg="mod">
          <ac:chgData name="Ross Phillips" userId="c604230b-847d-4cb1-9e23-f810d4c0fde1" providerId="ADAL" clId="{499B1943-77CD-4EB5-880C-B32A89B4887D}" dt="2023-09-14T11:43:47.820" v="335" actId="962"/>
          <ac:picMkLst>
            <pc:docMk/>
            <pc:sldMk cId="2705095413" sldId="305"/>
            <ac:picMk id="4" creationId="{00000000-0000-0000-0000-000000000000}"/>
          </ac:picMkLst>
        </pc:picChg>
      </pc:sldChg>
    </pc:docChg>
  </pc:docChgLst>
  <pc:docChgLst>
    <pc:chgData name="Ross" userId="c604230b-847d-4cb1-9e23-f810d4c0fde1" providerId="ADAL" clId="{C317A05D-A4D1-417B-ABF2-45B8D4AF97A6}"/>
    <pc:docChg chg="delSld">
      <pc:chgData name="Ross" userId="c604230b-847d-4cb1-9e23-f810d4c0fde1" providerId="ADAL" clId="{C317A05D-A4D1-417B-ABF2-45B8D4AF97A6}" dt="2024-07-09T07:40:00.318" v="3" actId="47"/>
      <pc:docMkLst>
        <pc:docMk/>
      </pc:docMkLst>
      <pc:sldChg chg="del">
        <pc:chgData name="Ross" userId="c604230b-847d-4cb1-9e23-f810d4c0fde1" providerId="ADAL" clId="{C317A05D-A4D1-417B-ABF2-45B8D4AF97A6}" dt="2024-07-09T07:39:56.507" v="0" actId="47"/>
        <pc:sldMkLst>
          <pc:docMk/>
          <pc:sldMk cId="1765089561" sldId="306"/>
        </pc:sldMkLst>
      </pc:sldChg>
      <pc:sldChg chg="del">
        <pc:chgData name="Ross" userId="c604230b-847d-4cb1-9e23-f810d4c0fde1" providerId="ADAL" clId="{C317A05D-A4D1-417B-ABF2-45B8D4AF97A6}" dt="2024-07-09T07:39:57.845" v="1" actId="47"/>
        <pc:sldMkLst>
          <pc:docMk/>
          <pc:sldMk cId="2324293940" sldId="307"/>
        </pc:sldMkLst>
      </pc:sldChg>
      <pc:sldChg chg="del">
        <pc:chgData name="Ross" userId="c604230b-847d-4cb1-9e23-f810d4c0fde1" providerId="ADAL" clId="{C317A05D-A4D1-417B-ABF2-45B8D4AF97A6}" dt="2024-07-09T07:39:59.038" v="2" actId="47"/>
        <pc:sldMkLst>
          <pc:docMk/>
          <pc:sldMk cId="3814254270" sldId="308"/>
        </pc:sldMkLst>
      </pc:sldChg>
      <pc:sldChg chg="del">
        <pc:chgData name="Ross" userId="c604230b-847d-4cb1-9e23-f810d4c0fde1" providerId="ADAL" clId="{C317A05D-A4D1-417B-ABF2-45B8D4AF97A6}" dt="2024-07-09T07:40:00.318" v="3" actId="47"/>
        <pc:sldMkLst>
          <pc:docMk/>
          <pc:sldMk cId="2750728834" sldId="309"/>
        </pc:sldMkLst>
      </pc:sldChg>
    </pc:docChg>
  </pc:docChgLst>
  <pc:docChgLst>
    <pc:chgData name="Ross Phillips" userId="c604230b-847d-4cb1-9e23-f810d4c0fde1" providerId="ADAL" clId="{9300B0CA-75B2-4B9B-BF96-359FC5EBADC7}"/>
    <pc:docChg chg="undo custSel delSld modSld">
      <pc:chgData name="Ross Phillips" userId="c604230b-847d-4cb1-9e23-f810d4c0fde1" providerId="ADAL" clId="{9300B0CA-75B2-4B9B-BF96-359FC5EBADC7}" dt="2024-08-19T14:20:09.623" v="106" actId="6549"/>
      <pc:docMkLst>
        <pc:docMk/>
      </pc:docMkLst>
      <pc:sldChg chg="modSp mod">
        <pc:chgData name="Ross Phillips" userId="c604230b-847d-4cb1-9e23-f810d4c0fde1" providerId="ADAL" clId="{9300B0CA-75B2-4B9B-BF96-359FC5EBADC7}" dt="2024-08-19T14:13:12.407" v="1" actId="6549"/>
        <pc:sldMkLst>
          <pc:docMk/>
          <pc:sldMk cId="1811841246" sldId="258"/>
        </pc:sldMkLst>
        <pc:spChg chg="mod">
          <ac:chgData name="Ross Phillips" userId="c604230b-847d-4cb1-9e23-f810d4c0fde1" providerId="ADAL" clId="{9300B0CA-75B2-4B9B-BF96-359FC5EBADC7}" dt="2024-08-19T14:13:12.407" v="1" actId="6549"/>
          <ac:spMkLst>
            <pc:docMk/>
            <pc:sldMk cId="1811841246" sldId="258"/>
            <ac:spMk id="3" creationId="{00000000-0000-0000-0000-000000000000}"/>
          </ac:spMkLst>
        </pc:spChg>
      </pc:sldChg>
      <pc:sldChg chg="delSp modSp mod modClrScheme chgLayout">
        <pc:chgData name="Ross Phillips" userId="c604230b-847d-4cb1-9e23-f810d4c0fde1" providerId="ADAL" clId="{9300B0CA-75B2-4B9B-BF96-359FC5EBADC7}" dt="2024-08-19T14:13:25.768" v="4" actId="700"/>
        <pc:sldMkLst>
          <pc:docMk/>
          <pc:sldMk cId="700666714" sldId="259"/>
        </pc:sldMkLst>
        <pc:spChg chg="mod ord">
          <ac:chgData name="Ross Phillips" userId="c604230b-847d-4cb1-9e23-f810d4c0fde1" providerId="ADAL" clId="{9300B0CA-75B2-4B9B-BF96-359FC5EBADC7}" dt="2024-08-19T14:13:25.768" v="4" actId="700"/>
          <ac:spMkLst>
            <pc:docMk/>
            <pc:sldMk cId="700666714" sldId="259"/>
            <ac:spMk id="2" creationId="{00000000-0000-0000-0000-000000000000}"/>
          </ac:spMkLst>
        </pc:spChg>
        <pc:spChg chg="mod ord">
          <ac:chgData name="Ross Phillips" userId="c604230b-847d-4cb1-9e23-f810d4c0fde1" providerId="ADAL" clId="{9300B0CA-75B2-4B9B-BF96-359FC5EBADC7}" dt="2024-08-19T14:13:25.768" v="4" actId="700"/>
          <ac:spMkLst>
            <pc:docMk/>
            <pc:sldMk cId="700666714" sldId="259"/>
            <ac:spMk id="3" creationId="{00000000-0000-0000-0000-000000000000}"/>
          </ac:spMkLst>
        </pc:spChg>
        <pc:spChg chg="del mod">
          <ac:chgData name="Ross Phillips" userId="c604230b-847d-4cb1-9e23-f810d4c0fde1" providerId="ADAL" clId="{9300B0CA-75B2-4B9B-BF96-359FC5EBADC7}" dt="2024-08-19T14:13:25.768" v="4" actId="700"/>
          <ac:spMkLst>
            <pc:docMk/>
            <pc:sldMk cId="700666714" sldId="259"/>
            <ac:spMk id="4" creationId="{78070487-9C26-4725-9707-A1D38CD10902}"/>
          </ac:spMkLst>
        </pc:spChg>
      </pc:sldChg>
      <pc:sldChg chg="modSp mod">
        <pc:chgData name="Ross Phillips" userId="c604230b-847d-4cb1-9e23-f810d4c0fde1" providerId="ADAL" clId="{9300B0CA-75B2-4B9B-BF96-359FC5EBADC7}" dt="2024-08-19T14:13:37.787" v="9" actId="6549"/>
        <pc:sldMkLst>
          <pc:docMk/>
          <pc:sldMk cId="213886464" sldId="260"/>
        </pc:sldMkLst>
        <pc:spChg chg="mod">
          <ac:chgData name="Ross Phillips" userId="c604230b-847d-4cb1-9e23-f810d4c0fde1" providerId="ADAL" clId="{9300B0CA-75B2-4B9B-BF96-359FC5EBADC7}" dt="2024-08-19T14:13:37.787" v="9" actId="6549"/>
          <ac:spMkLst>
            <pc:docMk/>
            <pc:sldMk cId="213886464" sldId="260"/>
            <ac:spMk id="2" creationId="{00000000-0000-0000-0000-000000000000}"/>
          </ac:spMkLst>
        </pc:spChg>
      </pc:sldChg>
      <pc:sldChg chg="delSp modSp mod modClrScheme chgLayout">
        <pc:chgData name="Ross Phillips" userId="c604230b-847d-4cb1-9e23-f810d4c0fde1" providerId="ADAL" clId="{9300B0CA-75B2-4B9B-BF96-359FC5EBADC7}" dt="2024-08-19T14:17:10.667" v="42" actId="27636"/>
        <pc:sldMkLst>
          <pc:docMk/>
          <pc:sldMk cId="2890328907" sldId="265"/>
        </pc:sldMkLst>
        <pc:spChg chg="mod ord">
          <ac:chgData name="Ross Phillips" userId="c604230b-847d-4cb1-9e23-f810d4c0fde1" providerId="ADAL" clId="{9300B0CA-75B2-4B9B-BF96-359FC5EBADC7}" dt="2024-08-19T14:17:10.651" v="41" actId="700"/>
          <ac:spMkLst>
            <pc:docMk/>
            <pc:sldMk cId="2890328907" sldId="265"/>
            <ac:spMk id="2" creationId="{00000000-0000-0000-0000-000000000000}"/>
          </ac:spMkLst>
        </pc:spChg>
        <pc:spChg chg="mod ord">
          <ac:chgData name="Ross Phillips" userId="c604230b-847d-4cb1-9e23-f810d4c0fde1" providerId="ADAL" clId="{9300B0CA-75B2-4B9B-BF96-359FC5EBADC7}" dt="2024-08-19T14:17:10.667" v="42" actId="27636"/>
          <ac:spMkLst>
            <pc:docMk/>
            <pc:sldMk cId="2890328907" sldId="265"/>
            <ac:spMk id="3" creationId="{00000000-0000-0000-0000-000000000000}"/>
          </ac:spMkLst>
        </pc:spChg>
        <pc:spChg chg="del mod">
          <ac:chgData name="Ross Phillips" userId="c604230b-847d-4cb1-9e23-f810d4c0fde1" providerId="ADAL" clId="{9300B0CA-75B2-4B9B-BF96-359FC5EBADC7}" dt="2024-08-19T14:17:10.651" v="41" actId="700"/>
          <ac:spMkLst>
            <pc:docMk/>
            <pc:sldMk cId="2890328907" sldId="265"/>
            <ac:spMk id="4" creationId="{E03B607B-70D5-40B0-869D-7DDEC6CFD55C}"/>
          </ac:spMkLst>
        </pc:spChg>
      </pc:sldChg>
      <pc:sldChg chg="delSp modSp mod modClrScheme chgLayout">
        <pc:chgData name="Ross Phillips" userId="c604230b-847d-4cb1-9e23-f810d4c0fde1" providerId="ADAL" clId="{9300B0CA-75B2-4B9B-BF96-359FC5EBADC7}" dt="2024-08-19T14:17:20.191" v="46" actId="27636"/>
        <pc:sldMkLst>
          <pc:docMk/>
          <pc:sldMk cId="1526626502" sldId="266"/>
        </pc:sldMkLst>
        <pc:spChg chg="mod ord">
          <ac:chgData name="Ross Phillips" userId="c604230b-847d-4cb1-9e23-f810d4c0fde1" providerId="ADAL" clId="{9300B0CA-75B2-4B9B-BF96-359FC5EBADC7}" dt="2024-08-19T14:17:20.158" v="45" actId="700"/>
          <ac:spMkLst>
            <pc:docMk/>
            <pc:sldMk cId="1526626502" sldId="266"/>
            <ac:spMk id="2" creationId="{00000000-0000-0000-0000-000000000000}"/>
          </ac:spMkLst>
        </pc:spChg>
        <pc:spChg chg="mod ord">
          <ac:chgData name="Ross Phillips" userId="c604230b-847d-4cb1-9e23-f810d4c0fde1" providerId="ADAL" clId="{9300B0CA-75B2-4B9B-BF96-359FC5EBADC7}" dt="2024-08-19T14:17:20.191" v="46" actId="27636"/>
          <ac:spMkLst>
            <pc:docMk/>
            <pc:sldMk cId="1526626502" sldId="266"/>
            <ac:spMk id="3" creationId="{00000000-0000-0000-0000-000000000000}"/>
          </ac:spMkLst>
        </pc:spChg>
        <pc:spChg chg="del mod">
          <ac:chgData name="Ross Phillips" userId="c604230b-847d-4cb1-9e23-f810d4c0fde1" providerId="ADAL" clId="{9300B0CA-75B2-4B9B-BF96-359FC5EBADC7}" dt="2024-08-19T14:17:20.158" v="45" actId="700"/>
          <ac:spMkLst>
            <pc:docMk/>
            <pc:sldMk cId="1526626502" sldId="266"/>
            <ac:spMk id="4" creationId="{A8DE399D-8EB6-4C27-9931-7C0B70BAE6B0}"/>
          </ac:spMkLst>
        </pc:spChg>
      </pc:sldChg>
      <pc:sldChg chg="modSp mod">
        <pc:chgData name="Ross Phillips" userId="c604230b-847d-4cb1-9e23-f810d4c0fde1" providerId="ADAL" clId="{9300B0CA-75B2-4B9B-BF96-359FC5EBADC7}" dt="2024-08-19T14:17:25.288" v="47" actId="6549"/>
        <pc:sldMkLst>
          <pc:docMk/>
          <pc:sldMk cId="3911691458" sldId="267"/>
        </pc:sldMkLst>
        <pc:spChg chg="mod">
          <ac:chgData name="Ross Phillips" userId="c604230b-847d-4cb1-9e23-f810d4c0fde1" providerId="ADAL" clId="{9300B0CA-75B2-4B9B-BF96-359FC5EBADC7}" dt="2024-08-19T14:17:25.288" v="47" actId="6549"/>
          <ac:spMkLst>
            <pc:docMk/>
            <pc:sldMk cId="3911691458" sldId="267"/>
            <ac:spMk id="4" creationId="{00000000-0000-0000-0000-000000000000}"/>
          </ac:spMkLst>
        </pc:spChg>
      </pc:sldChg>
      <pc:sldChg chg="modSp mod">
        <pc:chgData name="Ross Phillips" userId="c604230b-847d-4cb1-9e23-f810d4c0fde1" providerId="ADAL" clId="{9300B0CA-75B2-4B9B-BF96-359FC5EBADC7}" dt="2024-08-19T14:17:30.322" v="48" actId="6549"/>
        <pc:sldMkLst>
          <pc:docMk/>
          <pc:sldMk cId="2837780001" sldId="268"/>
        </pc:sldMkLst>
        <pc:spChg chg="mod">
          <ac:chgData name="Ross Phillips" userId="c604230b-847d-4cb1-9e23-f810d4c0fde1" providerId="ADAL" clId="{9300B0CA-75B2-4B9B-BF96-359FC5EBADC7}" dt="2024-08-19T14:17:30.322" v="48" actId="6549"/>
          <ac:spMkLst>
            <pc:docMk/>
            <pc:sldMk cId="2837780001" sldId="268"/>
            <ac:spMk id="4" creationId="{00000000-0000-0000-0000-000000000000}"/>
          </ac:spMkLst>
        </pc:spChg>
      </pc:sldChg>
      <pc:sldChg chg="delSp modSp mod modClrScheme chgLayout">
        <pc:chgData name="Ross Phillips" userId="c604230b-847d-4cb1-9e23-f810d4c0fde1" providerId="ADAL" clId="{9300B0CA-75B2-4B9B-BF96-359FC5EBADC7}" dt="2024-08-19T14:15:53.099" v="19" actId="700"/>
        <pc:sldMkLst>
          <pc:docMk/>
          <pc:sldMk cId="3041212908" sldId="269"/>
        </pc:sldMkLst>
        <pc:spChg chg="mod ord">
          <ac:chgData name="Ross Phillips" userId="c604230b-847d-4cb1-9e23-f810d4c0fde1" providerId="ADAL" clId="{9300B0CA-75B2-4B9B-BF96-359FC5EBADC7}" dt="2024-08-19T14:15:53.099" v="19" actId="700"/>
          <ac:spMkLst>
            <pc:docMk/>
            <pc:sldMk cId="3041212908" sldId="269"/>
            <ac:spMk id="2" creationId="{00000000-0000-0000-0000-000000000000}"/>
          </ac:spMkLst>
        </pc:spChg>
        <pc:spChg chg="del mod ord">
          <ac:chgData name="Ross Phillips" userId="c604230b-847d-4cb1-9e23-f810d4c0fde1" providerId="ADAL" clId="{9300B0CA-75B2-4B9B-BF96-359FC5EBADC7}" dt="2024-08-19T14:15:53.099" v="19" actId="700"/>
          <ac:spMkLst>
            <pc:docMk/>
            <pc:sldMk cId="3041212908" sldId="269"/>
            <ac:spMk id="3" creationId="{00000000-0000-0000-0000-000000000000}"/>
          </ac:spMkLst>
        </pc:spChg>
        <pc:spChg chg="mod ord">
          <ac:chgData name="Ross Phillips" userId="c604230b-847d-4cb1-9e23-f810d4c0fde1" providerId="ADAL" clId="{9300B0CA-75B2-4B9B-BF96-359FC5EBADC7}" dt="2024-08-19T14:15:53.099" v="19" actId="700"/>
          <ac:spMkLst>
            <pc:docMk/>
            <pc:sldMk cId="3041212908" sldId="269"/>
            <ac:spMk id="4" creationId="{00000000-0000-0000-0000-000000000000}"/>
          </ac:spMkLst>
        </pc:spChg>
      </pc:sldChg>
      <pc:sldChg chg="delSp modSp mod modClrScheme chgLayout">
        <pc:chgData name="Ross Phillips" userId="c604230b-847d-4cb1-9e23-f810d4c0fde1" providerId="ADAL" clId="{9300B0CA-75B2-4B9B-BF96-359FC5EBADC7}" dt="2024-08-19T14:16:09.544" v="23" actId="700"/>
        <pc:sldMkLst>
          <pc:docMk/>
          <pc:sldMk cId="3275823612" sldId="270"/>
        </pc:sldMkLst>
        <pc:spChg chg="mod ord">
          <ac:chgData name="Ross Phillips" userId="c604230b-847d-4cb1-9e23-f810d4c0fde1" providerId="ADAL" clId="{9300B0CA-75B2-4B9B-BF96-359FC5EBADC7}" dt="2024-08-19T14:16:09.544" v="23" actId="700"/>
          <ac:spMkLst>
            <pc:docMk/>
            <pc:sldMk cId="3275823612" sldId="270"/>
            <ac:spMk id="2" creationId="{00000000-0000-0000-0000-000000000000}"/>
          </ac:spMkLst>
        </pc:spChg>
        <pc:spChg chg="del mod ord">
          <ac:chgData name="Ross Phillips" userId="c604230b-847d-4cb1-9e23-f810d4c0fde1" providerId="ADAL" clId="{9300B0CA-75B2-4B9B-BF96-359FC5EBADC7}" dt="2024-08-19T14:16:09.544" v="23" actId="700"/>
          <ac:spMkLst>
            <pc:docMk/>
            <pc:sldMk cId="3275823612" sldId="270"/>
            <ac:spMk id="3" creationId="{00000000-0000-0000-0000-000000000000}"/>
          </ac:spMkLst>
        </pc:spChg>
        <pc:spChg chg="mod ord">
          <ac:chgData name="Ross Phillips" userId="c604230b-847d-4cb1-9e23-f810d4c0fde1" providerId="ADAL" clId="{9300B0CA-75B2-4B9B-BF96-359FC5EBADC7}" dt="2024-08-19T14:16:09.544" v="23" actId="700"/>
          <ac:spMkLst>
            <pc:docMk/>
            <pc:sldMk cId="3275823612" sldId="270"/>
            <ac:spMk id="4" creationId="{00000000-0000-0000-0000-000000000000}"/>
          </ac:spMkLst>
        </pc:spChg>
      </pc:sldChg>
      <pc:sldChg chg="delSp modSp mod modClrScheme chgLayout">
        <pc:chgData name="Ross Phillips" userId="c604230b-847d-4cb1-9e23-f810d4c0fde1" providerId="ADAL" clId="{9300B0CA-75B2-4B9B-BF96-359FC5EBADC7}" dt="2024-08-19T14:17:58.991" v="61" actId="700"/>
        <pc:sldMkLst>
          <pc:docMk/>
          <pc:sldMk cId="2061471511" sldId="271"/>
        </pc:sldMkLst>
        <pc:spChg chg="mod ord">
          <ac:chgData name="Ross Phillips" userId="c604230b-847d-4cb1-9e23-f810d4c0fde1" providerId="ADAL" clId="{9300B0CA-75B2-4B9B-BF96-359FC5EBADC7}" dt="2024-08-19T14:17:58.991" v="61" actId="700"/>
          <ac:spMkLst>
            <pc:docMk/>
            <pc:sldMk cId="2061471511" sldId="271"/>
            <ac:spMk id="4" creationId="{00000000-0000-0000-0000-000000000000}"/>
          </ac:spMkLst>
        </pc:spChg>
        <pc:spChg chg="mod ord">
          <ac:chgData name="Ross Phillips" userId="c604230b-847d-4cb1-9e23-f810d4c0fde1" providerId="ADAL" clId="{9300B0CA-75B2-4B9B-BF96-359FC5EBADC7}" dt="2024-08-19T14:17:58.991" v="61" actId="700"/>
          <ac:spMkLst>
            <pc:docMk/>
            <pc:sldMk cId="2061471511" sldId="271"/>
            <ac:spMk id="20483" creationId="{00000000-0000-0000-0000-000000000000}"/>
          </ac:spMkLst>
        </pc:spChg>
        <pc:spChg chg="del mod ord">
          <ac:chgData name="Ross Phillips" userId="c604230b-847d-4cb1-9e23-f810d4c0fde1" providerId="ADAL" clId="{9300B0CA-75B2-4B9B-BF96-359FC5EBADC7}" dt="2024-08-19T14:17:58.991" v="61" actId="700"/>
          <ac:spMkLst>
            <pc:docMk/>
            <pc:sldMk cId="2061471511" sldId="271"/>
            <ac:spMk id="23554" creationId="{00000000-0000-0000-0000-000000000000}"/>
          </ac:spMkLst>
        </pc:spChg>
      </pc:sldChg>
      <pc:sldChg chg="delSp modSp mod modClrScheme chgLayout">
        <pc:chgData name="Ross Phillips" userId="c604230b-847d-4cb1-9e23-f810d4c0fde1" providerId="ADAL" clId="{9300B0CA-75B2-4B9B-BF96-359FC5EBADC7}" dt="2024-08-19T14:18:18.026" v="69" actId="700"/>
        <pc:sldMkLst>
          <pc:docMk/>
          <pc:sldMk cId="4270269148" sldId="272"/>
        </pc:sldMkLst>
        <pc:spChg chg="mod ord">
          <ac:chgData name="Ross Phillips" userId="c604230b-847d-4cb1-9e23-f810d4c0fde1" providerId="ADAL" clId="{9300B0CA-75B2-4B9B-BF96-359FC5EBADC7}" dt="2024-08-19T14:18:18.026" v="69" actId="700"/>
          <ac:spMkLst>
            <pc:docMk/>
            <pc:sldMk cId="4270269148" sldId="272"/>
            <ac:spMk id="2" creationId="{00000000-0000-0000-0000-000000000000}"/>
          </ac:spMkLst>
        </pc:spChg>
        <pc:spChg chg="del mod ord">
          <ac:chgData name="Ross Phillips" userId="c604230b-847d-4cb1-9e23-f810d4c0fde1" providerId="ADAL" clId="{9300B0CA-75B2-4B9B-BF96-359FC5EBADC7}" dt="2024-08-19T14:18:18.026" v="69" actId="700"/>
          <ac:spMkLst>
            <pc:docMk/>
            <pc:sldMk cId="4270269148" sldId="272"/>
            <ac:spMk id="3" creationId="{00000000-0000-0000-0000-000000000000}"/>
          </ac:spMkLst>
        </pc:spChg>
        <pc:spChg chg="mod ord">
          <ac:chgData name="Ross Phillips" userId="c604230b-847d-4cb1-9e23-f810d4c0fde1" providerId="ADAL" clId="{9300B0CA-75B2-4B9B-BF96-359FC5EBADC7}" dt="2024-08-19T14:18:18.026" v="69" actId="700"/>
          <ac:spMkLst>
            <pc:docMk/>
            <pc:sldMk cId="4270269148" sldId="272"/>
            <ac:spMk id="4" creationId="{00000000-0000-0000-0000-000000000000}"/>
          </ac:spMkLst>
        </pc:spChg>
      </pc:sldChg>
      <pc:sldChg chg="delSp modSp mod modClrScheme chgLayout">
        <pc:chgData name="Ross Phillips" userId="c604230b-847d-4cb1-9e23-f810d4c0fde1" providerId="ADAL" clId="{9300B0CA-75B2-4B9B-BF96-359FC5EBADC7}" dt="2024-08-19T14:18:27.620" v="72" actId="700"/>
        <pc:sldMkLst>
          <pc:docMk/>
          <pc:sldMk cId="4059076769" sldId="273"/>
        </pc:sldMkLst>
        <pc:spChg chg="mod ord">
          <ac:chgData name="Ross Phillips" userId="c604230b-847d-4cb1-9e23-f810d4c0fde1" providerId="ADAL" clId="{9300B0CA-75B2-4B9B-BF96-359FC5EBADC7}" dt="2024-08-19T14:18:27.620" v="72" actId="700"/>
          <ac:spMkLst>
            <pc:docMk/>
            <pc:sldMk cId="4059076769" sldId="273"/>
            <ac:spMk id="2" creationId="{00000000-0000-0000-0000-000000000000}"/>
          </ac:spMkLst>
        </pc:spChg>
        <pc:spChg chg="del mod ord">
          <ac:chgData name="Ross Phillips" userId="c604230b-847d-4cb1-9e23-f810d4c0fde1" providerId="ADAL" clId="{9300B0CA-75B2-4B9B-BF96-359FC5EBADC7}" dt="2024-08-19T14:18:27.620" v="72" actId="700"/>
          <ac:spMkLst>
            <pc:docMk/>
            <pc:sldMk cId="4059076769" sldId="273"/>
            <ac:spMk id="3" creationId="{00000000-0000-0000-0000-000000000000}"/>
          </ac:spMkLst>
        </pc:spChg>
        <pc:spChg chg="mod ord">
          <ac:chgData name="Ross Phillips" userId="c604230b-847d-4cb1-9e23-f810d4c0fde1" providerId="ADAL" clId="{9300B0CA-75B2-4B9B-BF96-359FC5EBADC7}" dt="2024-08-19T14:18:27.620" v="72" actId="700"/>
          <ac:spMkLst>
            <pc:docMk/>
            <pc:sldMk cId="4059076769" sldId="273"/>
            <ac:spMk id="4" creationId="{00000000-0000-0000-0000-000000000000}"/>
          </ac:spMkLst>
        </pc:spChg>
      </pc:sldChg>
      <pc:sldChg chg="delSp modSp mod modClrScheme chgLayout">
        <pc:chgData name="Ross Phillips" userId="c604230b-847d-4cb1-9e23-f810d4c0fde1" providerId="ADAL" clId="{9300B0CA-75B2-4B9B-BF96-359FC5EBADC7}" dt="2024-08-19T14:19:03.735" v="81"/>
        <pc:sldMkLst>
          <pc:docMk/>
          <pc:sldMk cId="3903579626" sldId="274"/>
        </pc:sldMkLst>
        <pc:spChg chg="mod ord">
          <ac:chgData name="Ross Phillips" userId="c604230b-847d-4cb1-9e23-f810d4c0fde1" providerId="ADAL" clId="{9300B0CA-75B2-4B9B-BF96-359FC5EBADC7}" dt="2024-08-19T14:18:43.711" v="76" actId="700"/>
          <ac:spMkLst>
            <pc:docMk/>
            <pc:sldMk cId="3903579626" sldId="274"/>
            <ac:spMk id="4" creationId="{00000000-0000-0000-0000-000000000000}"/>
          </ac:spMkLst>
        </pc:spChg>
        <pc:spChg chg="del mod">
          <ac:chgData name="Ross Phillips" userId="c604230b-847d-4cb1-9e23-f810d4c0fde1" providerId="ADAL" clId="{9300B0CA-75B2-4B9B-BF96-359FC5EBADC7}" dt="2024-08-19T14:18:49.678" v="78" actId="478"/>
          <ac:spMkLst>
            <pc:docMk/>
            <pc:sldMk cId="3903579626" sldId="274"/>
            <ac:spMk id="5" creationId="{00000000-0000-0000-0000-000000000000}"/>
          </ac:spMkLst>
        </pc:spChg>
        <pc:spChg chg="del mod ord">
          <ac:chgData name="Ross Phillips" userId="c604230b-847d-4cb1-9e23-f810d4c0fde1" providerId="ADAL" clId="{9300B0CA-75B2-4B9B-BF96-359FC5EBADC7}" dt="2024-08-19T14:18:59.891" v="80" actId="478"/>
          <ac:spMkLst>
            <pc:docMk/>
            <pc:sldMk cId="3903579626" sldId="274"/>
            <ac:spMk id="6" creationId="{00000000-0000-0000-0000-000000000000}"/>
          </ac:spMkLst>
        </pc:spChg>
        <pc:spChg chg="mod ord">
          <ac:chgData name="Ross Phillips" userId="c604230b-847d-4cb1-9e23-f810d4c0fde1" providerId="ADAL" clId="{9300B0CA-75B2-4B9B-BF96-359FC5EBADC7}" dt="2024-08-19T14:19:03.735" v="81"/>
          <ac:spMkLst>
            <pc:docMk/>
            <pc:sldMk cId="3903579626" sldId="274"/>
            <ac:spMk id="20483" creationId="{00000000-0000-0000-0000-000000000000}"/>
          </ac:spMkLst>
        </pc:spChg>
      </pc:sldChg>
      <pc:sldChg chg="delSp modSp mod modClrScheme chgLayout">
        <pc:chgData name="Ross Phillips" userId="c604230b-847d-4cb1-9e23-f810d4c0fde1" providerId="ADAL" clId="{9300B0CA-75B2-4B9B-BF96-359FC5EBADC7}" dt="2024-08-19T14:19:25.323" v="91" actId="27636"/>
        <pc:sldMkLst>
          <pc:docMk/>
          <pc:sldMk cId="3900921686" sldId="275"/>
        </pc:sldMkLst>
        <pc:spChg chg="mod ord">
          <ac:chgData name="Ross Phillips" userId="c604230b-847d-4cb1-9e23-f810d4c0fde1" providerId="ADAL" clId="{9300B0CA-75B2-4B9B-BF96-359FC5EBADC7}" dt="2024-08-19T14:19:25.292" v="90" actId="700"/>
          <ac:spMkLst>
            <pc:docMk/>
            <pc:sldMk cId="3900921686" sldId="275"/>
            <ac:spMk id="2" creationId="{00000000-0000-0000-0000-000000000000}"/>
          </ac:spMkLst>
        </pc:spChg>
        <pc:spChg chg="del mod ord">
          <ac:chgData name="Ross Phillips" userId="c604230b-847d-4cb1-9e23-f810d4c0fde1" providerId="ADAL" clId="{9300B0CA-75B2-4B9B-BF96-359FC5EBADC7}" dt="2024-08-19T14:19:25.292" v="90" actId="700"/>
          <ac:spMkLst>
            <pc:docMk/>
            <pc:sldMk cId="3900921686" sldId="275"/>
            <ac:spMk id="3" creationId="{00000000-0000-0000-0000-000000000000}"/>
          </ac:spMkLst>
        </pc:spChg>
        <pc:spChg chg="mod ord">
          <ac:chgData name="Ross Phillips" userId="c604230b-847d-4cb1-9e23-f810d4c0fde1" providerId="ADAL" clId="{9300B0CA-75B2-4B9B-BF96-359FC5EBADC7}" dt="2024-08-19T14:19:25.323" v="91" actId="27636"/>
          <ac:spMkLst>
            <pc:docMk/>
            <pc:sldMk cId="3900921686" sldId="275"/>
            <ac:spMk id="4" creationId="{00000000-0000-0000-0000-000000000000}"/>
          </ac:spMkLst>
        </pc:spChg>
      </pc:sldChg>
      <pc:sldChg chg="delSp modSp mod modClrScheme chgLayout">
        <pc:chgData name="Ross Phillips" userId="c604230b-847d-4cb1-9e23-f810d4c0fde1" providerId="ADAL" clId="{9300B0CA-75B2-4B9B-BF96-359FC5EBADC7}" dt="2024-08-19T14:19:35.547" v="94" actId="700"/>
        <pc:sldMkLst>
          <pc:docMk/>
          <pc:sldMk cId="3559756473" sldId="276"/>
        </pc:sldMkLst>
        <pc:spChg chg="mod ord">
          <ac:chgData name="Ross Phillips" userId="c604230b-847d-4cb1-9e23-f810d4c0fde1" providerId="ADAL" clId="{9300B0CA-75B2-4B9B-BF96-359FC5EBADC7}" dt="2024-08-19T14:19:35.547" v="94" actId="700"/>
          <ac:spMkLst>
            <pc:docMk/>
            <pc:sldMk cId="3559756473" sldId="276"/>
            <ac:spMk id="2" creationId="{00000000-0000-0000-0000-000000000000}"/>
          </ac:spMkLst>
        </pc:spChg>
        <pc:spChg chg="del mod ord">
          <ac:chgData name="Ross Phillips" userId="c604230b-847d-4cb1-9e23-f810d4c0fde1" providerId="ADAL" clId="{9300B0CA-75B2-4B9B-BF96-359FC5EBADC7}" dt="2024-08-19T14:19:35.547" v="94" actId="700"/>
          <ac:spMkLst>
            <pc:docMk/>
            <pc:sldMk cId="3559756473" sldId="276"/>
            <ac:spMk id="3" creationId="{00000000-0000-0000-0000-000000000000}"/>
          </ac:spMkLst>
        </pc:spChg>
        <pc:spChg chg="mod ord">
          <ac:chgData name="Ross Phillips" userId="c604230b-847d-4cb1-9e23-f810d4c0fde1" providerId="ADAL" clId="{9300B0CA-75B2-4B9B-BF96-359FC5EBADC7}" dt="2024-08-19T14:19:35.547" v="94" actId="700"/>
          <ac:spMkLst>
            <pc:docMk/>
            <pc:sldMk cId="3559756473" sldId="276"/>
            <ac:spMk id="4" creationId="{00000000-0000-0000-0000-000000000000}"/>
          </ac:spMkLst>
        </pc:spChg>
      </pc:sldChg>
      <pc:sldChg chg="delSp modSp mod modClrScheme chgLayout">
        <pc:chgData name="Ross Phillips" userId="c604230b-847d-4cb1-9e23-f810d4c0fde1" providerId="ADAL" clId="{9300B0CA-75B2-4B9B-BF96-359FC5EBADC7}" dt="2024-08-19T14:14:12.543" v="15" actId="27636"/>
        <pc:sldMkLst>
          <pc:docMk/>
          <pc:sldMk cId="2426101084" sldId="277"/>
        </pc:sldMkLst>
        <pc:spChg chg="mod ord">
          <ac:chgData name="Ross Phillips" userId="c604230b-847d-4cb1-9e23-f810d4c0fde1" providerId="ADAL" clId="{9300B0CA-75B2-4B9B-BF96-359FC5EBADC7}" dt="2024-08-19T14:14:12.512" v="14" actId="700"/>
          <ac:spMkLst>
            <pc:docMk/>
            <pc:sldMk cId="2426101084" sldId="277"/>
            <ac:spMk id="2" creationId="{00000000-0000-0000-0000-000000000000}"/>
          </ac:spMkLst>
        </pc:spChg>
        <pc:spChg chg="del mod ord">
          <ac:chgData name="Ross Phillips" userId="c604230b-847d-4cb1-9e23-f810d4c0fde1" providerId="ADAL" clId="{9300B0CA-75B2-4B9B-BF96-359FC5EBADC7}" dt="2024-08-19T14:14:12.512" v="14" actId="700"/>
          <ac:spMkLst>
            <pc:docMk/>
            <pc:sldMk cId="2426101084" sldId="277"/>
            <ac:spMk id="3" creationId="{00000000-0000-0000-0000-000000000000}"/>
          </ac:spMkLst>
        </pc:spChg>
        <pc:spChg chg="mod ord">
          <ac:chgData name="Ross Phillips" userId="c604230b-847d-4cb1-9e23-f810d4c0fde1" providerId="ADAL" clId="{9300B0CA-75B2-4B9B-BF96-359FC5EBADC7}" dt="2024-08-19T14:14:12.543" v="15" actId="27636"/>
          <ac:spMkLst>
            <pc:docMk/>
            <pc:sldMk cId="2426101084" sldId="277"/>
            <ac:spMk id="4" creationId="{00000000-0000-0000-0000-000000000000}"/>
          </ac:spMkLst>
        </pc:spChg>
      </pc:sldChg>
      <pc:sldChg chg="del">
        <pc:chgData name="Ross Phillips" userId="c604230b-847d-4cb1-9e23-f810d4c0fde1" providerId="ADAL" clId="{9300B0CA-75B2-4B9B-BF96-359FC5EBADC7}" dt="2024-08-19T14:16:34.340" v="27" actId="47"/>
        <pc:sldMkLst>
          <pc:docMk/>
          <pc:sldMk cId="3729576995" sldId="279"/>
        </pc:sldMkLst>
      </pc:sldChg>
      <pc:sldChg chg="del">
        <pc:chgData name="Ross Phillips" userId="c604230b-847d-4cb1-9e23-f810d4c0fde1" providerId="ADAL" clId="{9300B0CA-75B2-4B9B-BF96-359FC5EBADC7}" dt="2024-08-19T14:16:39.151" v="28" actId="47"/>
        <pc:sldMkLst>
          <pc:docMk/>
          <pc:sldMk cId="2696957689" sldId="280"/>
        </pc:sldMkLst>
      </pc:sldChg>
      <pc:sldChg chg="del">
        <pc:chgData name="Ross Phillips" userId="c604230b-847d-4cb1-9e23-f810d4c0fde1" providerId="ADAL" clId="{9300B0CA-75B2-4B9B-BF96-359FC5EBADC7}" dt="2024-08-19T14:16:15.543" v="24" actId="47"/>
        <pc:sldMkLst>
          <pc:docMk/>
          <pc:sldMk cId="3757243319" sldId="281"/>
        </pc:sldMkLst>
      </pc:sldChg>
      <pc:sldChg chg="del">
        <pc:chgData name="Ross Phillips" userId="c604230b-847d-4cb1-9e23-f810d4c0fde1" providerId="ADAL" clId="{9300B0CA-75B2-4B9B-BF96-359FC5EBADC7}" dt="2024-08-19T14:16:23.255" v="25" actId="47"/>
        <pc:sldMkLst>
          <pc:docMk/>
          <pc:sldMk cId="181463840" sldId="282"/>
        </pc:sldMkLst>
      </pc:sldChg>
      <pc:sldChg chg="del">
        <pc:chgData name="Ross Phillips" userId="c604230b-847d-4cb1-9e23-f810d4c0fde1" providerId="ADAL" clId="{9300B0CA-75B2-4B9B-BF96-359FC5EBADC7}" dt="2024-08-19T14:16:42.659" v="29" actId="47"/>
        <pc:sldMkLst>
          <pc:docMk/>
          <pc:sldMk cId="3544179790" sldId="283"/>
        </pc:sldMkLst>
      </pc:sldChg>
      <pc:sldChg chg="delSp modSp mod modClrScheme chgLayout">
        <pc:chgData name="Ross Phillips" userId="c604230b-847d-4cb1-9e23-f810d4c0fde1" providerId="ADAL" clId="{9300B0CA-75B2-4B9B-BF96-359FC5EBADC7}" dt="2024-08-19T14:19:58.992" v="104" actId="27636"/>
        <pc:sldMkLst>
          <pc:docMk/>
          <pc:sldMk cId="1592084379" sldId="285"/>
        </pc:sldMkLst>
        <pc:spChg chg="mod ord">
          <ac:chgData name="Ross Phillips" userId="c604230b-847d-4cb1-9e23-f810d4c0fde1" providerId="ADAL" clId="{9300B0CA-75B2-4B9B-BF96-359FC5EBADC7}" dt="2024-08-19T14:19:58.955" v="103" actId="700"/>
          <ac:spMkLst>
            <pc:docMk/>
            <pc:sldMk cId="1592084379" sldId="285"/>
            <ac:spMk id="2" creationId="{00000000-0000-0000-0000-000000000000}"/>
          </ac:spMkLst>
        </pc:spChg>
        <pc:spChg chg="mod ord">
          <ac:chgData name="Ross Phillips" userId="c604230b-847d-4cb1-9e23-f810d4c0fde1" providerId="ADAL" clId="{9300B0CA-75B2-4B9B-BF96-359FC5EBADC7}" dt="2024-08-19T14:19:58.992" v="104" actId="27636"/>
          <ac:spMkLst>
            <pc:docMk/>
            <pc:sldMk cId="1592084379" sldId="285"/>
            <ac:spMk id="3" creationId="{00000000-0000-0000-0000-000000000000}"/>
          </ac:spMkLst>
        </pc:spChg>
        <pc:spChg chg="del mod">
          <ac:chgData name="Ross Phillips" userId="c604230b-847d-4cb1-9e23-f810d4c0fde1" providerId="ADAL" clId="{9300B0CA-75B2-4B9B-BF96-359FC5EBADC7}" dt="2024-08-19T14:19:58.955" v="103" actId="700"/>
          <ac:spMkLst>
            <pc:docMk/>
            <pc:sldMk cId="1592084379" sldId="285"/>
            <ac:spMk id="4" creationId="{C966AD75-F406-4812-87DD-EEDE5B405EE5}"/>
          </ac:spMkLst>
        </pc:spChg>
      </pc:sldChg>
      <pc:sldChg chg="del">
        <pc:chgData name="Ross Phillips" userId="c604230b-847d-4cb1-9e23-f810d4c0fde1" providerId="ADAL" clId="{9300B0CA-75B2-4B9B-BF96-359FC5EBADC7}" dt="2024-08-19T14:20:02.586" v="105" actId="47"/>
        <pc:sldMkLst>
          <pc:docMk/>
          <pc:sldMk cId="3391314623" sldId="286"/>
        </pc:sldMkLst>
      </pc:sldChg>
      <pc:sldChg chg="modSp mod">
        <pc:chgData name="Ross Phillips" userId="c604230b-847d-4cb1-9e23-f810d4c0fde1" providerId="ADAL" clId="{9300B0CA-75B2-4B9B-BF96-359FC5EBADC7}" dt="2024-08-19T14:17:42.537" v="53" actId="20577"/>
        <pc:sldMkLst>
          <pc:docMk/>
          <pc:sldMk cId="3833763358" sldId="287"/>
        </pc:sldMkLst>
        <pc:spChg chg="mod">
          <ac:chgData name="Ross Phillips" userId="c604230b-847d-4cb1-9e23-f810d4c0fde1" providerId="ADAL" clId="{9300B0CA-75B2-4B9B-BF96-359FC5EBADC7}" dt="2024-08-19T14:17:42.537" v="53" actId="20577"/>
          <ac:spMkLst>
            <pc:docMk/>
            <pc:sldMk cId="3833763358" sldId="287"/>
            <ac:spMk id="2" creationId="{00000000-0000-0000-0000-000000000000}"/>
          </ac:spMkLst>
        </pc:spChg>
      </pc:sldChg>
      <pc:sldChg chg="modSp mod">
        <pc:chgData name="Ross Phillips" userId="c604230b-847d-4cb1-9e23-f810d4c0fde1" providerId="ADAL" clId="{9300B0CA-75B2-4B9B-BF96-359FC5EBADC7}" dt="2024-08-19T14:19:39.975" v="96" actId="6549"/>
        <pc:sldMkLst>
          <pc:docMk/>
          <pc:sldMk cId="407126738" sldId="288"/>
        </pc:sldMkLst>
        <pc:spChg chg="mod">
          <ac:chgData name="Ross Phillips" userId="c604230b-847d-4cb1-9e23-f810d4c0fde1" providerId="ADAL" clId="{9300B0CA-75B2-4B9B-BF96-359FC5EBADC7}" dt="2024-08-19T14:19:39.975" v="96" actId="6549"/>
          <ac:spMkLst>
            <pc:docMk/>
            <pc:sldMk cId="407126738" sldId="288"/>
            <ac:spMk id="2" creationId="{00000000-0000-0000-0000-000000000000}"/>
          </ac:spMkLst>
        </pc:spChg>
      </pc:sldChg>
      <pc:sldChg chg="delSp modSp mod modClrScheme chgLayout">
        <pc:chgData name="Ross Phillips" userId="c604230b-847d-4cb1-9e23-f810d4c0fde1" providerId="ADAL" clId="{9300B0CA-75B2-4B9B-BF96-359FC5EBADC7}" dt="2024-08-19T14:16:57.543" v="36" actId="27636"/>
        <pc:sldMkLst>
          <pc:docMk/>
          <pc:sldMk cId="3666332439" sldId="289"/>
        </pc:sldMkLst>
        <pc:spChg chg="del mod">
          <ac:chgData name="Ross Phillips" userId="c604230b-847d-4cb1-9e23-f810d4c0fde1" providerId="ADAL" clId="{9300B0CA-75B2-4B9B-BF96-359FC5EBADC7}" dt="2024-08-19T14:16:57.496" v="35" actId="700"/>
          <ac:spMkLst>
            <pc:docMk/>
            <pc:sldMk cId="3666332439" sldId="289"/>
            <ac:spMk id="2" creationId="{CDD0D081-C5F4-4D3C-8DEA-62533AB5BDA9}"/>
          </ac:spMkLst>
        </pc:spChg>
        <pc:spChg chg="mod ord">
          <ac:chgData name="Ross Phillips" userId="c604230b-847d-4cb1-9e23-f810d4c0fde1" providerId="ADAL" clId="{9300B0CA-75B2-4B9B-BF96-359FC5EBADC7}" dt="2024-08-19T14:16:57.496" v="35" actId="700"/>
          <ac:spMkLst>
            <pc:docMk/>
            <pc:sldMk cId="3666332439" sldId="289"/>
            <ac:spMk id="5" creationId="{00000000-0000-0000-0000-000000000000}"/>
          </ac:spMkLst>
        </pc:spChg>
        <pc:spChg chg="mod ord">
          <ac:chgData name="Ross Phillips" userId="c604230b-847d-4cb1-9e23-f810d4c0fde1" providerId="ADAL" clId="{9300B0CA-75B2-4B9B-BF96-359FC5EBADC7}" dt="2024-08-19T14:16:57.543" v="36" actId="27636"/>
          <ac:spMkLst>
            <pc:docMk/>
            <pc:sldMk cId="3666332439" sldId="289"/>
            <ac:spMk id="6" creationId="{00000000-0000-0000-0000-000000000000}"/>
          </ac:spMkLst>
        </pc:spChg>
      </pc:sldChg>
      <pc:sldChg chg="modSp mod">
        <pc:chgData name="Ross Phillips" userId="c604230b-847d-4cb1-9e23-f810d4c0fde1" providerId="ADAL" clId="{9300B0CA-75B2-4B9B-BF96-359FC5EBADC7}" dt="2024-08-19T14:20:09.623" v="106" actId="6549"/>
        <pc:sldMkLst>
          <pc:docMk/>
          <pc:sldMk cId="3666382488" sldId="297"/>
        </pc:sldMkLst>
        <pc:spChg chg="mod">
          <ac:chgData name="Ross Phillips" userId="c604230b-847d-4cb1-9e23-f810d4c0fde1" providerId="ADAL" clId="{9300B0CA-75B2-4B9B-BF96-359FC5EBADC7}" dt="2024-08-19T14:20:09.623" v="106" actId="6549"/>
          <ac:spMkLst>
            <pc:docMk/>
            <pc:sldMk cId="3666382488" sldId="297"/>
            <ac:spMk id="2" creationId="{77342C29-682A-4EC9-9905-4DE4371F0292}"/>
          </ac:spMkLst>
        </pc:spChg>
      </pc:sldChg>
      <pc:sldChg chg="del">
        <pc:chgData name="Ross Phillips" userId="c604230b-847d-4cb1-9e23-f810d4c0fde1" providerId="ADAL" clId="{9300B0CA-75B2-4B9B-BF96-359FC5EBADC7}" dt="2024-08-19T14:16:28.629" v="26" actId="47"/>
        <pc:sldMkLst>
          <pc:docMk/>
          <pc:sldMk cId="1551051532" sldId="30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A984F9C-6239-4940-AF38-8BADE16B26A1}" type="datetimeFigureOut">
              <a:rPr lang="en-GB" smtClean="0"/>
              <a:t>19/08/2024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8A5B44-0A0F-4841-95EB-916460F4587F}" type="slidenum">
              <a:rPr lang="en-GB" smtClean="0"/>
              <a:t>‹#›</a:t>
            </a:fld>
            <a:endParaRPr lang="en-GB"/>
          </a:p>
        </p:txBody>
      </p:sp>
    </p:spTree>
    <p:extLst>
      <p:ext uri="{BB962C8B-B14F-4D97-AF65-F5344CB8AC3E}">
        <p14:creationId xmlns:p14="http://schemas.microsoft.com/office/powerpoint/2010/main" val="4030202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learning country task.</a:t>
            </a:r>
          </a:p>
        </p:txBody>
      </p:sp>
      <p:sp>
        <p:nvSpPr>
          <p:cNvPr id="4" name="Slide Number Placeholder 3"/>
          <p:cNvSpPr>
            <a:spLocks noGrp="1"/>
          </p:cNvSpPr>
          <p:nvPr>
            <p:ph type="sldNum" sz="quarter" idx="10"/>
          </p:nvPr>
        </p:nvSpPr>
        <p:spPr/>
        <p:txBody>
          <a:bodyPr/>
          <a:lstStyle/>
          <a:p>
            <a:fld id="{0E8A5B44-0A0F-4841-95EB-916460F4587F}" type="slidenum">
              <a:rPr lang="en-GB" smtClean="0"/>
              <a:t>3</a:t>
            </a:fld>
            <a:endParaRPr lang="en-GB"/>
          </a:p>
        </p:txBody>
      </p:sp>
    </p:spTree>
    <p:extLst>
      <p:ext uri="{BB962C8B-B14F-4D97-AF65-F5344CB8AC3E}">
        <p14:creationId xmlns:p14="http://schemas.microsoft.com/office/powerpoint/2010/main" val="3292334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a:t>
            </a:r>
            <a:r>
              <a:rPr lang="en-GB" baseline="0" dirty="0"/>
              <a:t> the students know about devolved welsh education apart from the learning country.</a:t>
            </a:r>
            <a:endParaRPr lang="en-GB" dirty="0"/>
          </a:p>
        </p:txBody>
      </p:sp>
      <p:sp>
        <p:nvSpPr>
          <p:cNvPr id="4" name="Slide Number Placeholder 3"/>
          <p:cNvSpPr>
            <a:spLocks noGrp="1"/>
          </p:cNvSpPr>
          <p:nvPr>
            <p:ph type="sldNum" sz="quarter" idx="10"/>
          </p:nvPr>
        </p:nvSpPr>
        <p:spPr/>
        <p:txBody>
          <a:bodyPr/>
          <a:lstStyle/>
          <a:p>
            <a:fld id="{0E8A5B44-0A0F-4841-95EB-916460F4587F}" type="slidenum">
              <a:rPr lang="en-GB" smtClean="0"/>
              <a:t>5</a:t>
            </a:fld>
            <a:endParaRPr lang="en-GB"/>
          </a:p>
        </p:txBody>
      </p:sp>
    </p:spTree>
    <p:extLst>
      <p:ext uri="{BB962C8B-B14F-4D97-AF65-F5344CB8AC3E}">
        <p14:creationId xmlns:p14="http://schemas.microsoft.com/office/powerpoint/2010/main" val="3434928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new role for local authorities – local authorities will move away from maintaining schools and focus on championing pupils and parents</a:t>
            </a:r>
          </a:p>
          <a:p>
            <a:endParaRPr lang="en-GB" dirty="0"/>
          </a:p>
          <a:p>
            <a:r>
              <a:rPr lang="en-GB" dirty="0"/>
              <a:t>This devolution of power to the school-led system means that the traditional roles of central and local government will change. Our approach enables school and system leaders to make high quality, local decisions; putting the needs of local communities first and helping to build a more diverse, innovative and autonomous school system. 4.45. In making these changes to improve outcomes for children, it is important to support parents. We want to make it much easier for every parent to navigate the schools system, to choose the best school for their child, to support their child to succeed and to help them make the choices that will best prepare them for adult life in modern Britain. 4.46. We will also establish a clearly defined role for local government. Local authorities will step back from running schools and will focus instead on delivering and strengthening core functions – becoming one of the key partners working to deliver educational excellence everywhere.</a:t>
            </a:r>
          </a:p>
          <a:p>
            <a:endParaRPr lang="en-GB" dirty="0"/>
          </a:p>
          <a:p>
            <a:r>
              <a:rPr lang="en-GB" dirty="0"/>
              <a:t>We therefore intend to legislate to change local authorities’ powers and duties. Instead of running schools or school improvement, local authorities will focus on delivering their core functions, working as partners with the schools system of the future and champions for parents and the local community. 4.73. In the short term, local authorities will continue to have responsibilities which include: employment of staff in community schools; ownership and asset management of school buildings; and responsibilities relating to the governance, organisation and curriculum of maintained schools. Those responsibilities will shrink as each school in their area becomes an academy; when every school has done so, they will fall away entirely. 4.74. There will be a number of other responsibilities for which local authorities will retain responsibility, including oversight of testing arrangements. 4.75. Local authorities are currently bound by a wide range of statutory duties covering education, childcare and children’s social care – with particular responsibility for ensuring the needs of vulnerable children and young people are met. They also take a lead on local inter-agency cooperation on education, health and social care, for example to support children with special educational needs or disability. 4.76. Local authorities also have a number of growing functions relating to the education of 2-, 3- and 4-year-olds. They are responsible for delivering 15 hours per week of early education for disadvantaged 2-year-olds and all 3- and 4-year olds. From September 2017, local authorities will deliver an additional 15 hours to working parents of 3- and 4- year olds. 4.77. In future, local authority education duties will be focused on three areas: Bromley local authority has already made the commitment that all of its schools should become academies. It has been working closely with the </a:t>
            </a:r>
            <a:r>
              <a:rPr lang="en-GB" dirty="0" err="1"/>
              <a:t>DfE</a:t>
            </a:r>
            <a:r>
              <a:rPr lang="en-GB" dirty="0"/>
              <a:t> and its maintained schools to encourage them to apply for academy status. As at March 2016, 79% of Bromley’s schools are academies. </a:t>
            </a:r>
            <a:r>
              <a:rPr lang="en-GB" dirty="0" err="1"/>
              <a:t>DfE</a:t>
            </a:r>
            <a:r>
              <a:rPr lang="en-GB" dirty="0"/>
              <a:t> officials are in regular contact with Bromley local authority to discuss the progress of schools applying to become academies. This work includes defining the most appropriate MATs for schools to join, and meeting small groups of governing boards and </a:t>
            </a:r>
            <a:r>
              <a:rPr lang="en-GB" dirty="0" err="1"/>
              <a:t>headteachers</a:t>
            </a:r>
            <a:r>
              <a:rPr lang="en-GB" dirty="0"/>
              <a:t> to discuss governance and explain the process of academy conversion. No Bromley maintained school is currently in an Ofsted category of concern. </a:t>
            </a:r>
            <a:r>
              <a:rPr lang="en-GB" dirty="0" err="1"/>
              <a:t>DfE</a:t>
            </a:r>
            <a:r>
              <a:rPr lang="en-GB" dirty="0"/>
              <a:t> officials continue to work closely with Bromley to support any vulnerable schools to join strong MATs, helping to drive up standards for children across the Bromley area. Local authorities play an important role in the education system: ensuring every child has a school place, that the needs of all pupils are met and championing parents and families. They will step back from running schools and school improvement 69 a. Ensuring every child has a school place: including that there are sufficient school, special school and alternative provision places to meet demand. Local authorities will retain responsibility for this in a fully </a:t>
            </a:r>
            <a:r>
              <a:rPr lang="en-GB" dirty="0" err="1"/>
              <a:t>academised</a:t>
            </a:r>
            <a:r>
              <a:rPr lang="en-GB" dirty="0"/>
              <a:t> system. The government will support them by continuing to provide substantial funding to allow them to deliver sufficient places, as well as by creating places through the free schools programme. As in the past, we expect that they will use their strong relationships with local schools to deliver the places needed in a local area, including planning ahead where necessary to support applications through the central free schools programme or to seek proposals for presumption free schools. Where local authorities are failing in this duty, the government will not hesitate to intervene. Local authorities will also work with schools and parents in developing local school transport policies, giving schools the opportunity to provide school transport services where that makes sense locally; and take a lead in crisis management and emergency planning b. Ensuring the needs of vulnerable pupils are met: including identifying, assessing and making provision for children with special educational needs and disability and looked after children; promoting school attendance and tackling persistent absence; ensuring that alternative provision is available for </a:t>
            </a:r>
            <a:r>
              <a:rPr lang="en-GB" dirty="0" err="1"/>
              <a:t>headteachers</a:t>
            </a:r>
            <a:r>
              <a:rPr lang="en-GB" dirty="0"/>
              <a:t> to commission for children and young people excluded from school or otherwise unable to attend a mainstream school, as discussed in chapter 6; leading on safeguarding responsibilities for all children, including those in unregulated settings, educated at home and children missing education, as well as children at risk of radicalisation; working with schools to ensure that they understand and discharge their safeguarding duties; and supporting vulnerable children, as set out in chapter 6 – for example, acting as the ‘corporate parent’ for looked after children, using the statutory Virtual School Head role to work with schools and other agencies on promoting their educational achievement and progress, and deciding how to spend the Pupil Premium Plus c. Acting as champions for all parents and families: including listening to and promoting the needs of parents, children and the local community – working alongside elected mayors; supporting parents in navigating the system through a continuing role in admissions; supporting children, young people and parents to navigate local SEND arrangements (such as providing information, advice and support) and engaging them in designing and co-producing local SEND policies, service commissioning and delivery; and championing high standards locally for all pupils, for example, by encouraging high performing providers to establish new school places and where necessary calling for action from the Regional Schools Commissioner to tackle underperformance 70 4.78. This important role will complement local authorities’ wider responsibilities for local economic growth and prosperity. Just as a local authority already encourages employers to create more jobs in their area, or attracts businesses to fill empty retail units on their high streets, so too it can use its democratic authority to encourage top-performing MATs to set up new schools in their area, or encourage popular, high-performing schools to expand. </a:t>
            </a:r>
          </a:p>
          <a:p>
            <a:endParaRPr lang="en-GB" dirty="0"/>
          </a:p>
          <a:p>
            <a:r>
              <a:rPr lang="en-GB" dirty="0"/>
              <a:t>Children are at the heart of these reforms, and at the heart of our vision for the education system – to provide world class education and care that allows every child and young person to reach his or her potential, regardless of background. 4.48. Every parent in this country has a stake in the quality of our education system and our schools; every parent wants the best for their child. Yet parents have not always been at the heart of the system and they have not always had the information they need to challenge schools to improve. This must change. 4.49. The role of parents is crucial; from supporting their child to holding schools to account. Our approach puts parents and children first, not through symbolic representation on a governing board, but through engagement with schools, a voice in the key decisions about their child’s school, and clear information that means parents can support their child’s learning and demand more from the school. The free schools programme also empowers parents where they feel a new school would better deliver the type of education they want for their children. 65 4.50. Many parents find it difficult to understand the school system or to navigate it successfully. There are too many barriers preventing parents from fully supporting their child’s education or from holding their child’s school to account. 4.51. As a first step, we will work closely with parents to ensure that they can easily understand the school system and have the tools and information they need. A new online Parent Portal will set out clearly the key things a parent needs to know about schools. This will help parents to support their child and strengthen parental choice. 4.52. We will launch the portal in 2017, designing it around the needs and priorities of parents, such as the areas of the curriculum a child should have mastered by a particular age, the range of extra-curricular activities offered by different schools, other parents’ views on schools, and how parents can support their child’s education and development from early years to the very end of their school career. 4.53. The portal will give parents the information they need to set high expectations and demand more for their child – for example, not only with helping their child to reach their full potential but also alerting them to the signs that their child is falling behind so they can talk to the child’s teacher and challenge the school if necessary. The portal will highlight the critical and respected role of the teacher, and set expectations for </a:t>
            </a:r>
            <a:r>
              <a:rPr lang="en-GB" dirty="0" err="1"/>
              <a:t>parentteacher</a:t>
            </a:r>
            <a:r>
              <a:rPr lang="en-GB" dirty="0"/>
              <a:t> interactions, enabling parents and teachers to work together to help children achieve their best. 4.54. Complementing all the information schools provide to parents directly, the Parent Portal will work alongside a new performance tables website (see chapter 7), where it will be easier for parents to find out how well their child’s school is performing and to compare schools across a range of key measures. Ofsted will continue to provide valuable, in depth information about individual schools’ performance (see chapter 7). 4.55. We want to ensure that parents are not only informed about their child’s school and its performance but also able to influence decisions. Parents with much needed skills have a valuable contribution to make to the effective governance of schools. Governance needs to be informed by parents’ views, but governance structures themselves are not the right vehicle for gathering those views. So as set out in chapter 3, we will introduce a new duty on academies, as they shift towards fully skills-based governance, to ensure that they listen to the views and needs of all parents, particularly when key decisions are made about the school. We will help parents to support their child’s education, making it easier for them to understand and navigate the schools system, including by launching a new Parent Portal We will ensure complaints and admissions processes are clear and fair for parents and children 66 4.56. If parents and pupils feel their voices aren’t being heard, they need clear and appropriate channels for complaints. We will provide guidance on handling complaints to help ensure a common approach for all schools and MATs so that all parents know where they can go if a problem arises. 4.57. Schools and their governing boards are best placed to respond to these concerns. All schools have complaints policies and procedures, either informal or formal, and in the majority of cases these procedures resolve issues quickly to everyone’s satisfaction. </a:t>
            </a:r>
          </a:p>
          <a:p>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9</a:t>
            </a:fld>
            <a:endParaRPr lang="en-GB"/>
          </a:p>
        </p:txBody>
      </p:sp>
    </p:spTree>
    <p:extLst>
      <p:ext uri="{BB962C8B-B14F-4D97-AF65-F5344CB8AC3E}">
        <p14:creationId xmlns:p14="http://schemas.microsoft.com/office/powerpoint/2010/main" val="4211125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vital that, in the new system, underperformance is tackled swiftly and successful providers can expand, replacing weak ones. A system in which academy trusts’ or </a:t>
            </a:r>
            <a:r>
              <a:rPr lang="en-GB" dirty="0" err="1"/>
              <a:t>MATs’</a:t>
            </a:r>
            <a:r>
              <a:rPr lang="en-GB" dirty="0"/>
              <a:t> arrangements are frozen forever would be largely indistinguishable from the geographic monopolies of local authorities and to have a system which is slow to respond to poor performance would not sufficiently address the inconsistency in dealing with underperformance that has existed among different local authorities. 4.25. Where academies are underperforming, RSCs will continue to intervene promptly, using the government’s powers over failing and coasting schools (see chapter 5). 4.26. There is a range of interventions RSCs can apply, depending on a school’s performance, sustainability and capacity for improvement. Where MATs are on track to deal with underperformance they should be left to do so. The default approach to tackling chronic underperformance will continue to be to broker the school into a high-performing MAT, where school leaders with a track record of success can apply proven models to improve performance. Regional School Commissioners (RSCs) will intervene promptly where academies or MATs are underperforming 59 4.27. Where external intervention happens – ultimately because the cost of turbulence is outweighed by the continuing damage to children’s education in an underperforming school – it must happen as quickly and seamlessly as possible. This is also the case where a MAT as a whole is underperforming. In that instance, RSCs should therefore be able to set schools free to join other MATs or, ultimately, should be able to wind up the underperforming MAT altogether. Where the RSC decides that a school needs to join a different MAT, we will be more transparent about this and the process of finding and appointing a MAT to support the school. 4.28. This approach means that the size and influence of MATs will vary according to performance. The best MATs will flourish, taking over and turning around weak academies; MATs which are underperforming will be challenged and, if necessary, their schools will be transferred to a stronger trust. This is essential for the system to operate effectively and to serve parents. 4.29. A dynamic system should also carefully balance unnecessary instability against the need for continuous improvement in individual schools and for the system as a whole. As part of our engagement on the legal framework for the future (see below), we will therefore test how we can develop a system with the right balance of intervention, review and stability. 4.30. We envisage this being a system which continues to allow an immediate response where there is underperformance, but which protects the arrangements of the strongest MATs in all but the most exceptional circumstances. We also want to consider whether there is a place for more routine periodic review of MAT arrangements. We would also want to ensure the system continues to allow individual schools to agree with their MATs by consensus to move to a different MAT. 4.31. We will also consider how parents at individual schools might be able to petition RSCs for their school to move to a different MAT where the school or its MAT is underperforming or in other exceptional circumstances – for instance, where there is consensus amongst parents that a MAT is failing to adequately support a school in a location isolated from the rest of the cluster. RSCs will take decisions about any changes based on what is in the best interests of children and parents and of all schools within that MAT. 4.32. Our approach to Church and other faith schools will be underpinned by our commitment to maintaining their religious character and ethos and the strong relationship between the RSC and relevant bodies, such as church dioceses. We will ensure that the new school system is dynamic, responding to success and failure 60 4.33. In the rare scenario that a trust stops operating an academy at short notice (and there is no immediate, alternative provider) the Secretary of State will be responsible for the running of the school – until a long term solution is found – and she may direct a local body to do so on her behalf.</a:t>
            </a:r>
          </a:p>
          <a:p>
            <a:endParaRPr lang="en-GB" dirty="0"/>
          </a:p>
          <a:p>
            <a:r>
              <a:rPr lang="en-GB" dirty="0"/>
              <a:t>Many of the country’s best leaders are already working together to spread excellent practice based on evidence of what works. We therefore intend to legislate so that responsibility for school improvement will sit squarely with the best leaders and the best schools – meaning that those with experience of turning schools around and achieving high standards will be able to drive change across the system. We will enable the best leaders to play a wider role by transferring responsibility for school improvement from local authorities to school and system leaders to spread expertise and best practice 73 5.8. This change will also allow schools to form clusters and draw on support based on their school’s specific needs and requirements. It will be a dynamic system, where schools choose the partnerships that will deliver continuous improvement for their own school and for others. As set out in chapter 4, most schools will join or establish a MAT and in many cases, they will draw school improvement support from the MAT. But we do not want to create monopolies – schools will also be able to choose to access support from other sources, including teaching school alliances and system leaders with high standards in their own schools. </a:t>
            </a:r>
          </a:p>
          <a:p>
            <a:endParaRPr lang="en-GB" dirty="0"/>
          </a:p>
          <a:p>
            <a:r>
              <a:rPr lang="en-GB" dirty="0"/>
              <a:t>As set out in chapter 4, most school improvement will take place within effective MATs. High quality sponsors can raise standards in underperforming and coasting schools, bringing fresh vision, strong leadership and clear accountability, and providing the support and expertise which struggling schools need to improve – from strengthening collaboration with other schools, to delivering economies of scale and stronger financial sustainability, and improving the recruitment and retention of high quality staff. 5.25. We want many more schools to benefit from the expertise and experience of existing sponsors; and we want to recruit many more high quality sponsors. 5.26. Sponsors come from different backgrounds and some who have been involved from the start of the academies programme have brought in substantial expertise from other sectors. These include charitable trusts set up by a business (including BAE Systems and Rolls Royce), individuals (such as Lord Harris, whose MAT now runs 37 schools) or a group of like-minded leaders and educators (like those who set up Ark, a successful network of sponsored academies). 5.27. Over time, we have seen an increasing number of outstanding schools become successful academy sponsors, such as </a:t>
            </a:r>
            <a:r>
              <a:rPr lang="en-GB" dirty="0" err="1"/>
              <a:t>Outwood</a:t>
            </a:r>
            <a:r>
              <a:rPr lang="en-GB" dirty="0"/>
              <a:t> Grange, </a:t>
            </a:r>
            <a:r>
              <a:rPr lang="en-GB" dirty="0" err="1"/>
              <a:t>Tudhoe</a:t>
            </a:r>
            <a:r>
              <a:rPr lang="en-GB" dirty="0"/>
              <a:t> Learning Trust and REAch2. High performing schools now make up the majority of sponsors. 5.28. Many sponsors are augmenting their own expertise and experience in education with business expertise on their governing board, recruited through programmes such as Academy Ambassadors, which places experienced business people onto the boards of MATs. More than 100 Academy Ambassadors have now been recruited, providing support with leadership and management to trusts around the country. 80 Expanding sponsor capacity 5.29. We will ensure national coverage of high quality sponsors, building on the growth of great leadership in recent years from outstanding schools spreading their reach and support through MATs. This map26 provides an illustration of sponsor capacity by showing the estimated national variation between lead or outstanding schools in sponsor chains and proximity to pupils in failing maintained schools:</a:t>
            </a:r>
          </a:p>
        </p:txBody>
      </p:sp>
      <p:sp>
        <p:nvSpPr>
          <p:cNvPr id="4" name="Slide Number Placeholder 3"/>
          <p:cNvSpPr>
            <a:spLocks noGrp="1"/>
          </p:cNvSpPr>
          <p:nvPr>
            <p:ph type="sldNum" sz="quarter" idx="10"/>
          </p:nvPr>
        </p:nvSpPr>
        <p:spPr/>
        <p:txBody>
          <a:bodyPr/>
          <a:lstStyle/>
          <a:p>
            <a:fld id="{5EF26D42-438E-4FA1-8A80-9C7AEFE10244}" type="slidenum">
              <a:rPr lang="en-GB" smtClean="0"/>
              <a:t>10</a:t>
            </a:fld>
            <a:endParaRPr lang="en-GB"/>
          </a:p>
        </p:txBody>
      </p:sp>
    </p:spTree>
    <p:extLst>
      <p:ext uri="{BB962C8B-B14F-4D97-AF65-F5344CB8AC3E}">
        <p14:creationId xmlns:p14="http://schemas.microsoft.com/office/powerpoint/2010/main" val="28217647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p>
          <a:p>
            <a:r>
              <a:rPr lang="en-GB" dirty="0"/>
              <a:t>ENGLAND</a:t>
            </a:r>
          </a:p>
          <a:p>
            <a:endParaRPr lang="en-GB" dirty="0"/>
          </a:p>
          <a:p>
            <a:r>
              <a:rPr lang="en-GB" dirty="0"/>
              <a:t>Educational excellence everywhere depends on having enough great teachers, wherever they are needed. We want a high quality teaching profession which embraces evidence based practice to drive up standards in schools. We have already given schools freedom to lead on recruiting, training and developing teachers, and have given leaders discretion over pay to reward their most effective staff. We will: a. Help schools to ensure that enough talented teachers are recruited wherever needed, and help schools to build a diverse workforce, with more opportunities for teachers to work flexibly including through part-time work and job sharing b. Strengthen university and school-led training, increasing the rigour of ITT content with a greater focus on subject knowledge and evidence-based practice c. Continue to move to an increasingly school-led ITT system which recruits enough great teachers in every part of the country, so that the best schools and leaders control which teachers are recruited and how they are trained d. Introduce new quality criteria for ITT providers and allocate training places accordingly, providing greater certainty to the best providers – both school and university-led – by giving allocations over several years e. Replace Qualified Teacher Status (QTS) with a stronger, more challenging accreditation based on a teacher’s effectiveness in the classroom, as judged by great schools. This new accreditation will raise the quality and status of the teaching profession, better recognising advanced subject knowledge and pedagogy that is rooted in up-to-date evidence f. Help schools by ensuring that great teachers are encouraged to work where they are most needed, including through the National Teaching Service g. Support teachers to develop their skills through evidence-based continuing professional development and introduce a new Standard for Teachers’ Professional Development to help schools improve the quality of CPD h. Support the development of a high status, world-leading teaching profession by supporting the establishment of an independent College of Teaching; continuing to reduce unnecessary workload; and increasing teachers’ access to and use of high quality evidence – including supporting the establishment of a new, peer-reviewed British education journal; and continuing to work in partnership with the Education Endowment Foundation </a:t>
            </a:r>
          </a:p>
          <a:p>
            <a:endParaRPr lang="en-GB" dirty="0"/>
          </a:p>
          <a:p>
            <a:r>
              <a:rPr lang="en-GB" dirty="0"/>
              <a:t>It is crucial that teachers receive high quality initial teacher training (ITT) that prepares them for a successful and fulfilling career in the classroom. 2.20. Following the independent review of ITT chaired by Sir Andrew Carter in 2014, our focus for further reform to ITT will be on improving the quality of training so that all new teachers enter the classroom with advanced subject knowledge, practical behaviour management skills, and a greater understanding of evidence-based practice and how to adapt their teaching to unlock the full potential of pupils with a wide range of different needs (see chapter 6). 2.21. Building on Sir Andrew Carter’s recommendations, an independent working group chaired by Stephen Munday is now developing a clear framework for ITT core content which will help to prepare trainees to meet the Teachers’ Standards at the right level. 2.22. Tom Bennett, a teacher and behaviour expert, is reviewing how well ITT prepares teachers for behaviour management, which will contribute to the framework; and as high quality mentoring is something that new trainees find most helpful, the Teaching Schools Council is developing a new standard for ITT mentors to help define and spread good practice. All three groups will publish their reports in the coming months. We will strengthen university and school-led teacher training, increasing the rigour of ITT content with a greater focus on subject knowledge and evidence-based practice We will continue to move to an increasingly school-led ITT system which recruits enough great teachers in every part of the country, so that the best schools and leaders control which teachers are recruited and how they are trained 28 2.23. We know that when teachers have extensive ITT in schools, they perform better8. Since 2010 we have encouraged the shift towards a school-led ITT system, with schools taking greater responsibility for all aspects of teacher training from the selection and recruitment of candidates to the design and delivery of training programmes. The growth of high quality school-led providers has been significant and for the first time this year, over half of trainee teachers are being trained through school-led routes. 2.24. The number of accredited school-led ITT providers (SCITTs) has doubled in the last four years, and the School Direct programme – in which schools partner with an accredited ITT provider to deliver training – will train over 10,000 new teachers this year, up from 350 trainees in 2012. </a:t>
            </a:r>
          </a:p>
          <a:p>
            <a:endParaRPr lang="en-GB" dirty="0"/>
          </a:p>
          <a:p>
            <a:r>
              <a:rPr lang="en-GB" dirty="0"/>
              <a:t>Teacher accreditation should demonstrate a teacher’s knowledge, skill and ability, and should inspire confidence in the teaching profession as a whole. 2.33. Currently, Qualified Teacher Status is awarded after ITT, often lasting less than a year. That means the bar is comparatively low – a new teacher needs only to demonstrate that they meet the Teachers’ Standards at a level appropriate to the end of initial training, before they have acquired any significant experience of life in the classroom. 2.34. We believe that new teachers should be able to accredit their practice to a standard more like that expected of trainees in other high status professions such as the law, where trainees are required to undertake an initial course (the Legal Practice Course) before embarking on a further period of training that typically lasts for two years. Before qualifying as a chartered accountant, trainees in that profession have to complete 450 days of work experience, which can take anything between 3 and 5 years; by way of comparison, teachers on postgraduate training routes are required to spend just 120 days in the classroom before they are awarded the current Qualified Teacher Status. 2.35. The status held by existing teachers will continue to be recognised in the years ahead. But as an investment to strengthen the quality and status of the teaching profession, we propose to raise the bar for new teachers. We will introduce a more challenging accreditation, recognising the ability to teach well, advanced subject knowledge and understanding and application of up-to-date evidence . We will replace Qualified Teacher Status (QTS) with a stronger, more challenging accreditation based on a teacher’s effectiveness in the classroom, as judged by great schools. This new accreditation will raise the quality and status of the teaching profession, better recognising advanced subject knowledge and pedagogy that is rooted in up-to-date evidence 32 2.36. In future, full accreditation will only be achieved after teachers have demonstrated their proficiency – including the strength of their subject knowledge – over a sustained period in the classroom. Decisions about teachers’ proficiency will continue to be made on the basis of the Teachers’ Standards, which clearly set out what good teaching looks like and were developed by leading practitioners. </a:t>
            </a:r>
          </a:p>
          <a:p>
            <a:endParaRPr lang="en-GB" dirty="0"/>
          </a:p>
          <a:p>
            <a:r>
              <a:rPr lang="en-GB" dirty="0"/>
              <a:t>WALES</a:t>
            </a:r>
          </a:p>
          <a:p>
            <a:r>
              <a:rPr lang="en-GB" dirty="0"/>
              <a:t>An education system cannot exceed the quality of its teachers, and our new curriculum cannot be delivered without a well-supported, aspirational teaching profession. The world’s highest-performing education systems have vibrant, engaged educators and support staff who are committed to continuous learning. We will support teachers in Wales to be lifelong professional learners that reflect on and enhance their own practice to motivate and inspire the children and young people in their care. We will work with key partners to ensure that all teachers will: • benefit from opportunities to improve the quality of their pedagogy, while aspiring to be a better teacher • be effectively supported by other colleagues within the education workforce • have opportunities for professional learning in a research-driven culture, in the knowledge that excellent teachers are effective learners • enter the profession having experienced significantly improved initial teacher education (ITE). So far, we have: • established the Education Workforce Council (EWC) and recognised the value of an increasingly professional workforce by registering all the school and further education workforce • worked with our higher education partners and schools to plan for transformation of ITE • established four regional consortia to focus on school improvement through collaborative working • improved learning environments in schools through local and diocesan authorities and Welsh Government investment to the value of £1.4 billion through the 21st Century Schools and Education Capital Programme • created Hwb, our all-Wales learning platform, which is now being accessed by more than 500,000 users. During the period until 2021, we will: • strengthen ITE using new accreditation criteria which will expect higher education institutions and their school partnerships to collaborate in the design and running of high-quality teacher training programmes • attract and retain more high-quality applicants and high-calibre mature graduates into teaching through a redesigned Graduate Teacher Programme • develop, consult upon and launch new professional standards for teachers and others in the education workforce that will focus on the essential elements of successful teaching; we will also develop standards for support staff that can enable them to improve their skills, commit to professional learning and facilitate clearer pathways to the role of higher level teaching assistant (HLTA)</a:t>
            </a:r>
          </a:p>
          <a:p>
            <a:endParaRPr lang="en-GB" dirty="0"/>
          </a:p>
          <a:p>
            <a:r>
              <a:rPr lang="en-GB" dirty="0"/>
              <a:t>Universities in Wales remain central to the provision of initial teacher education. Unlike England or some states in the USA, there seems little appetite to move away from university led provision. Employment based routes (GTP and Teach First), though important in their own ways, remain very small compared with the numbers enrolled in university led courses. In some ways this is unsurprising. Wales’ universities have a very strong tradition of engagement in teacher education.8 However, the fact that teacher education remains very much a university led process in Wales does not necessarily mean that the sector has been well served by contemporary universities. On a number of key indices, teacher educators themselves seem less well supported than their colleagues in other disciplines and in other parts of the UK. </a:t>
            </a:r>
          </a:p>
        </p:txBody>
      </p:sp>
      <p:sp>
        <p:nvSpPr>
          <p:cNvPr id="4" name="Slide Number Placeholder 3"/>
          <p:cNvSpPr>
            <a:spLocks noGrp="1"/>
          </p:cNvSpPr>
          <p:nvPr>
            <p:ph type="sldNum" sz="quarter" idx="10"/>
          </p:nvPr>
        </p:nvSpPr>
        <p:spPr/>
        <p:txBody>
          <a:bodyPr/>
          <a:lstStyle/>
          <a:p>
            <a:fld id="{5EF26D42-438E-4FA1-8A80-9C7AEFE10244}" type="slidenum">
              <a:rPr lang="en-GB" smtClean="0"/>
              <a:t>11</a:t>
            </a:fld>
            <a:endParaRPr lang="en-GB"/>
          </a:p>
        </p:txBody>
      </p:sp>
    </p:spTree>
    <p:extLst>
      <p:ext uri="{BB962C8B-B14F-4D97-AF65-F5344CB8AC3E}">
        <p14:creationId xmlns:p14="http://schemas.microsoft.com/office/powerpoint/2010/main" val="3133623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NTS did</a:t>
            </a:r>
            <a:r>
              <a:rPr lang="en-GB" baseline="0" dirty="0"/>
              <a:t> not run after the pilot run why not?</a:t>
            </a:r>
          </a:p>
          <a:p>
            <a:endParaRPr lang="en-GB" baseline="0" dirty="0"/>
          </a:p>
          <a:p>
            <a:r>
              <a:rPr lang="en-GB" dirty="0"/>
              <a:t>The new College of Teaching will be a professional body like those in other high status professions such as law and medicine. It will be a voluntary membership organisation, independent of government, run by teachers for teachers. The College will lead the profession in taking responsibility for its own improvement, supporting its members’ development and – much like the medical colleges – promoting the use of evidence to improve professional practice. 2.53. The College is currently consulting teachers on its proposed offer to members. It will launch and open to members in 2016 and will accredit professional development to ensure that it is high quality, providing peer mentoring and online support to members.</a:t>
            </a:r>
          </a:p>
          <a:p>
            <a:endParaRPr lang="en-GB" dirty="0"/>
          </a:p>
          <a:p>
            <a:r>
              <a:rPr lang="en-GB" dirty="0"/>
              <a:t>We believe it is for teachers and leaders to decide which methods they should use to teach. But they should be equipped to make these choices based on the best evidence from the UK and abroad about what really works. That has not always been the case in the past. Fads like Brain Gym – described by Dr Ben </a:t>
            </a:r>
            <a:r>
              <a:rPr lang="en-GB" dirty="0" err="1"/>
              <a:t>Goldacre</a:t>
            </a:r>
            <a:r>
              <a:rPr lang="en-GB" dirty="0"/>
              <a:t>, the author of ‘Bad Science’, as “a series of elaborate physical movements with silly pseudoscientific justifications”14 – attracted followers and were in some places accepted as orthodoxy despite lacking rigorous evidence of success. 2.56. Improvements to literacy teaching in primary schools provide another example. Despite decades of research showing its positive effects15, systematic synthetic phonics had been disregarded by many schools, local authorities, and university education faculties. Growing support within the teaching profession led to a number of new synthetic phonics reading schemes. In 2012, we introduced the phonics reading check at the end of Year 1 and three years on, the proportion of 6-year-olds achieving the expected standard in the check has risen by 19 percentage points to 77%, equivalent to 120,000 more children on track to become excellent readers. 2.57. In 2013 the government commissioned a report on Building Evidence into Education16 from Dr Ben </a:t>
            </a:r>
            <a:r>
              <a:rPr lang="en-GB" dirty="0" err="1"/>
              <a:t>Goldacre</a:t>
            </a:r>
            <a:r>
              <a:rPr lang="en-GB" dirty="0"/>
              <a:t>, in which he said, “There is a huge prize waiting to be claimed by teachers. By collecting better evidence about what works best, and establishing a culture where this evidence is used as a matter of routine, we can improve outcomes for children, and increase professional independence”. 2.58. Teachers are now claiming that prize. The EEF’s Teaching and Learning Toolkit is helping teachers to find and use evidence about the most effective teaching methods to improve standards for all children, including the most disadvantaged. A recent National Audit Office survey found that nearly two thirds of school leaders use the Toolkit – showing that high quality evidence is now more accessible than ever before17. </a:t>
            </a:r>
          </a:p>
          <a:p>
            <a:endParaRPr lang="en-GB" dirty="0"/>
          </a:p>
          <a:p>
            <a:r>
              <a:rPr lang="en-GB" dirty="0"/>
              <a:t>The most significant of these new programmes will be the National Teaching Service (NTS), through which underperforming schools in challenging areas will be able to request support from elite teachers and middle leaders for up to three years. These teachers and middle leaders will receive a package of support and a clear path to promotion – creating a career pathway for talented teachers and leaders working in challenging schools. We will start a pilot in the north-west from September 2016 with up to 100 participants. By 2020 the NTS will have placed 1,500 high-performing teachers and middle leaders into challenging schools across the country.</a:t>
            </a:r>
          </a:p>
        </p:txBody>
      </p:sp>
      <p:sp>
        <p:nvSpPr>
          <p:cNvPr id="4" name="Slide Number Placeholder 3"/>
          <p:cNvSpPr>
            <a:spLocks noGrp="1"/>
          </p:cNvSpPr>
          <p:nvPr>
            <p:ph type="sldNum" sz="quarter" idx="10"/>
          </p:nvPr>
        </p:nvSpPr>
        <p:spPr/>
        <p:txBody>
          <a:bodyPr/>
          <a:lstStyle/>
          <a:p>
            <a:fld id="{5EF26D42-438E-4FA1-8A80-9C7AEFE10244}" type="slidenum">
              <a:rPr lang="en-GB" smtClean="0"/>
              <a:t>12</a:t>
            </a:fld>
            <a:endParaRPr lang="en-GB"/>
          </a:p>
        </p:txBody>
      </p:sp>
    </p:spTree>
    <p:extLst>
      <p:ext uri="{BB962C8B-B14F-4D97-AF65-F5344CB8AC3E}">
        <p14:creationId xmlns:p14="http://schemas.microsoft.com/office/powerpoint/2010/main" val="3405776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changes are designed to empower and extend the reach of the best leaders. A more autonomous school system is even more reliant on great educational leaders, so we will support the school-led system to better develop and train the next generation of strong school and system leaders, supported by highly skilled governing boards, and act to build capacity in areas where it is most needed. We will: a. Encourage more leadership development training to be delivered by successful schools – including teaching school alliances and multi-academy trusts (MATs), both of which will grow in areas where they’re most needed b. Convene experts to redesign voluntary, world class National Professional Qualifications to prepare leaders more effectively for the full range of leadership roles in the new schools system c. Rebalance incentives so that great leaders are not discouraged from working in challenging schools, through a greater emphasis on progress in the accountability system and by introducing ‘improvement periods’, during which schools will not be inspected by Ofsted d. Introduce the new National Teaching Service to support elite teachers and strong middle leaders to move to work in some of the nation’s most challenging areas, aligning this with existing targeted leadership programmes for maximum impact e. Launch an Excellence in Leadership Fund for the best MATs and other providers to develop innovative ideas to tackle significant leadership challenges in areas where great leaders are most needed f. Support schools to develop a strong and diverse pipeline of great school and system leaders, funding activity aimed at groups who are under-represented in leadership positions like women and lesbian, gay, bisexual or transgender candidates or those from a black and minority ethnic background g. Create stronger expectations on governing boards to fill skills gaps, including through training, with help to recruit skilled people; develop a new competency framework for governance in different contexts; and establish a database of everyone involved in governance. We intend to legislate so we can bar unsuitable individuals from being governors of maintained schools (as we can already in academies and independent schools)</a:t>
            </a:r>
          </a:p>
          <a:p>
            <a:endParaRPr lang="en-GB" dirty="0"/>
          </a:p>
          <a:p>
            <a:r>
              <a:rPr lang="en-GB" dirty="0"/>
              <a:t>As the school-led system becomes stronger, schools themselves will increasingly take the lead in growing the next generation of leaders: spotting, nurturing and managing talented staff, identifying diverse candidates for leadership in sufficient numbers, and ensuring that current and prospective leaders get the professional development they need</a:t>
            </a:r>
          </a:p>
          <a:p>
            <a:endParaRPr lang="en-GB" dirty="0"/>
          </a:p>
          <a:p>
            <a:r>
              <a:rPr lang="en-GB" dirty="0"/>
              <a:t>Many good leaders want to work in a challenging school, because that is where their skills and expertise can have the greatest impact on children’s education. However, this can sometimes be seen as a risk for school leaders. 3.14. We are improving the accountability framework to ensure that schools are recognised for the progress they make with every child – gaining full credit for pupils’ achievements even if they start from a low base (see chapter 7). 3.15. We will also work with Ofsted to introduce ‘improvement periods’: where a school is judged to require improvement and a new </a:t>
            </a:r>
            <a:r>
              <a:rPr lang="en-GB" dirty="0" err="1"/>
              <a:t>headteacher</a:t>
            </a:r>
            <a:r>
              <a:rPr lang="en-GB" dirty="0"/>
              <a:t> steps forward to lead that improvement, the school will not face re-inspection until around 30 months after the previous inspection, unless the </a:t>
            </a:r>
            <a:r>
              <a:rPr lang="en-GB" dirty="0" err="1"/>
              <a:t>headteacher</a:t>
            </a:r>
            <a:r>
              <a:rPr lang="en-GB" dirty="0"/>
              <a:t> chooses to request an earlier visit. Similarly, when a poorly performing maintained school is replaced by a sponsored academy, a new school opens or a new sponsor is needed to drive further improvement in an academy, the school will not normally face inspection until its third year of operation. This ‘breathing space’ will – by providing the time and certainty to embed change and deliver improvement – encourage leaders to take on the challenge of working in the schools where they are most needed. 3.16. Having taken these steps to remove barriers, we will then invest in targeted initiatives to boost leadership capacity in challenging areas, creating opportunities and career pathways for good leaders to work where they are most needed. </a:t>
            </a:r>
          </a:p>
          <a:p>
            <a:endParaRPr lang="en-GB" dirty="0"/>
          </a:p>
          <a:p>
            <a:r>
              <a:rPr lang="en-GB" dirty="0"/>
              <a:t>As we move to a more autonomous school-led system, it is increasingly vital that schools operate under effective governing boards. As the key decision maker and accountable body for their school(s), governing boards have a vital strategic role, which they should deliver in a dynamic and professional manner: focusing strongly on their core functions of setting the vision and ethos for their school(s), holding school leaders to account and making sure money is well spent. 3.28. The growth of MATs will improve the quality of governance – meaning that the best governing boards will take responsibility for more schools. As fewer, more highly skilled boards take more strategic oversight of the trust’s schools, MAT boards will increasingly use professionals to hold individual school-level heads to account for educational standards and the professional management of the school, allowing </a:t>
            </a:r>
            <a:r>
              <a:rPr lang="en-GB" dirty="0" err="1"/>
              <a:t>schoollevel</a:t>
            </a:r>
            <a:r>
              <a:rPr lang="en-GB" dirty="0"/>
              <a:t> governing boards to focus on understanding and championing the needs of pupils, parents and the wider local community. This does not mean less accountability – MATs must publish a clear scheme of delegation to set out how their governance is organised, including any functions they choose to delegate to regional or school level. </a:t>
            </a:r>
          </a:p>
          <a:p>
            <a:endParaRPr lang="en-GB" dirty="0"/>
          </a:p>
          <a:p>
            <a:r>
              <a:rPr lang="en-GB" dirty="0"/>
              <a:t>We have a long and rich tradition of voluntary trusteeship and we expect the vast majority of those involved in governance will continue to be unpaid, volunteering to serve their community and give their school(s) the benefit of their expertise and commitment. As the scale of the challenge in governing large and growing MATs increases, we may see more of them seeking Charity Commission authorisation to offer payment to attract the very best people into key positions such as the chair of the board. </a:t>
            </a:r>
          </a:p>
        </p:txBody>
      </p:sp>
      <p:sp>
        <p:nvSpPr>
          <p:cNvPr id="4" name="Slide Number Placeholder 3"/>
          <p:cNvSpPr>
            <a:spLocks noGrp="1"/>
          </p:cNvSpPr>
          <p:nvPr>
            <p:ph type="sldNum" sz="quarter" idx="10"/>
          </p:nvPr>
        </p:nvSpPr>
        <p:spPr/>
        <p:txBody>
          <a:bodyPr/>
          <a:lstStyle/>
          <a:p>
            <a:fld id="{5EF26D42-438E-4FA1-8A80-9C7AEFE10244}" type="slidenum">
              <a:rPr lang="en-GB" smtClean="0"/>
              <a:t>13</a:t>
            </a:fld>
            <a:endParaRPr lang="en-GB"/>
          </a:p>
        </p:txBody>
      </p:sp>
    </p:spTree>
    <p:extLst>
      <p:ext uri="{BB962C8B-B14F-4D97-AF65-F5344CB8AC3E}">
        <p14:creationId xmlns:p14="http://schemas.microsoft.com/office/powerpoint/2010/main" val="3185018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ENGLAND:</a:t>
            </a:r>
          </a:p>
          <a:p>
            <a:r>
              <a:rPr lang="en-GB" dirty="0"/>
              <a:t>We want every child, wherever they live and whatever their background or needs, to receive a 21st century education that equips them with the knowledge and character necessary for success in modern Britain. We will: </a:t>
            </a:r>
          </a:p>
          <a:p>
            <a:pPr marL="228600" indent="-228600">
              <a:buAutoNum type="alphaLcPeriod"/>
            </a:pPr>
            <a:r>
              <a:rPr lang="en-GB" dirty="0"/>
              <a:t>Continue to equip schools to embed a knowledge-based curriculum as the cornerstone of an excellent, academically rigorous education to age 16; establishing the national curriculum as an ambitious benchmark that autonomous academies can use and improve upon </a:t>
            </a:r>
          </a:p>
          <a:p>
            <a:pPr marL="228600" indent="-228600">
              <a:buAutoNum type="alphaLcPeriod"/>
            </a:pPr>
            <a:r>
              <a:rPr lang="en-GB" dirty="0"/>
              <a:t>Increase support for teachers to deliver this stretching curriculum effectively, including by encouraging greater use of evidence-based teaching materials to raise standards and cut unnecessary workload </a:t>
            </a:r>
          </a:p>
          <a:p>
            <a:pPr marL="228600" indent="-228600">
              <a:buAutoNum type="alphaLcPeriod"/>
            </a:pPr>
            <a:r>
              <a:rPr lang="en-GB" dirty="0"/>
              <a:t>Reform primary assessment to help ensure every child leaves primary school with the essential building blocks to succeed at secondary </a:t>
            </a:r>
          </a:p>
          <a:p>
            <a:pPr marL="228600" indent="-228600">
              <a:buAutoNum type="alphaLcPeriod"/>
            </a:pPr>
            <a:r>
              <a:rPr lang="en-GB" dirty="0"/>
              <a:t>Continue to embed reforms to assessment and qualifications, including more robust and rigorous GCSEs and A levels; and the expectation that the vast majority of pupils will study the English Baccalaureate (</a:t>
            </a:r>
            <a:r>
              <a:rPr lang="en-GB" dirty="0" err="1"/>
              <a:t>EBacc</a:t>
            </a:r>
            <a:r>
              <a:rPr lang="en-GB" dirty="0"/>
              <a:t>) </a:t>
            </a:r>
          </a:p>
          <a:p>
            <a:pPr marL="228600" indent="-228600">
              <a:buAutoNum type="alphaLcPeriod"/>
            </a:pPr>
            <a:r>
              <a:rPr lang="en-GB" dirty="0"/>
              <a:t>Ensure a knowledge-based curriculum is complemented by the development of the character traits and fundamental British values that will help children succeed, and make available funding so that it is easier for 25% of secondary schools to extend their school day to include a wider range of activities, such as sport, arts and debating </a:t>
            </a:r>
          </a:p>
          <a:p>
            <a:pPr marL="228600" indent="-228600">
              <a:buAutoNum type="alphaLcPeriod"/>
            </a:pPr>
            <a:r>
              <a:rPr lang="en-GB" dirty="0"/>
              <a:t>Publish a strategy for improved careers provision for young people and further support The Careers &amp; Enterprise Company </a:t>
            </a:r>
          </a:p>
          <a:p>
            <a:pPr marL="228600" indent="-228600">
              <a:buAutoNum type="alphaLcPeriod"/>
            </a:pPr>
            <a:r>
              <a:rPr lang="en-GB" dirty="0"/>
              <a:t>Help schools provide the right support for children of all abilities: stretching their lowest-attaining and most academically able pupils and focusing on the outcomes and experiences of all children and young people with special educational needs and disability </a:t>
            </a:r>
          </a:p>
          <a:p>
            <a:pPr marL="228600" indent="-228600">
              <a:buAutoNum type="alphaLcPeriod"/>
            </a:pPr>
            <a:r>
              <a:rPr lang="en-GB" dirty="0"/>
              <a:t>Reform the alternative provision (AP) system so that mainstream schools remain accountable for the education of pupils in AP and are responsible for commissioning high quality provision</a:t>
            </a:r>
          </a:p>
          <a:p>
            <a:pPr marL="228600" indent="-228600">
              <a:buAutoNum type="alphaLcPeriod"/>
            </a:pPr>
            <a:endParaRPr lang="en-GB" dirty="0"/>
          </a:p>
          <a:p>
            <a:pPr marL="0" indent="0">
              <a:buNone/>
            </a:pPr>
            <a:r>
              <a:rPr lang="en-GB" dirty="0"/>
              <a:t>WALES:</a:t>
            </a:r>
          </a:p>
          <a:p>
            <a:pPr fontAlgn="base"/>
            <a:r>
              <a:rPr lang="en-GB" sz="1200" b="0" i="0" kern="1200" dirty="0">
                <a:solidFill>
                  <a:schemeClr val="tx1"/>
                </a:solidFill>
                <a:effectLst/>
                <a:latin typeface="+mn-lt"/>
                <a:ea typeface="+mn-ea"/>
                <a:cs typeface="+mn-cs"/>
              </a:rPr>
              <a:t>ambitious, capable learners, ready to learn throughout their lives</a:t>
            </a:r>
          </a:p>
          <a:p>
            <a:pPr fontAlgn="base"/>
            <a:r>
              <a:rPr lang="en-GB" sz="1200" b="0" i="0" kern="1200" dirty="0">
                <a:solidFill>
                  <a:schemeClr val="tx1"/>
                </a:solidFill>
                <a:effectLst/>
                <a:latin typeface="+mn-lt"/>
                <a:ea typeface="+mn-ea"/>
                <a:cs typeface="+mn-cs"/>
              </a:rPr>
              <a:t>enterprising, creative contributors, ready to play a full part in life and work</a:t>
            </a:r>
          </a:p>
          <a:p>
            <a:pPr fontAlgn="base"/>
            <a:r>
              <a:rPr lang="en-GB" sz="1200" b="0" i="0" kern="1200" dirty="0">
                <a:solidFill>
                  <a:schemeClr val="tx1"/>
                </a:solidFill>
                <a:effectLst/>
                <a:latin typeface="+mn-lt"/>
                <a:ea typeface="+mn-ea"/>
                <a:cs typeface="+mn-cs"/>
              </a:rPr>
              <a:t>ethical, informed citizens of Wales and the world</a:t>
            </a:r>
          </a:p>
          <a:p>
            <a:pPr fontAlgn="base"/>
            <a:r>
              <a:rPr lang="en-GB" sz="1200" b="0" i="0" kern="1200" dirty="0">
                <a:solidFill>
                  <a:schemeClr val="tx1"/>
                </a:solidFill>
                <a:effectLst/>
                <a:latin typeface="+mn-lt"/>
                <a:ea typeface="+mn-ea"/>
                <a:cs typeface="+mn-cs"/>
              </a:rPr>
              <a:t>healthy, confident individuals, ready to lead fulfilling lives as valued members of society.</a:t>
            </a:r>
          </a:p>
          <a:p>
            <a:pPr marL="0" indent="0">
              <a:buNone/>
            </a:pPr>
            <a:endParaRPr lang="en-GB" dirty="0"/>
          </a:p>
          <a:p>
            <a:pPr fontAlgn="base"/>
            <a:r>
              <a:rPr lang="en-GB" sz="1200" b="0" i="0" kern="1200" dirty="0">
                <a:solidFill>
                  <a:schemeClr val="tx1"/>
                </a:solidFill>
                <a:effectLst/>
                <a:latin typeface="+mn-lt"/>
                <a:ea typeface="+mn-ea"/>
                <a:cs typeface="+mn-cs"/>
              </a:rPr>
              <a:t>Six Areas of Learning and Experience (Areas), which are:</a:t>
            </a:r>
          </a:p>
          <a:p>
            <a:pPr fontAlgn="base"/>
            <a:r>
              <a:rPr lang="en-GB" sz="1200" b="0" i="0" kern="1200" dirty="0">
                <a:solidFill>
                  <a:schemeClr val="tx1"/>
                </a:solidFill>
                <a:effectLst/>
                <a:latin typeface="+mn-lt"/>
                <a:ea typeface="+mn-ea"/>
                <a:cs typeface="+mn-cs"/>
              </a:rPr>
              <a:t>Expressive Arts; </a:t>
            </a:r>
          </a:p>
          <a:p>
            <a:pPr fontAlgn="base"/>
            <a:r>
              <a:rPr lang="en-GB" sz="1200" b="0" i="0" kern="1200" dirty="0">
                <a:solidFill>
                  <a:schemeClr val="tx1"/>
                </a:solidFill>
                <a:effectLst/>
                <a:latin typeface="+mn-lt"/>
                <a:ea typeface="+mn-ea"/>
                <a:cs typeface="+mn-cs"/>
              </a:rPr>
              <a:t>Health and Well-being; </a:t>
            </a:r>
          </a:p>
          <a:p>
            <a:pPr fontAlgn="base"/>
            <a:r>
              <a:rPr lang="en-GB" sz="1200" b="0" i="0" kern="1200" dirty="0">
                <a:solidFill>
                  <a:schemeClr val="tx1"/>
                </a:solidFill>
                <a:effectLst/>
                <a:latin typeface="+mn-lt"/>
                <a:ea typeface="+mn-ea"/>
                <a:cs typeface="+mn-cs"/>
              </a:rPr>
              <a:t>Humanities; </a:t>
            </a:r>
          </a:p>
          <a:p>
            <a:pPr fontAlgn="base"/>
            <a:r>
              <a:rPr lang="en-GB" sz="1200" b="0" i="0" kern="1200" dirty="0">
                <a:solidFill>
                  <a:schemeClr val="tx1"/>
                </a:solidFill>
                <a:effectLst/>
                <a:latin typeface="+mn-lt"/>
                <a:ea typeface="+mn-ea"/>
                <a:cs typeface="+mn-cs"/>
              </a:rPr>
              <a:t>Languages, </a:t>
            </a:r>
          </a:p>
          <a:p>
            <a:pPr fontAlgn="base"/>
            <a:r>
              <a:rPr lang="en-GB" sz="1200" b="0" i="0" kern="1200" dirty="0">
                <a:solidFill>
                  <a:schemeClr val="tx1"/>
                </a:solidFill>
                <a:effectLst/>
                <a:latin typeface="+mn-lt"/>
                <a:ea typeface="+mn-ea"/>
                <a:cs typeface="+mn-cs"/>
              </a:rPr>
              <a:t>Literacy and Communication; </a:t>
            </a:r>
          </a:p>
          <a:p>
            <a:pPr fontAlgn="base"/>
            <a:r>
              <a:rPr lang="en-GB" sz="1200" b="0" i="0" kern="1200" dirty="0">
                <a:solidFill>
                  <a:schemeClr val="tx1"/>
                </a:solidFill>
                <a:effectLst/>
                <a:latin typeface="+mn-lt"/>
                <a:ea typeface="+mn-ea"/>
                <a:cs typeface="+mn-cs"/>
              </a:rPr>
              <a:t>Mathematics and Numeracy; </a:t>
            </a:r>
          </a:p>
          <a:p>
            <a:pPr fontAlgn="base"/>
            <a:r>
              <a:rPr lang="en-GB" sz="1200" b="0" i="0" kern="1200" dirty="0">
                <a:solidFill>
                  <a:schemeClr val="tx1"/>
                </a:solidFill>
                <a:effectLst/>
                <a:latin typeface="+mn-lt"/>
                <a:ea typeface="+mn-ea"/>
                <a:cs typeface="+mn-cs"/>
              </a:rPr>
              <a:t>Science and Technology.</a:t>
            </a:r>
          </a:p>
          <a:p>
            <a:pPr marL="0" indent="0">
              <a:buNone/>
            </a:pPr>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14</a:t>
            </a:fld>
            <a:endParaRPr lang="en-GB"/>
          </a:p>
        </p:txBody>
      </p:sp>
    </p:spTree>
    <p:extLst>
      <p:ext uri="{BB962C8B-B14F-4D97-AF65-F5344CB8AC3E}">
        <p14:creationId xmlns:p14="http://schemas.microsoft.com/office/powerpoint/2010/main" val="1098904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group in two and assign</a:t>
            </a:r>
            <a:r>
              <a:rPr lang="en-GB" baseline="0" dirty="0"/>
              <a:t> one group to be in favour of the curriculum and one against. </a:t>
            </a:r>
          </a:p>
          <a:p>
            <a:endParaRPr lang="en-GB" baseline="0" dirty="0"/>
          </a:p>
          <a:p>
            <a:r>
              <a:rPr lang="en-GB" baseline="0" dirty="0"/>
              <a:t>Ideally they will understand how the curriculum is contested.</a:t>
            </a:r>
            <a:endParaRPr lang="en-GB" dirty="0"/>
          </a:p>
        </p:txBody>
      </p:sp>
      <p:sp>
        <p:nvSpPr>
          <p:cNvPr id="4" name="Slide Number Placeholder 3"/>
          <p:cNvSpPr>
            <a:spLocks noGrp="1"/>
          </p:cNvSpPr>
          <p:nvPr>
            <p:ph type="sldNum" sz="quarter" idx="10"/>
          </p:nvPr>
        </p:nvSpPr>
        <p:spPr/>
        <p:txBody>
          <a:bodyPr/>
          <a:lstStyle/>
          <a:p>
            <a:fld id="{0E8A5B44-0A0F-4841-95EB-916460F4587F}" type="slidenum">
              <a:rPr lang="en-GB" smtClean="0"/>
              <a:t>15</a:t>
            </a:fld>
            <a:endParaRPr lang="en-GB"/>
          </a:p>
        </p:txBody>
      </p:sp>
    </p:spTree>
    <p:extLst>
      <p:ext uri="{BB962C8B-B14F-4D97-AF65-F5344CB8AC3E}">
        <p14:creationId xmlns:p14="http://schemas.microsoft.com/office/powerpoint/2010/main" val="1331311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F31934-8F39-4A2D-A0ED-4499FD8C2C7E}" type="slidenum">
              <a:rPr lang="en-GB" smtClean="0"/>
              <a:t>21</a:t>
            </a:fld>
            <a:endParaRPr lang="en-GB"/>
          </a:p>
        </p:txBody>
      </p:sp>
    </p:spTree>
    <p:extLst>
      <p:ext uri="{BB962C8B-B14F-4D97-AF65-F5344CB8AC3E}">
        <p14:creationId xmlns:p14="http://schemas.microsoft.com/office/powerpoint/2010/main" val="34787569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Aberporth</a:t>
            </a:r>
            <a:r>
              <a:rPr lang="en-GB" dirty="0"/>
              <a:t> Bilingual Playgroup</a:t>
            </a:r>
          </a:p>
          <a:p>
            <a:r>
              <a:rPr lang="en-GB" dirty="0"/>
              <a:t>Ysgol</a:t>
            </a:r>
            <a:r>
              <a:rPr lang="en-GB" baseline="0" dirty="0"/>
              <a:t> Gymraeg Bro </a:t>
            </a:r>
            <a:r>
              <a:rPr lang="en-GB" baseline="0" dirty="0" err="1"/>
              <a:t>Morgannwg</a:t>
            </a:r>
            <a:endParaRPr lang="en-GB" dirty="0"/>
          </a:p>
        </p:txBody>
      </p:sp>
      <p:sp>
        <p:nvSpPr>
          <p:cNvPr id="4" name="Slide Number Placeholder 3"/>
          <p:cNvSpPr>
            <a:spLocks noGrp="1"/>
          </p:cNvSpPr>
          <p:nvPr>
            <p:ph type="sldNum" sz="quarter" idx="10"/>
          </p:nvPr>
        </p:nvSpPr>
        <p:spPr/>
        <p:txBody>
          <a:bodyPr/>
          <a:lstStyle/>
          <a:p>
            <a:fld id="{9D68AA99-0ECF-4169-B2CA-D18270172A12}" type="slidenum">
              <a:rPr lang="en-GB" smtClean="0"/>
              <a:t>24</a:t>
            </a:fld>
            <a:endParaRPr lang="en-GB"/>
          </a:p>
        </p:txBody>
      </p:sp>
    </p:spTree>
    <p:extLst>
      <p:ext uri="{BB962C8B-B14F-4D97-AF65-F5344CB8AC3E}">
        <p14:creationId xmlns:p14="http://schemas.microsoft.com/office/powerpoint/2010/main" val="886341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F31934-8F39-4A2D-A0ED-4499FD8C2C7E}" type="slidenum">
              <a:rPr lang="en-GB" smtClean="0"/>
              <a:t>25</a:t>
            </a:fld>
            <a:endParaRPr lang="en-GB"/>
          </a:p>
        </p:txBody>
      </p:sp>
    </p:spTree>
    <p:extLst>
      <p:ext uri="{BB962C8B-B14F-4D97-AF65-F5344CB8AC3E}">
        <p14:creationId xmlns:p14="http://schemas.microsoft.com/office/powerpoint/2010/main" val="8496221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7381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58961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6609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8/19/2024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430574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5958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9125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2778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8671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8084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9230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7298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2055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9078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9462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8257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02665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34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8/19/2024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31612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curriculumforwales.gov.wales/2020/03/02/areas-of-learning-and-experience-as-a-central-element-of-the-new-curriculu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4eeMQJcBdc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estyn.gov.wales/effective-practice/promoting-use-welsh-languag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hyperlink" Target="https://www.estyn.gov.wales/effective-practice/developing-welsh-language-skills-early-years-learning"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walesonline.co.uk/news/wales-news/calls-governor-resign-welsh-medium-11337275"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wales/sites/default/files/publications/2018-12/cymraeg-2050-welsh-language-strategy.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hyperlink" Target="https://youtu.be/rFeOYlxJbmw"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GB" dirty="0"/>
            </a:br>
            <a:br>
              <a:rPr lang="en-GB" dirty="0"/>
            </a:br>
            <a:r>
              <a:rPr lang="en-GB" sz="4000" dirty="0" err="1"/>
              <a:t>Addysg</a:t>
            </a:r>
            <a:r>
              <a:rPr lang="en-GB" sz="4000" dirty="0"/>
              <a:t>: </a:t>
            </a:r>
            <a:r>
              <a:rPr lang="en-GB" sz="4000" dirty="0" err="1"/>
              <a:t>Ddoe</a:t>
            </a:r>
            <a:r>
              <a:rPr lang="en-GB" sz="4000" dirty="0"/>
              <a:t>, Heddiw, </a:t>
            </a:r>
            <a:r>
              <a:rPr lang="en-GB" sz="4000" dirty="0" err="1"/>
              <a:t>Yfory</a:t>
            </a:r>
            <a:br>
              <a:rPr lang="en-GB" sz="4000" dirty="0"/>
            </a:br>
            <a:r>
              <a:rPr lang="en-GB" sz="4000" dirty="0"/>
              <a:t>Education: Past, Present, Future</a:t>
            </a:r>
          </a:p>
        </p:txBody>
      </p:sp>
      <p:sp>
        <p:nvSpPr>
          <p:cNvPr id="3" name="Subtitle 2"/>
          <p:cNvSpPr>
            <a:spLocks noGrp="1"/>
          </p:cNvSpPr>
          <p:nvPr>
            <p:ph type="subTitle" idx="1"/>
          </p:nvPr>
        </p:nvSpPr>
        <p:spPr/>
        <p:txBody>
          <a:bodyPr/>
          <a:lstStyle/>
          <a:p>
            <a:r>
              <a:rPr lang="en-GB" dirty="0" err="1"/>
              <a:t>Dyfodol</a:t>
            </a:r>
            <a:r>
              <a:rPr lang="en-GB" dirty="0"/>
              <a:t> </a:t>
            </a:r>
            <a:r>
              <a:rPr lang="en-GB" dirty="0" err="1"/>
              <a:t>Llwyddiannus</a:t>
            </a:r>
            <a:r>
              <a:rPr lang="en-GB" dirty="0"/>
              <a:t> </a:t>
            </a:r>
          </a:p>
          <a:p>
            <a:r>
              <a:rPr lang="en-GB" dirty="0"/>
              <a:t>Successful Futures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p:txBody>
          <a:bodyPr/>
          <a:lstStyle/>
          <a:p>
            <a:pPr>
              <a:buSzPct val="114999"/>
            </a:pPr>
            <a:r>
              <a:rPr lang="en-GB" dirty="0"/>
              <a:t>What have we covered so far?</a:t>
            </a:r>
            <a:endParaRPr lang="en-US">
              <a:ea typeface="+mn-lt"/>
              <a:cs typeface="+mn-lt"/>
            </a:endParaRPr>
          </a:p>
          <a:p>
            <a:pPr>
              <a:buSzPct val="114999"/>
            </a:pPr>
            <a:r>
              <a:rPr lang="en-GB" dirty="0"/>
              <a:t>Beth </a:t>
            </a:r>
            <a:r>
              <a:rPr lang="en-GB" dirty="0" err="1"/>
              <a:t>ydym</a:t>
            </a:r>
            <a:r>
              <a:rPr lang="en-GB" dirty="0"/>
              <a:t> </a:t>
            </a:r>
            <a:r>
              <a:rPr lang="en-GB" dirty="0" err="1"/>
              <a:t>ni</a:t>
            </a:r>
            <a:r>
              <a:rPr lang="en-GB" dirty="0"/>
              <a:t> </a:t>
            </a:r>
            <a:r>
              <a:rPr lang="en-GB" dirty="0" err="1"/>
              <a:t>wedi'i</a:t>
            </a:r>
            <a:r>
              <a:rPr lang="en-GB" dirty="0"/>
              <a:t> </a:t>
            </a:r>
            <a:r>
              <a:rPr lang="en-GB" dirty="0" err="1"/>
              <a:t>gwmpasu</a:t>
            </a:r>
            <a:r>
              <a:rPr lang="en-GB" dirty="0"/>
              <a:t> </a:t>
            </a:r>
            <a:r>
              <a:rPr lang="en-GB" dirty="0" err="1"/>
              <a:t>hyd</a:t>
            </a:r>
            <a:r>
              <a:rPr lang="en-GB" dirty="0"/>
              <a:t> </a:t>
            </a:r>
            <a:r>
              <a:rPr lang="en-GB" dirty="0" err="1"/>
              <a:t>yn</a:t>
            </a:r>
            <a:r>
              <a:rPr lang="en-GB" dirty="0"/>
              <a:t> </a:t>
            </a:r>
            <a:r>
              <a:rPr lang="en-GB" dirty="0" err="1"/>
              <a:t>hyn</a:t>
            </a:r>
            <a:r>
              <a:rPr lang="en-GB" dirty="0"/>
              <a:t>?</a:t>
            </a:r>
            <a:endParaRPr lang="en-US">
              <a:ea typeface="+mn-lt"/>
              <a:cs typeface="+mn-lt"/>
            </a:endParaRPr>
          </a:p>
          <a:p>
            <a:pPr>
              <a:buSzPct val="114999"/>
            </a:pPr>
            <a:r>
              <a:rPr lang="en-GB" dirty="0"/>
              <a:t>Do you have any questions?</a:t>
            </a:r>
            <a:endParaRPr lang="en-US" dirty="0">
              <a:ea typeface="+mn-lt"/>
              <a:cs typeface="+mn-lt"/>
            </a:endParaRPr>
          </a:p>
          <a:p>
            <a:pPr>
              <a:buSzPct val="114999"/>
            </a:pPr>
            <a:r>
              <a:rPr lang="en-GB" dirty="0"/>
              <a:t>Oes </a:t>
            </a:r>
            <a:r>
              <a:rPr lang="en-GB" dirty="0" err="1"/>
              <a:t>gennych</a:t>
            </a:r>
            <a:r>
              <a:rPr lang="en-GB" dirty="0"/>
              <a:t> chi </a:t>
            </a:r>
            <a:r>
              <a:rPr lang="en-GB" dirty="0" err="1"/>
              <a:t>unrhyw</a:t>
            </a:r>
            <a:r>
              <a:rPr lang="en-GB" dirty="0"/>
              <a:t> </a:t>
            </a:r>
            <a:r>
              <a:rPr lang="en-GB" dirty="0" err="1"/>
              <a:t>gwestiynau</a:t>
            </a:r>
            <a:r>
              <a:rPr lang="en-GB" dirty="0"/>
              <a:t>?</a:t>
            </a:r>
            <a:endParaRPr lang="en-US">
              <a:ea typeface="+mn-lt"/>
              <a:cs typeface="+mn-lt"/>
            </a:endParaRPr>
          </a:p>
          <a:p>
            <a:pPr>
              <a:buSzPct val="114999"/>
            </a:pPr>
            <a:endParaRPr lang="en-GB" dirty="0"/>
          </a:p>
        </p:txBody>
      </p:sp>
    </p:spTree>
    <p:extLst>
      <p:ext uri="{BB962C8B-B14F-4D97-AF65-F5344CB8AC3E}">
        <p14:creationId xmlns:p14="http://schemas.microsoft.com/office/powerpoint/2010/main" val="3471729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Anghydamserol</a:t>
            </a:r>
            <a:r>
              <a:rPr lang="en-GB" dirty="0"/>
              <a:t> </a:t>
            </a:r>
            <a:br>
              <a:rPr lang="en-GB" dirty="0"/>
            </a:br>
            <a:r>
              <a:rPr lang="en-GB" dirty="0"/>
              <a:t>Asynchronous </a:t>
            </a:r>
          </a:p>
        </p:txBody>
      </p:sp>
      <p:sp>
        <p:nvSpPr>
          <p:cNvPr id="3" name="Content Placeholder 2"/>
          <p:cNvSpPr>
            <a:spLocks noGrp="1"/>
          </p:cNvSpPr>
          <p:nvPr>
            <p:ph idx="1"/>
          </p:nvPr>
        </p:nvSpPr>
        <p:spPr/>
        <p:txBody>
          <a:bodyPr/>
          <a:lstStyle/>
          <a:p>
            <a:r>
              <a:rPr lang="en-GB" dirty="0"/>
              <a:t>What did you discover?</a:t>
            </a:r>
          </a:p>
          <a:p>
            <a:pPr>
              <a:buSzPct val="114999"/>
            </a:pPr>
            <a:endParaRPr lang="en-GB" dirty="0"/>
          </a:p>
          <a:p>
            <a:pPr>
              <a:buSzPct val="114999"/>
            </a:pPr>
            <a:r>
              <a:rPr lang="en-GB" dirty="0"/>
              <a:t>Any Questions?</a:t>
            </a:r>
          </a:p>
        </p:txBody>
      </p:sp>
    </p:spTree>
    <p:extLst>
      <p:ext uri="{BB962C8B-B14F-4D97-AF65-F5344CB8AC3E}">
        <p14:creationId xmlns:p14="http://schemas.microsoft.com/office/powerpoint/2010/main" val="1811841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By the end of this session you will be able to:</a:t>
            </a:r>
          </a:p>
          <a:p>
            <a:pPr lvl="1"/>
            <a:r>
              <a:rPr lang="en-GB" dirty="0"/>
              <a:t>Recall the key change in Welsh education since devolution.</a:t>
            </a:r>
          </a:p>
          <a:p>
            <a:pPr lvl="1"/>
            <a:r>
              <a:rPr lang="en-GB" dirty="0"/>
              <a:t>Compare and contrast Welsh and English education systems.  </a:t>
            </a:r>
          </a:p>
        </p:txBody>
      </p:sp>
    </p:spTree>
    <p:extLst>
      <p:ext uri="{BB962C8B-B14F-4D97-AF65-F5344CB8AC3E}">
        <p14:creationId xmlns:p14="http://schemas.microsoft.com/office/powerpoint/2010/main" val="700666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do you know already?</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13886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Effect of devolution in Wales</a:t>
            </a:r>
          </a:p>
        </p:txBody>
      </p:sp>
      <p:sp>
        <p:nvSpPr>
          <p:cNvPr id="4" name="Content Placeholder 3"/>
          <p:cNvSpPr>
            <a:spLocks noGrp="1"/>
          </p:cNvSpPr>
          <p:nvPr>
            <p:ph idx="1"/>
          </p:nvPr>
        </p:nvSpPr>
        <p:spPr/>
        <p:txBody>
          <a:bodyPr>
            <a:normAutofit/>
          </a:bodyPr>
          <a:lstStyle/>
          <a:p>
            <a:r>
              <a:rPr lang="en-GB" dirty="0"/>
              <a:t>Welsh Assembly Government established in 1999</a:t>
            </a:r>
          </a:p>
          <a:p>
            <a:r>
              <a:rPr lang="en-GB" dirty="0"/>
              <a:t>Education policy different to England</a:t>
            </a:r>
          </a:p>
          <a:p>
            <a:r>
              <a:rPr lang="en-GB" dirty="0"/>
              <a:t>2011 – only 2% Welsh pupils in independent schools</a:t>
            </a:r>
          </a:p>
          <a:p>
            <a:r>
              <a:rPr lang="en-GB" dirty="0"/>
              <a:t>Policy of school academies not being considered at the moment</a:t>
            </a:r>
          </a:p>
          <a:p>
            <a:endParaRPr lang="en-GB" dirty="0"/>
          </a:p>
        </p:txBody>
      </p:sp>
      <p:pic>
        <p:nvPicPr>
          <p:cNvPr id="5" name="Picture 4" descr="Welsh Government - Wikipedia"/>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43222" y="634322"/>
            <a:ext cx="1733973" cy="1653054"/>
          </a:xfrm>
          <a:prstGeom prst="rect">
            <a:avLst/>
          </a:prstGeom>
        </p:spPr>
      </p:pic>
    </p:spTree>
    <p:extLst>
      <p:ext uri="{BB962C8B-B14F-4D97-AF65-F5344CB8AC3E}">
        <p14:creationId xmlns:p14="http://schemas.microsoft.com/office/powerpoint/2010/main" val="2426101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a:t>Effect of devolution on education in Wales</a:t>
            </a:r>
          </a:p>
        </p:txBody>
      </p:sp>
      <p:sp>
        <p:nvSpPr>
          <p:cNvPr id="4" name="Content Placeholder 3"/>
          <p:cNvSpPr>
            <a:spLocks noGrp="1"/>
          </p:cNvSpPr>
          <p:nvPr>
            <p:ph idx="1"/>
          </p:nvPr>
        </p:nvSpPr>
        <p:spPr/>
        <p:txBody>
          <a:bodyPr>
            <a:normAutofit/>
          </a:bodyPr>
          <a:lstStyle/>
          <a:p>
            <a:r>
              <a:rPr lang="en-GB" sz="2000" dirty="0"/>
              <a:t>Education was responsibility of newly formed Welsh Assembly Government</a:t>
            </a:r>
          </a:p>
          <a:p>
            <a:r>
              <a:rPr lang="en-GB" sz="2000" dirty="0"/>
              <a:t>Drive to increase the number of Welsh speakers – </a:t>
            </a:r>
            <a:r>
              <a:rPr lang="en-GB" sz="2000" dirty="0" err="1"/>
              <a:t>Iaith</a:t>
            </a:r>
            <a:r>
              <a:rPr lang="en-GB" sz="2000" dirty="0"/>
              <a:t> </a:t>
            </a:r>
            <a:r>
              <a:rPr lang="en-GB" sz="2000" dirty="0" err="1"/>
              <a:t>Pawb</a:t>
            </a:r>
            <a:r>
              <a:rPr lang="en-GB" sz="2000" dirty="0"/>
              <a:t> 2003</a:t>
            </a:r>
          </a:p>
          <a:p>
            <a:r>
              <a:rPr lang="en-GB" sz="2000" dirty="0"/>
              <a:t>Education has a key role in this</a:t>
            </a:r>
          </a:p>
          <a:p>
            <a:r>
              <a:rPr lang="en-GB" sz="2000" dirty="0"/>
              <a:t>Children from non-Welsh speaking backgrounds going to Welsh schools</a:t>
            </a:r>
          </a:p>
        </p:txBody>
      </p:sp>
      <p:pic>
        <p:nvPicPr>
          <p:cNvPr id="2051" name="Picture 3">
            <a:extLst>
              <a:ext uri="{C183D7F6-B498-43B3-948B-1728B52AA6E4}">
                <adec:decorative xmlns:adec="http://schemas.microsoft.com/office/drawing/2017/decorative" val="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88147" y="5266486"/>
            <a:ext cx="1204913" cy="922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1212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a:t>Effect of devolution on education in Wales</a:t>
            </a:r>
          </a:p>
        </p:txBody>
      </p:sp>
      <p:sp>
        <p:nvSpPr>
          <p:cNvPr id="4" name="Content Placeholder 3"/>
          <p:cNvSpPr>
            <a:spLocks noGrp="1"/>
          </p:cNvSpPr>
          <p:nvPr>
            <p:ph idx="1"/>
          </p:nvPr>
        </p:nvSpPr>
        <p:spPr/>
        <p:txBody>
          <a:bodyPr>
            <a:normAutofit/>
          </a:bodyPr>
          <a:lstStyle/>
          <a:p>
            <a:r>
              <a:rPr lang="en-GB" sz="2400" dirty="0"/>
              <a:t>2010 Welsh Medium Education Strategy</a:t>
            </a:r>
          </a:p>
          <a:p>
            <a:r>
              <a:rPr lang="en-GB" sz="2400" dirty="0" err="1"/>
              <a:t>Cymraeg</a:t>
            </a:r>
            <a:r>
              <a:rPr lang="en-GB" sz="2400" dirty="0"/>
              <a:t> 2050: A million Welsh speakers</a:t>
            </a:r>
          </a:p>
          <a:p>
            <a:r>
              <a:rPr lang="en-GB" sz="2400" dirty="0"/>
              <a:t>Commitment from government to maintain and expand Welsh Medium provision</a:t>
            </a:r>
          </a:p>
        </p:txBody>
      </p:sp>
    </p:spTree>
    <p:extLst>
      <p:ext uri="{BB962C8B-B14F-4D97-AF65-F5344CB8AC3E}">
        <p14:creationId xmlns:p14="http://schemas.microsoft.com/office/powerpoint/2010/main" val="3275823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Role Do the LEAs and Parents Play?</a:t>
            </a:r>
          </a:p>
        </p:txBody>
      </p:sp>
      <p:sp>
        <p:nvSpPr>
          <p:cNvPr id="3" name="Text Placeholder 2"/>
          <p:cNvSpPr>
            <a:spLocks noGrp="1"/>
          </p:cNvSpPr>
          <p:nvPr>
            <p:ph type="body" idx="1"/>
          </p:nvPr>
        </p:nvSpPr>
        <p:spPr/>
        <p:txBody>
          <a:bodyPr/>
          <a:lstStyle/>
          <a:p>
            <a:r>
              <a:rPr lang="en-GB" dirty="0"/>
              <a:t>England</a:t>
            </a:r>
          </a:p>
        </p:txBody>
      </p:sp>
      <p:sp>
        <p:nvSpPr>
          <p:cNvPr id="4" name="Content Placeholder 3"/>
          <p:cNvSpPr>
            <a:spLocks noGrp="1"/>
          </p:cNvSpPr>
          <p:nvPr>
            <p:ph sz="half" idx="2"/>
          </p:nvPr>
        </p:nvSpPr>
        <p:spPr/>
        <p:txBody>
          <a:bodyPr>
            <a:normAutofit fontScale="85000" lnSpcReduction="10000"/>
          </a:bodyPr>
          <a:lstStyle/>
          <a:p>
            <a:r>
              <a:rPr lang="en-GB" dirty="0"/>
              <a:t>Will not maintain any school by 2022</a:t>
            </a:r>
          </a:p>
          <a:p>
            <a:r>
              <a:rPr lang="en-GB" dirty="0"/>
              <a:t>LEAs to step back from school improvement</a:t>
            </a:r>
          </a:p>
          <a:p>
            <a:r>
              <a:rPr lang="en-GB" dirty="0"/>
              <a:t>Responsible for ensuring that every child has a school place</a:t>
            </a:r>
          </a:p>
          <a:p>
            <a:r>
              <a:rPr lang="en-GB" dirty="0"/>
              <a:t>Parents largely removed from governing bodies </a:t>
            </a:r>
          </a:p>
        </p:txBody>
      </p:sp>
      <p:sp>
        <p:nvSpPr>
          <p:cNvPr id="5" name="Text Placeholder 4"/>
          <p:cNvSpPr>
            <a:spLocks noGrp="1"/>
          </p:cNvSpPr>
          <p:nvPr>
            <p:ph type="body" sz="quarter" idx="3"/>
          </p:nvPr>
        </p:nvSpPr>
        <p:spPr/>
        <p:txBody>
          <a:bodyPr/>
          <a:lstStyle/>
          <a:p>
            <a:r>
              <a:rPr lang="en-GB" dirty="0"/>
              <a:t>Wales</a:t>
            </a:r>
          </a:p>
        </p:txBody>
      </p:sp>
      <p:sp>
        <p:nvSpPr>
          <p:cNvPr id="6" name="Content Placeholder 5"/>
          <p:cNvSpPr>
            <a:spLocks noGrp="1"/>
          </p:cNvSpPr>
          <p:nvPr>
            <p:ph sz="quarter" idx="4"/>
          </p:nvPr>
        </p:nvSpPr>
        <p:spPr/>
        <p:txBody>
          <a:bodyPr>
            <a:normAutofit fontScale="85000" lnSpcReduction="10000"/>
          </a:bodyPr>
          <a:lstStyle/>
          <a:p>
            <a:r>
              <a:rPr lang="en-GB" dirty="0"/>
              <a:t>Maintain Schools</a:t>
            </a:r>
          </a:p>
          <a:p>
            <a:r>
              <a:rPr lang="en-GB" dirty="0"/>
              <a:t>Provide Support services</a:t>
            </a:r>
          </a:p>
          <a:p>
            <a:r>
              <a:rPr lang="en-GB" dirty="0"/>
              <a:t>Drive Standards</a:t>
            </a:r>
          </a:p>
        </p:txBody>
      </p:sp>
    </p:spTree>
    <p:extLst>
      <p:ext uri="{BB962C8B-B14F-4D97-AF65-F5344CB8AC3E}">
        <p14:creationId xmlns:p14="http://schemas.microsoft.com/office/powerpoint/2010/main" val="752854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Are Schools Going To Be Improved?</a:t>
            </a:r>
          </a:p>
        </p:txBody>
      </p:sp>
      <p:sp>
        <p:nvSpPr>
          <p:cNvPr id="3" name="Text Placeholder 2"/>
          <p:cNvSpPr>
            <a:spLocks noGrp="1"/>
          </p:cNvSpPr>
          <p:nvPr>
            <p:ph type="body" idx="1"/>
          </p:nvPr>
        </p:nvSpPr>
        <p:spPr/>
        <p:txBody>
          <a:bodyPr/>
          <a:lstStyle/>
          <a:p>
            <a:r>
              <a:rPr lang="en-GB" dirty="0"/>
              <a:t>England</a:t>
            </a:r>
          </a:p>
        </p:txBody>
      </p:sp>
      <p:sp>
        <p:nvSpPr>
          <p:cNvPr id="4" name="Content Placeholder 3"/>
          <p:cNvSpPr>
            <a:spLocks noGrp="1"/>
          </p:cNvSpPr>
          <p:nvPr>
            <p:ph sz="half" idx="2"/>
          </p:nvPr>
        </p:nvSpPr>
        <p:spPr/>
        <p:txBody>
          <a:bodyPr>
            <a:normAutofit fontScale="92500"/>
          </a:bodyPr>
          <a:lstStyle/>
          <a:p>
            <a:r>
              <a:rPr lang="en-GB" dirty="0"/>
              <a:t>Competition</a:t>
            </a:r>
          </a:p>
          <a:p>
            <a:r>
              <a:rPr lang="en-GB" dirty="0"/>
              <a:t>Regional Schools Commissioners</a:t>
            </a:r>
          </a:p>
          <a:p>
            <a:r>
              <a:rPr lang="en-GB" dirty="0"/>
              <a:t>Take Overs</a:t>
            </a:r>
          </a:p>
          <a:p>
            <a:r>
              <a:rPr lang="en-GB" dirty="0"/>
              <a:t>Collaboration between schools</a:t>
            </a:r>
          </a:p>
          <a:p>
            <a:r>
              <a:rPr lang="en-GB" dirty="0"/>
              <a:t>Sponsors</a:t>
            </a:r>
          </a:p>
          <a:p>
            <a:endParaRPr lang="en-GB" dirty="0"/>
          </a:p>
        </p:txBody>
      </p:sp>
      <p:sp>
        <p:nvSpPr>
          <p:cNvPr id="5" name="Text Placeholder 4"/>
          <p:cNvSpPr>
            <a:spLocks noGrp="1"/>
          </p:cNvSpPr>
          <p:nvPr>
            <p:ph type="body" sz="quarter" idx="3"/>
          </p:nvPr>
        </p:nvSpPr>
        <p:spPr/>
        <p:txBody>
          <a:bodyPr/>
          <a:lstStyle/>
          <a:p>
            <a:r>
              <a:rPr lang="en-GB" dirty="0"/>
              <a:t>Wales</a:t>
            </a:r>
          </a:p>
        </p:txBody>
      </p:sp>
      <p:sp>
        <p:nvSpPr>
          <p:cNvPr id="6" name="Content Placeholder 5"/>
          <p:cNvSpPr>
            <a:spLocks noGrp="1"/>
          </p:cNvSpPr>
          <p:nvPr>
            <p:ph sz="quarter" idx="4"/>
          </p:nvPr>
        </p:nvSpPr>
        <p:spPr/>
        <p:txBody>
          <a:bodyPr>
            <a:normAutofit fontScale="92500"/>
          </a:bodyPr>
          <a:lstStyle/>
          <a:p>
            <a:r>
              <a:rPr lang="en-GB" dirty="0"/>
              <a:t>Self Improving System</a:t>
            </a:r>
          </a:p>
          <a:p>
            <a:r>
              <a:rPr lang="en-GB" dirty="0"/>
              <a:t>Collaboration between schools in regional consortia</a:t>
            </a:r>
          </a:p>
          <a:p>
            <a:r>
              <a:rPr lang="en-GB" dirty="0"/>
              <a:t>Pupil Development Grant (PDG)</a:t>
            </a:r>
          </a:p>
        </p:txBody>
      </p:sp>
    </p:spTree>
    <p:extLst>
      <p:ext uri="{BB962C8B-B14F-4D97-AF65-F5344CB8AC3E}">
        <p14:creationId xmlns:p14="http://schemas.microsoft.com/office/powerpoint/2010/main" val="3414909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Teacher Training Look?</a:t>
            </a:r>
          </a:p>
        </p:txBody>
      </p:sp>
      <p:sp>
        <p:nvSpPr>
          <p:cNvPr id="3" name="Text Placeholder 2"/>
          <p:cNvSpPr>
            <a:spLocks noGrp="1"/>
          </p:cNvSpPr>
          <p:nvPr>
            <p:ph type="body" idx="1"/>
          </p:nvPr>
        </p:nvSpPr>
        <p:spPr/>
        <p:txBody>
          <a:bodyPr/>
          <a:lstStyle/>
          <a:p>
            <a:r>
              <a:rPr lang="en-GB" dirty="0"/>
              <a:t>England</a:t>
            </a:r>
          </a:p>
        </p:txBody>
      </p:sp>
      <p:sp>
        <p:nvSpPr>
          <p:cNvPr id="4" name="Content Placeholder 3"/>
          <p:cNvSpPr>
            <a:spLocks noGrp="1"/>
          </p:cNvSpPr>
          <p:nvPr>
            <p:ph sz="half" idx="2"/>
          </p:nvPr>
        </p:nvSpPr>
        <p:spPr/>
        <p:txBody>
          <a:bodyPr>
            <a:normAutofit lnSpcReduction="10000"/>
          </a:bodyPr>
          <a:lstStyle/>
          <a:p>
            <a:r>
              <a:rPr lang="en-GB" dirty="0"/>
              <a:t>Schools have a greater role in determining ITT.</a:t>
            </a:r>
          </a:p>
          <a:p>
            <a:r>
              <a:rPr lang="en-GB" dirty="0"/>
              <a:t>Greater focus on Subject Knowledge and evidence based learning.</a:t>
            </a:r>
          </a:p>
          <a:p>
            <a:r>
              <a:rPr lang="en-GB" dirty="0"/>
              <a:t>QTS to be replaced.</a:t>
            </a:r>
          </a:p>
          <a:p>
            <a:endParaRPr lang="en-GB" dirty="0"/>
          </a:p>
          <a:p>
            <a:endParaRPr lang="en-GB" dirty="0"/>
          </a:p>
        </p:txBody>
      </p:sp>
      <p:sp>
        <p:nvSpPr>
          <p:cNvPr id="5" name="Text Placeholder 4"/>
          <p:cNvSpPr>
            <a:spLocks noGrp="1"/>
          </p:cNvSpPr>
          <p:nvPr>
            <p:ph type="body" sz="quarter" idx="3"/>
          </p:nvPr>
        </p:nvSpPr>
        <p:spPr/>
        <p:txBody>
          <a:bodyPr/>
          <a:lstStyle/>
          <a:p>
            <a:r>
              <a:rPr lang="en-GB" dirty="0"/>
              <a:t>Wales</a:t>
            </a:r>
          </a:p>
        </p:txBody>
      </p:sp>
      <p:sp>
        <p:nvSpPr>
          <p:cNvPr id="6" name="Content Placeholder 5"/>
          <p:cNvSpPr>
            <a:spLocks noGrp="1"/>
          </p:cNvSpPr>
          <p:nvPr>
            <p:ph sz="quarter" idx="4"/>
          </p:nvPr>
        </p:nvSpPr>
        <p:spPr/>
        <p:txBody>
          <a:bodyPr>
            <a:normAutofit lnSpcReduction="10000"/>
          </a:bodyPr>
          <a:lstStyle/>
          <a:p>
            <a:r>
              <a:rPr lang="en-GB" dirty="0"/>
              <a:t>Universities to continue to provide the most ITE</a:t>
            </a:r>
          </a:p>
          <a:p>
            <a:r>
              <a:rPr lang="en-GB" dirty="0"/>
              <a:t>Focus on research and teaching skills</a:t>
            </a:r>
          </a:p>
          <a:p>
            <a:r>
              <a:rPr lang="en-GB" dirty="0"/>
              <a:t>ESTYN to support teacher training</a:t>
            </a:r>
          </a:p>
          <a:p>
            <a:endParaRPr lang="en-GB" dirty="0"/>
          </a:p>
        </p:txBody>
      </p:sp>
    </p:spTree>
    <p:extLst>
      <p:ext uri="{BB962C8B-B14F-4D97-AF65-F5344CB8AC3E}">
        <p14:creationId xmlns:p14="http://schemas.microsoft.com/office/powerpoint/2010/main" val="687494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Will Teaching Look Like?</a:t>
            </a:r>
          </a:p>
        </p:txBody>
      </p:sp>
      <p:sp>
        <p:nvSpPr>
          <p:cNvPr id="3" name="Text Placeholder 2"/>
          <p:cNvSpPr>
            <a:spLocks noGrp="1"/>
          </p:cNvSpPr>
          <p:nvPr>
            <p:ph type="body" idx="1"/>
          </p:nvPr>
        </p:nvSpPr>
        <p:spPr/>
        <p:txBody>
          <a:bodyPr/>
          <a:lstStyle/>
          <a:p>
            <a:r>
              <a:rPr lang="en-GB" dirty="0"/>
              <a:t>England</a:t>
            </a:r>
          </a:p>
        </p:txBody>
      </p:sp>
      <p:sp>
        <p:nvSpPr>
          <p:cNvPr id="4" name="Content Placeholder 3"/>
          <p:cNvSpPr>
            <a:spLocks noGrp="1"/>
          </p:cNvSpPr>
          <p:nvPr>
            <p:ph sz="half" idx="2"/>
          </p:nvPr>
        </p:nvSpPr>
        <p:spPr/>
        <p:txBody>
          <a:bodyPr/>
          <a:lstStyle/>
          <a:p>
            <a:r>
              <a:rPr lang="en-GB" dirty="0"/>
              <a:t>No OFSTED preferred teaching style.</a:t>
            </a:r>
          </a:p>
          <a:p>
            <a:r>
              <a:rPr lang="en-GB" dirty="0"/>
              <a:t>Establishment of College of Teaching.</a:t>
            </a:r>
          </a:p>
          <a:p>
            <a:r>
              <a:rPr lang="en-GB" dirty="0"/>
              <a:t>Establishment of National Teaching Service.</a:t>
            </a:r>
          </a:p>
        </p:txBody>
      </p:sp>
      <p:sp>
        <p:nvSpPr>
          <p:cNvPr id="5" name="Text Placeholder 4"/>
          <p:cNvSpPr>
            <a:spLocks noGrp="1"/>
          </p:cNvSpPr>
          <p:nvPr>
            <p:ph type="body" sz="quarter" idx="3"/>
          </p:nvPr>
        </p:nvSpPr>
        <p:spPr/>
        <p:txBody>
          <a:bodyPr/>
          <a:lstStyle/>
          <a:p>
            <a:r>
              <a:rPr lang="en-GB" dirty="0"/>
              <a:t>Wales</a:t>
            </a:r>
          </a:p>
        </p:txBody>
      </p:sp>
      <p:sp>
        <p:nvSpPr>
          <p:cNvPr id="6" name="Content Placeholder 5"/>
          <p:cNvSpPr>
            <a:spLocks noGrp="1"/>
          </p:cNvSpPr>
          <p:nvPr>
            <p:ph sz="quarter" idx="4"/>
          </p:nvPr>
        </p:nvSpPr>
        <p:spPr/>
        <p:txBody>
          <a:bodyPr/>
          <a:lstStyle/>
          <a:p>
            <a:r>
              <a:rPr lang="en-GB" dirty="0"/>
              <a:t>Education Workforce Council (EWC)</a:t>
            </a:r>
          </a:p>
          <a:p>
            <a:r>
              <a:rPr lang="en-GB" dirty="0"/>
              <a:t>Four regional consortia to focus on school improvement through collaborative working</a:t>
            </a:r>
          </a:p>
        </p:txBody>
      </p:sp>
    </p:spTree>
    <p:extLst>
      <p:ext uri="{BB962C8B-B14F-4D97-AF65-F5344CB8AC3E}">
        <p14:creationId xmlns:p14="http://schemas.microsoft.com/office/powerpoint/2010/main" val="4023033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Will Education Leadership Look?</a:t>
            </a:r>
          </a:p>
        </p:txBody>
      </p:sp>
      <p:sp>
        <p:nvSpPr>
          <p:cNvPr id="3" name="Text Placeholder 2"/>
          <p:cNvSpPr>
            <a:spLocks noGrp="1"/>
          </p:cNvSpPr>
          <p:nvPr>
            <p:ph type="body" idx="1"/>
          </p:nvPr>
        </p:nvSpPr>
        <p:spPr/>
        <p:txBody>
          <a:bodyPr/>
          <a:lstStyle/>
          <a:p>
            <a:r>
              <a:rPr lang="en-GB" dirty="0"/>
              <a:t>England</a:t>
            </a:r>
          </a:p>
        </p:txBody>
      </p:sp>
      <p:sp>
        <p:nvSpPr>
          <p:cNvPr id="4" name="Content Placeholder 3"/>
          <p:cNvSpPr>
            <a:spLocks noGrp="1"/>
          </p:cNvSpPr>
          <p:nvPr>
            <p:ph sz="half" idx="2"/>
          </p:nvPr>
        </p:nvSpPr>
        <p:spPr/>
        <p:txBody>
          <a:bodyPr>
            <a:normAutofit lnSpcReduction="10000"/>
          </a:bodyPr>
          <a:lstStyle/>
          <a:p>
            <a:r>
              <a:rPr lang="en-GB" dirty="0"/>
              <a:t>Autonomous schools reliant on great leaders.</a:t>
            </a:r>
          </a:p>
          <a:p>
            <a:r>
              <a:rPr lang="en-GB" dirty="0"/>
              <a:t>Improved leadership training in schools</a:t>
            </a:r>
          </a:p>
          <a:p>
            <a:r>
              <a:rPr lang="en-GB" dirty="0"/>
              <a:t>Highly skilled governing boards.</a:t>
            </a:r>
          </a:p>
          <a:p>
            <a:r>
              <a:rPr lang="en-GB" dirty="0"/>
              <a:t>MATs</a:t>
            </a:r>
          </a:p>
        </p:txBody>
      </p:sp>
      <p:sp>
        <p:nvSpPr>
          <p:cNvPr id="5" name="Text Placeholder 4"/>
          <p:cNvSpPr>
            <a:spLocks noGrp="1"/>
          </p:cNvSpPr>
          <p:nvPr>
            <p:ph type="body" sz="quarter" idx="3"/>
          </p:nvPr>
        </p:nvSpPr>
        <p:spPr/>
        <p:txBody>
          <a:bodyPr/>
          <a:lstStyle/>
          <a:p>
            <a:r>
              <a:rPr lang="en-GB" dirty="0"/>
              <a:t>Wales</a:t>
            </a:r>
          </a:p>
        </p:txBody>
      </p:sp>
      <p:sp>
        <p:nvSpPr>
          <p:cNvPr id="6" name="Content Placeholder 5"/>
          <p:cNvSpPr>
            <a:spLocks noGrp="1"/>
          </p:cNvSpPr>
          <p:nvPr>
            <p:ph sz="quarter" idx="4"/>
          </p:nvPr>
        </p:nvSpPr>
        <p:spPr/>
        <p:txBody>
          <a:bodyPr>
            <a:normAutofit lnSpcReduction="10000"/>
          </a:bodyPr>
          <a:lstStyle/>
          <a:p>
            <a:r>
              <a:rPr lang="en-GB" dirty="0"/>
              <a:t>establishment of a National Academy for Educational Leadership</a:t>
            </a:r>
          </a:p>
          <a:p>
            <a:r>
              <a:rPr lang="en-GB" dirty="0"/>
              <a:t>new Professional Standards for Teaching and Leadership</a:t>
            </a:r>
          </a:p>
          <a:p>
            <a:r>
              <a:rPr lang="en-GB" dirty="0"/>
              <a:t>skills-focused governing bodies</a:t>
            </a:r>
          </a:p>
          <a:p>
            <a:endParaRPr lang="en-GB" dirty="0"/>
          </a:p>
        </p:txBody>
      </p:sp>
    </p:spTree>
    <p:extLst>
      <p:ext uri="{BB962C8B-B14F-4D97-AF65-F5344CB8AC3E}">
        <p14:creationId xmlns:p14="http://schemas.microsoft.com/office/powerpoint/2010/main" val="84713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Does The Curriculum Look Like?</a:t>
            </a:r>
          </a:p>
        </p:txBody>
      </p:sp>
      <p:sp>
        <p:nvSpPr>
          <p:cNvPr id="3" name="Text Placeholder 2"/>
          <p:cNvSpPr>
            <a:spLocks noGrp="1"/>
          </p:cNvSpPr>
          <p:nvPr>
            <p:ph type="body" idx="1"/>
          </p:nvPr>
        </p:nvSpPr>
        <p:spPr/>
        <p:txBody>
          <a:bodyPr/>
          <a:lstStyle/>
          <a:p>
            <a:r>
              <a:rPr lang="en-GB" dirty="0"/>
              <a:t>England</a:t>
            </a:r>
          </a:p>
        </p:txBody>
      </p:sp>
      <p:sp>
        <p:nvSpPr>
          <p:cNvPr id="4" name="Content Placeholder 3"/>
          <p:cNvSpPr>
            <a:spLocks noGrp="1"/>
          </p:cNvSpPr>
          <p:nvPr>
            <p:ph sz="half" idx="2"/>
          </p:nvPr>
        </p:nvSpPr>
        <p:spPr/>
        <p:txBody>
          <a:bodyPr/>
          <a:lstStyle/>
          <a:p>
            <a:r>
              <a:rPr lang="en-GB" dirty="0"/>
              <a:t>Core Subjects</a:t>
            </a:r>
          </a:p>
          <a:p>
            <a:r>
              <a:rPr lang="en-GB" dirty="0"/>
              <a:t>Knowledge Based</a:t>
            </a:r>
          </a:p>
          <a:p>
            <a:r>
              <a:rPr lang="en-GB" dirty="0"/>
              <a:t>Academically rigorous.</a:t>
            </a:r>
          </a:p>
        </p:txBody>
      </p:sp>
      <p:sp>
        <p:nvSpPr>
          <p:cNvPr id="5" name="Text Placeholder 4"/>
          <p:cNvSpPr>
            <a:spLocks noGrp="1"/>
          </p:cNvSpPr>
          <p:nvPr>
            <p:ph type="body" sz="quarter" idx="3"/>
          </p:nvPr>
        </p:nvSpPr>
        <p:spPr/>
        <p:txBody>
          <a:bodyPr/>
          <a:lstStyle/>
          <a:p>
            <a:r>
              <a:rPr lang="en-GB" dirty="0"/>
              <a:t>Wales</a:t>
            </a:r>
          </a:p>
        </p:txBody>
      </p:sp>
      <p:sp>
        <p:nvSpPr>
          <p:cNvPr id="6" name="Content Placeholder 5"/>
          <p:cNvSpPr>
            <a:spLocks noGrp="1"/>
          </p:cNvSpPr>
          <p:nvPr>
            <p:ph sz="quarter" idx="4"/>
          </p:nvPr>
        </p:nvSpPr>
        <p:spPr/>
        <p:txBody>
          <a:bodyPr>
            <a:normAutofit fontScale="92500" lnSpcReduction="20000"/>
          </a:bodyPr>
          <a:lstStyle/>
          <a:p>
            <a:r>
              <a:rPr lang="en-GB" dirty="0"/>
              <a:t>Four Purposes</a:t>
            </a:r>
          </a:p>
          <a:p>
            <a:r>
              <a:rPr lang="en-GB" dirty="0"/>
              <a:t>Six Areas of Learning</a:t>
            </a:r>
          </a:p>
          <a:p>
            <a:r>
              <a:rPr lang="en-GB" dirty="0"/>
              <a:t>What Matters Statement</a:t>
            </a:r>
          </a:p>
          <a:p>
            <a:r>
              <a:rPr lang="en-GB" dirty="0"/>
              <a:t>Skills based</a:t>
            </a:r>
          </a:p>
          <a:p>
            <a:r>
              <a:rPr lang="en-GB" dirty="0"/>
              <a:t>School based curriculum</a:t>
            </a:r>
          </a:p>
          <a:p>
            <a:r>
              <a:rPr lang="en-GB" dirty="0"/>
              <a:t>Thematic approach</a:t>
            </a:r>
          </a:p>
          <a:p>
            <a:endParaRPr lang="en-GB" dirty="0"/>
          </a:p>
        </p:txBody>
      </p:sp>
    </p:spTree>
    <p:extLst>
      <p:ext uri="{BB962C8B-B14F-4D97-AF65-F5344CB8AC3E}">
        <p14:creationId xmlns:p14="http://schemas.microsoft.com/office/powerpoint/2010/main" val="655098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Future</a:t>
            </a:r>
          </a:p>
        </p:txBody>
      </p:sp>
      <p:sp>
        <p:nvSpPr>
          <p:cNvPr id="6" name="Content Placeholder 5"/>
          <p:cNvSpPr>
            <a:spLocks noGrp="1"/>
          </p:cNvSpPr>
          <p:nvPr>
            <p:ph idx="1"/>
          </p:nvPr>
        </p:nvSpPr>
        <p:spPr/>
        <p:txBody>
          <a:bodyPr>
            <a:normAutofit/>
          </a:bodyPr>
          <a:lstStyle/>
          <a:p>
            <a:r>
              <a:rPr lang="en-GB" dirty="0"/>
              <a:t>Read the following Welsh Government blog - </a:t>
            </a:r>
            <a:r>
              <a:rPr lang="en-GB" dirty="0">
                <a:hlinkClick r:id="rId3"/>
              </a:rPr>
              <a:t>https://curriculumforwales.gov.wales/2020/03/02/areas-of-learning-and-experience-as-a-central-element-of-the-new-curriculum/</a:t>
            </a:r>
            <a:endParaRPr lang="en-GB" dirty="0"/>
          </a:p>
          <a:p>
            <a:endParaRPr lang="en-GB" dirty="0"/>
          </a:p>
          <a:p>
            <a:r>
              <a:rPr lang="en-GB" dirty="0"/>
              <a:t>In two groups discuss the benefits and drawbacks of this approach.</a:t>
            </a:r>
          </a:p>
        </p:txBody>
      </p:sp>
      <p:pic>
        <p:nvPicPr>
          <p:cNvPr id="7" name="Picture 6" descr="A qr code on a white background"/>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0697" y="1071032"/>
            <a:ext cx="1485900" cy="1485900"/>
          </a:xfrm>
          <a:prstGeom prst="rect">
            <a:avLst/>
          </a:prstGeom>
        </p:spPr>
      </p:pic>
    </p:spTree>
    <p:extLst>
      <p:ext uri="{BB962C8B-B14F-4D97-AF65-F5344CB8AC3E}">
        <p14:creationId xmlns:p14="http://schemas.microsoft.com/office/powerpoint/2010/main" val="3666332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Foundation Phase</a:t>
            </a:r>
          </a:p>
        </p:txBody>
      </p:sp>
      <p:sp>
        <p:nvSpPr>
          <p:cNvPr id="3" name="Content Placeholder 2"/>
          <p:cNvSpPr>
            <a:spLocks noGrp="1"/>
          </p:cNvSpPr>
          <p:nvPr>
            <p:ph idx="1"/>
          </p:nvPr>
        </p:nvSpPr>
        <p:spPr/>
        <p:txBody>
          <a:bodyPr>
            <a:normAutofit/>
          </a:bodyPr>
          <a:lstStyle/>
          <a:p>
            <a:r>
              <a:rPr lang="en-GB" dirty="0"/>
              <a:t>An experiential learning curriculum</a:t>
            </a:r>
          </a:p>
          <a:p>
            <a:endParaRPr lang="en-GB" dirty="0"/>
          </a:p>
          <a:p>
            <a:r>
              <a:rPr lang="en-GB" dirty="0"/>
              <a:t>Encourages learners to explore and be creative in order to learn</a:t>
            </a:r>
          </a:p>
          <a:p>
            <a:endParaRPr lang="en-GB" dirty="0"/>
          </a:p>
          <a:p>
            <a:r>
              <a:rPr lang="en-GB" dirty="0"/>
              <a:t>Encourages self direction</a:t>
            </a:r>
          </a:p>
        </p:txBody>
      </p:sp>
    </p:spTree>
    <p:extLst>
      <p:ext uri="{BB962C8B-B14F-4D97-AF65-F5344CB8AC3E}">
        <p14:creationId xmlns:p14="http://schemas.microsoft.com/office/powerpoint/2010/main" val="2890328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r>
              <a:rPr lang="en-GB" sz="1800" dirty="0"/>
              <a:t>In groups research the Foundation Phase.</a:t>
            </a:r>
          </a:p>
          <a:p>
            <a:r>
              <a:rPr lang="en-GB" sz="1800" dirty="0"/>
              <a:t>Consider the following:</a:t>
            </a:r>
          </a:p>
          <a:p>
            <a:pPr lvl="1"/>
            <a:r>
              <a:rPr lang="en-GB" dirty="0"/>
              <a:t>How does the Foundation Phase relate to the learning country?</a:t>
            </a:r>
          </a:p>
          <a:p>
            <a:pPr lvl="1"/>
            <a:r>
              <a:rPr lang="en-GB" dirty="0"/>
              <a:t>What education systems did the Welsh Government consider when developing the Foundation Phase?</a:t>
            </a:r>
          </a:p>
          <a:p>
            <a:pPr lvl="1"/>
            <a:r>
              <a:rPr lang="en-GB" dirty="0"/>
              <a:t>How has the Foundation Phase been implemented at a local level compared with how it is designed?  </a:t>
            </a:r>
          </a:p>
          <a:p>
            <a:pPr lvl="1"/>
            <a:r>
              <a:rPr lang="en-GB" dirty="0"/>
              <a:t>How does the Foundation Phase differ to the Foundation Stage in England	</a:t>
            </a:r>
          </a:p>
        </p:txBody>
      </p:sp>
    </p:spTree>
    <p:extLst>
      <p:ext uri="{BB962C8B-B14F-4D97-AF65-F5344CB8AC3E}">
        <p14:creationId xmlns:p14="http://schemas.microsoft.com/office/powerpoint/2010/main" val="1526626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Feedback</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911691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Questions?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8377800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Medium Education</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33763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Bilingual Education</a:t>
            </a:r>
          </a:p>
        </p:txBody>
      </p:sp>
      <p:sp>
        <p:nvSpPr>
          <p:cNvPr id="20483" name="Content Placeholder 2"/>
          <p:cNvSpPr>
            <a:spLocks noGrp="1"/>
          </p:cNvSpPr>
          <p:nvPr>
            <p:ph idx="1"/>
          </p:nvPr>
        </p:nvSpPr>
        <p:spPr/>
        <p:txBody>
          <a:bodyPr/>
          <a:lstStyle/>
          <a:p>
            <a:endParaRPr lang="en-US" dirty="0"/>
          </a:p>
          <a:p>
            <a:r>
              <a:rPr lang="en-US" sz="2400" dirty="0"/>
              <a:t>Bilingual education can result in significant </a:t>
            </a:r>
            <a:r>
              <a:rPr lang="en-US" sz="2400" dirty="0">
                <a:hlinkClick r:id="rId3"/>
              </a:rPr>
              <a:t>educational gains </a:t>
            </a:r>
            <a:r>
              <a:rPr lang="en-US" sz="2400" dirty="0"/>
              <a:t>in both languages for the students concerned. </a:t>
            </a:r>
          </a:p>
          <a:p>
            <a:r>
              <a:rPr lang="en-US" sz="2400" dirty="0"/>
              <a:t>What are some of the benefits?</a:t>
            </a:r>
          </a:p>
          <a:p>
            <a:endParaRPr lang="en-GB" altLang="en-US" sz="2400" dirty="0"/>
          </a:p>
        </p:txBody>
      </p:sp>
      <p:pic>
        <p:nvPicPr>
          <p:cNvPr id="23558" name="Picture 7">
            <a:extLs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17793" y="5050390"/>
            <a:ext cx="1804285" cy="1225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14715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a:t>Welsh Medium Education Strategy 2010 Evaluation</a:t>
            </a:r>
            <a:endParaRPr lang="en-GB" b="1" dirty="0"/>
          </a:p>
        </p:txBody>
      </p:sp>
      <p:sp>
        <p:nvSpPr>
          <p:cNvPr id="4" name="Content Placeholder 3"/>
          <p:cNvSpPr>
            <a:spLocks noGrp="1"/>
          </p:cNvSpPr>
          <p:nvPr>
            <p:ph idx="1"/>
          </p:nvPr>
        </p:nvSpPr>
        <p:spPr/>
        <p:txBody>
          <a:bodyPr>
            <a:normAutofit/>
          </a:bodyPr>
          <a:lstStyle/>
          <a:p>
            <a:r>
              <a:rPr lang="en-GB" sz="2400" dirty="0"/>
              <a:t>There have been a number of projects to increase the use of Welsh in schools:</a:t>
            </a:r>
          </a:p>
          <a:p>
            <a:r>
              <a:rPr lang="en-GB" sz="2400" dirty="0"/>
              <a:t>Everyday Welsh Project</a:t>
            </a:r>
          </a:p>
          <a:p>
            <a:r>
              <a:rPr lang="en-GB" sz="2400" dirty="0"/>
              <a:t>Welsh medium teaching in English medium primaries</a:t>
            </a:r>
          </a:p>
          <a:p>
            <a:r>
              <a:rPr lang="en-GB" sz="2400" dirty="0"/>
              <a:t>Welsh language sabbatical scheme</a:t>
            </a:r>
          </a:p>
        </p:txBody>
      </p:sp>
    </p:spTree>
    <p:extLst>
      <p:ext uri="{BB962C8B-B14F-4D97-AF65-F5344CB8AC3E}">
        <p14:creationId xmlns:p14="http://schemas.microsoft.com/office/powerpoint/2010/main" val="42702691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tasks</a:t>
            </a:r>
          </a:p>
        </p:txBody>
      </p:sp>
      <p:sp>
        <p:nvSpPr>
          <p:cNvPr id="4" name="Content Placeholder 3"/>
          <p:cNvSpPr>
            <a:spLocks noGrp="1"/>
          </p:cNvSpPr>
          <p:nvPr>
            <p:ph idx="1"/>
          </p:nvPr>
        </p:nvSpPr>
        <p:spPr/>
        <p:txBody>
          <a:bodyPr>
            <a:normAutofit/>
          </a:bodyPr>
          <a:lstStyle/>
          <a:p>
            <a:r>
              <a:rPr lang="en-GB" sz="2400" dirty="0"/>
              <a:t>Why do you think these key developments in Welsh society were significant for Welsh medium education?</a:t>
            </a:r>
          </a:p>
        </p:txBody>
      </p:sp>
      <p:pic>
        <p:nvPicPr>
          <p:cNvPr id="5" name="Picture 4" descr="File:Free-clip-art-thinking.jpeg - Wikimedia Common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94279" y="4571904"/>
            <a:ext cx="1459947" cy="1418234"/>
          </a:xfrm>
          <a:prstGeom prst="rect">
            <a:avLst/>
          </a:prstGeom>
        </p:spPr>
      </p:pic>
    </p:spTree>
    <p:extLst>
      <p:ext uri="{BB962C8B-B14F-4D97-AF65-F5344CB8AC3E}">
        <p14:creationId xmlns:p14="http://schemas.microsoft.com/office/powerpoint/2010/main" val="4059076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Group tasks</a:t>
            </a:r>
          </a:p>
        </p:txBody>
      </p:sp>
      <p:sp>
        <p:nvSpPr>
          <p:cNvPr id="20483" name="Content Placeholder 2"/>
          <p:cNvSpPr>
            <a:spLocks noGrp="1"/>
          </p:cNvSpPr>
          <p:nvPr>
            <p:ph idx="1"/>
          </p:nvPr>
        </p:nvSpPr>
        <p:spPr/>
        <p:txBody>
          <a:bodyPr/>
          <a:lstStyle/>
          <a:p>
            <a:r>
              <a:rPr lang="en-GB" altLang="en-US" sz="2400" dirty="0"/>
              <a:t>What does Estyn consider to be ‘best practice’ for the teaching of Welsh as a first / second language?</a:t>
            </a:r>
          </a:p>
          <a:p>
            <a:r>
              <a:rPr lang="en-GB" altLang="en-US" sz="2400" dirty="0"/>
              <a:t>Look at these examples – how does </a:t>
            </a:r>
            <a:r>
              <a:rPr lang="en-GB" altLang="en-US" sz="2400" dirty="0">
                <a:hlinkClick r:id="rId3"/>
              </a:rPr>
              <a:t>example 1 </a:t>
            </a:r>
            <a:r>
              <a:rPr lang="en-GB" altLang="en-US" sz="2400" dirty="0">
                <a:hlinkClick r:id="rId4"/>
              </a:rPr>
              <a:t>example 2 </a:t>
            </a:r>
            <a:r>
              <a:rPr lang="en-GB" altLang="en-US" sz="2400" dirty="0"/>
              <a:t>support Welsh language development</a:t>
            </a:r>
          </a:p>
          <a:p>
            <a:r>
              <a:rPr lang="en-GB" altLang="en-US" dirty="0"/>
              <a:t> </a:t>
            </a:r>
            <a:endParaRPr lang="en-US" altLang="en-US" dirty="0"/>
          </a:p>
        </p:txBody>
      </p:sp>
      <p:pic>
        <p:nvPicPr>
          <p:cNvPr id="26629" name="Picture 6">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740469" y="808892"/>
            <a:ext cx="1766904" cy="1303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35796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Group tasks</a:t>
            </a:r>
            <a:br>
              <a:rPr lang="en-GB" sz="2900" dirty="0"/>
            </a:br>
            <a:r>
              <a:rPr lang="en-GB" sz="2900" dirty="0"/>
              <a:t>Why is Welsh education sometimes a contested issue?</a:t>
            </a:r>
            <a:endParaRPr lang="en-GB" dirty="0"/>
          </a:p>
        </p:txBody>
      </p:sp>
      <p:sp>
        <p:nvSpPr>
          <p:cNvPr id="4" name="Content Placeholder 3"/>
          <p:cNvSpPr>
            <a:spLocks noGrp="1"/>
          </p:cNvSpPr>
          <p:nvPr>
            <p:ph idx="1"/>
          </p:nvPr>
        </p:nvSpPr>
        <p:spPr/>
        <p:txBody>
          <a:bodyPr>
            <a:normAutofit/>
          </a:bodyPr>
          <a:lstStyle/>
          <a:p>
            <a:r>
              <a:rPr lang="en-GB" dirty="0"/>
              <a:t>National policy to increase the number of Welsh speakers to 1 million by 2050</a:t>
            </a:r>
          </a:p>
          <a:p>
            <a:r>
              <a:rPr lang="en-GB" dirty="0"/>
              <a:t>Locally – there is sometimes tension e.g. </a:t>
            </a:r>
            <a:r>
              <a:rPr lang="en-GB" dirty="0" err="1"/>
              <a:t>Llangennech</a:t>
            </a:r>
            <a:r>
              <a:rPr lang="en-GB" dirty="0"/>
              <a:t> school – objections to changing the school to a bilingual school</a:t>
            </a:r>
          </a:p>
          <a:p>
            <a:r>
              <a:rPr lang="en-GB" dirty="0">
                <a:hlinkClick r:id="rId3"/>
              </a:rPr>
              <a:t>http://www.walesonline.co.uk/news/wales-news/calls-governor-resign-welsh-medium-11337275</a:t>
            </a:r>
            <a:endParaRPr lang="en-GB" dirty="0"/>
          </a:p>
          <a:p>
            <a:r>
              <a:rPr lang="en-GB" dirty="0"/>
              <a:t>What is this row about?</a:t>
            </a:r>
          </a:p>
          <a:p>
            <a:endParaRPr lang="en-GB" dirty="0"/>
          </a:p>
        </p:txBody>
      </p:sp>
    </p:spTree>
    <p:extLst>
      <p:ext uri="{BB962C8B-B14F-4D97-AF65-F5344CB8AC3E}">
        <p14:creationId xmlns:p14="http://schemas.microsoft.com/office/powerpoint/2010/main" val="39009216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Further reading</a:t>
            </a:r>
          </a:p>
        </p:txBody>
      </p:sp>
      <p:sp>
        <p:nvSpPr>
          <p:cNvPr id="4" name="Content Placeholder 3"/>
          <p:cNvSpPr>
            <a:spLocks noGrp="1"/>
          </p:cNvSpPr>
          <p:nvPr>
            <p:ph idx="1"/>
          </p:nvPr>
        </p:nvSpPr>
        <p:spPr/>
        <p:txBody>
          <a:bodyPr>
            <a:normAutofit/>
          </a:bodyPr>
          <a:lstStyle/>
          <a:p>
            <a:r>
              <a:rPr lang="en-GB" sz="2000" dirty="0" err="1"/>
              <a:t>Cymraeg</a:t>
            </a:r>
            <a:r>
              <a:rPr lang="en-GB" sz="2000" dirty="0"/>
              <a:t> 2050</a:t>
            </a:r>
          </a:p>
          <a:p>
            <a:r>
              <a:rPr lang="en-GB" altLang="en-US" sz="2000" dirty="0">
                <a:hlinkClick r:id="rId2"/>
              </a:rPr>
              <a:t>Cymraeg 2050: a million Welsh speakers</a:t>
            </a:r>
            <a:endParaRPr lang="en-GB" altLang="en-US" sz="2000" dirty="0"/>
          </a:p>
          <a:p>
            <a:r>
              <a:rPr lang="en-GB" altLang="en-US" sz="2000" dirty="0"/>
              <a:t>Skim read theme 1 and identify the ways education will contribute to developing the Welsh Language</a:t>
            </a:r>
          </a:p>
          <a:p>
            <a:r>
              <a:rPr lang="en-GB" altLang="en-US" sz="2000" dirty="0"/>
              <a:t>Curriculum for Wales 2022</a:t>
            </a:r>
          </a:p>
          <a:p>
            <a:endParaRPr lang="en-GB" sz="2000" dirty="0"/>
          </a:p>
        </p:txBody>
      </p:sp>
    </p:spTree>
    <p:extLst>
      <p:ext uri="{BB962C8B-B14F-4D97-AF65-F5344CB8AC3E}">
        <p14:creationId xmlns:p14="http://schemas.microsoft.com/office/powerpoint/2010/main" val="35597564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Legislation</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071267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hlinkClick r:id="rId2"/>
              </a:rPr>
              <a:t>Future Generations of Wales Act</a:t>
            </a:r>
            <a:endParaRPr lang="en-GB" dirty="0"/>
          </a:p>
        </p:txBody>
      </p:sp>
      <p:sp>
        <p:nvSpPr>
          <p:cNvPr id="3" name="Content Placeholder 2"/>
          <p:cNvSpPr>
            <a:spLocks noGrp="1"/>
          </p:cNvSpPr>
          <p:nvPr>
            <p:ph idx="1"/>
          </p:nvPr>
        </p:nvSpPr>
        <p:spPr/>
        <p:txBody>
          <a:bodyPr>
            <a:normAutofit/>
          </a:bodyPr>
          <a:lstStyle/>
          <a:p>
            <a:r>
              <a:rPr lang="en-GB" dirty="0"/>
              <a:t>From the report “The Wales We Want” and the video discuss;</a:t>
            </a:r>
          </a:p>
          <a:p>
            <a:r>
              <a:rPr lang="en-GB" dirty="0"/>
              <a:t>The key components of the act</a:t>
            </a:r>
          </a:p>
          <a:p>
            <a:r>
              <a:rPr lang="en-GB" dirty="0"/>
              <a:t>What do you see as the main benefits of this Act?</a:t>
            </a:r>
          </a:p>
          <a:p>
            <a:r>
              <a:rPr lang="en-GB" dirty="0"/>
              <a:t>What do you see as the main challenges?</a:t>
            </a:r>
          </a:p>
          <a:p>
            <a:pPr lvl="1"/>
            <a:endParaRPr lang="en-GB" dirty="0"/>
          </a:p>
        </p:txBody>
      </p:sp>
    </p:spTree>
    <p:extLst>
      <p:ext uri="{BB962C8B-B14F-4D97-AF65-F5344CB8AC3E}">
        <p14:creationId xmlns:p14="http://schemas.microsoft.com/office/powerpoint/2010/main" val="1592084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sp>
        <p:nvSpPr>
          <p:cNvPr id="3" name="Content Placeholder 2"/>
          <p:cNvSpPr>
            <a:spLocks noGrp="1"/>
          </p:cNvSpPr>
          <p:nvPr>
            <p:ph idx="1"/>
          </p:nvPr>
        </p:nvSpPr>
        <p:spPr>
          <a:xfrm>
            <a:off x="1295401" y="2556932"/>
            <a:ext cx="5921325" cy="3318936"/>
          </a:xfrm>
        </p:spPr>
        <p:txBody>
          <a:bodyPr>
            <a:normAutofit fontScale="92500" lnSpcReduction="20000"/>
          </a:bodyPr>
          <a:lstStyle/>
          <a:p>
            <a:r>
              <a:rPr lang="en-GB" dirty="0"/>
              <a:t>In pairs Research your allocated goal and outline how you feel education can work to meet that goal. </a:t>
            </a:r>
          </a:p>
          <a:p>
            <a:pPr marL="0" indent="0">
              <a:buNone/>
            </a:pPr>
            <a:r>
              <a:rPr lang="en-GB" dirty="0"/>
              <a:t>You may want to think about</a:t>
            </a:r>
          </a:p>
          <a:p>
            <a:r>
              <a:rPr lang="en-GB" dirty="0"/>
              <a:t>What needs to be put in place at a national and local level to help achieve that goal?</a:t>
            </a:r>
          </a:p>
          <a:p>
            <a:r>
              <a:rPr lang="en-GB" dirty="0"/>
              <a:t>What’s already working?</a:t>
            </a:r>
          </a:p>
          <a:p>
            <a:r>
              <a:rPr lang="en-GB" dirty="0"/>
              <a:t>Is there anything that’s preventing that goal being achieved?</a:t>
            </a:r>
          </a:p>
          <a:p>
            <a:endParaRPr lang="en-GB" dirty="0"/>
          </a:p>
        </p:txBody>
      </p:sp>
      <p:pic>
        <p:nvPicPr>
          <p:cNvPr id="4" name="Picture 2" descr="An image depicting the 7 Well-being goals outlined in the Well-being of future genertations (Wales) act 2015"/>
          <p:cNvPicPr>
            <a:picLocks noChangeAspect="1" noChangeArrowheads="1"/>
          </p:cNvPicPr>
          <p:nvPr/>
        </p:nvPicPr>
        <p:blipFill>
          <a:blip r:embed="rId2"/>
          <a:srcRect/>
          <a:stretch>
            <a:fillRect/>
          </a:stretch>
        </p:blipFill>
        <p:spPr bwMode="auto">
          <a:xfrm>
            <a:off x="7370053" y="1882336"/>
            <a:ext cx="4455390" cy="4004212"/>
          </a:xfrm>
          <a:prstGeom prst="rect">
            <a:avLst/>
          </a:prstGeom>
          <a:noFill/>
          <a:ln w="9525">
            <a:noFill/>
            <a:miter lim="800000"/>
            <a:headEnd/>
            <a:tailEnd/>
          </a:ln>
        </p:spPr>
      </p:pic>
    </p:spTree>
    <p:extLst>
      <p:ext uri="{BB962C8B-B14F-4D97-AF65-F5344CB8AC3E}">
        <p14:creationId xmlns:p14="http://schemas.microsoft.com/office/powerpoint/2010/main" val="27050954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42C29-682A-4EC9-9905-4DE4371F0292}"/>
              </a:ext>
            </a:extLst>
          </p:cNvPr>
          <p:cNvSpPr>
            <a:spLocks noGrp="1"/>
          </p:cNvSpPr>
          <p:nvPr>
            <p:ph type="title"/>
          </p:nvPr>
        </p:nvSpPr>
        <p:spPr/>
        <p:txBody>
          <a:bodyPr/>
          <a:lstStyle/>
          <a:p>
            <a:r>
              <a:rPr lang="en-GB"/>
              <a:t>Questions</a:t>
            </a:r>
            <a:r>
              <a:rPr lang="en-GB" dirty="0"/>
              <a:t>?</a:t>
            </a:r>
          </a:p>
        </p:txBody>
      </p:sp>
      <p:sp>
        <p:nvSpPr>
          <p:cNvPr id="3" name="Content Placeholder 2">
            <a:extLst>
              <a:ext uri="{FF2B5EF4-FFF2-40B4-BE49-F238E27FC236}">
                <a16:creationId xmlns:a16="http://schemas.microsoft.com/office/drawing/2014/main" id="{7C3A9D84-117B-443F-9275-9CC8FC99E94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6638248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346157E-6BE3-49B0-9F0F-67AB79FB97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843672-73BF-4E62-A984-4004A62D1BC4}">
  <ds:schemaRefs>
    <ds:schemaRef ds:uri="http://purl.org/dc/dcmitype/"/>
    <ds:schemaRef ds:uri="http://purl.org/dc/term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86807d6d-212c-47c2-9ccb-06e47adbafa4"/>
    <ds:schemaRef ds:uri="b0eec7eb-90c5-4dfa-b4c7-29fb51310a23"/>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CD44D5EA-F824-4CF7-BECE-7D554CECC4A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2044</TotalTime>
  <Words>8134</Words>
  <Application>Microsoft Office PowerPoint</Application>
  <PresentationFormat>Widescreen</PresentationFormat>
  <Paragraphs>235</Paragraphs>
  <Slides>30</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Organic</vt:lpstr>
      <vt:lpstr>  Addysg: Ddoe, Heddiw, Yfory Education: Past, Present, Future</vt:lpstr>
      <vt:lpstr>Recap</vt:lpstr>
      <vt:lpstr>Anghydamserol  Asynchronous </vt:lpstr>
      <vt:lpstr>Objectives</vt:lpstr>
      <vt:lpstr>What do you know already?</vt:lpstr>
      <vt:lpstr>Effect of devolution in Wales</vt:lpstr>
      <vt:lpstr>Effect of devolution on education in Wales</vt:lpstr>
      <vt:lpstr>Effect of devolution on education in Wales</vt:lpstr>
      <vt:lpstr>What Role Do the LEAs and Parents Play?</vt:lpstr>
      <vt:lpstr>How Are Schools Going To Be Improved?</vt:lpstr>
      <vt:lpstr>How Does Teacher Training Look?</vt:lpstr>
      <vt:lpstr>What Will Teaching Look Like?</vt:lpstr>
      <vt:lpstr>How Will Education Leadership Look?</vt:lpstr>
      <vt:lpstr>What Does The Curriculum Look Like?</vt:lpstr>
      <vt:lpstr>The Future</vt:lpstr>
      <vt:lpstr>Foundation Phase</vt:lpstr>
      <vt:lpstr>Task</vt:lpstr>
      <vt:lpstr>Feedback</vt:lpstr>
      <vt:lpstr>Questions?</vt:lpstr>
      <vt:lpstr>Welsh Medium Education</vt:lpstr>
      <vt:lpstr>Bilingual Education</vt:lpstr>
      <vt:lpstr>Welsh Medium Education Strategy 2010 Evaluation</vt:lpstr>
      <vt:lpstr>Group tasks</vt:lpstr>
      <vt:lpstr>Group tasks</vt:lpstr>
      <vt:lpstr>Group tasks Why is Welsh education sometimes a contested issue?</vt:lpstr>
      <vt:lpstr> Further reading</vt:lpstr>
      <vt:lpstr>Other Legislation</vt:lpstr>
      <vt:lpstr>Future Generations of Wales Act</vt:lpstr>
      <vt:lpstr>Research</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118</cp:revision>
  <cp:lastPrinted>2023-07-17T08:47:21Z</cp:lastPrinted>
  <dcterms:created xsi:type="dcterms:W3CDTF">2021-06-14T10:52:46Z</dcterms:created>
  <dcterms:modified xsi:type="dcterms:W3CDTF">2024-08-19T14:20:11Z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