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Default Extension="xlsx" ContentType="application/vnd.openxmlformats-officedocument.spreadsheetml.sheet"/>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notesSlides/notesSlide8.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36"/>
  </p:notesMasterIdLst>
  <p:handoutMasterIdLst>
    <p:handoutMasterId r:id="rId37"/>
  </p:handoutMasterIdLst>
  <p:sldIdLst>
    <p:sldId id="273" r:id="rId3"/>
    <p:sldId id="274" r:id="rId4"/>
    <p:sldId id="276" r:id="rId5"/>
    <p:sldId id="277" r:id="rId6"/>
    <p:sldId id="279" r:id="rId7"/>
    <p:sldId id="280" r:id="rId8"/>
    <p:sldId id="281" r:id="rId9"/>
    <p:sldId id="282" r:id="rId10"/>
    <p:sldId id="256" r:id="rId11"/>
    <p:sldId id="263" r:id="rId12"/>
    <p:sldId id="266" r:id="rId13"/>
    <p:sldId id="261" r:id="rId14"/>
    <p:sldId id="264" r:id="rId15"/>
    <p:sldId id="271" r:id="rId16"/>
    <p:sldId id="262" r:id="rId17"/>
    <p:sldId id="269" r:id="rId18"/>
    <p:sldId id="270" r:id="rId19"/>
    <p:sldId id="283" r:id="rId20"/>
    <p:sldId id="285" r:id="rId21"/>
    <p:sldId id="286" r:id="rId22"/>
    <p:sldId id="287" r:id="rId23"/>
    <p:sldId id="288" r:id="rId24"/>
    <p:sldId id="289" r:id="rId25"/>
    <p:sldId id="290" r:id="rId26"/>
    <p:sldId id="291" r:id="rId27"/>
    <p:sldId id="257" r:id="rId28"/>
    <p:sldId id="258" r:id="rId29"/>
    <p:sldId id="259" r:id="rId30"/>
    <p:sldId id="260" r:id="rId31"/>
    <p:sldId id="272" r:id="rId32"/>
    <p:sldId id="268" r:id="rId33"/>
    <p:sldId id="267" r:id="rId34"/>
    <p:sldId id="28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snapToObjects="1">
      <p:cViewPr varScale="1">
        <p:scale>
          <a:sx n="86" d="100"/>
          <a:sy n="86" d="100"/>
        </p:scale>
        <p:origin x="-534" y="-90"/>
      </p:cViewPr>
      <p:guideLst>
        <p:guide orient="horz" pos="2160"/>
        <p:guide pos="2880"/>
      </p:guideLst>
    </p:cSldViewPr>
  </p:slideViewPr>
  <p:notesTextViewPr>
    <p:cViewPr>
      <p:scale>
        <a:sx n="100" d="100"/>
        <a:sy n="100" d="100"/>
      </p:scale>
      <p:origin x="0" y="0"/>
    </p:cViewPr>
  </p:notesTextViewPr>
  <p:sorterViewPr>
    <p:cViewPr>
      <p:scale>
        <a:sx n="63" d="100"/>
        <a:sy n="63" d="100"/>
      </p:scale>
      <p:origin x="0" y="0"/>
    </p:cViewPr>
  </p:sorterViewPr>
  <p:notesViewPr>
    <p:cSldViewPr snapToGrid="0" snapToObjects="1">
      <p:cViewPr varScale="1">
        <p:scale>
          <a:sx n="70" d="100"/>
          <a:sy n="70" d="100"/>
        </p:scale>
        <p:origin x="-2148" y="-90"/>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Office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chart>
    <c:plotArea>
      <c:layout/>
      <c:barChart>
        <c:barDir val="col"/>
        <c:grouping val="clustered"/>
        <c:ser>
          <c:idx val="0"/>
          <c:order val="0"/>
          <c:tx>
            <c:strRef>
              <c:f>Sheet1!$B$1</c:f>
              <c:strCache>
                <c:ptCount val="1"/>
                <c:pt idx="0">
                  <c:v>Series 1</c:v>
                </c:pt>
              </c:strCache>
            </c:strRef>
          </c:tx>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er>
        <c:ser>
          <c:idx val="1"/>
          <c:order val="1"/>
          <c:tx>
            <c:strRef>
              <c:f>Sheet1!$C$1</c:f>
              <c:strCache>
                <c:ptCount val="1"/>
                <c:pt idx="0">
                  <c:v>Series 2</c:v>
                </c:pt>
              </c:strCache>
            </c:strRef>
          </c:tx>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er>
        <c:ser>
          <c:idx val="2"/>
          <c:order val="2"/>
          <c:tx>
            <c:strRef>
              <c:f>Sheet1!$D$1</c:f>
              <c:strCache>
                <c:ptCount val="1"/>
                <c:pt idx="0">
                  <c:v>Series 3</c:v>
                </c:pt>
              </c:strCache>
            </c:strRef>
          </c:tx>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er>
        <c:axId val="150440960"/>
        <c:axId val="150443520"/>
      </c:barChart>
      <c:catAx>
        <c:axId val="150440960"/>
        <c:scaling>
          <c:orientation val="minMax"/>
        </c:scaling>
        <c:axPos val="b"/>
        <c:tickLblPos val="nextTo"/>
        <c:crossAx val="150443520"/>
        <c:crosses val="autoZero"/>
        <c:auto val="1"/>
        <c:lblAlgn val="ctr"/>
        <c:lblOffset val="100"/>
      </c:catAx>
      <c:valAx>
        <c:axId val="150443520"/>
        <c:scaling>
          <c:orientation val="minMax"/>
        </c:scaling>
        <c:axPos val="l"/>
        <c:majorGridlines/>
        <c:numFmt formatCode="General" sourceLinked="1"/>
        <c:tickLblPos val="nextTo"/>
        <c:crossAx val="150440960"/>
        <c:crosses val="autoZero"/>
        <c:crossBetween val="between"/>
      </c:valAx>
    </c:plotArea>
    <c:legend>
      <c:legendPos val="r"/>
      <c:layout/>
    </c:legend>
    <c:plotVisOnly val="1"/>
    <c:dispBlanksAs val="gap"/>
  </c:chart>
  <c:txPr>
    <a:bodyPr/>
    <a:lstStyle/>
    <a:p>
      <a:pPr>
        <a:defRPr sz="1800"/>
      </a:pPr>
      <a:endParaRPr lang="en-US"/>
    </a:p>
  </c:txPr>
  <c:externalData r:id="rId1"/>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2429A39C-A173-BB47-8208-4BAD80424AF2}" type="datetimeFigureOut">
              <a:rPr lang="en-US" smtClean="0"/>
              <a:pPr/>
              <a:t>11/2/2012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B5531D-9E7D-CB4B-8169-292026D6F4FB}" type="datetimeFigureOut">
              <a:rPr lang="en-US" smtClean="0"/>
              <a:pPr/>
              <a:t>11/2/2012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smtClean="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smtClean="0"/>
              <a:t>Dates, names refs etc should be accurate.</a:t>
            </a:r>
          </a:p>
          <a:p>
            <a:pPr eaLnBrk="1" hangingPunct="1"/>
            <a:r>
              <a:rPr lang="en-GB" smtClean="0"/>
              <a:t>Each slide should deal with one concept or one idea, only the essential details as points should be included; cardinal sin of too much on one slide to be avoided</a:t>
            </a:r>
          </a:p>
          <a:p>
            <a:pPr eaLnBrk="1" hangingPunct="1"/>
            <a:r>
              <a:rPr lang="en-GB" smtClean="0"/>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smtClean="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smtClean="0"/>
              <a:t>Familiarise yourself with the equipment and the programme so that you are confident about using it on the day.</a:t>
            </a:r>
          </a:p>
          <a:p>
            <a:pPr eaLnBrk="1" hangingPunct="1"/>
            <a:r>
              <a:rPr lang="en-GB" smtClean="0"/>
              <a:t>Visibility; font size; highlight the salient info if you want</a:t>
            </a:r>
          </a:p>
          <a:p>
            <a:pPr eaLnBrk="1" hangingPunct="1"/>
            <a:r>
              <a:rPr lang="en-GB" smtClean="0"/>
              <a:t>Remember about visual impairments – colour blind for instance; remember contrasting</a:t>
            </a:r>
          </a:p>
          <a:p>
            <a:pPr eaLnBrk="1" hangingPunct="1"/>
            <a:r>
              <a:rPr lang="en-GB" smtClean="0"/>
              <a:t>Background not too cluttered but consistency is good, use images to highlight the main idea or to bring some humour into the proceedings.</a:t>
            </a:r>
          </a:p>
          <a:p>
            <a:pPr eaLnBrk="1" hangingPunct="1"/>
            <a:r>
              <a:rPr lang="en-GB" smtClean="0"/>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smtClean="0"/>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smtClean="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smtClean="0"/>
              <a:t>Know the equipment in the room – try it prior so that you don’t get any shocks; know how dark the room needs to be for max visibility.</a:t>
            </a:r>
          </a:p>
          <a:p>
            <a:pPr eaLnBrk="1" hangingPunct="1"/>
            <a:r>
              <a:rPr lang="en-GB" smtClean="0"/>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smtClean="0"/>
              <a:t>Know your info – practice saying it out loud; remember the sequence of information. Have your notes to hand just in case you need a reminder of what you want to say.</a:t>
            </a:r>
          </a:p>
          <a:p>
            <a:pPr eaLnBrk="1" hangingPunct="1"/>
            <a:r>
              <a:rPr lang="en-GB" smtClean="0"/>
              <a:t>Know when to change your slides and what follows on.</a:t>
            </a:r>
          </a:p>
          <a:p>
            <a:pPr eaLnBrk="1" hangingPunct="1"/>
            <a:r>
              <a:rPr lang="en-GB" smtClean="0"/>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smtClean="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smtClean="0"/>
              <a:t>Don’t give out handouts and then expect people to not read them. Make sure your timing is right; don’t pass around distracting info</a:t>
            </a:r>
          </a:p>
          <a:p>
            <a:pPr eaLnBrk="1" hangingPunct="1"/>
            <a:r>
              <a:rPr lang="en-GB" smtClean="0"/>
              <a:t>Don’t move off the slide too quickly, give people time</a:t>
            </a:r>
          </a:p>
          <a:p>
            <a:pPr eaLnBrk="1" hangingPunct="1"/>
            <a:r>
              <a:rPr lang="en-GB" smtClean="0"/>
              <a:t>Don’t ONLY read the slide.</a:t>
            </a:r>
          </a:p>
          <a:p>
            <a:pPr eaLnBrk="1" hangingPunct="1"/>
            <a:r>
              <a:rPr lang="en-GB" smtClean="0"/>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smtClean="0"/>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smtClean="0"/>
              <a:t>Don’t fidget, twiddle, stroke your neck, bite your nails etc.</a:t>
            </a:r>
          </a:p>
          <a:p>
            <a:pPr eaLnBrk="1" hangingPunct="1"/>
            <a:r>
              <a:rPr lang="en-GB" smtClean="0"/>
              <a:t>Project your voice back – too quiet and no-one can hear you – you will bore them.</a:t>
            </a:r>
            <a:endParaRPr lang="en-US" smtClean="0"/>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4220201-8B8A-4DFC-B916-729F1F4F10DA}" type="datetime1">
              <a:rPr lang="en-GB" smtClean="0"/>
              <a:pPr/>
              <a:t>02/11/2012</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F64AA610-D3D6-4910-9130-A150A2C936D3}" type="datetime1">
              <a:rPr lang="en-GB" smtClean="0"/>
              <a:pPr/>
              <a:t>02/11/2012</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724DC20-B1E5-4590-8233-D5D46BB23764}" type="datetime1">
              <a:rPr lang="en-GB" smtClean="0"/>
              <a:pPr/>
              <a:t>02/11/2012</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80063D7-8270-477C-8149-ABFEE54FFDC5}" type="datetime1">
              <a:rPr lang="en-GB" smtClean="0"/>
              <a:pPr/>
              <a:t>02/11/2012</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3140138A-C0E8-4BBF-BC4D-F8DB7A94054B}" type="datetime1">
              <a:rPr lang="en-GB" smtClean="0"/>
              <a:pPr/>
              <a:t>02/11/2012</a:t>
            </a:fld>
            <a:endParaRPr lang="en-US"/>
          </a:p>
        </p:txBody>
      </p:sp>
      <p:sp>
        <p:nvSpPr>
          <p:cNvPr id="8" name="Footer Placeholder 7"/>
          <p:cNvSpPr>
            <a:spLocks noGrp="1"/>
          </p:cNvSpPr>
          <p:nvPr>
            <p:ph type="ftr" sz="quarter" idx="11"/>
          </p:nvPr>
        </p:nvSpPr>
        <p:spPr/>
        <p:txBody>
          <a:bodyPr/>
          <a:lstStyle/>
          <a:p>
            <a:r>
              <a:rPr lang="en-US" smtClean="0"/>
              <a:t>luci attala</a:t>
            </a:r>
            <a:endParaRPr lang="en-US"/>
          </a:p>
        </p:txBody>
      </p:sp>
      <p:sp>
        <p:nvSpPr>
          <p:cNvPr id="9" name="Slide Number Placeholder 8"/>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B073F34-131A-43C2-B549-A1DD8B61F1C4}" type="datetime1">
              <a:rPr lang="en-GB" smtClean="0"/>
              <a:pPr/>
              <a:t>02/11/2012</a:t>
            </a:fld>
            <a:endParaRPr lang="en-US"/>
          </a:p>
        </p:txBody>
      </p:sp>
      <p:sp>
        <p:nvSpPr>
          <p:cNvPr id="4" name="Footer Placeholder 3"/>
          <p:cNvSpPr>
            <a:spLocks noGrp="1"/>
          </p:cNvSpPr>
          <p:nvPr>
            <p:ph type="ftr" sz="quarter" idx="11"/>
          </p:nvPr>
        </p:nvSpPr>
        <p:spPr/>
        <p:txBody>
          <a:bodyPr/>
          <a:lstStyle/>
          <a:p>
            <a:r>
              <a:rPr lang="en-US" smtClean="0"/>
              <a:t>luci attala</a:t>
            </a:r>
            <a:endParaRPr lang="en-US"/>
          </a:p>
        </p:txBody>
      </p:sp>
      <p:sp>
        <p:nvSpPr>
          <p:cNvPr id="5" name="Slide Number Placeholder 4"/>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87611-716B-41CD-AAB1-24BCBE361E5D}" type="datetime1">
              <a:rPr lang="en-GB" smtClean="0"/>
              <a:pPr/>
              <a:t>02/11/2012</a:t>
            </a:fld>
            <a:endParaRPr lang="en-US"/>
          </a:p>
        </p:txBody>
      </p:sp>
      <p:sp>
        <p:nvSpPr>
          <p:cNvPr id="3" name="Footer Placeholder 2"/>
          <p:cNvSpPr>
            <a:spLocks noGrp="1"/>
          </p:cNvSpPr>
          <p:nvPr>
            <p:ph type="ftr" sz="quarter" idx="11"/>
          </p:nvPr>
        </p:nvSpPr>
        <p:spPr/>
        <p:txBody>
          <a:bodyPr/>
          <a:lstStyle/>
          <a:p>
            <a:r>
              <a:rPr lang="en-US" smtClean="0"/>
              <a:t>luci attala</a:t>
            </a:r>
            <a:endParaRPr lang="en-US"/>
          </a:p>
        </p:txBody>
      </p:sp>
      <p:sp>
        <p:nvSpPr>
          <p:cNvPr id="4" name="Slide Number Placeholder 3"/>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24A1534-E7E7-4F98-9E20-3B25ED3C7EDB}" type="datetime1">
              <a:rPr lang="en-GB" smtClean="0"/>
              <a:pPr/>
              <a:t>02/11/2012</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7E52202-E1D3-44F5-8760-73F47A207193}" type="datetime1">
              <a:rPr lang="en-GB" smtClean="0"/>
              <a:pPr/>
              <a:t>02/11/2012</a:t>
            </a:fld>
            <a:endParaRPr lang="en-US"/>
          </a:p>
        </p:txBody>
      </p:sp>
      <p:sp>
        <p:nvSpPr>
          <p:cNvPr id="6" name="Footer Placeholder 5"/>
          <p:cNvSpPr>
            <a:spLocks noGrp="1"/>
          </p:cNvSpPr>
          <p:nvPr>
            <p:ph type="ftr" sz="quarter" idx="11"/>
          </p:nvPr>
        </p:nvSpPr>
        <p:spPr/>
        <p:txBody>
          <a:bodyPr/>
          <a:lstStyle/>
          <a:p>
            <a:r>
              <a:rPr lang="en-US" smtClean="0"/>
              <a:t>luci attala</a:t>
            </a:r>
            <a:endParaRPr lang="en-US"/>
          </a:p>
        </p:txBody>
      </p:sp>
      <p:sp>
        <p:nvSpPr>
          <p:cNvPr id="7" name="Slide Number Placeholder 6"/>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E6D89FE-0550-4342-8D84-070A25E71303}" type="datetime1">
              <a:rPr lang="en-GB" smtClean="0"/>
              <a:pPr/>
              <a:t>02/11/2012</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D3954D61-910B-4EFF-80E7-E3934EA09536}" type="datetime1">
              <a:rPr lang="en-GB" smtClean="0"/>
              <a:pPr/>
              <a:t>02/11/2012</a:t>
            </a:fld>
            <a:endParaRPr lang="en-US"/>
          </a:p>
        </p:txBody>
      </p:sp>
      <p:sp>
        <p:nvSpPr>
          <p:cNvPr id="5" name="Footer Placeholder 4"/>
          <p:cNvSpPr>
            <a:spLocks noGrp="1"/>
          </p:cNvSpPr>
          <p:nvPr>
            <p:ph type="ftr" sz="quarter" idx="11"/>
          </p:nvPr>
        </p:nvSpPr>
        <p:spPr/>
        <p:txBody>
          <a:bodyPr/>
          <a:lstStyle/>
          <a:p>
            <a:r>
              <a:rPr lang="en-US" smtClean="0"/>
              <a:t>luci attala</a:t>
            </a:r>
            <a:endParaRPr lang="en-US"/>
          </a:p>
        </p:txBody>
      </p:sp>
      <p:sp>
        <p:nvSpPr>
          <p:cNvPr id="6" name="Slide Number Placeholder 5"/>
          <p:cNvSpPr>
            <a:spLocks noGrp="1"/>
          </p:cNvSpPr>
          <p:nvPr>
            <p:ph type="sldNum" sz="quarter" idx="12"/>
          </p:nvPr>
        </p:nvSpPr>
        <p:spPr/>
        <p:txBody>
          <a:body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142794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extLst/>
          </a:lstStyle>
          <a:p>
            <a:fld id="{7B46483F-12F4-48FA-8B84-B31B64D0E5CA}" type="datetime1">
              <a:rPr lang="en-GB" smtClean="0"/>
              <a:pPr/>
              <a:t>02/11/2012</a:t>
            </a:fld>
            <a:endParaRPr lang="en-US"/>
          </a:p>
        </p:txBody>
      </p:sp>
      <p:sp>
        <p:nvSpPr>
          <p:cNvPr id="17" name="Footer Placeholder 16"/>
          <p:cNvSpPr>
            <a:spLocks noGrp="1"/>
          </p:cNvSpPr>
          <p:nvPr>
            <p:ph type="ftr" sz="quarter" idx="11"/>
          </p:nvPr>
        </p:nvSpPr>
        <p:spPr/>
        <p:txBody>
          <a:bodyPr/>
          <a:lstStyle>
            <a:extLst/>
          </a:lstStyle>
          <a:p>
            <a:r>
              <a:rPr lang="en-US" smtClean="0"/>
              <a:t>luci attala</a:t>
            </a:r>
            <a:endParaRPr lang="en-US"/>
          </a:p>
        </p:txBody>
      </p:sp>
      <p:sp>
        <p:nvSpPr>
          <p:cNvPr id="29" name="Slide Number Placeholder 28"/>
          <p:cNvSpPr>
            <a:spLocks noGrp="1"/>
          </p:cNvSpPr>
          <p:nvPr>
            <p:ph type="sldNum" sz="quarter" idx="12"/>
          </p:nvPr>
        </p:nvSpPr>
        <p:spPr/>
        <p:txBody>
          <a:bodyPr/>
          <a:lstStyle>
            <a:extLst/>
          </a:lstStyle>
          <a:p>
            <a:fld id="{0FB56013-B943-42BA-886F-6F9D4EB85E9D}" type="slidenum">
              <a:rPr lang="en-US" smtClean="0"/>
              <a:pPr/>
              <a:t>‹#›</a:t>
            </a:fld>
            <a:endParaRPr lang="en-US"/>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D5185D4-9564-4A99-9528-CB74AC98381F}" type="datetime1">
              <a:rPr lang="en-GB" smtClean="0"/>
              <a:pPr/>
              <a:t>02/11/2012</a:t>
            </a:fld>
            <a:endParaRPr lang="en-US"/>
          </a:p>
        </p:txBody>
      </p:sp>
      <p:sp>
        <p:nvSpPr>
          <p:cNvPr id="5" name="Footer Placeholder 4"/>
          <p:cNvSpPr>
            <a:spLocks noGrp="1"/>
          </p:cNvSpPr>
          <p:nvPr>
            <p:ph type="ftr" sz="quarter" idx="11"/>
          </p:nvPr>
        </p:nvSpPr>
        <p:spPr/>
        <p:txBody>
          <a:bodyPr/>
          <a:lstStyle>
            <a:extLst/>
          </a:lstStyle>
          <a:p>
            <a:r>
              <a:rPr lang="en-US" smtClean="0"/>
              <a:t>luci attala</a:t>
            </a:r>
            <a:endParaRPr lang="en-US"/>
          </a:p>
        </p:txBody>
      </p:sp>
      <p:sp>
        <p:nvSpPr>
          <p:cNvPr id="6" name="Slide Number Placeholder 5"/>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5A017C71-C2C3-4EFE-BFBE-C14403271FE6}" type="datetime1">
              <a:rPr lang="en-GB" smtClean="0"/>
              <a:pPr/>
              <a:t>02/11/2012</a:t>
            </a:fld>
            <a:endParaRPr lang="en-US"/>
          </a:p>
        </p:txBody>
      </p:sp>
      <p:sp>
        <p:nvSpPr>
          <p:cNvPr id="5" name="Footer Placeholder 4"/>
          <p:cNvSpPr>
            <a:spLocks noGrp="1"/>
          </p:cNvSpPr>
          <p:nvPr>
            <p:ph type="ftr" sz="quarter" idx="11"/>
          </p:nvPr>
        </p:nvSpPr>
        <p:spPr/>
        <p:txBody>
          <a:bodyPr/>
          <a:lstStyle>
            <a:extLst/>
          </a:lstStyle>
          <a:p>
            <a:r>
              <a:rPr lang="en-US" smtClean="0"/>
              <a:t>luci attala</a:t>
            </a:r>
            <a:endParaRPr lang="en-US"/>
          </a:p>
        </p:txBody>
      </p:sp>
      <p:sp>
        <p:nvSpPr>
          <p:cNvPr id="6" name="Slide Number Placeholder 5"/>
          <p:cNvSpPr>
            <a:spLocks noGrp="1"/>
          </p:cNvSpPr>
          <p:nvPr>
            <p:ph type="sldNum" sz="quarter" idx="12"/>
          </p:nvPr>
        </p:nvSpPr>
        <p:spPr/>
        <p:txBody>
          <a:bodyPr/>
          <a:lstStyle>
            <a:extLst/>
          </a:lstStyle>
          <a:p>
            <a:fld id="{0FB56013-B943-42BA-886F-6F9D4EB85E9D}" type="slidenum">
              <a:rPr lang="en-US" smtClean="0"/>
              <a:pPr/>
              <a:t>‹#›</a:t>
            </a:fld>
            <a:endParaRPr lang="en-US"/>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CA960A3-7412-45E7-8ABA-854655338983}" type="datetime1">
              <a:rPr lang="en-GB" smtClean="0"/>
              <a:pPr/>
              <a:t>02/11/2012</a:t>
            </a:fld>
            <a:endParaRPr lang="en-US"/>
          </a:p>
        </p:txBody>
      </p:sp>
      <p:sp>
        <p:nvSpPr>
          <p:cNvPr id="6" name="Footer Placeholder 5"/>
          <p:cNvSpPr>
            <a:spLocks noGrp="1"/>
          </p:cNvSpPr>
          <p:nvPr>
            <p:ph type="ftr" sz="quarter" idx="11"/>
          </p:nvPr>
        </p:nvSpPr>
        <p:spPr/>
        <p:txBody>
          <a:bodyPr/>
          <a:lstStyle>
            <a:extLst/>
          </a:lstStyle>
          <a:p>
            <a:r>
              <a:rPr lang="en-US" smtClean="0"/>
              <a:t>luci attala</a:t>
            </a:r>
            <a:endParaRPr lang="en-US"/>
          </a:p>
        </p:txBody>
      </p:sp>
      <p:sp>
        <p:nvSpPr>
          <p:cNvPr id="7" name="Slide Number Placeholder 6"/>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5F80C55-D826-40FE-AF2A-AAA151BB12C9}" type="datetime1">
              <a:rPr lang="en-GB" smtClean="0"/>
              <a:pPr/>
              <a:t>02/11/2012</a:t>
            </a:fld>
            <a:endParaRPr lang="en-US"/>
          </a:p>
        </p:txBody>
      </p:sp>
      <p:sp>
        <p:nvSpPr>
          <p:cNvPr id="8" name="Footer Placeholder 7"/>
          <p:cNvSpPr>
            <a:spLocks noGrp="1"/>
          </p:cNvSpPr>
          <p:nvPr>
            <p:ph type="ftr" sz="quarter" idx="11"/>
          </p:nvPr>
        </p:nvSpPr>
        <p:spPr/>
        <p:txBody>
          <a:bodyPr/>
          <a:lstStyle>
            <a:extLst/>
          </a:lstStyle>
          <a:p>
            <a:r>
              <a:rPr lang="en-US" smtClean="0"/>
              <a:t>luci attala</a:t>
            </a:r>
            <a:endParaRPr lang="en-US"/>
          </a:p>
        </p:txBody>
      </p:sp>
      <p:sp>
        <p:nvSpPr>
          <p:cNvPr id="9" name="Slide Number Placeholder 8"/>
          <p:cNvSpPr>
            <a:spLocks noGrp="1"/>
          </p:cNvSpPr>
          <p:nvPr>
            <p:ph type="sldNum" sz="quarter" idx="12"/>
          </p:nvPr>
        </p:nvSpPr>
        <p:spPr/>
        <p:txBody>
          <a:bodyPr/>
          <a:lstStyle>
            <a:extLst/>
          </a:lstStyle>
          <a:p>
            <a:fld id="{0FB56013-B943-42BA-886F-6F9D4EB85E9D}" type="slidenum">
              <a:rPr lang="en-US" smtClean="0"/>
              <a:pPr/>
              <a:t>‹#›</a:t>
            </a:fld>
            <a:endParaRPr lang="en-US"/>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B15FB83E-5408-4304-A4E8-A148641EDD66}" type="datetime1">
              <a:rPr lang="en-GB" smtClean="0"/>
              <a:pPr/>
              <a:t>02/11/2012</a:t>
            </a:fld>
            <a:endParaRPr lang="en-US"/>
          </a:p>
        </p:txBody>
      </p:sp>
      <p:sp>
        <p:nvSpPr>
          <p:cNvPr id="4" name="Footer Placeholder 3"/>
          <p:cNvSpPr>
            <a:spLocks noGrp="1"/>
          </p:cNvSpPr>
          <p:nvPr>
            <p:ph type="ftr" sz="quarter" idx="11"/>
          </p:nvPr>
        </p:nvSpPr>
        <p:spPr/>
        <p:txBody>
          <a:bodyPr/>
          <a:lstStyle>
            <a:extLst/>
          </a:lstStyle>
          <a:p>
            <a:r>
              <a:rPr lang="en-US" smtClean="0"/>
              <a:t>luci attala</a:t>
            </a:r>
            <a:endParaRPr lang="en-US"/>
          </a:p>
        </p:txBody>
      </p:sp>
      <p:sp>
        <p:nvSpPr>
          <p:cNvPr id="5" name="Slide Number Placeholder 4"/>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79745B4A-C31F-441C-8A0F-C6479DB16E5E}" type="datetime1">
              <a:rPr lang="en-GB" smtClean="0"/>
              <a:pPr/>
              <a:t>02/11/2012</a:t>
            </a:fld>
            <a:endParaRPr lang="en-US"/>
          </a:p>
        </p:txBody>
      </p:sp>
      <p:sp>
        <p:nvSpPr>
          <p:cNvPr id="3" name="Footer Placeholder 2"/>
          <p:cNvSpPr>
            <a:spLocks noGrp="1"/>
          </p:cNvSpPr>
          <p:nvPr>
            <p:ph type="ftr" sz="quarter" idx="11"/>
          </p:nvPr>
        </p:nvSpPr>
        <p:spPr/>
        <p:txBody>
          <a:bodyPr/>
          <a:lstStyle>
            <a:extLst/>
          </a:lstStyle>
          <a:p>
            <a:r>
              <a:rPr lang="en-US" smtClean="0"/>
              <a:t>luci attala</a:t>
            </a:r>
            <a:endParaRPr lang="en-US"/>
          </a:p>
        </p:txBody>
      </p:sp>
      <p:sp>
        <p:nvSpPr>
          <p:cNvPr id="4" name="Slide Number Placeholder 3"/>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B2A404C-EDDF-43D6-BFB4-E036203D1CC4}" type="datetime1">
              <a:rPr lang="en-GB" smtClean="0"/>
              <a:pPr/>
              <a:t>02/11/2012</a:t>
            </a:fld>
            <a:endParaRPr lang="en-US"/>
          </a:p>
        </p:txBody>
      </p:sp>
      <p:sp>
        <p:nvSpPr>
          <p:cNvPr id="6" name="Footer Placeholder 5"/>
          <p:cNvSpPr>
            <a:spLocks noGrp="1"/>
          </p:cNvSpPr>
          <p:nvPr>
            <p:ph type="ftr" sz="quarter" idx="11"/>
          </p:nvPr>
        </p:nvSpPr>
        <p:spPr/>
        <p:txBody>
          <a:bodyPr/>
          <a:lstStyle>
            <a:extLst/>
          </a:lstStyle>
          <a:p>
            <a:r>
              <a:rPr lang="en-US" smtClean="0"/>
              <a:t>luci attala</a:t>
            </a:r>
            <a:endParaRPr lang="en-US"/>
          </a:p>
        </p:txBody>
      </p:sp>
      <p:sp>
        <p:nvSpPr>
          <p:cNvPr id="7" name="Slide Number Placeholder 6"/>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extLst/>
          </a:lstStyle>
          <a:p>
            <a:fld id="{3D0E8B24-3A23-4527-8703-51F78B09468F}" type="datetime1">
              <a:rPr lang="en-GB" smtClean="0"/>
              <a:pPr/>
              <a:t>02/11/2012</a:t>
            </a:fld>
            <a:endParaRPr lang="en-US"/>
          </a:p>
        </p:txBody>
      </p:sp>
      <p:sp>
        <p:nvSpPr>
          <p:cNvPr id="6" name="Footer Placeholder 5"/>
          <p:cNvSpPr>
            <a:spLocks noGrp="1"/>
          </p:cNvSpPr>
          <p:nvPr>
            <p:ph type="ftr" sz="quarter" idx="11"/>
          </p:nvPr>
        </p:nvSpPr>
        <p:spPr>
          <a:xfrm>
            <a:off x="914400" y="55499"/>
            <a:ext cx="5562600" cy="365125"/>
          </a:xfrm>
        </p:spPr>
        <p:txBody>
          <a:bodyPr/>
          <a:lstStyle>
            <a:extLst/>
          </a:lstStyle>
          <a:p>
            <a:r>
              <a:rPr lang="en-US" smtClean="0"/>
              <a:t>luci attala</a:t>
            </a:r>
            <a:endParaRPr lang="en-US"/>
          </a:p>
        </p:txBody>
      </p:sp>
      <p:sp>
        <p:nvSpPr>
          <p:cNvPr id="7" name="Slide Number Placeholder 6"/>
          <p:cNvSpPr>
            <a:spLocks noGrp="1"/>
          </p:cNvSpPr>
          <p:nvPr>
            <p:ph type="sldNum" sz="quarter" idx="12"/>
          </p:nvPr>
        </p:nvSpPr>
        <p:spPr>
          <a:xfrm>
            <a:off x="8610600" y="55499"/>
            <a:ext cx="457200" cy="365125"/>
          </a:xfrm>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70B81C92-14D9-486B-A375-28062B164F1A}" type="datetime1">
              <a:rPr lang="en-GB" smtClean="0"/>
              <a:pPr/>
              <a:t>02/11/2012</a:t>
            </a:fld>
            <a:endParaRPr lang="en-US"/>
          </a:p>
        </p:txBody>
      </p:sp>
      <p:sp>
        <p:nvSpPr>
          <p:cNvPr id="5" name="Footer Placeholder 4"/>
          <p:cNvSpPr>
            <a:spLocks noGrp="1"/>
          </p:cNvSpPr>
          <p:nvPr>
            <p:ph type="ftr" sz="quarter" idx="11"/>
          </p:nvPr>
        </p:nvSpPr>
        <p:spPr/>
        <p:txBody>
          <a:bodyPr/>
          <a:lstStyle>
            <a:extLst/>
          </a:lstStyle>
          <a:p>
            <a:r>
              <a:rPr lang="en-US" smtClean="0"/>
              <a:t>luci attala</a:t>
            </a:r>
            <a:endParaRPr lang="en-US"/>
          </a:p>
        </p:txBody>
      </p:sp>
      <p:sp>
        <p:nvSpPr>
          <p:cNvPr id="6" name="Slide Number Placeholder 5"/>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A5DAED19-788E-4233-A64D-5E3FD71715FA}" type="datetime1">
              <a:rPr lang="en-GB" smtClean="0"/>
              <a:pPr/>
              <a:t>02/11/2012</a:t>
            </a:fld>
            <a:endParaRPr lang="en-US"/>
          </a:p>
        </p:txBody>
      </p:sp>
      <p:sp>
        <p:nvSpPr>
          <p:cNvPr id="5" name="Footer Placeholder 4"/>
          <p:cNvSpPr>
            <a:spLocks noGrp="1"/>
          </p:cNvSpPr>
          <p:nvPr>
            <p:ph type="ftr" sz="quarter" idx="11"/>
          </p:nvPr>
        </p:nvSpPr>
        <p:spPr/>
        <p:txBody>
          <a:bodyPr/>
          <a:lstStyle>
            <a:extLst/>
          </a:lstStyle>
          <a:p>
            <a:r>
              <a:rPr lang="en-US" smtClean="0"/>
              <a:t>luci attala</a:t>
            </a:r>
            <a:endParaRPr lang="en-US"/>
          </a:p>
        </p:txBody>
      </p:sp>
      <p:sp>
        <p:nvSpPr>
          <p:cNvPr id="6" name="Slide Number Placeholder 5"/>
          <p:cNvSpPr>
            <a:spLocks noGrp="1"/>
          </p:cNvSpPr>
          <p:nvPr>
            <p:ph type="sldNum" sz="quarter" idx="12"/>
          </p:nvPr>
        </p:nvSpPr>
        <p:spPr/>
        <p:txBody>
          <a:bodyPr/>
          <a:lstStyle>
            <a:extLst/>
          </a:lstStyle>
          <a:p>
            <a:fld id="{0FB56013-B943-42BA-886F-6F9D4EB85E9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dirty="0"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B79D46-C658-4A84-9718-878D4A1A5FCD}" type="datetime1">
              <a:rPr lang="en-GB" smtClean="0"/>
              <a:pPr/>
              <a:t>02/11/2012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luci attala</a:t>
            </a: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B56013-B943-42BA-886F-6F9D4EB85E9D}" type="slidenum">
              <a:rPr lang="en-US" smtClean="0"/>
              <a:pPr/>
              <a:t>‹#›</a:t>
            </a:fld>
            <a:endParaRPr lang="en-US"/>
          </a:p>
        </p:txBody>
      </p:sp>
    </p:spTree>
    <p:extLst>
      <p:ext uri="{BB962C8B-B14F-4D97-AF65-F5344CB8AC3E}">
        <p14:creationId xmlns=""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extLst/>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CFEB3E78-C33C-4675-B914-8ED11B262BF7}" type="datetime1">
              <a:rPr lang="en-GB" smtClean="0"/>
              <a:pPr/>
              <a:t>02/11/2012</a:t>
            </a:fld>
            <a:endParaRPr lang="en-US"/>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r>
              <a:rPr lang="en-US" smtClean="0"/>
              <a:t>luci attala</a:t>
            </a:r>
            <a:endParaRPr lang="en-US"/>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0FB56013-B943-42BA-886F-6F9D4EB85E9D}"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928662" y="4286256"/>
            <a:ext cx="7772400" cy="1975104"/>
          </a:xfrm>
        </p:spPr>
        <p:txBody>
          <a:bodyPr/>
          <a:lstStyle/>
          <a:p>
            <a:pPr eaLnBrk="1" fontAlgn="auto" hangingPunct="1">
              <a:spcAft>
                <a:spcPts val="0"/>
              </a:spcAft>
              <a:defRPr/>
            </a:pPr>
            <a:r>
              <a:rPr lang="en-GB" dirty="0" smtClean="0">
                <a:solidFill>
                  <a:schemeClr val="tx2">
                    <a:satMod val="200000"/>
                  </a:schemeClr>
                </a:solidFill>
              </a:rPr>
              <a:t>Doing Presentations</a:t>
            </a:r>
            <a:endParaRPr lang="en-GB" dirty="0">
              <a:solidFill>
                <a:schemeClr val="tx2">
                  <a:satMod val="200000"/>
                </a:schemeClr>
              </a:solidFill>
            </a:endParaRPr>
          </a:p>
        </p:txBody>
      </p:sp>
      <p:sp>
        <p:nvSpPr>
          <p:cNvPr id="8195" name="Rectangle 3"/>
          <p:cNvSpPr>
            <a:spLocks noGrp="1" noChangeArrowheads="1"/>
          </p:cNvSpPr>
          <p:nvPr>
            <p:ph type="subTitle" idx="1"/>
          </p:nvPr>
        </p:nvSpPr>
        <p:spPr>
          <a:xfrm>
            <a:off x="928688" y="2786063"/>
            <a:ext cx="7772400" cy="1508125"/>
          </a:xfrm>
        </p:spPr>
        <p:txBody>
          <a:bodyPr/>
          <a:lstStyle/>
          <a:p>
            <a:pPr eaLnBrk="1" hangingPunct="1">
              <a:spcBef>
                <a:spcPct val="0"/>
              </a:spcBef>
            </a:pPr>
            <a:r>
              <a:rPr lang="en-GB" smtClean="0"/>
              <a:t>Presenting information</a:t>
            </a:r>
            <a:endParaRPr lang="en-US" smtClean="0"/>
          </a:p>
        </p:txBody>
      </p:sp>
      <p:pic>
        <p:nvPicPr>
          <p:cNvPr id="8196" name="Picture 7" descr="http://static-p3.fotolia.com/jpg/00/07/22/02/110_F_7220200_LB3KArCXDXghANgfh2zlOwWiZyFC9BdK.jpg"/>
          <p:cNvPicPr>
            <a:picLocks noChangeAspect="1" noChangeArrowheads="1"/>
          </p:cNvPicPr>
          <p:nvPr/>
        </p:nvPicPr>
        <p:blipFill>
          <a:blip r:embed="rId2" cstate="print"/>
          <a:srcRect/>
          <a:stretch>
            <a:fillRect/>
          </a:stretch>
        </p:blipFill>
        <p:spPr bwMode="auto">
          <a:xfrm>
            <a:off x="6807391" y="3570514"/>
            <a:ext cx="1910965" cy="126818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Today’s class</a:t>
            </a:r>
            <a:endParaRPr lang="en-GB" dirty="0"/>
          </a:p>
        </p:txBody>
      </p:sp>
      <p:sp>
        <p:nvSpPr>
          <p:cNvPr id="9219" name="Content Placeholder 2"/>
          <p:cNvSpPr>
            <a:spLocks noGrp="1"/>
          </p:cNvSpPr>
          <p:nvPr>
            <p:ph idx="1"/>
          </p:nvPr>
        </p:nvSpPr>
        <p:spPr/>
        <p:txBody>
          <a:bodyPr/>
          <a:lstStyle/>
          <a:p>
            <a:pPr eaLnBrk="1" hangingPunct="1"/>
            <a:r>
              <a:rPr lang="en-GB" dirty="0" smtClean="0"/>
              <a:t>Why present</a:t>
            </a:r>
          </a:p>
          <a:p>
            <a:pPr eaLnBrk="1" hangingPunct="1"/>
            <a:r>
              <a:rPr lang="en-GB" dirty="0" smtClean="0"/>
              <a:t>Aims of presenting</a:t>
            </a:r>
          </a:p>
          <a:p>
            <a:pPr eaLnBrk="1" hangingPunct="1"/>
            <a:r>
              <a:rPr lang="en-GB" dirty="0" smtClean="0"/>
              <a:t>ABC of presenting</a:t>
            </a:r>
          </a:p>
          <a:p>
            <a:r>
              <a:rPr lang="en-GB" dirty="0" smtClean="0"/>
              <a:t>Before and during presentations</a:t>
            </a:r>
          </a:p>
          <a:p>
            <a:r>
              <a:rPr lang="en-GB" dirty="0" smtClean="0"/>
              <a:t>Making a PowerPoint</a:t>
            </a:r>
          </a:p>
          <a:p>
            <a:pPr eaLnBrk="1" hangingPunct="1"/>
            <a:endParaRPr lang="en-GB" dirty="0" smtClean="0"/>
          </a:p>
        </p:txBody>
      </p:sp>
      <p:pic>
        <p:nvPicPr>
          <p:cNvPr id="43010" name="Picture 2" descr="http://cdnimg.visualizeus.com/thumbs/bb/c2/black,and,white,calm,stone-bbc2bd63d9308a2913e6f1b968a09d88_m.jpg"/>
          <p:cNvPicPr>
            <a:picLocks noChangeAspect="1" noChangeArrowheads="1"/>
          </p:cNvPicPr>
          <p:nvPr/>
        </p:nvPicPr>
        <p:blipFill>
          <a:blip r:embed="rId2" cstate="print"/>
          <a:srcRect/>
          <a:stretch>
            <a:fillRect/>
          </a:stretch>
        </p:blipFill>
        <p:spPr bwMode="auto">
          <a:xfrm>
            <a:off x="6062292" y="4212772"/>
            <a:ext cx="2541961" cy="2175446"/>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rPr>
              <a:t>The aim of your presentation</a:t>
            </a:r>
          </a:p>
        </p:txBody>
      </p:sp>
      <p:sp>
        <p:nvSpPr>
          <p:cNvPr id="11267" name="Rectangle 3"/>
          <p:cNvSpPr>
            <a:spLocks noGrp="1" noChangeArrowheads="1"/>
          </p:cNvSpPr>
          <p:nvPr>
            <p:ph idx="1"/>
          </p:nvPr>
        </p:nvSpPr>
        <p:spPr/>
        <p:txBody>
          <a:bodyPr/>
          <a:lstStyle/>
          <a:p>
            <a:pPr eaLnBrk="1" hangingPunct="1"/>
            <a:r>
              <a:rPr lang="en-GB" smtClean="0"/>
              <a:t>To send a clear, persuasive message confidently</a:t>
            </a:r>
          </a:p>
          <a:p>
            <a:pPr eaLnBrk="1" hangingPunct="1"/>
            <a:r>
              <a:rPr lang="en-GB" smtClean="0"/>
              <a:t>To engage your audience</a:t>
            </a:r>
          </a:p>
          <a:p>
            <a:pPr eaLnBrk="1" hangingPunct="1"/>
            <a:r>
              <a:rPr lang="en-GB" smtClean="0"/>
              <a:t>To present info accurately and memorably </a:t>
            </a:r>
          </a:p>
        </p:txBody>
      </p:sp>
      <p:pic>
        <p:nvPicPr>
          <p:cNvPr id="11268" name="Picture 5" descr="http://www.shakalaka.be/Portals/14/ZenStones.jpg"/>
          <p:cNvPicPr>
            <a:picLocks noChangeAspect="1" noChangeArrowheads="1"/>
          </p:cNvPicPr>
          <p:nvPr/>
        </p:nvPicPr>
        <p:blipFill>
          <a:blip r:embed="rId3" cstate="print"/>
          <a:srcRect l="42334" b="8640"/>
          <a:stretch>
            <a:fillRect/>
          </a:stretch>
        </p:blipFill>
        <p:spPr bwMode="auto">
          <a:xfrm>
            <a:off x="6286500" y="4071938"/>
            <a:ext cx="2428875" cy="2565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fontAlgn="auto" hangingPunct="1">
              <a:spcAft>
                <a:spcPts val="0"/>
              </a:spcAft>
              <a:defRPr/>
            </a:pPr>
            <a:r>
              <a:rPr lang="en-GB" b="1">
                <a:solidFill>
                  <a:schemeClr val="tx2">
                    <a:satMod val="200000"/>
                  </a:schemeClr>
                </a:solidFill>
              </a:rPr>
              <a:t>The ABC of presenting</a:t>
            </a:r>
          </a:p>
        </p:txBody>
      </p:sp>
      <p:sp>
        <p:nvSpPr>
          <p:cNvPr id="12291" name="Rectangle 3"/>
          <p:cNvSpPr>
            <a:spLocks noGrp="1" noChangeArrowheads="1"/>
          </p:cNvSpPr>
          <p:nvPr>
            <p:ph idx="1"/>
          </p:nvPr>
        </p:nvSpPr>
        <p:spPr>
          <a:xfrm>
            <a:off x="857250" y="1500188"/>
            <a:ext cx="7772400" cy="4572000"/>
          </a:xfrm>
        </p:spPr>
        <p:txBody>
          <a:bodyPr/>
          <a:lstStyle/>
          <a:p>
            <a:pPr eaLnBrk="1" hangingPunct="1"/>
            <a:r>
              <a:rPr lang="en-GB" smtClean="0"/>
              <a:t>Accuracy</a:t>
            </a:r>
          </a:p>
          <a:p>
            <a:pPr lvl="1" eaLnBrk="1" hangingPunct="1"/>
            <a:r>
              <a:rPr lang="en-GB" smtClean="0"/>
              <a:t>Spelling, content etc</a:t>
            </a:r>
          </a:p>
          <a:p>
            <a:pPr eaLnBrk="1" hangingPunct="1"/>
            <a:r>
              <a:rPr lang="en-GB" smtClean="0"/>
              <a:t>Brevity</a:t>
            </a:r>
          </a:p>
          <a:p>
            <a:pPr lvl="1" eaLnBrk="1" hangingPunct="1"/>
            <a:r>
              <a:rPr lang="en-GB" smtClean="0"/>
              <a:t>Points should be what the audience </a:t>
            </a:r>
            <a:r>
              <a:rPr lang="en-GB" b="1" i="1" smtClean="0"/>
              <a:t>must know</a:t>
            </a:r>
          </a:p>
          <a:p>
            <a:pPr eaLnBrk="1" hangingPunct="1"/>
            <a:r>
              <a:rPr lang="en-GB" smtClean="0"/>
              <a:t>Clarity</a:t>
            </a:r>
          </a:p>
          <a:p>
            <a:pPr lvl="1" eaLnBrk="1" hangingPunct="1"/>
            <a:r>
              <a:rPr lang="en-GB" smtClean="0"/>
              <a:t>Neat, simple, uncluttered </a:t>
            </a:r>
          </a:p>
        </p:txBody>
      </p:sp>
      <p:pic>
        <p:nvPicPr>
          <p:cNvPr id="12292" name="Picture 5" descr="http://www.chrishansonhypnotherapy.com/zenstones.jpg"/>
          <p:cNvPicPr>
            <a:picLocks noChangeAspect="1" noChangeArrowheads="1"/>
          </p:cNvPicPr>
          <p:nvPr/>
        </p:nvPicPr>
        <p:blipFill>
          <a:blip r:embed="rId3" cstate="print"/>
          <a:srcRect/>
          <a:stretch>
            <a:fillRect/>
          </a:stretch>
        </p:blipFill>
        <p:spPr bwMode="auto">
          <a:xfrm>
            <a:off x="5715000" y="4071938"/>
            <a:ext cx="3143250" cy="2524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rPr>
              <a:t>Making your PowerPoint </a:t>
            </a:r>
          </a:p>
        </p:txBody>
      </p:sp>
      <p:sp>
        <p:nvSpPr>
          <p:cNvPr id="14339" name="Rectangle 3"/>
          <p:cNvSpPr>
            <a:spLocks noGrp="1" noChangeArrowheads="1"/>
          </p:cNvSpPr>
          <p:nvPr>
            <p:ph idx="1"/>
          </p:nvPr>
        </p:nvSpPr>
        <p:spPr/>
        <p:txBody>
          <a:bodyPr/>
          <a:lstStyle/>
          <a:p>
            <a:pPr eaLnBrk="1" hangingPunct="1"/>
            <a:r>
              <a:rPr lang="en-GB" smtClean="0"/>
              <a:t>Follow the ABC rule</a:t>
            </a:r>
          </a:p>
          <a:p>
            <a:pPr eaLnBrk="1" hangingPunct="1"/>
            <a:r>
              <a:rPr lang="en-GB" smtClean="0"/>
              <a:t>Remember visibility </a:t>
            </a:r>
          </a:p>
          <a:p>
            <a:pPr eaLnBrk="1" hangingPunct="1"/>
            <a:r>
              <a:rPr lang="en-GB" smtClean="0"/>
              <a:t>Make it interesting</a:t>
            </a:r>
          </a:p>
          <a:p>
            <a:pPr eaLnBrk="1" hangingPunct="1"/>
            <a:r>
              <a:rPr lang="en-GB" smtClean="0"/>
              <a:t>Plan the sequence</a:t>
            </a:r>
          </a:p>
          <a:p>
            <a:pPr lvl="1" eaLnBrk="1" hangingPunct="1"/>
            <a:r>
              <a:rPr lang="en-GB" smtClean="0"/>
              <a:t>Title slide</a:t>
            </a:r>
          </a:p>
          <a:p>
            <a:pPr lvl="1" eaLnBrk="1" hangingPunct="1"/>
            <a:r>
              <a:rPr lang="en-GB" smtClean="0"/>
              <a:t>Intro slide</a:t>
            </a:r>
          </a:p>
          <a:p>
            <a:pPr lvl="1" eaLnBrk="1" hangingPunct="1"/>
            <a:r>
              <a:rPr lang="en-GB" smtClean="0"/>
              <a:t>Slides of topics</a:t>
            </a:r>
          </a:p>
          <a:p>
            <a:pPr lvl="1" eaLnBrk="1" hangingPunct="1"/>
            <a:r>
              <a:rPr lang="en-GB" smtClean="0"/>
              <a:t>Concluding slide (+ refs if necessary)</a:t>
            </a:r>
          </a:p>
        </p:txBody>
      </p:sp>
      <p:pic>
        <p:nvPicPr>
          <p:cNvPr id="14340" name="Picture 5" descr="http://www.ecotechjapan.com/images/stones-zen.jpg"/>
          <p:cNvPicPr>
            <a:picLocks noChangeAspect="1" noChangeArrowheads="1"/>
          </p:cNvPicPr>
          <p:nvPr/>
        </p:nvPicPr>
        <p:blipFill>
          <a:blip r:embed="rId3" cstate="print"/>
          <a:srcRect/>
          <a:stretch>
            <a:fillRect/>
          </a:stretch>
        </p:blipFill>
        <p:spPr bwMode="auto">
          <a:xfrm>
            <a:off x="7143750" y="3857625"/>
            <a:ext cx="1571625" cy="2571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rPr>
              <a:t>Before the presentation</a:t>
            </a:r>
          </a:p>
        </p:txBody>
      </p:sp>
      <p:sp>
        <p:nvSpPr>
          <p:cNvPr id="15363" name="Rectangle 3"/>
          <p:cNvSpPr>
            <a:spLocks noGrp="1" noChangeArrowheads="1"/>
          </p:cNvSpPr>
          <p:nvPr>
            <p:ph idx="1"/>
          </p:nvPr>
        </p:nvSpPr>
        <p:spPr/>
        <p:txBody>
          <a:bodyPr/>
          <a:lstStyle/>
          <a:p>
            <a:pPr eaLnBrk="1" hangingPunct="1"/>
            <a:r>
              <a:rPr lang="en-GB" smtClean="0"/>
              <a:t>Preparation</a:t>
            </a:r>
          </a:p>
          <a:p>
            <a:pPr lvl="1" eaLnBrk="1" hangingPunct="1"/>
            <a:r>
              <a:rPr lang="en-GB" smtClean="0"/>
              <a:t>Know the equipment </a:t>
            </a:r>
          </a:p>
          <a:p>
            <a:pPr lvl="1" eaLnBrk="1" hangingPunct="1"/>
            <a:r>
              <a:rPr lang="en-GB" smtClean="0"/>
              <a:t>Know the room</a:t>
            </a:r>
          </a:p>
          <a:p>
            <a:pPr lvl="1" eaLnBrk="1" hangingPunct="1"/>
            <a:r>
              <a:rPr lang="en-GB" smtClean="0"/>
              <a:t>Know the information</a:t>
            </a:r>
          </a:p>
        </p:txBody>
      </p:sp>
      <p:pic>
        <p:nvPicPr>
          <p:cNvPr id="15364" name="Picture 9" descr="http://3.bp.blogspot.com/_c1PMtZ84MPw/Sgp2APMmaXI/AAAAAAAAGLo/BkTdxn05Cho/s400/zen+stones.jpg"/>
          <p:cNvPicPr>
            <a:picLocks noChangeAspect="1" noChangeArrowheads="1"/>
          </p:cNvPicPr>
          <p:nvPr/>
        </p:nvPicPr>
        <p:blipFill>
          <a:blip r:embed="rId3" cstate="print"/>
          <a:srcRect b="10112"/>
          <a:stretch>
            <a:fillRect/>
          </a:stretch>
        </p:blipFill>
        <p:spPr bwMode="auto">
          <a:xfrm>
            <a:off x="4857750" y="4143375"/>
            <a:ext cx="3810000" cy="2286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fontAlgn="auto" hangingPunct="1">
              <a:spcAft>
                <a:spcPts val="0"/>
              </a:spcAft>
              <a:defRPr/>
            </a:pPr>
            <a:r>
              <a:rPr lang="en-GB">
                <a:solidFill>
                  <a:schemeClr val="tx2">
                    <a:satMod val="200000"/>
                  </a:schemeClr>
                </a:solidFill>
              </a:rPr>
              <a:t>During the presentation</a:t>
            </a:r>
          </a:p>
        </p:txBody>
      </p:sp>
      <p:sp>
        <p:nvSpPr>
          <p:cNvPr id="16387" name="Rectangle 3"/>
          <p:cNvSpPr>
            <a:spLocks noGrp="1" noChangeArrowheads="1"/>
          </p:cNvSpPr>
          <p:nvPr>
            <p:ph idx="1"/>
          </p:nvPr>
        </p:nvSpPr>
        <p:spPr/>
        <p:txBody>
          <a:bodyPr/>
          <a:lstStyle/>
          <a:p>
            <a:pPr eaLnBrk="1" hangingPunct="1"/>
            <a:r>
              <a:rPr lang="en-GB" smtClean="0"/>
              <a:t>Breathe</a:t>
            </a:r>
          </a:p>
          <a:p>
            <a:pPr eaLnBrk="1" hangingPunct="1"/>
            <a:r>
              <a:rPr lang="en-GB" smtClean="0"/>
              <a:t>Take your time</a:t>
            </a:r>
          </a:p>
          <a:p>
            <a:pPr eaLnBrk="1" hangingPunct="1"/>
            <a:r>
              <a:rPr lang="en-GB" smtClean="0"/>
              <a:t>Don’t ONLY read the slides</a:t>
            </a:r>
          </a:p>
          <a:p>
            <a:pPr eaLnBrk="1" hangingPunct="1"/>
            <a:r>
              <a:rPr lang="en-GB" smtClean="0"/>
              <a:t>Don’t ONLY read your notes</a:t>
            </a:r>
          </a:p>
        </p:txBody>
      </p:sp>
      <p:pic>
        <p:nvPicPr>
          <p:cNvPr id="16388" name="Picture 5" descr="http://www.fullcircleastrology.co.uk/content_images/2/Zen%20Stones.jpg"/>
          <p:cNvPicPr>
            <a:picLocks noChangeAspect="1" noChangeArrowheads="1"/>
          </p:cNvPicPr>
          <p:nvPr/>
        </p:nvPicPr>
        <p:blipFill>
          <a:blip r:embed="rId3" cstate="print"/>
          <a:srcRect/>
          <a:stretch>
            <a:fillRect/>
          </a:stretch>
        </p:blipFill>
        <p:spPr bwMode="auto">
          <a:xfrm>
            <a:off x="4000500" y="4786313"/>
            <a:ext cx="4724400" cy="15192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solidFill>
                  <a:schemeClr val="tx2">
                    <a:satMod val="200000"/>
                  </a:schemeClr>
                </a:solidFill>
              </a:rPr>
              <a:t>Presenting yourself</a:t>
            </a:r>
            <a:endParaRPr lang="en-US" dirty="0">
              <a:solidFill>
                <a:schemeClr val="tx2">
                  <a:satMod val="200000"/>
                </a:schemeClr>
              </a:solidFill>
            </a:endParaRPr>
          </a:p>
        </p:txBody>
      </p:sp>
      <p:sp>
        <p:nvSpPr>
          <p:cNvPr id="17411" name="Content Placeholder 2"/>
          <p:cNvSpPr>
            <a:spLocks noGrp="1"/>
          </p:cNvSpPr>
          <p:nvPr>
            <p:ph idx="1"/>
          </p:nvPr>
        </p:nvSpPr>
        <p:spPr/>
        <p:txBody>
          <a:bodyPr/>
          <a:lstStyle/>
          <a:p>
            <a:pPr eaLnBrk="1" hangingPunct="1"/>
            <a:r>
              <a:rPr lang="en-GB" smtClean="0"/>
              <a:t>Open body language</a:t>
            </a:r>
          </a:p>
          <a:p>
            <a:pPr eaLnBrk="1" hangingPunct="1"/>
            <a:r>
              <a:rPr lang="en-GB" smtClean="0"/>
              <a:t>Eye contact</a:t>
            </a:r>
          </a:p>
          <a:p>
            <a:pPr eaLnBrk="1" hangingPunct="1"/>
            <a:r>
              <a:rPr lang="en-GB" smtClean="0"/>
              <a:t>Use gestures</a:t>
            </a:r>
          </a:p>
          <a:p>
            <a:pPr eaLnBrk="1" hangingPunct="1"/>
            <a:r>
              <a:rPr lang="en-GB" smtClean="0"/>
              <a:t>Don’t fiddle</a:t>
            </a:r>
          </a:p>
          <a:p>
            <a:pPr eaLnBrk="1" hangingPunct="1"/>
            <a:r>
              <a:rPr lang="en-GB" smtClean="0"/>
              <a:t>Speak out into the room</a:t>
            </a:r>
            <a:endParaRPr lang="en-US" smtClean="0"/>
          </a:p>
        </p:txBody>
      </p:sp>
      <p:pic>
        <p:nvPicPr>
          <p:cNvPr id="17412" name="Picture 2" descr="http://4.bp.blogspot.com/_WC46cBU8JUk/Sa_Vmiuw_wI/AAAAAAAABfw/bN8TMtDnco4/s400/KeepCalm+019.jpg"/>
          <p:cNvPicPr>
            <a:picLocks noChangeAspect="1" noChangeArrowheads="1"/>
          </p:cNvPicPr>
          <p:nvPr/>
        </p:nvPicPr>
        <p:blipFill>
          <a:blip r:embed="rId3" cstate="print"/>
          <a:srcRect l="14999" t="9375" r="9999" b="51250"/>
          <a:stretch>
            <a:fillRect/>
          </a:stretch>
        </p:blipFill>
        <p:spPr bwMode="auto">
          <a:xfrm>
            <a:off x="6156325" y="1700213"/>
            <a:ext cx="2143125" cy="1500187"/>
          </a:xfrm>
          <a:prstGeom prst="rect">
            <a:avLst/>
          </a:prstGeom>
          <a:noFill/>
          <a:ln w="9525">
            <a:noFill/>
            <a:miter lim="800000"/>
            <a:headEnd/>
            <a:tailEnd/>
          </a:ln>
        </p:spPr>
      </p:pic>
      <p:pic>
        <p:nvPicPr>
          <p:cNvPr id="17413" name="Picture 4" descr="http://www.notempire.com/images/uploads/stone_buddha_sculpture_2.jpg"/>
          <p:cNvPicPr>
            <a:picLocks noChangeAspect="1" noChangeArrowheads="1"/>
          </p:cNvPicPr>
          <p:nvPr/>
        </p:nvPicPr>
        <p:blipFill>
          <a:blip r:embed="rId4" cstate="print"/>
          <a:srcRect/>
          <a:stretch>
            <a:fillRect/>
          </a:stretch>
        </p:blipFill>
        <p:spPr bwMode="auto">
          <a:xfrm>
            <a:off x="6156325" y="3716338"/>
            <a:ext cx="2381250" cy="23812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Making a PowerPoint presentation</a:t>
            </a:r>
            <a:endParaRPr lang="en-US" dirty="0"/>
          </a:p>
        </p:txBody>
      </p:sp>
      <p:pic>
        <p:nvPicPr>
          <p:cNvPr id="5" name="Picture 4"/>
          <p:cNvPicPr>
            <a:picLocks noChangeAspect="1"/>
          </p:cNvPicPr>
          <p:nvPr/>
        </p:nvPicPr>
        <p:blipFill>
          <a:blip r:embed="rId2" cstate="print"/>
          <a:stretch>
            <a:fillRect/>
          </a:stretch>
        </p:blipFill>
        <p:spPr>
          <a:xfrm>
            <a:off x="3348416" y="3600450"/>
            <a:ext cx="2387720" cy="2846162"/>
          </a:xfrm>
          <a:prstGeom prst="rect">
            <a:avLst/>
          </a:prstGeom>
        </p:spPr>
      </p:pic>
    </p:spTree>
    <p:extLst>
      <p:ext uri="{BB962C8B-B14F-4D97-AF65-F5344CB8AC3E}">
        <p14:creationId xmlns="" xmlns:p14="http://schemas.microsoft.com/office/powerpoint/2010/main" val="3790885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1"/>
          </p:nvPr>
        </p:nvSpPr>
        <p:spPr>
          <a:xfrm>
            <a:off x="457200" y="1207799"/>
            <a:ext cx="4038600" cy="4525963"/>
          </a:xfrm>
        </p:spPr>
        <p:txBody>
          <a:bodyPr/>
          <a:lstStyle/>
          <a:p>
            <a:r>
              <a:rPr lang="en-US" dirty="0" smtClean="0"/>
              <a:t>Home – similar functions to Word</a:t>
            </a:r>
          </a:p>
          <a:p>
            <a:r>
              <a:rPr lang="en-US" dirty="0" smtClean="0"/>
              <a:t>Insert – pictures, film, hyperlink, tables, charts</a:t>
            </a:r>
          </a:p>
          <a:p>
            <a:r>
              <a:rPr lang="en-US" dirty="0" smtClean="0"/>
              <a:t>Design – themes of the slides, background</a:t>
            </a:r>
          </a:p>
          <a:p>
            <a:endParaRPr lang="en-US" dirty="0"/>
          </a:p>
        </p:txBody>
      </p:sp>
      <p:sp>
        <p:nvSpPr>
          <p:cNvPr id="2" name="Title 1"/>
          <p:cNvSpPr>
            <a:spLocks noGrp="1"/>
          </p:cNvSpPr>
          <p:nvPr>
            <p:ph type="title"/>
          </p:nvPr>
        </p:nvSpPr>
        <p:spPr>
          <a:xfrm>
            <a:off x="457200" y="64799"/>
            <a:ext cx="8229600" cy="1143000"/>
          </a:xfrm>
        </p:spPr>
        <p:txBody>
          <a:bodyPr/>
          <a:lstStyle/>
          <a:p>
            <a:r>
              <a:rPr lang="en-US" dirty="0" smtClean="0"/>
              <a:t>The tool bar</a:t>
            </a:r>
            <a:endParaRPr lang="en-US" dirty="0"/>
          </a:p>
        </p:txBody>
      </p:sp>
      <p:pic>
        <p:nvPicPr>
          <p:cNvPr id="9" name="Picture 8"/>
          <p:cNvPicPr>
            <a:picLocks noChangeAspect="1"/>
          </p:cNvPicPr>
          <p:nvPr/>
        </p:nvPicPr>
        <p:blipFill>
          <a:blip r:embed="rId3" cstate="print"/>
          <a:stretch>
            <a:fillRect/>
          </a:stretch>
        </p:blipFill>
        <p:spPr>
          <a:xfrm>
            <a:off x="596900" y="4820583"/>
            <a:ext cx="8089900" cy="1841500"/>
          </a:xfrm>
          <a:prstGeom prst="rect">
            <a:avLst/>
          </a:prstGeom>
        </p:spPr>
      </p:pic>
      <p:sp>
        <p:nvSpPr>
          <p:cNvPr id="12" name="Content Placeholder 11"/>
          <p:cNvSpPr>
            <a:spLocks noGrp="1"/>
          </p:cNvSpPr>
          <p:nvPr>
            <p:ph sz="half" idx="2"/>
          </p:nvPr>
        </p:nvSpPr>
        <p:spPr>
          <a:xfrm>
            <a:off x="4648200" y="1215370"/>
            <a:ext cx="4038600" cy="4525963"/>
          </a:xfrm>
        </p:spPr>
        <p:txBody>
          <a:bodyPr/>
          <a:lstStyle/>
          <a:p>
            <a:r>
              <a:rPr lang="en-US" dirty="0"/>
              <a:t>Animations – moving objects in the slide</a:t>
            </a:r>
          </a:p>
          <a:p>
            <a:r>
              <a:rPr lang="en-US" dirty="0" smtClean="0"/>
              <a:t>Slide show – see the show</a:t>
            </a:r>
          </a:p>
          <a:p>
            <a:r>
              <a:rPr lang="en-US" dirty="0" smtClean="0"/>
              <a:t>Review  - spelling, thesaurus</a:t>
            </a:r>
          </a:p>
          <a:p>
            <a:r>
              <a:rPr lang="en-US" dirty="0" smtClean="0"/>
              <a:t>View  - seeing the slides</a:t>
            </a:r>
          </a:p>
        </p:txBody>
      </p:sp>
    </p:spTree>
    <p:extLst>
      <p:ext uri="{BB962C8B-B14F-4D97-AF65-F5344CB8AC3E}">
        <p14:creationId xmlns="" xmlns:p14="http://schemas.microsoft.com/office/powerpoint/2010/main" val="12387284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New slide and slide types</a:t>
            </a:r>
            <a:endParaRPr lang="en-US" dirty="0"/>
          </a:p>
        </p:txBody>
      </p:sp>
      <p:pic>
        <p:nvPicPr>
          <p:cNvPr id="7" name="Content Placeholder 6"/>
          <p:cNvPicPr>
            <a:picLocks noGrp="1" noChangeAspect="1"/>
          </p:cNvPicPr>
          <p:nvPr>
            <p:ph idx="1"/>
          </p:nvPr>
        </p:nvPicPr>
        <p:blipFill>
          <a:blip r:embed="rId2" cstate="print"/>
          <a:srcRect l="-54802" r="-54802"/>
          <a:stretch>
            <a:fillRect/>
          </a:stretch>
        </p:blipFill>
        <p:spPr>
          <a:xfrm>
            <a:off x="457200" y="1651511"/>
            <a:ext cx="8229600" cy="4525963"/>
          </a:xfrm>
        </p:spPr>
      </p:pic>
    </p:spTree>
    <p:extLst>
      <p:ext uri="{BB962C8B-B14F-4D97-AF65-F5344CB8AC3E}">
        <p14:creationId xmlns="" xmlns:p14="http://schemas.microsoft.com/office/powerpoint/2010/main" val="6928814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Choosing a theme</a:t>
            </a:r>
            <a:endParaRPr lang="en-US" dirty="0"/>
          </a:p>
        </p:txBody>
      </p:sp>
      <p:pic>
        <p:nvPicPr>
          <p:cNvPr id="4" name="Content Placeholder 3"/>
          <p:cNvPicPr>
            <a:picLocks noGrp="1" noChangeAspect="1"/>
          </p:cNvPicPr>
          <p:nvPr>
            <p:ph idx="1"/>
          </p:nvPr>
        </p:nvPicPr>
        <p:blipFill>
          <a:blip r:embed="rId2" cstate="print"/>
          <a:srcRect t="14037" b="14037"/>
          <a:stretch>
            <a:fillRect/>
          </a:stretch>
        </p:blipFill>
        <p:spPr/>
      </p:pic>
    </p:spTree>
    <p:extLst>
      <p:ext uri="{BB962C8B-B14F-4D97-AF65-F5344CB8AC3E}">
        <p14:creationId xmlns="" xmlns:p14="http://schemas.microsoft.com/office/powerpoint/2010/main" val="1273907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Colours</a:t>
            </a:r>
            <a:r>
              <a:rPr lang="en-US" dirty="0" smtClean="0"/>
              <a:t> and fonts</a:t>
            </a:r>
            <a:endParaRPr lang="en-US" dirty="0"/>
          </a:p>
        </p:txBody>
      </p:sp>
      <p:sp>
        <p:nvSpPr>
          <p:cNvPr id="3" name="Content Placeholder 2"/>
          <p:cNvSpPr>
            <a:spLocks noGrp="1"/>
          </p:cNvSpPr>
          <p:nvPr>
            <p:ph idx="1"/>
          </p:nvPr>
        </p:nvSpPr>
        <p:spPr/>
        <p:txBody>
          <a:bodyPr/>
          <a:lstStyle/>
          <a:p>
            <a:r>
              <a:rPr lang="en-US" dirty="0" smtClean="0"/>
              <a:t>Choose contrasting </a:t>
            </a:r>
            <a:r>
              <a:rPr lang="en-US" dirty="0" err="1" smtClean="0"/>
              <a:t>colours</a:t>
            </a:r>
            <a:endParaRPr lang="en-US" dirty="0" smtClean="0"/>
          </a:p>
          <a:p>
            <a:r>
              <a:rPr lang="en-US" dirty="0" smtClean="0"/>
              <a:t>Choose a clear bold font</a:t>
            </a:r>
          </a:p>
        </p:txBody>
      </p:sp>
      <p:pic>
        <p:nvPicPr>
          <p:cNvPr id="4" name="Picture 3"/>
          <p:cNvPicPr>
            <a:picLocks noChangeAspect="1"/>
          </p:cNvPicPr>
          <p:nvPr/>
        </p:nvPicPr>
        <p:blipFill>
          <a:blip r:embed="rId2" cstate="print"/>
          <a:stretch>
            <a:fillRect/>
          </a:stretch>
        </p:blipFill>
        <p:spPr>
          <a:xfrm>
            <a:off x="3848487" y="2780987"/>
            <a:ext cx="4876800" cy="3784600"/>
          </a:xfrm>
          <a:prstGeom prst="rect">
            <a:avLst/>
          </a:prstGeom>
        </p:spPr>
      </p:pic>
    </p:spTree>
    <p:extLst>
      <p:ext uri="{BB962C8B-B14F-4D97-AF65-F5344CB8AC3E}">
        <p14:creationId xmlns="" xmlns:p14="http://schemas.microsoft.com/office/powerpoint/2010/main" val="6026341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Backgrounds </a:t>
            </a:r>
            <a:endParaRPr lang="en-US" dirty="0"/>
          </a:p>
        </p:txBody>
      </p:sp>
      <p:sp>
        <p:nvSpPr>
          <p:cNvPr id="3" name="Content Placeholder 2"/>
          <p:cNvSpPr>
            <a:spLocks noGrp="1"/>
          </p:cNvSpPr>
          <p:nvPr>
            <p:ph idx="1"/>
          </p:nvPr>
        </p:nvSpPr>
        <p:spPr/>
        <p:txBody>
          <a:bodyPr/>
          <a:lstStyle/>
          <a:p>
            <a:r>
              <a:rPr lang="en-US" dirty="0" smtClean="0"/>
              <a:t>Go to design, background styles</a:t>
            </a:r>
          </a:p>
          <a:p>
            <a:r>
              <a:rPr lang="en-US" dirty="0" smtClean="0"/>
              <a:t>Choose style or insert a picture </a:t>
            </a:r>
          </a:p>
          <a:p>
            <a:r>
              <a:rPr lang="en-US" dirty="0"/>
              <a:t>W</a:t>
            </a:r>
            <a:r>
              <a:rPr lang="en-US" dirty="0" smtClean="0"/>
              <a:t>iden picture in </a:t>
            </a:r>
            <a:r>
              <a:rPr lang="en-US" dirty="0"/>
              <a:t>page </a:t>
            </a:r>
            <a:r>
              <a:rPr lang="en-US" dirty="0" smtClean="0"/>
              <a:t>set up, if necessary </a:t>
            </a:r>
            <a:endParaRPr lang="en-US" dirty="0"/>
          </a:p>
        </p:txBody>
      </p:sp>
      <p:pic>
        <p:nvPicPr>
          <p:cNvPr id="5" name="Picture 4"/>
          <p:cNvPicPr>
            <a:picLocks noChangeAspect="1"/>
          </p:cNvPicPr>
          <p:nvPr/>
        </p:nvPicPr>
        <p:blipFill rotWithShape="1">
          <a:blip r:embed="rId2" cstate="print"/>
          <a:srcRect b="54171"/>
          <a:stretch/>
        </p:blipFill>
        <p:spPr>
          <a:xfrm>
            <a:off x="1264318" y="4178033"/>
            <a:ext cx="6858000" cy="2415396"/>
          </a:xfrm>
          <a:prstGeom prst="rect">
            <a:avLst/>
          </a:prstGeom>
        </p:spPr>
      </p:pic>
    </p:spTree>
    <p:extLst>
      <p:ext uri="{BB962C8B-B14F-4D97-AF65-F5344CB8AC3E}">
        <p14:creationId xmlns="" xmlns:p14="http://schemas.microsoft.com/office/powerpoint/2010/main" val="28591404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Inserting pictures </a:t>
            </a:r>
            <a:endParaRPr lang="en-US" dirty="0"/>
          </a:p>
        </p:txBody>
      </p:sp>
      <p:sp>
        <p:nvSpPr>
          <p:cNvPr id="3" name="Content Placeholder 2"/>
          <p:cNvSpPr>
            <a:spLocks noGrp="1"/>
          </p:cNvSpPr>
          <p:nvPr>
            <p:ph idx="1"/>
          </p:nvPr>
        </p:nvSpPr>
        <p:spPr/>
        <p:txBody>
          <a:bodyPr/>
          <a:lstStyle/>
          <a:p>
            <a:r>
              <a:rPr lang="en-US" dirty="0" smtClean="0"/>
              <a:t>Pictures from </a:t>
            </a:r>
          </a:p>
          <a:p>
            <a:pPr lvl="1"/>
            <a:r>
              <a:rPr lang="en-US" dirty="0" smtClean="0"/>
              <a:t>your file</a:t>
            </a:r>
          </a:p>
          <a:p>
            <a:pPr lvl="1"/>
            <a:r>
              <a:rPr lang="en-US" dirty="0" smtClean="0"/>
              <a:t>From clip art</a:t>
            </a:r>
          </a:p>
          <a:p>
            <a:pPr lvl="1"/>
            <a:r>
              <a:rPr lang="en-US" dirty="0" smtClean="0"/>
              <a:t>from online </a:t>
            </a:r>
          </a:p>
          <a:p>
            <a:r>
              <a:rPr lang="en-US" dirty="0" smtClean="0"/>
              <a:t>Adjusting your pictures </a:t>
            </a:r>
            <a:endParaRPr lang="en-US" dirty="0"/>
          </a:p>
        </p:txBody>
      </p:sp>
      <p:pic>
        <p:nvPicPr>
          <p:cNvPr id="7" name="Picture 6"/>
          <p:cNvPicPr>
            <a:picLocks noChangeAspect="1"/>
          </p:cNvPicPr>
          <p:nvPr/>
        </p:nvPicPr>
        <p:blipFill>
          <a:blip r:embed="rId2" cstate="print"/>
          <a:stretch>
            <a:fillRect/>
          </a:stretch>
        </p:blipFill>
        <p:spPr>
          <a:xfrm>
            <a:off x="128291" y="4856107"/>
            <a:ext cx="9027687" cy="1542914"/>
          </a:xfrm>
          <a:prstGeom prst="rect">
            <a:avLst/>
          </a:prstGeom>
        </p:spPr>
      </p:pic>
      <p:pic>
        <p:nvPicPr>
          <p:cNvPr id="8" name="Picture 7"/>
          <p:cNvPicPr>
            <a:picLocks noChangeAspect="1"/>
          </p:cNvPicPr>
          <p:nvPr/>
        </p:nvPicPr>
        <p:blipFill>
          <a:blip r:embed="rId3" cstate="print"/>
          <a:stretch>
            <a:fillRect/>
          </a:stretch>
        </p:blipFill>
        <p:spPr>
          <a:xfrm>
            <a:off x="5053645" y="2373120"/>
            <a:ext cx="3998016" cy="2363468"/>
          </a:xfrm>
          <a:prstGeom prst="rect">
            <a:avLst/>
          </a:prstGeom>
        </p:spPr>
      </p:pic>
    </p:spTree>
    <p:extLst>
      <p:ext uri="{BB962C8B-B14F-4D97-AF65-F5344CB8AC3E}">
        <p14:creationId xmlns="" xmlns:p14="http://schemas.microsoft.com/office/powerpoint/2010/main" val="212763962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Inserting more info</a:t>
            </a:r>
            <a:endParaRPr lang="en-US" dirty="0"/>
          </a:p>
        </p:txBody>
      </p:sp>
      <p:sp>
        <p:nvSpPr>
          <p:cNvPr id="3" name="Content Placeholder 2"/>
          <p:cNvSpPr>
            <a:spLocks noGrp="1"/>
          </p:cNvSpPr>
          <p:nvPr>
            <p:ph idx="1"/>
          </p:nvPr>
        </p:nvSpPr>
        <p:spPr>
          <a:xfrm>
            <a:off x="457200" y="1600200"/>
            <a:ext cx="8229600" cy="4953000"/>
          </a:xfrm>
        </p:spPr>
        <p:txBody>
          <a:bodyPr>
            <a:normAutofit/>
          </a:bodyPr>
          <a:lstStyle/>
          <a:p>
            <a:r>
              <a:rPr lang="en-US" dirty="0" smtClean="0"/>
              <a:t>Header and footer</a:t>
            </a:r>
          </a:p>
          <a:p>
            <a:pPr lvl="1"/>
            <a:r>
              <a:rPr lang="en-US" dirty="0" smtClean="0"/>
              <a:t>Page number</a:t>
            </a:r>
          </a:p>
          <a:p>
            <a:pPr lvl="1"/>
            <a:r>
              <a:rPr lang="en-US" dirty="0" smtClean="0"/>
              <a:t>Date</a:t>
            </a:r>
          </a:p>
          <a:p>
            <a:pPr lvl="1"/>
            <a:r>
              <a:rPr lang="en-US" dirty="0" smtClean="0"/>
              <a:t>Time </a:t>
            </a:r>
          </a:p>
          <a:p>
            <a:pPr lvl="1"/>
            <a:r>
              <a:rPr lang="en-US" dirty="0" smtClean="0"/>
              <a:t>Title or author</a:t>
            </a:r>
          </a:p>
          <a:p>
            <a:r>
              <a:rPr lang="en-US" dirty="0" smtClean="0"/>
              <a:t>Text box – available on ‘Home’ tab, in ‘drawing’ section</a:t>
            </a:r>
          </a:p>
          <a:p>
            <a:r>
              <a:rPr lang="en-US" dirty="0" smtClean="0"/>
              <a:t>Hyperlink – available on ‘Insert’ tab, in ‘links’ section</a:t>
            </a:r>
          </a:p>
        </p:txBody>
      </p:sp>
      <p:sp>
        <p:nvSpPr>
          <p:cNvPr id="7" name="Right Brace 6"/>
          <p:cNvSpPr/>
          <p:nvPr/>
        </p:nvSpPr>
        <p:spPr>
          <a:xfrm>
            <a:off x="4044044" y="1872343"/>
            <a:ext cx="1208314" cy="2275114"/>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5453742" y="2525486"/>
            <a:ext cx="2612571" cy="1384995"/>
          </a:xfrm>
          <a:prstGeom prst="rect">
            <a:avLst/>
          </a:prstGeom>
          <a:noFill/>
        </p:spPr>
        <p:txBody>
          <a:bodyPr wrap="square" rtlCol="0">
            <a:spAutoFit/>
          </a:bodyPr>
          <a:lstStyle/>
          <a:p>
            <a:r>
              <a:rPr lang="en-GB" sz="2800" dirty="0" smtClean="0"/>
              <a:t>Available on ‘Insert’ tab, in ‘text’ section</a:t>
            </a:r>
            <a:endParaRPr lang="en-GB" sz="2800" dirty="0"/>
          </a:p>
        </p:txBody>
      </p:sp>
    </p:spTree>
    <p:extLst>
      <p:ext uri="{BB962C8B-B14F-4D97-AF65-F5344CB8AC3E}">
        <p14:creationId xmlns="" xmlns:p14="http://schemas.microsoft.com/office/powerpoint/2010/main" val="26375555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Lists </a:t>
            </a:r>
            <a:endParaRPr lang="en-US" dirty="0"/>
          </a:p>
        </p:txBody>
      </p:sp>
      <p:sp>
        <p:nvSpPr>
          <p:cNvPr id="3" name="Content Placeholder 2"/>
          <p:cNvSpPr>
            <a:spLocks noGrp="1"/>
          </p:cNvSpPr>
          <p:nvPr>
            <p:ph idx="1"/>
          </p:nvPr>
        </p:nvSpPr>
        <p:spPr/>
        <p:txBody>
          <a:bodyPr/>
          <a:lstStyle/>
          <a:p>
            <a:r>
              <a:rPr lang="en-US" dirty="0" smtClean="0"/>
              <a:t>Bullet points</a:t>
            </a:r>
          </a:p>
          <a:p>
            <a:pPr lvl="1"/>
            <a:r>
              <a:rPr lang="en-US" dirty="0" smtClean="0"/>
              <a:t>Customize bullet points</a:t>
            </a:r>
          </a:p>
          <a:p>
            <a:r>
              <a:rPr lang="en-US" dirty="0" smtClean="0"/>
              <a:t>Number lists</a:t>
            </a:r>
          </a:p>
          <a:p>
            <a:pPr lvl="1"/>
            <a:r>
              <a:rPr lang="en-US" dirty="0" smtClean="0"/>
              <a:t>Customize number list</a:t>
            </a:r>
          </a:p>
        </p:txBody>
      </p:sp>
      <p:pic>
        <p:nvPicPr>
          <p:cNvPr id="4" name="Picture 3"/>
          <p:cNvPicPr>
            <a:picLocks noChangeAspect="1"/>
          </p:cNvPicPr>
          <p:nvPr/>
        </p:nvPicPr>
        <p:blipFill>
          <a:blip r:embed="rId2" cstate="print"/>
          <a:stretch>
            <a:fillRect/>
          </a:stretch>
        </p:blipFill>
        <p:spPr>
          <a:xfrm>
            <a:off x="4866695" y="4579483"/>
            <a:ext cx="3990202" cy="1880200"/>
          </a:xfrm>
          <a:prstGeom prst="rect">
            <a:avLst/>
          </a:prstGeom>
        </p:spPr>
      </p:pic>
      <p:pic>
        <p:nvPicPr>
          <p:cNvPr id="5" name="Picture 4"/>
          <p:cNvPicPr>
            <a:picLocks noChangeAspect="1"/>
          </p:cNvPicPr>
          <p:nvPr/>
        </p:nvPicPr>
        <p:blipFill>
          <a:blip r:embed="rId3" cstate="print"/>
          <a:stretch>
            <a:fillRect/>
          </a:stretch>
        </p:blipFill>
        <p:spPr>
          <a:xfrm>
            <a:off x="5850107" y="1493671"/>
            <a:ext cx="3006790" cy="2644162"/>
          </a:xfrm>
          <a:prstGeom prst="rect">
            <a:avLst/>
          </a:prstGeom>
        </p:spPr>
      </p:pic>
    </p:spTree>
    <p:extLst>
      <p:ext uri="{BB962C8B-B14F-4D97-AF65-F5344CB8AC3E}">
        <p14:creationId xmlns="" xmlns:p14="http://schemas.microsoft.com/office/powerpoint/2010/main" val="26431670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nvGraphicFramePr>
        <p:xfrm>
          <a:off x="1512849" y="2287664"/>
          <a:ext cx="6096000" cy="4064000"/>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rmAutofit fontScale="90000"/>
          </a:bodyPr>
          <a:lstStyle/>
          <a:p>
            <a:r>
              <a:rPr lang="en-GB" dirty="0" smtClean="0"/>
              <a:t>Charts: </a:t>
            </a:r>
            <a:br>
              <a:rPr lang="en-GB" dirty="0" smtClean="0"/>
            </a:br>
            <a:r>
              <a:rPr lang="en-GB" dirty="0" smtClean="0"/>
              <a:t>putting data from Excel into PP</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lstStyle/>
          <a:p>
            <a:pPr algn="l"/>
            <a:r>
              <a:rPr lang="en-US" dirty="0" smtClean="0"/>
              <a:t>Activity</a:t>
            </a:r>
            <a:endParaRPr lang="en-US" dirty="0"/>
          </a:p>
        </p:txBody>
      </p:sp>
      <p:sp>
        <p:nvSpPr>
          <p:cNvPr id="8" name="Subtitle 7"/>
          <p:cNvSpPr>
            <a:spLocks noGrp="1"/>
          </p:cNvSpPr>
          <p:nvPr>
            <p:ph type="subTitle" idx="1"/>
          </p:nvPr>
        </p:nvSpPr>
        <p:spPr/>
        <p:txBody>
          <a:bodyPr/>
          <a:lstStyle/>
          <a:p>
            <a:pPr algn="l"/>
            <a:r>
              <a:rPr lang="en-US" dirty="0" smtClean="0"/>
              <a:t>Follow instructions on the slides</a:t>
            </a:r>
            <a:endParaRPr lang="en-US" dirty="0"/>
          </a:p>
        </p:txBody>
      </p:sp>
      <p:pic>
        <p:nvPicPr>
          <p:cNvPr id="9" name="Picture 8"/>
          <p:cNvPicPr>
            <a:picLocks noChangeAspect="1"/>
          </p:cNvPicPr>
          <p:nvPr/>
        </p:nvPicPr>
        <p:blipFill>
          <a:blip r:embed="rId2" cstate="print">
            <a:extLst>
              <a:ext uri="{BEBA8EAE-BF5A-486C-A8C5-ECC9F3942E4B}">
                <a14:imgProps xmlns="" xmlns:a14="http://schemas.microsoft.com/office/drawing/2010/main">
                  <a14:imgLayer r:embed="rId3">
                    <a14:imgEffect>
                      <a14:backgroundRemoval t="10000" b="90000" l="10000" r="90000"/>
                    </a14:imgEffect>
                  </a14:imgLayer>
                </a14:imgProps>
              </a:ext>
            </a:extLst>
          </a:blip>
          <a:stretch>
            <a:fillRect/>
          </a:stretch>
        </p:blipFill>
        <p:spPr>
          <a:xfrm>
            <a:off x="4927600" y="0"/>
            <a:ext cx="4445000" cy="4343400"/>
          </a:xfrm>
          <a:prstGeom prst="rect">
            <a:avLst/>
          </a:prstGeom>
        </p:spPr>
      </p:pic>
    </p:spTree>
    <p:extLst>
      <p:ext uri="{BB962C8B-B14F-4D97-AF65-F5344CB8AC3E}">
        <p14:creationId xmlns="" xmlns:p14="http://schemas.microsoft.com/office/powerpoint/2010/main" val="330075235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ctrTitle"/>
          </p:nvPr>
        </p:nvSpPr>
        <p:spPr/>
        <p:txBody>
          <a:bodyPr>
            <a:normAutofit/>
          </a:bodyPr>
          <a:lstStyle/>
          <a:p>
            <a:pPr algn="l"/>
            <a:r>
              <a:rPr lang="en-US" dirty="0" smtClean="0"/>
              <a:t>Get a piece of paper and rip it out of your pad</a:t>
            </a:r>
            <a:endParaRPr lang="en-US" dirty="0"/>
          </a:p>
        </p:txBody>
      </p:sp>
      <p:sp>
        <p:nvSpPr>
          <p:cNvPr id="10" name="Subtitle 9"/>
          <p:cNvSpPr>
            <a:spLocks noGrp="1"/>
          </p:cNvSpPr>
          <p:nvPr>
            <p:ph type="subTitle" idx="1"/>
          </p:nvPr>
        </p:nvSpPr>
        <p:spPr/>
        <p:txBody>
          <a:bodyPr/>
          <a:lstStyle/>
          <a:p>
            <a:pPr algn="l"/>
            <a:endParaRPr lang="en-US" dirty="0"/>
          </a:p>
        </p:txBody>
      </p:sp>
      <p:pic>
        <p:nvPicPr>
          <p:cNvPr id="11" name="Picture 10"/>
          <p:cNvPicPr>
            <a:picLocks noChangeAspect="1"/>
          </p:cNvPicPr>
          <p:nvPr/>
        </p:nvPicPr>
        <p:blipFill rotWithShape="1">
          <a:blip r:embed="rId2" cstate="print"/>
          <a:srcRect l="16401" r="13999"/>
          <a:stretch/>
        </p:blipFill>
        <p:spPr>
          <a:xfrm>
            <a:off x="6553200" y="3321050"/>
            <a:ext cx="2209800" cy="3175000"/>
          </a:xfrm>
          <a:prstGeom prst="rect">
            <a:avLst/>
          </a:prstGeom>
        </p:spPr>
      </p:pic>
    </p:spTree>
    <p:extLst>
      <p:ext uri="{BB962C8B-B14F-4D97-AF65-F5344CB8AC3E}">
        <p14:creationId xmlns="" xmlns:p14="http://schemas.microsoft.com/office/powerpoint/2010/main" val="15491256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US" dirty="0" smtClean="0"/>
              <a:t>Turn to the person on your left (or next to you)</a:t>
            </a:r>
            <a:endParaRPr lang="en-US" dirty="0"/>
          </a:p>
        </p:txBody>
      </p:sp>
      <p:sp>
        <p:nvSpPr>
          <p:cNvPr id="6" name="Subtitle 5"/>
          <p:cNvSpPr>
            <a:spLocks noGrp="1"/>
          </p:cNvSpPr>
          <p:nvPr>
            <p:ph type="subTitle" idx="1"/>
          </p:nvPr>
        </p:nvSpPr>
        <p:spPr/>
        <p:txBody>
          <a:bodyPr/>
          <a:lstStyle/>
          <a:p>
            <a:endParaRPr lang="en-US"/>
          </a:p>
        </p:txBody>
      </p:sp>
      <p:pic>
        <p:nvPicPr>
          <p:cNvPr id="7" name="Picture 6"/>
          <p:cNvPicPr>
            <a:picLocks noChangeAspect="1"/>
          </p:cNvPicPr>
          <p:nvPr/>
        </p:nvPicPr>
        <p:blipFill>
          <a:blip r:embed="rId2" cstate="print"/>
          <a:stretch>
            <a:fillRect/>
          </a:stretch>
        </p:blipFill>
        <p:spPr>
          <a:xfrm>
            <a:off x="5384800" y="3721100"/>
            <a:ext cx="3175000" cy="2768600"/>
          </a:xfrm>
          <a:prstGeom prst="rect">
            <a:avLst/>
          </a:prstGeom>
        </p:spPr>
      </p:pic>
    </p:spTree>
    <p:extLst>
      <p:ext uri="{BB962C8B-B14F-4D97-AF65-F5344CB8AC3E}">
        <p14:creationId xmlns="" xmlns:p14="http://schemas.microsoft.com/office/powerpoint/2010/main" val="29851755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685800" y="1703387"/>
            <a:ext cx="7772400" cy="1470025"/>
          </a:xfrm>
        </p:spPr>
        <p:txBody>
          <a:bodyPr/>
          <a:lstStyle/>
          <a:p>
            <a:pPr algn="l"/>
            <a:r>
              <a:rPr lang="en-US" dirty="0" smtClean="0"/>
              <a:t>Quickly sketch your </a:t>
            </a:r>
            <a:r>
              <a:rPr lang="en-US" dirty="0" err="1" smtClean="0"/>
              <a:t>neighbour</a:t>
            </a:r>
            <a:endParaRPr lang="en-US" dirty="0"/>
          </a:p>
        </p:txBody>
      </p:sp>
      <p:pic>
        <p:nvPicPr>
          <p:cNvPr id="8" name="Picture 7"/>
          <p:cNvPicPr>
            <a:picLocks noChangeAspect="1"/>
          </p:cNvPicPr>
          <p:nvPr/>
        </p:nvPicPr>
        <p:blipFill>
          <a:blip r:embed="rId2" cstate="print"/>
          <a:stretch>
            <a:fillRect/>
          </a:stretch>
        </p:blipFill>
        <p:spPr>
          <a:xfrm>
            <a:off x="5359400" y="3908425"/>
            <a:ext cx="3478384" cy="2495740"/>
          </a:xfrm>
          <a:prstGeom prst="rect">
            <a:avLst/>
          </a:prstGeom>
        </p:spPr>
      </p:pic>
      <p:sp>
        <p:nvSpPr>
          <p:cNvPr id="9" name="Subtitle 8"/>
          <p:cNvSpPr>
            <a:spLocks noGrp="1"/>
          </p:cNvSpPr>
          <p:nvPr>
            <p:ph type="subTitle" idx="1"/>
          </p:nvPr>
        </p:nvSpPr>
        <p:spPr/>
        <p:txBody>
          <a:bodyPr/>
          <a:lstStyle/>
          <a:p>
            <a:endParaRPr lang="en-US"/>
          </a:p>
        </p:txBody>
      </p:sp>
    </p:spTree>
    <p:extLst>
      <p:ext uri="{BB962C8B-B14F-4D97-AF65-F5344CB8AC3E}">
        <p14:creationId xmlns="" xmlns:p14="http://schemas.microsoft.com/office/powerpoint/2010/main" val="337034712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4441825"/>
            <a:ext cx="7772400" cy="1470025"/>
          </a:xfrm>
        </p:spPr>
        <p:txBody>
          <a:bodyPr/>
          <a:lstStyle/>
          <a:p>
            <a:pPr algn="l"/>
            <a:r>
              <a:rPr lang="en-US" dirty="0" smtClean="0"/>
              <a:t>Show your </a:t>
            </a:r>
            <a:r>
              <a:rPr lang="en-US" dirty="0" err="1" smtClean="0"/>
              <a:t>neighbour</a:t>
            </a:r>
            <a:r>
              <a:rPr lang="en-US" dirty="0" smtClean="0"/>
              <a:t> their portrait</a:t>
            </a:r>
            <a:endParaRPr lang="en-US" dirty="0"/>
          </a:p>
        </p:txBody>
      </p:sp>
      <p:pic>
        <p:nvPicPr>
          <p:cNvPr id="7" name="Picture 6"/>
          <p:cNvPicPr>
            <a:picLocks noChangeAspect="1"/>
          </p:cNvPicPr>
          <p:nvPr/>
        </p:nvPicPr>
        <p:blipFill rotWithShape="1">
          <a:blip r:embed="rId2" cstate="print"/>
          <a:srcRect/>
          <a:stretch/>
        </p:blipFill>
        <p:spPr>
          <a:xfrm>
            <a:off x="5791200" y="431800"/>
            <a:ext cx="2667000" cy="3810000"/>
          </a:xfrm>
          <a:prstGeom prst="rect">
            <a:avLst/>
          </a:prstGeom>
        </p:spPr>
      </p:pic>
    </p:spTree>
    <p:extLst>
      <p:ext uri="{BB962C8B-B14F-4D97-AF65-F5344CB8AC3E}">
        <p14:creationId xmlns="" xmlns:p14="http://schemas.microsoft.com/office/powerpoint/2010/main" val="42763616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l"/>
            <a:r>
              <a:rPr lang="en-US" dirty="0" smtClean="0"/>
              <a:t>Say sorry</a:t>
            </a:r>
            <a:endParaRPr lang="en-US" dirty="0"/>
          </a:p>
        </p:txBody>
      </p:sp>
      <p:sp>
        <p:nvSpPr>
          <p:cNvPr id="5" name="Subtitle 4"/>
          <p:cNvSpPr>
            <a:spLocks noGrp="1"/>
          </p:cNvSpPr>
          <p:nvPr>
            <p:ph type="subTitle" idx="1"/>
          </p:nvPr>
        </p:nvSpPr>
        <p:spPr/>
        <p:txBody>
          <a:bodyPr/>
          <a:lstStyle/>
          <a:p>
            <a:endParaRPr lang="en-US"/>
          </a:p>
        </p:txBody>
      </p:sp>
      <p:pic>
        <p:nvPicPr>
          <p:cNvPr id="7" name="Picture 6"/>
          <p:cNvPicPr>
            <a:picLocks noChangeAspect="1"/>
          </p:cNvPicPr>
          <p:nvPr/>
        </p:nvPicPr>
        <p:blipFill>
          <a:blip r:embed="rId2" cstate="print"/>
          <a:stretch>
            <a:fillRect/>
          </a:stretch>
        </p:blipFill>
        <p:spPr>
          <a:xfrm>
            <a:off x="2974407" y="1709750"/>
            <a:ext cx="5803867" cy="4352900"/>
          </a:xfrm>
          <a:prstGeom prst="rect">
            <a:avLst/>
          </a:prstGeom>
        </p:spPr>
      </p:pic>
    </p:spTree>
    <p:extLst>
      <p:ext uri="{BB962C8B-B14F-4D97-AF65-F5344CB8AC3E}">
        <p14:creationId xmlns="" xmlns:p14="http://schemas.microsoft.com/office/powerpoint/2010/main" val="24027150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US" dirty="0" smtClean="0"/>
              <a:t>Crumple the paper into a ball</a:t>
            </a:r>
            <a:endParaRPr lang="en-US" dirty="0"/>
          </a:p>
        </p:txBody>
      </p:sp>
      <p:sp>
        <p:nvSpPr>
          <p:cNvPr id="5" name="Subtitle 4"/>
          <p:cNvSpPr>
            <a:spLocks noGrp="1"/>
          </p:cNvSpPr>
          <p:nvPr>
            <p:ph type="subTitle" idx="1"/>
          </p:nvPr>
        </p:nvSpPr>
        <p:spPr/>
        <p:txBody>
          <a:bodyPr/>
          <a:lstStyle/>
          <a:p>
            <a:pPr algn="l"/>
            <a:r>
              <a:rPr lang="en-US" dirty="0" smtClean="0"/>
              <a:t>Throw it at me</a:t>
            </a:r>
          </a:p>
          <a:p>
            <a:pPr algn="l"/>
            <a:endParaRPr lang="en-US" dirty="0"/>
          </a:p>
        </p:txBody>
      </p:sp>
      <p:pic>
        <p:nvPicPr>
          <p:cNvPr id="6" name="Picture 5"/>
          <p:cNvPicPr>
            <a:picLocks noChangeAspect="1"/>
          </p:cNvPicPr>
          <p:nvPr/>
        </p:nvPicPr>
        <p:blipFill>
          <a:blip r:embed="rId2" cstate="print"/>
          <a:stretch>
            <a:fillRect/>
          </a:stretch>
        </p:blipFill>
        <p:spPr>
          <a:xfrm>
            <a:off x="5689600" y="177800"/>
            <a:ext cx="3073400" cy="2297367"/>
          </a:xfrm>
          <a:prstGeom prst="rect">
            <a:avLst/>
          </a:prstGeom>
        </p:spPr>
      </p:pic>
    </p:spTree>
    <p:extLst>
      <p:ext uri="{BB962C8B-B14F-4D97-AF65-F5344CB8AC3E}">
        <p14:creationId xmlns="" xmlns:p14="http://schemas.microsoft.com/office/powerpoint/2010/main" val="22677830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Animations </a:t>
            </a:r>
            <a:endParaRPr lang="en-US" dirty="0"/>
          </a:p>
        </p:txBody>
      </p:sp>
      <p:sp>
        <p:nvSpPr>
          <p:cNvPr id="3" name="Content Placeholder 2"/>
          <p:cNvSpPr>
            <a:spLocks noGrp="1"/>
          </p:cNvSpPr>
          <p:nvPr>
            <p:ph idx="1"/>
          </p:nvPr>
        </p:nvSpPr>
        <p:spPr/>
        <p:txBody>
          <a:bodyPr/>
          <a:lstStyle/>
          <a:p>
            <a:r>
              <a:rPr lang="en-US" dirty="0" smtClean="0"/>
              <a:t>4 types</a:t>
            </a:r>
          </a:p>
          <a:p>
            <a:pPr lvl="1"/>
            <a:r>
              <a:rPr lang="en-US" dirty="0" smtClean="0"/>
              <a:t>Entrance – how something arrives on the slide</a:t>
            </a:r>
          </a:p>
          <a:p>
            <a:pPr lvl="1"/>
            <a:r>
              <a:rPr lang="en-US" dirty="0" smtClean="0"/>
              <a:t>Emphasis – draws attention to something</a:t>
            </a:r>
          </a:p>
          <a:p>
            <a:pPr lvl="1"/>
            <a:r>
              <a:rPr lang="en-US" dirty="0" smtClean="0"/>
              <a:t>Exit – how something leaves the slide</a:t>
            </a:r>
          </a:p>
          <a:p>
            <a:pPr lvl="1"/>
            <a:r>
              <a:rPr lang="en-US" dirty="0" smtClean="0"/>
              <a:t>Motion – determines a path of movement in the slide</a:t>
            </a:r>
          </a:p>
          <a:p>
            <a:r>
              <a:rPr lang="en-US" dirty="0" smtClean="0"/>
              <a:t>Animations can be </a:t>
            </a:r>
            <a:r>
              <a:rPr lang="en-US" dirty="0" err="1" smtClean="0"/>
              <a:t>customised</a:t>
            </a:r>
            <a:r>
              <a:rPr lang="en-US" dirty="0" smtClean="0"/>
              <a:t> </a:t>
            </a:r>
            <a:endParaRPr lang="en-US" dirty="0"/>
          </a:p>
        </p:txBody>
      </p:sp>
    </p:spTree>
    <p:extLst>
      <p:ext uri="{BB962C8B-B14F-4D97-AF65-F5344CB8AC3E}">
        <p14:creationId xmlns="" xmlns:p14="http://schemas.microsoft.com/office/powerpoint/2010/main" val="31150966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smtClean="0"/>
              <a:t>To animate</a:t>
            </a:r>
            <a:endParaRPr lang="en-US" dirty="0"/>
          </a:p>
        </p:txBody>
      </p:sp>
      <p:sp>
        <p:nvSpPr>
          <p:cNvPr id="3" name="Content Placeholder 2"/>
          <p:cNvSpPr>
            <a:spLocks noGrp="1"/>
          </p:cNvSpPr>
          <p:nvPr>
            <p:ph idx="1"/>
          </p:nvPr>
        </p:nvSpPr>
        <p:spPr>
          <a:xfrm>
            <a:off x="457200" y="1600200"/>
            <a:ext cx="8229600" cy="4969485"/>
          </a:xfrm>
        </p:spPr>
        <p:txBody>
          <a:bodyPr>
            <a:normAutofit/>
          </a:bodyPr>
          <a:lstStyle/>
          <a:p>
            <a:r>
              <a:rPr lang="en-US" dirty="0" smtClean="0"/>
              <a:t>Highlight part of the slide</a:t>
            </a:r>
          </a:p>
          <a:p>
            <a:pPr marL="0" indent="0">
              <a:buNone/>
            </a:pPr>
            <a:r>
              <a:rPr lang="en-US" dirty="0" smtClean="0"/>
              <a:t>    that you want to animate</a:t>
            </a:r>
          </a:p>
          <a:p>
            <a:r>
              <a:rPr lang="en-US" dirty="0" smtClean="0"/>
              <a:t>Choose ‘Animation’ tab</a:t>
            </a:r>
          </a:p>
          <a:p>
            <a:r>
              <a:rPr lang="en-US" dirty="0" smtClean="0"/>
              <a:t>Choose ‘Custom animation’ in tool bar</a:t>
            </a:r>
          </a:p>
          <a:p>
            <a:r>
              <a:rPr lang="en-US" dirty="0" smtClean="0"/>
              <a:t>Then ‘Add effect’ appears</a:t>
            </a:r>
          </a:p>
          <a:p>
            <a:pPr lvl="1"/>
            <a:r>
              <a:rPr lang="en-US" dirty="0" smtClean="0"/>
              <a:t>Choose which of the 4 types of animation you want. </a:t>
            </a:r>
          </a:p>
          <a:p>
            <a:pPr lvl="1"/>
            <a:r>
              <a:rPr lang="en-US" dirty="0" smtClean="0"/>
              <a:t>Then select what effect from submenu</a:t>
            </a:r>
          </a:p>
          <a:p>
            <a:r>
              <a:rPr lang="en-US" dirty="0" smtClean="0"/>
              <a:t>Select ‘</a:t>
            </a:r>
            <a:r>
              <a:rPr lang="en-US" dirty="0" err="1" smtClean="0"/>
              <a:t>AutoPreview</a:t>
            </a:r>
            <a:r>
              <a:rPr lang="en-US" dirty="0" smtClean="0"/>
              <a:t>’ to see the animation</a:t>
            </a:r>
            <a:endParaRPr lang="en-US" dirty="0"/>
          </a:p>
        </p:txBody>
      </p:sp>
      <p:pic>
        <p:nvPicPr>
          <p:cNvPr id="4" name="Picture 3"/>
          <p:cNvPicPr>
            <a:picLocks noChangeAspect="1"/>
          </p:cNvPicPr>
          <p:nvPr/>
        </p:nvPicPr>
        <p:blipFill>
          <a:blip r:embed="rId2" cstate="print"/>
          <a:stretch>
            <a:fillRect/>
          </a:stretch>
        </p:blipFill>
        <p:spPr>
          <a:xfrm>
            <a:off x="5248286" y="256551"/>
            <a:ext cx="3742754" cy="2687297"/>
          </a:xfrm>
          <a:prstGeom prst="rect">
            <a:avLst/>
          </a:prstGeom>
        </p:spPr>
      </p:pic>
    </p:spTree>
    <p:extLst>
      <p:ext uri="{BB962C8B-B14F-4D97-AF65-F5344CB8AC3E}">
        <p14:creationId xmlns="" xmlns:p14="http://schemas.microsoft.com/office/powerpoint/2010/main" val="57907396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adapt your effect</a:t>
            </a:r>
            <a:endParaRPr lang="en-US" dirty="0"/>
          </a:p>
        </p:txBody>
      </p:sp>
      <p:pic>
        <p:nvPicPr>
          <p:cNvPr id="4" name="Content Placeholder 3"/>
          <p:cNvPicPr>
            <a:picLocks noGrp="1" noChangeAspect="1"/>
          </p:cNvPicPr>
          <p:nvPr>
            <p:ph idx="1"/>
          </p:nvPr>
        </p:nvPicPr>
        <p:blipFill>
          <a:blip r:embed="rId2" cstate="print"/>
          <a:srcRect t="-3163" b="-3163"/>
          <a:stretch>
            <a:fillRect/>
          </a:stretch>
        </p:blipFill>
        <p:spPr/>
      </p:pic>
    </p:spTree>
    <p:extLst>
      <p:ext uri="{BB962C8B-B14F-4D97-AF65-F5344CB8AC3E}">
        <p14:creationId xmlns="" xmlns:p14="http://schemas.microsoft.com/office/powerpoint/2010/main" val="912218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Transitions</a:t>
            </a:r>
            <a:endParaRPr lang="en-US" dirty="0"/>
          </a:p>
        </p:txBody>
      </p:sp>
      <p:sp>
        <p:nvSpPr>
          <p:cNvPr id="3" name="Content Placeholder 2"/>
          <p:cNvSpPr>
            <a:spLocks noGrp="1"/>
          </p:cNvSpPr>
          <p:nvPr>
            <p:ph idx="1"/>
          </p:nvPr>
        </p:nvSpPr>
        <p:spPr/>
        <p:txBody>
          <a:bodyPr/>
          <a:lstStyle/>
          <a:p>
            <a:r>
              <a:rPr lang="en-US" dirty="0" smtClean="0"/>
              <a:t>Alters how the slides appears in the show</a:t>
            </a:r>
          </a:p>
          <a:p>
            <a:r>
              <a:rPr lang="en-US" dirty="0" smtClean="0"/>
              <a:t>Choose ‘Animations’</a:t>
            </a:r>
          </a:p>
          <a:p>
            <a:r>
              <a:rPr lang="en-US" dirty="0" smtClean="0"/>
              <a:t>Select type of transition you want</a:t>
            </a:r>
          </a:p>
          <a:p>
            <a:r>
              <a:rPr lang="en-US" dirty="0" smtClean="0"/>
              <a:t>Then set timings on the toolbar</a:t>
            </a:r>
          </a:p>
          <a:p>
            <a:pPr lvl="1"/>
            <a:r>
              <a:rPr lang="en-US" dirty="0" smtClean="0"/>
              <a:t>Select ‘on click’ or ‘mouse over’</a:t>
            </a:r>
          </a:p>
          <a:p>
            <a:pPr lvl="1"/>
            <a:r>
              <a:rPr lang="en-US" dirty="0" smtClean="0"/>
              <a:t>Timing in seconds</a:t>
            </a:r>
          </a:p>
          <a:p>
            <a:pPr lvl="1"/>
            <a:r>
              <a:rPr lang="en-US" dirty="0" smtClean="0"/>
              <a:t>Then ‘apply to all’ or just that slide</a:t>
            </a:r>
            <a:endParaRPr lang="en-US" dirty="0"/>
          </a:p>
        </p:txBody>
      </p:sp>
      <p:pic>
        <p:nvPicPr>
          <p:cNvPr id="5" name="Picture 4"/>
          <p:cNvPicPr>
            <a:picLocks noChangeAspect="1"/>
          </p:cNvPicPr>
          <p:nvPr/>
        </p:nvPicPr>
        <p:blipFill>
          <a:blip r:embed="rId2" cstate="print"/>
          <a:stretch>
            <a:fillRect/>
          </a:stretch>
        </p:blipFill>
        <p:spPr>
          <a:xfrm>
            <a:off x="945987" y="5562567"/>
            <a:ext cx="6587182" cy="995396"/>
          </a:xfrm>
          <a:prstGeom prst="rect">
            <a:avLst/>
          </a:prstGeom>
        </p:spPr>
      </p:pic>
    </p:spTree>
    <p:extLst>
      <p:ext uri="{BB962C8B-B14F-4D97-AF65-F5344CB8AC3E}">
        <p14:creationId xmlns="" xmlns:p14="http://schemas.microsoft.com/office/powerpoint/2010/main" val="3473356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Review tab</a:t>
            </a:r>
            <a:endParaRPr lang="en-US" dirty="0"/>
          </a:p>
        </p:txBody>
      </p:sp>
      <p:sp>
        <p:nvSpPr>
          <p:cNvPr id="3" name="Content Placeholder 2"/>
          <p:cNvSpPr>
            <a:spLocks noGrp="1"/>
          </p:cNvSpPr>
          <p:nvPr>
            <p:ph idx="1"/>
          </p:nvPr>
        </p:nvSpPr>
        <p:spPr/>
        <p:txBody>
          <a:bodyPr/>
          <a:lstStyle/>
          <a:p>
            <a:r>
              <a:rPr lang="en-US" dirty="0" smtClean="0"/>
              <a:t>Spelling, thesaurus </a:t>
            </a:r>
            <a:r>
              <a:rPr lang="en-US" dirty="0" err="1" smtClean="0"/>
              <a:t>etc</a:t>
            </a:r>
            <a:endParaRPr lang="en-US" dirty="0"/>
          </a:p>
        </p:txBody>
      </p:sp>
      <p:pic>
        <p:nvPicPr>
          <p:cNvPr id="5" name="Picture 4"/>
          <p:cNvPicPr>
            <a:picLocks noChangeAspect="1"/>
          </p:cNvPicPr>
          <p:nvPr/>
        </p:nvPicPr>
        <p:blipFill rotWithShape="1">
          <a:blip r:embed="rId2" cstate="print"/>
          <a:srcRect b="46726"/>
          <a:stretch/>
        </p:blipFill>
        <p:spPr>
          <a:xfrm>
            <a:off x="248730" y="2834918"/>
            <a:ext cx="8675324" cy="2899056"/>
          </a:xfrm>
          <a:prstGeom prst="rect">
            <a:avLst/>
          </a:prstGeom>
        </p:spPr>
      </p:pic>
    </p:spTree>
    <p:extLst>
      <p:ext uri="{BB962C8B-B14F-4D97-AF65-F5344CB8AC3E}">
        <p14:creationId xmlns="" xmlns:p14="http://schemas.microsoft.com/office/powerpoint/2010/main" val="3154700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Viewing your slides</a:t>
            </a:r>
            <a:endParaRPr lang="en-US" dirty="0"/>
          </a:p>
        </p:txBody>
      </p:sp>
      <p:sp>
        <p:nvSpPr>
          <p:cNvPr id="3" name="Content Placeholder 2"/>
          <p:cNvSpPr>
            <a:spLocks noGrp="1"/>
          </p:cNvSpPr>
          <p:nvPr>
            <p:ph idx="1"/>
          </p:nvPr>
        </p:nvSpPr>
        <p:spPr/>
        <p:txBody>
          <a:bodyPr/>
          <a:lstStyle/>
          <a:p>
            <a:r>
              <a:rPr lang="en-US" dirty="0" smtClean="0"/>
              <a:t>Normal – with or without side bar</a:t>
            </a:r>
          </a:p>
          <a:p>
            <a:r>
              <a:rPr lang="en-US" dirty="0" smtClean="0"/>
              <a:t>Sorter – view of all at the same time</a:t>
            </a:r>
          </a:p>
          <a:p>
            <a:r>
              <a:rPr lang="en-US" dirty="0" smtClean="0"/>
              <a:t>Slide show – as a show</a:t>
            </a:r>
            <a:endParaRPr lang="en-US" dirty="0"/>
          </a:p>
        </p:txBody>
      </p:sp>
      <p:pic>
        <p:nvPicPr>
          <p:cNvPr id="4" name="Picture 3"/>
          <p:cNvPicPr>
            <a:picLocks noChangeAspect="1"/>
          </p:cNvPicPr>
          <p:nvPr/>
        </p:nvPicPr>
        <p:blipFill>
          <a:blip r:embed="rId2" cstate="print"/>
          <a:stretch>
            <a:fillRect/>
          </a:stretch>
        </p:blipFill>
        <p:spPr>
          <a:xfrm>
            <a:off x="5106015" y="3719522"/>
            <a:ext cx="3472605" cy="2843510"/>
          </a:xfrm>
          <a:prstGeom prst="rect">
            <a:avLst/>
          </a:prstGeom>
        </p:spPr>
      </p:pic>
    </p:spTree>
    <p:extLst>
      <p:ext uri="{BB962C8B-B14F-4D97-AF65-F5344CB8AC3E}">
        <p14:creationId xmlns="" xmlns:p14="http://schemas.microsoft.com/office/powerpoint/2010/main" val="35208697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Save as…</a:t>
            </a:r>
            <a:endParaRPr lang="en-US" dirty="0"/>
          </a:p>
        </p:txBody>
      </p:sp>
      <p:sp>
        <p:nvSpPr>
          <p:cNvPr id="3" name="Content Placeholder 2"/>
          <p:cNvSpPr>
            <a:spLocks noGrp="1"/>
          </p:cNvSpPr>
          <p:nvPr>
            <p:ph idx="1"/>
          </p:nvPr>
        </p:nvSpPr>
        <p:spPr/>
        <p:txBody>
          <a:bodyPr/>
          <a:lstStyle/>
          <a:p>
            <a:r>
              <a:rPr lang="en-US" dirty="0" smtClean="0"/>
              <a:t>Save as PP</a:t>
            </a:r>
          </a:p>
          <a:p>
            <a:r>
              <a:rPr lang="en-US" dirty="0" smtClean="0"/>
              <a:t>Save as ‘show’</a:t>
            </a:r>
          </a:p>
          <a:p>
            <a:r>
              <a:rPr lang="en-US" dirty="0" smtClean="0"/>
              <a:t>Save as pictures – Jpeg (add in)</a:t>
            </a:r>
            <a:endParaRPr lang="en-US" dirty="0"/>
          </a:p>
        </p:txBody>
      </p:sp>
    </p:spTree>
    <p:extLst>
      <p:ext uri="{BB962C8B-B14F-4D97-AF65-F5344CB8AC3E}">
        <p14:creationId xmlns="" xmlns:p14="http://schemas.microsoft.com/office/powerpoint/2010/main" val="234883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lstStyle/>
          <a:p>
            <a:r>
              <a:rPr lang="en-GB" dirty="0" smtClean="0"/>
              <a:t>Presenting material is a necessary skill these days both in academia and employment</a:t>
            </a:r>
          </a:p>
          <a:p>
            <a:r>
              <a:rPr lang="en-GB" dirty="0" smtClean="0"/>
              <a:t>To present using PowerPoint follow the ABC of presentations</a:t>
            </a:r>
          </a:p>
          <a:p>
            <a:r>
              <a:rPr lang="en-GB" dirty="0" smtClean="0"/>
              <a:t>Using PowerPoint effectively means </a:t>
            </a:r>
            <a:r>
              <a:rPr lang="en-GB" smtClean="0"/>
              <a:t>being accurate, brief </a:t>
            </a:r>
            <a:r>
              <a:rPr lang="en-GB" dirty="0" smtClean="0"/>
              <a:t>and clear</a:t>
            </a:r>
          </a:p>
          <a:p>
            <a:endParaRPr lang="en-GB" dirty="0"/>
          </a:p>
        </p:txBody>
      </p:sp>
    </p:spTree>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 Black ">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
  <a:themeElements>
    <a:clrScheme name="Custom 12">
      <a:dk1>
        <a:sysClr val="windowText" lastClr="000000"/>
      </a:dk1>
      <a:lt1>
        <a:sysClr val="window" lastClr="FFFFFF"/>
      </a:lt1>
      <a:dk2>
        <a:srgbClr val="775F55"/>
      </a:dk2>
      <a:lt2>
        <a:srgbClr val="EBDDC3"/>
      </a:lt2>
      <a:accent1>
        <a:srgbClr val="FA6CE9"/>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601</TotalTime>
  <Words>1163</Words>
  <Application>Microsoft Office PowerPoint</Application>
  <PresentationFormat>On-screen Show (4:3)</PresentationFormat>
  <Paragraphs>160</Paragraphs>
  <Slides>33</Slides>
  <Notes>8</Notes>
  <HiddenSlides>0</HiddenSlides>
  <MMClips>0</MMClips>
  <ScaleCrop>false</ScaleCrop>
  <HeadingPairs>
    <vt:vector size="4" baseType="variant">
      <vt:variant>
        <vt:lpstr>Theme</vt:lpstr>
      </vt:variant>
      <vt:variant>
        <vt:i4>2</vt:i4>
      </vt:variant>
      <vt:variant>
        <vt:lpstr>Slide Titles</vt:lpstr>
      </vt:variant>
      <vt:variant>
        <vt:i4>33</vt:i4>
      </vt:variant>
    </vt:vector>
  </HeadingPairs>
  <TitlesOfParts>
    <vt:vector size="35" baseType="lpstr">
      <vt:lpstr> Black </vt:lpstr>
      <vt:lpstr>Metro</vt:lpstr>
      <vt:lpstr>Doing Presentations</vt:lpstr>
      <vt:lpstr>Today’s class</vt:lpstr>
      <vt:lpstr>The aim of your presentation</vt:lpstr>
      <vt:lpstr>The ABC of presenting</vt:lpstr>
      <vt:lpstr>Making your PowerPoint </vt:lpstr>
      <vt:lpstr>Before the presentation</vt:lpstr>
      <vt:lpstr>During the presentation</vt:lpstr>
      <vt:lpstr>Presenting yourself</vt:lpstr>
      <vt:lpstr>Making a PowerPoint presentation</vt:lpstr>
      <vt:lpstr>The tool bar</vt:lpstr>
      <vt:lpstr>New slide and slide types</vt:lpstr>
      <vt:lpstr>Choosing a theme</vt:lpstr>
      <vt:lpstr>Colours and fonts</vt:lpstr>
      <vt:lpstr>Backgrounds </vt:lpstr>
      <vt:lpstr>Inserting pictures </vt:lpstr>
      <vt:lpstr>Inserting more info</vt:lpstr>
      <vt:lpstr>Lists </vt:lpstr>
      <vt:lpstr>Charts:  putting data from Excel into PP</vt:lpstr>
      <vt:lpstr>Activity</vt:lpstr>
      <vt:lpstr>Get a piece of paper and rip it out of your pad</vt:lpstr>
      <vt:lpstr>Turn to the person on your left (or next to you)</vt:lpstr>
      <vt:lpstr>Quickly sketch your neighbour</vt:lpstr>
      <vt:lpstr>Show your neighbour their portrait</vt:lpstr>
      <vt:lpstr>Say sorry</vt:lpstr>
      <vt:lpstr>Crumple the paper into a ball</vt:lpstr>
      <vt:lpstr>Animations </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Making a PowerPoint presentation</dc:title>
  <dc:creator>Luci Attala</dc:creator>
  <cp:lastModifiedBy>Sa025</cp:lastModifiedBy>
  <cp:revision>27</cp:revision>
  <dcterms:created xsi:type="dcterms:W3CDTF">2011-11-09T19:33:19Z</dcterms:created>
  <dcterms:modified xsi:type="dcterms:W3CDTF">2012-11-02T09:38:16Z</dcterms:modified>
</cp:coreProperties>
</file>