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8" r:id="rId1"/>
  </p:sldMasterIdLst>
  <p:notesMasterIdLst>
    <p:notesMasterId r:id="rId14"/>
  </p:notesMasterIdLst>
  <p:sldIdLst>
    <p:sldId id="256" r:id="rId2"/>
    <p:sldId id="265" r:id="rId3"/>
    <p:sldId id="270" r:id="rId4"/>
    <p:sldId id="274" r:id="rId5"/>
    <p:sldId id="268" r:id="rId6"/>
    <p:sldId id="273" r:id="rId7"/>
    <p:sldId id="272" r:id="rId8"/>
    <p:sldId id="277" r:id="rId9"/>
    <p:sldId id="259" r:id="rId10"/>
    <p:sldId id="275" r:id="rId11"/>
    <p:sldId id="276" r:id="rId12"/>
    <p:sldId id="263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99"/>
    <a:srgbClr val="C5733B"/>
    <a:srgbClr val="B56E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ED9D32-37B7-487D-B44A-4F996BB1FF69}" v="523" dt="2020-07-18T12:50:22.0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99" autoAdjust="0"/>
    <p:restoredTop sz="85625" autoAdjust="0"/>
  </p:normalViewPr>
  <p:slideViewPr>
    <p:cSldViewPr snapToGrid="0">
      <p:cViewPr varScale="1">
        <p:scale>
          <a:sx n="62" d="100"/>
          <a:sy n="62" d="100"/>
        </p:scale>
        <p:origin x="792" y="3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son Lim" userId="37054975e57cdb64" providerId="LiveId" clId="{0CED9D32-37B7-487D-B44A-4F996BB1FF69}"/>
    <pc:docChg chg="undo custSel mod addSld modSld sldOrd">
      <pc:chgData name="Jason Lim" userId="37054975e57cdb64" providerId="LiveId" clId="{0CED9D32-37B7-487D-B44A-4F996BB1FF69}" dt="2020-07-18T12:50:22.029" v="3993" actId="20577"/>
      <pc:docMkLst>
        <pc:docMk/>
      </pc:docMkLst>
      <pc:sldChg chg="addSp delSp modSp mod">
        <pc:chgData name="Jason Lim" userId="37054975e57cdb64" providerId="LiveId" clId="{0CED9D32-37B7-487D-B44A-4F996BB1FF69}" dt="2020-07-18T04:21:56.904" v="3414" actId="14100"/>
        <pc:sldMkLst>
          <pc:docMk/>
          <pc:sldMk cId="284527498" sldId="256"/>
        </pc:sldMkLst>
        <pc:spChg chg="mod">
          <ac:chgData name="Jason Lim" userId="37054975e57cdb64" providerId="LiveId" clId="{0CED9D32-37B7-487D-B44A-4F996BB1FF69}" dt="2020-07-18T04:21:56.904" v="3414" actId="14100"/>
          <ac:spMkLst>
            <pc:docMk/>
            <pc:sldMk cId="284527498" sldId="256"/>
            <ac:spMk id="2" creationId="{00000000-0000-0000-0000-000000000000}"/>
          </ac:spMkLst>
        </pc:spChg>
        <pc:spChg chg="del mod">
          <ac:chgData name="Jason Lim" userId="37054975e57cdb64" providerId="LiveId" clId="{0CED9D32-37B7-487D-B44A-4F996BB1FF69}" dt="2020-07-18T04:21:33.604" v="3410" actId="478"/>
          <ac:spMkLst>
            <pc:docMk/>
            <pc:sldMk cId="284527498" sldId="256"/>
            <ac:spMk id="3" creationId="{00000000-0000-0000-0000-000000000000}"/>
          </ac:spMkLst>
        </pc:spChg>
        <pc:spChg chg="add del mod">
          <ac:chgData name="Jason Lim" userId="37054975e57cdb64" providerId="LiveId" clId="{0CED9D32-37B7-487D-B44A-4F996BB1FF69}" dt="2020-07-18T04:21:35.630" v="3411" actId="478"/>
          <ac:spMkLst>
            <pc:docMk/>
            <pc:sldMk cId="284527498" sldId="256"/>
            <ac:spMk id="5" creationId="{982D36CA-595C-4FB4-8555-FD7DBEA754F1}"/>
          </ac:spMkLst>
        </pc:spChg>
      </pc:sldChg>
      <pc:sldChg chg="modSp mod modNotesTx">
        <pc:chgData name="Jason Lim" userId="37054975e57cdb64" providerId="LiveId" clId="{0CED9D32-37B7-487D-B44A-4F996BB1FF69}" dt="2020-07-18T05:18:33.263" v="3466" actId="20577"/>
        <pc:sldMkLst>
          <pc:docMk/>
          <pc:sldMk cId="1004884669" sldId="259"/>
        </pc:sldMkLst>
        <pc:spChg chg="mod">
          <ac:chgData name="Jason Lim" userId="37054975e57cdb64" providerId="LiveId" clId="{0CED9D32-37B7-487D-B44A-4F996BB1FF69}" dt="2020-07-17T13:19:17.900" v="1780" actId="20577"/>
          <ac:spMkLst>
            <pc:docMk/>
            <pc:sldMk cId="1004884669" sldId="259"/>
            <ac:spMk id="4" creationId="{00000000-0000-0000-0000-000000000000}"/>
          </ac:spMkLst>
        </pc:spChg>
        <pc:spChg chg="mod">
          <ac:chgData name="Jason Lim" userId="37054975e57cdb64" providerId="LiveId" clId="{0CED9D32-37B7-487D-B44A-4F996BB1FF69}" dt="2020-07-17T13:19:41.052" v="1817" actId="6549"/>
          <ac:spMkLst>
            <pc:docMk/>
            <pc:sldMk cId="1004884669" sldId="259"/>
            <ac:spMk id="5" creationId="{00000000-0000-0000-0000-000000000000}"/>
          </ac:spMkLst>
        </pc:spChg>
        <pc:spChg chg="mod">
          <ac:chgData name="Jason Lim" userId="37054975e57cdb64" providerId="LiveId" clId="{0CED9D32-37B7-487D-B44A-4F996BB1FF69}" dt="2020-07-17T13:19:56.969" v="1833" actId="20577"/>
          <ac:spMkLst>
            <pc:docMk/>
            <pc:sldMk cId="1004884669" sldId="259"/>
            <ac:spMk id="6" creationId="{00000000-0000-0000-0000-000000000000}"/>
          </ac:spMkLst>
        </pc:spChg>
        <pc:spChg chg="mod">
          <ac:chgData name="Jason Lim" userId="37054975e57cdb64" providerId="LiveId" clId="{0CED9D32-37B7-487D-B44A-4F996BB1FF69}" dt="2020-07-17T13:20:17.862" v="1855" actId="20577"/>
          <ac:spMkLst>
            <pc:docMk/>
            <pc:sldMk cId="1004884669" sldId="259"/>
            <ac:spMk id="17" creationId="{00000000-0000-0000-0000-000000000000}"/>
          </ac:spMkLst>
        </pc:spChg>
        <pc:spChg chg="mod">
          <ac:chgData name="Jason Lim" userId="37054975e57cdb64" providerId="LiveId" clId="{0CED9D32-37B7-487D-B44A-4F996BB1FF69}" dt="2020-07-16T13:13:03.151" v="1184" actId="20577"/>
          <ac:spMkLst>
            <pc:docMk/>
            <pc:sldMk cId="1004884669" sldId="259"/>
            <ac:spMk id="19" creationId="{00000000-0000-0000-0000-000000000000}"/>
          </ac:spMkLst>
        </pc:spChg>
        <pc:spChg chg="mod">
          <ac:chgData name="Jason Lim" userId="37054975e57cdb64" providerId="LiveId" clId="{0CED9D32-37B7-487D-B44A-4F996BB1FF69}" dt="2020-07-17T14:37:54.472" v="2001" actId="20577"/>
          <ac:spMkLst>
            <pc:docMk/>
            <pc:sldMk cId="1004884669" sldId="259"/>
            <ac:spMk id="26" creationId="{00000000-0000-0000-0000-000000000000}"/>
          </ac:spMkLst>
        </pc:spChg>
        <pc:spChg chg="mod">
          <ac:chgData name="Jason Lim" userId="37054975e57cdb64" providerId="LiveId" clId="{0CED9D32-37B7-487D-B44A-4F996BB1FF69}" dt="2020-07-16T13:13:48.413" v="1195" actId="20577"/>
          <ac:spMkLst>
            <pc:docMk/>
            <pc:sldMk cId="1004884669" sldId="259"/>
            <ac:spMk id="28" creationId="{00000000-0000-0000-0000-000000000000}"/>
          </ac:spMkLst>
        </pc:spChg>
        <pc:spChg chg="mod">
          <ac:chgData name="Jason Lim" userId="37054975e57cdb64" providerId="LiveId" clId="{0CED9D32-37B7-487D-B44A-4F996BB1FF69}" dt="2020-07-17T13:47:03.937" v="1922" actId="255"/>
          <ac:spMkLst>
            <pc:docMk/>
            <pc:sldMk cId="1004884669" sldId="259"/>
            <ac:spMk id="36" creationId="{00000000-0000-0000-0000-000000000000}"/>
          </ac:spMkLst>
        </pc:spChg>
        <pc:spChg chg="mod">
          <ac:chgData name="Jason Lim" userId="37054975e57cdb64" providerId="LiveId" clId="{0CED9D32-37B7-487D-B44A-4F996BB1FF69}" dt="2020-07-17T13:46:52.121" v="1921" actId="1035"/>
          <ac:spMkLst>
            <pc:docMk/>
            <pc:sldMk cId="1004884669" sldId="259"/>
            <ac:spMk id="37" creationId="{00000000-0000-0000-0000-000000000000}"/>
          </ac:spMkLst>
        </pc:spChg>
        <pc:spChg chg="mod">
          <ac:chgData name="Jason Lim" userId="37054975e57cdb64" providerId="LiveId" clId="{0CED9D32-37B7-487D-B44A-4F996BB1FF69}" dt="2020-07-17T13:48:18.540" v="1950" actId="20577"/>
          <ac:spMkLst>
            <pc:docMk/>
            <pc:sldMk cId="1004884669" sldId="259"/>
            <ac:spMk id="39" creationId="{00000000-0000-0000-0000-000000000000}"/>
          </ac:spMkLst>
        </pc:spChg>
        <pc:spChg chg="mod">
          <ac:chgData name="Jason Lim" userId="37054975e57cdb64" providerId="LiveId" clId="{0CED9D32-37B7-487D-B44A-4F996BB1FF69}" dt="2020-07-17T13:48:27.195" v="1953" actId="1036"/>
          <ac:spMkLst>
            <pc:docMk/>
            <pc:sldMk cId="1004884669" sldId="259"/>
            <ac:spMk id="40" creationId="{00000000-0000-0000-0000-000000000000}"/>
          </ac:spMkLst>
        </pc:spChg>
        <pc:spChg chg="mod">
          <ac:chgData name="Jason Lim" userId="37054975e57cdb64" providerId="LiveId" clId="{0CED9D32-37B7-487D-B44A-4F996BB1FF69}" dt="2020-07-17T13:17:56.208" v="1733" actId="6549"/>
          <ac:spMkLst>
            <pc:docMk/>
            <pc:sldMk cId="1004884669" sldId="259"/>
            <ac:spMk id="55" creationId="{00000000-0000-0000-0000-000000000000}"/>
          </ac:spMkLst>
        </pc:spChg>
        <pc:spChg chg="mod">
          <ac:chgData name="Jason Lim" userId="37054975e57cdb64" providerId="LiveId" clId="{0CED9D32-37B7-487D-B44A-4F996BB1FF69}" dt="2020-07-17T13:18:34.785" v="1754" actId="6549"/>
          <ac:spMkLst>
            <pc:docMk/>
            <pc:sldMk cId="1004884669" sldId="259"/>
            <ac:spMk id="56" creationId="{00000000-0000-0000-0000-000000000000}"/>
          </ac:spMkLst>
        </pc:spChg>
        <pc:spChg chg="mod">
          <ac:chgData name="Jason Lim" userId="37054975e57cdb64" providerId="LiveId" clId="{0CED9D32-37B7-487D-B44A-4F996BB1FF69}" dt="2020-07-17T13:19:08.495" v="1765" actId="6549"/>
          <ac:spMkLst>
            <pc:docMk/>
            <pc:sldMk cId="1004884669" sldId="259"/>
            <ac:spMk id="57" creationId="{00000000-0000-0000-0000-000000000000}"/>
          </ac:spMkLst>
        </pc:spChg>
        <pc:grpChg chg="mod">
          <ac:chgData name="Jason Lim" userId="37054975e57cdb64" providerId="LiveId" clId="{0CED9D32-37B7-487D-B44A-4F996BB1FF69}" dt="2020-07-16T13:14:36.202" v="1197" actId="1076"/>
          <ac:grpSpMkLst>
            <pc:docMk/>
            <pc:sldMk cId="1004884669" sldId="259"/>
            <ac:grpSpMk id="21" creationId="{00000000-0000-0000-0000-000000000000}"/>
          </ac:grpSpMkLst>
        </pc:grpChg>
        <pc:grpChg chg="mod">
          <ac:chgData name="Jason Lim" userId="37054975e57cdb64" providerId="LiveId" clId="{0CED9D32-37B7-487D-B44A-4F996BB1FF69}" dt="2020-07-16T13:16:00.342" v="1218" actId="14100"/>
          <ac:grpSpMkLst>
            <pc:docMk/>
            <pc:sldMk cId="1004884669" sldId="259"/>
            <ac:grpSpMk id="22" creationId="{00000000-0000-0000-0000-000000000000}"/>
          </ac:grpSpMkLst>
        </pc:grpChg>
        <pc:grpChg chg="mod">
          <ac:chgData name="Jason Lim" userId="37054975e57cdb64" providerId="LiveId" clId="{0CED9D32-37B7-487D-B44A-4F996BB1FF69}" dt="2020-07-17T13:46:25.378" v="1889" actId="14100"/>
          <ac:grpSpMkLst>
            <pc:docMk/>
            <pc:sldMk cId="1004884669" sldId="259"/>
            <ac:grpSpMk id="33" creationId="{00000000-0000-0000-0000-000000000000}"/>
          </ac:grpSpMkLst>
        </pc:grpChg>
        <pc:grpChg chg="mod">
          <ac:chgData name="Jason Lim" userId="37054975e57cdb64" providerId="LiveId" clId="{0CED9D32-37B7-487D-B44A-4F996BB1FF69}" dt="2020-07-16T13:15:33.026" v="1215" actId="1037"/>
          <ac:grpSpMkLst>
            <pc:docMk/>
            <pc:sldMk cId="1004884669" sldId="259"/>
            <ac:grpSpMk id="52" creationId="{00000000-0000-0000-0000-000000000000}"/>
          </ac:grpSpMkLst>
        </pc:grpChg>
      </pc:sldChg>
      <pc:sldChg chg="addSp delSp mod">
        <pc:chgData name="Jason Lim" userId="37054975e57cdb64" providerId="LiveId" clId="{0CED9D32-37B7-487D-B44A-4F996BB1FF69}" dt="2020-07-16T13:37:18.604" v="1465" actId="22"/>
        <pc:sldMkLst>
          <pc:docMk/>
          <pc:sldMk cId="190373850" sldId="263"/>
        </pc:sldMkLst>
        <pc:spChg chg="add del">
          <ac:chgData name="Jason Lim" userId="37054975e57cdb64" providerId="LiveId" clId="{0CED9D32-37B7-487D-B44A-4F996BB1FF69}" dt="2020-07-16T13:37:18.604" v="1465" actId="22"/>
          <ac:spMkLst>
            <pc:docMk/>
            <pc:sldMk cId="190373850" sldId="263"/>
            <ac:spMk id="4" creationId="{98C5991B-6FC1-4C97-93A5-4C6EFA4A8666}"/>
          </ac:spMkLst>
        </pc:spChg>
      </pc:sldChg>
      <pc:sldChg chg="modSp mod">
        <pc:chgData name="Jason Lim" userId="37054975e57cdb64" providerId="LiveId" clId="{0CED9D32-37B7-487D-B44A-4F996BB1FF69}" dt="2020-07-18T03:22:45.217" v="3388" actId="20577"/>
        <pc:sldMkLst>
          <pc:docMk/>
          <pc:sldMk cId="2142326290" sldId="265"/>
        </pc:sldMkLst>
        <pc:spChg chg="mod">
          <ac:chgData name="Jason Lim" userId="37054975e57cdb64" providerId="LiveId" clId="{0CED9D32-37B7-487D-B44A-4F996BB1FF69}" dt="2020-07-18T03:22:45.217" v="3388" actId="20577"/>
          <ac:spMkLst>
            <pc:docMk/>
            <pc:sldMk cId="2142326290" sldId="265"/>
            <ac:spMk id="3" creationId="{00000000-0000-0000-0000-000000000000}"/>
          </ac:spMkLst>
        </pc:spChg>
      </pc:sldChg>
      <pc:sldChg chg="modSp">
        <pc:chgData name="Jason Lim" userId="37054975e57cdb64" providerId="LiveId" clId="{0CED9D32-37B7-487D-B44A-4F996BB1FF69}" dt="2020-07-18T03:59:30.322" v="3409" actId="20577"/>
        <pc:sldMkLst>
          <pc:docMk/>
          <pc:sldMk cId="3812798782" sldId="268"/>
        </pc:sldMkLst>
        <pc:graphicFrameChg chg="mod">
          <ac:chgData name="Jason Lim" userId="37054975e57cdb64" providerId="LiveId" clId="{0CED9D32-37B7-487D-B44A-4F996BB1FF69}" dt="2020-07-18T03:59:30.322" v="3409" actId="20577"/>
          <ac:graphicFrameMkLst>
            <pc:docMk/>
            <pc:sldMk cId="3812798782" sldId="268"/>
            <ac:graphicFrameMk id="6" creationId="{00000000-0000-0000-0000-000000000000}"/>
          </ac:graphicFrameMkLst>
        </pc:graphicFrameChg>
      </pc:sldChg>
      <pc:sldChg chg="addSp delSp modSp mod setBg">
        <pc:chgData name="Jason Lim" userId="37054975e57cdb64" providerId="LiveId" clId="{0CED9D32-37B7-487D-B44A-4F996BB1FF69}" dt="2020-07-17T16:24:15.729" v="2983" actId="20577"/>
        <pc:sldMkLst>
          <pc:docMk/>
          <pc:sldMk cId="2595595996" sldId="270"/>
        </pc:sldMkLst>
        <pc:spChg chg="mod">
          <ac:chgData name="Jason Lim" userId="37054975e57cdb64" providerId="LiveId" clId="{0CED9D32-37B7-487D-B44A-4F996BB1FF69}" dt="2020-07-15T14:47:35.319" v="13" actId="26606"/>
          <ac:spMkLst>
            <pc:docMk/>
            <pc:sldMk cId="2595595996" sldId="270"/>
            <ac:spMk id="2" creationId="{00000000-0000-0000-0000-000000000000}"/>
          </ac:spMkLst>
        </pc:spChg>
        <pc:spChg chg="mod">
          <ac:chgData name="Jason Lim" userId="37054975e57cdb64" providerId="LiveId" clId="{0CED9D32-37B7-487D-B44A-4F996BB1FF69}" dt="2020-07-17T16:24:15.729" v="2983" actId="20577"/>
          <ac:spMkLst>
            <pc:docMk/>
            <pc:sldMk cId="2595595996" sldId="270"/>
            <ac:spMk id="7" creationId="{00000000-0000-0000-0000-000000000000}"/>
          </ac:spMkLst>
        </pc:spChg>
        <pc:spChg chg="add del">
          <ac:chgData name="Jason Lim" userId="37054975e57cdb64" providerId="LiveId" clId="{0CED9D32-37B7-487D-B44A-4F996BB1FF69}" dt="2020-07-15T14:47:35.319" v="13" actId="26606"/>
          <ac:spMkLst>
            <pc:docMk/>
            <pc:sldMk cId="2595595996" sldId="270"/>
            <ac:spMk id="14" creationId="{4038CB10-1F5C-4D54-9DF7-12586DE5B007}"/>
          </ac:spMkLst>
        </pc:spChg>
        <pc:spChg chg="add del">
          <ac:chgData name="Jason Lim" userId="37054975e57cdb64" providerId="LiveId" clId="{0CED9D32-37B7-487D-B44A-4F996BB1FF69}" dt="2020-07-15T14:47:35.319" v="13" actId="26606"/>
          <ac:spMkLst>
            <pc:docMk/>
            <pc:sldMk cId="2595595996" sldId="270"/>
            <ac:spMk id="16" creationId="{73ED6512-6858-4552-B699-9A97FE9A4EA2}"/>
          </ac:spMkLst>
        </pc:spChg>
        <pc:picChg chg="mod">
          <ac:chgData name="Jason Lim" userId="37054975e57cdb64" providerId="LiveId" clId="{0CED9D32-37B7-487D-B44A-4F996BB1FF69}" dt="2020-07-15T14:47:35.319" v="13" actId="26606"/>
          <ac:picMkLst>
            <pc:docMk/>
            <pc:sldMk cId="2595595996" sldId="270"/>
            <ac:picMk id="6" creationId="{00000000-0000-0000-0000-000000000000}"/>
          </ac:picMkLst>
        </pc:picChg>
        <pc:cxnChg chg="add del">
          <ac:chgData name="Jason Lim" userId="37054975e57cdb64" providerId="LiveId" clId="{0CED9D32-37B7-487D-B44A-4F996BB1FF69}" dt="2020-07-15T14:47:35.319" v="13" actId="26606"/>
          <ac:cxnSpMkLst>
            <pc:docMk/>
            <pc:sldMk cId="2595595996" sldId="270"/>
            <ac:cxnSpMk id="12" creationId="{15F1CC53-719A-4763-BF30-5E25A63CEF3C}"/>
          </ac:cxnSpMkLst>
        </pc:cxnChg>
      </pc:sldChg>
      <pc:sldChg chg="modSp mod modNotesTx">
        <pc:chgData name="Jason Lim" userId="37054975e57cdb64" providerId="LiveId" clId="{0CED9D32-37B7-487D-B44A-4F996BB1FF69}" dt="2020-07-18T05:19:07.571" v="3467" actId="20577"/>
        <pc:sldMkLst>
          <pc:docMk/>
          <pc:sldMk cId="1707028782" sldId="272"/>
        </pc:sldMkLst>
        <pc:spChg chg="mod">
          <ac:chgData name="Jason Lim" userId="37054975e57cdb64" providerId="LiveId" clId="{0CED9D32-37B7-487D-B44A-4F996BB1FF69}" dt="2020-07-18T05:14:18.519" v="3415" actId="255"/>
          <ac:spMkLst>
            <pc:docMk/>
            <pc:sldMk cId="1707028782" sldId="272"/>
            <ac:spMk id="7" creationId="{5A1EAF0E-B506-46B3-9D92-B494E7C26DB5}"/>
          </ac:spMkLst>
        </pc:spChg>
        <pc:spChg chg="mod">
          <ac:chgData name="Jason Lim" userId="37054975e57cdb64" providerId="LiveId" clId="{0CED9D32-37B7-487D-B44A-4F996BB1FF69}" dt="2020-07-18T05:15:23.507" v="3465" actId="20577"/>
          <ac:spMkLst>
            <pc:docMk/>
            <pc:sldMk cId="1707028782" sldId="272"/>
            <ac:spMk id="9" creationId="{C5FEE35B-6D78-4866-9101-40BA78811766}"/>
          </ac:spMkLst>
        </pc:spChg>
        <pc:picChg chg="mod">
          <ac:chgData name="Jason Lim" userId="37054975e57cdb64" providerId="LiveId" clId="{0CED9D32-37B7-487D-B44A-4F996BB1FF69}" dt="2020-07-17T13:16:46.440" v="1714" actId="1035"/>
          <ac:picMkLst>
            <pc:docMk/>
            <pc:sldMk cId="1707028782" sldId="272"/>
            <ac:picMk id="8" creationId="{66B1F6E0-36FB-4843-B003-12A77C51EC92}"/>
          </ac:picMkLst>
        </pc:picChg>
      </pc:sldChg>
      <pc:sldChg chg="modSp mod modNotesTx">
        <pc:chgData name="Jason Lim" userId="37054975e57cdb64" providerId="LiveId" clId="{0CED9D32-37B7-487D-B44A-4F996BB1FF69}" dt="2020-07-18T11:24:30.435" v="3482"/>
        <pc:sldMkLst>
          <pc:docMk/>
          <pc:sldMk cId="1399314064" sldId="273"/>
        </pc:sldMkLst>
        <pc:spChg chg="mod">
          <ac:chgData name="Jason Lim" userId="37054975e57cdb64" providerId="LiveId" clId="{0CED9D32-37B7-487D-B44A-4F996BB1FF69}" dt="2020-07-16T13:23:42.784" v="1281" actId="20577"/>
          <ac:spMkLst>
            <pc:docMk/>
            <pc:sldMk cId="1399314064" sldId="273"/>
            <ac:spMk id="2" creationId="{00000000-0000-0000-0000-000000000000}"/>
          </ac:spMkLst>
        </pc:spChg>
        <pc:graphicFrameChg chg="mod">
          <ac:chgData name="Jason Lim" userId="37054975e57cdb64" providerId="LiveId" clId="{0CED9D32-37B7-487D-B44A-4F996BB1FF69}" dt="2020-07-18T11:24:30.435" v="3482"/>
          <ac:graphicFrameMkLst>
            <pc:docMk/>
            <pc:sldMk cId="1399314064" sldId="273"/>
            <ac:graphicFrameMk id="7" creationId="{009B5E4F-EDA5-4B84-A950-C36108587973}"/>
          </ac:graphicFrameMkLst>
        </pc:graphicFrameChg>
      </pc:sldChg>
      <pc:sldChg chg="addSp delSp modSp add mod">
        <pc:chgData name="Jason Lim" userId="37054975e57cdb64" providerId="LiveId" clId="{0CED9D32-37B7-487D-B44A-4F996BB1FF69}" dt="2020-07-18T03:41:25.822" v="3390" actId="122"/>
        <pc:sldMkLst>
          <pc:docMk/>
          <pc:sldMk cId="3322962823" sldId="274"/>
        </pc:sldMkLst>
        <pc:spChg chg="mod">
          <ac:chgData name="Jason Lim" userId="37054975e57cdb64" providerId="LiveId" clId="{0CED9D32-37B7-487D-B44A-4F996BB1FF69}" dt="2020-07-16T13:04:11.499" v="1153" actId="20577"/>
          <ac:spMkLst>
            <pc:docMk/>
            <pc:sldMk cId="3322962823" sldId="274"/>
            <ac:spMk id="2" creationId="{00000000-0000-0000-0000-000000000000}"/>
          </ac:spMkLst>
        </pc:spChg>
        <pc:spChg chg="del">
          <ac:chgData name="Jason Lim" userId="37054975e57cdb64" providerId="LiveId" clId="{0CED9D32-37B7-487D-B44A-4F996BB1FF69}" dt="2020-07-16T13:04:34.986" v="1157" actId="478"/>
          <ac:spMkLst>
            <pc:docMk/>
            <pc:sldMk cId="3322962823" sldId="274"/>
            <ac:spMk id="4" creationId="{10F60D64-AF0F-4066-9AC1-7D718C95F48A}"/>
          </ac:spMkLst>
        </pc:spChg>
        <pc:spChg chg="add del mod">
          <ac:chgData name="Jason Lim" userId="37054975e57cdb64" providerId="LiveId" clId="{0CED9D32-37B7-487D-B44A-4F996BB1FF69}" dt="2020-07-16T13:04:29.578" v="1156" actId="478"/>
          <ac:spMkLst>
            <pc:docMk/>
            <pc:sldMk cId="3322962823" sldId="274"/>
            <ac:spMk id="5" creationId="{56C53B79-E161-41A9-BFB8-1C61A629671A}"/>
          </ac:spMkLst>
        </pc:spChg>
        <pc:spChg chg="mod">
          <ac:chgData name="Jason Lim" userId="37054975e57cdb64" providerId="LiveId" clId="{0CED9D32-37B7-487D-B44A-4F996BB1FF69}" dt="2020-07-18T03:41:25.822" v="3390" actId="122"/>
          <ac:spMkLst>
            <pc:docMk/>
            <pc:sldMk cId="3322962823" sldId="274"/>
            <ac:spMk id="7" creationId="{00000000-0000-0000-0000-000000000000}"/>
          </ac:spMkLst>
        </pc:spChg>
        <pc:picChg chg="del">
          <ac:chgData name="Jason Lim" userId="37054975e57cdb64" providerId="LiveId" clId="{0CED9D32-37B7-487D-B44A-4F996BB1FF69}" dt="2020-07-16T13:04:22.222" v="1155" actId="478"/>
          <ac:picMkLst>
            <pc:docMk/>
            <pc:sldMk cId="3322962823" sldId="274"/>
            <ac:picMk id="6" creationId="{00000000-0000-0000-0000-000000000000}"/>
          </ac:picMkLst>
        </pc:picChg>
      </pc:sldChg>
      <pc:sldChg chg="modSp add mod ord">
        <pc:chgData name="Jason Lim" userId="37054975e57cdb64" providerId="LiveId" clId="{0CED9D32-37B7-487D-B44A-4F996BB1FF69}" dt="2020-07-17T16:21:42.632" v="2968" actId="20577"/>
        <pc:sldMkLst>
          <pc:docMk/>
          <pc:sldMk cId="2267712343" sldId="275"/>
        </pc:sldMkLst>
        <pc:spChg chg="mod">
          <ac:chgData name="Jason Lim" userId="37054975e57cdb64" providerId="LiveId" clId="{0CED9D32-37B7-487D-B44A-4F996BB1FF69}" dt="2020-07-17T16:01:20.069" v="2732" actId="255"/>
          <ac:spMkLst>
            <pc:docMk/>
            <pc:sldMk cId="2267712343" sldId="275"/>
            <ac:spMk id="2" creationId="{00000000-0000-0000-0000-000000000000}"/>
          </ac:spMkLst>
        </pc:spChg>
        <pc:spChg chg="mod">
          <ac:chgData name="Jason Lim" userId="37054975e57cdb64" providerId="LiveId" clId="{0CED9D32-37B7-487D-B44A-4F996BB1FF69}" dt="2020-07-17T16:21:42.632" v="2968" actId="20577"/>
          <ac:spMkLst>
            <pc:docMk/>
            <pc:sldMk cId="2267712343" sldId="275"/>
            <ac:spMk id="3" creationId="{00000000-0000-0000-0000-000000000000}"/>
          </ac:spMkLst>
        </pc:spChg>
      </pc:sldChg>
      <pc:sldChg chg="modSp add mod">
        <pc:chgData name="Jason Lim" userId="37054975e57cdb64" providerId="LiveId" clId="{0CED9D32-37B7-487D-B44A-4F996BB1FF69}" dt="2020-07-18T12:47:56.114" v="3912" actId="27636"/>
        <pc:sldMkLst>
          <pc:docMk/>
          <pc:sldMk cId="1122095342" sldId="276"/>
        </pc:sldMkLst>
        <pc:spChg chg="mod">
          <ac:chgData name="Jason Lim" userId="37054975e57cdb64" providerId="LiveId" clId="{0CED9D32-37B7-487D-B44A-4F996BB1FF69}" dt="2020-07-17T16:01:35.325" v="2734" actId="255"/>
          <ac:spMkLst>
            <pc:docMk/>
            <pc:sldMk cId="1122095342" sldId="276"/>
            <ac:spMk id="2" creationId="{00000000-0000-0000-0000-000000000000}"/>
          </ac:spMkLst>
        </pc:spChg>
        <pc:spChg chg="mod">
          <ac:chgData name="Jason Lim" userId="37054975e57cdb64" providerId="LiveId" clId="{0CED9D32-37B7-487D-B44A-4F996BB1FF69}" dt="2020-07-18T12:47:56.114" v="3912" actId="27636"/>
          <ac:spMkLst>
            <pc:docMk/>
            <pc:sldMk cId="1122095342" sldId="276"/>
            <ac:spMk id="3" creationId="{00000000-0000-0000-0000-000000000000}"/>
          </ac:spMkLst>
        </pc:spChg>
      </pc:sldChg>
      <pc:sldChg chg="addSp delSp modSp add mod ord">
        <pc:chgData name="Jason Lim" userId="37054975e57cdb64" providerId="LiveId" clId="{0CED9D32-37B7-487D-B44A-4F996BB1FF69}" dt="2020-07-18T12:50:22.029" v="3993" actId="20577"/>
        <pc:sldMkLst>
          <pc:docMk/>
          <pc:sldMk cId="1084992718" sldId="277"/>
        </pc:sldMkLst>
        <pc:spChg chg="mod">
          <ac:chgData name="Jason Lim" userId="37054975e57cdb64" providerId="LiveId" clId="{0CED9D32-37B7-487D-B44A-4F996BB1FF69}" dt="2020-07-18T11:25:17.674" v="3509" actId="20577"/>
          <ac:spMkLst>
            <pc:docMk/>
            <pc:sldMk cId="1084992718" sldId="277"/>
            <ac:spMk id="2" creationId="{00000000-0000-0000-0000-000000000000}"/>
          </ac:spMkLst>
        </pc:spChg>
        <pc:graphicFrameChg chg="add del mod">
          <ac:chgData name="Jason Lim" userId="37054975e57cdb64" providerId="LiveId" clId="{0CED9D32-37B7-487D-B44A-4F996BB1FF69}" dt="2020-07-18T12:50:22.029" v="3993" actId="20577"/>
          <ac:graphicFrameMkLst>
            <pc:docMk/>
            <pc:sldMk cId="1084992718" sldId="277"/>
            <ac:graphicFrameMk id="7" creationId="{009B5E4F-EDA5-4B84-A950-C36108587973}"/>
          </ac:graphicFrameMkLst>
        </pc:graphicFrameChg>
      </pc:sldChg>
    </pc:docChg>
  </pc:docChgLst>
  <pc:docChgLst>
    <pc:chgData name="Jason Lim" userId="37054975e57cdb64" providerId="LiveId" clId="{752B5521-8F5A-46CD-8D7B-77D6E23654B1}"/>
    <pc:docChg chg="custSel modSld">
      <pc:chgData name="Jason Lim" userId="37054975e57cdb64" providerId="LiveId" clId="{752B5521-8F5A-46CD-8D7B-77D6E23654B1}" dt="2020-07-10T04:44:02.831" v="5" actId="20577"/>
      <pc:docMkLst>
        <pc:docMk/>
      </pc:docMkLst>
      <pc:sldChg chg="modSp mod">
        <pc:chgData name="Jason Lim" userId="37054975e57cdb64" providerId="LiveId" clId="{752B5521-8F5A-46CD-8D7B-77D6E23654B1}" dt="2020-07-10T04:44:02.831" v="5" actId="20577"/>
        <pc:sldMkLst>
          <pc:docMk/>
          <pc:sldMk cId="284527498" sldId="256"/>
        </pc:sldMkLst>
        <pc:spChg chg="mod">
          <ac:chgData name="Jason Lim" userId="37054975e57cdb64" providerId="LiveId" clId="{752B5521-8F5A-46CD-8D7B-77D6E23654B1}" dt="2020-07-10T04:44:02.831" v="5" actId="20577"/>
          <ac:spMkLst>
            <pc:docMk/>
            <pc:sldMk cId="284527498" sldId="256"/>
            <ac:spMk id="2" creationId="{00000000-0000-0000-0000-00000000000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9693B4B-E285-453F-B6EC-B7347ABC1275}" type="doc">
      <dgm:prSet loTypeId="urn:microsoft.com/office/officeart/2005/8/layout/target3" loCatId="relationship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2E926A4-ABD2-4749-8A32-A52191DE4612}">
      <dgm:prSet phldrT="[Text]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Who</a:t>
          </a:r>
        </a:p>
      </dgm:t>
    </dgm:pt>
    <dgm:pt modelId="{CC9795D5-16B0-4D76-BC25-CD7195865082}" type="parTrans" cxnId="{59B55EF4-F907-49E0-AF61-399FD8A5BB27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70CD0E3-2974-4594-AB47-5556C4DBECFA}" type="sibTrans" cxnId="{59B55EF4-F907-49E0-AF61-399FD8A5BB27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A89A30D-5090-406D-A09C-7A020FE47EAA}">
      <dgm:prSet phldrT="[Text]"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Leaders &amp; professionals in Hong Kong property industry</a:t>
          </a:r>
        </a:p>
      </dgm:t>
    </dgm:pt>
    <dgm:pt modelId="{E471766C-4273-40BE-8A97-0C056E30857F}" type="parTrans" cxnId="{F183527A-7460-4589-990D-C02B1CB0E793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F14B951-14C8-460B-9109-E9C198F96599}" type="sibTrans" cxnId="{F183527A-7460-4589-990D-C02B1CB0E793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D76B6C8-DA03-4BCB-ACB5-6E32EB553D7E}">
      <dgm:prSet phldrT="[Text]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Why</a:t>
          </a:r>
        </a:p>
      </dgm:t>
    </dgm:pt>
    <dgm:pt modelId="{DDCD76FE-6F4A-4086-8F13-8112976833F8}" type="parTrans" cxnId="{58F793DE-F1AA-4F53-A264-1CFF890A5723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CA490D2-839A-4819-BDD0-F33D12BB8BB8}" type="sibTrans" cxnId="{58F793DE-F1AA-4F53-A264-1CFF890A5723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F3F2340-60F0-490B-8981-ABE988422052}">
      <dgm:prSet phldrT="[Text]"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Predicative outcomes of office rental market in Hong Kong</a:t>
          </a:r>
        </a:p>
      </dgm:t>
    </dgm:pt>
    <dgm:pt modelId="{1D43470C-D11F-47E7-B99A-A38511A443C0}" type="parTrans" cxnId="{60EFB76C-5602-4AC6-AF84-509F33417CBE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2E0B398-3D82-4906-BC28-172F4763D4B0}" type="sibTrans" cxnId="{60EFB76C-5602-4AC6-AF84-509F33417CBE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BA7FDE5-4B52-40C7-8B29-8B38A83B7889}">
      <dgm:prSet phldrT="[Text]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What</a:t>
          </a:r>
        </a:p>
      </dgm:t>
    </dgm:pt>
    <dgm:pt modelId="{668405A4-1E61-4C55-BC87-A9725E994067}" type="parTrans" cxnId="{42549D9A-1501-4A5E-BB5D-87288041000C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2B0B7E4-B172-46C8-850F-31F178244556}" type="sibTrans" cxnId="{42549D9A-1501-4A5E-BB5D-87288041000C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58A883E-EF11-4C17-B9AA-46D54919DFF4}">
      <dgm:prSet phldrT="[Text]"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Identify possible disruptions in the office rental market</a:t>
          </a:r>
        </a:p>
      </dgm:t>
    </dgm:pt>
    <dgm:pt modelId="{86CF2412-57E4-4042-A06B-4581DAFEB0E4}" type="parTrans" cxnId="{6A70E9B2-34EE-4B36-B133-5F7669E003F1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62DCBB8-DF8F-4F6A-9893-3C541FFC303F}" type="sibTrans" cxnId="{6A70E9B2-34EE-4B36-B133-5F7669E003F1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797E263-14B0-46A9-9AE5-014E3B52D6DA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How</a:t>
          </a:r>
        </a:p>
      </dgm:t>
    </dgm:pt>
    <dgm:pt modelId="{3A56C5C3-1C6F-46D4-8393-254FC75D17AD}" type="parTrans" cxnId="{39669EA6-D3EE-4AED-B3B1-3219851A6A54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F8780B0-2DC5-4A46-8B60-209F9D759DD7}" type="sibTrans" cxnId="{39669EA6-D3EE-4AED-B3B1-3219851A6A54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7D71498-55F1-4128-A884-CD357F749FDB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When</a:t>
          </a:r>
        </a:p>
      </dgm:t>
    </dgm:pt>
    <dgm:pt modelId="{A0DCBC22-C223-4309-90EB-ACD1E8AB5A52}" type="parTrans" cxnId="{D5BD4584-7332-4B05-8EC7-9CADE2EFC9A8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CD15057-CF08-46F6-A29C-2B0C8DE4B369}" type="sibTrans" cxnId="{D5BD4584-7332-4B05-8EC7-9CADE2EFC9A8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A411B28-DB82-4CED-877A-988C4A38981B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Applying Yu’s 3H framework and Lim’s Trinity framework </a:t>
          </a:r>
        </a:p>
      </dgm:t>
    </dgm:pt>
    <dgm:pt modelId="{A4614720-7801-4854-BD59-8BF98CCEB4B8}" type="parTrans" cxnId="{062086C8-2C5D-4CBF-BA32-8F420D20482D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C7F660B-0B6E-4C38-BB7A-CA0F6BDE97B9}" type="sibTrans" cxnId="{062086C8-2C5D-4CBF-BA32-8F420D20482D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9FF2B1A-D568-4D5E-B9AE-4D1A37FD6BB8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Two years (Projection from 2021 to 2022)</a:t>
          </a:r>
        </a:p>
      </dgm:t>
    </dgm:pt>
    <dgm:pt modelId="{D2FE451A-D3EE-4131-9E8C-D2B6F0C459B2}" type="parTrans" cxnId="{E1BFBD20-FB10-43EC-B719-50EA11B24CC2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E58B607-77B2-43E0-8D72-DA42068FAA5E}" type="sibTrans" cxnId="{E1BFBD20-FB10-43EC-B719-50EA11B24CC2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1C86C2B-88CE-454C-BCE4-2EB45A88A401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Where</a:t>
          </a:r>
          <a:endParaRPr lang="en-HK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DFFAAA6-7C09-4C0A-A293-956AC522C5D0}" type="parTrans" cxnId="{98F9D0BA-EDDE-4B8A-8FA7-F304299D8A8A}">
      <dgm:prSet/>
      <dgm:spPr/>
      <dgm:t>
        <a:bodyPr/>
        <a:lstStyle/>
        <a:p>
          <a:endParaRPr lang="en-HK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792E559-C8CC-4EC0-B819-F410846C596D}" type="sibTrans" cxnId="{98F9D0BA-EDDE-4B8A-8FA7-F304299D8A8A}">
      <dgm:prSet/>
      <dgm:spPr/>
      <dgm:t>
        <a:bodyPr/>
        <a:lstStyle/>
        <a:p>
          <a:endParaRPr lang="en-HK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AC506E3-0CC1-4569-AA4C-8F92C7277C7B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Hong Kong Context</a:t>
          </a:r>
          <a:endParaRPr lang="en-HK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26F0883-FAC4-46DC-BB4E-95FD713E3001}" type="parTrans" cxnId="{4EE1A03B-3797-4B13-BD88-A16AEB4FA7F4}">
      <dgm:prSet/>
      <dgm:spPr/>
      <dgm:t>
        <a:bodyPr/>
        <a:lstStyle/>
        <a:p>
          <a:endParaRPr lang="en-HK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362E848-72E4-47A1-AAA9-D20C920478E0}" type="sibTrans" cxnId="{4EE1A03B-3797-4B13-BD88-A16AEB4FA7F4}">
      <dgm:prSet/>
      <dgm:spPr/>
      <dgm:t>
        <a:bodyPr/>
        <a:lstStyle/>
        <a:p>
          <a:endParaRPr lang="en-HK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3809694-DA8B-48E2-895B-CF21EC4C1B24}" type="pres">
      <dgm:prSet presAssocID="{F9693B4B-E285-453F-B6EC-B7347ABC1275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9BF6D807-B18D-4BD7-8A50-DAAAF4626100}" type="pres">
      <dgm:prSet presAssocID="{92E926A4-ABD2-4749-8A32-A52191DE4612}" presName="circle1" presStyleLbl="node1" presStyleIdx="0" presStyleCnt="6"/>
      <dgm:spPr/>
    </dgm:pt>
    <dgm:pt modelId="{353E9823-6461-4BE9-AA65-9CC5E2F78168}" type="pres">
      <dgm:prSet presAssocID="{92E926A4-ABD2-4749-8A32-A52191DE4612}" presName="space" presStyleCnt="0"/>
      <dgm:spPr/>
    </dgm:pt>
    <dgm:pt modelId="{D192D0F3-847C-41D8-9229-6A81D148CEB9}" type="pres">
      <dgm:prSet presAssocID="{92E926A4-ABD2-4749-8A32-A52191DE4612}" presName="rect1" presStyleLbl="alignAcc1" presStyleIdx="0" presStyleCnt="6"/>
      <dgm:spPr/>
    </dgm:pt>
    <dgm:pt modelId="{A8FF0AF7-4BA1-4AD2-8273-F758F4B337FD}" type="pres">
      <dgm:prSet presAssocID="{FD76B6C8-DA03-4BCB-ACB5-6E32EB553D7E}" presName="vertSpace2" presStyleLbl="node1" presStyleIdx="0" presStyleCnt="6"/>
      <dgm:spPr/>
    </dgm:pt>
    <dgm:pt modelId="{89D135F8-E4CF-46C4-8E6D-132A0DDEC3EC}" type="pres">
      <dgm:prSet presAssocID="{FD76B6C8-DA03-4BCB-ACB5-6E32EB553D7E}" presName="circle2" presStyleLbl="node1" presStyleIdx="1" presStyleCnt="6"/>
      <dgm:spPr/>
    </dgm:pt>
    <dgm:pt modelId="{CA4046FA-92BB-4510-ADA4-FAF20C598E4F}" type="pres">
      <dgm:prSet presAssocID="{FD76B6C8-DA03-4BCB-ACB5-6E32EB553D7E}" presName="rect2" presStyleLbl="alignAcc1" presStyleIdx="1" presStyleCnt="6"/>
      <dgm:spPr/>
    </dgm:pt>
    <dgm:pt modelId="{8D281BFF-B5E9-4756-B196-EC973C25FC3D}" type="pres">
      <dgm:prSet presAssocID="{CBA7FDE5-4B52-40C7-8B29-8B38A83B7889}" presName="vertSpace3" presStyleLbl="node1" presStyleIdx="1" presStyleCnt="6"/>
      <dgm:spPr/>
    </dgm:pt>
    <dgm:pt modelId="{8E5E790A-6D3E-4A6D-A2FF-D9F53EC495C7}" type="pres">
      <dgm:prSet presAssocID="{CBA7FDE5-4B52-40C7-8B29-8B38A83B7889}" presName="circle3" presStyleLbl="node1" presStyleIdx="2" presStyleCnt="6"/>
      <dgm:spPr/>
    </dgm:pt>
    <dgm:pt modelId="{751AF394-410B-49D1-ACDC-167A2DC66E09}" type="pres">
      <dgm:prSet presAssocID="{CBA7FDE5-4B52-40C7-8B29-8B38A83B7889}" presName="rect3" presStyleLbl="alignAcc1" presStyleIdx="2" presStyleCnt="6"/>
      <dgm:spPr/>
    </dgm:pt>
    <dgm:pt modelId="{AEDC0A5E-D159-4777-AB91-FC612A670C6A}" type="pres">
      <dgm:prSet presAssocID="{D1C86C2B-88CE-454C-BCE4-2EB45A88A401}" presName="vertSpace4" presStyleLbl="node1" presStyleIdx="2" presStyleCnt="6"/>
      <dgm:spPr/>
    </dgm:pt>
    <dgm:pt modelId="{FC5D60CD-20A8-4AC7-A3C5-5F7BD59E2393}" type="pres">
      <dgm:prSet presAssocID="{D1C86C2B-88CE-454C-BCE4-2EB45A88A401}" presName="circle4" presStyleLbl="node1" presStyleIdx="3" presStyleCnt="6"/>
      <dgm:spPr/>
    </dgm:pt>
    <dgm:pt modelId="{200780C4-C4B1-48A6-A3F9-23BA4EA663F8}" type="pres">
      <dgm:prSet presAssocID="{D1C86C2B-88CE-454C-BCE4-2EB45A88A401}" presName="rect4" presStyleLbl="alignAcc1" presStyleIdx="3" presStyleCnt="6"/>
      <dgm:spPr/>
    </dgm:pt>
    <dgm:pt modelId="{9CFA0D86-4C9E-49E2-8663-7764613E4123}" type="pres">
      <dgm:prSet presAssocID="{1797E263-14B0-46A9-9AE5-014E3B52D6DA}" presName="vertSpace5" presStyleLbl="node1" presStyleIdx="3" presStyleCnt="6"/>
      <dgm:spPr/>
    </dgm:pt>
    <dgm:pt modelId="{712B8234-E821-4C95-B0F2-032AF777B054}" type="pres">
      <dgm:prSet presAssocID="{1797E263-14B0-46A9-9AE5-014E3B52D6DA}" presName="circle5" presStyleLbl="node1" presStyleIdx="4" presStyleCnt="6"/>
      <dgm:spPr/>
    </dgm:pt>
    <dgm:pt modelId="{8BD4EC2A-151E-4EB9-AEB3-B577368B3AB7}" type="pres">
      <dgm:prSet presAssocID="{1797E263-14B0-46A9-9AE5-014E3B52D6DA}" presName="rect5" presStyleLbl="alignAcc1" presStyleIdx="4" presStyleCnt="6"/>
      <dgm:spPr/>
    </dgm:pt>
    <dgm:pt modelId="{C78C6113-3932-46E0-A5C4-A495AB8F42F1}" type="pres">
      <dgm:prSet presAssocID="{E7D71498-55F1-4128-A884-CD357F749FDB}" presName="vertSpace6" presStyleLbl="node1" presStyleIdx="4" presStyleCnt="6"/>
      <dgm:spPr/>
    </dgm:pt>
    <dgm:pt modelId="{D0A3D607-C25E-4F8C-880C-4DC8B1622786}" type="pres">
      <dgm:prSet presAssocID="{E7D71498-55F1-4128-A884-CD357F749FDB}" presName="circle6" presStyleLbl="node1" presStyleIdx="5" presStyleCnt="6"/>
      <dgm:spPr/>
    </dgm:pt>
    <dgm:pt modelId="{37A516A8-AD69-4153-B45B-1FF20D6C9A05}" type="pres">
      <dgm:prSet presAssocID="{E7D71498-55F1-4128-A884-CD357F749FDB}" presName="rect6" presStyleLbl="alignAcc1" presStyleIdx="5" presStyleCnt="6"/>
      <dgm:spPr/>
    </dgm:pt>
    <dgm:pt modelId="{F87643FE-4E3F-4D90-8EA6-0A0820A1C361}" type="pres">
      <dgm:prSet presAssocID="{92E926A4-ABD2-4749-8A32-A52191DE4612}" presName="rect1ParTx" presStyleLbl="alignAcc1" presStyleIdx="5" presStyleCnt="6">
        <dgm:presLayoutVars>
          <dgm:chMax val="1"/>
          <dgm:bulletEnabled val="1"/>
        </dgm:presLayoutVars>
      </dgm:prSet>
      <dgm:spPr/>
    </dgm:pt>
    <dgm:pt modelId="{FC9579AE-5D0B-4CA3-9CC0-6634016B32B0}" type="pres">
      <dgm:prSet presAssocID="{92E926A4-ABD2-4749-8A32-A52191DE4612}" presName="rect1ChTx" presStyleLbl="alignAcc1" presStyleIdx="5" presStyleCnt="6">
        <dgm:presLayoutVars>
          <dgm:bulletEnabled val="1"/>
        </dgm:presLayoutVars>
      </dgm:prSet>
      <dgm:spPr/>
    </dgm:pt>
    <dgm:pt modelId="{612E2713-214F-4121-96F2-C558F65A60B8}" type="pres">
      <dgm:prSet presAssocID="{FD76B6C8-DA03-4BCB-ACB5-6E32EB553D7E}" presName="rect2ParTx" presStyleLbl="alignAcc1" presStyleIdx="5" presStyleCnt="6">
        <dgm:presLayoutVars>
          <dgm:chMax val="1"/>
          <dgm:bulletEnabled val="1"/>
        </dgm:presLayoutVars>
      </dgm:prSet>
      <dgm:spPr/>
    </dgm:pt>
    <dgm:pt modelId="{85AE5B68-7F86-469A-B3DE-D9E04DA3733F}" type="pres">
      <dgm:prSet presAssocID="{FD76B6C8-DA03-4BCB-ACB5-6E32EB553D7E}" presName="rect2ChTx" presStyleLbl="alignAcc1" presStyleIdx="5" presStyleCnt="6">
        <dgm:presLayoutVars>
          <dgm:bulletEnabled val="1"/>
        </dgm:presLayoutVars>
      </dgm:prSet>
      <dgm:spPr/>
    </dgm:pt>
    <dgm:pt modelId="{8035A2B8-701B-4024-9251-36EAC0DC82D4}" type="pres">
      <dgm:prSet presAssocID="{CBA7FDE5-4B52-40C7-8B29-8B38A83B7889}" presName="rect3ParTx" presStyleLbl="alignAcc1" presStyleIdx="5" presStyleCnt="6">
        <dgm:presLayoutVars>
          <dgm:chMax val="1"/>
          <dgm:bulletEnabled val="1"/>
        </dgm:presLayoutVars>
      </dgm:prSet>
      <dgm:spPr/>
    </dgm:pt>
    <dgm:pt modelId="{689B3BFE-8065-4D9E-B7A1-10C0B95CC2C4}" type="pres">
      <dgm:prSet presAssocID="{CBA7FDE5-4B52-40C7-8B29-8B38A83B7889}" presName="rect3ChTx" presStyleLbl="alignAcc1" presStyleIdx="5" presStyleCnt="6">
        <dgm:presLayoutVars>
          <dgm:bulletEnabled val="1"/>
        </dgm:presLayoutVars>
      </dgm:prSet>
      <dgm:spPr/>
    </dgm:pt>
    <dgm:pt modelId="{27A1FE16-C4CA-4BB1-B3ED-26C69DBB6518}" type="pres">
      <dgm:prSet presAssocID="{D1C86C2B-88CE-454C-BCE4-2EB45A88A401}" presName="rect4ParTx" presStyleLbl="alignAcc1" presStyleIdx="5" presStyleCnt="6">
        <dgm:presLayoutVars>
          <dgm:chMax val="1"/>
          <dgm:bulletEnabled val="1"/>
        </dgm:presLayoutVars>
      </dgm:prSet>
      <dgm:spPr/>
    </dgm:pt>
    <dgm:pt modelId="{A15F18F2-A03F-4BAD-9368-2E8AAC54890A}" type="pres">
      <dgm:prSet presAssocID="{D1C86C2B-88CE-454C-BCE4-2EB45A88A401}" presName="rect4ChTx" presStyleLbl="alignAcc1" presStyleIdx="5" presStyleCnt="6">
        <dgm:presLayoutVars>
          <dgm:bulletEnabled val="1"/>
        </dgm:presLayoutVars>
      </dgm:prSet>
      <dgm:spPr/>
    </dgm:pt>
    <dgm:pt modelId="{755A4828-33CC-4595-B0F9-9455C75BBFD4}" type="pres">
      <dgm:prSet presAssocID="{1797E263-14B0-46A9-9AE5-014E3B52D6DA}" presName="rect5ParTx" presStyleLbl="alignAcc1" presStyleIdx="5" presStyleCnt="6">
        <dgm:presLayoutVars>
          <dgm:chMax val="1"/>
          <dgm:bulletEnabled val="1"/>
        </dgm:presLayoutVars>
      </dgm:prSet>
      <dgm:spPr/>
    </dgm:pt>
    <dgm:pt modelId="{3EE052C1-D26D-4C84-AD5E-5F99FD2A052E}" type="pres">
      <dgm:prSet presAssocID="{1797E263-14B0-46A9-9AE5-014E3B52D6DA}" presName="rect5ChTx" presStyleLbl="alignAcc1" presStyleIdx="5" presStyleCnt="6">
        <dgm:presLayoutVars>
          <dgm:bulletEnabled val="1"/>
        </dgm:presLayoutVars>
      </dgm:prSet>
      <dgm:spPr/>
    </dgm:pt>
    <dgm:pt modelId="{EF893F9F-DA89-494F-9845-9C7672DBE7D8}" type="pres">
      <dgm:prSet presAssocID="{E7D71498-55F1-4128-A884-CD357F749FDB}" presName="rect6ParTx" presStyleLbl="alignAcc1" presStyleIdx="5" presStyleCnt="6">
        <dgm:presLayoutVars>
          <dgm:chMax val="1"/>
          <dgm:bulletEnabled val="1"/>
        </dgm:presLayoutVars>
      </dgm:prSet>
      <dgm:spPr/>
    </dgm:pt>
    <dgm:pt modelId="{251A0C8C-E834-4DBF-B052-91C210764B4C}" type="pres">
      <dgm:prSet presAssocID="{E7D71498-55F1-4128-A884-CD357F749FDB}" presName="rect6ChTx" presStyleLbl="alignAcc1" presStyleIdx="5" presStyleCnt="6">
        <dgm:presLayoutVars>
          <dgm:bulletEnabled val="1"/>
        </dgm:presLayoutVars>
      </dgm:prSet>
      <dgm:spPr/>
    </dgm:pt>
  </dgm:ptLst>
  <dgm:cxnLst>
    <dgm:cxn modelId="{E1BFBD20-FB10-43EC-B719-50EA11B24CC2}" srcId="{E7D71498-55F1-4128-A884-CD357F749FDB}" destId="{19FF2B1A-D568-4D5E-B9AE-4D1A37FD6BB8}" srcOrd="0" destOrd="0" parTransId="{D2FE451A-D3EE-4131-9E8C-D2B6F0C459B2}" sibTransId="{9E58B607-77B2-43E0-8D72-DA42068FAA5E}"/>
    <dgm:cxn modelId="{8B9ADB25-6C2A-44D5-9646-4B9DA7E120AD}" type="presOf" srcId="{92E926A4-ABD2-4749-8A32-A52191DE4612}" destId="{D192D0F3-847C-41D8-9229-6A81D148CEB9}" srcOrd="0" destOrd="0" presId="urn:microsoft.com/office/officeart/2005/8/layout/target3"/>
    <dgm:cxn modelId="{03A8902C-7C1E-415D-A989-33F9E30A6F8B}" type="presOf" srcId="{CBA7FDE5-4B52-40C7-8B29-8B38A83B7889}" destId="{8035A2B8-701B-4024-9251-36EAC0DC82D4}" srcOrd="1" destOrd="0" presId="urn:microsoft.com/office/officeart/2005/8/layout/target3"/>
    <dgm:cxn modelId="{9ABB092D-5A72-422F-B715-A00950A2D040}" type="presOf" srcId="{1797E263-14B0-46A9-9AE5-014E3B52D6DA}" destId="{8BD4EC2A-151E-4EB9-AEB3-B577368B3AB7}" srcOrd="0" destOrd="0" presId="urn:microsoft.com/office/officeart/2005/8/layout/target3"/>
    <dgm:cxn modelId="{4EE1A03B-3797-4B13-BD88-A16AEB4FA7F4}" srcId="{D1C86C2B-88CE-454C-BCE4-2EB45A88A401}" destId="{3AC506E3-0CC1-4569-AA4C-8F92C7277C7B}" srcOrd="0" destOrd="0" parTransId="{726F0883-FAC4-46DC-BB4E-95FD713E3001}" sibTransId="{B362E848-72E4-47A1-AAA9-D20C920478E0}"/>
    <dgm:cxn modelId="{8D13C165-A2BE-4C09-8FF9-25838516F3B1}" type="presOf" srcId="{E7D71498-55F1-4128-A884-CD357F749FDB}" destId="{EF893F9F-DA89-494F-9845-9C7672DBE7D8}" srcOrd="1" destOrd="0" presId="urn:microsoft.com/office/officeart/2005/8/layout/target3"/>
    <dgm:cxn modelId="{966D576A-F209-4E1D-A995-076CBF41D2FE}" type="presOf" srcId="{1797E263-14B0-46A9-9AE5-014E3B52D6DA}" destId="{755A4828-33CC-4595-B0F9-9455C75BBFD4}" srcOrd="1" destOrd="0" presId="urn:microsoft.com/office/officeart/2005/8/layout/target3"/>
    <dgm:cxn modelId="{60EFB76C-5602-4AC6-AF84-509F33417CBE}" srcId="{FD76B6C8-DA03-4BCB-ACB5-6E32EB553D7E}" destId="{CF3F2340-60F0-490B-8981-ABE988422052}" srcOrd="0" destOrd="0" parTransId="{1D43470C-D11F-47E7-B99A-A38511A443C0}" sibTransId="{82E0B398-3D82-4906-BC28-172F4763D4B0}"/>
    <dgm:cxn modelId="{F183527A-7460-4589-990D-C02B1CB0E793}" srcId="{92E926A4-ABD2-4749-8A32-A52191DE4612}" destId="{1A89A30D-5090-406D-A09C-7A020FE47EAA}" srcOrd="0" destOrd="0" parTransId="{E471766C-4273-40BE-8A97-0C056E30857F}" sibTransId="{AF14B951-14C8-460B-9109-E9C198F96599}"/>
    <dgm:cxn modelId="{D5BD4584-7332-4B05-8EC7-9CADE2EFC9A8}" srcId="{F9693B4B-E285-453F-B6EC-B7347ABC1275}" destId="{E7D71498-55F1-4128-A884-CD357F749FDB}" srcOrd="5" destOrd="0" parTransId="{A0DCBC22-C223-4309-90EB-ACD1E8AB5A52}" sibTransId="{0CD15057-CF08-46F6-A29C-2B0C8DE4B369}"/>
    <dgm:cxn modelId="{4797A195-A223-41BA-86F7-223175D269C1}" type="presOf" srcId="{19FF2B1A-D568-4D5E-B9AE-4D1A37FD6BB8}" destId="{251A0C8C-E834-4DBF-B052-91C210764B4C}" srcOrd="0" destOrd="0" presId="urn:microsoft.com/office/officeart/2005/8/layout/target3"/>
    <dgm:cxn modelId="{42549D9A-1501-4A5E-BB5D-87288041000C}" srcId="{F9693B4B-E285-453F-B6EC-B7347ABC1275}" destId="{CBA7FDE5-4B52-40C7-8B29-8B38A83B7889}" srcOrd="2" destOrd="0" parTransId="{668405A4-1E61-4C55-BC87-A9725E994067}" sibTransId="{62B0B7E4-B172-46C8-850F-31F178244556}"/>
    <dgm:cxn modelId="{39669EA6-D3EE-4AED-B3B1-3219851A6A54}" srcId="{F9693B4B-E285-453F-B6EC-B7347ABC1275}" destId="{1797E263-14B0-46A9-9AE5-014E3B52D6DA}" srcOrd="4" destOrd="0" parTransId="{3A56C5C3-1C6F-46D4-8393-254FC75D17AD}" sibTransId="{4F8780B0-2DC5-4A46-8B60-209F9D759DD7}"/>
    <dgm:cxn modelId="{F5716FAF-C6E6-4080-AFAF-732A492A7169}" type="presOf" srcId="{92E926A4-ABD2-4749-8A32-A52191DE4612}" destId="{F87643FE-4E3F-4D90-8EA6-0A0820A1C361}" srcOrd="1" destOrd="0" presId="urn:microsoft.com/office/officeart/2005/8/layout/target3"/>
    <dgm:cxn modelId="{6A70E9B2-34EE-4B36-B133-5F7669E003F1}" srcId="{CBA7FDE5-4B52-40C7-8B29-8B38A83B7889}" destId="{D58A883E-EF11-4C17-B9AA-46D54919DFF4}" srcOrd="0" destOrd="0" parTransId="{86CF2412-57E4-4042-A06B-4581DAFEB0E4}" sibTransId="{862DCBB8-DF8F-4F6A-9893-3C541FFC303F}"/>
    <dgm:cxn modelId="{659739B4-91C0-43F6-BCDE-DC733E7F47AE}" type="presOf" srcId="{D58A883E-EF11-4C17-B9AA-46D54919DFF4}" destId="{689B3BFE-8065-4D9E-B7A1-10C0B95CC2C4}" srcOrd="0" destOrd="0" presId="urn:microsoft.com/office/officeart/2005/8/layout/target3"/>
    <dgm:cxn modelId="{BDC797B4-20B2-4275-A101-36E30FBE6753}" type="presOf" srcId="{FD76B6C8-DA03-4BCB-ACB5-6E32EB553D7E}" destId="{612E2713-214F-4121-96F2-C558F65A60B8}" srcOrd="1" destOrd="0" presId="urn:microsoft.com/office/officeart/2005/8/layout/target3"/>
    <dgm:cxn modelId="{98F9D0BA-EDDE-4B8A-8FA7-F304299D8A8A}" srcId="{F9693B4B-E285-453F-B6EC-B7347ABC1275}" destId="{D1C86C2B-88CE-454C-BCE4-2EB45A88A401}" srcOrd="3" destOrd="0" parTransId="{BDFFAAA6-7C09-4C0A-A293-956AC522C5D0}" sibTransId="{5792E559-C8CC-4EC0-B819-F410846C596D}"/>
    <dgm:cxn modelId="{401511C1-2AE2-4BFD-B2E1-39D9D3B018F1}" type="presOf" srcId="{CBA7FDE5-4B52-40C7-8B29-8B38A83B7889}" destId="{751AF394-410B-49D1-ACDC-167A2DC66E09}" srcOrd="0" destOrd="0" presId="urn:microsoft.com/office/officeart/2005/8/layout/target3"/>
    <dgm:cxn modelId="{691DA5C3-755E-4E89-B37B-3861C035C29A}" type="presOf" srcId="{D1C86C2B-88CE-454C-BCE4-2EB45A88A401}" destId="{200780C4-C4B1-48A6-A3F9-23BA4EA663F8}" srcOrd="0" destOrd="0" presId="urn:microsoft.com/office/officeart/2005/8/layout/target3"/>
    <dgm:cxn modelId="{049D49C4-90F0-4499-808A-002B75476B13}" type="presOf" srcId="{F9693B4B-E285-453F-B6EC-B7347ABC1275}" destId="{03809694-DA8B-48E2-895B-CF21EC4C1B24}" srcOrd="0" destOrd="0" presId="urn:microsoft.com/office/officeart/2005/8/layout/target3"/>
    <dgm:cxn modelId="{062086C8-2C5D-4CBF-BA32-8F420D20482D}" srcId="{1797E263-14B0-46A9-9AE5-014E3B52D6DA}" destId="{2A411B28-DB82-4CED-877A-988C4A38981B}" srcOrd="0" destOrd="0" parTransId="{A4614720-7801-4854-BD59-8BF98CCEB4B8}" sibTransId="{2C7F660B-0B6E-4C38-BB7A-CA0F6BDE97B9}"/>
    <dgm:cxn modelId="{932CF4C9-AFC8-416B-BBE5-E083B957DF5C}" type="presOf" srcId="{FD76B6C8-DA03-4BCB-ACB5-6E32EB553D7E}" destId="{CA4046FA-92BB-4510-ADA4-FAF20C598E4F}" srcOrd="0" destOrd="0" presId="urn:microsoft.com/office/officeart/2005/8/layout/target3"/>
    <dgm:cxn modelId="{DE4AD5CF-3878-4E53-A130-CFA29D1ED4D8}" type="presOf" srcId="{3AC506E3-0CC1-4569-AA4C-8F92C7277C7B}" destId="{A15F18F2-A03F-4BAD-9368-2E8AAC54890A}" srcOrd="0" destOrd="0" presId="urn:microsoft.com/office/officeart/2005/8/layout/target3"/>
    <dgm:cxn modelId="{2C5E02D2-B05E-4755-8E1D-8DA6FC610E42}" type="presOf" srcId="{E7D71498-55F1-4128-A884-CD357F749FDB}" destId="{37A516A8-AD69-4153-B45B-1FF20D6C9A05}" srcOrd="0" destOrd="0" presId="urn:microsoft.com/office/officeart/2005/8/layout/target3"/>
    <dgm:cxn modelId="{58F793DE-F1AA-4F53-A264-1CFF890A5723}" srcId="{F9693B4B-E285-453F-B6EC-B7347ABC1275}" destId="{FD76B6C8-DA03-4BCB-ACB5-6E32EB553D7E}" srcOrd="1" destOrd="0" parTransId="{DDCD76FE-6F4A-4086-8F13-8112976833F8}" sibTransId="{7CA490D2-839A-4819-BDD0-F33D12BB8BB8}"/>
    <dgm:cxn modelId="{55A6ABEF-C740-4C4D-B309-BD669EF483F1}" type="presOf" srcId="{1A89A30D-5090-406D-A09C-7A020FE47EAA}" destId="{FC9579AE-5D0B-4CA3-9CC0-6634016B32B0}" srcOrd="0" destOrd="0" presId="urn:microsoft.com/office/officeart/2005/8/layout/target3"/>
    <dgm:cxn modelId="{6CBA6EF1-79F7-4BCB-AD53-7C995F7D3F9A}" type="presOf" srcId="{2A411B28-DB82-4CED-877A-988C4A38981B}" destId="{3EE052C1-D26D-4C84-AD5E-5F99FD2A052E}" srcOrd="0" destOrd="0" presId="urn:microsoft.com/office/officeart/2005/8/layout/target3"/>
    <dgm:cxn modelId="{2AC4E2F3-8841-406D-A6F1-0E5A3CB345CC}" type="presOf" srcId="{D1C86C2B-88CE-454C-BCE4-2EB45A88A401}" destId="{27A1FE16-C4CA-4BB1-B3ED-26C69DBB6518}" srcOrd="1" destOrd="0" presId="urn:microsoft.com/office/officeart/2005/8/layout/target3"/>
    <dgm:cxn modelId="{59B55EF4-F907-49E0-AF61-399FD8A5BB27}" srcId="{F9693B4B-E285-453F-B6EC-B7347ABC1275}" destId="{92E926A4-ABD2-4749-8A32-A52191DE4612}" srcOrd="0" destOrd="0" parTransId="{CC9795D5-16B0-4D76-BC25-CD7195865082}" sibTransId="{F70CD0E3-2974-4594-AB47-5556C4DBECFA}"/>
    <dgm:cxn modelId="{4CECDAFC-FD4C-498C-BBDA-69EBA0851AD4}" type="presOf" srcId="{CF3F2340-60F0-490B-8981-ABE988422052}" destId="{85AE5B68-7F86-469A-B3DE-D9E04DA3733F}" srcOrd="0" destOrd="0" presId="urn:microsoft.com/office/officeart/2005/8/layout/target3"/>
    <dgm:cxn modelId="{8EEBA62D-734F-433A-B310-4680EB7C4309}" type="presParOf" srcId="{03809694-DA8B-48E2-895B-CF21EC4C1B24}" destId="{9BF6D807-B18D-4BD7-8A50-DAAAF4626100}" srcOrd="0" destOrd="0" presId="urn:microsoft.com/office/officeart/2005/8/layout/target3"/>
    <dgm:cxn modelId="{497BB7AF-979A-4A56-A58D-9AAC2E65864A}" type="presParOf" srcId="{03809694-DA8B-48E2-895B-CF21EC4C1B24}" destId="{353E9823-6461-4BE9-AA65-9CC5E2F78168}" srcOrd="1" destOrd="0" presId="urn:microsoft.com/office/officeart/2005/8/layout/target3"/>
    <dgm:cxn modelId="{7AB8CBD6-5419-47A5-AF65-6028C3257BDE}" type="presParOf" srcId="{03809694-DA8B-48E2-895B-CF21EC4C1B24}" destId="{D192D0F3-847C-41D8-9229-6A81D148CEB9}" srcOrd="2" destOrd="0" presId="urn:microsoft.com/office/officeart/2005/8/layout/target3"/>
    <dgm:cxn modelId="{B698DFD9-7090-4F10-AFF0-2A82EE0536B7}" type="presParOf" srcId="{03809694-DA8B-48E2-895B-CF21EC4C1B24}" destId="{A8FF0AF7-4BA1-4AD2-8273-F758F4B337FD}" srcOrd="3" destOrd="0" presId="urn:microsoft.com/office/officeart/2005/8/layout/target3"/>
    <dgm:cxn modelId="{7EF6D53B-8DDA-407A-A8D4-EA0A45F599ED}" type="presParOf" srcId="{03809694-DA8B-48E2-895B-CF21EC4C1B24}" destId="{89D135F8-E4CF-46C4-8E6D-132A0DDEC3EC}" srcOrd="4" destOrd="0" presId="urn:microsoft.com/office/officeart/2005/8/layout/target3"/>
    <dgm:cxn modelId="{68F94F0F-A7FF-48D6-BA0A-519C630D2F90}" type="presParOf" srcId="{03809694-DA8B-48E2-895B-CF21EC4C1B24}" destId="{CA4046FA-92BB-4510-ADA4-FAF20C598E4F}" srcOrd="5" destOrd="0" presId="urn:microsoft.com/office/officeart/2005/8/layout/target3"/>
    <dgm:cxn modelId="{CD0D444E-9AD9-42FF-A273-407CCDE69AC6}" type="presParOf" srcId="{03809694-DA8B-48E2-895B-CF21EC4C1B24}" destId="{8D281BFF-B5E9-4756-B196-EC973C25FC3D}" srcOrd="6" destOrd="0" presId="urn:microsoft.com/office/officeart/2005/8/layout/target3"/>
    <dgm:cxn modelId="{B06A1A3F-6E7F-4319-BE59-FF49D3D40A89}" type="presParOf" srcId="{03809694-DA8B-48E2-895B-CF21EC4C1B24}" destId="{8E5E790A-6D3E-4A6D-A2FF-D9F53EC495C7}" srcOrd="7" destOrd="0" presId="urn:microsoft.com/office/officeart/2005/8/layout/target3"/>
    <dgm:cxn modelId="{A081BF75-80CF-4273-B200-31827A478E4C}" type="presParOf" srcId="{03809694-DA8B-48E2-895B-CF21EC4C1B24}" destId="{751AF394-410B-49D1-ACDC-167A2DC66E09}" srcOrd="8" destOrd="0" presId="urn:microsoft.com/office/officeart/2005/8/layout/target3"/>
    <dgm:cxn modelId="{F504EE16-D993-4446-98D1-03E0F16A1F3F}" type="presParOf" srcId="{03809694-DA8B-48E2-895B-CF21EC4C1B24}" destId="{AEDC0A5E-D159-4777-AB91-FC612A670C6A}" srcOrd="9" destOrd="0" presId="urn:microsoft.com/office/officeart/2005/8/layout/target3"/>
    <dgm:cxn modelId="{D5EF179C-E667-4732-8D84-11BD83678C2D}" type="presParOf" srcId="{03809694-DA8B-48E2-895B-CF21EC4C1B24}" destId="{FC5D60CD-20A8-4AC7-A3C5-5F7BD59E2393}" srcOrd="10" destOrd="0" presId="urn:microsoft.com/office/officeart/2005/8/layout/target3"/>
    <dgm:cxn modelId="{A8C09470-E043-45B7-9AD6-BFAD2372D0E1}" type="presParOf" srcId="{03809694-DA8B-48E2-895B-CF21EC4C1B24}" destId="{200780C4-C4B1-48A6-A3F9-23BA4EA663F8}" srcOrd="11" destOrd="0" presId="urn:microsoft.com/office/officeart/2005/8/layout/target3"/>
    <dgm:cxn modelId="{34FAB46F-1D45-4A0F-B67A-4D61230545B0}" type="presParOf" srcId="{03809694-DA8B-48E2-895B-CF21EC4C1B24}" destId="{9CFA0D86-4C9E-49E2-8663-7764613E4123}" srcOrd="12" destOrd="0" presId="urn:microsoft.com/office/officeart/2005/8/layout/target3"/>
    <dgm:cxn modelId="{953ADE2A-DEE8-47EE-9D61-E219D3217028}" type="presParOf" srcId="{03809694-DA8B-48E2-895B-CF21EC4C1B24}" destId="{712B8234-E821-4C95-B0F2-032AF777B054}" srcOrd="13" destOrd="0" presId="urn:microsoft.com/office/officeart/2005/8/layout/target3"/>
    <dgm:cxn modelId="{3DC8F739-05E0-43B0-9858-8F458C250660}" type="presParOf" srcId="{03809694-DA8B-48E2-895B-CF21EC4C1B24}" destId="{8BD4EC2A-151E-4EB9-AEB3-B577368B3AB7}" srcOrd="14" destOrd="0" presId="urn:microsoft.com/office/officeart/2005/8/layout/target3"/>
    <dgm:cxn modelId="{579607CC-EB4B-4E22-B4CA-D1A10BC7E96B}" type="presParOf" srcId="{03809694-DA8B-48E2-895B-CF21EC4C1B24}" destId="{C78C6113-3932-46E0-A5C4-A495AB8F42F1}" srcOrd="15" destOrd="0" presId="urn:microsoft.com/office/officeart/2005/8/layout/target3"/>
    <dgm:cxn modelId="{BDBF3E24-B3C5-4FBA-B9BE-DE99ABB3366F}" type="presParOf" srcId="{03809694-DA8B-48E2-895B-CF21EC4C1B24}" destId="{D0A3D607-C25E-4F8C-880C-4DC8B1622786}" srcOrd="16" destOrd="0" presId="urn:microsoft.com/office/officeart/2005/8/layout/target3"/>
    <dgm:cxn modelId="{3AC4DECF-11EA-421C-A463-E91AF3372F9B}" type="presParOf" srcId="{03809694-DA8B-48E2-895B-CF21EC4C1B24}" destId="{37A516A8-AD69-4153-B45B-1FF20D6C9A05}" srcOrd="17" destOrd="0" presId="urn:microsoft.com/office/officeart/2005/8/layout/target3"/>
    <dgm:cxn modelId="{FDC99101-3DC3-4DB7-BAAB-ABA48657BC80}" type="presParOf" srcId="{03809694-DA8B-48E2-895B-CF21EC4C1B24}" destId="{F87643FE-4E3F-4D90-8EA6-0A0820A1C361}" srcOrd="18" destOrd="0" presId="urn:microsoft.com/office/officeart/2005/8/layout/target3"/>
    <dgm:cxn modelId="{17BDC3D6-A005-4556-97A7-6B39CBC1870E}" type="presParOf" srcId="{03809694-DA8B-48E2-895B-CF21EC4C1B24}" destId="{FC9579AE-5D0B-4CA3-9CC0-6634016B32B0}" srcOrd="19" destOrd="0" presId="urn:microsoft.com/office/officeart/2005/8/layout/target3"/>
    <dgm:cxn modelId="{4F9A41F8-736E-448B-AF1A-B01716BE1A23}" type="presParOf" srcId="{03809694-DA8B-48E2-895B-CF21EC4C1B24}" destId="{612E2713-214F-4121-96F2-C558F65A60B8}" srcOrd="20" destOrd="0" presId="urn:microsoft.com/office/officeart/2005/8/layout/target3"/>
    <dgm:cxn modelId="{70114737-843F-4F76-B6F0-B73A56B294F9}" type="presParOf" srcId="{03809694-DA8B-48E2-895B-CF21EC4C1B24}" destId="{85AE5B68-7F86-469A-B3DE-D9E04DA3733F}" srcOrd="21" destOrd="0" presId="urn:microsoft.com/office/officeart/2005/8/layout/target3"/>
    <dgm:cxn modelId="{471CD89C-1C9F-4C0B-AFC0-684A11F72EEB}" type="presParOf" srcId="{03809694-DA8B-48E2-895B-CF21EC4C1B24}" destId="{8035A2B8-701B-4024-9251-36EAC0DC82D4}" srcOrd="22" destOrd="0" presId="urn:microsoft.com/office/officeart/2005/8/layout/target3"/>
    <dgm:cxn modelId="{3DCE63DB-6334-4264-9B5F-AF50AEAEB675}" type="presParOf" srcId="{03809694-DA8B-48E2-895B-CF21EC4C1B24}" destId="{689B3BFE-8065-4D9E-B7A1-10C0B95CC2C4}" srcOrd="23" destOrd="0" presId="urn:microsoft.com/office/officeart/2005/8/layout/target3"/>
    <dgm:cxn modelId="{C5F9D279-8390-4B5B-BF3A-D9B5245473D0}" type="presParOf" srcId="{03809694-DA8B-48E2-895B-CF21EC4C1B24}" destId="{27A1FE16-C4CA-4BB1-B3ED-26C69DBB6518}" srcOrd="24" destOrd="0" presId="urn:microsoft.com/office/officeart/2005/8/layout/target3"/>
    <dgm:cxn modelId="{F343178B-9D70-40F8-BD90-A8B00614ABAF}" type="presParOf" srcId="{03809694-DA8B-48E2-895B-CF21EC4C1B24}" destId="{A15F18F2-A03F-4BAD-9368-2E8AAC54890A}" srcOrd="25" destOrd="0" presId="urn:microsoft.com/office/officeart/2005/8/layout/target3"/>
    <dgm:cxn modelId="{F46F9233-7BCD-4793-A9BE-7A464FFCD074}" type="presParOf" srcId="{03809694-DA8B-48E2-895B-CF21EC4C1B24}" destId="{755A4828-33CC-4595-B0F9-9455C75BBFD4}" srcOrd="26" destOrd="0" presId="urn:microsoft.com/office/officeart/2005/8/layout/target3"/>
    <dgm:cxn modelId="{2EC9C1F5-575E-4FF0-BC21-B9EB6E3623D7}" type="presParOf" srcId="{03809694-DA8B-48E2-895B-CF21EC4C1B24}" destId="{3EE052C1-D26D-4C84-AD5E-5F99FD2A052E}" srcOrd="27" destOrd="0" presId="urn:microsoft.com/office/officeart/2005/8/layout/target3"/>
    <dgm:cxn modelId="{50B04094-2545-4CE3-9055-E1A248FBAE7E}" type="presParOf" srcId="{03809694-DA8B-48E2-895B-CF21EC4C1B24}" destId="{EF893F9F-DA89-494F-9845-9C7672DBE7D8}" srcOrd="28" destOrd="0" presId="urn:microsoft.com/office/officeart/2005/8/layout/target3"/>
    <dgm:cxn modelId="{8DDA2B78-BADF-4D1B-8C3C-328A7CA99FD2}" type="presParOf" srcId="{03809694-DA8B-48E2-895B-CF21EC4C1B24}" destId="{251A0C8C-E834-4DBF-B052-91C210764B4C}" srcOrd="2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C9DDC6E-3662-454C-BE93-763B3776B5EB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HK"/>
        </a:p>
      </dgm:t>
    </dgm:pt>
    <dgm:pt modelId="{12ECF334-82DC-491F-846C-857FCAF76193}">
      <dgm:prSet phldrT="[Text]"/>
      <dgm:spPr/>
      <dgm:t>
        <a:bodyPr/>
        <a:lstStyle/>
        <a:p>
          <a:r>
            <a:rPr lang="en-US" dirty="0"/>
            <a:t>Purpose</a:t>
          </a:r>
          <a:endParaRPr lang="en-HK" dirty="0"/>
        </a:p>
      </dgm:t>
    </dgm:pt>
    <dgm:pt modelId="{31BBA0E8-3E63-42A1-8FB0-2F31C8315449}" type="parTrans" cxnId="{90A21A47-A5B4-4BDD-B23F-B27CD9CE3E74}">
      <dgm:prSet/>
      <dgm:spPr/>
      <dgm:t>
        <a:bodyPr/>
        <a:lstStyle/>
        <a:p>
          <a:endParaRPr lang="en-HK"/>
        </a:p>
      </dgm:t>
    </dgm:pt>
    <dgm:pt modelId="{C2AA9E5C-D5E5-46F8-8055-F19E49375B82}" type="sibTrans" cxnId="{90A21A47-A5B4-4BDD-B23F-B27CD9CE3E74}">
      <dgm:prSet/>
      <dgm:spPr/>
      <dgm:t>
        <a:bodyPr/>
        <a:lstStyle/>
        <a:p>
          <a:endParaRPr lang="en-HK"/>
        </a:p>
      </dgm:t>
    </dgm:pt>
    <dgm:pt modelId="{57664551-98FB-4B7A-8EDC-EC6990D9CC2D}">
      <dgm:prSet phldrT="[Text]"/>
      <dgm:spPr/>
      <dgm:t>
        <a:bodyPr/>
        <a:lstStyle/>
        <a:p>
          <a:r>
            <a:rPr lang="en-GB" dirty="0"/>
            <a:t>To develop Lim’s Trinity framework on compassionate leadership and contribute to organisational development theories in Asian context. </a:t>
          </a:r>
          <a:endParaRPr lang="en-HK" dirty="0"/>
        </a:p>
      </dgm:t>
    </dgm:pt>
    <dgm:pt modelId="{A3D2E090-D066-48F1-A731-A40352E2B48E}" type="parTrans" cxnId="{1F0616E3-C11F-4338-B27C-20E915BEE06B}">
      <dgm:prSet/>
      <dgm:spPr/>
      <dgm:t>
        <a:bodyPr/>
        <a:lstStyle/>
        <a:p>
          <a:endParaRPr lang="en-HK"/>
        </a:p>
      </dgm:t>
    </dgm:pt>
    <dgm:pt modelId="{C11F93E4-6879-4187-959D-4B83D6944333}" type="sibTrans" cxnId="{1F0616E3-C11F-4338-B27C-20E915BEE06B}">
      <dgm:prSet/>
      <dgm:spPr/>
      <dgm:t>
        <a:bodyPr/>
        <a:lstStyle/>
        <a:p>
          <a:endParaRPr lang="en-HK"/>
        </a:p>
      </dgm:t>
    </dgm:pt>
    <dgm:pt modelId="{B19088EE-7E36-4794-AB22-127C44D19E68}">
      <dgm:prSet phldrT="[Text]"/>
      <dgm:spPr/>
      <dgm:t>
        <a:bodyPr/>
        <a:lstStyle/>
        <a:p>
          <a:r>
            <a:rPr lang="en-US" dirty="0"/>
            <a:t>Aim</a:t>
          </a:r>
          <a:endParaRPr lang="en-HK" dirty="0"/>
        </a:p>
      </dgm:t>
    </dgm:pt>
    <dgm:pt modelId="{FB099DA7-925E-49F9-9843-B19651856FDB}" type="parTrans" cxnId="{DEA97818-ACE1-4AD7-8FD6-441903AB8D1E}">
      <dgm:prSet/>
      <dgm:spPr/>
      <dgm:t>
        <a:bodyPr/>
        <a:lstStyle/>
        <a:p>
          <a:endParaRPr lang="en-HK"/>
        </a:p>
      </dgm:t>
    </dgm:pt>
    <dgm:pt modelId="{EC2FB915-2FD7-4AA9-86CA-2FCB33A3F47C}" type="sibTrans" cxnId="{DEA97818-ACE1-4AD7-8FD6-441903AB8D1E}">
      <dgm:prSet/>
      <dgm:spPr/>
      <dgm:t>
        <a:bodyPr/>
        <a:lstStyle/>
        <a:p>
          <a:endParaRPr lang="en-HK"/>
        </a:p>
      </dgm:t>
    </dgm:pt>
    <dgm:pt modelId="{C51E600D-5EC2-4645-AE93-4C4331D17E71}">
      <dgm:prSet phldrT="[Text]"/>
      <dgm:spPr/>
      <dgm:t>
        <a:bodyPr/>
        <a:lstStyle/>
        <a:p>
          <a:r>
            <a:rPr lang="en-GB" dirty="0"/>
            <a:t>To research the cohesiveness of Yu’s 3H framework and Lim’s Trinity framework when applied simultaneously.</a:t>
          </a:r>
          <a:endParaRPr lang="en-HK" dirty="0"/>
        </a:p>
      </dgm:t>
    </dgm:pt>
    <dgm:pt modelId="{29442FF6-6E53-4410-8362-86D624040841}" type="parTrans" cxnId="{6BC9CEE1-8309-494C-AC7B-6E3733464DB2}">
      <dgm:prSet/>
      <dgm:spPr/>
      <dgm:t>
        <a:bodyPr/>
        <a:lstStyle/>
        <a:p>
          <a:endParaRPr lang="en-HK"/>
        </a:p>
      </dgm:t>
    </dgm:pt>
    <dgm:pt modelId="{43BC4F00-40B8-4BA0-9EEC-37C9064D9A32}" type="sibTrans" cxnId="{6BC9CEE1-8309-494C-AC7B-6E3733464DB2}">
      <dgm:prSet/>
      <dgm:spPr/>
      <dgm:t>
        <a:bodyPr/>
        <a:lstStyle/>
        <a:p>
          <a:endParaRPr lang="en-HK"/>
        </a:p>
      </dgm:t>
    </dgm:pt>
    <dgm:pt modelId="{E74D672D-1219-4A6C-948C-A60210ED150E}">
      <dgm:prSet/>
      <dgm:spPr/>
      <dgm:t>
        <a:bodyPr/>
        <a:lstStyle/>
        <a:p>
          <a:r>
            <a:rPr lang="en-US" dirty="0"/>
            <a:t>Objective</a:t>
          </a:r>
          <a:endParaRPr lang="en-HK" dirty="0"/>
        </a:p>
      </dgm:t>
    </dgm:pt>
    <dgm:pt modelId="{CAB90CB1-B85D-4AB6-AE5A-3DA4465AB117}" type="parTrans" cxnId="{86E35624-737D-4E65-B025-7CD38A7E0E3C}">
      <dgm:prSet/>
      <dgm:spPr/>
      <dgm:t>
        <a:bodyPr/>
        <a:lstStyle/>
        <a:p>
          <a:endParaRPr lang="en-HK"/>
        </a:p>
      </dgm:t>
    </dgm:pt>
    <dgm:pt modelId="{C10E1479-3A26-4A71-91C4-D1261EA9AE97}" type="sibTrans" cxnId="{86E35624-737D-4E65-B025-7CD38A7E0E3C}">
      <dgm:prSet/>
      <dgm:spPr/>
      <dgm:t>
        <a:bodyPr/>
        <a:lstStyle/>
        <a:p>
          <a:endParaRPr lang="en-HK"/>
        </a:p>
      </dgm:t>
    </dgm:pt>
    <dgm:pt modelId="{3020FFD3-3E71-4D24-AD1A-AF3BC9B50425}">
      <dgm:prSet/>
      <dgm:spPr/>
      <dgm:t>
        <a:bodyPr/>
        <a:lstStyle/>
        <a:p>
          <a:r>
            <a:rPr lang="en-GB" dirty="0"/>
            <a:t>To make predicative outcomes applying Yu’s 3H framework and Lim’s Trinity framework. </a:t>
          </a:r>
          <a:endParaRPr lang="en-HK" dirty="0"/>
        </a:p>
      </dgm:t>
    </dgm:pt>
    <dgm:pt modelId="{5F1D077B-EEE5-47F1-8CFD-F375118ABCA0}" type="parTrans" cxnId="{41D55E4F-4405-4C1C-8D8C-50F67401B608}">
      <dgm:prSet/>
      <dgm:spPr/>
      <dgm:t>
        <a:bodyPr/>
        <a:lstStyle/>
        <a:p>
          <a:endParaRPr lang="en-HK"/>
        </a:p>
      </dgm:t>
    </dgm:pt>
    <dgm:pt modelId="{D95163E6-121C-4948-908C-32B1994504AB}" type="sibTrans" cxnId="{41D55E4F-4405-4C1C-8D8C-50F67401B608}">
      <dgm:prSet/>
      <dgm:spPr/>
      <dgm:t>
        <a:bodyPr/>
        <a:lstStyle/>
        <a:p>
          <a:endParaRPr lang="en-HK"/>
        </a:p>
      </dgm:t>
    </dgm:pt>
    <dgm:pt modelId="{47693DBF-0FBE-4E3B-86C2-BF01C75AA71E}" type="pres">
      <dgm:prSet presAssocID="{6C9DDC6E-3662-454C-BE93-763B3776B5EB}" presName="linear" presStyleCnt="0">
        <dgm:presLayoutVars>
          <dgm:animLvl val="lvl"/>
          <dgm:resizeHandles val="exact"/>
        </dgm:presLayoutVars>
      </dgm:prSet>
      <dgm:spPr/>
    </dgm:pt>
    <dgm:pt modelId="{35B59C41-2419-4F83-A43A-D8C1C6EE5403}" type="pres">
      <dgm:prSet presAssocID="{12ECF334-82DC-491F-846C-857FCAF7619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8C66848-5CED-46A3-9E14-A98D13A062A6}" type="pres">
      <dgm:prSet presAssocID="{12ECF334-82DC-491F-846C-857FCAF76193}" presName="childText" presStyleLbl="revTx" presStyleIdx="0" presStyleCnt="3">
        <dgm:presLayoutVars>
          <dgm:bulletEnabled val="1"/>
        </dgm:presLayoutVars>
      </dgm:prSet>
      <dgm:spPr/>
    </dgm:pt>
    <dgm:pt modelId="{2E78CAD2-D4AC-426B-B36A-0793A7EA2481}" type="pres">
      <dgm:prSet presAssocID="{B19088EE-7E36-4794-AB22-127C44D19E6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3B21DD2-6B6E-4B0E-84DF-5EF0DF4D3C57}" type="pres">
      <dgm:prSet presAssocID="{B19088EE-7E36-4794-AB22-127C44D19E68}" presName="childText" presStyleLbl="revTx" presStyleIdx="1" presStyleCnt="3">
        <dgm:presLayoutVars>
          <dgm:bulletEnabled val="1"/>
        </dgm:presLayoutVars>
      </dgm:prSet>
      <dgm:spPr/>
    </dgm:pt>
    <dgm:pt modelId="{B8E64E7D-41A6-4332-84FB-77060F9B1DC7}" type="pres">
      <dgm:prSet presAssocID="{E74D672D-1219-4A6C-948C-A60210ED150E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9AECB577-A53B-4FC1-AF68-243BC32BADA4}" type="pres">
      <dgm:prSet presAssocID="{E74D672D-1219-4A6C-948C-A60210ED150E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DEA97818-ACE1-4AD7-8FD6-441903AB8D1E}" srcId="{6C9DDC6E-3662-454C-BE93-763B3776B5EB}" destId="{B19088EE-7E36-4794-AB22-127C44D19E68}" srcOrd="1" destOrd="0" parTransId="{FB099DA7-925E-49F9-9843-B19651856FDB}" sibTransId="{EC2FB915-2FD7-4AA9-86CA-2FCB33A3F47C}"/>
    <dgm:cxn modelId="{86E35624-737D-4E65-B025-7CD38A7E0E3C}" srcId="{6C9DDC6E-3662-454C-BE93-763B3776B5EB}" destId="{E74D672D-1219-4A6C-948C-A60210ED150E}" srcOrd="2" destOrd="0" parTransId="{CAB90CB1-B85D-4AB6-AE5A-3DA4465AB117}" sibTransId="{C10E1479-3A26-4A71-91C4-D1261EA9AE97}"/>
    <dgm:cxn modelId="{AFC40C25-6AE2-4A3A-B233-C7E334643AA3}" type="presOf" srcId="{E74D672D-1219-4A6C-948C-A60210ED150E}" destId="{B8E64E7D-41A6-4332-84FB-77060F9B1DC7}" srcOrd="0" destOrd="0" presId="urn:microsoft.com/office/officeart/2005/8/layout/vList2"/>
    <dgm:cxn modelId="{FFFA0332-51E8-4FD2-A28A-BD28FF91F0C9}" type="presOf" srcId="{B19088EE-7E36-4794-AB22-127C44D19E68}" destId="{2E78CAD2-D4AC-426B-B36A-0793A7EA2481}" srcOrd="0" destOrd="0" presId="urn:microsoft.com/office/officeart/2005/8/layout/vList2"/>
    <dgm:cxn modelId="{87B19835-5DE5-48B6-90E2-7A1AE70B5995}" type="presOf" srcId="{C51E600D-5EC2-4645-AE93-4C4331D17E71}" destId="{73B21DD2-6B6E-4B0E-84DF-5EF0DF4D3C57}" srcOrd="0" destOrd="0" presId="urn:microsoft.com/office/officeart/2005/8/layout/vList2"/>
    <dgm:cxn modelId="{FEDEC13A-E1EC-4536-99CB-D075375EA614}" type="presOf" srcId="{6C9DDC6E-3662-454C-BE93-763B3776B5EB}" destId="{47693DBF-0FBE-4E3B-86C2-BF01C75AA71E}" srcOrd="0" destOrd="0" presId="urn:microsoft.com/office/officeart/2005/8/layout/vList2"/>
    <dgm:cxn modelId="{0D0F3B46-1087-4EE7-9D3A-9850302B3EC3}" type="presOf" srcId="{57664551-98FB-4B7A-8EDC-EC6990D9CC2D}" destId="{58C66848-5CED-46A3-9E14-A98D13A062A6}" srcOrd="0" destOrd="0" presId="urn:microsoft.com/office/officeart/2005/8/layout/vList2"/>
    <dgm:cxn modelId="{90A21A47-A5B4-4BDD-B23F-B27CD9CE3E74}" srcId="{6C9DDC6E-3662-454C-BE93-763B3776B5EB}" destId="{12ECF334-82DC-491F-846C-857FCAF76193}" srcOrd="0" destOrd="0" parTransId="{31BBA0E8-3E63-42A1-8FB0-2F31C8315449}" sibTransId="{C2AA9E5C-D5E5-46F8-8055-F19E49375B82}"/>
    <dgm:cxn modelId="{41D55E4F-4405-4C1C-8D8C-50F67401B608}" srcId="{E74D672D-1219-4A6C-948C-A60210ED150E}" destId="{3020FFD3-3E71-4D24-AD1A-AF3BC9B50425}" srcOrd="0" destOrd="0" parTransId="{5F1D077B-EEE5-47F1-8CFD-F375118ABCA0}" sibTransId="{D95163E6-121C-4948-908C-32B1994504AB}"/>
    <dgm:cxn modelId="{CB31DF7D-C64A-4FB0-B5BA-89287F51F936}" type="presOf" srcId="{3020FFD3-3E71-4D24-AD1A-AF3BC9B50425}" destId="{9AECB577-A53B-4FC1-AF68-243BC32BADA4}" srcOrd="0" destOrd="0" presId="urn:microsoft.com/office/officeart/2005/8/layout/vList2"/>
    <dgm:cxn modelId="{538260C0-2589-452D-A7D9-27168CAE774C}" type="presOf" srcId="{12ECF334-82DC-491F-846C-857FCAF76193}" destId="{35B59C41-2419-4F83-A43A-D8C1C6EE5403}" srcOrd="0" destOrd="0" presId="urn:microsoft.com/office/officeart/2005/8/layout/vList2"/>
    <dgm:cxn modelId="{6BC9CEE1-8309-494C-AC7B-6E3733464DB2}" srcId="{B19088EE-7E36-4794-AB22-127C44D19E68}" destId="{C51E600D-5EC2-4645-AE93-4C4331D17E71}" srcOrd="0" destOrd="0" parTransId="{29442FF6-6E53-4410-8362-86D624040841}" sibTransId="{43BC4F00-40B8-4BA0-9EEC-37C9064D9A32}"/>
    <dgm:cxn modelId="{1F0616E3-C11F-4338-B27C-20E915BEE06B}" srcId="{12ECF334-82DC-491F-846C-857FCAF76193}" destId="{57664551-98FB-4B7A-8EDC-EC6990D9CC2D}" srcOrd="0" destOrd="0" parTransId="{A3D2E090-D066-48F1-A731-A40352E2B48E}" sibTransId="{C11F93E4-6879-4187-959D-4B83D6944333}"/>
    <dgm:cxn modelId="{9AD5238B-5782-4120-84C9-EDF75C9C55FE}" type="presParOf" srcId="{47693DBF-0FBE-4E3B-86C2-BF01C75AA71E}" destId="{35B59C41-2419-4F83-A43A-D8C1C6EE5403}" srcOrd="0" destOrd="0" presId="urn:microsoft.com/office/officeart/2005/8/layout/vList2"/>
    <dgm:cxn modelId="{C0DB2697-AD28-484B-9B35-982A520831D6}" type="presParOf" srcId="{47693DBF-0FBE-4E3B-86C2-BF01C75AA71E}" destId="{58C66848-5CED-46A3-9E14-A98D13A062A6}" srcOrd="1" destOrd="0" presId="urn:microsoft.com/office/officeart/2005/8/layout/vList2"/>
    <dgm:cxn modelId="{B6B0B0AC-B9BA-4D44-85D1-4C94533F6E2E}" type="presParOf" srcId="{47693DBF-0FBE-4E3B-86C2-BF01C75AA71E}" destId="{2E78CAD2-D4AC-426B-B36A-0793A7EA2481}" srcOrd="2" destOrd="0" presId="urn:microsoft.com/office/officeart/2005/8/layout/vList2"/>
    <dgm:cxn modelId="{17181F06-8E51-4492-AF36-93016F5865EE}" type="presParOf" srcId="{47693DBF-0FBE-4E3B-86C2-BF01C75AA71E}" destId="{73B21DD2-6B6E-4B0E-84DF-5EF0DF4D3C57}" srcOrd="3" destOrd="0" presId="urn:microsoft.com/office/officeart/2005/8/layout/vList2"/>
    <dgm:cxn modelId="{1EAF786B-D353-45AD-8BCA-2390BAA6E185}" type="presParOf" srcId="{47693DBF-0FBE-4E3B-86C2-BF01C75AA71E}" destId="{B8E64E7D-41A6-4332-84FB-77060F9B1DC7}" srcOrd="4" destOrd="0" presId="urn:microsoft.com/office/officeart/2005/8/layout/vList2"/>
    <dgm:cxn modelId="{1866214E-B93D-4E56-83B8-6A400E0D3C82}" type="presParOf" srcId="{47693DBF-0FBE-4E3B-86C2-BF01C75AA71E}" destId="{9AECB577-A53B-4FC1-AF68-243BC32BADA4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C9DDC6E-3662-454C-BE93-763B3776B5EB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HK"/>
        </a:p>
      </dgm:t>
    </dgm:pt>
    <dgm:pt modelId="{12ECF334-82DC-491F-846C-857FCAF76193}">
      <dgm:prSet phldrT="[Text]"/>
      <dgm:spPr/>
      <dgm:t>
        <a:bodyPr/>
        <a:lstStyle/>
        <a:p>
          <a:r>
            <a:rPr lang="en-US" dirty="0"/>
            <a:t>Wisdom (Knowledge + Experience)</a:t>
          </a:r>
          <a:endParaRPr lang="en-HK" dirty="0"/>
        </a:p>
      </dgm:t>
    </dgm:pt>
    <dgm:pt modelId="{31BBA0E8-3E63-42A1-8FB0-2F31C8315449}" type="parTrans" cxnId="{90A21A47-A5B4-4BDD-B23F-B27CD9CE3E74}">
      <dgm:prSet/>
      <dgm:spPr/>
      <dgm:t>
        <a:bodyPr/>
        <a:lstStyle/>
        <a:p>
          <a:endParaRPr lang="en-HK"/>
        </a:p>
      </dgm:t>
    </dgm:pt>
    <dgm:pt modelId="{C2AA9E5C-D5E5-46F8-8055-F19E49375B82}" type="sibTrans" cxnId="{90A21A47-A5B4-4BDD-B23F-B27CD9CE3E74}">
      <dgm:prSet/>
      <dgm:spPr/>
      <dgm:t>
        <a:bodyPr/>
        <a:lstStyle/>
        <a:p>
          <a:endParaRPr lang="en-HK"/>
        </a:p>
      </dgm:t>
    </dgm:pt>
    <dgm:pt modelId="{57664551-98FB-4B7A-8EDC-EC6990D9CC2D}">
      <dgm:prSet phldrT="[Text]"/>
      <dgm:spPr/>
      <dgm:t>
        <a:bodyPr/>
        <a:lstStyle/>
        <a:p>
          <a:r>
            <a:rPr lang="en-HK" dirty="0"/>
            <a:t>Applying measurements to quantify Wisdom. (</a:t>
          </a:r>
          <a:r>
            <a:rPr lang="en-HK" dirty="0" err="1"/>
            <a:t>Glück</a:t>
          </a:r>
          <a:r>
            <a:rPr lang="en-HK" dirty="0"/>
            <a:t>, et al., 2003)</a:t>
          </a:r>
        </a:p>
      </dgm:t>
    </dgm:pt>
    <dgm:pt modelId="{A3D2E090-D066-48F1-A731-A40352E2B48E}" type="parTrans" cxnId="{1F0616E3-C11F-4338-B27C-20E915BEE06B}">
      <dgm:prSet/>
      <dgm:spPr/>
      <dgm:t>
        <a:bodyPr/>
        <a:lstStyle/>
        <a:p>
          <a:endParaRPr lang="en-HK"/>
        </a:p>
      </dgm:t>
    </dgm:pt>
    <dgm:pt modelId="{C11F93E4-6879-4187-959D-4B83D6944333}" type="sibTrans" cxnId="{1F0616E3-C11F-4338-B27C-20E915BEE06B}">
      <dgm:prSet/>
      <dgm:spPr/>
      <dgm:t>
        <a:bodyPr/>
        <a:lstStyle/>
        <a:p>
          <a:endParaRPr lang="en-HK"/>
        </a:p>
      </dgm:t>
    </dgm:pt>
    <dgm:pt modelId="{B19088EE-7E36-4794-AB22-127C44D19E68}">
      <dgm:prSet phldrT="[Text]"/>
      <dgm:spPr/>
      <dgm:t>
        <a:bodyPr/>
        <a:lstStyle/>
        <a:p>
          <a:r>
            <a:rPr lang="en-US" dirty="0"/>
            <a:t>Soul (Purpose) </a:t>
          </a:r>
          <a:endParaRPr lang="en-HK" dirty="0"/>
        </a:p>
      </dgm:t>
    </dgm:pt>
    <dgm:pt modelId="{FB099DA7-925E-49F9-9843-B19651856FDB}" type="parTrans" cxnId="{DEA97818-ACE1-4AD7-8FD6-441903AB8D1E}">
      <dgm:prSet/>
      <dgm:spPr/>
      <dgm:t>
        <a:bodyPr/>
        <a:lstStyle/>
        <a:p>
          <a:endParaRPr lang="en-HK"/>
        </a:p>
      </dgm:t>
    </dgm:pt>
    <dgm:pt modelId="{EC2FB915-2FD7-4AA9-86CA-2FCB33A3F47C}" type="sibTrans" cxnId="{DEA97818-ACE1-4AD7-8FD6-441903AB8D1E}">
      <dgm:prSet/>
      <dgm:spPr/>
      <dgm:t>
        <a:bodyPr/>
        <a:lstStyle/>
        <a:p>
          <a:endParaRPr lang="en-HK"/>
        </a:p>
      </dgm:t>
    </dgm:pt>
    <dgm:pt modelId="{C51E600D-5EC2-4645-AE93-4C4331D17E71}">
      <dgm:prSet phldrT="[Text]"/>
      <dgm:spPr/>
      <dgm:t>
        <a:bodyPr/>
        <a:lstStyle/>
        <a:p>
          <a:r>
            <a:rPr lang="en-GB" dirty="0"/>
            <a:t>Measurement sense of purpose. (Sharma, et al., 2017)</a:t>
          </a:r>
          <a:endParaRPr lang="en-HK" dirty="0"/>
        </a:p>
      </dgm:t>
    </dgm:pt>
    <dgm:pt modelId="{29442FF6-6E53-4410-8362-86D624040841}" type="parTrans" cxnId="{6BC9CEE1-8309-494C-AC7B-6E3733464DB2}">
      <dgm:prSet/>
      <dgm:spPr/>
      <dgm:t>
        <a:bodyPr/>
        <a:lstStyle/>
        <a:p>
          <a:endParaRPr lang="en-HK"/>
        </a:p>
      </dgm:t>
    </dgm:pt>
    <dgm:pt modelId="{43BC4F00-40B8-4BA0-9EEC-37C9064D9A32}" type="sibTrans" cxnId="{6BC9CEE1-8309-494C-AC7B-6E3733464DB2}">
      <dgm:prSet/>
      <dgm:spPr/>
      <dgm:t>
        <a:bodyPr/>
        <a:lstStyle/>
        <a:p>
          <a:endParaRPr lang="en-HK"/>
        </a:p>
      </dgm:t>
    </dgm:pt>
    <dgm:pt modelId="{E74D672D-1219-4A6C-948C-A60210ED150E}">
      <dgm:prSet/>
      <dgm:spPr/>
      <dgm:t>
        <a:bodyPr/>
        <a:lstStyle/>
        <a:p>
          <a:r>
            <a:rPr lang="en-US" dirty="0"/>
            <a:t>Spirituality (Integrity)</a:t>
          </a:r>
          <a:endParaRPr lang="en-HK" dirty="0"/>
        </a:p>
      </dgm:t>
    </dgm:pt>
    <dgm:pt modelId="{CAB90CB1-B85D-4AB6-AE5A-3DA4465AB117}" type="parTrans" cxnId="{86E35624-737D-4E65-B025-7CD38A7E0E3C}">
      <dgm:prSet/>
      <dgm:spPr/>
      <dgm:t>
        <a:bodyPr/>
        <a:lstStyle/>
        <a:p>
          <a:endParaRPr lang="en-HK"/>
        </a:p>
      </dgm:t>
    </dgm:pt>
    <dgm:pt modelId="{C10E1479-3A26-4A71-91C4-D1261EA9AE97}" type="sibTrans" cxnId="{86E35624-737D-4E65-B025-7CD38A7E0E3C}">
      <dgm:prSet/>
      <dgm:spPr/>
      <dgm:t>
        <a:bodyPr/>
        <a:lstStyle/>
        <a:p>
          <a:endParaRPr lang="en-HK"/>
        </a:p>
      </dgm:t>
    </dgm:pt>
    <dgm:pt modelId="{3020FFD3-3E71-4D24-AD1A-AF3BC9B50425}">
      <dgm:prSet/>
      <dgm:spPr/>
      <dgm:t>
        <a:bodyPr/>
        <a:lstStyle/>
        <a:p>
          <a:r>
            <a:rPr lang="en-GB" dirty="0"/>
            <a:t>Measurement </a:t>
          </a:r>
          <a:r>
            <a:rPr lang="en-GB"/>
            <a:t>of corporate integrity </a:t>
          </a:r>
          <a:r>
            <a:rPr lang="en-GB" dirty="0"/>
            <a:t>(</a:t>
          </a:r>
          <a:r>
            <a:rPr lang="en-HK" dirty="0" err="1"/>
            <a:t>Kaptein</a:t>
          </a:r>
          <a:r>
            <a:rPr lang="en-HK" dirty="0"/>
            <a:t>, et al., 2005) </a:t>
          </a:r>
        </a:p>
      </dgm:t>
    </dgm:pt>
    <dgm:pt modelId="{5F1D077B-EEE5-47F1-8CFD-F375118ABCA0}" type="parTrans" cxnId="{41D55E4F-4405-4C1C-8D8C-50F67401B608}">
      <dgm:prSet/>
      <dgm:spPr/>
      <dgm:t>
        <a:bodyPr/>
        <a:lstStyle/>
        <a:p>
          <a:endParaRPr lang="en-HK"/>
        </a:p>
      </dgm:t>
    </dgm:pt>
    <dgm:pt modelId="{D95163E6-121C-4948-908C-32B1994504AB}" type="sibTrans" cxnId="{41D55E4F-4405-4C1C-8D8C-50F67401B608}">
      <dgm:prSet/>
      <dgm:spPr/>
      <dgm:t>
        <a:bodyPr/>
        <a:lstStyle/>
        <a:p>
          <a:endParaRPr lang="en-HK"/>
        </a:p>
      </dgm:t>
    </dgm:pt>
    <dgm:pt modelId="{47693DBF-0FBE-4E3B-86C2-BF01C75AA71E}" type="pres">
      <dgm:prSet presAssocID="{6C9DDC6E-3662-454C-BE93-763B3776B5EB}" presName="linear" presStyleCnt="0">
        <dgm:presLayoutVars>
          <dgm:animLvl val="lvl"/>
          <dgm:resizeHandles val="exact"/>
        </dgm:presLayoutVars>
      </dgm:prSet>
      <dgm:spPr/>
    </dgm:pt>
    <dgm:pt modelId="{35B59C41-2419-4F83-A43A-D8C1C6EE5403}" type="pres">
      <dgm:prSet presAssocID="{12ECF334-82DC-491F-846C-857FCAF7619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8C66848-5CED-46A3-9E14-A98D13A062A6}" type="pres">
      <dgm:prSet presAssocID="{12ECF334-82DC-491F-846C-857FCAF76193}" presName="childText" presStyleLbl="revTx" presStyleIdx="0" presStyleCnt="3">
        <dgm:presLayoutVars>
          <dgm:bulletEnabled val="1"/>
        </dgm:presLayoutVars>
      </dgm:prSet>
      <dgm:spPr/>
    </dgm:pt>
    <dgm:pt modelId="{2E78CAD2-D4AC-426B-B36A-0793A7EA2481}" type="pres">
      <dgm:prSet presAssocID="{B19088EE-7E36-4794-AB22-127C44D19E6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3B21DD2-6B6E-4B0E-84DF-5EF0DF4D3C57}" type="pres">
      <dgm:prSet presAssocID="{B19088EE-7E36-4794-AB22-127C44D19E68}" presName="childText" presStyleLbl="revTx" presStyleIdx="1" presStyleCnt="3">
        <dgm:presLayoutVars>
          <dgm:bulletEnabled val="1"/>
        </dgm:presLayoutVars>
      </dgm:prSet>
      <dgm:spPr/>
    </dgm:pt>
    <dgm:pt modelId="{B8E64E7D-41A6-4332-84FB-77060F9B1DC7}" type="pres">
      <dgm:prSet presAssocID="{E74D672D-1219-4A6C-948C-A60210ED150E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9AECB577-A53B-4FC1-AF68-243BC32BADA4}" type="pres">
      <dgm:prSet presAssocID="{E74D672D-1219-4A6C-948C-A60210ED150E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DEA97818-ACE1-4AD7-8FD6-441903AB8D1E}" srcId="{6C9DDC6E-3662-454C-BE93-763B3776B5EB}" destId="{B19088EE-7E36-4794-AB22-127C44D19E68}" srcOrd="1" destOrd="0" parTransId="{FB099DA7-925E-49F9-9843-B19651856FDB}" sibTransId="{EC2FB915-2FD7-4AA9-86CA-2FCB33A3F47C}"/>
    <dgm:cxn modelId="{86E35624-737D-4E65-B025-7CD38A7E0E3C}" srcId="{6C9DDC6E-3662-454C-BE93-763B3776B5EB}" destId="{E74D672D-1219-4A6C-948C-A60210ED150E}" srcOrd="2" destOrd="0" parTransId="{CAB90CB1-B85D-4AB6-AE5A-3DA4465AB117}" sibTransId="{C10E1479-3A26-4A71-91C4-D1261EA9AE97}"/>
    <dgm:cxn modelId="{AFC40C25-6AE2-4A3A-B233-C7E334643AA3}" type="presOf" srcId="{E74D672D-1219-4A6C-948C-A60210ED150E}" destId="{B8E64E7D-41A6-4332-84FB-77060F9B1DC7}" srcOrd="0" destOrd="0" presId="urn:microsoft.com/office/officeart/2005/8/layout/vList2"/>
    <dgm:cxn modelId="{FFFA0332-51E8-4FD2-A28A-BD28FF91F0C9}" type="presOf" srcId="{B19088EE-7E36-4794-AB22-127C44D19E68}" destId="{2E78CAD2-D4AC-426B-B36A-0793A7EA2481}" srcOrd="0" destOrd="0" presId="urn:microsoft.com/office/officeart/2005/8/layout/vList2"/>
    <dgm:cxn modelId="{87B19835-5DE5-48B6-90E2-7A1AE70B5995}" type="presOf" srcId="{C51E600D-5EC2-4645-AE93-4C4331D17E71}" destId="{73B21DD2-6B6E-4B0E-84DF-5EF0DF4D3C57}" srcOrd="0" destOrd="0" presId="urn:microsoft.com/office/officeart/2005/8/layout/vList2"/>
    <dgm:cxn modelId="{FEDEC13A-E1EC-4536-99CB-D075375EA614}" type="presOf" srcId="{6C9DDC6E-3662-454C-BE93-763B3776B5EB}" destId="{47693DBF-0FBE-4E3B-86C2-BF01C75AA71E}" srcOrd="0" destOrd="0" presId="urn:microsoft.com/office/officeart/2005/8/layout/vList2"/>
    <dgm:cxn modelId="{0D0F3B46-1087-4EE7-9D3A-9850302B3EC3}" type="presOf" srcId="{57664551-98FB-4B7A-8EDC-EC6990D9CC2D}" destId="{58C66848-5CED-46A3-9E14-A98D13A062A6}" srcOrd="0" destOrd="0" presId="urn:microsoft.com/office/officeart/2005/8/layout/vList2"/>
    <dgm:cxn modelId="{90A21A47-A5B4-4BDD-B23F-B27CD9CE3E74}" srcId="{6C9DDC6E-3662-454C-BE93-763B3776B5EB}" destId="{12ECF334-82DC-491F-846C-857FCAF76193}" srcOrd="0" destOrd="0" parTransId="{31BBA0E8-3E63-42A1-8FB0-2F31C8315449}" sibTransId="{C2AA9E5C-D5E5-46F8-8055-F19E49375B82}"/>
    <dgm:cxn modelId="{41D55E4F-4405-4C1C-8D8C-50F67401B608}" srcId="{E74D672D-1219-4A6C-948C-A60210ED150E}" destId="{3020FFD3-3E71-4D24-AD1A-AF3BC9B50425}" srcOrd="0" destOrd="0" parTransId="{5F1D077B-EEE5-47F1-8CFD-F375118ABCA0}" sibTransId="{D95163E6-121C-4948-908C-32B1994504AB}"/>
    <dgm:cxn modelId="{CB31DF7D-C64A-4FB0-B5BA-89287F51F936}" type="presOf" srcId="{3020FFD3-3E71-4D24-AD1A-AF3BC9B50425}" destId="{9AECB577-A53B-4FC1-AF68-243BC32BADA4}" srcOrd="0" destOrd="0" presId="urn:microsoft.com/office/officeart/2005/8/layout/vList2"/>
    <dgm:cxn modelId="{538260C0-2589-452D-A7D9-27168CAE774C}" type="presOf" srcId="{12ECF334-82DC-491F-846C-857FCAF76193}" destId="{35B59C41-2419-4F83-A43A-D8C1C6EE5403}" srcOrd="0" destOrd="0" presId="urn:microsoft.com/office/officeart/2005/8/layout/vList2"/>
    <dgm:cxn modelId="{6BC9CEE1-8309-494C-AC7B-6E3733464DB2}" srcId="{B19088EE-7E36-4794-AB22-127C44D19E68}" destId="{C51E600D-5EC2-4645-AE93-4C4331D17E71}" srcOrd="0" destOrd="0" parTransId="{29442FF6-6E53-4410-8362-86D624040841}" sibTransId="{43BC4F00-40B8-4BA0-9EEC-37C9064D9A32}"/>
    <dgm:cxn modelId="{1F0616E3-C11F-4338-B27C-20E915BEE06B}" srcId="{12ECF334-82DC-491F-846C-857FCAF76193}" destId="{57664551-98FB-4B7A-8EDC-EC6990D9CC2D}" srcOrd="0" destOrd="0" parTransId="{A3D2E090-D066-48F1-A731-A40352E2B48E}" sibTransId="{C11F93E4-6879-4187-959D-4B83D6944333}"/>
    <dgm:cxn modelId="{9AD5238B-5782-4120-84C9-EDF75C9C55FE}" type="presParOf" srcId="{47693DBF-0FBE-4E3B-86C2-BF01C75AA71E}" destId="{35B59C41-2419-4F83-A43A-D8C1C6EE5403}" srcOrd="0" destOrd="0" presId="urn:microsoft.com/office/officeart/2005/8/layout/vList2"/>
    <dgm:cxn modelId="{C0DB2697-AD28-484B-9B35-982A520831D6}" type="presParOf" srcId="{47693DBF-0FBE-4E3B-86C2-BF01C75AA71E}" destId="{58C66848-5CED-46A3-9E14-A98D13A062A6}" srcOrd="1" destOrd="0" presId="urn:microsoft.com/office/officeart/2005/8/layout/vList2"/>
    <dgm:cxn modelId="{B6B0B0AC-B9BA-4D44-85D1-4C94533F6E2E}" type="presParOf" srcId="{47693DBF-0FBE-4E3B-86C2-BF01C75AA71E}" destId="{2E78CAD2-D4AC-426B-B36A-0793A7EA2481}" srcOrd="2" destOrd="0" presId="urn:microsoft.com/office/officeart/2005/8/layout/vList2"/>
    <dgm:cxn modelId="{17181F06-8E51-4492-AF36-93016F5865EE}" type="presParOf" srcId="{47693DBF-0FBE-4E3B-86C2-BF01C75AA71E}" destId="{73B21DD2-6B6E-4B0E-84DF-5EF0DF4D3C57}" srcOrd="3" destOrd="0" presId="urn:microsoft.com/office/officeart/2005/8/layout/vList2"/>
    <dgm:cxn modelId="{1EAF786B-D353-45AD-8BCA-2390BAA6E185}" type="presParOf" srcId="{47693DBF-0FBE-4E3B-86C2-BF01C75AA71E}" destId="{B8E64E7D-41A6-4332-84FB-77060F9B1DC7}" srcOrd="4" destOrd="0" presId="urn:microsoft.com/office/officeart/2005/8/layout/vList2"/>
    <dgm:cxn modelId="{1866214E-B93D-4E56-83B8-6A400E0D3C82}" type="presParOf" srcId="{47693DBF-0FBE-4E3B-86C2-BF01C75AA71E}" destId="{9AECB577-A53B-4FC1-AF68-243BC32BADA4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F6D807-B18D-4BD7-8A50-DAAAF4626100}">
      <dsp:nvSpPr>
        <dsp:cNvPr id="0" name=""/>
        <dsp:cNvSpPr/>
      </dsp:nvSpPr>
      <dsp:spPr>
        <a:xfrm>
          <a:off x="0" y="0"/>
          <a:ext cx="4924839" cy="4924839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92D0F3-847C-41D8-9229-6A81D148CEB9}">
      <dsp:nvSpPr>
        <dsp:cNvPr id="0" name=""/>
        <dsp:cNvSpPr/>
      </dsp:nvSpPr>
      <dsp:spPr>
        <a:xfrm>
          <a:off x="2462419" y="0"/>
          <a:ext cx="9375085" cy="49248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>
              <a:latin typeface="Arial" panose="020B0604020202020204" pitchFamily="34" charset="0"/>
              <a:cs typeface="Arial" panose="020B0604020202020204" pitchFamily="34" charset="0"/>
            </a:rPr>
            <a:t>Who</a:t>
          </a:r>
        </a:p>
      </dsp:txBody>
      <dsp:txXfrm>
        <a:off x="2462419" y="0"/>
        <a:ext cx="4687542" cy="615606"/>
      </dsp:txXfrm>
    </dsp:sp>
    <dsp:sp modelId="{89D135F8-E4CF-46C4-8E6D-132A0DDEC3EC}">
      <dsp:nvSpPr>
        <dsp:cNvPr id="0" name=""/>
        <dsp:cNvSpPr/>
      </dsp:nvSpPr>
      <dsp:spPr>
        <a:xfrm>
          <a:off x="430924" y="615606"/>
          <a:ext cx="4062990" cy="4062990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-264675"/>
            <a:satOff val="298"/>
            <a:lumOff val="70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4046FA-92BB-4510-ADA4-FAF20C598E4F}">
      <dsp:nvSpPr>
        <dsp:cNvPr id="0" name=""/>
        <dsp:cNvSpPr/>
      </dsp:nvSpPr>
      <dsp:spPr>
        <a:xfrm>
          <a:off x="2462419" y="615606"/>
          <a:ext cx="9375085" cy="406299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-264675"/>
              <a:satOff val="298"/>
              <a:lumOff val="70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>
              <a:latin typeface="Arial" panose="020B0604020202020204" pitchFamily="34" charset="0"/>
              <a:cs typeface="Arial" panose="020B0604020202020204" pitchFamily="34" charset="0"/>
            </a:rPr>
            <a:t>Why</a:t>
          </a:r>
        </a:p>
      </dsp:txBody>
      <dsp:txXfrm>
        <a:off x="2462419" y="615606"/>
        <a:ext cx="4687542" cy="615606"/>
      </dsp:txXfrm>
    </dsp:sp>
    <dsp:sp modelId="{8E5E790A-6D3E-4A6D-A2FF-D9F53EC495C7}">
      <dsp:nvSpPr>
        <dsp:cNvPr id="0" name=""/>
        <dsp:cNvSpPr/>
      </dsp:nvSpPr>
      <dsp:spPr>
        <a:xfrm>
          <a:off x="861848" y="1231212"/>
          <a:ext cx="3201142" cy="3201142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-529349"/>
            <a:satOff val="597"/>
            <a:lumOff val="141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1AF394-410B-49D1-ACDC-167A2DC66E09}">
      <dsp:nvSpPr>
        <dsp:cNvPr id="0" name=""/>
        <dsp:cNvSpPr/>
      </dsp:nvSpPr>
      <dsp:spPr>
        <a:xfrm>
          <a:off x="2462419" y="1231212"/>
          <a:ext cx="9375085" cy="320114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-529349"/>
              <a:satOff val="597"/>
              <a:lumOff val="141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>
              <a:latin typeface="Arial" panose="020B0604020202020204" pitchFamily="34" charset="0"/>
              <a:cs typeface="Arial" panose="020B0604020202020204" pitchFamily="34" charset="0"/>
            </a:rPr>
            <a:t>What</a:t>
          </a:r>
        </a:p>
      </dsp:txBody>
      <dsp:txXfrm>
        <a:off x="2462419" y="1231212"/>
        <a:ext cx="4687542" cy="615601"/>
      </dsp:txXfrm>
    </dsp:sp>
    <dsp:sp modelId="{FC5D60CD-20A8-4AC7-A3C5-5F7BD59E2393}">
      <dsp:nvSpPr>
        <dsp:cNvPr id="0" name=""/>
        <dsp:cNvSpPr/>
      </dsp:nvSpPr>
      <dsp:spPr>
        <a:xfrm>
          <a:off x="1292770" y="1846814"/>
          <a:ext cx="2339298" cy="2339298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-794024"/>
            <a:satOff val="895"/>
            <a:lumOff val="211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0780C4-C4B1-48A6-A3F9-23BA4EA663F8}">
      <dsp:nvSpPr>
        <dsp:cNvPr id="0" name=""/>
        <dsp:cNvSpPr/>
      </dsp:nvSpPr>
      <dsp:spPr>
        <a:xfrm>
          <a:off x="2462419" y="1846814"/>
          <a:ext cx="9375085" cy="23392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-794024"/>
              <a:satOff val="895"/>
              <a:lumOff val="211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>
              <a:latin typeface="Arial" panose="020B0604020202020204" pitchFamily="34" charset="0"/>
              <a:cs typeface="Arial" panose="020B0604020202020204" pitchFamily="34" charset="0"/>
            </a:rPr>
            <a:t>Where</a:t>
          </a:r>
          <a:endParaRPr lang="en-HK" sz="2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62419" y="1846814"/>
        <a:ext cx="4687542" cy="615606"/>
      </dsp:txXfrm>
    </dsp:sp>
    <dsp:sp modelId="{712B8234-E821-4C95-B0F2-032AF777B054}">
      <dsp:nvSpPr>
        <dsp:cNvPr id="0" name=""/>
        <dsp:cNvSpPr/>
      </dsp:nvSpPr>
      <dsp:spPr>
        <a:xfrm>
          <a:off x="1723694" y="2462420"/>
          <a:ext cx="1477450" cy="1477450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-1058698"/>
            <a:satOff val="1194"/>
            <a:lumOff val="282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D4EC2A-151E-4EB9-AEB3-B577368B3AB7}">
      <dsp:nvSpPr>
        <dsp:cNvPr id="0" name=""/>
        <dsp:cNvSpPr/>
      </dsp:nvSpPr>
      <dsp:spPr>
        <a:xfrm>
          <a:off x="2462419" y="2462420"/>
          <a:ext cx="9375085" cy="14774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-1058698"/>
              <a:satOff val="1194"/>
              <a:lumOff val="282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>
              <a:latin typeface="Arial" panose="020B0604020202020204" pitchFamily="34" charset="0"/>
              <a:cs typeface="Arial" panose="020B0604020202020204" pitchFamily="34" charset="0"/>
            </a:rPr>
            <a:t>How</a:t>
          </a:r>
        </a:p>
      </dsp:txBody>
      <dsp:txXfrm>
        <a:off x="2462419" y="2462420"/>
        <a:ext cx="4687542" cy="615606"/>
      </dsp:txXfrm>
    </dsp:sp>
    <dsp:sp modelId="{D0A3D607-C25E-4F8C-880C-4DC8B1622786}">
      <dsp:nvSpPr>
        <dsp:cNvPr id="0" name=""/>
        <dsp:cNvSpPr/>
      </dsp:nvSpPr>
      <dsp:spPr>
        <a:xfrm>
          <a:off x="2154618" y="3078027"/>
          <a:ext cx="615601" cy="615601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A516A8-AD69-4153-B45B-1FF20D6C9A05}">
      <dsp:nvSpPr>
        <dsp:cNvPr id="0" name=""/>
        <dsp:cNvSpPr/>
      </dsp:nvSpPr>
      <dsp:spPr>
        <a:xfrm>
          <a:off x="2462419" y="3078027"/>
          <a:ext cx="9375085" cy="61560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-1323373"/>
              <a:satOff val="1492"/>
              <a:lumOff val="35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>
              <a:latin typeface="Arial" panose="020B0604020202020204" pitchFamily="34" charset="0"/>
              <a:cs typeface="Arial" panose="020B0604020202020204" pitchFamily="34" charset="0"/>
            </a:rPr>
            <a:t>When</a:t>
          </a:r>
        </a:p>
      </dsp:txBody>
      <dsp:txXfrm>
        <a:off x="2462419" y="3078027"/>
        <a:ext cx="4687542" cy="615601"/>
      </dsp:txXfrm>
    </dsp:sp>
    <dsp:sp modelId="{FC9579AE-5D0B-4CA3-9CC0-6634016B32B0}">
      <dsp:nvSpPr>
        <dsp:cNvPr id="0" name=""/>
        <dsp:cNvSpPr/>
      </dsp:nvSpPr>
      <dsp:spPr>
        <a:xfrm>
          <a:off x="7149962" y="0"/>
          <a:ext cx="4687542" cy="615606"/>
        </a:xfrm>
        <a:prstGeom prst="rect">
          <a:avLst/>
        </a:prstGeom>
        <a:noFill/>
        <a:ln w="1587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Leaders &amp; professionals in Hong Kong property industry</a:t>
          </a:r>
        </a:p>
      </dsp:txBody>
      <dsp:txXfrm>
        <a:off x="7149962" y="0"/>
        <a:ext cx="4687542" cy="615606"/>
      </dsp:txXfrm>
    </dsp:sp>
    <dsp:sp modelId="{85AE5B68-7F86-469A-B3DE-D9E04DA3733F}">
      <dsp:nvSpPr>
        <dsp:cNvPr id="0" name=""/>
        <dsp:cNvSpPr/>
      </dsp:nvSpPr>
      <dsp:spPr>
        <a:xfrm>
          <a:off x="7149962" y="615606"/>
          <a:ext cx="4687542" cy="615606"/>
        </a:xfrm>
        <a:prstGeom prst="rect">
          <a:avLst/>
        </a:prstGeom>
        <a:noFill/>
        <a:ln w="1587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Predicative outcomes of office rental market in Hong Kong</a:t>
          </a:r>
        </a:p>
      </dsp:txBody>
      <dsp:txXfrm>
        <a:off x="7149962" y="615606"/>
        <a:ext cx="4687542" cy="615606"/>
      </dsp:txXfrm>
    </dsp:sp>
    <dsp:sp modelId="{689B3BFE-8065-4D9E-B7A1-10C0B95CC2C4}">
      <dsp:nvSpPr>
        <dsp:cNvPr id="0" name=""/>
        <dsp:cNvSpPr/>
      </dsp:nvSpPr>
      <dsp:spPr>
        <a:xfrm>
          <a:off x="7149962" y="1231212"/>
          <a:ext cx="4687542" cy="615601"/>
        </a:xfrm>
        <a:prstGeom prst="rect">
          <a:avLst/>
        </a:prstGeom>
        <a:noFill/>
        <a:ln w="1587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Identify possible disruptions in the office rental market</a:t>
          </a:r>
        </a:p>
      </dsp:txBody>
      <dsp:txXfrm>
        <a:off x="7149962" y="1231212"/>
        <a:ext cx="4687542" cy="615601"/>
      </dsp:txXfrm>
    </dsp:sp>
    <dsp:sp modelId="{A15F18F2-A03F-4BAD-9368-2E8AAC54890A}">
      <dsp:nvSpPr>
        <dsp:cNvPr id="0" name=""/>
        <dsp:cNvSpPr/>
      </dsp:nvSpPr>
      <dsp:spPr>
        <a:xfrm>
          <a:off x="7149962" y="1846814"/>
          <a:ext cx="4687542" cy="615606"/>
        </a:xfrm>
        <a:prstGeom prst="rect">
          <a:avLst/>
        </a:prstGeom>
        <a:noFill/>
        <a:ln w="1587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Hong Kong Context</a:t>
          </a:r>
          <a:endParaRPr lang="en-HK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149962" y="1846814"/>
        <a:ext cx="4687542" cy="615606"/>
      </dsp:txXfrm>
    </dsp:sp>
    <dsp:sp modelId="{3EE052C1-D26D-4C84-AD5E-5F99FD2A052E}">
      <dsp:nvSpPr>
        <dsp:cNvPr id="0" name=""/>
        <dsp:cNvSpPr/>
      </dsp:nvSpPr>
      <dsp:spPr>
        <a:xfrm>
          <a:off x="7149962" y="2462420"/>
          <a:ext cx="4687542" cy="615606"/>
        </a:xfrm>
        <a:prstGeom prst="rect">
          <a:avLst/>
        </a:prstGeom>
        <a:noFill/>
        <a:ln w="1587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Applying Yu’s 3H framework and Lim’s Trinity framework </a:t>
          </a:r>
        </a:p>
      </dsp:txBody>
      <dsp:txXfrm>
        <a:off x="7149962" y="2462420"/>
        <a:ext cx="4687542" cy="615606"/>
      </dsp:txXfrm>
    </dsp:sp>
    <dsp:sp modelId="{251A0C8C-E834-4DBF-B052-91C210764B4C}">
      <dsp:nvSpPr>
        <dsp:cNvPr id="0" name=""/>
        <dsp:cNvSpPr/>
      </dsp:nvSpPr>
      <dsp:spPr>
        <a:xfrm>
          <a:off x="7149962" y="3078027"/>
          <a:ext cx="4687542" cy="615601"/>
        </a:xfrm>
        <a:prstGeom prst="rect">
          <a:avLst/>
        </a:prstGeom>
        <a:noFill/>
        <a:ln w="1587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Two years (Projection from 2021 to 2022)</a:t>
          </a:r>
        </a:p>
      </dsp:txBody>
      <dsp:txXfrm>
        <a:off x="7149962" y="3078027"/>
        <a:ext cx="4687542" cy="61560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B59C41-2419-4F83-A43A-D8C1C6EE5403}">
      <dsp:nvSpPr>
        <dsp:cNvPr id="0" name=""/>
        <dsp:cNvSpPr/>
      </dsp:nvSpPr>
      <dsp:spPr>
        <a:xfrm>
          <a:off x="0" y="67533"/>
          <a:ext cx="8171402" cy="7300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Purpose</a:t>
          </a:r>
          <a:endParaRPr lang="en-HK" sz="3200" kern="1200" dirty="0"/>
        </a:p>
      </dsp:txBody>
      <dsp:txXfrm>
        <a:off x="35640" y="103173"/>
        <a:ext cx="8100122" cy="658799"/>
      </dsp:txXfrm>
    </dsp:sp>
    <dsp:sp modelId="{58C66848-5CED-46A3-9E14-A98D13A062A6}">
      <dsp:nvSpPr>
        <dsp:cNvPr id="0" name=""/>
        <dsp:cNvSpPr/>
      </dsp:nvSpPr>
      <dsp:spPr>
        <a:xfrm>
          <a:off x="0" y="797613"/>
          <a:ext cx="8171402" cy="10267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9442" tIns="40640" rIns="227584" bIns="40640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500" kern="1200" dirty="0"/>
            <a:t>To develop Lim’s Trinity framework on compassionate leadership and contribute to organisational development theories in Asian context. </a:t>
          </a:r>
          <a:endParaRPr lang="en-HK" sz="2500" kern="1200" dirty="0"/>
        </a:p>
      </dsp:txBody>
      <dsp:txXfrm>
        <a:off x="0" y="797613"/>
        <a:ext cx="8171402" cy="1026720"/>
      </dsp:txXfrm>
    </dsp:sp>
    <dsp:sp modelId="{2E78CAD2-D4AC-426B-B36A-0793A7EA2481}">
      <dsp:nvSpPr>
        <dsp:cNvPr id="0" name=""/>
        <dsp:cNvSpPr/>
      </dsp:nvSpPr>
      <dsp:spPr>
        <a:xfrm>
          <a:off x="0" y="1824333"/>
          <a:ext cx="8171402" cy="73007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Aim</a:t>
          </a:r>
          <a:endParaRPr lang="en-HK" sz="3200" kern="1200" dirty="0"/>
        </a:p>
      </dsp:txBody>
      <dsp:txXfrm>
        <a:off x="35640" y="1859973"/>
        <a:ext cx="8100122" cy="658799"/>
      </dsp:txXfrm>
    </dsp:sp>
    <dsp:sp modelId="{73B21DD2-6B6E-4B0E-84DF-5EF0DF4D3C57}">
      <dsp:nvSpPr>
        <dsp:cNvPr id="0" name=""/>
        <dsp:cNvSpPr/>
      </dsp:nvSpPr>
      <dsp:spPr>
        <a:xfrm>
          <a:off x="0" y="2554413"/>
          <a:ext cx="8171402" cy="712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9442" tIns="40640" rIns="227584" bIns="40640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500" kern="1200" dirty="0"/>
            <a:t>To research the cohesiveness of Yu’s 3H framework and Lim’s Trinity framework when applied simultaneously.</a:t>
          </a:r>
          <a:endParaRPr lang="en-HK" sz="2500" kern="1200" dirty="0"/>
        </a:p>
      </dsp:txBody>
      <dsp:txXfrm>
        <a:off x="0" y="2554413"/>
        <a:ext cx="8171402" cy="712080"/>
      </dsp:txXfrm>
    </dsp:sp>
    <dsp:sp modelId="{B8E64E7D-41A6-4332-84FB-77060F9B1DC7}">
      <dsp:nvSpPr>
        <dsp:cNvPr id="0" name=""/>
        <dsp:cNvSpPr/>
      </dsp:nvSpPr>
      <dsp:spPr>
        <a:xfrm>
          <a:off x="0" y="3266493"/>
          <a:ext cx="8171402" cy="73007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Objective</a:t>
          </a:r>
          <a:endParaRPr lang="en-HK" sz="3200" kern="1200" dirty="0"/>
        </a:p>
      </dsp:txBody>
      <dsp:txXfrm>
        <a:off x="35640" y="3302133"/>
        <a:ext cx="8100122" cy="658799"/>
      </dsp:txXfrm>
    </dsp:sp>
    <dsp:sp modelId="{9AECB577-A53B-4FC1-AF68-243BC32BADA4}">
      <dsp:nvSpPr>
        <dsp:cNvPr id="0" name=""/>
        <dsp:cNvSpPr/>
      </dsp:nvSpPr>
      <dsp:spPr>
        <a:xfrm>
          <a:off x="0" y="3996573"/>
          <a:ext cx="8171402" cy="712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9442" tIns="40640" rIns="227584" bIns="40640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500" kern="1200" dirty="0"/>
            <a:t>To make predicative outcomes applying Yu’s 3H framework and Lim’s Trinity framework. </a:t>
          </a:r>
          <a:endParaRPr lang="en-HK" sz="2500" kern="1200" dirty="0"/>
        </a:p>
      </dsp:txBody>
      <dsp:txXfrm>
        <a:off x="0" y="3996573"/>
        <a:ext cx="8171402" cy="71208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B59C41-2419-4F83-A43A-D8C1C6EE5403}">
      <dsp:nvSpPr>
        <dsp:cNvPr id="0" name=""/>
        <dsp:cNvSpPr/>
      </dsp:nvSpPr>
      <dsp:spPr>
        <a:xfrm>
          <a:off x="0" y="56913"/>
          <a:ext cx="8943105" cy="82133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Wisdom (Knowledge + Experience)</a:t>
          </a:r>
          <a:endParaRPr lang="en-HK" sz="3600" kern="1200" dirty="0"/>
        </a:p>
      </dsp:txBody>
      <dsp:txXfrm>
        <a:off x="40094" y="97007"/>
        <a:ext cx="8862917" cy="741151"/>
      </dsp:txXfrm>
    </dsp:sp>
    <dsp:sp modelId="{58C66848-5CED-46A3-9E14-A98D13A062A6}">
      <dsp:nvSpPr>
        <dsp:cNvPr id="0" name=""/>
        <dsp:cNvSpPr/>
      </dsp:nvSpPr>
      <dsp:spPr>
        <a:xfrm>
          <a:off x="0" y="878253"/>
          <a:ext cx="8943105" cy="8010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3944" tIns="45720" rIns="256032" bIns="45720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HK" sz="2800" kern="1200" dirty="0"/>
            <a:t>Applying measurements to quantify Wisdom. (</a:t>
          </a:r>
          <a:r>
            <a:rPr lang="en-HK" sz="2800" kern="1200" dirty="0" err="1"/>
            <a:t>Glück</a:t>
          </a:r>
          <a:r>
            <a:rPr lang="en-HK" sz="2800" kern="1200" dirty="0"/>
            <a:t>, et al., 2003)</a:t>
          </a:r>
        </a:p>
      </dsp:txBody>
      <dsp:txXfrm>
        <a:off x="0" y="878253"/>
        <a:ext cx="8943105" cy="801090"/>
      </dsp:txXfrm>
    </dsp:sp>
    <dsp:sp modelId="{2E78CAD2-D4AC-426B-B36A-0793A7EA2481}">
      <dsp:nvSpPr>
        <dsp:cNvPr id="0" name=""/>
        <dsp:cNvSpPr/>
      </dsp:nvSpPr>
      <dsp:spPr>
        <a:xfrm>
          <a:off x="0" y="1679343"/>
          <a:ext cx="8943105" cy="82133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Soul (Purpose) </a:t>
          </a:r>
          <a:endParaRPr lang="en-HK" sz="3600" kern="1200" dirty="0"/>
        </a:p>
      </dsp:txBody>
      <dsp:txXfrm>
        <a:off x="40094" y="1719437"/>
        <a:ext cx="8862917" cy="741151"/>
      </dsp:txXfrm>
    </dsp:sp>
    <dsp:sp modelId="{73B21DD2-6B6E-4B0E-84DF-5EF0DF4D3C57}">
      <dsp:nvSpPr>
        <dsp:cNvPr id="0" name=""/>
        <dsp:cNvSpPr/>
      </dsp:nvSpPr>
      <dsp:spPr>
        <a:xfrm>
          <a:off x="0" y="2500683"/>
          <a:ext cx="8943105" cy="596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3944" tIns="45720" rIns="256032" bIns="45720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800" kern="1200" dirty="0"/>
            <a:t>Measurement sense of purpose. (Sharma, et al., 2017)</a:t>
          </a:r>
          <a:endParaRPr lang="en-HK" sz="2800" kern="1200" dirty="0"/>
        </a:p>
      </dsp:txBody>
      <dsp:txXfrm>
        <a:off x="0" y="2500683"/>
        <a:ext cx="8943105" cy="596160"/>
      </dsp:txXfrm>
    </dsp:sp>
    <dsp:sp modelId="{B8E64E7D-41A6-4332-84FB-77060F9B1DC7}">
      <dsp:nvSpPr>
        <dsp:cNvPr id="0" name=""/>
        <dsp:cNvSpPr/>
      </dsp:nvSpPr>
      <dsp:spPr>
        <a:xfrm>
          <a:off x="0" y="3096843"/>
          <a:ext cx="8943105" cy="82133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Spirituality (Integrity)</a:t>
          </a:r>
          <a:endParaRPr lang="en-HK" sz="3600" kern="1200" dirty="0"/>
        </a:p>
      </dsp:txBody>
      <dsp:txXfrm>
        <a:off x="40094" y="3136937"/>
        <a:ext cx="8862917" cy="741151"/>
      </dsp:txXfrm>
    </dsp:sp>
    <dsp:sp modelId="{9AECB577-A53B-4FC1-AF68-243BC32BADA4}">
      <dsp:nvSpPr>
        <dsp:cNvPr id="0" name=""/>
        <dsp:cNvSpPr/>
      </dsp:nvSpPr>
      <dsp:spPr>
        <a:xfrm>
          <a:off x="0" y="3918183"/>
          <a:ext cx="8943105" cy="8010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3944" tIns="45720" rIns="256032" bIns="45720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800" kern="1200" dirty="0"/>
            <a:t>Measurement </a:t>
          </a:r>
          <a:r>
            <a:rPr lang="en-GB" sz="2800" kern="1200"/>
            <a:t>of corporate integrity </a:t>
          </a:r>
          <a:r>
            <a:rPr lang="en-GB" sz="2800" kern="1200" dirty="0"/>
            <a:t>(</a:t>
          </a:r>
          <a:r>
            <a:rPr lang="en-HK" sz="2800" kern="1200" dirty="0" err="1"/>
            <a:t>Kaptein</a:t>
          </a:r>
          <a:r>
            <a:rPr lang="en-HK" sz="2800" kern="1200" dirty="0"/>
            <a:t>, et al., 2005) </a:t>
          </a:r>
        </a:p>
      </dsp:txBody>
      <dsp:txXfrm>
        <a:off x="0" y="3918183"/>
        <a:ext cx="8943105" cy="8010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HK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90C3DC-0683-4BA4-9B8D-DF876A32926B}" type="datetimeFigureOut">
              <a:rPr lang="en-HK" smtClean="0"/>
              <a:t>18/7/2020</a:t>
            </a:fld>
            <a:endParaRPr lang="en-HK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HK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H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H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A31D59-9B92-4A25-8438-8B2EB6292166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39026332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HK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A31D59-9B92-4A25-8438-8B2EB6292166}" type="slidenum">
              <a:rPr lang="en-HK" smtClean="0"/>
              <a:t>5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5137765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HK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A31D59-9B92-4A25-8438-8B2EB6292166}" type="slidenum">
              <a:rPr lang="en-HK" smtClean="0"/>
              <a:t>6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3250909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HK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A31D59-9B92-4A25-8438-8B2EB6292166}" type="slidenum">
              <a:rPr lang="en-HK" smtClean="0"/>
              <a:t>7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0783351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HK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A31D59-9B92-4A25-8438-8B2EB6292166}" type="slidenum">
              <a:rPr lang="en-HK" smtClean="0"/>
              <a:t>8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6650736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HK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A31D59-9B92-4A25-8438-8B2EB6292166}" type="slidenum">
              <a:rPr lang="en-HK" smtClean="0"/>
              <a:t>9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3158503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4BDF68E2-58F2-4D09-BE8B-E3BD06533059}" type="datetimeFigureOut">
              <a:rPr lang="en-US" smtClean="0"/>
              <a:t>7/18/2020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55562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FC5F6-F338-4AE4-BB23-26385BCFC423}" type="datetimeFigureOut">
              <a:rPr lang="en-US" smtClean="0"/>
              <a:t>7/18/2020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3E31D-E2AB-40D1-8B51-AFA5AFEF393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0215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BB0C4-6273-4C6E-B9BD-2EDC30F1CD52}" type="datetimeFigureOut">
              <a:rPr lang="en-US" smtClean="0"/>
              <a:t>7/18/2020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218177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B4D41-86C1-4908-B66A-0B50CEB3BF29}" type="datetimeFigureOut">
              <a:rPr lang="en-US" smtClean="0"/>
              <a:t>7/18/2020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77640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26E2C-56C1-4E0D-A793-0088A7FDD37E}" type="datetimeFigureOut">
              <a:rPr lang="en-US" smtClean="0"/>
              <a:t>7/18/2020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42460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39B41-D8B5-4052-B551-9B5525EAA8B6}" type="datetimeFigureOut">
              <a:rPr lang="en-US" smtClean="0"/>
              <a:t>7/18/2020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16585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4136C-8742-45B2-AF27-D93DF72833A9}" type="datetimeFigureOut">
              <a:rPr lang="en-US" smtClean="0"/>
              <a:t>7/18/2020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82798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BBEA6-7C60-4B02-AE87-00D78D8422AF}" type="datetimeFigureOut">
              <a:rPr lang="en-US" smtClean="0"/>
              <a:t>7/18/2020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74036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AD897-D46E-4AD2-BD9B-49DD3E640873}" type="datetimeFigureOut">
              <a:rPr lang="en-US" smtClean="0"/>
              <a:t>7/18/2020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62366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D6473-DF6D-4702-B328-E0DD40540A4E}" type="datetimeFigureOut">
              <a:rPr lang="en-US" smtClean="0"/>
              <a:t>7/18/2020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70086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F7E3A-B166-407D-9866-32884E7D5B37}" type="datetimeFigureOut">
              <a:rPr lang="en-US" smtClean="0"/>
              <a:t>7/18/2020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10428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8624D31-43A5-475A-80CF-332C9F6DCF35}" type="datetimeFigureOut">
              <a:rPr lang="en-US" smtClean="0"/>
              <a:t>7/18/2020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31805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hinadiscovery.com/hong-kong/hong-kong-skyline.html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orldpropertyjournal.com/real-estate-news/hong-kong/hong-kong-real-estate-news-jll-2020-property-market-monitor-hong-kong-office-rents-may-2020-hong-kong-commercial-real-estate-report-12001.php" TargetMode="External"/><Relationship Id="rId2" Type="http://schemas.openxmlformats.org/officeDocument/2006/relationships/hyperlink" Target="http://eh.net/encyclopedia/economic-history-of-hong-kong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46925" y="4960137"/>
            <a:ext cx="11471097" cy="1463040"/>
          </a:xfrm>
        </p:spPr>
        <p:txBody>
          <a:bodyPr>
            <a:noAutofit/>
          </a:bodyPr>
          <a:lstStyle/>
          <a:p>
            <a:pPr algn="ctr"/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HKBM7000:  Approaches to Research and Academic Communication</a:t>
            </a:r>
            <a:b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Jason Lim (1922249) </a:t>
            </a:r>
            <a:b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18 July 2020</a:t>
            </a:r>
          </a:p>
        </p:txBody>
      </p:sp>
    </p:spTree>
    <p:extLst>
      <p:ext uri="{BB962C8B-B14F-4D97-AF65-F5344CB8AC3E}">
        <p14:creationId xmlns:p14="http://schemas.microsoft.com/office/powerpoint/2010/main" val="2845274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agenda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horz"/>
          <a:lstStyle/>
          <a:p>
            <a:r>
              <a:rPr lang="en-US" dirty="0"/>
              <a:t>1) Facts</a:t>
            </a:r>
          </a:p>
          <a:p>
            <a:r>
              <a:rPr lang="en-US" dirty="0"/>
              <a:t>2) Research Question</a:t>
            </a:r>
          </a:p>
          <a:p>
            <a:r>
              <a:rPr lang="en-US" dirty="0"/>
              <a:t>3) Introduction</a:t>
            </a:r>
          </a:p>
          <a:p>
            <a:r>
              <a:rPr lang="en-US" altLang="zh-CN" dirty="0"/>
              <a:t>4) Purpose, Aim and Objective</a:t>
            </a:r>
            <a:endParaRPr lang="en-US" dirty="0"/>
          </a:p>
          <a:p>
            <a:r>
              <a:rPr lang="en-US" dirty="0"/>
              <a:t>5) Yu’s 3H Framework vs Lim’s Trinity Framework</a:t>
            </a:r>
          </a:p>
          <a:p>
            <a:r>
              <a:rPr lang="en-US" dirty="0"/>
              <a:t>6) Methodology, Methods, Source, Frameworks, Outcomes</a:t>
            </a:r>
          </a:p>
          <a:p>
            <a:r>
              <a:rPr lang="en-US" dirty="0"/>
              <a:t>7) Ethics</a:t>
            </a:r>
          </a:p>
          <a:p>
            <a:r>
              <a:rPr lang="en-US" dirty="0"/>
              <a:t>8) Q&amp;A</a:t>
            </a:r>
          </a:p>
        </p:txBody>
      </p:sp>
    </p:spTree>
    <p:extLst>
      <p:ext uri="{BB962C8B-B14F-4D97-AF65-F5344CB8AC3E}">
        <p14:creationId xmlns:p14="http://schemas.microsoft.com/office/powerpoint/2010/main" val="21423262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Facts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/>
        </p:blipFill>
        <p:spPr>
          <a:xfrm>
            <a:off x="228599" y="2973040"/>
            <a:ext cx="5526157" cy="2664898"/>
          </a:xfrm>
          <a:prstGeom prst="rect">
            <a:avLst/>
          </a:prstGeom>
        </p:spPr>
      </p:pic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5989320" y="2192783"/>
            <a:ext cx="6061876" cy="4560855"/>
          </a:xfrm>
        </p:spPr>
        <p:txBody>
          <a:bodyPr>
            <a:normAutofit/>
          </a:bodyPr>
          <a:lstStyle/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Hong Kong has been an important financial center since 1842. (Schenk, 2008)</a:t>
            </a:r>
          </a:p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This Pearl of the Orient is now propped up by 2 major industries, finance and property.  The property industry has been through its share of troughs and peaks.  There were reports that pointed out the recent property’s growth was a bubble in the making. (Dunkley, 2019)</a:t>
            </a:r>
          </a:p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Hong Kong property industry was having a good run until COVID 19 put a brake in this seemingly unstoppable locomotive.  It was reported that office rents fell by 2.2% and vacancies reached 12 years high. (Gerrity, 2020)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0F60D64-AF0F-4066-9AC1-7D718C95F48A}"/>
              </a:ext>
            </a:extLst>
          </p:cNvPr>
          <p:cNvSpPr txBox="1"/>
          <p:nvPr/>
        </p:nvSpPr>
        <p:spPr>
          <a:xfrm>
            <a:off x="228599" y="5708342"/>
            <a:ext cx="511575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/>
              <a:t>Source: </a:t>
            </a:r>
            <a:r>
              <a:rPr lang="en-HK" sz="900" dirty="0">
                <a:hlinkClick r:id="rId3"/>
              </a:rPr>
              <a:t>https://www.chinadiscovery.com/hong-kong/hong-kong-skyline.html</a:t>
            </a:r>
            <a:endParaRPr lang="en-HK" sz="900" dirty="0"/>
          </a:p>
        </p:txBody>
      </p:sp>
    </p:spTree>
    <p:extLst>
      <p:ext uri="{BB962C8B-B14F-4D97-AF65-F5344CB8AC3E}">
        <p14:creationId xmlns:p14="http://schemas.microsoft.com/office/powerpoint/2010/main" val="25955959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Research question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1606858" y="2450237"/>
            <a:ext cx="8522563" cy="2429464"/>
          </a:xfrm>
        </p:spPr>
        <p:txBody>
          <a:bodyPr>
            <a:noAutofit/>
          </a:bodyPr>
          <a:lstStyle/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FUTURE OF OFFICE RENTALS IN POST PANDEMIC WORLD – HONG KONG CONTEXT</a:t>
            </a:r>
          </a:p>
        </p:txBody>
      </p:sp>
    </p:spTree>
    <p:extLst>
      <p:ext uri="{BB962C8B-B14F-4D97-AF65-F5344CB8AC3E}">
        <p14:creationId xmlns:p14="http://schemas.microsoft.com/office/powerpoint/2010/main" val="33229628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751011471"/>
              </p:ext>
            </p:extLst>
          </p:nvPr>
        </p:nvGraphicFramePr>
        <p:xfrm>
          <a:off x="283265" y="1702342"/>
          <a:ext cx="11837505" cy="4924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127987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Purpose, aim and objective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009B5E4F-EDA5-4B84-A950-C3610858797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90274406"/>
              </p:ext>
            </p:extLst>
          </p:nvPr>
        </p:nvGraphicFramePr>
        <p:xfrm>
          <a:off x="1988598" y="1633490"/>
          <a:ext cx="8171402" cy="47761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993140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Yu’s 3h framework vs </a:t>
            </a:r>
            <a:b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lim’s</a:t>
            </a:r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 trinity framework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EDF541A-F99A-499C-AEDE-1AEB621D4F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9608" y="1839372"/>
            <a:ext cx="5007006" cy="245669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A1EAF0E-B506-46B3-9D92-B494E7C26DB5}"/>
              </a:ext>
            </a:extLst>
          </p:cNvPr>
          <p:cNvSpPr txBox="1"/>
          <p:nvPr/>
        </p:nvSpPr>
        <p:spPr>
          <a:xfrm>
            <a:off x="1189608" y="4421080"/>
            <a:ext cx="5007006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Yu’s 3H Framework Formula (Yu, 2015):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OP = f(H</a:t>
            </a:r>
            <a:r>
              <a:rPr lang="en-US" sz="2000" baseline="30000" dirty="0">
                <a:latin typeface="Arial" panose="020B0604020202020204" pitchFamily="34" charset="0"/>
                <a:cs typeface="Arial" panose="020B0604020202020204" pitchFamily="34" charset="0"/>
              </a:rPr>
              <a:t>1c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US" sz="2000" baseline="30000" dirty="0">
                <a:latin typeface="Arial" panose="020B0604020202020204" pitchFamily="34" charset="0"/>
                <a:cs typeface="Arial" panose="020B0604020202020204" pitchFamily="34" charset="0"/>
              </a:rPr>
              <a:t>2c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US" sz="2000" baseline="3000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OP =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Performance (dependent variable)</a:t>
            </a:r>
          </a:p>
          <a:p>
            <a:r>
              <a:rPr lang="en-US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   C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 = Complement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US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= Heart (emotional, leading and engaging people ability)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US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= Head (strategic, planning, organizational, cognitive ability)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US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= Hand (operational, functional, execution ability)</a:t>
            </a:r>
          </a:p>
          <a:p>
            <a:endParaRPr lang="en-HK" baseline="300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6B1F6E0-36FB-4843-B003-12A77C51EC9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33080" y="1862873"/>
            <a:ext cx="2837835" cy="221124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5FEE35B-6D78-4866-9101-40BA78811766}"/>
              </a:ext>
            </a:extLst>
          </p:cNvPr>
          <p:cNvSpPr txBox="1"/>
          <p:nvPr/>
        </p:nvSpPr>
        <p:spPr>
          <a:xfrm>
            <a:off x="7164280" y="4296062"/>
            <a:ext cx="4279037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Lim’s Trinity Framework formula:</a:t>
            </a:r>
          </a:p>
          <a:p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Hypotheses</a:t>
            </a:r>
          </a:p>
          <a:p>
            <a:pPr marL="342900" indent="-342900">
              <a:buAutoNum type="arabicParenR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CL = W+ S</a:t>
            </a:r>
            <a:r>
              <a:rPr lang="en-US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+ S</a:t>
            </a:r>
            <a:r>
              <a:rPr lang="en-US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    or</a:t>
            </a:r>
          </a:p>
          <a:p>
            <a:pPr marL="342900" indent="-342900">
              <a:buAutoNum type="arabicParenR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CL = (W + S</a:t>
            </a:r>
            <a:r>
              <a:rPr lang="en-US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) x S</a:t>
            </a:r>
            <a:r>
              <a:rPr lang="en-US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 or</a:t>
            </a:r>
          </a:p>
          <a:p>
            <a:pPr marL="342900" indent="-342900">
              <a:buAutoNum type="arabicParenR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CL = (W + S2) x S</a:t>
            </a:r>
            <a:r>
              <a:rPr lang="en-US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1 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</a:p>
          <a:p>
            <a:pPr marL="342900" indent="-342900">
              <a:buAutoNum type="arabicParenR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CL = (S</a:t>
            </a:r>
            <a:r>
              <a:rPr lang="en-US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+ S</a:t>
            </a:r>
            <a:r>
              <a:rPr lang="en-US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) x W</a:t>
            </a:r>
          </a:p>
          <a:p>
            <a:pPr marL="342900" indent="-342900">
              <a:buAutoNum type="arabicParenR"/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CL = Compassionate leadership (dependent variable)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W = Wisdom (knowledge + experience)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US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= Soul (purpose)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US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= Spirituality (conscience)</a:t>
            </a:r>
            <a:endParaRPr lang="en-HK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70287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Operationalise</a:t>
            </a:r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 variables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009B5E4F-EDA5-4B84-A950-C3610858797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41999348"/>
              </p:ext>
            </p:extLst>
          </p:nvPr>
        </p:nvGraphicFramePr>
        <p:xfrm>
          <a:off x="1412611" y="1684861"/>
          <a:ext cx="8943105" cy="47761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849927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Methodology / Methods </a:t>
            </a:r>
            <a:b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/ source / outcomes</a:t>
            </a:r>
          </a:p>
        </p:txBody>
      </p:sp>
      <p:grpSp>
        <p:nvGrpSpPr>
          <p:cNvPr id="21" name="Group 20"/>
          <p:cNvGrpSpPr/>
          <p:nvPr/>
        </p:nvGrpSpPr>
        <p:grpSpPr>
          <a:xfrm>
            <a:off x="7707575" y="2052793"/>
            <a:ext cx="1734943" cy="2790531"/>
            <a:chOff x="1024128" y="2027472"/>
            <a:chExt cx="2667000" cy="2371503"/>
          </a:xfrm>
        </p:grpSpPr>
        <p:grpSp>
          <p:nvGrpSpPr>
            <p:cNvPr id="10" name="Group 9"/>
            <p:cNvGrpSpPr/>
            <p:nvPr/>
          </p:nvGrpSpPr>
          <p:grpSpPr>
            <a:xfrm>
              <a:off x="1024128" y="2482425"/>
              <a:ext cx="2667000" cy="1916550"/>
              <a:chOff x="904240" y="2177799"/>
              <a:chExt cx="2667000" cy="1275988"/>
            </a:xfrm>
          </p:grpSpPr>
          <p:sp>
            <p:nvSpPr>
              <p:cNvPr id="4" name="TextBox 3"/>
              <p:cNvSpPr txBox="1"/>
              <p:nvPr/>
            </p:nvSpPr>
            <p:spPr>
              <a:xfrm>
                <a:off x="904240" y="2177799"/>
                <a:ext cx="2667000" cy="365694"/>
              </a:xfrm>
              <a:prstGeom prst="rect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en-US" sz="1200" dirty="0">
                    <a:latin typeface="Arial" panose="020B0604020202020204" pitchFamily="34" charset="0"/>
                    <a:cs typeface="Arial" panose="020B0604020202020204" pitchFamily="34" charset="0"/>
                  </a:rPr>
                  <a:t>Soul</a:t>
                </a:r>
              </a:p>
              <a:p>
                <a:r>
                  <a:rPr lang="en-US" sz="1200" dirty="0">
                    <a:latin typeface="Arial" panose="020B0604020202020204" pitchFamily="34" charset="0"/>
                    <a:cs typeface="Arial" panose="020B0604020202020204" pitchFamily="34" charset="0"/>
                  </a:rPr>
                  <a:t>(purpose)</a:t>
                </a:r>
              </a:p>
              <a:p>
                <a:endParaRPr lang="en-US" sz="12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5" name="TextBox 4"/>
              <p:cNvSpPr txBox="1"/>
              <p:nvPr/>
            </p:nvSpPr>
            <p:spPr>
              <a:xfrm>
                <a:off x="904240" y="2607898"/>
                <a:ext cx="2667000" cy="365694"/>
              </a:xfrm>
              <a:prstGeom prst="rect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en-US" sz="1200" dirty="0">
                    <a:latin typeface="Arial" panose="020B0604020202020204" pitchFamily="34" charset="0"/>
                    <a:cs typeface="Arial" panose="020B0604020202020204" pitchFamily="34" charset="0"/>
                  </a:rPr>
                  <a:t>Wisdom</a:t>
                </a:r>
              </a:p>
              <a:p>
                <a:r>
                  <a:rPr lang="en-US" sz="1200" dirty="0">
                    <a:latin typeface="Arial" panose="020B0604020202020204" pitchFamily="34" charset="0"/>
                    <a:cs typeface="Arial" panose="020B0604020202020204" pitchFamily="34" charset="0"/>
                  </a:rPr>
                  <a:t>(knowledge + experience)</a:t>
                </a:r>
              </a:p>
            </p:txBody>
          </p:sp>
          <p:sp>
            <p:nvSpPr>
              <p:cNvPr id="6" name="TextBox 5"/>
              <p:cNvSpPr txBox="1"/>
              <p:nvPr/>
            </p:nvSpPr>
            <p:spPr>
              <a:xfrm>
                <a:off x="904240" y="3088093"/>
                <a:ext cx="2667000" cy="365694"/>
              </a:xfrm>
              <a:prstGeom prst="rect">
                <a:avLst/>
              </a:prstGeom>
              <a:solidFill>
                <a:schemeClr val="accent1">
                  <a:lumMod val="60000"/>
                  <a:lumOff val="4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en-US" sz="1200" dirty="0">
                    <a:latin typeface="Arial" panose="020B0604020202020204" pitchFamily="34" charset="0"/>
                    <a:cs typeface="Arial" panose="020B0604020202020204" pitchFamily="34" charset="0"/>
                  </a:rPr>
                  <a:t>Spirituality</a:t>
                </a:r>
              </a:p>
              <a:p>
                <a:r>
                  <a:rPr lang="en-US" sz="1200" dirty="0">
                    <a:latin typeface="Arial" panose="020B0604020202020204" pitchFamily="34" charset="0"/>
                    <a:cs typeface="Arial" panose="020B0604020202020204" pitchFamily="34" charset="0"/>
                  </a:rPr>
                  <a:t>(conscience)</a:t>
                </a:r>
              </a:p>
              <a:p>
                <a:endParaRPr lang="en-US" sz="12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11" name="TextBox 10"/>
            <p:cNvSpPr txBox="1"/>
            <p:nvPr/>
          </p:nvSpPr>
          <p:spPr>
            <a:xfrm>
              <a:off x="1024128" y="2027472"/>
              <a:ext cx="2667000" cy="392341"/>
            </a:xfrm>
            <a:prstGeom prst="rect">
              <a:avLst/>
            </a:prstGeom>
            <a:solidFill>
              <a:srgbClr val="FFC00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 dirty="0">
                  <a:latin typeface="Arial" panose="020B0604020202020204" pitchFamily="34" charset="0"/>
                  <a:cs typeface="Arial" panose="020B0604020202020204" pitchFamily="34" charset="0"/>
                </a:rPr>
                <a:t>Lim’s Trinity Framework</a:t>
              </a:r>
            </a:p>
          </p:txBody>
        </p:sp>
      </p:grpSp>
      <p:grpSp>
        <p:nvGrpSpPr>
          <p:cNvPr id="3" name="Group 2"/>
          <p:cNvGrpSpPr/>
          <p:nvPr/>
        </p:nvGrpSpPr>
        <p:grpSpPr>
          <a:xfrm>
            <a:off x="685798" y="2026684"/>
            <a:ext cx="1920240" cy="4608952"/>
            <a:chOff x="6377473" y="2051877"/>
            <a:chExt cx="4366729" cy="3916868"/>
          </a:xfrm>
        </p:grpSpPr>
        <p:grpSp>
          <p:nvGrpSpPr>
            <p:cNvPr id="12" name="Group 11"/>
            <p:cNvGrpSpPr/>
            <p:nvPr/>
          </p:nvGrpSpPr>
          <p:grpSpPr>
            <a:xfrm>
              <a:off x="6377477" y="2464633"/>
              <a:ext cx="4366725" cy="3504112"/>
              <a:chOff x="904239" y="2174093"/>
              <a:chExt cx="2727961" cy="2513213"/>
            </a:xfrm>
          </p:grpSpPr>
          <p:sp>
            <p:nvSpPr>
              <p:cNvPr id="13" name="TextBox 12"/>
              <p:cNvSpPr txBox="1"/>
              <p:nvPr/>
            </p:nvSpPr>
            <p:spPr>
              <a:xfrm>
                <a:off x="904239" y="2174093"/>
                <a:ext cx="2727960" cy="393952"/>
              </a:xfrm>
              <a:prstGeom prst="rect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>
                  <a:defRPr>
                    <a:latin typeface="Arial" panose="020B0604020202020204" pitchFamily="34" charset="0"/>
                    <a:cs typeface="Arial" panose="020B0604020202020204" pitchFamily="34" charset="0"/>
                  </a:defRPr>
                </a:lvl1pPr>
              </a:lstStyle>
              <a:p>
                <a:pPr marL="171450" indent="-171450">
                  <a:buFontTx/>
                  <a:buChar char="-"/>
                </a:pPr>
                <a:r>
                  <a:rPr lang="en-US" sz="1200" dirty="0"/>
                  <a:t>Primary and Secondary data collection</a:t>
                </a:r>
              </a:p>
            </p:txBody>
          </p:sp>
          <p:sp>
            <p:nvSpPr>
              <p:cNvPr id="14" name="TextBox 13"/>
              <p:cNvSpPr txBox="1"/>
              <p:nvPr/>
            </p:nvSpPr>
            <p:spPr>
              <a:xfrm>
                <a:off x="904239" y="2648042"/>
                <a:ext cx="2727960" cy="393952"/>
              </a:xfrm>
              <a:prstGeom prst="rect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pPr marL="171450" indent="-171450">
                  <a:buFontTx/>
                  <a:buChar char="-"/>
                </a:pPr>
                <a:r>
                  <a:rPr lang="en-US" sz="1200" dirty="0">
                    <a:latin typeface="Arial" panose="020B0604020202020204" pitchFamily="34" charset="0"/>
                    <a:cs typeface="Arial" panose="020B0604020202020204" pitchFamily="34" charset="0"/>
                  </a:rPr>
                  <a:t>Qualitative / Quantitative / Triangulation</a:t>
                </a:r>
              </a:p>
            </p:txBody>
          </p:sp>
          <p:sp>
            <p:nvSpPr>
              <p:cNvPr id="15" name="TextBox 14"/>
              <p:cNvSpPr txBox="1"/>
              <p:nvPr/>
            </p:nvSpPr>
            <p:spPr>
              <a:xfrm>
                <a:off x="904239" y="3159369"/>
                <a:ext cx="2727961" cy="331115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pPr marL="171450" indent="-171450">
                  <a:buFontTx/>
                  <a:buChar char="-"/>
                </a:pPr>
                <a:r>
                  <a:rPr lang="en-US" sz="1200" dirty="0">
                    <a:latin typeface="Arial" panose="020B0604020202020204" pitchFamily="34" charset="0"/>
                    <a:cs typeface="Arial" panose="020B0604020202020204" pitchFamily="34" charset="0"/>
                  </a:rPr>
                  <a:t>Formulating Research Question(s)</a:t>
                </a:r>
              </a:p>
            </p:txBody>
          </p:sp>
          <p:sp>
            <p:nvSpPr>
              <p:cNvPr id="16" name="TextBox 15"/>
              <p:cNvSpPr txBox="1"/>
              <p:nvPr/>
            </p:nvSpPr>
            <p:spPr>
              <a:xfrm>
                <a:off x="904239" y="3592080"/>
                <a:ext cx="2727960" cy="198669"/>
              </a:xfrm>
              <a:prstGeom prst="rect">
                <a:avLst/>
              </a:prstGeom>
              <a:solidFill>
                <a:schemeClr val="accent3">
                  <a:lumMod val="60000"/>
                  <a:lumOff val="4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en-US" sz="1200" dirty="0">
                    <a:latin typeface="Arial" panose="020B0604020202020204" pitchFamily="34" charset="0"/>
                    <a:cs typeface="Arial" panose="020B0604020202020204" pitchFamily="34" charset="0"/>
                  </a:rPr>
                  <a:t>- Ethnographic Research</a:t>
                </a:r>
              </a:p>
            </p:txBody>
          </p:sp>
          <p:sp>
            <p:nvSpPr>
              <p:cNvPr id="17" name="TextBox 16"/>
              <p:cNvSpPr txBox="1"/>
              <p:nvPr/>
            </p:nvSpPr>
            <p:spPr>
              <a:xfrm>
                <a:off x="904239" y="3945047"/>
                <a:ext cx="2727960" cy="168836"/>
              </a:xfrm>
              <a:prstGeom prst="rect">
                <a:avLst/>
              </a:prstGeom>
              <a:solidFill>
                <a:schemeClr val="accent3">
                  <a:lumMod val="75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en-US" sz="1200" dirty="0">
                    <a:latin typeface="Arial" panose="020B0604020202020204" pitchFamily="34" charset="0"/>
                    <a:cs typeface="Arial" panose="020B0604020202020204" pitchFamily="34" charset="0"/>
                  </a:rPr>
                  <a:t>- Exploratory Case Study</a:t>
                </a:r>
              </a:p>
            </p:txBody>
          </p:sp>
          <p:sp>
            <p:nvSpPr>
              <p:cNvPr id="18" name="TextBox 17"/>
              <p:cNvSpPr txBox="1"/>
              <p:nvPr/>
            </p:nvSpPr>
            <p:spPr>
              <a:xfrm>
                <a:off x="904239" y="4356191"/>
                <a:ext cx="2727961" cy="331115"/>
              </a:xfrm>
              <a:prstGeom prst="rect">
                <a:avLst/>
              </a:prstGeom>
              <a:solidFill>
                <a:schemeClr val="accent1">
                  <a:lumMod val="75000"/>
                </a:schemeClr>
              </a:solidFill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171450" indent="-171450">
                  <a:buFontTx/>
                  <a:buChar char="-"/>
                  <a:defRPr sz="1200">
                    <a:latin typeface="Arial" panose="020B0604020202020204" pitchFamily="34" charset="0"/>
                    <a:cs typeface="Arial" panose="020B0604020202020204" pitchFamily="34" charset="0"/>
                  </a:defRPr>
                </a:lvl1pPr>
              </a:lstStyle>
              <a:p>
                <a:r>
                  <a:rPr lang="en-US" dirty="0"/>
                  <a:t>Process and functional explanation</a:t>
                </a:r>
              </a:p>
            </p:txBody>
          </p:sp>
        </p:grpSp>
        <p:sp>
          <p:nvSpPr>
            <p:cNvPr id="19" name="TextBox 18"/>
            <p:cNvSpPr txBox="1"/>
            <p:nvPr/>
          </p:nvSpPr>
          <p:spPr>
            <a:xfrm>
              <a:off x="6377473" y="2051877"/>
              <a:ext cx="4366722" cy="235405"/>
            </a:xfrm>
            <a:prstGeom prst="rect">
              <a:avLst/>
            </a:prstGeom>
            <a:solidFill>
              <a:srgbClr val="FFC00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 dirty="0">
                  <a:latin typeface="Arial" panose="020B0604020202020204" pitchFamily="34" charset="0"/>
                  <a:cs typeface="Arial" panose="020B0604020202020204" pitchFamily="34" charset="0"/>
                </a:rPr>
                <a:t>Methodology / Methods</a:t>
              </a:r>
            </a:p>
          </p:txBody>
        </p:sp>
      </p:grpSp>
      <p:sp>
        <p:nvSpPr>
          <p:cNvPr id="20" name="Right Arrow 19"/>
          <p:cNvSpPr/>
          <p:nvPr/>
        </p:nvSpPr>
        <p:spPr>
          <a:xfrm>
            <a:off x="4947879" y="3819479"/>
            <a:ext cx="336490" cy="75219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2" name="Group 21"/>
          <p:cNvGrpSpPr/>
          <p:nvPr/>
        </p:nvGrpSpPr>
        <p:grpSpPr>
          <a:xfrm>
            <a:off x="2959765" y="2026684"/>
            <a:ext cx="1971300" cy="4710708"/>
            <a:chOff x="6786918" y="2322193"/>
            <a:chExt cx="4678347" cy="4897603"/>
          </a:xfrm>
        </p:grpSpPr>
        <p:grpSp>
          <p:nvGrpSpPr>
            <p:cNvPr id="23" name="Group 22"/>
            <p:cNvGrpSpPr/>
            <p:nvPr/>
          </p:nvGrpSpPr>
          <p:grpSpPr>
            <a:xfrm>
              <a:off x="6818531" y="2836808"/>
              <a:ext cx="4646734" cy="4382988"/>
              <a:chOff x="904028" y="2022699"/>
              <a:chExt cx="2775957" cy="3361900"/>
            </a:xfrm>
          </p:grpSpPr>
          <p:sp>
            <p:nvSpPr>
              <p:cNvPr id="25" name="TextBox 24"/>
              <p:cNvSpPr txBox="1"/>
              <p:nvPr/>
            </p:nvSpPr>
            <p:spPr>
              <a:xfrm>
                <a:off x="904028" y="2022699"/>
                <a:ext cx="2727959" cy="515427"/>
              </a:xfrm>
              <a:prstGeom prst="rect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>
                  <a:defRPr>
                    <a:latin typeface="Arial" panose="020B0604020202020204" pitchFamily="34" charset="0"/>
                    <a:cs typeface="Arial" panose="020B0604020202020204" pitchFamily="34" charset="0"/>
                  </a:defRPr>
                </a:lvl1pPr>
              </a:lstStyle>
              <a:p>
                <a:pPr marL="171450" indent="-171450">
                  <a:buFontTx/>
                  <a:buChar char="-"/>
                </a:pPr>
                <a:r>
                  <a:rPr lang="en-US" sz="1200" dirty="0"/>
                  <a:t>Survey, existing literature, journals and interview.         </a:t>
                </a:r>
              </a:p>
            </p:txBody>
          </p:sp>
          <p:sp>
            <p:nvSpPr>
              <p:cNvPr id="26" name="TextBox 25"/>
              <p:cNvSpPr txBox="1"/>
              <p:nvPr/>
            </p:nvSpPr>
            <p:spPr>
              <a:xfrm>
                <a:off x="904028" y="2713956"/>
                <a:ext cx="2727960" cy="515427"/>
              </a:xfrm>
              <a:prstGeom prst="rect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pPr marL="171450" indent="-171450">
                  <a:buFontTx/>
                  <a:buChar char="-"/>
                </a:pPr>
                <a:r>
                  <a:rPr lang="en-US" sz="1200" dirty="0">
                    <a:latin typeface="Arial" panose="020B0604020202020204" pitchFamily="34" charset="0"/>
                    <a:cs typeface="Arial" panose="020B0604020202020204" pitchFamily="34" charset="0"/>
                  </a:rPr>
                  <a:t>Data collected from primary and secondary source </a:t>
                </a:r>
              </a:p>
            </p:txBody>
          </p:sp>
          <p:sp>
            <p:nvSpPr>
              <p:cNvPr id="27" name="TextBox 26"/>
              <p:cNvSpPr txBox="1"/>
              <p:nvPr/>
            </p:nvSpPr>
            <p:spPr>
              <a:xfrm>
                <a:off x="904029" y="3303242"/>
                <a:ext cx="2727959" cy="368162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pPr marL="171450" indent="-171450">
                  <a:buFontTx/>
                  <a:buChar char="-"/>
                </a:pPr>
                <a:r>
                  <a:rPr lang="en-US" sz="1200" dirty="0">
                    <a:latin typeface="Arial" panose="020B0604020202020204" pitchFamily="34" charset="0"/>
                    <a:cs typeface="Arial" panose="020B0604020202020204" pitchFamily="34" charset="0"/>
                  </a:rPr>
                  <a:t>Develop hypotheses / theories </a:t>
                </a:r>
              </a:p>
            </p:txBody>
          </p:sp>
          <p:sp>
            <p:nvSpPr>
              <p:cNvPr id="28" name="TextBox 27"/>
              <p:cNvSpPr txBox="1"/>
              <p:nvPr/>
            </p:nvSpPr>
            <p:spPr>
              <a:xfrm>
                <a:off x="904240" y="3869219"/>
                <a:ext cx="2727960" cy="368162"/>
              </a:xfrm>
              <a:prstGeom prst="rect">
                <a:avLst/>
              </a:prstGeom>
              <a:solidFill>
                <a:schemeClr val="accent3">
                  <a:lumMod val="60000"/>
                  <a:lumOff val="4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pPr marL="171450" indent="-171450">
                  <a:buFontTx/>
                  <a:buChar char="-"/>
                </a:pPr>
                <a:r>
                  <a:rPr lang="en-US" sz="1200" dirty="0">
                    <a:latin typeface="Arial" panose="020B0604020202020204" pitchFamily="34" charset="0"/>
                    <a:cs typeface="Arial" panose="020B0604020202020204" pitchFamily="34" charset="0"/>
                  </a:rPr>
                  <a:t>Pilot program for   </a:t>
                </a:r>
              </a:p>
              <a:p>
                <a:r>
                  <a:rPr lang="en-US" sz="1200" dirty="0">
                    <a:latin typeface="Arial" panose="020B0604020202020204" pitchFamily="34" charset="0"/>
                    <a:cs typeface="Arial" panose="020B0604020202020204" pitchFamily="34" charset="0"/>
                  </a:rPr>
                  <a:t>    selected group</a:t>
                </a:r>
              </a:p>
            </p:txBody>
          </p:sp>
          <p:sp>
            <p:nvSpPr>
              <p:cNvPr id="29" name="TextBox 28"/>
              <p:cNvSpPr txBox="1"/>
              <p:nvPr/>
            </p:nvSpPr>
            <p:spPr>
              <a:xfrm>
                <a:off x="904239" y="4364265"/>
                <a:ext cx="2727960" cy="368162"/>
              </a:xfrm>
              <a:prstGeom prst="rect">
                <a:avLst/>
              </a:prstGeom>
              <a:solidFill>
                <a:schemeClr val="accent3">
                  <a:lumMod val="75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pPr marL="171450" indent="-171450">
                  <a:buFontTx/>
                  <a:buChar char="-"/>
                </a:pPr>
                <a:r>
                  <a:rPr lang="en-US" sz="1200" dirty="0">
                    <a:latin typeface="Arial" panose="020B0604020202020204" pitchFamily="34" charset="0"/>
                    <a:cs typeface="Arial" panose="020B0604020202020204" pitchFamily="34" charset="0"/>
                  </a:rPr>
                  <a:t>Observation over several occasions</a:t>
                </a:r>
              </a:p>
            </p:txBody>
          </p:sp>
          <p:sp>
            <p:nvSpPr>
              <p:cNvPr id="30" name="TextBox 29"/>
              <p:cNvSpPr txBox="1"/>
              <p:nvPr/>
            </p:nvSpPr>
            <p:spPr>
              <a:xfrm>
                <a:off x="952026" y="4869172"/>
                <a:ext cx="2727959" cy="515427"/>
              </a:xfrm>
              <a:prstGeom prst="rect">
                <a:avLst/>
              </a:prstGeom>
              <a:solidFill>
                <a:schemeClr val="accent1">
                  <a:lumMod val="75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pPr marL="171450" indent="-171450">
                  <a:buFontTx/>
                  <a:buChar char="-"/>
                </a:pPr>
                <a:r>
                  <a:rPr lang="en-US" sz="1200" dirty="0">
                    <a:latin typeface="Arial" panose="020B0604020202020204" pitchFamily="34" charset="0"/>
                    <a:cs typeface="Arial" panose="020B0604020202020204" pitchFamily="34" charset="0"/>
                  </a:rPr>
                  <a:t>Transcribing the observations and results</a:t>
                </a:r>
              </a:p>
            </p:txBody>
          </p:sp>
        </p:grpSp>
        <p:sp>
          <p:nvSpPr>
            <p:cNvPr id="24" name="TextBox 23"/>
            <p:cNvSpPr txBox="1"/>
            <p:nvPr/>
          </p:nvSpPr>
          <p:spPr>
            <a:xfrm>
              <a:off x="6786918" y="2322193"/>
              <a:ext cx="4566391" cy="287989"/>
            </a:xfrm>
            <a:prstGeom prst="rect">
              <a:avLst/>
            </a:prstGeom>
            <a:solidFill>
              <a:srgbClr val="FFC00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 dirty="0">
                  <a:latin typeface="Arial" panose="020B0604020202020204" pitchFamily="34" charset="0"/>
                  <a:cs typeface="Arial" panose="020B0604020202020204" pitchFamily="34" charset="0"/>
                </a:rPr>
                <a:t>Source</a:t>
              </a:r>
            </a:p>
          </p:txBody>
        </p:sp>
      </p:grpSp>
      <p:sp>
        <p:nvSpPr>
          <p:cNvPr id="32" name="Right Arrow 31"/>
          <p:cNvSpPr/>
          <p:nvPr/>
        </p:nvSpPr>
        <p:spPr>
          <a:xfrm>
            <a:off x="7174784" y="3759994"/>
            <a:ext cx="336490" cy="75219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/>
          <p:cNvGrpSpPr/>
          <p:nvPr/>
        </p:nvGrpSpPr>
        <p:grpSpPr>
          <a:xfrm>
            <a:off x="9934480" y="2041204"/>
            <a:ext cx="1986154" cy="4696188"/>
            <a:chOff x="6818179" y="2356211"/>
            <a:chExt cx="4567095" cy="3732019"/>
          </a:xfrm>
        </p:grpSpPr>
        <p:grpSp>
          <p:nvGrpSpPr>
            <p:cNvPr id="34" name="Group 33"/>
            <p:cNvGrpSpPr/>
            <p:nvPr/>
          </p:nvGrpSpPr>
          <p:grpSpPr>
            <a:xfrm>
              <a:off x="6818179" y="2764491"/>
              <a:ext cx="4567095" cy="3323739"/>
              <a:chOff x="903818" y="1967229"/>
              <a:chExt cx="2728381" cy="2549420"/>
            </a:xfrm>
          </p:grpSpPr>
          <p:sp>
            <p:nvSpPr>
              <p:cNvPr id="36" name="TextBox 35"/>
              <p:cNvSpPr txBox="1"/>
              <p:nvPr/>
            </p:nvSpPr>
            <p:spPr>
              <a:xfrm>
                <a:off x="904238" y="1967229"/>
                <a:ext cx="2727961" cy="572201"/>
              </a:xfrm>
              <a:prstGeom prst="rect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>
                  <a:defRPr>
                    <a:latin typeface="Arial" panose="020B0604020202020204" pitchFamily="34" charset="0"/>
                    <a:cs typeface="Arial" panose="020B0604020202020204" pitchFamily="34" charset="0"/>
                  </a:defRPr>
                </a:lvl1pPr>
              </a:lstStyle>
              <a:p>
                <a:pPr marL="171450" indent="-171450">
                  <a:buFontTx/>
                  <a:buChar char="-"/>
                </a:pPr>
                <a:r>
                  <a:rPr lang="en-US" sz="1100" dirty="0"/>
                  <a:t>Contributions to organizational development theories in compassionate leadership..</a:t>
                </a:r>
              </a:p>
            </p:txBody>
          </p:sp>
          <p:sp>
            <p:nvSpPr>
              <p:cNvPr id="37" name="TextBox 36"/>
              <p:cNvSpPr txBox="1"/>
              <p:nvPr/>
            </p:nvSpPr>
            <p:spPr>
              <a:xfrm>
                <a:off x="903818" y="2587096"/>
                <a:ext cx="2727961" cy="399060"/>
              </a:xfrm>
              <a:prstGeom prst="rect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pPr marL="171450" indent="-171450">
                  <a:buFontTx/>
                  <a:buChar char="-"/>
                </a:pPr>
                <a:r>
                  <a:rPr lang="en-US" sz="1100" dirty="0">
                    <a:latin typeface="Arial" panose="020B0604020202020204" pitchFamily="34" charset="0"/>
                    <a:cs typeface="Arial" panose="020B0604020202020204" pitchFamily="34" charset="0"/>
                  </a:rPr>
                  <a:t>Research done to advance the frameworks and empirically test it</a:t>
                </a:r>
              </a:p>
            </p:txBody>
          </p:sp>
          <p:sp>
            <p:nvSpPr>
              <p:cNvPr id="38" name="TextBox 37"/>
              <p:cNvSpPr txBox="1"/>
              <p:nvPr/>
            </p:nvSpPr>
            <p:spPr>
              <a:xfrm>
                <a:off x="903818" y="3017063"/>
                <a:ext cx="2727961" cy="429757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pPr marL="171450" indent="-171450">
                  <a:buFontTx/>
                  <a:buChar char="-"/>
                </a:pPr>
                <a:r>
                  <a:rPr lang="en-US" sz="1200" dirty="0">
                    <a:latin typeface="Arial" panose="020B0604020202020204" pitchFamily="34" charset="0"/>
                    <a:cs typeface="Arial" panose="020B0604020202020204" pitchFamily="34" charset="0"/>
                  </a:rPr>
                  <a:t>An organizational development  theory in Asian Context</a:t>
                </a:r>
              </a:p>
            </p:txBody>
          </p:sp>
          <p:sp>
            <p:nvSpPr>
              <p:cNvPr id="39" name="TextBox 38"/>
              <p:cNvSpPr txBox="1"/>
              <p:nvPr/>
            </p:nvSpPr>
            <p:spPr>
              <a:xfrm>
                <a:off x="903818" y="3495941"/>
                <a:ext cx="2727961" cy="281410"/>
              </a:xfrm>
              <a:prstGeom prst="rect">
                <a:avLst/>
              </a:prstGeom>
              <a:solidFill>
                <a:schemeClr val="accent3">
                  <a:lumMod val="60000"/>
                  <a:lumOff val="4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pPr marL="171450" indent="-171450">
                  <a:buFontTx/>
                  <a:buChar char="-"/>
                </a:pPr>
                <a:r>
                  <a:rPr lang="en-US" sz="1200" dirty="0">
                    <a:latin typeface="Arial" panose="020B0604020202020204" pitchFamily="34" charset="0"/>
                    <a:cs typeface="Arial" panose="020B0604020202020204" pitchFamily="34" charset="0"/>
                  </a:rPr>
                  <a:t>Evidences to theories</a:t>
                </a:r>
              </a:p>
              <a:p>
                <a:pPr marL="171450" indent="-171450">
                  <a:buFontTx/>
                  <a:buChar char="-"/>
                </a:pPr>
                <a:endParaRPr lang="en-US" sz="12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40" name="TextBox 39"/>
              <p:cNvSpPr txBox="1"/>
              <p:nvPr/>
            </p:nvSpPr>
            <p:spPr>
              <a:xfrm>
                <a:off x="903818" y="3820624"/>
                <a:ext cx="2727961" cy="469017"/>
              </a:xfrm>
              <a:prstGeom prst="rect">
                <a:avLst/>
              </a:prstGeom>
              <a:solidFill>
                <a:schemeClr val="accent3">
                  <a:lumMod val="75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pPr marL="171450" indent="-171450">
                  <a:buFontTx/>
                  <a:buChar char="-"/>
                </a:pPr>
                <a:r>
                  <a:rPr lang="en-US" sz="1100" dirty="0">
                    <a:latin typeface="Arial" panose="020B0604020202020204" pitchFamily="34" charset="0"/>
                    <a:cs typeface="Arial" panose="020B0604020202020204" pitchFamily="34" charset="0"/>
                  </a:rPr>
                  <a:t>A organizational development framework based on compassionate leadership</a:t>
                </a:r>
              </a:p>
            </p:txBody>
          </p:sp>
          <p:sp>
            <p:nvSpPr>
              <p:cNvPr id="41" name="TextBox 40"/>
              <p:cNvSpPr txBox="1"/>
              <p:nvPr/>
            </p:nvSpPr>
            <p:spPr>
              <a:xfrm>
                <a:off x="903818" y="4332467"/>
                <a:ext cx="2727961" cy="184182"/>
              </a:xfrm>
              <a:prstGeom prst="rect">
                <a:avLst/>
              </a:prstGeom>
              <a:solidFill>
                <a:schemeClr val="accent1">
                  <a:lumMod val="75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200" dirty="0">
                    <a:latin typeface="Arial" panose="020B0604020202020204" pitchFamily="34" charset="0"/>
                    <a:cs typeface="Arial" panose="020B0604020202020204" pitchFamily="34" charset="0"/>
                  </a:rPr>
                  <a:t>- Publications of outcomes</a:t>
                </a:r>
              </a:p>
            </p:txBody>
          </p:sp>
        </p:grpSp>
        <p:sp>
          <p:nvSpPr>
            <p:cNvPr id="35" name="TextBox 34"/>
            <p:cNvSpPr txBox="1"/>
            <p:nvPr/>
          </p:nvSpPr>
          <p:spPr>
            <a:xfrm>
              <a:off x="6818884" y="2356211"/>
              <a:ext cx="4566390" cy="287989"/>
            </a:xfrm>
            <a:prstGeom prst="rect">
              <a:avLst/>
            </a:prstGeom>
            <a:solidFill>
              <a:srgbClr val="FFC00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 dirty="0">
                  <a:latin typeface="Arial" panose="020B0604020202020204" pitchFamily="34" charset="0"/>
                  <a:cs typeface="Arial" panose="020B0604020202020204" pitchFamily="34" charset="0"/>
                </a:rPr>
                <a:t>Possible Outcomes</a:t>
              </a:r>
            </a:p>
          </p:txBody>
        </p:sp>
      </p:grpSp>
      <p:sp>
        <p:nvSpPr>
          <p:cNvPr id="42" name="Right Arrow 41"/>
          <p:cNvSpPr/>
          <p:nvPr/>
        </p:nvSpPr>
        <p:spPr>
          <a:xfrm>
            <a:off x="9580750" y="3783811"/>
            <a:ext cx="336490" cy="75219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2" name="Group 51"/>
          <p:cNvGrpSpPr/>
          <p:nvPr/>
        </p:nvGrpSpPr>
        <p:grpSpPr>
          <a:xfrm>
            <a:off x="5383012" y="2084832"/>
            <a:ext cx="1709498" cy="3218642"/>
            <a:chOff x="1024128" y="2003651"/>
            <a:chExt cx="2667000" cy="2735331"/>
          </a:xfrm>
        </p:grpSpPr>
        <p:grpSp>
          <p:nvGrpSpPr>
            <p:cNvPr id="53" name="Group 52"/>
            <p:cNvGrpSpPr/>
            <p:nvPr/>
          </p:nvGrpSpPr>
          <p:grpSpPr>
            <a:xfrm>
              <a:off x="1024128" y="2361722"/>
              <a:ext cx="2667000" cy="2377260"/>
              <a:chOff x="904240" y="2097431"/>
              <a:chExt cx="2667000" cy="1582713"/>
            </a:xfrm>
          </p:grpSpPr>
          <p:sp>
            <p:nvSpPr>
              <p:cNvPr id="55" name="TextBox 54"/>
              <p:cNvSpPr txBox="1"/>
              <p:nvPr/>
            </p:nvSpPr>
            <p:spPr>
              <a:xfrm>
                <a:off x="904240" y="2097431"/>
                <a:ext cx="2667000" cy="470178"/>
              </a:xfrm>
              <a:prstGeom prst="rect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en-US" sz="1200" dirty="0">
                    <a:latin typeface="Arial" panose="020B0604020202020204" pitchFamily="34" charset="0"/>
                    <a:cs typeface="Arial" panose="020B0604020202020204" pitchFamily="34" charset="0"/>
                  </a:rPr>
                  <a:t>Heart</a:t>
                </a:r>
              </a:p>
              <a:p>
                <a:r>
                  <a:rPr lang="en-US" sz="1200" dirty="0">
                    <a:latin typeface="Arial" panose="020B0604020202020204" pitchFamily="34" charset="0"/>
                    <a:cs typeface="Arial" panose="020B0604020202020204" pitchFamily="34" charset="0"/>
                  </a:rPr>
                  <a:t>(emotional, leading and engaging people ability)</a:t>
                </a:r>
              </a:p>
            </p:txBody>
          </p:sp>
          <p:sp>
            <p:nvSpPr>
              <p:cNvPr id="56" name="TextBox 55"/>
              <p:cNvSpPr txBox="1"/>
              <p:nvPr/>
            </p:nvSpPr>
            <p:spPr>
              <a:xfrm>
                <a:off x="904240" y="2637054"/>
                <a:ext cx="2667000" cy="470178"/>
              </a:xfrm>
              <a:prstGeom prst="rect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en-US" sz="1200" dirty="0">
                    <a:latin typeface="Arial" panose="020B0604020202020204" pitchFamily="34" charset="0"/>
                    <a:cs typeface="Arial" panose="020B0604020202020204" pitchFamily="34" charset="0"/>
                  </a:rPr>
                  <a:t>Head</a:t>
                </a:r>
              </a:p>
              <a:p>
                <a:r>
                  <a:rPr lang="en-US" sz="1200" dirty="0">
                    <a:latin typeface="Arial" panose="020B0604020202020204" pitchFamily="34" charset="0"/>
                    <a:cs typeface="Arial" panose="020B0604020202020204" pitchFamily="34" charset="0"/>
                  </a:rPr>
                  <a:t>(strategic, planning, organizational, cognitive ability)</a:t>
                </a:r>
              </a:p>
            </p:txBody>
          </p:sp>
          <p:sp>
            <p:nvSpPr>
              <p:cNvPr id="57" name="TextBox 56"/>
              <p:cNvSpPr txBox="1"/>
              <p:nvPr/>
            </p:nvSpPr>
            <p:spPr>
              <a:xfrm>
                <a:off x="904240" y="3209966"/>
                <a:ext cx="2667000" cy="470178"/>
              </a:xfrm>
              <a:prstGeom prst="rect">
                <a:avLst/>
              </a:prstGeom>
              <a:solidFill>
                <a:schemeClr val="accent1">
                  <a:lumMod val="60000"/>
                  <a:lumOff val="4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en-US" sz="1200" dirty="0">
                    <a:latin typeface="Arial" panose="020B0604020202020204" pitchFamily="34" charset="0"/>
                    <a:cs typeface="Arial" panose="020B0604020202020204" pitchFamily="34" charset="0"/>
                  </a:rPr>
                  <a:t>Hand</a:t>
                </a:r>
              </a:p>
              <a:p>
                <a:r>
                  <a:rPr lang="en-US" sz="1200" dirty="0">
                    <a:latin typeface="Arial" panose="020B0604020202020204" pitchFamily="34" charset="0"/>
                    <a:cs typeface="Arial" panose="020B0604020202020204" pitchFamily="34" charset="0"/>
                  </a:rPr>
                  <a:t>(operational, functional, execution ability)</a:t>
                </a:r>
              </a:p>
            </p:txBody>
          </p:sp>
        </p:grpSp>
        <p:sp>
          <p:nvSpPr>
            <p:cNvPr id="54" name="TextBox 53"/>
            <p:cNvSpPr txBox="1"/>
            <p:nvPr/>
          </p:nvSpPr>
          <p:spPr>
            <a:xfrm>
              <a:off x="1024128" y="2003651"/>
              <a:ext cx="2667000" cy="235405"/>
            </a:xfrm>
            <a:prstGeom prst="rect">
              <a:avLst/>
            </a:prstGeom>
            <a:solidFill>
              <a:srgbClr val="FFC00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 dirty="0">
                  <a:latin typeface="Arial" panose="020B0604020202020204" pitchFamily="34" charset="0"/>
                  <a:cs typeface="Arial" panose="020B0604020202020204" pitchFamily="34" charset="0"/>
                </a:rPr>
                <a:t>Yu’s 3H Framework</a:t>
              </a:r>
            </a:p>
          </p:txBody>
        </p:sp>
      </p:grpSp>
      <p:sp>
        <p:nvSpPr>
          <p:cNvPr id="61" name="Right Arrow 60"/>
          <p:cNvSpPr/>
          <p:nvPr/>
        </p:nvSpPr>
        <p:spPr>
          <a:xfrm>
            <a:off x="2606035" y="3858215"/>
            <a:ext cx="336490" cy="75219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48846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Ethics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Ethical consideration:</a:t>
            </a:r>
          </a:p>
          <a:p>
            <a:pPr marL="0" indent="0">
              <a:buNone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just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800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Code of ethics which should be standard for human participation, confidentiality, no harm, respect intellectual property and permissions. (Smith, 2003)</a:t>
            </a:r>
            <a:endParaRPr lang="en-HK" sz="2800" dirty="0">
              <a:solidFill>
                <a:srgbClr val="404040"/>
              </a:solidFill>
              <a:effectLst/>
              <a:latin typeface="Arial" panose="020B0604020202020204" pitchFamily="34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77123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1875034"/>
            <a:ext cx="9720073" cy="402336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6666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Malhotra, N. K. (2007). Marketing research: an applied orientation. Upper Saddle River, NJ, Pearson/Prentice Hall.</a:t>
            </a:r>
          </a:p>
          <a:p>
            <a:pPr marL="0" indent="0">
              <a:buNone/>
            </a:pPr>
            <a:r>
              <a:rPr lang="en-US" sz="1800" b="0" i="0" dirty="0">
                <a:solidFill>
                  <a:srgbClr val="66666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Schenk, C (2008). “Economic History of Hong Kong”. </a:t>
            </a:r>
            <a:r>
              <a:rPr lang="en-US" sz="1800" b="0" i="0" dirty="0" err="1">
                <a:solidFill>
                  <a:srgbClr val="66666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EH.Net</a:t>
            </a:r>
            <a:r>
              <a:rPr lang="en-US" sz="1800" b="0" i="0" dirty="0">
                <a:solidFill>
                  <a:srgbClr val="66666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Encyclopedia, edited by Robert </a:t>
            </a:r>
            <a:r>
              <a:rPr lang="en-US" sz="1800" b="0" i="0" dirty="0" err="1">
                <a:solidFill>
                  <a:srgbClr val="66666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Whaples</a:t>
            </a:r>
            <a:r>
              <a:rPr lang="en-US" sz="1800" b="0" i="0" dirty="0">
                <a:solidFill>
                  <a:srgbClr val="66666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March 16. URL </a:t>
            </a:r>
            <a:r>
              <a:rPr lang="en-US" sz="1800" b="0" i="0" dirty="0">
                <a:solidFill>
                  <a:srgbClr val="364A6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http://eh.net/encyclopedia/economic-history-of-hong-kong/</a:t>
            </a:r>
            <a:endParaRPr lang="en-US" sz="1800" b="0" i="0" dirty="0">
              <a:solidFill>
                <a:srgbClr val="364A66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800" b="0" i="0" dirty="0">
                <a:solidFill>
                  <a:srgbClr val="66666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Dunkley, E (2019). “The Hong Kong property bubble that won’t burst”. Financial Times. March 16. URL </a:t>
            </a:r>
            <a:r>
              <a:rPr lang="en-US" sz="1800" b="0" i="0" dirty="0">
                <a:solidFill>
                  <a:srgbClr val="364A6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https://www.ft.com/content/a854a4f0-2dbe-11e9-8744-e7016697f225</a:t>
            </a:r>
          </a:p>
          <a:p>
            <a:pPr marL="0" indent="0">
              <a:buNone/>
            </a:pPr>
            <a:r>
              <a:rPr lang="en-US" sz="1800" b="0" i="0" dirty="0">
                <a:solidFill>
                  <a:srgbClr val="66666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Gerrity, M (2020). “Hong Kong's Office Market Vacancy Rate Reaches 12-year High”. World Property Journal. June 24. URL </a:t>
            </a:r>
            <a:r>
              <a:rPr lang="en-HK" sz="1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https://www.worldpropertyjournal.com/real-estate-news/hong-kong/hong-kong-real-estate-news-jll-2020-property-market-monitor-hong-kong-office-rents-may-2020-hong-kong-commercial-real-estate-report-12001.php</a:t>
            </a:r>
            <a:endParaRPr lang="en-US" sz="1800" b="0" i="0" dirty="0">
              <a:solidFill>
                <a:srgbClr val="364A66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HK" sz="1800" dirty="0">
                <a:solidFill>
                  <a:srgbClr val="6666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Yu, E (2015). “Introducing 3H Framework”, Working Paper, City University of Hong Kong, 28 March.</a:t>
            </a:r>
          </a:p>
          <a:p>
            <a:pPr marL="0" indent="0">
              <a:buNone/>
            </a:pPr>
            <a:r>
              <a:rPr lang="en-US" sz="1800" dirty="0">
                <a:solidFill>
                  <a:srgbClr val="6666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Glück , J. et al., 2013. How to measure wisdom: content, reliability, and validity of five measures. Frontiers in Psychology, Volume 4, p. 405.Smith, D. (2003). Five principles for research ethics.</a:t>
            </a:r>
          </a:p>
          <a:p>
            <a:pPr marL="0" indent="0">
              <a:buNone/>
            </a:pPr>
            <a:r>
              <a:rPr lang="en-US" sz="1800" dirty="0">
                <a:solidFill>
                  <a:srgbClr val="6666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Sharma G., </a:t>
            </a:r>
            <a:r>
              <a:rPr lang="en-US" sz="1800" dirty="0" err="1">
                <a:solidFill>
                  <a:srgbClr val="6666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Yukhymenko-Lescroart</a:t>
            </a:r>
            <a:r>
              <a:rPr lang="en-US" sz="1800" dirty="0">
                <a:solidFill>
                  <a:srgbClr val="6666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M. &amp; Kang ZY. (2017): Sense of Purpose Scale: Development and initial validation, Applied Developmental Science</a:t>
            </a:r>
          </a:p>
          <a:p>
            <a:pPr marL="0" indent="0">
              <a:buNone/>
            </a:pPr>
            <a:r>
              <a:rPr lang="en-US" sz="1800" dirty="0" err="1">
                <a:solidFill>
                  <a:srgbClr val="6666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Kaptein</a:t>
            </a:r>
            <a:r>
              <a:rPr lang="en-US" sz="1800" dirty="0">
                <a:solidFill>
                  <a:srgbClr val="6666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M., &amp; Avelino, S. (2005). Measuring corporate integrity: A survey-based approach. Corporate Governance: The international journal of business in society, 5(1), 45-54.</a:t>
            </a:r>
          </a:p>
          <a:p>
            <a:pPr marL="0" indent="0">
              <a:buNone/>
            </a:pPr>
            <a:r>
              <a:rPr lang="en-US" sz="1800" dirty="0">
                <a:solidFill>
                  <a:srgbClr val="6666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Monitor on Psychology, January, 34(1). http://www.apa.org/monitor/jan03/principles</a:t>
            </a:r>
            <a:endParaRPr lang="en-HK" sz="1800" dirty="0">
              <a:solidFill>
                <a:srgbClr val="6666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20953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641" y="795130"/>
            <a:ext cx="9720073" cy="5739848"/>
          </a:xfrm>
        </p:spPr>
        <p:txBody>
          <a:bodyPr anchor="ctr"/>
          <a:lstStyle/>
          <a:p>
            <a:pPr algn="ctr"/>
            <a:r>
              <a:rPr lang="en-US" sz="60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Q &amp; A</a:t>
            </a:r>
          </a:p>
          <a:p>
            <a:pPr algn="ctr"/>
            <a:endParaRPr lang="en-US" sz="6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60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THE END</a:t>
            </a:r>
          </a:p>
        </p:txBody>
      </p:sp>
    </p:spTree>
    <p:extLst>
      <p:ext uri="{BB962C8B-B14F-4D97-AF65-F5344CB8AC3E}">
        <p14:creationId xmlns:p14="http://schemas.microsoft.com/office/powerpoint/2010/main" val="1903738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5458</TotalTime>
  <Words>1012</Words>
  <Application>Microsoft Office PowerPoint</Application>
  <PresentationFormat>Widescreen</PresentationFormat>
  <Paragraphs>124</Paragraphs>
  <Slides>12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Tw Cen MT</vt:lpstr>
      <vt:lpstr>Tw Cen MT Condensed</vt:lpstr>
      <vt:lpstr>Wingdings 3</vt:lpstr>
      <vt:lpstr>Integral</vt:lpstr>
      <vt:lpstr>HKBM7000:  Approaches to Research and Academic Communication  Jason Lim (1922249)  18 July 2020</vt:lpstr>
      <vt:lpstr>agenda</vt:lpstr>
      <vt:lpstr>Facts</vt:lpstr>
      <vt:lpstr>Research question</vt:lpstr>
      <vt:lpstr>introduction</vt:lpstr>
      <vt:lpstr>Purpose, aim and objective</vt:lpstr>
      <vt:lpstr>Yu’s 3h framework vs  lim’s trinity framework</vt:lpstr>
      <vt:lpstr>Operationalise variables</vt:lpstr>
      <vt:lpstr>Methodology / Methods  / source / outcomes</vt:lpstr>
      <vt:lpstr>Ethics</vt:lpstr>
      <vt:lpstr>Reference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DPS 4561: Planning a Practitioiner Research Program</dc:title>
  <dc:creator>Jason Lim</dc:creator>
  <cp:lastModifiedBy>Jason Lim</cp:lastModifiedBy>
  <cp:revision>86</cp:revision>
  <dcterms:created xsi:type="dcterms:W3CDTF">2014-09-19T13:09:12Z</dcterms:created>
  <dcterms:modified xsi:type="dcterms:W3CDTF">2020-07-18T12:50:28Z</dcterms:modified>
</cp:coreProperties>
</file>