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3" r:id="rId5"/>
    <p:sldId id="266" r:id="rId6"/>
    <p:sldId id="265" r:id="rId7"/>
    <p:sldId id="264" r:id="rId8"/>
    <p:sldId id="262" r:id="rId9"/>
    <p:sldId id="261" r:id="rId10"/>
    <p:sldId id="260" r:id="rId11"/>
    <p:sldId id="258" r:id="rId1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98" dt="2026-10-11T14:37:37.649"/>
    <p1510:client id="{FF132E7C-7339-F892-82C3-B24609918CCF}" v="994" dt="2026-10-11T14:27:53.7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Dumitru (2538201)" userId="S::2538201@student.uwtsd.ac.uk::6ca5a93b-ae42-4003-b4c6-5af319e7c6ec" providerId="AD" clId="Web-{00000000-0000-0000-0000-000000000000}"/>
    <pc:docChg chg="modSld">
      <pc:chgData name="Cristian Dumitru (2538201)" userId="S::2538201@student.uwtsd.ac.uk::6ca5a93b-ae42-4003-b4c6-5af319e7c6ec" providerId="AD" clId="Web-{00000000-0000-0000-0000-000000000000}" dt="2026-10-11T14:37:37.649" v="98" actId="1076"/>
      <pc:docMkLst>
        <pc:docMk/>
      </pc:docMkLst>
      <pc:sldChg chg="addSp delSp modSp">
        <pc:chgData name="Cristian Dumitru (2538201)" userId="S::2538201@student.uwtsd.ac.uk::6ca5a93b-ae42-4003-b4c6-5af319e7c6ec" providerId="AD" clId="Web-{00000000-0000-0000-0000-000000000000}" dt="2026-10-11T14:34:15.167" v="70"/>
        <pc:sldMkLst>
          <pc:docMk/>
          <pc:sldMk cId="2499791184" sldId="256"/>
        </pc:sldMkLst>
        <pc:picChg chg="add del mod">
          <ac:chgData name="Cristian Dumitru (2538201)" userId="S::2538201@student.uwtsd.ac.uk::6ca5a93b-ae42-4003-b4c6-5af319e7c6ec" providerId="AD" clId="Web-{00000000-0000-0000-0000-000000000000}" dt="2026-10-11T14:34:15.167" v="70"/>
          <ac:picMkLst>
            <pc:docMk/>
            <pc:sldMk cId="2499791184" sldId="256"/>
            <ac:picMk id="2" creationId="{A26C1DBE-6E84-B75C-3DE7-0FB42431AC17}"/>
          </ac:picMkLst>
        </pc:picChg>
      </pc:sldChg>
      <pc:sldChg chg="addSp modSp mod setBg">
        <pc:chgData name="Cristian Dumitru (2538201)" userId="S::2538201@student.uwtsd.ac.uk::6ca5a93b-ae42-4003-b4c6-5af319e7c6ec" providerId="AD" clId="Web-{00000000-0000-0000-0000-000000000000}" dt="2026-10-11T14:31:04.764" v="62"/>
        <pc:sldMkLst>
          <pc:docMk/>
          <pc:sldMk cId="2955903341" sldId="257"/>
        </pc:sldMkLst>
        <pc:spChg chg="mod">
          <ac:chgData name="Cristian Dumitru (2538201)" userId="S::2538201@student.uwtsd.ac.uk::6ca5a93b-ae42-4003-b4c6-5af319e7c6ec" providerId="AD" clId="Web-{00000000-0000-0000-0000-000000000000}" dt="2026-10-11T14:31:04.764" v="62"/>
          <ac:spMkLst>
            <pc:docMk/>
            <pc:sldMk cId="2955903341" sldId="257"/>
            <ac:spMk id="2" creationId="{54B9A2A7-F1DA-5BDD-785F-78446BE7AD25}"/>
          </ac:spMkLst>
        </pc:spChg>
        <pc:spChg chg="mod">
          <ac:chgData name="Cristian Dumitru (2538201)" userId="S::2538201@student.uwtsd.ac.uk::6ca5a93b-ae42-4003-b4c6-5af319e7c6ec" providerId="AD" clId="Web-{00000000-0000-0000-0000-000000000000}" dt="2026-10-11T14:31:04.764" v="62"/>
          <ac:spMkLst>
            <pc:docMk/>
            <pc:sldMk cId="2955903341" sldId="257"/>
            <ac:spMk id="3" creationId="{38E09DEA-F275-2229-FBE0-C667BBBAB110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1:04.764" v="62"/>
          <ac:spMkLst>
            <pc:docMk/>
            <pc:sldMk cId="2955903341" sldId="257"/>
            <ac:spMk id="9" creationId="{F13C74B1-5B17-4795-BED0-7140497B445A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1:04.764" v="62"/>
          <ac:spMkLst>
            <pc:docMk/>
            <pc:sldMk cId="2955903341" sldId="257"/>
            <ac:spMk id="11" creationId="{D4974D33-8DC5-464E-8C6D-BE58F0669C17}"/>
          </ac:spMkLst>
        </pc:spChg>
        <pc:picChg chg="add mod">
          <ac:chgData name="Cristian Dumitru (2538201)" userId="S::2538201@student.uwtsd.ac.uk::6ca5a93b-ae42-4003-b4c6-5af319e7c6ec" providerId="AD" clId="Web-{00000000-0000-0000-0000-000000000000}" dt="2026-10-11T14:31:04.764" v="62"/>
          <ac:picMkLst>
            <pc:docMk/>
            <pc:sldMk cId="2955903341" sldId="257"/>
            <ac:picMk id="4" creationId="{5BC23BF4-0026-8411-64CA-330E0894A09B}"/>
          </ac:picMkLst>
        </pc:picChg>
      </pc:sldChg>
      <pc:sldChg chg="addSp modSp mod setBg">
        <pc:chgData name="Cristian Dumitru (2538201)" userId="S::2538201@student.uwtsd.ac.uk::6ca5a93b-ae42-4003-b4c6-5af319e7c6ec" providerId="AD" clId="Web-{00000000-0000-0000-0000-000000000000}" dt="2026-10-11T14:31:42.251" v="64"/>
        <pc:sldMkLst>
          <pc:docMk/>
          <pc:sldMk cId="505098765" sldId="259"/>
        </pc:sldMkLst>
        <pc:spChg chg="mod">
          <ac:chgData name="Cristian Dumitru (2538201)" userId="S::2538201@student.uwtsd.ac.uk::6ca5a93b-ae42-4003-b4c6-5af319e7c6ec" providerId="AD" clId="Web-{00000000-0000-0000-0000-000000000000}" dt="2026-10-11T14:31:42.251" v="64"/>
          <ac:spMkLst>
            <pc:docMk/>
            <pc:sldMk cId="505098765" sldId="259"/>
            <ac:spMk id="2" creationId="{36C368D6-4627-AA99-607A-9593AA76B7CE}"/>
          </ac:spMkLst>
        </pc:spChg>
        <pc:spChg chg="mod">
          <ac:chgData name="Cristian Dumitru (2538201)" userId="S::2538201@student.uwtsd.ac.uk::6ca5a93b-ae42-4003-b4c6-5af319e7c6ec" providerId="AD" clId="Web-{00000000-0000-0000-0000-000000000000}" dt="2026-10-11T14:31:42.251" v="64"/>
          <ac:spMkLst>
            <pc:docMk/>
            <pc:sldMk cId="505098765" sldId="259"/>
            <ac:spMk id="3" creationId="{9137FBB3-3FF9-F200-A491-D5B5A5721E8D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1:42.251" v="64"/>
          <ac:spMkLst>
            <pc:docMk/>
            <pc:sldMk cId="505098765" sldId="259"/>
            <ac:spMk id="9" creationId="{04812C46-200A-4DEB-A05E-3ED6C68C2387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1:42.251" v="64"/>
          <ac:spMkLst>
            <pc:docMk/>
            <pc:sldMk cId="505098765" sldId="259"/>
            <ac:spMk id="11" creationId="{D1EA859B-E555-4109-94F3-6700E046E008}"/>
          </ac:spMkLst>
        </pc:spChg>
        <pc:picChg chg="add mod ord">
          <ac:chgData name="Cristian Dumitru (2538201)" userId="S::2538201@student.uwtsd.ac.uk::6ca5a93b-ae42-4003-b4c6-5af319e7c6ec" providerId="AD" clId="Web-{00000000-0000-0000-0000-000000000000}" dt="2026-10-11T14:31:42.251" v="64"/>
          <ac:picMkLst>
            <pc:docMk/>
            <pc:sldMk cId="505098765" sldId="259"/>
            <ac:picMk id="4" creationId="{F9EDD27F-F874-9C75-B6D1-22677C67863C}"/>
          </ac:picMkLst>
        </pc:picChg>
      </pc:sldChg>
      <pc:sldChg chg="addSp modSp">
        <pc:chgData name="Cristian Dumitru (2538201)" userId="S::2538201@student.uwtsd.ac.uk::6ca5a93b-ae42-4003-b4c6-5af319e7c6ec" providerId="AD" clId="Web-{00000000-0000-0000-0000-000000000000}" dt="2026-10-11T14:37:37.649" v="98" actId="1076"/>
        <pc:sldMkLst>
          <pc:docMk/>
          <pc:sldMk cId="2175956223" sldId="260"/>
        </pc:sldMkLst>
        <pc:spChg chg="mod">
          <ac:chgData name="Cristian Dumitru (2538201)" userId="S::2538201@student.uwtsd.ac.uk::6ca5a93b-ae42-4003-b4c6-5af319e7c6ec" providerId="AD" clId="Web-{00000000-0000-0000-0000-000000000000}" dt="2026-10-11T14:30:08.760" v="60" actId="20577"/>
          <ac:spMkLst>
            <pc:docMk/>
            <pc:sldMk cId="2175956223" sldId="260"/>
            <ac:spMk id="3" creationId="{AB796881-1B3A-0AE4-B996-7887EFA8D141}"/>
          </ac:spMkLst>
        </pc:spChg>
        <pc:spChg chg="add mod">
          <ac:chgData name="Cristian Dumitru (2538201)" userId="S::2538201@student.uwtsd.ac.uk::6ca5a93b-ae42-4003-b4c6-5af319e7c6ec" providerId="AD" clId="Web-{00000000-0000-0000-0000-000000000000}" dt="2026-10-11T14:37:20.038" v="96" actId="14100"/>
          <ac:spMkLst>
            <pc:docMk/>
            <pc:sldMk cId="2175956223" sldId="260"/>
            <ac:spMk id="5" creationId="{6ED7A649-A55D-7866-0328-1B80E901009C}"/>
          </ac:spMkLst>
        </pc:spChg>
        <pc:picChg chg="add mod">
          <ac:chgData name="Cristian Dumitru (2538201)" userId="S::2538201@student.uwtsd.ac.uk::6ca5a93b-ae42-4003-b4c6-5af319e7c6ec" providerId="AD" clId="Web-{00000000-0000-0000-0000-000000000000}" dt="2026-10-11T14:37:37.649" v="98" actId="1076"/>
          <ac:picMkLst>
            <pc:docMk/>
            <pc:sldMk cId="2175956223" sldId="260"/>
            <ac:picMk id="4" creationId="{9D4968DE-1392-0E0E-4586-1CC11F7F3A6A}"/>
          </ac:picMkLst>
        </pc:picChg>
      </pc:sldChg>
      <pc:sldChg chg="addSp modSp mod setBg">
        <pc:chgData name="Cristian Dumitru (2538201)" userId="S::2538201@student.uwtsd.ac.uk::6ca5a93b-ae42-4003-b4c6-5af319e7c6ec" providerId="AD" clId="Web-{00000000-0000-0000-0000-000000000000}" dt="2026-10-11T14:35:34.500" v="78"/>
        <pc:sldMkLst>
          <pc:docMk/>
          <pc:sldMk cId="1796494446" sldId="261"/>
        </pc:sldMkLst>
        <pc:spChg chg="mod">
          <ac:chgData name="Cristian Dumitru (2538201)" userId="S::2538201@student.uwtsd.ac.uk::6ca5a93b-ae42-4003-b4c6-5af319e7c6ec" providerId="AD" clId="Web-{00000000-0000-0000-0000-000000000000}" dt="2026-10-11T14:35:34.500" v="78"/>
          <ac:spMkLst>
            <pc:docMk/>
            <pc:sldMk cId="1796494446" sldId="261"/>
            <ac:spMk id="2" creationId="{76D82D44-B92E-2217-6988-764F6430AF81}"/>
          </ac:spMkLst>
        </pc:spChg>
        <pc:spChg chg="mod">
          <ac:chgData name="Cristian Dumitru (2538201)" userId="S::2538201@student.uwtsd.ac.uk::6ca5a93b-ae42-4003-b4c6-5af319e7c6ec" providerId="AD" clId="Web-{00000000-0000-0000-0000-000000000000}" dt="2026-10-11T14:35:34.500" v="78"/>
          <ac:spMkLst>
            <pc:docMk/>
            <pc:sldMk cId="1796494446" sldId="261"/>
            <ac:spMk id="3" creationId="{04515E1F-453B-B91A-6AE4-C9622BE5AD82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5:34.500" v="78"/>
          <ac:spMkLst>
            <pc:docMk/>
            <pc:sldMk cId="1796494446" sldId="261"/>
            <ac:spMk id="9" creationId="{C0A1ED06-4733-4020-9C60-81D4D801408D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5:34.500" v="78"/>
          <ac:spMkLst>
            <pc:docMk/>
            <pc:sldMk cId="1796494446" sldId="261"/>
            <ac:spMk id="11" creationId="{B0CA3509-3AF9-45FE-93ED-57BB5D5E8E07}"/>
          </ac:spMkLst>
        </pc:spChg>
        <pc:picChg chg="add mod ord">
          <ac:chgData name="Cristian Dumitru (2538201)" userId="S::2538201@student.uwtsd.ac.uk::6ca5a93b-ae42-4003-b4c6-5af319e7c6ec" providerId="AD" clId="Web-{00000000-0000-0000-0000-000000000000}" dt="2026-10-11T14:35:34.500" v="78"/>
          <ac:picMkLst>
            <pc:docMk/>
            <pc:sldMk cId="1796494446" sldId="261"/>
            <ac:picMk id="4" creationId="{50383477-8323-7F5B-E88C-8F38A682B17F}"/>
          </ac:picMkLst>
        </pc:picChg>
      </pc:sldChg>
      <pc:sldChg chg="addSp modSp mod setBg">
        <pc:chgData name="Cristian Dumitru (2538201)" userId="S::2538201@student.uwtsd.ac.uk::6ca5a93b-ae42-4003-b4c6-5af319e7c6ec" providerId="AD" clId="Web-{00000000-0000-0000-0000-000000000000}" dt="2026-10-11T14:32:39.239" v="66"/>
        <pc:sldMkLst>
          <pc:docMk/>
          <pc:sldMk cId="2879060916" sldId="263"/>
        </pc:sldMkLst>
        <pc:spChg chg="mod">
          <ac:chgData name="Cristian Dumitru (2538201)" userId="S::2538201@student.uwtsd.ac.uk::6ca5a93b-ae42-4003-b4c6-5af319e7c6ec" providerId="AD" clId="Web-{00000000-0000-0000-0000-000000000000}" dt="2026-10-11T14:32:39.239" v="66"/>
          <ac:spMkLst>
            <pc:docMk/>
            <pc:sldMk cId="2879060916" sldId="263"/>
            <ac:spMk id="2" creationId="{432B1209-5C43-C3AF-0344-216E372084D3}"/>
          </ac:spMkLst>
        </pc:spChg>
        <pc:spChg chg="mod">
          <ac:chgData name="Cristian Dumitru (2538201)" userId="S::2538201@student.uwtsd.ac.uk::6ca5a93b-ae42-4003-b4c6-5af319e7c6ec" providerId="AD" clId="Web-{00000000-0000-0000-0000-000000000000}" dt="2026-10-11T14:32:39.239" v="66"/>
          <ac:spMkLst>
            <pc:docMk/>
            <pc:sldMk cId="2879060916" sldId="263"/>
            <ac:spMk id="3" creationId="{860B6ED0-3496-85B6-E323-95ED927348AF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2:39.239" v="66"/>
          <ac:spMkLst>
            <pc:docMk/>
            <pc:sldMk cId="2879060916" sldId="263"/>
            <ac:spMk id="9" creationId="{80DF40B2-80F7-4E71-B46C-284163F3654A}"/>
          </ac:spMkLst>
        </pc:spChg>
        <pc:picChg chg="add mod">
          <ac:chgData name="Cristian Dumitru (2538201)" userId="S::2538201@student.uwtsd.ac.uk::6ca5a93b-ae42-4003-b4c6-5af319e7c6ec" providerId="AD" clId="Web-{00000000-0000-0000-0000-000000000000}" dt="2026-10-11T14:32:39.239" v="66"/>
          <ac:picMkLst>
            <pc:docMk/>
            <pc:sldMk cId="2879060916" sldId="263"/>
            <ac:picMk id="4" creationId="{35DEC044-0BFB-C66D-CB3D-BAA3D9E4026C}"/>
          </ac:picMkLst>
        </pc:picChg>
      </pc:sldChg>
      <pc:sldChg chg="addSp modSp mod setBg">
        <pc:chgData name="Cristian Dumitru (2538201)" userId="S::2538201@student.uwtsd.ac.uk::6ca5a93b-ae42-4003-b4c6-5af319e7c6ec" providerId="AD" clId="Web-{00000000-0000-0000-0000-000000000000}" dt="2026-10-11T14:34:57.560" v="76"/>
        <pc:sldMkLst>
          <pc:docMk/>
          <pc:sldMk cId="3077628177" sldId="264"/>
        </pc:sldMkLst>
        <pc:spChg chg="mod">
          <ac:chgData name="Cristian Dumitru (2538201)" userId="S::2538201@student.uwtsd.ac.uk::6ca5a93b-ae42-4003-b4c6-5af319e7c6ec" providerId="AD" clId="Web-{00000000-0000-0000-0000-000000000000}" dt="2026-10-11T14:34:57.560" v="76"/>
          <ac:spMkLst>
            <pc:docMk/>
            <pc:sldMk cId="3077628177" sldId="264"/>
            <ac:spMk id="2" creationId="{6AF3234D-3161-8778-D852-F6D886CAFA07}"/>
          </ac:spMkLst>
        </pc:spChg>
        <pc:spChg chg="mod ord">
          <ac:chgData name="Cristian Dumitru (2538201)" userId="S::2538201@student.uwtsd.ac.uk::6ca5a93b-ae42-4003-b4c6-5af319e7c6ec" providerId="AD" clId="Web-{00000000-0000-0000-0000-000000000000}" dt="2026-10-11T14:34:57.560" v="76"/>
          <ac:spMkLst>
            <pc:docMk/>
            <pc:sldMk cId="3077628177" sldId="264"/>
            <ac:spMk id="3" creationId="{91E9D1E0-CAD7-C5A9-C643-CF4DD14B7BAF}"/>
          </ac:spMkLst>
        </pc:spChg>
        <pc:picChg chg="add mod">
          <ac:chgData name="Cristian Dumitru (2538201)" userId="S::2538201@student.uwtsd.ac.uk::6ca5a93b-ae42-4003-b4c6-5af319e7c6ec" providerId="AD" clId="Web-{00000000-0000-0000-0000-000000000000}" dt="2026-10-11T14:34:57.560" v="76"/>
          <ac:picMkLst>
            <pc:docMk/>
            <pc:sldMk cId="3077628177" sldId="264"/>
            <ac:picMk id="4" creationId="{F989BFA4-14FB-74F6-DC72-78C9D02995A2}"/>
          </ac:picMkLst>
        </pc:picChg>
      </pc:sldChg>
      <pc:sldChg chg="addSp delSp modSp mod setBg setClrOvrMap">
        <pc:chgData name="Cristian Dumitru (2538201)" userId="S::2538201@student.uwtsd.ac.uk::6ca5a93b-ae42-4003-b4c6-5af319e7c6ec" providerId="AD" clId="Web-{00000000-0000-0000-0000-000000000000}" dt="2026-10-11T14:34:32.418" v="74"/>
        <pc:sldMkLst>
          <pc:docMk/>
          <pc:sldMk cId="2988492491" sldId="265"/>
        </pc:sldMkLst>
        <pc:spChg chg="mod">
          <ac:chgData name="Cristian Dumitru (2538201)" userId="S::2538201@student.uwtsd.ac.uk::6ca5a93b-ae42-4003-b4c6-5af319e7c6ec" providerId="AD" clId="Web-{00000000-0000-0000-0000-000000000000}" dt="2026-10-11T14:34:32.418" v="74"/>
          <ac:spMkLst>
            <pc:docMk/>
            <pc:sldMk cId="2988492491" sldId="265"/>
            <ac:spMk id="2" creationId="{F980A8ED-FF6F-6F8D-7A3D-8418157E61A7}"/>
          </ac:spMkLst>
        </pc:spChg>
        <pc:spChg chg="mod">
          <ac:chgData name="Cristian Dumitru (2538201)" userId="S::2538201@student.uwtsd.ac.uk::6ca5a93b-ae42-4003-b4c6-5af319e7c6ec" providerId="AD" clId="Web-{00000000-0000-0000-0000-000000000000}" dt="2026-10-11T14:34:32.418" v="74"/>
          <ac:spMkLst>
            <pc:docMk/>
            <pc:sldMk cId="2988492491" sldId="265"/>
            <ac:spMk id="3" creationId="{6ACE0805-1BC6-9355-0B4C-B3D89136568A}"/>
          </ac:spMkLst>
        </pc:spChg>
        <pc:spChg chg="add del">
          <ac:chgData name="Cristian Dumitru (2538201)" userId="S::2538201@student.uwtsd.ac.uk::6ca5a93b-ae42-4003-b4c6-5af319e7c6ec" providerId="AD" clId="Web-{00000000-0000-0000-0000-000000000000}" dt="2026-10-11T14:34:32.418" v="73"/>
          <ac:spMkLst>
            <pc:docMk/>
            <pc:sldMk cId="2988492491" sldId="265"/>
            <ac:spMk id="9" creationId="{C5E6CFF1-2F42-4E10-9A97-F116F46F53FE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4:32.418" v="74"/>
          <ac:spMkLst>
            <pc:docMk/>
            <pc:sldMk cId="2988492491" sldId="265"/>
            <ac:spMk id="13" creationId="{04812C46-200A-4DEB-A05E-3ED6C68C2387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4:32.418" v="74"/>
          <ac:spMkLst>
            <pc:docMk/>
            <pc:sldMk cId="2988492491" sldId="265"/>
            <ac:spMk id="14" creationId="{D1EA859B-E555-4109-94F3-6700E046E008}"/>
          </ac:spMkLst>
        </pc:spChg>
        <pc:picChg chg="add mod ord">
          <ac:chgData name="Cristian Dumitru (2538201)" userId="S::2538201@student.uwtsd.ac.uk::6ca5a93b-ae42-4003-b4c6-5af319e7c6ec" providerId="AD" clId="Web-{00000000-0000-0000-0000-000000000000}" dt="2026-10-11T14:34:32.418" v="74"/>
          <ac:picMkLst>
            <pc:docMk/>
            <pc:sldMk cId="2988492491" sldId="265"/>
            <ac:picMk id="4" creationId="{48E17390-93D4-1FE8-C103-AEDD8FD09E32}"/>
          </ac:picMkLst>
        </pc:picChg>
        <pc:cxnChg chg="add del">
          <ac:chgData name="Cristian Dumitru (2538201)" userId="S::2538201@student.uwtsd.ac.uk::6ca5a93b-ae42-4003-b4c6-5af319e7c6ec" providerId="AD" clId="Web-{00000000-0000-0000-0000-000000000000}" dt="2026-10-11T14:34:32.418" v="73"/>
          <ac:cxnSpMkLst>
            <pc:docMk/>
            <pc:sldMk cId="2988492491" sldId="265"/>
            <ac:cxnSpMk id="11" creationId="{96A8629B-8289-498B-939B-1CA0C106182C}"/>
          </ac:cxnSpMkLst>
        </pc:cxnChg>
      </pc:sldChg>
      <pc:sldChg chg="addSp modSp mod setBg">
        <pc:chgData name="Cristian Dumitru (2538201)" userId="S::2538201@student.uwtsd.ac.uk::6ca5a93b-ae42-4003-b4c6-5af319e7c6ec" providerId="AD" clId="Web-{00000000-0000-0000-0000-000000000000}" dt="2026-10-11T14:33:21.945" v="68"/>
        <pc:sldMkLst>
          <pc:docMk/>
          <pc:sldMk cId="427041313" sldId="266"/>
        </pc:sldMkLst>
        <pc:spChg chg="mod">
          <ac:chgData name="Cristian Dumitru (2538201)" userId="S::2538201@student.uwtsd.ac.uk::6ca5a93b-ae42-4003-b4c6-5af319e7c6ec" providerId="AD" clId="Web-{00000000-0000-0000-0000-000000000000}" dt="2026-10-11T14:33:21.945" v="68"/>
          <ac:spMkLst>
            <pc:docMk/>
            <pc:sldMk cId="427041313" sldId="266"/>
            <ac:spMk id="2" creationId="{F87A2F35-4C38-1887-8C09-6E9BF5176D73}"/>
          </ac:spMkLst>
        </pc:spChg>
        <pc:spChg chg="mod">
          <ac:chgData name="Cristian Dumitru (2538201)" userId="S::2538201@student.uwtsd.ac.uk::6ca5a93b-ae42-4003-b4c6-5af319e7c6ec" providerId="AD" clId="Web-{00000000-0000-0000-0000-000000000000}" dt="2026-10-11T14:33:21.945" v="68"/>
          <ac:spMkLst>
            <pc:docMk/>
            <pc:sldMk cId="427041313" sldId="266"/>
            <ac:spMk id="3" creationId="{58244AEF-56AE-C655-C307-0463F8DA8080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3:21.945" v="68"/>
          <ac:spMkLst>
            <pc:docMk/>
            <pc:sldMk cId="427041313" sldId="266"/>
            <ac:spMk id="9" creationId="{6B5E2835-4E47-45B3-9CFE-732FF7B05472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3:21.945" v="68"/>
          <ac:spMkLst>
            <pc:docMk/>
            <pc:sldMk cId="427041313" sldId="266"/>
            <ac:spMk id="11" creationId="{5B45AD5D-AA52-4F7B-9362-576A39AD9E09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3:21.945" v="68"/>
          <ac:spMkLst>
            <pc:docMk/>
            <pc:sldMk cId="427041313" sldId="266"/>
            <ac:spMk id="13" creationId="{AEDD7960-4866-4399-BEF6-DD1431AB4E34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3:21.945" v="68"/>
          <ac:spMkLst>
            <pc:docMk/>
            <pc:sldMk cId="427041313" sldId="266"/>
            <ac:spMk id="15" creationId="{55D4142C-5077-457F-A6AD-3FECFDB39685}"/>
          </ac:spMkLst>
        </pc:spChg>
        <pc:spChg chg="add">
          <ac:chgData name="Cristian Dumitru (2538201)" userId="S::2538201@student.uwtsd.ac.uk::6ca5a93b-ae42-4003-b4c6-5af319e7c6ec" providerId="AD" clId="Web-{00000000-0000-0000-0000-000000000000}" dt="2026-10-11T14:33:21.945" v="68"/>
          <ac:spMkLst>
            <pc:docMk/>
            <pc:sldMk cId="427041313" sldId="266"/>
            <ac:spMk id="17" creationId="{7A5F0580-5EE9-419F-96EE-B6529EF6E7D0}"/>
          </ac:spMkLst>
        </pc:spChg>
        <pc:picChg chg="add mod ord">
          <ac:chgData name="Cristian Dumitru (2538201)" userId="S::2538201@student.uwtsd.ac.uk::6ca5a93b-ae42-4003-b4c6-5af319e7c6ec" providerId="AD" clId="Web-{00000000-0000-0000-0000-000000000000}" dt="2026-10-11T14:33:21.945" v="68"/>
          <ac:picMkLst>
            <pc:docMk/>
            <pc:sldMk cId="427041313" sldId="266"/>
            <ac:picMk id="4" creationId="{BE40BFAD-B18E-9839-21C9-1ECE0ED6C8D2}"/>
          </ac:picMkLst>
        </pc:picChg>
      </pc:sldChg>
    </pc:docChg>
  </pc:docChgLst>
  <pc:docChgLst>
    <pc:chgData name="Cristian Dumitru (2538201)" userId="S::2538201@student.uwtsd.ac.uk::6ca5a93b-ae42-4003-b4c6-5af319e7c6ec" providerId="AD" clId="Web-{FF132E7C-7339-F892-82C3-B24609918CCF}"/>
    <pc:docChg chg="addSld modSld">
      <pc:chgData name="Cristian Dumitru (2538201)" userId="S::2538201@student.uwtsd.ac.uk::6ca5a93b-ae42-4003-b4c6-5af319e7c6ec" providerId="AD" clId="Web-{FF132E7C-7339-F892-82C3-B24609918CCF}" dt="2026-10-11T14:27:53.722" v="832" actId="1076"/>
      <pc:docMkLst>
        <pc:docMk/>
      </pc:docMkLst>
      <pc:sldChg chg="addSp delSp modSp">
        <pc:chgData name="Cristian Dumitru (2538201)" userId="S::2538201@student.uwtsd.ac.uk::6ca5a93b-ae42-4003-b4c6-5af319e7c6ec" providerId="AD" clId="Web-{FF132E7C-7339-F892-82C3-B24609918CCF}" dt="2026-10-11T14:08:16.973" v="93" actId="20577"/>
        <pc:sldMkLst>
          <pc:docMk/>
          <pc:sldMk cId="2499791184" sldId="256"/>
        </pc:sldMkLst>
        <pc:spChg chg="del mod">
          <ac:chgData name="Cristian Dumitru (2538201)" userId="S::2538201@student.uwtsd.ac.uk::6ca5a93b-ae42-4003-b4c6-5af319e7c6ec" providerId="AD" clId="Web-{FF132E7C-7339-F892-82C3-B24609918CCF}" dt="2026-10-10T17:22:28.616" v="14"/>
          <ac:spMkLst>
            <pc:docMk/>
            <pc:sldMk cId="2499791184" sldId="256"/>
            <ac:spMk id="2" creationId="{00000000-0000-0000-0000-000000000000}"/>
          </ac:spMkLst>
        </pc:spChg>
        <pc:spChg chg="del">
          <ac:chgData name="Cristian Dumitru (2538201)" userId="S::2538201@student.uwtsd.ac.uk::6ca5a93b-ae42-4003-b4c6-5af319e7c6ec" providerId="AD" clId="Web-{FF132E7C-7339-F892-82C3-B24609918CCF}" dt="2026-10-10T17:22:17.787" v="10"/>
          <ac:spMkLst>
            <pc:docMk/>
            <pc:sldMk cId="2499791184" sldId="256"/>
            <ac:spMk id="3" creationId="{00000000-0000-0000-0000-000000000000}"/>
          </ac:spMkLst>
        </pc:spChg>
        <pc:spChg chg="add mod">
          <ac:chgData name="Cristian Dumitru (2538201)" userId="S::2538201@student.uwtsd.ac.uk::6ca5a93b-ae42-4003-b4c6-5af319e7c6ec" providerId="AD" clId="Web-{FF132E7C-7339-F892-82C3-B24609918CCF}" dt="2026-10-11T14:08:16.973" v="93" actId="20577"/>
          <ac:spMkLst>
            <pc:docMk/>
            <pc:sldMk cId="2499791184" sldId="256"/>
            <ac:spMk id="4" creationId="{0275301B-F9FE-639C-99FA-5A78A9B0F8AC}"/>
          </ac:spMkLst>
        </pc:spChg>
      </pc:sldChg>
      <pc:sldChg chg="modSp new">
        <pc:chgData name="Cristian Dumitru (2538201)" userId="S::2538201@student.uwtsd.ac.uk::6ca5a93b-ae42-4003-b4c6-5af319e7c6ec" providerId="AD" clId="Web-{FF132E7C-7339-F892-82C3-B24609918CCF}" dt="2026-10-11T14:08:22.832" v="94" actId="20577"/>
        <pc:sldMkLst>
          <pc:docMk/>
          <pc:sldMk cId="2955903341" sldId="257"/>
        </pc:sldMkLst>
        <pc:spChg chg="mod">
          <ac:chgData name="Cristian Dumitru (2538201)" userId="S::2538201@student.uwtsd.ac.uk::6ca5a93b-ae42-4003-b4c6-5af319e7c6ec" providerId="AD" clId="Web-{FF132E7C-7339-F892-82C3-B24609918CCF}" dt="2026-10-11T14:08:07.863" v="90" actId="20577"/>
          <ac:spMkLst>
            <pc:docMk/>
            <pc:sldMk cId="2955903341" sldId="257"/>
            <ac:spMk id="2" creationId="{54B9A2A7-F1DA-5BDD-785F-78446BE7AD25}"/>
          </ac:spMkLst>
        </pc:spChg>
        <pc:spChg chg="mod">
          <ac:chgData name="Cristian Dumitru (2538201)" userId="S::2538201@student.uwtsd.ac.uk::6ca5a93b-ae42-4003-b4c6-5af319e7c6ec" providerId="AD" clId="Web-{FF132E7C-7339-F892-82C3-B24609918CCF}" dt="2026-10-11T14:08:22.832" v="94" actId="20577"/>
          <ac:spMkLst>
            <pc:docMk/>
            <pc:sldMk cId="2955903341" sldId="257"/>
            <ac:spMk id="3" creationId="{38E09DEA-F275-2229-FBE0-C667BBBAB110}"/>
          </ac:spMkLst>
        </pc:spChg>
      </pc:sldChg>
      <pc:sldChg chg="new">
        <pc:chgData name="Cristian Dumitru (2538201)" userId="S::2538201@student.uwtsd.ac.uk::6ca5a93b-ae42-4003-b4c6-5af319e7c6ec" providerId="AD" clId="Web-{FF132E7C-7339-F892-82C3-B24609918CCF}" dt="2026-10-10T17:21:46.974" v="1"/>
        <pc:sldMkLst>
          <pc:docMk/>
          <pc:sldMk cId="1423790367" sldId="258"/>
        </pc:sldMkLst>
      </pc:sldChg>
      <pc:sldChg chg="modSp new">
        <pc:chgData name="Cristian Dumitru (2538201)" userId="S::2538201@student.uwtsd.ac.uk::6ca5a93b-ae42-4003-b4c6-5af319e7c6ec" providerId="AD" clId="Web-{FF132E7C-7339-F892-82C3-B24609918CCF}" dt="2026-10-11T14:10:40.197" v="186" actId="20577"/>
        <pc:sldMkLst>
          <pc:docMk/>
          <pc:sldMk cId="505098765" sldId="259"/>
        </pc:sldMkLst>
        <pc:spChg chg="mod">
          <ac:chgData name="Cristian Dumitru (2538201)" userId="S::2538201@student.uwtsd.ac.uk::6ca5a93b-ae42-4003-b4c6-5af319e7c6ec" providerId="AD" clId="Web-{FF132E7C-7339-F892-82C3-B24609918CCF}" dt="2026-10-11T14:08:41.989" v="108" actId="20577"/>
          <ac:spMkLst>
            <pc:docMk/>
            <pc:sldMk cId="505098765" sldId="259"/>
            <ac:spMk id="2" creationId="{36C368D6-4627-AA99-607A-9593AA76B7CE}"/>
          </ac:spMkLst>
        </pc:spChg>
        <pc:spChg chg="mod">
          <ac:chgData name="Cristian Dumitru (2538201)" userId="S::2538201@student.uwtsd.ac.uk::6ca5a93b-ae42-4003-b4c6-5af319e7c6ec" providerId="AD" clId="Web-{FF132E7C-7339-F892-82C3-B24609918CCF}" dt="2026-10-11T14:10:40.197" v="186" actId="20577"/>
          <ac:spMkLst>
            <pc:docMk/>
            <pc:sldMk cId="505098765" sldId="259"/>
            <ac:spMk id="3" creationId="{9137FBB3-3FF9-F200-A491-D5B5A5721E8D}"/>
          </ac:spMkLst>
        </pc:spChg>
      </pc:sldChg>
      <pc:sldChg chg="new">
        <pc:chgData name="Cristian Dumitru (2538201)" userId="S::2538201@student.uwtsd.ac.uk::6ca5a93b-ae42-4003-b4c6-5af319e7c6ec" providerId="AD" clId="Web-{FF132E7C-7339-F892-82C3-B24609918CCF}" dt="2026-10-10T17:21:50.317" v="3"/>
        <pc:sldMkLst>
          <pc:docMk/>
          <pc:sldMk cId="2175956223" sldId="260"/>
        </pc:sldMkLst>
      </pc:sldChg>
      <pc:sldChg chg="new">
        <pc:chgData name="Cristian Dumitru (2538201)" userId="S::2538201@student.uwtsd.ac.uk::6ca5a93b-ae42-4003-b4c6-5af319e7c6ec" providerId="AD" clId="Web-{FF132E7C-7339-F892-82C3-B24609918CCF}" dt="2026-10-10T17:21:52.193" v="4"/>
        <pc:sldMkLst>
          <pc:docMk/>
          <pc:sldMk cId="1796494446" sldId="261"/>
        </pc:sldMkLst>
      </pc:sldChg>
      <pc:sldChg chg="addSp delSp modSp new">
        <pc:chgData name="Cristian Dumitru (2538201)" userId="S::2538201@student.uwtsd.ac.uk::6ca5a93b-ae42-4003-b4c6-5af319e7c6ec" providerId="AD" clId="Web-{FF132E7C-7339-F892-82C3-B24609918CCF}" dt="2026-10-11T14:27:53.722" v="832" actId="1076"/>
        <pc:sldMkLst>
          <pc:docMk/>
          <pc:sldMk cId="2570220799" sldId="262"/>
        </pc:sldMkLst>
        <pc:spChg chg="del">
          <ac:chgData name="Cristian Dumitru (2538201)" userId="S::2538201@student.uwtsd.ac.uk::6ca5a93b-ae42-4003-b4c6-5af319e7c6ec" providerId="AD" clId="Web-{FF132E7C-7339-F892-82C3-B24609918CCF}" dt="2026-10-11T14:20:23.299" v="632"/>
          <ac:spMkLst>
            <pc:docMk/>
            <pc:sldMk cId="2570220799" sldId="262"/>
            <ac:spMk id="2" creationId="{429A10BF-053D-30DE-1710-05D1C00C26E4}"/>
          </ac:spMkLst>
        </pc:spChg>
        <pc:spChg chg="del">
          <ac:chgData name="Cristian Dumitru (2538201)" userId="S::2538201@student.uwtsd.ac.uk::6ca5a93b-ae42-4003-b4c6-5af319e7c6ec" providerId="AD" clId="Web-{FF132E7C-7339-F892-82C3-B24609918CCF}" dt="2026-10-11T14:20:20.955" v="631"/>
          <ac:spMkLst>
            <pc:docMk/>
            <pc:sldMk cId="2570220799" sldId="262"/>
            <ac:spMk id="3" creationId="{74EFC4F0-2958-26A5-CAF4-9A6D304788AA}"/>
          </ac:spMkLst>
        </pc:spChg>
        <pc:spChg chg="add mod">
          <ac:chgData name="Cristian Dumitru (2538201)" userId="S::2538201@student.uwtsd.ac.uk::6ca5a93b-ae42-4003-b4c6-5af319e7c6ec" providerId="AD" clId="Web-{FF132E7C-7339-F892-82C3-B24609918CCF}" dt="2026-10-11T14:22:18.194" v="675" actId="1076"/>
          <ac:spMkLst>
            <pc:docMk/>
            <pc:sldMk cId="2570220799" sldId="262"/>
            <ac:spMk id="6" creationId="{0B3DAEDE-D2A5-2F75-FAB0-47F9158F6E19}"/>
          </ac:spMkLst>
        </pc:spChg>
        <pc:spChg chg="add del mod">
          <ac:chgData name="Cristian Dumitru (2538201)" userId="S::2538201@student.uwtsd.ac.uk::6ca5a93b-ae42-4003-b4c6-5af319e7c6ec" providerId="AD" clId="Web-{FF132E7C-7339-F892-82C3-B24609918CCF}" dt="2026-10-11T14:22:32.804" v="679"/>
          <ac:spMkLst>
            <pc:docMk/>
            <pc:sldMk cId="2570220799" sldId="262"/>
            <ac:spMk id="7" creationId="{D294C6A8-95D3-4AF3-9CD0-0CCDDB53BD64}"/>
          </ac:spMkLst>
        </pc:spChg>
        <pc:spChg chg="add del mod">
          <ac:chgData name="Cristian Dumitru (2538201)" userId="S::2538201@student.uwtsd.ac.uk::6ca5a93b-ae42-4003-b4c6-5af319e7c6ec" providerId="AD" clId="Web-{FF132E7C-7339-F892-82C3-B24609918CCF}" dt="2026-10-11T14:22:40.382" v="682"/>
          <ac:spMkLst>
            <pc:docMk/>
            <pc:sldMk cId="2570220799" sldId="262"/>
            <ac:spMk id="8" creationId="{A03A3525-3381-46E0-2FA5-BD96A434DCB2}"/>
          </ac:spMkLst>
        </pc:spChg>
        <pc:spChg chg="add mod">
          <ac:chgData name="Cristian Dumitru (2538201)" userId="S::2538201@student.uwtsd.ac.uk::6ca5a93b-ae42-4003-b4c6-5af319e7c6ec" providerId="AD" clId="Web-{FF132E7C-7339-F892-82C3-B24609918CCF}" dt="2026-10-11T14:27:36.690" v="828" actId="1076"/>
          <ac:spMkLst>
            <pc:docMk/>
            <pc:sldMk cId="2570220799" sldId="262"/>
            <ac:spMk id="9" creationId="{4513AAC9-EB13-9076-7EFF-27A91E6C77F7}"/>
          </ac:spMkLst>
        </pc:spChg>
        <pc:spChg chg="add mod">
          <ac:chgData name="Cristian Dumitru (2538201)" userId="S::2538201@student.uwtsd.ac.uk::6ca5a93b-ae42-4003-b4c6-5af319e7c6ec" providerId="AD" clId="Web-{FF132E7C-7339-F892-82C3-B24609918CCF}" dt="2026-10-11T14:26:19.656" v="814" actId="1076"/>
          <ac:spMkLst>
            <pc:docMk/>
            <pc:sldMk cId="2570220799" sldId="262"/>
            <ac:spMk id="10" creationId="{C7674BDF-4EE7-166F-47E8-E4F1F7965834}"/>
          </ac:spMkLst>
        </pc:spChg>
        <pc:spChg chg="add mod">
          <ac:chgData name="Cristian Dumitru (2538201)" userId="S::2538201@student.uwtsd.ac.uk::6ca5a93b-ae42-4003-b4c6-5af319e7c6ec" providerId="AD" clId="Web-{FF132E7C-7339-F892-82C3-B24609918CCF}" dt="2026-10-11T14:27:32.080" v="827" actId="1076"/>
          <ac:spMkLst>
            <pc:docMk/>
            <pc:sldMk cId="2570220799" sldId="262"/>
            <ac:spMk id="11" creationId="{DA708A16-9F97-AADE-4076-AC3FD181A984}"/>
          </ac:spMkLst>
        </pc:spChg>
        <pc:spChg chg="add mod">
          <ac:chgData name="Cristian Dumitru (2538201)" userId="S::2538201@student.uwtsd.ac.uk::6ca5a93b-ae42-4003-b4c6-5af319e7c6ec" providerId="AD" clId="Web-{FF132E7C-7339-F892-82C3-B24609918CCF}" dt="2026-10-11T14:26:16.015" v="813" actId="1076"/>
          <ac:spMkLst>
            <pc:docMk/>
            <pc:sldMk cId="2570220799" sldId="262"/>
            <ac:spMk id="12" creationId="{D1BA2316-FEA2-CC88-73A7-BCB8862FC147}"/>
          </ac:spMkLst>
        </pc:spChg>
        <pc:spChg chg="add mod">
          <ac:chgData name="Cristian Dumitru (2538201)" userId="S::2538201@student.uwtsd.ac.uk::6ca5a93b-ae42-4003-b4c6-5af319e7c6ec" providerId="AD" clId="Web-{FF132E7C-7339-F892-82C3-B24609918CCF}" dt="2026-10-11T14:26:13.328" v="812" actId="1076"/>
          <ac:spMkLst>
            <pc:docMk/>
            <pc:sldMk cId="2570220799" sldId="262"/>
            <ac:spMk id="13" creationId="{C4A4A48D-0F20-6380-8E59-E9AABECDCE71}"/>
          </ac:spMkLst>
        </pc:spChg>
        <pc:cxnChg chg="add mod">
          <ac:chgData name="Cristian Dumitru (2538201)" userId="S::2538201@student.uwtsd.ac.uk::6ca5a93b-ae42-4003-b4c6-5af319e7c6ec" providerId="AD" clId="Web-{FF132E7C-7339-F892-82C3-B24609918CCF}" dt="2026-10-11T14:20:55.253" v="638" actId="14100"/>
          <ac:cxnSpMkLst>
            <pc:docMk/>
            <pc:sldMk cId="2570220799" sldId="262"/>
            <ac:cxnSpMk id="4" creationId="{1009B5EA-72EA-43C7-B15C-A717A74544DA}"/>
          </ac:cxnSpMkLst>
        </pc:cxnChg>
        <pc:cxnChg chg="add mod">
          <ac:chgData name="Cristian Dumitru (2538201)" userId="S::2538201@student.uwtsd.ac.uk::6ca5a93b-ae42-4003-b4c6-5af319e7c6ec" providerId="AD" clId="Web-{FF132E7C-7339-F892-82C3-B24609918CCF}" dt="2026-10-11T14:22:21.069" v="676" actId="1076"/>
          <ac:cxnSpMkLst>
            <pc:docMk/>
            <pc:sldMk cId="2570220799" sldId="262"/>
            <ac:cxnSpMk id="5" creationId="{A9095E0C-2BC8-E2D9-14D3-67BB298B4E35}"/>
          </ac:cxnSpMkLst>
        </pc:cxnChg>
        <pc:cxnChg chg="add mod">
          <ac:chgData name="Cristian Dumitru (2538201)" userId="S::2538201@student.uwtsd.ac.uk::6ca5a93b-ae42-4003-b4c6-5af319e7c6ec" providerId="AD" clId="Web-{FF132E7C-7339-F892-82C3-B24609918CCF}" dt="2026-10-11T14:26:35.672" v="816" actId="14100"/>
          <ac:cxnSpMkLst>
            <pc:docMk/>
            <pc:sldMk cId="2570220799" sldId="262"/>
            <ac:cxnSpMk id="14" creationId="{A256F6F8-1FB7-DD70-4051-3417D9365030}"/>
          </ac:cxnSpMkLst>
        </pc:cxnChg>
        <pc:cxnChg chg="add mod">
          <ac:chgData name="Cristian Dumitru (2538201)" userId="S::2538201@student.uwtsd.ac.uk::6ca5a93b-ae42-4003-b4c6-5af319e7c6ec" providerId="AD" clId="Web-{FF132E7C-7339-F892-82C3-B24609918CCF}" dt="2026-10-11T14:27:28.299" v="826" actId="14100"/>
          <ac:cxnSpMkLst>
            <pc:docMk/>
            <pc:sldMk cId="2570220799" sldId="262"/>
            <ac:cxnSpMk id="15" creationId="{687DE228-3256-CCC6-1947-7846F7BFAADE}"/>
          </ac:cxnSpMkLst>
        </pc:cxnChg>
        <pc:cxnChg chg="add mod">
          <ac:chgData name="Cristian Dumitru (2538201)" userId="S::2538201@student.uwtsd.ac.uk::6ca5a93b-ae42-4003-b4c6-5af319e7c6ec" providerId="AD" clId="Web-{FF132E7C-7339-F892-82C3-B24609918CCF}" dt="2026-10-11T14:27:53.722" v="832" actId="1076"/>
          <ac:cxnSpMkLst>
            <pc:docMk/>
            <pc:sldMk cId="2570220799" sldId="262"/>
            <ac:cxnSpMk id="16" creationId="{192A4639-2B64-2DCA-453B-59A0567917E4}"/>
          </ac:cxnSpMkLst>
        </pc:cxnChg>
      </pc:sldChg>
      <pc:sldChg chg="modSp new">
        <pc:chgData name="Cristian Dumitru (2538201)" userId="S::2538201@student.uwtsd.ac.uk::6ca5a93b-ae42-4003-b4c6-5af319e7c6ec" providerId="AD" clId="Web-{FF132E7C-7339-F892-82C3-B24609918CCF}" dt="2026-10-11T14:13:20.033" v="319" actId="20577"/>
        <pc:sldMkLst>
          <pc:docMk/>
          <pc:sldMk cId="2879060916" sldId="263"/>
        </pc:sldMkLst>
        <pc:spChg chg="mod">
          <ac:chgData name="Cristian Dumitru (2538201)" userId="S::2538201@student.uwtsd.ac.uk::6ca5a93b-ae42-4003-b4c6-5af319e7c6ec" providerId="AD" clId="Web-{FF132E7C-7339-F892-82C3-B24609918CCF}" dt="2026-10-11T14:11:12.963" v="198" actId="20577"/>
          <ac:spMkLst>
            <pc:docMk/>
            <pc:sldMk cId="2879060916" sldId="263"/>
            <ac:spMk id="2" creationId="{432B1209-5C43-C3AF-0344-216E372084D3}"/>
          </ac:spMkLst>
        </pc:spChg>
        <pc:spChg chg="mod">
          <ac:chgData name="Cristian Dumitru (2538201)" userId="S::2538201@student.uwtsd.ac.uk::6ca5a93b-ae42-4003-b4c6-5af319e7c6ec" providerId="AD" clId="Web-{FF132E7C-7339-F892-82C3-B24609918CCF}" dt="2026-10-11T14:13:20.033" v="319" actId="20577"/>
          <ac:spMkLst>
            <pc:docMk/>
            <pc:sldMk cId="2879060916" sldId="263"/>
            <ac:spMk id="3" creationId="{860B6ED0-3496-85B6-E323-95ED927348AF}"/>
          </ac:spMkLst>
        </pc:spChg>
      </pc:sldChg>
      <pc:sldChg chg="modSp new">
        <pc:chgData name="Cristian Dumitru (2538201)" userId="S::2538201@student.uwtsd.ac.uk::6ca5a93b-ae42-4003-b4c6-5af319e7c6ec" providerId="AD" clId="Web-{FF132E7C-7339-F892-82C3-B24609918CCF}" dt="2026-10-11T14:20:06.470" v="630" actId="20577"/>
        <pc:sldMkLst>
          <pc:docMk/>
          <pc:sldMk cId="3077628177" sldId="264"/>
        </pc:sldMkLst>
        <pc:spChg chg="mod">
          <ac:chgData name="Cristian Dumitru (2538201)" userId="S::2538201@student.uwtsd.ac.uk::6ca5a93b-ae42-4003-b4c6-5af319e7c6ec" providerId="AD" clId="Web-{FF132E7C-7339-F892-82C3-B24609918CCF}" dt="2026-10-11T14:18:57.232" v="572" actId="20577"/>
          <ac:spMkLst>
            <pc:docMk/>
            <pc:sldMk cId="3077628177" sldId="264"/>
            <ac:spMk id="2" creationId="{6AF3234D-3161-8778-D852-F6D886CAFA07}"/>
          </ac:spMkLst>
        </pc:spChg>
        <pc:spChg chg="mod">
          <ac:chgData name="Cristian Dumitru (2538201)" userId="S::2538201@student.uwtsd.ac.uk::6ca5a93b-ae42-4003-b4c6-5af319e7c6ec" providerId="AD" clId="Web-{FF132E7C-7339-F892-82C3-B24609918CCF}" dt="2026-10-11T14:20:06.470" v="630" actId="20577"/>
          <ac:spMkLst>
            <pc:docMk/>
            <pc:sldMk cId="3077628177" sldId="264"/>
            <ac:spMk id="3" creationId="{91E9D1E0-CAD7-C5A9-C643-CF4DD14B7BAF}"/>
          </ac:spMkLst>
        </pc:spChg>
      </pc:sldChg>
      <pc:sldChg chg="modSp new">
        <pc:chgData name="Cristian Dumitru (2538201)" userId="S::2538201@student.uwtsd.ac.uk::6ca5a93b-ae42-4003-b4c6-5af319e7c6ec" providerId="AD" clId="Web-{FF132E7C-7339-F892-82C3-B24609918CCF}" dt="2026-10-11T14:18:41.028" v="564" actId="20577"/>
        <pc:sldMkLst>
          <pc:docMk/>
          <pc:sldMk cId="2988492491" sldId="265"/>
        </pc:sldMkLst>
        <pc:spChg chg="mod">
          <ac:chgData name="Cristian Dumitru (2538201)" userId="S::2538201@student.uwtsd.ac.uk::6ca5a93b-ae42-4003-b4c6-5af319e7c6ec" providerId="AD" clId="Web-{FF132E7C-7339-F892-82C3-B24609918CCF}" dt="2026-10-11T14:16:22.102" v="441" actId="20577"/>
          <ac:spMkLst>
            <pc:docMk/>
            <pc:sldMk cId="2988492491" sldId="265"/>
            <ac:spMk id="2" creationId="{F980A8ED-FF6F-6F8D-7A3D-8418157E61A7}"/>
          </ac:spMkLst>
        </pc:spChg>
        <pc:spChg chg="mod">
          <ac:chgData name="Cristian Dumitru (2538201)" userId="S::2538201@student.uwtsd.ac.uk::6ca5a93b-ae42-4003-b4c6-5af319e7c6ec" providerId="AD" clId="Web-{FF132E7C-7339-F892-82C3-B24609918CCF}" dt="2026-10-11T14:18:41.028" v="564" actId="20577"/>
          <ac:spMkLst>
            <pc:docMk/>
            <pc:sldMk cId="2988492491" sldId="265"/>
            <ac:spMk id="3" creationId="{6ACE0805-1BC6-9355-0B4C-B3D89136568A}"/>
          </ac:spMkLst>
        </pc:spChg>
      </pc:sldChg>
      <pc:sldChg chg="modSp new">
        <pc:chgData name="Cristian Dumitru (2538201)" userId="S::2538201@student.uwtsd.ac.uk::6ca5a93b-ae42-4003-b4c6-5af319e7c6ec" providerId="AD" clId="Web-{FF132E7C-7339-F892-82C3-B24609918CCF}" dt="2026-10-11T14:15:27.819" v="426" actId="20577"/>
        <pc:sldMkLst>
          <pc:docMk/>
          <pc:sldMk cId="427041313" sldId="266"/>
        </pc:sldMkLst>
        <pc:spChg chg="mod">
          <ac:chgData name="Cristian Dumitru (2538201)" userId="S::2538201@student.uwtsd.ac.uk::6ca5a93b-ae42-4003-b4c6-5af319e7c6ec" providerId="AD" clId="Web-{FF132E7C-7339-F892-82C3-B24609918CCF}" dt="2026-10-11T14:13:33.174" v="332" actId="20577"/>
          <ac:spMkLst>
            <pc:docMk/>
            <pc:sldMk cId="427041313" sldId="266"/>
            <ac:spMk id="2" creationId="{F87A2F35-4C38-1887-8C09-6E9BF5176D73}"/>
          </ac:spMkLst>
        </pc:spChg>
        <pc:spChg chg="mod">
          <ac:chgData name="Cristian Dumitru (2538201)" userId="S::2538201@student.uwtsd.ac.uk::6ca5a93b-ae42-4003-b4c6-5af319e7c6ec" providerId="AD" clId="Web-{FF132E7C-7339-F892-82C3-B24609918CCF}" dt="2026-10-11T14:15:27.819" v="426" actId="20577"/>
          <ac:spMkLst>
            <pc:docMk/>
            <pc:sldMk cId="427041313" sldId="266"/>
            <ac:spMk id="3" creationId="{58244AEF-56AE-C655-C307-0463F8DA808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11.10.2026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92438" y="890520"/>
            <a:ext cx="10774392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u="sng">
                <a:latin typeface="Arial"/>
                <a:cs typeface="Arial"/>
              </a:rPr>
              <a:t>Student Name: Dumitru Cristian</a:t>
            </a:r>
            <a:endParaRPr lang="en-GB" sz="3200" b="1" u="sng" dirty="0">
              <a:latin typeface="Arial"/>
              <a:cs typeface="Arial"/>
            </a:endParaRPr>
          </a:p>
          <a:p>
            <a:endParaRPr lang="en-GB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u="sng">
                <a:latin typeface="Arial"/>
                <a:cs typeface="Arial"/>
              </a:rPr>
              <a:t>Student ID: 25382001</a:t>
            </a:r>
            <a:endParaRPr lang="en-GB" sz="3200" b="1" u="sng" dirty="0">
              <a:latin typeface="Arial"/>
              <a:cs typeface="Arial"/>
            </a:endParaRPr>
          </a:p>
          <a:p>
            <a:endParaRPr lang="en-GB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u="sng">
                <a:latin typeface="Arial"/>
                <a:cs typeface="Arial"/>
              </a:rPr>
              <a:t>Lecturer’s Name: REBECCA STEWART</a:t>
            </a:r>
            <a:endParaRPr lang="en-GB" sz="3200" b="1" u="sng" dirty="0">
              <a:latin typeface="Arial"/>
              <a:cs typeface="Arial"/>
            </a:endParaRPr>
          </a:p>
          <a:p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u="sng" dirty="0">
                <a:latin typeface="Arial"/>
                <a:cs typeface="Arial"/>
              </a:rPr>
              <a:t>Module Code: </a:t>
            </a:r>
            <a:r>
              <a:rPr lang="en-GB" sz="2800" b="1" u="sng" dirty="0">
                <a:latin typeface="Arial"/>
                <a:cs typeface="Arial"/>
              </a:rPr>
              <a:t>	LCLM 4004</a:t>
            </a:r>
          </a:p>
          <a:p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u="sng" dirty="0">
                <a:latin typeface="Arial"/>
                <a:cs typeface="Arial"/>
              </a:rPr>
              <a:t>Module Name: </a:t>
            </a:r>
            <a:r>
              <a:rPr lang="en-GB" sz="2800" b="1" u="sng" dirty="0">
                <a:latin typeface="Arial"/>
                <a:cs typeface="Arial"/>
              </a:rPr>
              <a:t>	Problem Solving and Decision-Making</a:t>
            </a:r>
          </a:p>
          <a:p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u="sng" dirty="0">
                <a:latin typeface="Arial"/>
                <a:cs typeface="Arial"/>
              </a:rPr>
              <a:t>Component 1: </a:t>
            </a:r>
            <a:r>
              <a:rPr lang="en-GB" sz="2800" b="1" u="sng" dirty="0">
                <a:latin typeface="Arial"/>
                <a:cs typeface="Arial"/>
              </a:rPr>
              <a:t>	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B9A2A7-F1DA-5BDD-785F-78446BE7A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 u="sng"/>
              <a:t>OVERVIEW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09DEA-F275-2229-FBE0-C667BBBAB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u="sng"/>
              <a:t>BASIL BAKEY BACKGROUND</a:t>
            </a:r>
          </a:p>
          <a:p>
            <a:r>
              <a:rPr lang="en-US" sz="2200" u="sng"/>
              <a:t>MAIN BUSINESS CHALLENGES</a:t>
            </a:r>
          </a:p>
          <a:p>
            <a:r>
              <a:rPr lang="en-US" sz="2200" u="sng"/>
              <a:t>PESTEL ANALYSIS</a:t>
            </a:r>
          </a:p>
          <a:p>
            <a:r>
              <a:rPr lang="en-US" sz="2200" u="sng"/>
              <a:t>FISHBONE DIAGRAM</a:t>
            </a:r>
          </a:p>
          <a:p>
            <a:r>
              <a:rPr lang="en-US" sz="2200" u="sng"/>
              <a:t>FINDINGS AND RECOMMENDATIONS.</a:t>
            </a:r>
          </a:p>
        </p:txBody>
      </p:sp>
      <p:pic>
        <p:nvPicPr>
          <p:cNvPr id="4" name="Picture 3" descr="Assorted Breads Displayed On The Shelves Of Bakery Supermarkets ...">
            <a:extLst>
              <a:ext uri="{FF2B5EF4-FFF2-40B4-BE49-F238E27FC236}">
                <a16:creationId xmlns:a16="http://schemas.microsoft.com/office/drawing/2014/main" id="{5BC23BF4-0026-8411-64CA-330E0894A0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73" r="2509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55903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ked pastry item with chocolate, fruit, and honey indulgence generated ...">
            <a:extLst>
              <a:ext uri="{FF2B5EF4-FFF2-40B4-BE49-F238E27FC236}">
                <a16:creationId xmlns:a16="http://schemas.microsoft.com/office/drawing/2014/main" id="{F9EDD27F-F874-9C75-B6D1-22677C6786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49" r="8631" b="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368D6-4627-AA99-607A-9593AA76B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BACKGROUND OF BASIL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7FBB3-3FF9-F200-A491-D5B5A5721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/>
              <a:t>INDEPENDEDT BAKERY AND CAFÉ</a:t>
            </a:r>
          </a:p>
          <a:p>
            <a:r>
              <a:rPr lang="en-US" sz="1900"/>
              <a:t>SELL BREADS AND DIFFERENT PASTRIES</a:t>
            </a:r>
          </a:p>
          <a:p>
            <a:r>
              <a:rPr lang="en-US" sz="1900"/>
              <a:t>COPETES WITH SUPERMARKETS </a:t>
            </a:r>
          </a:p>
          <a:p>
            <a:r>
              <a:rPr lang="en-US" sz="1900"/>
              <a:t>BUILD A ;OYAL LOCAL CUSTOMER BASE</a:t>
            </a:r>
          </a:p>
          <a:p>
            <a:r>
              <a:rPr lang="en-US" sz="1900"/>
              <a:t>FACED CHANGE AFTER COVID</a:t>
            </a:r>
          </a:p>
          <a:p>
            <a:r>
              <a:rPr lang="en-US" sz="1900"/>
              <a:t>NEEDS TO REMAIN COMPETIVE</a:t>
            </a:r>
          </a:p>
        </p:txBody>
      </p:sp>
    </p:spTree>
    <p:extLst>
      <p:ext uri="{BB962C8B-B14F-4D97-AF65-F5344CB8AC3E}">
        <p14:creationId xmlns:p14="http://schemas.microsoft.com/office/powerpoint/2010/main" val="5050987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2B1209-5C43-C3AF-0344-216E37208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8464"/>
            <a:ext cx="3807187" cy="2228074"/>
          </a:xfrm>
        </p:spPr>
        <p:txBody>
          <a:bodyPr>
            <a:normAutofit/>
          </a:bodyPr>
          <a:lstStyle/>
          <a:p>
            <a:r>
              <a:rPr lang="en-US" sz="4000"/>
              <a:t>INSIGHT INTO THE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B6ED0-3496-85B6-E323-95ED92734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962279"/>
            <a:ext cx="3799425" cy="31432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/>
              <a:t>MAIN PROBLEM: RISING COSTS AND CHANGING CUSTOMER NEEDS.</a:t>
            </a:r>
          </a:p>
          <a:p>
            <a:r>
              <a:rPr lang="en-US" sz="1700"/>
              <a:t>INTERNAL ISSUES:WEAK MARKETING, LIMITED ONLINE SALES AND STAFFING PRESSURESS.</a:t>
            </a:r>
          </a:p>
          <a:p>
            <a:r>
              <a:rPr lang="en-US" sz="1700"/>
              <a:t>EXTERNAL ISSUES: EXPENSIVE SUPPLIES, LOWER CUSTOMER SPENDING AND STRONG COMPETITION.</a:t>
            </a:r>
          </a:p>
        </p:txBody>
      </p:sp>
      <p:pic>
        <p:nvPicPr>
          <p:cNvPr id="4" name="Picture 3" descr="33 Pastry Chef Interview Questions (And Delightful Answers)">
            <a:extLst>
              <a:ext uri="{FF2B5EF4-FFF2-40B4-BE49-F238E27FC236}">
                <a16:creationId xmlns:a16="http://schemas.microsoft.com/office/drawing/2014/main" id="{35DEC044-0BFB-C66D-CB3D-BAA3D9E402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37" r="13162" b="-1"/>
          <a:stretch>
            <a:fillRect/>
          </a:stretch>
        </p:blipFill>
        <p:spPr>
          <a:xfrm>
            <a:off x="5010386" y="10"/>
            <a:ext cx="7181613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79060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ll Types Of Bread And Pastries Background, Bakery Pastry Names And ...">
            <a:extLst>
              <a:ext uri="{FF2B5EF4-FFF2-40B4-BE49-F238E27FC236}">
                <a16:creationId xmlns:a16="http://schemas.microsoft.com/office/drawing/2014/main" id="{BE40BFAD-B18E-9839-21C9-1ECE0ED6C8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15" r="15898" b="-2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7A2F35-4C38-1887-8C09-6E9BF5176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US" sz="2800"/>
              <a:t>PESTEL FRAMEWORK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44AEF-56AE-C655-C307-0463F8DA8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/>
              <a:t>PURPOSE IS EXAMINES EXTERNAL FACTORS AFFECTING BUSSINESS.</a:t>
            </a:r>
          </a:p>
          <a:p>
            <a:r>
              <a:rPr lang="en-US" sz="1600"/>
              <a:t>FACTORS:POLITICAL, ECONOMIC,SOCIAL,TECHNOLOGY AND LEGAL</a:t>
            </a:r>
          </a:p>
          <a:p>
            <a:r>
              <a:rPr lang="en-US" sz="1600"/>
              <a:t>BENEFITS:HELPS IDENTIFY RISKS AND OPPORTUNITIES.</a:t>
            </a:r>
          </a:p>
          <a:p>
            <a:r>
              <a:rPr lang="en-US" sz="1600"/>
              <a:t>LIMITATIONS: MAY OVERLOOKINTERNAL PROBLEMS AND CHANGING PRIORITIES.</a:t>
            </a:r>
          </a:p>
        </p:txBody>
      </p:sp>
    </p:spTree>
    <p:extLst>
      <p:ext uri="{BB962C8B-B14F-4D97-AF65-F5344CB8AC3E}">
        <p14:creationId xmlns:p14="http://schemas.microsoft.com/office/powerpoint/2010/main" val="427041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kery interior with display counters full of scrumptious bread and ...">
            <a:extLst>
              <a:ext uri="{FF2B5EF4-FFF2-40B4-BE49-F238E27FC236}">
                <a16:creationId xmlns:a16="http://schemas.microsoft.com/office/drawing/2014/main" id="{48E17390-93D4-1FE8-C103-AEDD8FD09E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6" r="5236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80A8ED-FF6F-6F8D-7A3D-8418157E6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PESTEL APPLIED TO BASIL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E0805-1BC6-9355-0B4C-B3D891365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/>
              <a:t>POLITICAL: HIGHER WAGES INCREASES STAFF COSTS</a:t>
            </a:r>
          </a:p>
          <a:p>
            <a:r>
              <a:rPr lang="en-US" sz="1700"/>
              <a:t>ECONOMIC:INFLATION RAISES PRICES AND REDUCES SPENDING</a:t>
            </a:r>
          </a:p>
          <a:p>
            <a:r>
              <a:rPr lang="en-US" sz="1700"/>
              <a:t>SOCIAL:CUSTOMERS WANT VALUE AND CONVENIENCE </a:t>
            </a:r>
          </a:p>
          <a:p>
            <a:r>
              <a:rPr lang="en-US" sz="1700"/>
              <a:t>TECHNOLOGY:OLINE ORDERING INCREASES COMPETITION</a:t>
            </a:r>
          </a:p>
          <a:p>
            <a:r>
              <a:rPr lang="en-US" sz="1700"/>
              <a:t>EVIROMENT:SUSTAINABLE PACKINGCAN COST MORE</a:t>
            </a:r>
          </a:p>
          <a:p>
            <a:r>
              <a:rPr lang="en-US" sz="1700"/>
              <a:t>LEGAL:FOOD SAFETY RULES REQUIRE COMPLIANCE.</a:t>
            </a:r>
          </a:p>
        </p:txBody>
      </p:sp>
    </p:spTree>
    <p:extLst>
      <p:ext uri="{BB962C8B-B14F-4D97-AF65-F5344CB8AC3E}">
        <p14:creationId xmlns:p14="http://schemas.microsoft.com/office/powerpoint/2010/main" val="2988492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3234D-3161-8778-D852-F6D886CAF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/>
              <a:t>CAUSE AND EFFCET MODEL</a:t>
            </a:r>
            <a:br>
              <a:rPr lang="en-US" sz="3600"/>
            </a:br>
            <a:endParaRPr lang="en-US" sz="3600"/>
          </a:p>
        </p:txBody>
      </p:sp>
      <p:pic>
        <p:nvPicPr>
          <p:cNvPr id="4" name="Picture 3" descr="Patis Bakery - Financial District – מסעדה כשרה בNew York | DineDazz">
            <a:extLst>
              <a:ext uri="{FF2B5EF4-FFF2-40B4-BE49-F238E27FC236}">
                <a16:creationId xmlns:a16="http://schemas.microsoft.com/office/drawing/2014/main" id="{F989BFA4-14FB-74F6-DC72-78C9D02995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7181" b="9889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9D1E0-CAD7-C5A9-C643-CF4DD14B7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IDENTIFIES THE MAIN CAUSES OF PROBLEMS</a:t>
            </a:r>
          </a:p>
          <a:p>
            <a:r>
              <a:rPr lang="en-US" sz="1800"/>
              <a:t>HELPS ORGANISE IDEAS</a:t>
            </a:r>
          </a:p>
          <a:p>
            <a:r>
              <a:rPr lang="en-US" sz="1800"/>
              <a:t>SUPPORT TEAMWORK AND PROBLEM SOLVING</a:t>
            </a:r>
          </a:p>
          <a:p>
            <a:r>
              <a:rPr lang="en-US" sz="1800"/>
              <a:t>MAY RELY ON PERSONAL JUDGEMENT </a:t>
            </a:r>
          </a:p>
          <a:p>
            <a:r>
              <a:rPr lang="en-US" sz="1800"/>
              <a:t>DOES NOT AUTOMATICALLY PROVIDE SOLUTIONS</a:t>
            </a:r>
          </a:p>
        </p:txBody>
      </p:sp>
    </p:spTree>
    <p:extLst>
      <p:ext uri="{BB962C8B-B14F-4D97-AF65-F5344CB8AC3E}">
        <p14:creationId xmlns:p14="http://schemas.microsoft.com/office/powerpoint/2010/main" val="3077628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009B5EA-72EA-43C7-B15C-A717A74544DA}"/>
              </a:ext>
            </a:extLst>
          </p:cNvPr>
          <p:cNvCxnSpPr/>
          <p:nvPr/>
        </p:nvCxnSpPr>
        <p:spPr>
          <a:xfrm flipV="1">
            <a:off x="-3356" y="3184654"/>
            <a:ext cx="10049106" cy="10779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9095E0C-2BC8-E2D9-14D3-67BB298B4E35}"/>
              </a:ext>
            </a:extLst>
          </p:cNvPr>
          <p:cNvCxnSpPr/>
          <p:nvPr/>
        </p:nvCxnSpPr>
        <p:spPr>
          <a:xfrm>
            <a:off x="1438299" y="861121"/>
            <a:ext cx="1722863" cy="244769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B3DAEDE-D2A5-2F75-FAB0-47F9158F6E19}"/>
              </a:ext>
            </a:extLst>
          </p:cNvPr>
          <p:cNvSpPr txBox="1"/>
          <p:nvPr/>
        </p:nvSpPr>
        <p:spPr>
          <a:xfrm>
            <a:off x="28653" y="1792455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METHODS:</a:t>
            </a:r>
          </a:p>
          <a:p>
            <a:r>
              <a:rPr lang="en-US" dirty="0"/>
              <a:t>SLOW SERVICE AND </a:t>
            </a:r>
            <a:r>
              <a:rPr lang="en-US"/>
              <a:t>POOR ORGANISATION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13AAC9-EB13-9076-7EFF-27A91E6C77F7}"/>
              </a:ext>
            </a:extLst>
          </p:cNvPr>
          <p:cNvSpPr txBox="1"/>
          <p:nvPr/>
        </p:nvSpPr>
        <p:spPr>
          <a:xfrm>
            <a:off x="166494" y="360711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MACHINES:</a:t>
            </a:r>
          </a:p>
          <a:p>
            <a:r>
              <a:rPr lang="en-US"/>
              <a:t>OLD EQUIPMENT AND BREAKDOWNS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674BDF-4EE7-166F-47E8-E4F1F7965834}"/>
              </a:ext>
            </a:extLst>
          </p:cNvPr>
          <p:cNvSpPr txBox="1"/>
          <p:nvPr/>
        </p:nvSpPr>
        <p:spPr>
          <a:xfrm>
            <a:off x="2910933" y="1620799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PEOPLE:</a:t>
            </a:r>
          </a:p>
          <a:p>
            <a:r>
              <a:rPr lang="en-US"/>
              <a:t>STAFF SHORTAGES AND LIMITED TRAINING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708A16-9F97-AADE-4076-AC3FD181A984}"/>
              </a:ext>
            </a:extLst>
          </p:cNvPr>
          <p:cNvSpPr txBox="1"/>
          <p:nvPr/>
        </p:nvSpPr>
        <p:spPr>
          <a:xfrm>
            <a:off x="3646603" y="3628533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MATERIALS:</a:t>
            </a:r>
          </a:p>
          <a:p>
            <a:r>
              <a:rPr lang="en-US"/>
              <a:t>EXPENSIVE INGRIEDIENTS AND SHORTAGE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1BA2316-FEA2-CC88-73A7-BCB8862FC147}"/>
              </a:ext>
            </a:extLst>
          </p:cNvPr>
          <p:cNvSpPr txBox="1"/>
          <p:nvPr/>
        </p:nvSpPr>
        <p:spPr>
          <a:xfrm>
            <a:off x="7155623" y="1190754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MEASUREMENTS:</a:t>
            </a:r>
          </a:p>
          <a:p>
            <a:r>
              <a:rPr lang="en-US"/>
              <a:t>WEAK SALES TRACKING AND FEW QUALITY CHECKS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A4A48D-0F20-6380-8E59-E9AABECDCE71}"/>
              </a:ext>
            </a:extLst>
          </p:cNvPr>
          <p:cNvSpPr txBox="1"/>
          <p:nvPr/>
        </p:nvSpPr>
        <p:spPr>
          <a:xfrm>
            <a:off x="7477512" y="3336848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ENVIROMENTAL:</a:t>
            </a:r>
          </a:p>
          <a:p>
            <a:r>
              <a:rPr lang="en-US"/>
              <a:t>COMPETITION AND CHANGING CUSTOMER NEEDS</a:t>
            </a:r>
            <a:endParaRPr lang="en-US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256F6F8-1FB7-DD70-4051-3417D9365030}"/>
              </a:ext>
            </a:extLst>
          </p:cNvPr>
          <p:cNvCxnSpPr/>
          <p:nvPr/>
        </p:nvCxnSpPr>
        <p:spPr>
          <a:xfrm>
            <a:off x="4898276" y="567370"/>
            <a:ext cx="2029522" cy="264283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87DE228-3256-CCC6-1947-7846F7BFAADE}"/>
              </a:ext>
            </a:extLst>
          </p:cNvPr>
          <p:cNvCxnSpPr/>
          <p:nvPr/>
        </p:nvCxnSpPr>
        <p:spPr>
          <a:xfrm flipH="1">
            <a:off x="2211763" y="3247535"/>
            <a:ext cx="916257" cy="218749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192A4639-2B64-2DCA-453B-59A0567917E4}"/>
              </a:ext>
            </a:extLst>
          </p:cNvPr>
          <p:cNvCxnSpPr/>
          <p:nvPr/>
        </p:nvCxnSpPr>
        <p:spPr>
          <a:xfrm flipH="1">
            <a:off x="5560741" y="3259667"/>
            <a:ext cx="1371600" cy="207598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0220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ake And Bake Bread YongFoto Bakery Baking Backdrop 7x5ft Bread Basket ...">
            <a:extLst>
              <a:ext uri="{FF2B5EF4-FFF2-40B4-BE49-F238E27FC236}">
                <a16:creationId xmlns:a16="http://schemas.microsoft.com/office/drawing/2014/main" id="{50383477-8323-7F5B-E88C-8F38A682B1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645" b="1335"/>
          <a:stretch>
            <a:fillRect/>
          </a:stretch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D82D44-B92E-2217-6988-764F6430A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2806506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15E1F-453B-B91A-6AE4-C9622BE5A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26300"/>
            <a:ext cx="10165218" cy="25884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RISING COSTS REDUCE PROFITS</a:t>
            </a:r>
          </a:p>
          <a:p>
            <a:r>
              <a:rPr lang="en-US" sz="2000">
                <a:solidFill>
                  <a:srgbClr val="FFFFFF"/>
                </a:solidFill>
              </a:rPr>
              <a:t>CUSTOMERS NEEDS ARE CHNAGING</a:t>
            </a:r>
          </a:p>
          <a:p>
            <a:r>
              <a:rPr lang="en-US" sz="2000">
                <a:solidFill>
                  <a:srgbClr val="FFFFFF"/>
                </a:solidFill>
              </a:rPr>
              <a:t>STAFF AND PRODUCTION PROBLEMS AFFECT SERVICE</a:t>
            </a:r>
          </a:p>
          <a:p>
            <a:r>
              <a:rPr lang="en-US" sz="2000">
                <a:solidFill>
                  <a:srgbClr val="FFFFFF"/>
                </a:solidFill>
              </a:rPr>
              <a:t>SUPERMARKETS CREATE STRONG COMPETITION</a:t>
            </a:r>
          </a:p>
          <a:p>
            <a:r>
              <a:rPr lang="en-US" sz="2000">
                <a:solidFill>
                  <a:srgbClr val="FFFFFF"/>
                </a:solidFill>
              </a:rPr>
              <a:t>BETTER MARKETING AND IMPROVED SERVICE</a:t>
            </a:r>
          </a:p>
        </p:txBody>
      </p:sp>
    </p:spTree>
    <p:extLst>
      <p:ext uri="{BB962C8B-B14F-4D97-AF65-F5344CB8AC3E}">
        <p14:creationId xmlns:p14="http://schemas.microsoft.com/office/powerpoint/2010/main" val="1796494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5567C-F7F0-7610-4C11-E309759BF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96881-1B3A-0AE4-B996-7887EFA8D1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THANK YOU FOR LISENING </a:t>
            </a:r>
          </a:p>
        </p:txBody>
      </p:sp>
      <p:pic>
        <p:nvPicPr>
          <p:cNvPr id="4" name="Picture 3" descr="مخبز مع الكثير من الخبز والمعجنات, صورة مخبز صورة الخلفية للتحميل مجانا">
            <a:extLst>
              <a:ext uri="{FF2B5EF4-FFF2-40B4-BE49-F238E27FC236}">
                <a16:creationId xmlns:a16="http://schemas.microsoft.com/office/drawing/2014/main" id="{9D4968DE-1392-0E0E-4586-1CC11F7F3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159"/>
            <a:ext cx="12313920" cy="68623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D7A649-A55D-7866-0328-1B80E901009C}"/>
              </a:ext>
            </a:extLst>
          </p:cNvPr>
          <p:cNvSpPr txBox="1"/>
          <p:nvPr/>
        </p:nvSpPr>
        <p:spPr>
          <a:xfrm>
            <a:off x="3322320" y="2773680"/>
            <a:ext cx="4318000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THANK YOU FOR LISENING</a:t>
            </a:r>
          </a:p>
        </p:txBody>
      </p:sp>
    </p:spTree>
    <p:extLst>
      <p:ext uri="{BB962C8B-B14F-4D97-AF65-F5344CB8AC3E}">
        <p14:creationId xmlns:p14="http://schemas.microsoft.com/office/powerpoint/2010/main" val="2175956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B3E73-C2B1-65F9-062F-5675E26E1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1E7A1-EBBD-B59E-1EB3-4BF4C62D94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790367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Temă Office</vt:lpstr>
      <vt:lpstr>PowerPoint Presentation</vt:lpstr>
      <vt:lpstr>OVERVIEW</vt:lpstr>
      <vt:lpstr>BACKGROUND OF BASIL BAKERY</vt:lpstr>
      <vt:lpstr>INSIGHT INTO THE PROBLEMS</vt:lpstr>
      <vt:lpstr>PESTEL FRAMEWORK</vt:lpstr>
      <vt:lpstr>PESTEL APPLIED TO BASIL BAKERY</vt:lpstr>
      <vt:lpstr>CAUSE AND EFFCET MODEL </vt:lpstr>
      <vt:lpstr>PowerPoint Presentation</vt:lpstr>
      <vt:lpstr>KEY FINDINGS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242</cp:revision>
  <dcterms:created xsi:type="dcterms:W3CDTF">2026-10-10T17:21:27Z</dcterms:created>
  <dcterms:modified xsi:type="dcterms:W3CDTF">2026-10-11T14:37:38Z</dcterms:modified>
</cp:coreProperties>
</file>