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65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8" dt="2026-10-08T10:22:28.246"/>
    <p1510:client id="{20615B65-8449-25E1-963D-A7F81411BFA3}" v="361" dt="2026-10-08T10:01:45.754"/>
    <p1510:client id="{F5ADB41E-00A9-38B0-2902-F7ADF1998D70}" v="1729" dt="2026-10-08T16:52:12.6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euklyne Shanakaye Jeffers (2610527)" userId="S::2610527@student.uwtsd.ac.uk::e1ef4b42-7770-41b8-81e1-5190a038346b" providerId="AD" clId="Web-{00000000-0000-0000-0000-000000000000}"/>
    <pc:docChg chg="modSld">
      <pc:chgData name="Breuklyne Shanakaye Jeffers (2610527)" userId="S::2610527@student.uwtsd.ac.uk::e1ef4b42-7770-41b8-81e1-5190a038346b" providerId="AD" clId="Web-{00000000-0000-0000-0000-000000000000}" dt="2026-10-08T10:22:28.246" v="47" actId="1076"/>
      <pc:docMkLst>
        <pc:docMk/>
      </pc:docMkLst>
      <pc:sldChg chg="modSp">
        <pc:chgData name="Breuklyne Shanakaye Jeffers (2610527)" userId="S::2610527@student.uwtsd.ac.uk::e1ef4b42-7770-41b8-81e1-5190a038346b" providerId="AD" clId="Web-{00000000-0000-0000-0000-000000000000}" dt="2026-10-08T10:22:28.246" v="47" actId="1076"/>
        <pc:sldMkLst>
          <pc:docMk/>
          <pc:sldMk cId="3724327644" sldId="265"/>
        </pc:sldMkLst>
        <pc:spChg chg="mod">
          <ac:chgData name="Breuklyne Shanakaye Jeffers (2610527)" userId="S::2610527@student.uwtsd.ac.uk::e1ef4b42-7770-41b8-81e1-5190a038346b" providerId="AD" clId="Web-{00000000-0000-0000-0000-000000000000}" dt="2026-10-08T10:22:28.246" v="47" actId="1076"/>
          <ac:spMkLst>
            <pc:docMk/>
            <pc:sldMk cId="3724327644" sldId="265"/>
            <ac:spMk id="2" creationId="{C0ABF1BC-56D7-F9B5-CC81-EC9B0C826C09}"/>
          </ac:spMkLst>
        </pc:spChg>
      </pc:sldChg>
    </pc:docChg>
  </pc:docChgLst>
  <pc:docChgLst>
    <pc:chgData name="Breuklyne Shanakaye Jeffers (2610527)" userId="S::2610527@student.uwtsd.ac.uk::e1ef4b42-7770-41b8-81e1-5190a038346b" providerId="AD" clId="Web-{CA7B1093-4EF3-B32A-0137-17FCE5251589}"/>
    <pc:docChg chg="modSld">
      <pc:chgData name="Breuklyne Shanakaye Jeffers (2610527)" userId="S::2610527@student.uwtsd.ac.uk::e1ef4b42-7770-41b8-81e1-5190a038346b" providerId="AD" clId="Web-{CA7B1093-4EF3-B32A-0137-17FCE5251589}" dt="2026-10-02T15:20:19.914" v="12" actId="1076"/>
      <pc:docMkLst>
        <pc:docMk/>
      </pc:docMkLst>
      <pc:sldChg chg="modSp">
        <pc:chgData name="Breuklyne Shanakaye Jeffers (2610527)" userId="S::2610527@student.uwtsd.ac.uk::e1ef4b42-7770-41b8-81e1-5190a038346b" providerId="AD" clId="Web-{CA7B1093-4EF3-B32A-0137-17FCE5251589}" dt="2026-10-02T15:18:53.177" v="1" actId="20577"/>
        <pc:sldMkLst>
          <pc:docMk/>
          <pc:sldMk cId="109857222" sldId="256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18:53.177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Breuklyne Shanakaye Jeffers (2610527)" userId="S::2610527@student.uwtsd.ac.uk::e1ef4b42-7770-41b8-81e1-5190a038346b" providerId="AD" clId="Web-{CA7B1093-4EF3-B32A-0137-17FCE5251589}" dt="2026-10-02T15:19:29.522" v="7" actId="1076"/>
        <pc:sldMkLst>
          <pc:docMk/>
          <pc:sldMk cId="870892275" sldId="259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19:29.522" v="7" actId="1076"/>
          <ac:spMkLst>
            <pc:docMk/>
            <pc:sldMk cId="870892275" sldId="259"/>
            <ac:spMk id="2" creationId="{320F5DE1-5846-B106-758A-664228C58458}"/>
          </ac:spMkLst>
        </pc:spChg>
      </pc:sldChg>
      <pc:sldChg chg="modSp">
        <pc:chgData name="Breuklyne Shanakaye Jeffers (2610527)" userId="S::2610527@student.uwtsd.ac.uk::e1ef4b42-7770-41b8-81e1-5190a038346b" providerId="AD" clId="Web-{CA7B1093-4EF3-B32A-0137-17FCE5251589}" dt="2026-10-02T15:19:52.023" v="10" actId="1076"/>
        <pc:sldMkLst>
          <pc:docMk/>
          <pc:sldMk cId="3964402349" sldId="260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19:39.491" v="8" actId="1076"/>
          <ac:spMkLst>
            <pc:docMk/>
            <pc:sldMk cId="3964402349" sldId="260"/>
            <ac:spMk id="2" creationId="{CE4C232D-66A6-B92B-949C-6E4AAD9845C2}"/>
          </ac:spMkLst>
        </pc:spChg>
        <pc:spChg chg="mod">
          <ac:chgData name="Breuklyne Shanakaye Jeffers (2610527)" userId="S::2610527@student.uwtsd.ac.uk::e1ef4b42-7770-41b8-81e1-5190a038346b" providerId="AD" clId="Web-{CA7B1093-4EF3-B32A-0137-17FCE5251589}" dt="2026-10-02T15:19:52.023" v="10" actId="1076"/>
          <ac:spMkLst>
            <pc:docMk/>
            <pc:sldMk cId="3964402349" sldId="260"/>
            <ac:spMk id="3" creationId="{DCD11966-4D39-57C1-0D4E-1BBE6A2CD7A4}"/>
          </ac:spMkLst>
        </pc:spChg>
      </pc:sldChg>
      <pc:sldChg chg="modSp">
        <pc:chgData name="Breuklyne Shanakaye Jeffers (2610527)" userId="S::2610527@student.uwtsd.ac.uk::e1ef4b42-7770-41b8-81e1-5190a038346b" providerId="AD" clId="Web-{CA7B1093-4EF3-B32A-0137-17FCE5251589}" dt="2026-10-02T15:19:58.554" v="11" actId="1076"/>
        <pc:sldMkLst>
          <pc:docMk/>
          <pc:sldMk cId="638997714" sldId="261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19:58.554" v="11" actId="1076"/>
          <ac:spMkLst>
            <pc:docMk/>
            <pc:sldMk cId="638997714" sldId="261"/>
            <ac:spMk id="2" creationId="{BBED5E02-35FD-69ED-2F1F-672C279A0007}"/>
          </ac:spMkLst>
        </pc:spChg>
      </pc:sldChg>
      <pc:sldChg chg="modSp">
        <pc:chgData name="Breuklyne Shanakaye Jeffers (2610527)" userId="S::2610527@student.uwtsd.ac.uk::e1ef4b42-7770-41b8-81e1-5190a038346b" providerId="AD" clId="Web-{CA7B1093-4EF3-B32A-0137-17FCE5251589}" dt="2026-10-02T15:20:19.914" v="12" actId="1076"/>
        <pc:sldMkLst>
          <pc:docMk/>
          <pc:sldMk cId="2780588105" sldId="262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20:19.914" v="12" actId="1076"/>
          <ac:spMkLst>
            <pc:docMk/>
            <pc:sldMk cId="2780588105" sldId="262"/>
            <ac:spMk id="2" creationId="{81D2EA8B-3313-0D4C-9EA8-8B810DE9D8EA}"/>
          </ac:spMkLst>
        </pc:spChg>
      </pc:sldChg>
    </pc:docChg>
  </pc:docChgLst>
  <pc:docChgLst>
    <pc:chgData name="Breuklyne Shanakaye Jeffers (2610527)" userId="S::2610527@student.uwtsd.ac.uk::e1ef4b42-7770-41b8-81e1-5190a038346b" providerId="AD" clId="Web-{2E766EF5-3895-90D1-81DD-899D782B7917}"/>
    <pc:docChg chg="addSld">
      <pc:chgData name="Breuklyne Shanakaye Jeffers (2610527)" userId="S::2610527@student.uwtsd.ac.uk::e1ef4b42-7770-41b8-81e1-5190a038346b" providerId="AD" clId="Web-{2E766EF5-3895-90D1-81DD-899D782B7917}" dt="2026-09-18T15:30:58.581" v="6"/>
      <pc:docMkLst>
        <pc:docMk/>
      </pc:docMkLst>
      <pc:sldChg chg="new">
        <pc:chgData name="Breuklyne Shanakaye Jeffers (2610527)" userId="S::2610527@student.uwtsd.ac.uk::e1ef4b42-7770-41b8-81e1-5190a038346b" providerId="AD" clId="Web-{2E766EF5-3895-90D1-81DD-899D782B7917}" dt="2026-09-18T15:30:55.643" v="2"/>
        <pc:sldMkLst>
          <pc:docMk/>
          <pc:sldMk cId="870892275" sldId="259"/>
        </pc:sldMkLst>
      </pc:sldChg>
      <pc:sldChg chg="new">
        <pc:chgData name="Breuklyne Shanakaye Jeffers (2610527)" userId="S::2610527@student.uwtsd.ac.uk::e1ef4b42-7770-41b8-81e1-5190a038346b" providerId="AD" clId="Web-{2E766EF5-3895-90D1-81DD-899D782B7917}" dt="2026-09-18T15:30:56.034" v="3"/>
        <pc:sldMkLst>
          <pc:docMk/>
          <pc:sldMk cId="3964402349" sldId="260"/>
        </pc:sldMkLst>
      </pc:sldChg>
      <pc:sldChg chg="new">
        <pc:chgData name="Breuklyne Shanakaye Jeffers (2610527)" userId="S::2610527@student.uwtsd.ac.uk::e1ef4b42-7770-41b8-81e1-5190a038346b" providerId="AD" clId="Web-{2E766EF5-3895-90D1-81DD-899D782B7917}" dt="2026-09-18T15:30:56.862" v="4"/>
        <pc:sldMkLst>
          <pc:docMk/>
          <pc:sldMk cId="638997714" sldId="261"/>
        </pc:sldMkLst>
      </pc:sldChg>
      <pc:sldChg chg="new">
        <pc:chgData name="Breuklyne Shanakaye Jeffers (2610527)" userId="S::2610527@student.uwtsd.ac.uk::e1ef4b42-7770-41b8-81e1-5190a038346b" providerId="AD" clId="Web-{2E766EF5-3895-90D1-81DD-899D782B7917}" dt="2026-09-18T15:30:57.862" v="5"/>
        <pc:sldMkLst>
          <pc:docMk/>
          <pc:sldMk cId="2780588105" sldId="262"/>
        </pc:sldMkLst>
      </pc:sldChg>
      <pc:sldChg chg="new">
        <pc:chgData name="Breuklyne Shanakaye Jeffers (2610527)" userId="S::2610527@student.uwtsd.ac.uk::e1ef4b42-7770-41b8-81e1-5190a038346b" providerId="AD" clId="Web-{2E766EF5-3895-90D1-81DD-899D782B7917}" dt="2026-09-18T15:30:58.581" v="6"/>
        <pc:sldMkLst>
          <pc:docMk/>
          <pc:sldMk cId="1795011455" sldId="263"/>
        </pc:sldMkLst>
      </pc:sldChg>
    </pc:docChg>
  </pc:docChgLst>
  <pc:docChgLst>
    <pc:chgData clId="Web-{CA7B1093-4EF3-B32A-0137-17FCE5251589}"/>
    <pc:docChg chg="modSld">
      <pc:chgData name="" userId="" providerId="" clId="Web-{CA7B1093-4EF3-B32A-0137-17FCE5251589}" dt="2026-10-02T15:18:42.708" v="6" actId="20577"/>
      <pc:docMkLst>
        <pc:docMk/>
      </pc:docMkLst>
      <pc:sldChg chg="modSp">
        <pc:chgData name="" userId="" providerId="" clId="Web-{CA7B1093-4EF3-B32A-0137-17FCE5251589}" dt="2026-10-02T15:18:42.708" v="6" actId="20577"/>
        <pc:sldMkLst>
          <pc:docMk/>
          <pc:sldMk cId="109857222" sldId="256"/>
        </pc:sldMkLst>
        <pc:spChg chg="mod">
          <ac:chgData name="" userId="" providerId="" clId="Web-{CA7B1093-4EF3-B32A-0137-17FCE5251589}" dt="2026-10-02T15:18:42.708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Breuklyne Shanakaye Jeffers (2610527)" userId="S::2610527@student.uwtsd.ac.uk::e1ef4b42-7770-41b8-81e1-5190a038346b" providerId="AD" clId="Web-{1BAB39C4-363B-AA51-282C-57039383C40A}"/>
    <pc:docChg chg="modSld sldOrd">
      <pc:chgData name="Breuklyne Shanakaye Jeffers (2610527)" userId="S::2610527@student.uwtsd.ac.uk::e1ef4b42-7770-41b8-81e1-5190a038346b" providerId="AD" clId="Web-{1BAB39C4-363B-AA51-282C-57039383C40A}" dt="2026-10-06T12:46:10.496" v="153" actId="20577"/>
      <pc:docMkLst>
        <pc:docMk/>
      </pc:docMkLst>
      <pc:sldChg chg="modSp ord">
        <pc:chgData name="Breuklyne Shanakaye Jeffers (2610527)" userId="S::2610527@student.uwtsd.ac.uk::e1ef4b42-7770-41b8-81e1-5190a038346b" providerId="AD" clId="Web-{1BAB39C4-363B-AA51-282C-57039383C40A}" dt="2026-10-06T12:46:10.496" v="153" actId="20577"/>
        <pc:sldMkLst>
          <pc:docMk/>
          <pc:sldMk cId="870892275" sldId="259"/>
        </pc:sldMkLst>
        <pc:spChg chg="mod">
          <ac:chgData name="Breuklyne Shanakaye Jeffers (2610527)" userId="S::2610527@student.uwtsd.ac.uk::e1ef4b42-7770-41b8-81e1-5190a038346b" providerId="AD" clId="Web-{1BAB39C4-363B-AA51-282C-57039383C40A}" dt="2026-10-06T12:11:46.480" v="24" actId="20577"/>
          <ac:spMkLst>
            <pc:docMk/>
            <pc:sldMk cId="870892275" sldId="259"/>
            <ac:spMk id="2" creationId="{320F5DE1-5846-B106-758A-664228C58458}"/>
          </ac:spMkLst>
        </pc:spChg>
      </pc:sldChg>
      <pc:sldChg chg="ord">
        <pc:chgData name="Breuklyne Shanakaye Jeffers (2610527)" userId="S::2610527@student.uwtsd.ac.uk::e1ef4b42-7770-41b8-81e1-5190a038346b" providerId="AD" clId="Web-{1BAB39C4-363B-AA51-282C-57039383C40A}" dt="2026-10-06T12:11:11.650" v="17"/>
        <pc:sldMkLst>
          <pc:docMk/>
          <pc:sldMk cId="3964402349" sldId="260"/>
        </pc:sldMkLst>
      </pc:sldChg>
      <pc:sldChg chg="ord">
        <pc:chgData name="Breuklyne Shanakaye Jeffers (2610527)" userId="S::2610527@student.uwtsd.ac.uk::e1ef4b42-7770-41b8-81e1-5190a038346b" providerId="AD" clId="Web-{1BAB39C4-363B-AA51-282C-57039383C40A}" dt="2026-10-06T12:03:35.275" v="12"/>
        <pc:sldMkLst>
          <pc:docMk/>
          <pc:sldMk cId="638997714" sldId="261"/>
        </pc:sldMkLst>
      </pc:sldChg>
      <pc:sldChg chg="ord">
        <pc:chgData name="Breuklyne Shanakaye Jeffers (2610527)" userId="S::2610527@student.uwtsd.ac.uk::e1ef4b42-7770-41b8-81e1-5190a038346b" providerId="AD" clId="Web-{1BAB39C4-363B-AA51-282C-57039383C40A}" dt="2026-10-06T12:03:52.604" v="14"/>
        <pc:sldMkLst>
          <pc:docMk/>
          <pc:sldMk cId="2780588105" sldId="262"/>
        </pc:sldMkLst>
      </pc:sldChg>
    </pc:docChg>
  </pc:docChgLst>
  <pc:docChgLst>
    <pc:chgData name="Breuklyne Shanakaye Jeffers (2610527)" userId="S::2610527@student.uwtsd.ac.uk::e1ef4b42-7770-41b8-81e1-5190a038346b" providerId="AD" clId="Web-{D0F5242E-8089-3D87-FF73-BB02F8189F0C}"/>
    <pc:docChg chg="mod modSld addMainMaster delMainMaster">
      <pc:chgData name="Breuklyne Shanakaye Jeffers (2610527)" userId="S::2610527@student.uwtsd.ac.uk::e1ef4b42-7770-41b8-81e1-5190a038346b" providerId="AD" clId="Web-{D0F5242E-8089-3D87-FF73-BB02F8189F0C}" dt="2026-09-19T12:09:56.559" v="319" actId="20577"/>
      <pc:docMkLst>
        <pc:docMk/>
      </pc:docMkLst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1:50:29.270" v="142" actId="20577"/>
        <pc:sldMkLst>
          <pc:docMk/>
          <pc:sldMk cId="109857222" sldId="256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1:39:53.540" v="13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reuklyne Shanakaye Jeffers (2610527)" userId="S::2610527@student.uwtsd.ac.uk::e1ef4b42-7770-41b8-81e1-5190a038346b" providerId="AD" clId="Web-{D0F5242E-8089-3D87-FF73-BB02F8189F0C}" dt="2026-09-19T11:50:29.270" v="14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2:08:37.290" v="306" actId="20577"/>
        <pc:sldMkLst>
          <pc:docMk/>
          <pc:sldMk cId="870892275" sldId="259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2:08:37.290" v="306" actId="20577"/>
          <ac:spMkLst>
            <pc:docMk/>
            <pc:sldMk cId="870892275" sldId="259"/>
            <ac:spMk id="2" creationId="{320F5DE1-5846-B106-758A-664228C58458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2:03:58.934" v="266" actId="20577"/>
        <pc:sldMkLst>
          <pc:docMk/>
          <pc:sldMk cId="3964402349" sldId="260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2:03:58.934" v="266" actId="20577"/>
          <ac:spMkLst>
            <pc:docMk/>
            <pc:sldMk cId="3964402349" sldId="260"/>
            <ac:spMk id="2" creationId="{CE4C232D-66A6-B92B-949C-6E4AAD9845C2}"/>
          </ac:spMkLst>
        </pc:spChg>
        <pc:spChg chg="mod ord">
          <ac:chgData name="Breuklyne Shanakaye Jeffers (2610527)" userId="S::2610527@student.uwtsd.ac.uk::e1ef4b42-7770-41b8-81e1-5190a038346b" providerId="AD" clId="Web-{D0F5242E-8089-3D87-FF73-BB02F8189F0C}" dt="2026-09-19T11:30:49.720" v="99"/>
          <ac:spMkLst>
            <pc:docMk/>
            <pc:sldMk cId="3964402349" sldId="260"/>
            <ac:spMk id="3" creationId="{DCD11966-4D39-57C1-0D4E-1BBE6A2CD7A4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2:07:58.476" v="300" actId="20577"/>
        <pc:sldMkLst>
          <pc:docMk/>
          <pc:sldMk cId="638997714" sldId="261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2:07:58.476" v="300" actId="20577"/>
          <ac:spMkLst>
            <pc:docMk/>
            <pc:sldMk cId="638997714" sldId="261"/>
            <ac:spMk id="2" creationId="{BBED5E02-35FD-69ED-2F1F-672C279A0007}"/>
          </ac:spMkLst>
        </pc:spChg>
        <pc:spChg chg="mod ord">
          <ac:chgData name="Breuklyne Shanakaye Jeffers (2610527)" userId="S::2610527@student.uwtsd.ac.uk::e1ef4b42-7770-41b8-81e1-5190a038346b" providerId="AD" clId="Web-{D0F5242E-8089-3D87-FF73-BB02F8189F0C}" dt="2026-09-19T11:30:49.720" v="99"/>
          <ac:spMkLst>
            <pc:docMk/>
            <pc:sldMk cId="638997714" sldId="261"/>
            <ac:spMk id="3" creationId="{11B50A23-814F-2290-200C-1F085AB05682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2:09:56.559" v="319" actId="20577"/>
        <pc:sldMkLst>
          <pc:docMk/>
          <pc:sldMk cId="2780588105" sldId="262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2:09:56.559" v="319" actId="20577"/>
          <ac:spMkLst>
            <pc:docMk/>
            <pc:sldMk cId="2780588105" sldId="262"/>
            <ac:spMk id="2" creationId="{81D2EA8B-3313-0D4C-9EA8-8B810DE9D8EA}"/>
          </ac:spMkLst>
        </pc:spChg>
        <pc:spChg chg="mod ord">
          <ac:chgData name="Breuklyne Shanakaye Jeffers (2610527)" userId="S::2610527@student.uwtsd.ac.uk::e1ef4b42-7770-41b8-81e1-5190a038346b" providerId="AD" clId="Web-{D0F5242E-8089-3D87-FF73-BB02F8189F0C}" dt="2026-09-19T11:30:49.720" v="99"/>
          <ac:spMkLst>
            <pc:docMk/>
            <pc:sldMk cId="2780588105" sldId="262"/>
            <ac:spMk id="3" creationId="{8F16D72E-DCF5-2E8D-E36E-9EDF5CF0EBBA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1:49:55.112" v="141" actId="20577"/>
        <pc:sldMkLst>
          <pc:docMk/>
          <pc:sldMk cId="1795011455" sldId="263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1:49:55.112" v="141" actId="20577"/>
          <ac:spMkLst>
            <pc:docMk/>
            <pc:sldMk cId="1795011455" sldId="263"/>
            <ac:spMk id="2" creationId="{1CFF2D64-1D6B-17C5-2FE2-92A794EE8D5B}"/>
          </ac:spMkLst>
        </pc:spChg>
      </pc:sldChg>
      <pc:sldMasterChg chg="add addSldLayout modSldLayout">
        <pc:chgData name="Breuklyne Shanakaye Jeffers (2610527)" userId="S::2610527@student.uwtsd.ac.uk::e1ef4b42-7770-41b8-81e1-5190a038346b" providerId="AD" clId="Web-{D0F5242E-8089-3D87-FF73-BB02F8189F0C}" dt="2026-09-19T11:30:49.720" v="99"/>
        <pc:sldMasterMkLst>
          <pc:docMk/>
          <pc:sldMasterMk cId="896737002" sldId="2147483672"/>
        </pc:sldMasterMkLst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3427176241" sldId="2147483673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888324052" sldId="2147483674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1307411483" sldId="2147483675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943476006" sldId="2147483676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76903527" sldId="2147483677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407287615" sldId="2147483678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601662728" sldId="2147483679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404721945" sldId="2147483680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137147636" sldId="2147483681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3773869531" sldId="2147483682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856855188" sldId="2147483683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968529949" sldId="2147483684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3147005871" sldId="2147483685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748260076" sldId="2147483686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142077920" sldId="2147483687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1499964768" sldId="2147483688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773624261" sldId="2147483689"/>
          </pc:sldLayoutMkLst>
        </pc:sldLayoutChg>
      </pc:sldMasterChg>
    </pc:docChg>
  </pc:docChgLst>
  <pc:docChgLst>
    <pc:chgData name="Breuklyne Shanakaye Jeffers (2610527)" userId="S::2610527@student.uwtsd.ac.uk::e1ef4b42-7770-41b8-81e1-5190a038346b" providerId="AD" clId="Web-{F5ADB41E-00A9-38B0-2902-F7ADF1998D70}"/>
    <pc:docChg chg="modSld">
      <pc:chgData name="Breuklyne Shanakaye Jeffers (2610527)" userId="S::2610527@student.uwtsd.ac.uk::e1ef4b42-7770-41b8-81e1-5190a038346b" providerId="AD" clId="Web-{F5ADB41E-00A9-38B0-2902-F7ADF1998D70}" dt="2026-10-08T16:52:12.678" v="1184" actId="20577"/>
      <pc:docMkLst>
        <pc:docMk/>
      </pc:docMkLst>
      <pc:sldChg chg="addSp delSp modSp">
        <pc:chgData name="Breuklyne Shanakaye Jeffers (2610527)" userId="S::2610527@student.uwtsd.ac.uk::e1ef4b42-7770-41b8-81e1-5190a038346b" providerId="AD" clId="Web-{F5ADB41E-00A9-38B0-2902-F7ADF1998D70}" dt="2026-10-08T16:48:22.439" v="1092" actId="1076"/>
        <pc:sldMkLst>
          <pc:docMk/>
          <pc:sldMk cId="870892275" sldId="259"/>
        </pc:sldMkLst>
        <pc:spChg chg="mod">
          <ac:chgData name="Breuklyne Shanakaye Jeffers (2610527)" userId="S::2610527@student.uwtsd.ac.uk::e1ef4b42-7770-41b8-81e1-5190a038346b" providerId="AD" clId="Web-{F5ADB41E-00A9-38B0-2902-F7ADF1998D70}" dt="2026-10-08T16:32:16.950" v="980" actId="14100"/>
          <ac:spMkLst>
            <pc:docMk/>
            <pc:sldMk cId="870892275" sldId="259"/>
            <ac:spMk id="2" creationId="{320F5DE1-5846-B106-758A-664228C58458}"/>
          </ac:spMkLst>
        </pc:spChg>
        <pc:spChg chg="del mod">
          <ac:chgData name="Breuklyne Shanakaye Jeffers (2610527)" userId="S::2610527@student.uwtsd.ac.uk::e1ef4b42-7770-41b8-81e1-5190a038346b" providerId="AD" clId="Web-{F5ADB41E-00A9-38B0-2902-F7ADF1998D70}" dt="2026-10-08T14:43:02.861" v="1"/>
          <ac:spMkLst>
            <pc:docMk/>
            <pc:sldMk cId="870892275" sldId="259"/>
            <ac:spMk id="3" creationId="{A9EB4777-5758-5489-6FE7-0F9AA27E8ADA}"/>
          </ac:spMkLst>
        </pc:spChg>
        <pc:spChg chg="add mod">
          <ac:chgData name="Breuklyne Shanakaye Jeffers (2610527)" userId="S::2610527@student.uwtsd.ac.uk::e1ef4b42-7770-41b8-81e1-5190a038346b" providerId="AD" clId="Web-{F5ADB41E-00A9-38B0-2902-F7ADF1998D70}" dt="2026-10-08T16:48:22.439" v="1092" actId="1076"/>
          <ac:spMkLst>
            <pc:docMk/>
            <pc:sldMk cId="870892275" sldId="259"/>
            <ac:spMk id="5" creationId="{E5B886F0-F790-626E-5337-F325E8BA2CBE}"/>
          </ac:spMkLst>
        </pc:spChg>
      </pc:sldChg>
      <pc:sldChg chg="modSp">
        <pc:chgData name="Breuklyne Shanakaye Jeffers (2610527)" userId="S::2610527@student.uwtsd.ac.uk::e1ef4b42-7770-41b8-81e1-5190a038346b" providerId="AD" clId="Web-{F5ADB41E-00A9-38B0-2902-F7ADF1998D70}" dt="2026-10-08T15:24:44.288" v="394" actId="20577"/>
        <pc:sldMkLst>
          <pc:docMk/>
          <pc:sldMk cId="638997714" sldId="261"/>
        </pc:sldMkLst>
        <pc:spChg chg="mod">
          <ac:chgData name="Breuklyne Shanakaye Jeffers (2610527)" userId="S::2610527@student.uwtsd.ac.uk::e1ef4b42-7770-41b8-81e1-5190a038346b" providerId="AD" clId="Web-{F5ADB41E-00A9-38B0-2902-F7ADF1998D70}" dt="2026-10-08T15:24:44.288" v="394" actId="20577"/>
          <ac:spMkLst>
            <pc:docMk/>
            <pc:sldMk cId="638997714" sldId="261"/>
            <ac:spMk id="5" creationId="{6F8724C4-D3BF-88BF-38C9-971C87F1E12F}"/>
          </ac:spMkLst>
        </pc:spChg>
      </pc:sldChg>
      <pc:sldChg chg="addSp delSp modSp">
        <pc:chgData name="Breuklyne Shanakaye Jeffers (2610527)" userId="S::2610527@student.uwtsd.ac.uk::e1ef4b42-7770-41b8-81e1-5190a038346b" providerId="AD" clId="Web-{F5ADB41E-00A9-38B0-2902-F7ADF1998D70}" dt="2026-10-08T16:52:12.678" v="1184" actId="20577"/>
        <pc:sldMkLst>
          <pc:docMk/>
          <pc:sldMk cId="1795011455" sldId="263"/>
        </pc:sldMkLst>
        <pc:spChg chg="del mod">
          <ac:chgData name="Breuklyne Shanakaye Jeffers (2610527)" userId="S::2610527@student.uwtsd.ac.uk::e1ef4b42-7770-41b8-81e1-5190a038346b" providerId="AD" clId="Web-{F5ADB41E-00A9-38B0-2902-F7ADF1998D70}" dt="2026-10-08T15:03:15.667" v="142"/>
          <ac:spMkLst>
            <pc:docMk/>
            <pc:sldMk cId="1795011455" sldId="263"/>
            <ac:spMk id="3" creationId="{0F689E99-E5B2-3CD0-49A1-75A94E95B32D}"/>
          </ac:spMkLst>
        </pc:spChg>
        <pc:spChg chg="add del mod">
          <ac:chgData name="Breuklyne Shanakaye Jeffers (2610527)" userId="S::2610527@student.uwtsd.ac.uk::e1ef4b42-7770-41b8-81e1-5190a038346b" providerId="AD" clId="Web-{F5ADB41E-00A9-38B0-2902-F7ADF1998D70}" dt="2026-10-08T15:03:29.246" v="144"/>
          <ac:spMkLst>
            <pc:docMk/>
            <pc:sldMk cId="1795011455" sldId="263"/>
            <ac:spMk id="5" creationId="{3CD48149-DC7F-2BDB-6D25-594E601378D4}"/>
          </ac:spMkLst>
        </pc:spChg>
        <pc:spChg chg="add mod">
          <ac:chgData name="Breuklyne Shanakaye Jeffers (2610527)" userId="S::2610527@student.uwtsd.ac.uk::e1ef4b42-7770-41b8-81e1-5190a038346b" providerId="AD" clId="Web-{F5ADB41E-00A9-38B0-2902-F7ADF1998D70}" dt="2026-10-08T16:52:12.678" v="1184" actId="20577"/>
          <ac:spMkLst>
            <pc:docMk/>
            <pc:sldMk cId="1795011455" sldId="263"/>
            <ac:spMk id="6" creationId="{47280C00-E7E4-78C8-396F-4C62BD87E3DD}"/>
          </ac:spMkLst>
        </pc:spChg>
      </pc:sldChg>
    </pc:docChg>
  </pc:docChgLst>
  <pc:docChgLst>
    <pc:chgData name="Breuklyne Shanakaye Jeffers (2610527)" userId="S::2610527@student.uwtsd.ac.uk::e1ef4b42-7770-41b8-81e1-5190a038346b" providerId="AD" clId="Web-{20615B65-8449-25E1-963D-A7F81411BFA3}"/>
    <pc:docChg chg="addSld delSld modSld sldOrd">
      <pc:chgData name="Breuklyne Shanakaye Jeffers (2610527)" userId="S::2610527@student.uwtsd.ac.uk::e1ef4b42-7770-41b8-81e1-5190a038346b" providerId="AD" clId="Web-{20615B65-8449-25E1-963D-A7F81411BFA3}" dt="2026-10-08T10:01:45.754" v="307" actId="20577"/>
      <pc:docMkLst>
        <pc:docMk/>
      </pc:docMkLst>
      <pc:sldChg chg="add del">
        <pc:chgData name="Breuklyne Shanakaye Jeffers (2610527)" userId="S::2610527@student.uwtsd.ac.uk::e1ef4b42-7770-41b8-81e1-5190a038346b" providerId="AD" clId="Web-{20615B65-8449-25E1-963D-A7F81411BFA3}" dt="2026-10-08T09:04:46.265" v="90"/>
        <pc:sldMkLst>
          <pc:docMk/>
          <pc:sldMk cId="324596763" sldId="257"/>
        </pc:sldMkLst>
      </pc:sldChg>
      <pc:sldChg chg="del">
        <pc:chgData name="Breuklyne Shanakaye Jeffers (2610527)" userId="S::2610527@student.uwtsd.ac.uk::e1ef4b42-7770-41b8-81e1-5190a038346b" providerId="AD" clId="Web-{20615B65-8449-25E1-963D-A7F81411BFA3}" dt="2026-10-08T09:13:57.662" v="166"/>
        <pc:sldMkLst>
          <pc:docMk/>
          <pc:sldMk cId="2322772738" sldId="258"/>
        </pc:sldMkLst>
      </pc:sldChg>
      <pc:sldChg chg="modSp ord">
        <pc:chgData name="Breuklyne Shanakaye Jeffers (2610527)" userId="S::2610527@student.uwtsd.ac.uk::e1ef4b42-7770-41b8-81e1-5190a038346b" providerId="AD" clId="Web-{20615B65-8449-25E1-963D-A7F81411BFA3}" dt="2026-10-08T09:15:44.278" v="191" actId="20577"/>
        <pc:sldMkLst>
          <pc:docMk/>
          <pc:sldMk cId="870892275" sldId="259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0:02.197" v="59" actId="20577"/>
          <ac:spMkLst>
            <pc:docMk/>
            <pc:sldMk cId="870892275" sldId="259"/>
            <ac:spMk id="2" creationId="{320F5DE1-5846-B106-758A-664228C58458}"/>
          </ac:spMkLst>
        </pc:spChg>
        <pc:spChg chg="mod">
          <ac:chgData name="Breuklyne Shanakaye Jeffers (2610527)" userId="S::2610527@student.uwtsd.ac.uk::e1ef4b42-7770-41b8-81e1-5190a038346b" providerId="AD" clId="Web-{20615B65-8449-25E1-963D-A7F81411BFA3}" dt="2026-10-08T09:15:44.278" v="191" actId="20577"/>
          <ac:spMkLst>
            <pc:docMk/>
            <pc:sldMk cId="870892275" sldId="259"/>
            <ac:spMk id="3" creationId="{A9EB4777-5758-5489-6FE7-0F9AA27E8ADA}"/>
          </ac:spMkLst>
        </pc:spChg>
      </pc:sldChg>
      <pc:sldChg chg="modSp">
        <pc:chgData name="Breuklyne Shanakaye Jeffers (2610527)" userId="S::2610527@student.uwtsd.ac.uk::e1ef4b42-7770-41b8-81e1-5190a038346b" providerId="AD" clId="Web-{20615B65-8449-25E1-963D-A7F81411BFA3}" dt="2026-10-08T09:01:00.264" v="66" actId="1076"/>
        <pc:sldMkLst>
          <pc:docMk/>
          <pc:sldMk cId="3964402349" sldId="260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1:00.264" v="66" actId="1076"/>
          <ac:spMkLst>
            <pc:docMk/>
            <pc:sldMk cId="3964402349" sldId="260"/>
            <ac:spMk id="2" creationId="{CE4C232D-66A6-B92B-949C-6E4AAD9845C2}"/>
          </ac:spMkLst>
        </pc:spChg>
      </pc:sldChg>
      <pc:sldChg chg="modSp">
        <pc:chgData name="Breuklyne Shanakaye Jeffers (2610527)" userId="S::2610527@student.uwtsd.ac.uk::e1ef4b42-7770-41b8-81e1-5190a038346b" providerId="AD" clId="Web-{20615B65-8449-25E1-963D-A7F81411BFA3}" dt="2026-10-08T09:05:58.833" v="101" actId="20577"/>
        <pc:sldMkLst>
          <pc:docMk/>
          <pc:sldMk cId="638997714" sldId="261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5:58.833" v="101" actId="20577"/>
          <ac:spMkLst>
            <pc:docMk/>
            <pc:sldMk cId="638997714" sldId="261"/>
            <ac:spMk id="2" creationId="{BBED5E02-35FD-69ED-2F1F-672C279A0007}"/>
          </ac:spMkLst>
        </pc:spChg>
      </pc:sldChg>
      <pc:sldChg chg="modSp">
        <pc:chgData name="Breuklyne Shanakaye Jeffers (2610527)" userId="S::2610527@student.uwtsd.ac.uk::e1ef4b42-7770-41b8-81e1-5190a038346b" providerId="AD" clId="Web-{20615B65-8449-25E1-963D-A7F81411BFA3}" dt="2026-10-08T09:07:38.136" v="134" actId="20577"/>
        <pc:sldMkLst>
          <pc:docMk/>
          <pc:sldMk cId="2780588105" sldId="262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7:38.136" v="134" actId="20577"/>
          <ac:spMkLst>
            <pc:docMk/>
            <pc:sldMk cId="2780588105" sldId="262"/>
            <ac:spMk id="2" creationId="{81D2EA8B-3313-0D4C-9EA8-8B810DE9D8EA}"/>
          </ac:spMkLst>
        </pc:spChg>
        <pc:spChg chg="mod">
          <ac:chgData name="Breuklyne Shanakaye Jeffers (2610527)" userId="S::2610527@student.uwtsd.ac.uk::e1ef4b42-7770-41b8-81e1-5190a038346b" providerId="AD" clId="Web-{20615B65-8449-25E1-963D-A7F81411BFA3}" dt="2026-10-08T09:06:44.133" v="104" actId="1076"/>
          <ac:spMkLst>
            <pc:docMk/>
            <pc:sldMk cId="2780588105" sldId="262"/>
            <ac:spMk id="3" creationId="{8F16D72E-DCF5-2E8D-E36E-9EDF5CF0EBBA}"/>
          </ac:spMkLst>
        </pc:spChg>
      </pc:sldChg>
      <pc:sldChg chg="modSp">
        <pc:chgData name="Breuklyne Shanakaye Jeffers (2610527)" userId="S::2610527@student.uwtsd.ac.uk::e1ef4b42-7770-41b8-81e1-5190a038346b" providerId="AD" clId="Web-{20615B65-8449-25E1-963D-A7F81411BFA3}" dt="2026-10-08T10:01:45.754" v="307" actId="20577"/>
        <pc:sldMkLst>
          <pc:docMk/>
          <pc:sldMk cId="1795011455" sldId="263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15:01.791" v="173" actId="1076"/>
          <ac:spMkLst>
            <pc:docMk/>
            <pc:sldMk cId="1795011455" sldId="263"/>
            <ac:spMk id="2" creationId="{1CFF2D64-1D6B-17C5-2FE2-92A794EE8D5B}"/>
          </ac:spMkLst>
        </pc:spChg>
        <pc:spChg chg="mod">
          <ac:chgData name="Breuklyne Shanakaye Jeffers (2610527)" userId="S::2610527@student.uwtsd.ac.uk::e1ef4b42-7770-41b8-81e1-5190a038346b" providerId="AD" clId="Web-{20615B65-8449-25E1-963D-A7F81411BFA3}" dt="2026-10-08T10:01:45.754" v="307" actId="20577"/>
          <ac:spMkLst>
            <pc:docMk/>
            <pc:sldMk cId="1795011455" sldId="263"/>
            <ac:spMk id="3" creationId="{0F689E99-E5B2-3CD0-49A1-75A94E95B32D}"/>
          </ac:spMkLst>
        </pc:spChg>
      </pc:sldChg>
      <pc:sldChg chg="modSp new ord">
        <pc:chgData name="Breuklyne Shanakaye Jeffers (2610527)" userId="S::2610527@student.uwtsd.ac.uk::e1ef4b42-7770-41b8-81e1-5190a038346b" providerId="AD" clId="Web-{20615B65-8449-25E1-963D-A7F81411BFA3}" dt="2026-10-08T09:00:22.386" v="62" actId="1076"/>
        <pc:sldMkLst>
          <pc:docMk/>
          <pc:sldMk cId="426713559" sldId="264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0:22.386" v="62" actId="1076"/>
          <ac:spMkLst>
            <pc:docMk/>
            <pc:sldMk cId="426713559" sldId="264"/>
            <ac:spMk id="3" creationId="{F7E033C6-3F13-7794-9551-1F36609B50DD}"/>
          </ac:spMkLst>
        </pc:spChg>
      </pc:sldChg>
      <pc:sldChg chg="addSp delSp modSp new">
        <pc:chgData name="Breuklyne Shanakaye Jeffers (2610527)" userId="S::2610527@student.uwtsd.ac.uk::e1ef4b42-7770-41b8-81e1-5190a038346b" providerId="AD" clId="Web-{20615B65-8449-25E1-963D-A7F81411BFA3}" dt="2026-10-08T09:46:16.110" v="297" actId="20577"/>
        <pc:sldMkLst>
          <pc:docMk/>
          <pc:sldMk cId="3724327644" sldId="265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46:16.110" v="297" actId="20577"/>
          <ac:spMkLst>
            <pc:docMk/>
            <pc:sldMk cId="3724327644" sldId="265"/>
            <ac:spMk id="2" creationId="{C0ABF1BC-56D7-F9B5-CC81-EC9B0C826C09}"/>
          </ac:spMkLst>
        </pc:spChg>
        <pc:spChg chg="mod">
          <ac:chgData name="Breuklyne Shanakaye Jeffers (2610527)" userId="S::2610527@student.uwtsd.ac.uk::e1ef4b42-7770-41b8-81e1-5190a038346b" providerId="AD" clId="Web-{20615B65-8449-25E1-963D-A7F81411BFA3}" dt="2026-10-08T09:04:46.203" v="89" actId="20577"/>
          <ac:spMkLst>
            <pc:docMk/>
            <pc:sldMk cId="3724327644" sldId="265"/>
            <ac:spMk id="3" creationId="{59589060-3F5A-6506-36F1-FC09B3C016B9}"/>
          </ac:spMkLst>
        </pc:spChg>
        <pc:spChg chg="add mod">
          <ac:chgData name="Breuklyne Shanakaye Jeffers (2610527)" userId="S::2610527@student.uwtsd.ac.uk::e1ef4b42-7770-41b8-81e1-5190a038346b" providerId="AD" clId="Web-{20615B65-8449-25E1-963D-A7F81411BFA3}" dt="2026-10-08T09:38:11.625" v="256" actId="20577"/>
          <ac:spMkLst>
            <pc:docMk/>
            <pc:sldMk cId="3724327644" sldId="265"/>
            <ac:spMk id="7" creationId="{5CEB76AE-EFB1-F691-4755-7D10EE097B6C}"/>
          </ac:spMkLst>
        </pc:spChg>
        <pc:spChg chg="add mod">
          <ac:chgData name="Breuklyne Shanakaye Jeffers (2610527)" userId="S::2610527@student.uwtsd.ac.uk::e1ef4b42-7770-41b8-81e1-5190a038346b" providerId="AD" clId="Web-{20615B65-8449-25E1-963D-A7F81411BFA3}" dt="2026-10-08T09:36:38.086" v="246" actId="1076"/>
          <ac:spMkLst>
            <pc:docMk/>
            <pc:sldMk cId="3724327644" sldId="265"/>
            <ac:spMk id="8" creationId="{1CD48300-3D7F-CDC9-A4E4-EC7354D981BB}"/>
          </ac:spMkLst>
        </pc:spChg>
        <pc:spChg chg="add mod">
          <ac:chgData name="Breuklyne Shanakaye Jeffers (2610527)" userId="S::2610527@student.uwtsd.ac.uk::e1ef4b42-7770-41b8-81e1-5190a038346b" providerId="AD" clId="Web-{20615B65-8449-25E1-963D-A7F81411BFA3}" dt="2026-10-08T09:44:19.087" v="285" actId="1076"/>
          <ac:spMkLst>
            <pc:docMk/>
            <pc:sldMk cId="3724327644" sldId="265"/>
            <ac:spMk id="9" creationId="{E5DCF159-1166-321C-8432-1DC846E03807}"/>
          </ac:spMkLst>
        </pc:spChg>
        <pc:picChg chg="add mod">
          <ac:chgData name="Breuklyne Shanakaye Jeffers (2610527)" userId="S::2610527@student.uwtsd.ac.uk::e1ef4b42-7770-41b8-81e1-5190a038346b" providerId="AD" clId="Web-{20615B65-8449-25E1-963D-A7F81411BFA3}" dt="2026-10-08T09:10:22.022" v="161" actId="1076"/>
          <ac:picMkLst>
            <pc:docMk/>
            <pc:sldMk cId="3724327644" sldId="265"/>
            <ac:picMk id="4" creationId="{0624DF4C-E272-D2F3-E2ED-89997809DABC}"/>
          </ac:picMkLst>
        </pc:picChg>
        <pc:picChg chg="add mod">
          <ac:chgData name="Breuklyne Shanakaye Jeffers (2610527)" userId="S::2610527@student.uwtsd.ac.uk::e1ef4b42-7770-41b8-81e1-5190a038346b" providerId="AD" clId="Web-{20615B65-8449-25E1-963D-A7F81411BFA3}" dt="2026-10-08T09:13:36.332" v="165" actId="14100"/>
          <ac:picMkLst>
            <pc:docMk/>
            <pc:sldMk cId="3724327644" sldId="265"/>
            <ac:picMk id="5" creationId="{795277C2-C2E8-03AB-C5F5-861DF32A9BA6}"/>
          </ac:picMkLst>
        </pc:picChg>
        <pc:picChg chg="add mod">
          <ac:chgData name="Breuklyne Shanakaye Jeffers (2610527)" userId="S::2610527@student.uwtsd.ac.uk::e1ef4b42-7770-41b8-81e1-5190a038346b" providerId="AD" clId="Web-{20615B65-8449-25E1-963D-A7F81411BFA3}" dt="2026-10-08T09:34:13.716" v="202" actId="14100"/>
          <ac:picMkLst>
            <pc:docMk/>
            <pc:sldMk cId="3724327644" sldId="265"/>
            <ac:picMk id="6" creationId="{A26C26CA-55C8-4C43-575E-D38B8603F5AC}"/>
          </ac:picMkLst>
        </pc:picChg>
        <pc:picChg chg="add del mod">
          <ac:chgData name="Breuklyne Shanakaye Jeffers (2610527)" userId="S::2610527@student.uwtsd.ac.uk::e1ef4b42-7770-41b8-81e1-5190a038346b" providerId="AD" clId="Web-{20615B65-8449-25E1-963D-A7F81411BFA3}" dt="2026-10-08T09:45:51.421" v="290"/>
          <ac:picMkLst>
            <pc:docMk/>
            <pc:sldMk cId="3724327644" sldId="265"/>
            <ac:picMk id="10" creationId="{832F8728-578F-6F1A-E95E-269DB6E8F405}"/>
          </ac:picMkLst>
        </pc:picChg>
      </pc:sldChg>
    </pc:docChg>
  </pc:docChgLst>
  <pc:docChgLst>
    <pc:chgData name="Claudia Alexandra Antunes Da Silva Pereira (2605696)" userId="S::2605696@student.uwtsd.ac.uk::b572ba8d-1f2f-4ba8-b671-c924e15245a9" providerId="AD" clId="Web-{02767164-AE6A-3994-E8C4-90F9B4F7553E}"/>
    <pc:docChg chg="modSld">
      <pc:chgData name="Claudia Alexandra Antunes Da Silva Pereira (2605696)" userId="S::2605696@student.uwtsd.ac.uk::b572ba8d-1f2f-4ba8-b671-c924e15245a9" providerId="AD" clId="Web-{02767164-AE6A-3994-E8C4-90F9B4F7553E}" dt="2026-10-06T12:55:35.741" v="487" actId="20577"/>
      <pc:docMkLst>
        <pc:docMk/>
      </pc:docMkLst>
      <pc:sldChg chg="addSp delSp modSp">
        <pc:chgData name="Claudia Alexandra Antunes Da Silva Pereira (2605696)" userId="S::2605696@student.uwtsd.ac.uk::b572ba8d-1f2f-4ba8-b671-c924e15245a9" providerId="AD" clId="Web-{02767164-AE6A-3994-E8C4-90F9B4F7553E}" dt="2026-10-06T12:47:12.756" v="424" actId="20577"/>
        <pc:sldMkLst>
          <pc:docMk/>
          <pc:sldMk cId="638997714" sldId="261"/>
        </pc:sldMkLst>
        <pc:spChg chg="mod">
          <ac:chgData name="Claudia Alexandra Antunes Da Silva Pereira (2605696)" userId="S::2605696@student.uwtsd.ac.uk::b572ba8d-1f2f-4ba8-b671-c924e15245a9" providerId="AD" clId="Web-{02767164-AE6A-3994-E8C4-90F9B4F7553E}" dt="2026-10-06T12:29:18.534" v="68" actId="14100"/>
          <ac:spMkLst>
            <pc:docMk/>
            <pc:sldMk cId="638997714" sldId="261"/>
            <ac:spMk id="3" creationId="{11B50A23-814F-2290-200C-1F085AB05682}"/>
          </ac:spMkLst>
        </pc:spChg>
        <pc:spChg chg="add mod">
          <ac:chgData name="Claudia Alexandra Antunes Da Silva Pereira (2605696)" userId="S::2605696@student.uwtsd.ac.uk::b572ba8d-1f2f-4ba8-b671-c924e15245a9" providerId="AD" clId="Web-{02767164-AE6A-3994-E8C4-90F9B4F7553E}" dt="2026-10-06T12:47:12.756" v="424" actId="20577"/>
          <ac:spMkLst>
            <pc:docMk/>
            <pc:sldMk cId="638997714" sldId="261"/>
            <ac:spMk id="5" creationId="{6F8724C4-D3BF-88BF-38C9-971C87F1E12F}"/>
          </ac:spMkLst>
        </pc:spChg>
      </pc:sldChg>
      <pc:sldChg chg="modSp">
        <pc:chgData name="Claudia Alexandra Antunes Da Silva Pereira (2605696)" userId="S::2605696@student.uwtsd.ac.uk::b572ba8d-1f2f-4ba8-b671-c924e15245a9" providerId="AD" clId="Web-{02767164-AE6A-3994-E8C4-90F9B4F7553E}" dt="2026-10-06T12:55:35.741" v="487" actId="20577"/>
        <pc:sldMkLst>
          <pc:docMk/>
          <pc:sldMk cId="1795011455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7176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24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411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47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03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87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662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21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147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86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855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8529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005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8260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77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964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24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7370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8740" y="2343651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/>
              <a:t>LCHS4007</a:t>
            </a:r>
            <a:br>
              <a:rPr lang="en-GB"/>
            </a:br>
            <a:r>
              <a:rPr lang="en-GB">
                <a:latin typeface="Broadway"/>
              </a:rPr>
              <a:t>Digital Skills and Research</a:t>
            </a:r>
            <a:br>
              <a:rPr lang="en-GB">
                <a:latin typeface="Broadway"/>
              </a:rPr>
            </a:br>
            <a:br>
              <a:rPr lang="en-GB">
                <a:latin typeface="Broadway"/>
              </a:rPr>
            </a:br>
            <a:r>
              <a:rPr lang="en-GB" sz="2400"/>
              <a:t>Breuklyne Jeffers-</a:t>
            </a:r>
            <a:r>
              <a:rPr lang="en-GB" sz="2400">
                <a:solidFill>
                  <a:srgbClr val="FF0000"/>
                </a:solidFill>
                <a:latin typeface="Rockwell"/>
              </a:rPr>
              <a:t>2610527</a:t>
            </a:r>
            <a:br>
              <a:rPr lang="en-GB" sz="2400">
                <a:latin typeface="Rockwell"/>
              </a:rPr>
            </a:br>
            <a:r>
              <a:rPr lang="en-GB" sz="2400">
                <a:solidFill>
                  <a:srgbClr val="FFFFFF"/>
                </a:solidFill>
                <a:latin typeface="Century Gothic"/>
                <a:ea typeface="Calibri"/>
                <a:cs typeface="Calibri"/>
              </a:rPr>
              <a:t>Claudia Pereira-</a:t>
            </a:r>
            <a:r>
              <a:rPr lang="en-GB" sz="2400">
                <a:solidFill>
                  <a:srgbClr val="FF0000"/>
                </a:solidFill>
                <a:latin typeface="Rockwell"/>
                <a:ea typeface="Calibri"/>
                <a:cs typeface="Calibri"/>
              </a:rPr>
              <a:t>2605696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9097" y="5564449"/>
            <a:ext cx="9144000" cy="1154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chemeClr val="tx1"/>
                </a:solidFill>
                <a:latin typeface="Broadway"/>
              </a:rPr>
              <a:t>Bianca Dodgen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7E13-910D-C59F-60B4-984DFD35E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033C6-3F13-7794-9551-1F36609B5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856" y="602293"/>
            <a:ext cx="8534400" cy="1120500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rgbClr val="FF0000"/>
                </a:solidFill>
                <a:latin typeface="Broadway"/>
              </a:rPr>
              <a:t>What staff communicat</a:t>
            </a:r>
            <a:r>
              <a:rPr lang="en-GB" sz="2800">
                <a:solidFill>
                  <a:srgbClr val="FF0000"/>
                </a:solidFill>
                <a:latin typeface="Broadway"/>
              </a:rPr>
              <a:t>ion and daily updates involves and how it is linked to the case study</a:t>
            </a:r>
            <a:endParaRPr lang="en-GB" sz="2800" dirty="0">
              <a:solidFill>
                <a:srgbClr val="FF0000"/>
              </a:solidFill>
              <a:latin typeface="Broadway"/>
            </a:endParaRPr>
          </a:p>
        </p:txBody>
      </p:sp>
    </p:spTree>
    <p:extLst>
      <p:ext uri="{BB962C8B-B14F-4D97-AF65-F5344CB8AC3E}">
        <p14:creationId xmlns:p14="http://schemas.microsoft.com/office/powerpoint/2010/main" val="426713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BF1BC-56D7-F9B5-CC81-EC9B0C826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155" y="5235053"/>
            <a:ext cx="8534400" cy="1507067"/>
          </a:xfrm>
        </p:spPr>
        <p:txBody>
          <a:bodyPr/>
          <a:lstStyle/>
          <a:p>
            <a:r>
              <a:rPr lang="en-GB" sz="2000" b="1" dirty="0">
                <a:solidFill>
                  <a:schemeClr val="bg1"/>
                </a:solidFill>
              </a:rPr>
              <a:t>The tool that we have chosen for staff communication and daily </a:t>
            </a:r>
            <a:r>
              <a:rPr lang="en-GB" sz="2000" b="1">
                <a:solidFill>
                  <a:schemeClr val="bg1"/>
                </a:solidFill>
              </a:rPr>
              <a:t>updates</a:t>
            </a:r>
            <a:r>
              <a:rPr lang="en-GB" sz="2000" b="1" dirty="0">
                <a:solidFill>
                  <a:schemeClr val="bg1"/>
                </a:solidFill>
              </a:rPr>
              <a:t> is Microsoft teams.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89060-3F5A-6506-36F1-FC09B3C01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Which tool</a:t>
            </a:r>
            <a:r>
              <a:rPr lang="en-GB" sz="2800" dirty="0">
                <a:solidFill>
                  <a:srgbClr val="FF0000"/>
                </a:solidFill>
                <a:latin typeface="Broadway"/>
              </a:rPr>
              <a:t> is chosen</a:t>
            </a:r>
          </a:p>
        </p:txBody>
      </p:sp>
      <p:pic>
        <p:nvPicPr>
          <p:cNvPr id="4" name="Picture 3" descr="A person sitting at a desk looking at a computer screen&#10;&#10;AI-generated content may be incorrect." title="Woman participating in video conference">
            <a:extLst>
              <a:ext uri="{FF2B5EF4-FFF2-40B4-BE49-F238E27FC236}">
                <a16:creationId xmlns:a16="http://schemas.microsoft.com/office/drawing/2014/main" id="{0624DF4C-E272-D2F3-E2ED-89997809D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4052" y="209825"/>
            <a:ext cx="2009721" cy="1303132"/>
          </a:xfrm>
          <a:prstGeom prst="rect">
            <a:avLst/>
          </a:prstGeom>
        </p:spPr>
      </p:pic>
      <p:pic>
        <p:nvPicPr>
          <p:cNvPr id="5" name="Picture 4" descr="A hand on a mouse next to a wooden at sign&#10;&#10;AI-generated content may be incorrect." title="Person holding mouse">
            <a:extLst>
              <a:ext uri="{FF2B5EF4-FFF2-40B4-BE49-F238E27FC236}">
                <a16:creationId xmlns:a16="http://schemas.microsoft.com/office/drawing/2014/main" id="{795277C2-C2E8-03AB-C5F5-861DF32A9B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1196" y="2131391"/>
            <a:ext cx="1993349" cy="1303131"/>
          </a:xfrm>
          <a:prstGeom prst="rect">
            <a:avLst/>
          </a:prstGeom>
        </p:spPr>
      </p:pic>
      <p:pic>
        <p:nvPicPr>
          <p:cNvPr id="6" name="Picture 5" descr="A group of green and green speech bubbles&#10;&#10;AI-generated content may be incorrect." title="Green dialogue boxes">
            <a:extLst>
              <a:ext uri="{FF2B5EF4-FFF2-40B4-BE49-F238E27FC236}">
                <a16:creationId xmlns:a16="http://schemas.microsoft.com/office/drawing/2014/main" id="{A26C26CA-55C8-4C43-575E-D38B8603F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9939" y="3902674"/>
            <a:ext cx="1977504" cy="16063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EB76AE-EFB1-F691-4755-7D10EE097B6C}"/>
              </a:ext>
            </a:extLst>
          </p:cNvPr>
          <p:cNvSpPr txBox="1"/>
          <p:nvPr/>
        </p:nvSpPr>
        <p:spPr>
          <a:xfrm>
            <a:off x="7726541" y="687158"/>
            <a:ext cx="17984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Figure 1 video </a:t>
            </a:r>
            <a:r>
              <a:rPr lang="en-GB" b="1">
                <a:solidFill>
                  <a:schemeClr val="bg1"/>
                </a:solidFill>
              </a:rPr>
              <a:t>group call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D48300-3D7F-CDC9-A4E4-EC7354D981BB}"/>
              </a:ext>
            </a:extLst>
          </p:cNvPr>
          <p:cNvSpPr txBox="1"/>
          <p:nvPr/>
        </p:nvSpPr>
        <p:spPr>
          <a:xfrm>
            <a:off x="7538313" y="2717164"/>
            <a:ext cx="17882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Figure 2 email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DCF159-1166-321C-8432-1DC846E03807}"/>
              </a:ext>
            </a:extLst>
          </p:cNvPr>
          <p:cNvSpPr txBox="1"/>
          <p:nvPr/>
        </p:nvSpPr>
        <p:spPr>
          <a:xfrm>
            <a:off x="7919774" y="4183061"/>
            <a:ext cx="142373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Figure 3 Individual </a:t>
            </a:r>
            <a:r>
              <a:rPr lang="en-GB" b="1">
                <a:solidFill>
                  <a:schemeClr val="bg1"/>
                </a:solidFill>
              </a:rPr>
              <a:t>Message </a:t>
            </a:r>
            <a:r>
              <a:rPr lang="en-GB" b="1" dirty="0">
                <a:solidFill>
                  <a:schemeClr val="bg1"/>
                </a:solidFill>
              </a:rPr>
              <a:t>or group</a:t>
            </a:r>
          </a:p>
        </p:txBody>
      </p:sp>
    </p:spTree>
    <p:extLst>
      <p:ext uri="{BB962C8B-B14F-4D97-AF65-F5344CB8AC3E}">
        <p14:creationId xmlns:p14="http://schemas.microsoft.com/office/powerpoint/2010/main" val="3724327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F5DE1-5846-B106-758A-664228C58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047" y="3154"/>
            <a:ext cx="8534400" cy="1374987"/>
          </a:xfrm>
        </p:spPr>
        <p:txBody>
          <a:bodyPr>
            <a:no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Why is Microsoft Teams suitable for staff communication and daily updates?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B886F0-F790-626E-5337-F325E8BA2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332" y="1711960"/>
            <a:ext cx="8534400" cy="528150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Since its launch Microsoft Teams has evolved into the fastest growing app in Microsoft history with more than 330,000 companies worldwide using the platform.</a:t>
            </a:r>
            <a:r>
              <a:rPr lang="en-GB" b="1" dirty="0">
                <a:solidFill>
                  <a:srgbClr val="FF0000"/>
                </a:solidFill>
              </a:rPr>
              <a:t>(</a:t>
            </a:r>
            <a:r>
              <a:rPr lang="en-GB" b="1" dirty="0" err="1">
                <a:solidFill>
                  <a:srgbClr val="FF0000"/>
                </a:solidFill>
              </a:rPr>
              <a:t>Winqvist</a:t>
            </a:r>
            <a:r>
              <a:rPr lang="en-GB" b="1" dirty="0">
                <a:solidFill>
                  <a:srgbClr val="FF0000"/>
                </a:solidFill>
              </a:rPr>
              <a:t>, n.d.)</a:t>
            </a:r>
          </a:p>
          <a:p>
            <a:pPr>
              <a:buClr>
                <a:srgbClr val="FFFFFF"/>
              </a:buClr>
            </a:pPr>
            <a:r>
              <a:rPr lang="en-GB" b="1" dirty="0">
                <a:solidFill>
                  <a:schemeClr val="bg1"/>
                </a:solidFill>
              </a:rPr>
              <a:t>Microsoft teams is suitable for staff communication in Ashford because it can </a:t>
            </a:r>
            <a:r>
              <a:rPr lang="en-GB" b="1" err="1">
                <a:solidFill>
                  <a:schemeClr val="bg1"/>
                </a:solidFill>
              </a:rPr>
              <a:t>allo</a:t>
            </a:r>
            <a:r>
              <a:rPr lang="en-GB" b="1" dirty="0">
                <a:solidFill>
                  <a:schemeClr val="bg1"/>
                </a:solidFill>
              </a:rPr>
              <a:t>w employees to communicate and exchange </a:t>
            </a:r>
            <a:r>
              <a:rPr lang="en-GB" b="1">
                <a:solidFill>
                  <a:schemeClr val="bg1"/>
                </a:solidFill>
              </a:rPr>
              <a:t>information irrespective of their l</a:t>
            </a:r>
            <a:r>
              <a:rPr lang="en-GB" b="1" dirty="0">
                <a:solidFill>
                  <a:schemeClr val="bg1"/>
                </a:solidFill>
              </a:rPr>
              <a:t>ocation or schedule.</a:t>
            </a:r>
            <a:r>
              <a:rPr lang="en-GB" b="1">
                <a:solidFill>
                  <a:srgbClr val="FF0000"/>
                </a:solidFill>
              </a:rPr>
              <a:t>(Lane et al.,2024) </a:t>
            </a:r>
          </a:p>
          <a:p>
            <a:pPr>
              <a:buClr>
                <a:srgbClr val="FFFFFF"/>
              </a:buClr>
            </a:pPr>
            <a:r>
              <a:rPr lang="en-GB" b="1" dirty="0">
                <a:solidFill>
                  <a:schemeClr val="bg1"/>
                </a:solidFill>
              </a:rPr>
              <a:t>Supports Data and knowledge sharing between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emplo</a:t>
            </a:r>
            <a:r>
              <a:rPr lang="en-GB" b="1">
                <a:solidFill>
                  <a:schemeClr val="bg1"/>
                </a:solidFill>
              </a:rPr>
              <a:t>yees</a:t>
            </a:r>
            <a:r>
              <a:rPr lang="en-GB" b="1">
                <a:solidFill>
                  <a:srgbClr val="FF0000"/>
                </a:solidFill>
              </a:rPr>
              <a:t>(Hargreaves et al., 2022).</a:t>
            </a:r>
            <a:endParaRPr lang="en-GB" b="1" dirty="0">
              <a:solidFill>
                <a:srgbClr val="FF0000"/>
              </a:solidFill>
            </a:endParaRPr>
          </a:p>
          <a:p>
            <a:pPr>
              <a:buClr>
                <a:srgbClr val="FFFFFF"/>
              </a:buClr>
            </a:pPr>
            <a:r>
              <a:rPr lang="en-GB" b="1" dirty="0">
                <a:solidFill>
                  <a:schemeClr val="bg1"/>
                </a:solidFill>
              </a:rPr>
              <a:t>Helps support collaboration without requiring face to fac</a:t>
            </a:r>
            <a:r>
              <a:rPr lang="en-GB" b="1">
                <a:solidFill>
                  <a:schemeClr val="bg1"/>
                </a:solidFill>
              </a:rPr>
              <a:t>e communication.</a:t>
            </a:r>
            <a:r>
              <a:rPr lang="en-GB" b="1">
                <a:solidFill>
                  <a:srgbClr val="FF0000"/>
                </a:solidFill>
              </a:rPr>
              <a:t>(Hargreaves et al., 2022)</a:t>
            </a:r>
            <a:endParaRPr lang="en-GB" b="1" dirty="0">
              <a:solidFill>
                <a:srgbClr val="FF0000"/>
              </a:solidFill>
            </a:endParaRPr>
          </a:p>
          <a:p>
            <a:pPr>
              <a:buClr>
                <a:srgbClr val="FFFFFF"/>
              </a:buClr>
            </a:pPr>
            <a:r>
              <a:rPr lang="en-GB" b="1" dirty="0">
                <a:solidFill>
                  <a:schemeClr val="bg1"/>
                </a:solidFill>
              </a:rPr>
              <a:t>Could help decrease missed daily updates and enhance communication and data </a:t>
            </a:r>
            <a:r>
              <a:rPr lang="en-GB" b="1">
                <a:solidFill>
                  <a:schemeClr val="bg1"/>
                </a:solidFill>
              </a:rPr>
              <a:t>sharing amongst</a:t>
            </a:r>
            <a:r>
              <a:rPr lang="en-GB" b="1" dirty="0">
                <a:solidFill>
                  <a:schemeClr val="bg1"/>
                </a:solidFill>
              </a:rPr>
              <a:t> Ashford </a:t>
            </a:r>
            <a:r>
              <a:rPr lang="en-GB" b="1">
                <a:solidFill>
                  <a:schemeClr val="bg1"/>
                </a:solidFill>
              </a:rPr>
              <a:t>staff</a:t>
            </a:r>
            <a:r>
              <a:rPr lang="en-GB" b="1">
                <a:solidFill>
                  <a:srgbClr val="FF0000"/>
                </a:solidFill>
              </a:rPr>
              <a:t>(Mohan et al., 2021)</a:t>
            </a:r>
          </a:p>
          <a:p>
            <a:pPr>
              <a:buClr>
                <a:srgbClr val="FFFFFF"/>
              </a:buClr>
            </a:pPr>
            <a:endParaRPr lang="en-GB" b="1" dirty="0">
              <a:solidFill>
                <a:srgbClr val="FF0000"/>
              </a:solidFill>
            </a:endParaRPr>
          </a:p>
          <a:p>
            <a:pPr>
              <a:buClr>
                <a:srgbClr val="FFFFFF"/>
              </a:buClr>
            </a:pP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892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C232D-66A6-B92B-949C-6E4AAD984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924" y="207606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How does this improve efficiency or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11966-4D39-57C1-0D4E-1BBE6A2CD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034" y="2877855"/>
            <a:ext cx="8534400" cy="3615267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402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D5E02-35FD-69ED-2F1F-672C279A0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883" y="687770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Broadway"/>
              </a:rPr>
              <a:t>Advantages and limitations of </a:t>
            </a:r>
            <a:r>
              <a:rPr lang="en-GB" sz="2800">
                <a:solidFill>
                  <a:srgbClr val="FF0000"/>
                </a:solidFill>
                <a:latin typeface="Broadway"/>
              </a:rPr>
              <a:t>using Microsoft teams</a:t>
            </a:r>
            <a:r>
              <a:rPr lang="en-GB" dirty="0">
                <a:latin typeface="Bradley Hand ITC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50A23-814F-2290-200C-1F085AB05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355807" cy="1490002"/>
          </a:xfrm>
        </p:spPr>
        <p:txBody>
          <a:bodyPr/>
          <a:lstStyle/>
          <a:p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8724C4-D3BF-88BF-38C9-971C87F1E12F}"/>
              </a:ext>
            </a:extLst>
          </p:cNvPr>
          <p:cNvSpPr txBox="1"/>
          <p:nvPr/>
        </p:nvSpPr>
        <p:spPr>
          <a:xfrm>
            <a:off x="1247435" y="2964000"/>
            <a:ext cx="5529262" cy="29099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Advantages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</a:rPr>
              <a:t>Information shared quickly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</a:rPr>
              <a:t>Meetings face to face 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</a:rPr>
              <a:t>Communication with group 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</a:rPr>
              <a:t>Training 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</a:rPr>
              <a:t>Not need to share personal contact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</a:rPr>
              <a:t>Faster to get access to a person with fast  response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997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2EA8B-3313-0D4C-9EA8-8B810DE9D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267" y="468565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Broadway"/>
              </a:rPr>
              <a:t>Recommendations on how </a:t>
            </a:r>
            <a:r>
              <a:rPr lang="en-GB" sz="2800" dirty="0" err="1">
                <a:solidFill>
                  <a:srgbClr val="FF0000"/>
                </a:solidFill>
                <a:latin typeface="Broadway"/>
              </a:rPr>
              <a:t>ashford</a:t>
            </a:r>
            <a:r>
              <a:rPr lang="en-GB" sz="2800" dirty="0">
                <a:solidFill>
                  <a:srgbClr val="FF0000"/>
                </a:solidFill>
                <a:latin typeface="Broadway"/>
              </a:rPr>
              <a:t> can implement these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6D72E-DCF5-2E8D-E36E-9EDF5CF0EBBA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-4719" y="4447204"/>
            <a:ext cx="8534400" cy="821034"/>
          </a:xfrm>
        </p:spPr>
        <p:txBody>
          <a:bodyPr/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588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F2D64-1D6B-17C5-2FE2-92A794EE8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049" y="203657"/>
            <a:ext cx="8534400" cy="775959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280C00-E7E4-78C8-396F-4C62BD87E3DD}"/>
              </a:ext>
            </a:extLst>
          </p:cNvPr>
          <p:cNvSpPr txBox="1"/>
          <p:nvPr/>
        </p:nvSpPr>
        <p:spPr>
          <a:xfrm>
            <a:off x="720658" y="849347"/>
            <a:ext cx="10012007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Winqvist</a:t>
            </a:r>
            <a:r>
              <a:rPr lang="en-GB" b="1" dirty="0">
                <a:solidFill>
                  <a:schemeClr val="bg1"/>
                </a:solidFill>
              </a:rPr>
              <a:t>, J.(n.d.) 5 reasons why you should start using Microsoft teams today, Microsoft pulse. Available at: Microsoft pulse article(Accessed 7 October 2026)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Lane</a:t>
            </a:r>
            <a:r>
              <a:rPr lang="en-GB" b="1" dirty="0">
                <a:solidFill>
                  <a:schemeClr val="bg1"/>
                </a:solidFill>
              </a:rPr>
              <a:t>, J.N., Leonardi, P.M., Contractor, N.S. and DeChurch, L.A.(2024) Teams in the digital workplace: Technology's role for communication, collaboration, and performance: Small group research,55(1),pp.139-183.doi:10.1177/10464964231200015.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Hargreaves, C., </a:t>
            </a:r>
            <a:r>
              <a:rPr lang="en-GB" b="1">
                <a:solidFill>
                  <a:schemeClr val="bg1"/>
                </a:solidFill>
              </a:rPr>
              <a:t>Clarke, A.P</a:t>
            </a:r>
            <a:r>
              <a:rPr lang="en-GB" b="1" dirty="0">
                <a:solidFill>
                  <a:schemeClr val="bg1"/>
                </a:solidFill>
              </a:rPr>
              <a:t>. and </a:t>
            </a:r>
            <a:r>
              <a:rPr lang="en-GB" b="1">
                <a:solidFill>
                  <a:schemeClr val="bg1"/>
                </a:solidFill>
              </a:rPr>
              <a:t>Lester, K.R</a:t>
            </a:r>
            <a:r>
              <a:rPr lang="en-GB" b="1" dirty="0">
                <a:solidFill>
                  <a:schemeClr val="bg1"/>
                </a:solidFill>
              </a:rPr>
              <a:t>.(2022) Microsoft Teams and team performance in the COVID-19 pandemic within an </a:t>
            </a:r>
            <a:r>
              <a:rPr lang="en-GB" b="1">
                <a:solidFill>
                  <a:schemeClr val="bg1"/>
                </a:solidFill>
              </a:rPr>
              <a:t>NHS Trust</a:t>
            </a:r>
            <a:r>
              <a:rPr lang="en-GB" b="1" dirty="0">
                <a:solidFill>
                  <a:schemeClr val="bg1"/>
                </a:solidFill>
              </a:rPr>
              <a:t> Community service in north-west England; Team Performance Management,28(1 / 2 ), pp.79-94.doi; 10.1108/TPM-11-2021-0082.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Mohan, M., Scally, R., Reed, J. And </a:t>
            </a:r>
            <a:r>
              <a:rPr lang="en-GB" b="1" dirty="0" err="1">
                <a:solidFill>
                  <a:schemeClr val="bg1"/>
                </a:solidFill>
              </a:rPr>
              <a:t>Cavaropol</a:t>
            </a:r>
            <a:r>
              <a:rPr lang="en-GB" b="1" dirty="0">
                <a:solidFill>
                  <a:schemeClr val="bg1"/>
                </a:solidFill>
              </a:rPr>
              <a:t>, C.(2021) Microsoft teams virtual handover system; </a:t>
            </a:r>
            <a:r>
              <a:rPr lang="en-GB" b="1" dirty="0" err="1">
                <a:solidFill>
                  <a:schemeClr val="bg1"/>
                </a:solidFill>
              </a:rPr>
              <a:t>BJPsych</a:t>
            </a:r>
            <a:r>
              <a:rPr lang="en-GB" b="1" dirty="0">
                <a:solidFill>
                  <a:schemeClr val="bg1"/>
                </a:solidFill>
              </a:rPr>
              <a:t> Open, 7(S1),p.S209.doi;10.1192/bjo.2021.559.</a:t>
            </a:r>
          </a:p>
          <a:p>
            <a:endParaRPr lang="en-GB" b="1" dirty="0">
              <a:solidFill>
                <a:srgbClr val="000000"/>
              </a:solidFill>
            </a:endParaRPr>
          </a:p>
          <a:p>
            <a:endParaRPr lang="en-GB" b="1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01145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Slice</vt:lpstr>
      <vt:lpstr>LCHS4007 Digital Skills and Research  Breuklyne Jeffers-2610527 Claudia Pereira-2605696</vt:lpstr>
      <vt:lpstr>PowerPoint Presentation</vt:lpstr>
      <vt:lpstr>The tool that we have chosen for staff communication and daily updates is Microsoft teams.</vt:lpstr>
      <vt:lpstr>Why is Microsoft Teams suitable for staff communication and daily updates?</vt:lpstr>
      <vt:lpstr>How does this improve efficiency or communication?</vt:lpstr>
      <vt:lpstr>Advantages and limitations of using Microsoft teams </vt:lpstr>
      <vt:lpstr>Recommendations on how ashford can implement these changes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487</cp:revision>
  <dcterms:created xsi:type="dcterms:W3CDTF">2026-09-18T15:30:49Z</dcterms:created>
  <dcterms:modified xsi:type="dcterms:W3CDTF">2026-10-08T16:52:15Z</dcterms:modified>
</cp:coreProperties>
</file>