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70" r:id="rId13"/>
    <p:sldId id="267" r:id="rId14"/>
    <p:sldId id="268" r:id="rId15"/>
    <p:sldId id="269" r:id="rId16"/>
    <p:sldId id="265" r:id="rId17"/>
    <p:sldId id="27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2BC747-CD1A-47AC-90E8-579C8EE8D4CB}" v="5" dt="2025-11-25T19:43:41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dia George (2516475)" userId="0408063b-6088-4b10-a145-eb9644868898" providerId="ADAL" clId="{916FB503-4720-48E6-B969-30A6DB48895C}"/>
    <pc:docChg chg="custSel addSld delSld modSld sldOrd">
      <pc:chgData name="Lydia George (2516475)" userId="0408063b-6088-4b10-a145-eb9644868898" providerId="ADAL" clId="{916FB503-4720-48E6-B969-30A6DB48895C}" dt="2025-11-25T19:46:26.375" v="7525" actId="20577"/>
      <pc:docMkLst>
        <pc:docMk/>
      </pc:docMkLst>
      <pc:sldChg chg="addSp modSp mod setBg">
        <pc:chgData name="Lydia George (2516475)" userId="0408063b-6088-4b10-a145-eb9644868898" providerId="ADAL" clId="{916FB503-4720-48E6-B969-30A6DB48895C}" dt="2025-11-25T08:43:47.225" v="6287" actId="27636"/>
        <pc:sldMkLst>
          <pc:docMk/>
          <pc:sldMk cId="1210769905" sldId="256"/>
        </pc:sldMkLst>
        <pc:spChg chg="mod">
          <ac:chgData name="Lydia George (2516475)" userId="0408063b-6088-4b10-a145-eb9644868898" providerId="ADAL" clId="{916FB503-4720-48E6-B969-30A6DB48895C}" dt="2025-11-24T21:15:08.914" v="6171" actId="26606"/>
          <ac:spMkLst>
            <pc:docMk/>
            <pc:sldMk cId="1210769905" sldId="256"/>
            <ac:spMk id="2" creationId="{1144FA7E-8538-F9E3-AB39-D3A90AA94B0F}"/>
          </ac:spMkLst>
        </pc:spChg>
        <pc:spChg chg="mod">
          <ac:chgData name="Lydia George (2516475)" userId="0408063b-6088-4b10-a145-eb9644868898" providerId="ADAL" clId="{916FB503-4720-48E6-B969-30A6DB48895C}" dt="2025-11-25T08:43:47.225" v="6287" actId="27636"/>
          <ac:spMkLst>
            <pc:docMk/>
            <pc:sldMk cId="1210769905" sldId="256"/>
            <ac:spMk id="3" creationId="{96A88A42-9352-099C-E7D6-3581F706ADDD}"/>
          </ac:spMkLst>
        </pc:spChg>
        <pc:spChg chg="add">
          <ac:chgData name="Lydia George (2516475)" userId="0408063b-6088-4b10-a145-eb9644868898" providerId="ADAL" clId="{916FB503-4720-48E6-B969-30A6DB48895C}" dt="2025-11-24T21:15:08.914" v="6171" actId="26606"/>
          <ac:spMkLst>
            <pc:docMk/>
            <pc:sldMk cId="1210769905" sldId="256"/>
            <ac:spMk id="8" creationId="{A8DB9CD9-59B1-4D73-BC4C-98796A48EF9B}"/>
          </ac:spMkLst>
        </pc:spChg>
        <pc:spChg chg="add">
          <ac:chgData name="Lydia George (2516475)" userId="0408063b-6088-4b10-a145-eb9644868898" providerId="ADAL" clId="{916FB503-4720-48E6-B969-30A6DB48895C}" dt="2025-11-24T21:15:08.914" v="6171" actId="26606"/>
          <ac:spMkLst>
            <pc:docMk/>
            <pc:sldMk cId="1210769905" sldId="256"/>
            <ac:spMk id="10" creationId="{8874A6A9-41FF-4E33-AFA8-F9F81436A59E}"/>
          </ac:spMkLst>
        </pc:spChg>
        <pc:grpChg chg="add">
          <ac:chgData name="Lydia George (2516475)" userId="0408063b-6088-4b10-a145-eb9644868898" providerId="ADAL" clId="{916FB503-4720-48E6-B969-30A6DB48895C}" dt="2025-11-24T21:15:08.914" v="6171" actId="26606"/>
          <ac:grpSpMkLst>
            <pc:docMk/>
            <pc:sldMk cId="1210769905" sldId="256"/>
            <ac:grpSpMk id="12" creationId="{721D730E-1F97-4071-B143-B05E6D2599BC}"/>
          </ac:grpSpMkLst>
        </pc:grpChg>
      </pc:sldChg>
      <pc:sldChg chg="addSp modSp mod setBg">
        <pc:chgData name="Lydia George (2516475)" userId="0408063b-6088-4b10-a145-eb9644868898" providerId="ADAL" clId="{916FB503-4720-48E6-B969-30A6DB48895C}" dt="2025-11-25T19:40:55.477" v="7405" actId="255"/>
        <pc:sldMkLst>
          <pc:docMk/>
          <pc:sldMk cId="271157614" sldId="259"/>
        </pc:sldMkLst>
        <pc:spChg chg="mod">
          <ac:chgData name="Lydia George (2516475)" userId="0408063b-6088-4b10-a145-eb9644868898" providerId="ADAL" clId="{916FB503-4720-48E6-B969-30A6DB48895C}" dt="2025-11-24T21:15:44.484" v="6172" actId="26606"/>
          <ac:spMkLst>
            <pc:docMk/>
            <pc:sldMk cId="271157614" sldId="259"/>
            <ac:spMk id="2" creationId="{672DD730-F7AA-DB33-E23C-62A5F005F7EE}"/>
          </ac:spMkLst>
        </pc:spChg>
        <pc:spChg chg="mod">
          <ac:chgData name="Lydia George (2516475)" userId="0408063b-6088-4b10-a145-eb9644868898" providerId="ADAL" clId="{916FB503-4720-48E6-B969-30A6DB48895C}" dt="2025-11-25T19:40:55.477" v="7405" actId="255"/>
          <ac:spMkLst>
            <pc:docMk/>
            <pc:sldMk cId="271157614" sldId="259"/>
            <ac:spMk id="3" creationId="{EBA7698B-0D2C-7E64-4E6B-7273AD81676A}"/>
          </ac:spMkLst>
        </pc:spChg>
        <pc:spChg chg="add">
          <ac:chgData name="Lydia George (2516475)" userId="0408063b-6088-4b10-a145-eb9644868898" providerId="ADAL" clId="{916FB503-4720-48E6-B969-30A6DB48895C}" dt="2025-11-24T21:15:44.484" v="6172" actId="26606"/>
          <ac:spMkLst>
            <pc:docMk/>
            <pc:sldMk cId="271157614" sldId="259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5:44.484" v="6172" actId="26606"/>
          <ac:spMkLst>
            <pc:docMk/>
            <pc:sldMk cId="271157614" sldId="259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5:44.484" v="6172" actId="26606"/>
          <ac:grpSpMkLst>
            <pc:docMk/>
            <pc:sldMk cId="271157614" sldId="259"/>
            <ac:grpSpMk id="12" creationId="{DAA26DFA-AAB2-4973-9C17-16D587C7B198}"/>
          </ac:grpSpMkLst>
        </pc:grpChg>
      </pc:sldChg>
      <pc:sldChg chg="addSp modSp mod setBg">
        <pc:chgData name="Lydia George (2516475)" userId="0408063b-6088-4b10-a145-eb9644868898" providerId="ADAL" clId="{916FB503-4720-48E6-B969-30A6DB48895C}" dt="2025-11-24T21:15:52.728" v="6173" actId="26606"/>
        <pc:sldMkLst>
          <pc:docMk/>
          <pc:sldMk cId="3877287666" sldId="260"/>
        </pc:sldMkLst>
        <pc:spChg chg="mod">
          <ac:chgData name="Lydia George (2516475)" userId="0408063b-6088-4b10-a145-eb9644868898" providerId="ADAL" clId="{916FB503-4720-48E6-B969-30A6DB48895C}" dt="2025-11-24T21:15:52.728" v="6173" actId="26606"/>
          <ac:spMkLst>
            <pc:docMk/>
            <pc:sldMk cId="3877287666" sldId="260"/>
            <ac:spMk id="2" creationId="{283E5CF1-F1D8-35AA-9D6F-92531A1AEE99}"/>
          </ac:spMkLst>
        </pc:spChg>
        <pc:spChg chg="mod">
          <ac:chgData name="Lydia George (2516475)" userId="0408063b-6088-4b10-a145-eb9644868898" providerId="ADAL" clId="{916FB503-4720-48E6-B969-30A6DB48895C}" dt="2025-11-24T21:15:52.728" v="6173" actId="26606"/>
          <ac:spMkLst>
            <pc:docMk/>
            <pc:sldMk cId="3877287666" sldId="260"/>
            <ac:spMk id="3" creationId="{10F8C630-99F1-671B-838E-98E5D974045F}"/>
          </ac:spMkLst>
        </pc:spChg>
        <pc:spChg chg="add">
          <ac:chgData name="Lydia George (2516475)" userId="0408063b-6088-4b10-a145-eb9644868898" providerId="ADAL" clId="{916FB503-4720-48E6-B969-30A6DB48895C}" dt="2025-11-24T21:15:52.728" v="6173" actId="26606"/>
          <ac:spMkLst>
            <pc:docMk/>
            <pc:sldMk cId="3877287666" sldId="260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5:52.728" v="6173" actId="26606"/>
          <ac:spMkLst>
            <pc:docMk/>
            <pc:sldMk cId="3877287666" sldId="260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5:52.728" v="6173" actId="26606"/>
          <ac:grpSpMkLst>
            <pc:docMk/>
            <pc:sldMk cId="3877287666" sldId="260"/>
            <ac:grpSpMk id="12" creationId="{DAA26DFA-AAB2-4973-9C17-16D587C7B198}"/>
          </ac:grpSpMkLst>
        </pc:grpChg>
      </pc:sldChg>
      <pc:sldChg chg="addSp modSp mod setBg">
        <pc:chgData name="Lydia George (2516475)" userId="0408063b-6088-4b10-a145-eb9644868898" providerId="ADAL" clId="{916FB503-4720-48E6-B969-30A6DB48895C}" dt="2025-11-25T19:40:21.715" v="7404" actId="255"/>
        <pc:sldMkLst>
          <pc:docMk/>
          <pc:sldMk cId="1069853003" sldId="261"/>
        </pc:sldMkLst>
        <pc:spChg chg="mod">
          <ac:chgData name="Lydia George (2516475)" userId="0408063b-6088-4b10-a145-eb9644868898" providerId="ADAL" clId="{916FB503-4720-48E6-B969-30A6DB48895C}" dt="2025-11-24T21:15:58.218" v="6174" actId="26606"/>
          <ac:spMkLst>
            <pc:docMk/>
            <pc:sldMk cId="1069853003" sldId="261"/>
            <ac:spMk id="2" creationId="{4805B10D-C514-411E-4184-4120CC601677}"/>
          </ac:spMkLst>
        </pc:spChg>
        <pc:spChg chg="mod">
          <ac:chgData name="Lydia George (2516475)" userId="0408063b-6088-4b10-a145-eb9644868898" providerId="ADAL" clId="{916FB503-4720-48E6-B969-30A6DB48895C}" dt="2025-11-25T19:40:21.715" v="7404" actId="255"/>
          <ac:spMkLst>
            <pc:docMk/>
            <pc:sldMk cId="1069853003" sldId="261"/>
            <ac:spMk id="3" creationId="{63BC779F-5281-49CD-63B4-564808CF7A17}"/>
          </ac:spMkLst>
        </pc:spChg>
        <pc:spChg chg="add">
          <ac:chgData name="Lydia George (2516475)" userId="0408063b-6088-4b10-a145-eb9644868898" providerId="ADAL" clId="{916FB503-4720-48E6-B969-30A6DB48895C}" dt="2025-11-24T21:15:58.218" v="6174" actId="26606"/>
          <ac:spMkLst>
            <pc:docMk/>
            <pc:sldMk cId="1069853003" sldId="261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5:58.218" v="6174" actId="26606"/>
          <ac:spMkLst>
            <pc:docMk/>
            <pc:sldMk cId="1069853003" sldId="261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5:58.218" v="6174" actId="26606"/>
          <ac:grpSpMkLst>
            <pc:docMk/>
            <pc:sldMk cId="1069853003" sldId="261"/>
            <ac:grpSpMk id="12" creationId="{DAA26DFA-AAB2-4973-9C17-16D587C7B198}"/>
          </ac:grpSpMkLst>
        </pc:grpChg>
      </pc:sldChg>
      <pc:sldChg chg="addSp modSp mod setBg">
        <pc:chgData name="Lydia George (2516475)" userId="0408063b-6088-4b10-a145-eb9644868898" providerId="ADAL" clId="{916FB503-4720-48E6-B969-30A6DB48895C}" dt="2025-11-25T19:40:06.493" v="7403" actId="27636"/>
        <pc:sldMkLst>
          <pc:docMk/>
          <pc:sldMk cId="1288048287" sldId="262"/>
        </pc:sldMkLst>
        <pc:spChg chg="mod">
          <ac:chgData name="Lydia George (2516475)" userId="0408063b-6088-4b10-a145-eb9644868898" providerId="ADAL" clId="{916FB503-4720-48E6-B969-30A6DB48895C}" dt="2025-11-24T21:16:05.967" v="6175" actId="26606"/>
          <ac:spMkLst>
            <pc:docMk/>
            <pc:sldMk cId="1288048287" sldId="262"/>
            <ac:spMk id="2" creationId="{89FA6CBF-2FC2-9F6B-955A-07ACBD45B8B0}"/>
          </ac:spMkLst>
        </pc:spChg>
        <pc:spChg chg="mod">
          <ac:chgData name="Lydia George (2516475)" userId="0408063b-6088-4b10-a145-eb9644868898" providerId="ADAL" clId="{916FB503-4720-48E6-B969-30A6DB48895C}" dt="2025-11-25T19:40:06.493" v="7403" actId="27636"/>
          <ac:spMkLst>
            <pc:docMk/>
            <pc:sldMk cId="1288048287" sldId="262"/>
            <ac:spMk id="3" creationId="{D771D859-2CA8-30B2-7845-22103031F1EE}"/>
          </ac:spMkLst>
        </pc:spChg>
        <pc:spChg chg="add">
          <ac:chgData name="Lydia George (2516475)" userId="0408063b-6088-4b10-a145-eb9644868898" providerId="ADAL" clId="{916FB503-4720-48E6-B969-30A6DB48895C}" dt="2025-11-24T21:16:05.967" v="6175" actId="26606"/>
          <ac:spMkLst>
            <pc:docMk/>
            <pc:sldMk cId="1288048287" sldId="262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05.967" v="6175" actId="26606"/>
          <ac:spMkLst>
            <pc:docMk/>
            <pc:sldMk cId="1288048287" sldId="262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05.967" v="6175" actId="26606"/>
          <ac:grpSpMkLst>
            <pc:docMk/>
            <pc:sldMk cId="1288048287" sldId="262"/>
            <ac:grpSpMk id="12" creationId="{DAA26DFA-AAB2-4973-9C17-16D587C7B198}"/>
          </ac:grpSpMkLst>
        </pc:grpChg>
      </pc:sldChg>
      <pc:sldChg chg="addSp modSp mod setBg">
        <pc:chgData name="Lydia George (2516475)" userId="0408063b-6088-4b10-a145-eb9644868898" providerId="ADAL" clId="{916FB503-4720-48E6-B969-30A6DB48895C}" dt="2025-11-25T19:39:53.897" v="7401" actId="255"/>
        <pc:sldMkLst>
          <pc:docMk/>
          <pc:sldMk cId="117795141" sldId="263"/>
        </pc:sldMkLst>
        <pc:spChg chg="mod">
          <ac:chgData name="Lydia George (2516475)" userId="0408063b-6088-4b10-a145-eb9644868898" providerId="ADAL" clId="{916FB503-4720-48E6-B969-30A6DB48895C}" dt="2025-11-24T21:16:10.943" v="6176" actId="26606"/>
          <ac:spMkLst>
            <pc:docMk/>
            <pc:sldMk cId="117795141" sldId="263"/>
            <ac:spMk id="2" creationId="{F7548B7D-7106-8CF8-DCC6-5C688EA50DA2}"/>
          </ac:spMkLst>
        </pc:spChg>
        <pc:spChg chg="mod">
          <ac:chgData name="Lydia George (2516475)" userId="0408063b-6088-4b10-a145-eb9644868898" providerId="ADAL" clId="{916FB503-4720-48E6-B969-30A6DB48895C}" dt="2025-11-25T19:39:53.897" v="7401" actId="255"/>
          <ac:spMkLst>
            <pc:docMk/>
            <pc:sldMk cId="117795141" sldId="263"/>
            <ac:spMk id="3" creationId="{A604B6BF-F789-E1A7-49FF-A3EE418B5B3A}"/>
          </ac:spMkLst>
        </pc:spChg>
        <pc:spChg chg="add">
          <ac:chgData name="Lydia George (2516475)" userId="0408063b-6088-4b10-a145-eb9644868898" providerId="ADAL" clId="{916FB503-4720-48E6-B969-30A6DB48895C}" dt="2025-11-24T21:16:10.943" v="6176" actId="26606"/>
          <ac:spMkLst>
            <pc:docMk/>
            <pc:sldMk cId="117795141" sldId="263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10.943" v="6176" actId="26606"/>
          <ac:spMkLst>
            <pc:docMk/>
            <pc:sldMk cId="117795141" sldId="263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10.943" v="6176" actId="26606"/>
          <ac:grpSpMkLst>
            <pc:docMk/>
            <pc:sldMk cId="117795141" sldId="263"/>
            <ac:grpSpMk id="12" creationId="{DAA26DFA-AAB2-4973-9C17-16D587C7B198}"/>
          </ac:grpSpMkLst>
        </pc:grpChg>
      </pc:sldChg>
      <pc:sldChg chg="addSp modSp new mod setBg">
        <pc:chgData name="Lydia George (2516475)" userId="0408063b-6088-4b10-a145-eb9644868898" providerId="ADAL" clId="{916FB503-4720-48E6-B969-30A6DB48895C}" dt="2025-11-25T19:39:41.420" v="7400" actId="255"/>
        <pc:sldMkLst>
          <pc:docMk/>
          <pc:sldMk cId="886020357" sldId="264"/>
        </pc:sldMkLst>
        <pc:spChg chg="mod">
          <ac:chgData name="Lydia George (2516475)" userId="0408063b-6088-4b10-a145-eb9644868898" providerId="ADAL" clId="{916FB503-4720-48E6-B969-30A6DB48895C}" dt="2025-11-24T21:16:22.691" v="6177" actId="26606"/>
          <ac:spMkLst>
            <pc:docMk/>
            <pc:sldMk cId="886020357" sldId="264"/>
            <ac:spMk id="2" creationId="{ED731872-3B06-0F18-172B-5009EE3785CA}"/>
          </ac:spMkLst>
        </pc:spChg>
        <pc:spChg chg="mod">
          <ac:chgData name="Lydia George (2516475)" userId="0408063b-6088-4b10-a145-eb9644868898" providerId="ADAL" clId="{916FB503-4720-48E6-B969-30A6DB48895C}" dt="2025-11-25T19:39:41.420" v="7400" actId="255"/>
          <ac:spMkLst>
            <pc:docMk/>
            <pc:sldMk cId="886020357" sldId="264"/>
            <ac:spMk id="3" creationId="{13AD583A-7303-4CDF-2076-1E57261DF322}"/>
          </ac:spMkLst>
        </pc:spChg>
        <pc:spChg chg="add">
          <ac:chgData name="Lydia George (2516475)" userId="0408063b-6088-4b10-a145-eb9644868898" providerId="ADAL" clId="{916FB503-4720-48E6-B969-30A6DB48895C}" dt="2025-11-24T21:16:22.691" v="6177" actId="26606"/>
          <ac:spMkLst>
            <pc:docMk/>
            <pc:sldMk cId="886020357" sldId="264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22.691" v="6177" actId="26606"/>
          <ac:spMkLst>
            <pc:docMk/>
            <pc:sldMk cId="886020357" sldId="264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22.691" v="6177" actId="26606"/>
          <ac:grpSpMkLst>
            <pc:docMk/>
            <pc:sldMk cId="886020357" sldId="264"/>
            <ac:grpSpMk id="12" creationId="{DAA26DFA-AAB2-4973-9C17-16D587C7B198}"/>
          </ac:grpSpMkLst>
        </pc:grpChg>
      </pc:sldChg>
      <pc:sldChg chg="addSp delSp modSp new mod ord setBg">
        <pc:chgData name="Lydia George (2516475)" userId="0408063b-6088-4b10-a145-eb9644868898" providerId="ADAL" clId="{916FB503-4720-48E6-B969-30A6DB48895C}" dt="2025-11-24T21:17:16.656" v="6184" actId="255"/>
        <pc:sldMkLst>
          <pc:docMk/>
          <pc:sldMk cId="1362208389" sldId="265"/>
        </pc:sldMkLst>
        <pc:spChg chg="mod">
          <ac:chgData name="Lydia George (2516475)" userId="0408063b-6088-4b10-a145-eb9644868898" providerId="ADAL" clId="{916FB503-4720-48E6-B969-30A6DB48895C}" dt="2025-11-24T21:17:16.656" v="6184" actId="255"/>
          <ac:spMkLst>
            <pc:docMk/>
            <pc:sldMk cId="1362208389" sldId="265"/>
            <ac:spMk id="2" creationId="{F2548778-F0B9-8056-D3EF-5ECABF878C63}"/>
          </ac:spMkLst>
        </pc:spChg>
        <pc:spChg chg="add">
          <ac:chgData name="Lydia George (2516475)" userId="0408063b-6088-4b10-a145-eb9644868898" providerId="ADAL" clId="{916FB503-4720-48E6-B969-30A6DB48895C}" dt="2025-11-24T21:17:06.112" v="6183" actId="26606"/>
          <ac:spMkLst>
            <pc:docMk/>
            <pc:sldMk cId="1362208389" sldId="265"/>
            <ac:spMk id="9" creationId="{BEBFA723-5A7B-472D-ABD7-1526B8D3A38B}"/>
          </ac:spMkLst>
        </pc:spChg>
        <pc:spChg chg="add">
          <ac:chgData name="Lydia George (2516475)" userId="0408063b-6088-4b10-a145-eb9644868898" providerId="ADAL" clId="{916FB503-4720-48E6-B969-30A6DB48895C}" dt="2025-11-24T21:17:06.112" v="6183" actId="26606"/>
          <ac:spMkLst>
            <pc:docMk/>
            <pc:sldMk cId="1362208389" sldId="265"/>
            <ac:spMk id="11" creationId="{A6B27065-399A-4CF7-BF70-CF79B9848FC1}"/>
          </ac:spMkLst>
        </pc:spChg>
        <pc:grpChg chg="add">
          <ac:chgData name="Lydia George (2516475)" userId="0408063b-6088-4b10-a145-eb9644868898" providerId="ADAL" clId="{916FB503-4720-48E6-B969-30A6DB48895C}" dt="2025-11-24T21:17:06.112" v="6183" actId="26606"/>
          <ac:grpSpMkLst>
            <pc:docMk/>
            <pc:sldMk cId="1362208389" sldId="265"/>
            <ac:grpSpMk id="13" creationId="{CF22986C-DDF7-4109-9D6A-006800D6B041}"/>
          </ac:grpSpMkLst>
        </pc:grpChg>
        <pc:picChg chg="add mod">
          <ac:chgData name="Lydia George (2516475)" userId="0408063b-6088-4b10-a145-eb9644868898" providerId="ADAL" clId="{916FB503-4720-48E6-B969-30A6DB48895C}" dt="2025-11-24T21:17:06.112" v="6183" actId="26606"/>
          <ac:picMkLst>
            <pc:docMk/>
            <pc:sldMk cId="1362208389" sldId="265"/>
            <ac:picMk id="4" creationId="{4F8AD94E-177E-06C9-0BFB-954D506AF5B4}"/>
          </ac:picMkLst>
        </pc:picChg>
      </pc:sldChg>
      <pc:sldChg chg="addSp modSp new mod setBg">
        <pc:chgData name="Lydia George (2516475)" userId="0408063b-6088-4b10-a145-eb9644868898" providerId="ADAL" clId="{916FB503-4720-48E6-B969-30A6DB48895C}" dt="2025-11-25T19:39:20.601" v="7399" actId="255"/>
        <pc:sldMkLst>
          <pc:docMk/>
          <pc:sldMk cId="3445503780" sldId="266"/>
        </pc:sldMkLst>
        <pc:spChg chg="mod">
          <ac:chgData name="Lydia George (2516475)" userId="0408063b-6088-4b10-a145-eb9644868898" providerId="ADAL" clId="{916FB503-4720-48E6-B969-30A6DB48895C}" dt="2025-11-24T21:16:27.825" v="6178" actId="26606"/>
          <ac:spMkLst>
            <pc:docMk/>
            <pc:sldMk cId="3445503780" sldId="266"/>
            <ac:spMk id="2" creationId="{62268FAB-D90B-866C-BB07-2CED49D2FC46}"/>
          </ac:spMkLst>
        </pc:spChg>
        <pc:spChg chg="mod">
          <ac:chgData name="Lydia George (2516475)" userId="0408063b-6088-4b10-a145-eb9644868898" providerId="ADAL" clId="{916FB503-4720-48E6-B969-30A6DB48895C}" dt="2025-11-25T19:39:20.601" v="7399" actId="255"/>
          <ac:spMkLst>
            <pc:docMk/>
            <pc:sldMk cId="3445503780" sldId="266"/>
            <ac:spMk id="3" creationId="{1E2FF010-2D09-F85C-A82B-C630DBEE2022}"/>
          </ac:spMkLst>
        </pc:spChg>
        <pc:spChg chg="add">
          <ac:chgData name="Lydia George (2516475)" userId="0408063b-6088-4b10-a145-eb9644868898" providerId="ADAL" clId="{916FB503-4720-48E6-B969-30A6DB48895C}" dt="2025-11-24T21:16:27.825" v="6178" actId="26606"/>
          <ac:spMkLst>
            <pc:docMk/>
            <pc:sldMk cId="3445503780" sldId="266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27.825" v="6178" actId="26606"/>
          <ac:spMkLst>
            <pc:docMk/>
            <pc:sldMk cId="3445503780" sldId="266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27.825" v="6178" actId="26606"/>
          <ac:grpSpMkLst>
            <pc:docMk/>
            <pc:sldMk cId="3445503780" sldId="266"/>
            <ac:grpSpMk id="12" creationId="{DAA26DFA-AAB2-4973-9C17-16D587C7B198}"/>
          </ac:grpSpMkLst>
        </pc:grpChg>
      </pc:sldChg>
      <pc:sldChg chg="addSp modSp new mod setBg">
        <pc:chgData name="Lydia George (2516475)" userId="0408063b-6088-4b10-a145-eb9644868898" providerId="ADAL" clId="{916FB503-4720-48E6-B969-30A6DB48895C}" dt="2025-11-25T19:46:26.375" v="7525" actId="20577"/>
        <pc:sldMkLst>
          <pc:docMk/>
          <pc:sldMk cId="4230905720" sldId="267"/>
        </pc:sldMkLst>
        <pc:spChg chg="mod">
          <ac:chgData name="Lydia George (2516475)" userId="0408063b-6088-4b10-a145-eb9644868898" providerId="ADAL" clId="{916FB503-4720-48E6-B969-30A6DB48895C}" dt="2025-11-24T21:16:36.580" v="6180" actId="26606"/>
          <ac:spMkLst>
            <pc:docMk/>
            <pc:sldMk cId="4230905720" sldId="267"/>
            <ac:spMk id="2" creationId="{A13EF850-522B-D6EC-AA57-6D87D93ED0E7}"/>
          </ac:spMkLst>
        </pc:spChg>
        <pc:spChg chg="mod">
          <ac:chgData name="Lydia George (2516475)" userId="0408063b-6088-4b10-a145-eb9644868898" providerId="ADAL" clId="{916FB503-4720-48E6-B969-30A6DB48895C}" dt="2025-11-25T19:46:26.375" v="7525" actId="20577"/>
          <ac:spMkLst>
            <pc:docMk/>
            <pc:sldMk cId="4230905720" sldId="267"/>
            <ac:spMk id="3" creationId="{3F21E1E7-46AC-0F48-9517-B916034C4077}"/>
          </ac:spMkLst>
        </pc:spChg>
        <pc:spChg chg="add">
          <ac:chgData name="Lydia George (2516475)" userId="0408063b-6088-4b10-a145-eb9644868898" providerId="ADAL" clId="{916FB503-4720-48E6-B969-30A6DB48895C}" dt="2025-11-24T21:16:36.580" v="6180" actId="26606"/>
          <ac:spMkLst>
            <pc:docMk/>
            <pc:sldMk cId="4230905720" sldId="267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36.580" v="6180" actId="26606"/>
          <ac:spMkLst>
            <pc:docMk/>
            <pc:sldMk cId="4230905720" sldId="267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36.580" v="6180" actId="26606"/>
          <ac:grpSpMkLst>
            <pc:docMk/>
            <pc:sldMk cId="4230905720" sldId="267"/>
            <ac:grpSpMk id="12" creationId="{DAA26DFA-AAB2-4973-9C17-16D587C7B198}"/>
          </ac:grpSpMkLst>
        </pc:grpChg>
      </pc:sldChg>
      <pc:sldChg chg="addSp modSp new mod setBg">
        <pc:chgData name="Lydia George (2516475)" userId="0408063b-6088-4b10-a145-eb9644868898" providerId="ADAL" clId="{916FB503-4720-48E6-B969-30A6DB48895C}" dt="2025-11-25T19:41:31.082" v="7407" actId="255"/>
        <pc:sldMkLst>
          <pc:docMk/>
          <pc:sldMk cId="2827490376" sldId="268"/>
        </pc:sldMkLst>
        <pc:spChg chg="mod">
          <ac:chgData name="Lydia George (2516475)" userId="0408063b-6088-4b10-a145-eb9644868898" providerId="ADAL" clId="{916FB503-4720-48E6-B969-30A6DB48895C}" dt="2025-11-24T21:16:46.534" v="6181" actId="26606"/>
          <ac:spMkLst>
            <pc:docMk/>
            <pc:sldMk cId="2827490376" sldId="268"/>
            <ac:spMk id="2" creationId="{2A576C69-48DF-8728-4599-9CA698C150A2}"/>
          </ac:spMkLst>
        </pc:spChg>
        <pc:spChg chg="mod">
          <ac:chgData name="Lydia George (2516475)" userId="0408063b-6088-4b10-a145-eb9644868898" providerId="ADAL" clId="{916FB503-4720-48E6-B969-30A6DB48895C}" dt="2025-11-25T19:41:31.082" v="7407" actId="255"/>
          <ac:spMkLst>
            <pc:docMk/>
            <pc:sldMk cId="2827490376" sldId="268"/>
            <ac:spMk id="3" creationId="{630465D3-4E62-252A-F6C7-C20611059E3C}"/>
          </ac:spMkLst>
        </pc:spChg>
        <pc:spChg chg="add">
          <ac:chgData name="Lydia George (2516475)" userId="0408063b-6088-4b10-a145-eb9644868898" providerId="ADAL" clId="{916FB503-4720-48E6-B969-30A6DB48895C}" dt="2025-11-24T21:16:46.534" v="6181" actId="26606"/>
          <ac:spMkLst>
            <pc:docMk/>
            <pc:sldMk cId="2827490376" sldId="268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46.534" v="6181" actId="26606"/>
          <ac:spMkLst>
            <pc:docMk/>
            <pc:sldMk cId="2827490376" sldId="268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46.534" v="6181" actId="26606"/>
          <ac:grpSpMkLst>
            <pc:docMk/>
            <pc:sldMk cId="2827490376" sldId="268"/>
            <ac:grpSpMk id="12" creationId="{DAA26DFA-AAB2-4973-9C17-16D587C7B198}"/>
          </ac:grpSpMkLst>
        </pc:grpChg>
      </pc:sldChg>
      <pc:sldChg chg="addSp modSp new mod setBg">
        <pc:chgData name="Lydia George (2516475)" userId="0408063b-6088-4b10-a145-eb9644868898" providerId="ADAL" clId="{916FB503-4720-48E6-B969-30A6DB48895C}" dt="2025-11-25T19:41:41.857" v="7408" actId="255"/>
        <pc:sldMkLst>
          <pc:docMk/>
          <pc:sldMk cId="3356850199" sldId="269"/>
        </pc:sldMkLst>
        <pc:spChg chg="mod">
          <ac:chgData name="Lydia George (2516475)" userId="0408063b-6088-4b10-a145-eb9644868898" providerId="ADAL" clId="{916FB503-4720-48E6-B969-30A6DB48895C}" dt="2025-11-24T21:16:52.343" v="6182" actId="26606"/>
          <ac:spMkLst>
            <pc:docMk/>
            <pc:sldMk cId="3356850199" sldId="269"/>
            <ac:spMk id="2" creationId="{DC7BC2D2-3931-DF3F-7761-4A6C7E5A431C}"/>
          </ac:spMkLst>
        </pc:spChg>
        <pc:spChg chg="mod">
          <ac:chgData name="Lydia George (2516475)" userId="0408063b-6088-4b10-a145-eb9644868898" providerId="ADAL" clId="{916FB503-4720-48E6-B969-30A6DB48895C}" dt="2025-11-25T19:41:41.857" v="7408" actId="255"/>
          <ac:spMkLst>
            <pc:docMk/>
            <pc:sldMk cId="3356850199" sldId="269"/>
            <ac:spMk id="3" creationId="{C1D6928E-A576-A811-0300-FA051CAFA1B1}"/>
          </ac:spMkLst>
        </pc:spChg>
        <pc:spChg chg="add">
          <ac:chgData name="Lydia George (2516475)" userId="0408063b-6088-4b10-a145-eb9644868898" providerId="ADAL" clId="{916FB503-4720-48E6-B969-30A6DB48895C}" dt="2025-11-24T21:16:52.343" v="6182" actId="26606"/>
          <ac:spMkLst>
            <pc:docMk/>
            <pc:sldMk cId="3356850199" sldId="269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52.343" v="6182" actId="26606"/>
          <ac:spMkLst>
            <pc:docMk/>
            <pc:sldMk cId="3356850199" sldId="269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52.343" v="6182" actId="26606"/>
          <ac:grpSpMkLst>
            <pc:docMk/>
            <pc:sldMk cId="3356850199" sldId="269"/>
            <ac:grpSpMk id="12" creationId="{DAA26DFA-AAB2-4973-9C17-16D587C7B198}"/>
          </ac:grpSpMkLst>
        </pc:grpChg>
      </pc:sldChg>
      <pc:sldChg chg="addSp delSp modSp new mod setBg">
        <pc:chgData name="Lydia George (2516475)" userId="0408063b-6088-4b10-a145-eb9644868898" providerId="ADAL" clId="{916FB503-4720-48E6-B969-30A6DB48895C}" dt="2025-11-25T19:39:05.383" v="7398" actId="255"/>
        <pc:sldMkLst>
          <pc:docMk/>
          <pc:sldMk cId="3885091578" sldId="270"/>
        </pc:sldMkLst>
        <pc:spChg chg="mod">
          <ac:chgData name="Lydia George (2516475)" userId="0408063b-6088-4b10-a145-eb9644868898" providerId="ADAL" clId="{916FB503-4720-48E6-B969-30A6DB48895C}" dt="2025-11-24T21:16:32.193" v="6179" actId="26606"/>
          <ac:spMkLst>
            <pc:docMk/>
            <pc:sldMk cId="3885091578" sldId="270"/>
            <ac:spMk id="2" creationId="{DCE709AA-1036-C7EB-4EA1-DF9F7117A801}"/>
          </ac:spMkLst>
        </pc:spChg>
        <pc:spChg chg="mod">
          <ac:chgData name="Lydia George (2516475)" userId="0408063b-6088-4b10-a145-eb9644868898" providerId="ADAL" clId="{916FB503-4720-48E6-B969-30A6DB48895C}" dt="2025-11-25T19:39:05.383" v="7398" actId="255"/>
          <ac:spMkLst>
            <pc:docMk/>
            <pc:sldMk cId="3885091578" sldId="270"/>
            <ac:spMk id="3" creationId="{F2A3B545-E4A9-DC4D-903D-91D9B9318083}"/>
          </ac:spMkLst>
        </pc:spChg>
        <pc:spChg chg="add mod">
          <ac:chgData name="Lydia George (2516475)" userId="0408063b-6088-4b10-a145-eb9644868898" providerId="ADAL" clId="{916FB503-4720-48E6-B969-30A6DB48895C}" dt="2025-11-25T19:13:27.512" v="6951" actId="21"/>
          <ac:spMkLst>
            <pc:docMk/>
            <pc:sldMk cId="3885091578" sldId="270"/>
            <ac:spMk id="4" creationId="{7AC66C6D-6705-6A6C-3975-FF7D43869BE9}"/>
          </ac:spMkLst>
        </pc:spChg>
        <pc:spChg chg="add del mod">
          <ac:chgData name="Lydia George (2516475)" userId="0408063b-6088-4b10-a145-eb9644868898" providerId="ADAL" clId="{916FB503-4720-48E6-B969-30A6DB48895C}" dt="2025-11-25T19:13:22.379" v="6950" actId="21"/>
          <ac:spMkLst>
            <pc:docMk/>
            <pc:sldMk cId="3885091578" sldId="270"/>
            <ac:spMk id="5" creationId="{4422E66D-3275-84C3-C3AB-D00EE622BD02}"/>
          </ac:spMkLst>
        </pc:spChg>
        <pc:spChg chg="add">
          <ac:chgData name="Lydia George (2516475)" userId="0408063b-6088-4b10-a145-eb9644868898" providerId="ADAL" clId="{916FB503-4720-48E6-B969-30A6DB48895C}" dt="2025-11-24T21:16:32.193" v="6179" actId="26606"/>
          <ac:spMkLst>
            <pc:docMk/>
            <pc:sldMk cId="3885091578" sldId="270"/>
            <ac:spMk id="8" creationId="{18873D23-2DCF-4B31-A009-95721C06E8E1}"/>
          </ac:spMkLst>
        </pc:spChg>
        <pc:spChg chg="add">
          <ac:chgData name="Lydia George (2516475)" userId="0408063b-6088-4b10-a145-eb9644868898" providerId="ADAL" clId="{916FB503-4720-48E6-B969-30A6DB48895C}" dt="2025-11-24T21:16:32.193" v="6179" actId="26606"/>
          <ac:spMkLst>
            <pc:docMk/>
            <pc:sldMk cId="3885091578" sldId="270"/>
            <ac:spMk id="10" creationId="{C13EF075-D4EF-4929-ADBC-91B27DA19955}"/>
          </ac:spMkLst>
        </pc:spChg>
        <pc:grpChg chg="add">
          <ac:chgData name="Lydia George (2516475)" userId="0408063b-6088-4b10-a145-eb9644868898" providerId="ADAL" clId="{916FB503-4720-48E6-B969-30A6DB48895C}" dt="2025-11-24T21:16:32.193" v="6179" actId="26606"/>
          <ac:grpSpMkLst>
            <pc:docMk/>
            <pc:sldMk cId="3885091578" sldId="270"/>
            <ac:grpSpMk id="12" creationId="{DAA26DFA-AAB2-4973-9C17-16D587C7B198}"/>
          </ac:grpSpMkLst>
        </pc:grpChg>
      </pc:sldChg>
      <pc:sldChg chg="new del">
        <pc:chgData name="Lydia George (2516475)" userId="0408063b-6088-4b10-a145-eb9644868898" providerId="ADAL" clId="{916FB503-4720-48E6-B969-30A6DB48895C}" dt="2025-11-24T17:18:45.811" v="5461" actId="2696"/>
        <pc:sldMkLst>
          <pc:docMk/>
          <pc:sldMk cId="4224847933" sldId="270"/>
        </pc:sldMkLst>
      </pc:sldChg>
      <pc:sldChg chg="modSp new mod">
        <pc:chgData name="Lydia George (2516475)" userId="0408063b-6088-4b10-a145-eb9644868898" providerId="ADAL" clId="{916FB503-4720-48E6-B969-30A6DB48895C}" dt="2025-11-25T19:45:33.476" v="7510" actId="20577"/>
        <pc:sldMkLst>
          <pc:docMk/>
          <pc:sldMk cId="145671840" sldId="271"/>
        </pc:sldMkLst>
        <pc:spChg chg="mod">
          <ac:chgData name="Lydia George (2516475)" userId="0408063b-6088-4b10-a145-eb9644868898" providerId="ADAL" clId="{916FB503-4720-48E6-B969-30A6DB48895C}" dt="2025-11-25T19:42:25.541" v="7449" actId="20577"/>
          <ac:spMkLst>
            <pc:docMk/>
            <pc:sldMk cId="145671840" sldId="271"/>
            <ac:spMk id="2" creationId="{5BCADB10-A7A5-1C56-1769-1744A6181603}"/>
          </ac:spMkLst>
        </pc:spChg>
        <pc:spChg chg="mod">
          <ac:chgData name="Lydia George (2516475)" userId="0408063b-6088-4b10-a145-eb9644868898" providerId="ADAL" clId="{916FB503-4720-48E6-B969-30A6DB48895C}" dt="2025-11-25T19:45:33.476" v="7510" actId="20577"/>
          <ac:spMkLst>
            <pc:docMk/>
            <pc:sldMk cId="145671840" sldId="271"/>
            <ac:spMk id="3" creationId="{3FC12DD9-5289-DB42-9B4E-189AA2828250}"/>
          </ac:spMkLst>
        </pc:spChg>
      </pc:sldChg>
      <pc:sldChg chg="new del">
        <pc:chgData name="Lydia George (2516475)" userId="0408063b-6088-4b10-a145-eb9644868898" providerId="ADAL" clId="{916FB503-4720-48E6-B969-30A6DB48895C}" dt="2025-11-24T17:18:35.144" v="5460" actId="2696"/>
        <pc:sldMkLst>
          <pc:docMk/>
          <pc:sldMk cId="2726073268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C82C0-91D9-DA6A-674E-C30249C33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0E7D7-52C9-D575-2859-7646688C5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8F6EB-2F73-A5E8-9DEA-D22E8400D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35DC2-0666-D5DD-8592-C17315EF6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71F1C-13FD-E7A2-1A02-2A755D44C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452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0FC06-52A8-B6AE-DB9E-870EA0D1E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B41DB-3680-4F52-7657-81DD7C3F9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B5641-2CAA-A303-0441-D0730528F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C206E-67DF-3B54-EC34-A855CDD0B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15516-2AD0-B8AD-BDF5-C6DDA1DB0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826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1494F-5C61-92C4-CF8D-722BA65FC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A4961D-4A3D-883B-44E6-5738B22499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99129-5ECB-5185-C56E-21019B88C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D9EDD-1934-15FF-11F3-4E1C7DEBF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D67C2-D2A3-6558-50A1-65AAD2624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56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1E1A3-BB1D-A0F7-E35A-79402ECD7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1E95D-B9F6-39D7-83D6-B8D13437E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35862-9BC3-E9DA-6854-C40E913E6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25A69-50C1-50D4-B6C7-8EEAFA99D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D68BF-0F71-F0B7-A7B3-7A9AC7936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535C1C-2EB4-655C-3003-EF1ACF934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038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355FB-4DFF-AF0B-7B3B-E3F42B445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B6E4B-863F-648D-211C-1D43D737B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2636D4-CE45-A4A6-2DCE-5D3286CC25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9BA7C9-BA6F-8D71-07A8-68EB2F57DE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F1EFE9-C03E-5AB1-D4B2-92498E118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BFF22A-D098-A7B6-D3AF-F8D85E87A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59994F-32DB-89DE-F6B2-57D76AA6D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AF426E-B74B-3069-ED03-13AEAA303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601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0AA40-CF94-C83B-282B-751187DB3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38A514-275C-227E-10DB-437BC6449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800BF0-4C64-0AB8-1489-E46525E7F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D74045-AD57-366B-3E4B-47B85CBFC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56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5499CC-F475-5718-F8A2-6A8B90CCA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105EEB-F5EC-5092-45B8-306709D63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DBDAA8-F1D6-6A9B-027A-E4F4C681E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258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62E78-4061-A43B-23E4-4C07CF288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0BF92-3FFF-B393-9F1E-C9BFBA297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79D197-7AD8-BF32-2940-4E70322016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A16BD9-36D3-0FD0-BA5B-30DFA154F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952F59-B309-94DB-E8EF-1EB8BF56C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3D1381-676E-2DED-6A7B-B88D6BBC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67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0E554-B579-783B-DB25-A53745B89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F636C1-A143-517B-1CCE-224E8ACC31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FAF34A-2764-DD94-29A2-D81686DB1C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B09252-D2D1-9C90-DFB1-4C037CAD6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4EA19A-52D3-5FCF-161F-2E99AF5EC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DE17F-7A63-B110-DD4D-D09A4CFE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31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9D82-414E-F9B2-E003-6217877C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E24AA6-8992-9AB9-F071-201BFD5C3D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D2518-DCF8-9CAD-31D3-467592CEC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FB7C7-F634-6619-9A46-2CF14BFA0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2157D-FF4E-4B58-4210-1695DD2EF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58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55578E-ADD4-13EB-5425-EAAD8486E4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D740A0-8975-FAB0-E053-FA09C28BDE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2A27F-E798-AB62-D365-3DA64C5D0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8465D-8409-EABC-8F76-279A99CFD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70944-72E2-C37C-2D6F-D832F9D91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648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3AD654-0557-4E9D-886C-65F4E7CE1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2884E-D561-7F98-382D-993438269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69F79-0DC5-9FF9-6003-897E72EDFB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9C93F4-3BC1-4619-A24E-7BA63764D67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5CFD2-A1A9-09B0-C12C-9E9DF9AB52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1E5F8-88A7-0A87-D529-01F0E61DD1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95EDC1-2232-48F1-A834-B4B04CA61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817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discovery/search?query=creator%2Cexact%2Clinkedin.com%20(Firm)&amp;tab=Everything&amp;search_scope=MyInst_and_CI&amp;vid=44WHELF_UWTSD%3A44WHELF_UWTSD_VU1&amp;facet=creator%2Cexact%2Clinkedin.com%20(Firm)&amp;lang=en&amp;offset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44FA7E-8538-F9E3-AB39-D3A90AA94B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Minute Reflective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A88A42-9352-099C-E7D6-3581F706A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 Reflective Learning Journey </a:t>
            </a:r>
          </a:p>
          <a:p>
            <a:r>
              <a:rPr lang="en-GB" sz="3200" dirty="0">
                <a:solidFill>
                  <a:schemeClr val="tx2"/>
                </a:solidFill>
              </a:rPr>
              <a:t>Lydia George 2516475</a:t>
            </a:r>
          </a:p>
          <a:p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769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2DD730-F7AA-DB33-E23C-62A5F005F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7698B-0D2C-7E64-4E6B-7273AD816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dirty="0">
                <a:solidFill>
                  <a:schemeClr val="tx2"/>
                </a:solidFill>
              </a:rPr>
              <a:t>Returning to formal study after a long gap (since 2002).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Balancing full-time work, family  and studies.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Reflecting on weekly learning and personal growth.</a:t>
            </a:r>
          </a:p>
          <a:p>
            <a:pPr marL="0" indent="0">
              <a:buNone/>
            </a:pPr>
            <a:br>
              <a:rPr lang="en-GB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57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3E5CF1-F1D8-35AA-9D6F-92531A1AE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 Start  of  the Journey into  university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8C630-99F1-671B-838E-98E5D9740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sz="1800" dirty="0">
                <a:solidFill>
                  <a:schemeClr val="tx2"/>
                </a:solidFill>
              </a:rPr>
              <a:t>Induction to  on  life as a student ,as lectures started, I began to feel overwhelmed and unsure about the direction of the Health &amp; Social Care course.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Realised the career paths linked to the course (nursing, ambulance, etc.) this did not match my goals or who I am.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Wanted something aligned with my strengths and passion for admin and workplace skills.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Acted quickly   on  switching  course researched courses, contacted the module leader, had a mini-interview, and switched to Employability Skills course.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Felt relieved and excited again once I received my new timetable and modules.</a:t>
            </a:r>
          </a:p>
          <a:p>
            <a:r>
              <a:rPr lang="en-GB" sz="1800" dirty="0">
                <a:solidFill>
                  <a:schemeClr val="tx2"/>
                </a:solidFill>
              </a:rPr>
              <a:t>Should be proud that I made the right decision for me.</a:t>
            </a:r>
          </a:p>
          <a:p>
            <a:pPr lvl="0"/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287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5B10D-C514-411E-4184-4120CC601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C779F-5281-49CD-63B4-564808CF7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sz="3200" dirty="0">
                <a:solidFill>
                  <a:schemeClr val="tx2"/>
                </a:solidFill>
              </a:rPr>
              <a:t>Having  missed  two weeks  of lectures, this was  my first lecture in the new  programme on AI, worried about starting late.</a:t>
            </a:r>
          </a:p>
          <a:p>
            <a:pPr lvl="0"/>
            <a:r>
              <a:rPr lang="en-GB" sz="3200" dirty="0">
                <a:solidFill>
                  <a:schemeClr val="tx2"/>
                </a:solidFill>
              </a:rPr>
              <a:t> Excited but anxious .</a:t>
            </a:r>
          </a:p>
          <a:p>
            <a:r>
              <a:rPr lang="en-GB" sz="3200" dirty="0">
                <a:solidFill>
                  <a:schemeClr val="tx2"/>
                </a:solidFill>
              </a:rPr>
              <a:t>Learnt that starting is not a failure as I can adapt quickly, asking for help to  catch  up.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853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FA6CBF-2FC2-9F6B-955A-07ACBD45B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Word and Office 365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1D859-2CA8-30B2-7845-22103031F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 lnSpcReduction="10000"/>
          </a:bodyPr>
          <a:lstStyle/>
          <a:p>
            <a:pPr lvl="0"/>
            <a:r>
              <a:rPr lang="en-GB" dirty="0">
                <a:solidFill>
                  <a:schemeClr val="tx2"/>
                </a:solidFill>
              </a:rPr>
              <a:t>All caught  up on  missed  weeks of lectures.  Practised Word and Office 365 tools advantages and  disadvantages.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Comfortable and confident as these are programmes, I use  for work.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Practising digital tools  builds confidence as am  familiar  with  these tools in my professional setting, making it easier for assignments.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048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548B7D-7106-8CF8-DCC6-5C688EA50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Reading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4B6BF-F789-E1A7-49FF-A3EE418B5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Time  well  spent  researching  , reading  for  assignments and  going to  the library.</a:t>
            </a:r>
          </a:p>
          <a:p>
            <a:r>
              <a:rPr lang="en-GB" dirty="0">
                <a:solidFill>
                  <a:schemeClr val="tx2"/>
                </a:solidFill>
              </a:rPr>
              <a:t>Planned  how to  use my  time  wisely for the  week using time management.</a:t>
            </a:r>
          </a:p>
          <a:p>
            <a:r>
              <a:rPr lang="en-GB" dirty="0">
                <a:solidFill>
                  <a:schemeClr val="tx2"/>
                </a:solidFill>
              </a:rPr>
              <a:t>This  was a very  productive week  as lots  of information  collected in readiness for  the  assignment </a:t>
            </a:r>
            <a:r>
              <a:rPr lang="en-GB" sz="1800" dirty="0">
                <a:solidFill>
                  <a:schemeClr val="tx2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7795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731872-3B06-0F18-172B-5009EE378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Enjoying Learning</a:t>
            </a:r>
            <a:br>
              <a:rPr lang="en-GB" sz="3600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D583A-7303-4CDF-2076-1E57261DF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sz="2400" dirty="0">
                <a:solidFill>
                  <a:schemeClr val="tx2"/>
                </a:solidFill>
              </a:rPr>
              <a:t>Attending lectures, participating  in group and individual tasks , asking questions and discussing with  my  peers.</a:t>
            </a:r>
            <a:endParaRPr lang="en-GB" sz="2400" b="1" dirty="0">
              <a:solidFill>
                <a:schemeClr val="tx2"/>
              </a:solidFill>
            </a:endParaRP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Will Stay behind after class to catch up or speak with the lecturer</a:t>
            </a:r>
            <a:r>
              <a:rPr lang="en-GB" sz="2400" b="1" dirty="0">
                <a:solidFill>
                  <a:schemeClr val="tx2"/>
                </a:solidFill>
              </a:rPr>
              <a:t>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Feeling relaxed and engaged  and  enjoying  the learning 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Lecturers are  approachable and  happy  to support  students.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Discovered  that enjoying the  learning  process has helped  me  to  gain  knowledge  and  got me  motivated </a:t>
            </a:r>
            <a:r>
              <a:rPr lang="en-GB" sz="1800" dirty="0">
                <a:solidFill>
                  <a:schemeClr val="tx2"/>
                </a:solidFill>
              </a:rPr>
              <a:t>.</a:t>
            </a:r>
          </a:p>
          <a:p>
            <a:pPr lvl="0"/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020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268FAB-D90B-866C-BB07-2CED49D2F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Learning 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FF010-2D09-F85C-A82B-C630DBEE2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sz="2400" dirty="0">
                <a:solidFill>
                  <a:schemeClr val="tx2"/>
                </a:solidFill>
              </a:rPr>
              <a:t>All  through  the weeks with  a new  day  of  lectures  I  found  myself  looking  forward  to  lectures, gaining  new knowledge on  how Microsoft programmes and the  importance.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These  knowledge  and skills can be  incorporated into  our homes, profession and studies.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Gained confidence, digital skills, time management, participation, applying learning to work and studies.</a:t>
            </a:r>
          </a:p>
          <a:p>
            <a:pPr marL="0" lvl="0" indent="0">
              <a:buNone/>
            </a:pPr>
            <a:endParaRPr lang="en-GB" sz="2400" dirty="0">
              <a:solidFill>
                <a:schemeClr val="tx2"/>
              </a:solidFill>
            </a:endParaRPr>
          </a:p>
          <a:p>
            <a:pPr lvl="0"/>
            <a:endParaRPr lang="en-GB" sz="1800" dirty="0">
              <a:solidFill>
                <a:schemeClr val="tx2"/>
              </a:solidFill>
            </a:endParaRPr>
          </a:p>
          <a:p>
            <a:pPr lvl="0"/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503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E709AA-1036-C7EB-4EA1-DF9F7117A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3B545-E4A9-DC4D-903D-91D9B93180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LinkedIn learning  is important and as it enhanced growth .</a:t>
            </a:r>
          </a:p>
          <a:p>
            <a:r>
              <a:rPr lang="en-GB" sz="2400" dirty="0">
                <a:solidFill>
                  <a:schemeClr val="tx2"/>
                </a:solidFill>
              </a:rPr>
              <a:t>This platform   provides certificates  that  with  strengthen  ,profiles, skills and </a:t>
            </a:r>
            <a:r>
              <a:rPr lang="en-GB" sz="2400" dirty="0" err="1">
                <a:solidFill>
                  <a:schemeClr val="tx2"/>
                </a:solidFill>
              </a:rPr>
              <a:t>cvs</a:t>
            </a:r>
            <a:r>
              <a:rPr lang="en-GB" sz="2400" dirty="0">
                <a:solidFill>
                  <a:schemeClr val="tx2"/>
                </a:solidFill>
              </a:rPr>
              <a:t>’.</a:t>
            </a:r>
          </a:p>
          <a:p>
            <a:r>
              <a:rPr lang="en-GB" sz="2400" dirty="0">
                <a:solidFill>
                  <a:schemeClr val="tx2"/>
                </a:solidFill>
              </a:rPr>
              <a:t>Students can  take  the  relevant  courses  to  make  to  boost  knowledge , as I have  done . </a:t>
            </a:r>
          </a:p>
          <a:p>
            <a:r>
              <a:rPr lang="en-GB" sz="2400" dirty="0">
                <a:solidFill>
                  <a:schemeClr val="tx2"/>
                </a:solidFill>
              </a:rPr>
              <a:t>With  the  certificate  I will  be  able  to  add  these  on applications forms  for the  future.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C66C6D-6705-6A6C-3975-FF7D43869B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24077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"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091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EF850-522B-D6EC-AA57-6D87D93ED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1E1E7-46AC-0F48-9517-B916034C4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sz="3200" dirty="0">
                <a:solidFill>
                  <a:schemeClr val="tx2"/>
                </a:solidFill>
              </a:rPr>
              <a:t>The challenge was  work,  home and  study balance.</a:t>
            </a:r>
          </a:p>
          <a:p>
            <a:pPr lvl="0"/>
            <a:r>
              <a:rPr lang="en-GB" sz="3200" dirty="0">
                <a:solidFill>
                  <a:schemeClr val="tx2"/>
                </a:solidFill>
              </a:rPr>
              <a:t>This was  a struggle but with the  help  of time management (Pomodoro), this was  able to  be  done and will  continue to  use  this process.</a:t>
            </a:r>
          </a:p>
          <a:p>
            <a:pPr lvl="0"/>
            <a:r>
              <a:rPr lang="en-GB" sz="3200" dirty="0">
                <a:solidFill>
                  <a:schemeClr val="tx2"/>
                </a:solidFill>
              </a:rPr>
              <a:t>With  the  help  of  a drawn  plan  this  goal was  archived .</a:t>
            </a:r>
          </a:p>
          <a:p>
            <a:pPr marL="0" lv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905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576C69-48DF-8728-4599-9CA698C15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Personal Growth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465D3-4E62-252A-F6C7-C20611059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lvl="0"/>
            <a:r>
              <a:rPr lang="en-GB" dirty="0">
                <a:solidFill>
                  <a:schemeClr val="tx2"/>
                </a:solidFill>
              </a:rPr>
              <a:t>Studying  will  open  new  opportunities  and  help me  grow as a person.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As I am  already in  employment ,taking on additional  task like  studies was very  stressful .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Shouldn’t have been stress as I was  developing  independence and  using  tools to  aid growth  for the  future.</a:t>
            </a:r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490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7BC2D2-3931-DF3F-7761-4A6C7E5A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6928E-A576-A811-0300-FA051CAFA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lvl="0"/>
            <a:r>
              <a:rPr lang="en-GB" sz="3200" dirty="0">
                <a:solidFill>
                  <a:schemeClr val="tx2"/>
                </a:solidFill>
              </a:rPr>
              <a:t>With  these  knowledge  of  skills  and  Microsoft programmes, I will  continue  to  improve my knowledge and  participate in any  training  offered  to  widen  my skill</a:t>
            </a:r>
          </a:p>
          <a:p>
            <a:pPr lvl="0"/>
            <a:r>
              <a:rPr lang="en-GB" sz="3200" dirty="0">
                <a:solidFill>
                  <a:schemeClr val="tx2"/>
                </a:solidFill>
              </a:rPr>
              <a:t>To incorporate this  not  only  in  my  personal  setting  but professional  as well.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850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6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548778-F0B9-8056-D3EF-5ECABF878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121701"/>
            <a:ext cx="3658053" cy="178651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Feed back Questionnaire</a:t>
            </a:r>
            <a:b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please  can  you  provide  me  with your  feedback by scanning the  QR code. </a:t>
            </a:r>
            <a:b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 you </a:t>
            </a:r>
            <a:br>
              <a:rPr lang="en-US" sz="2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0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F8AD94E-177E-06C9-0BFB-954D506AF5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79341" y="910518"/>
            <a:ext cx="5029200" cy="5029200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362208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DB10-A7A5-1C56-1769-1744A6181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12DD9-5289-DB42-9B4E-189AA2828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u="sng" dirty="0">
                <a:hlinkClick r:id="rId2"/>
              </a:rPr>
              <a:t>linkedin.com (Firm) </a:t>
            </a:r>
            <a:r>
              <a:rPr lang="en-GB" dirty="0"/>
              <a:t>,( 2025)  Essential Training (Microsoft 35)</a:t>
            </a:r>
          </a:p>
          <a:p>
            <a:r>
              <a:rPr lang="en-GB" dirty="0"/>
              <a:t>Power point Essential Training (Microsoft 365).</a:t>
            </a:r>
          </a:p>
          <a:p>
            <a:pPr marL="0" lv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71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8" ma:contentTypeDescription="Create a new document." ma:contentTypeScope="" ma:versionID="502c2e59a3672e54cc44507da50d0eb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97bcfca562cd3e2bb4fc994664ae9b0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ADB76F2-4C14-4372-B9D3-6F0BED3B0E0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7DCC68-2354-44F2-BC4E-53028D80C5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386680D-E2E3-4FBC-B98C-DBC3756C4194}">
  <ds:schemaRefs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b4f9f7ee-5770-4a14-8925-17f3d16e50b7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630</TotalTime>
  <Words>712</Words>
  <Application>Microsoft Office PowerPoint</Application>
  <PresentationFormat>Widescreen</PresentationFormat>
  <Paragraphs>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Minute Reflective Presentation</vt:lpstr>
      <vt:lpstr>Introduction</vt:lpstr>
      <vt:lpstr> Start  of  the Journey into  university </vt:lpstr>
      <vt:lpstr>Artificial Intelligence</vt:lpstr>
      <vt:lpstr>Word and Office 365 tools</vt:lpstr>
      <vt:lpstr>Reading week</vt:lpstr>
      <vt:lpstr>Enjoying Learning </vt:lpstr>
      <vt:lpstr>Learning  points</vt:lpstr>
      <vt:lpstr>LinkedIn Learning</vt:lpstr>
      <vt:lpstr>Challenges</vt:lpstr>
      <vt:lpstr>Personal Growth </vt:lpstr>
      <vt:lpstr>Next steps</vt:lpstr>
      <vt:lpstr>Feed back Questionnaire  please  can  you  provide  me  with your  feedback by scanning the  QR code.   Thank  you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Lydia George (2516475)</dc:creator>
  <cp:lastModifiedBy>Lydia George (2516475)</cp:lastModifiedBy>
  <cp:revision>1</cp:revision>
  <dcterms:created xsi:type="dcterms:W3CDTF">2025-11-17T14:01:11Z</dcterms:created>
  <dcterms:modified xsi:type="dcterms:W3CDTF">2025-11-25T19:46:36Z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