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6" r:id="rId2"/>
    <p:sldId id="257" r:id="rId3"/>
    <p:sldId id="258" r:id="rId4"/>
    <p:sldId id="265" r:id="rId5"/>
    <p:sldId id="263" r:id="rId6"/>
    <p:sldId id="264" r:id="rId7"/>
    <p:sldId id="259" r:id="rId8"/>
    <p:sldId id="266" r:id="rId9"/>
    <p:sldId id="267" r:id="rId10"/>
    <p:sldId id="268" r:id="rId11"/>
    <p:sldId id="260" r:id="rId12"/>
    <p:sldId id="269" r:id="rId13"/>
    <p:sldId id="270" r:id="rId14"/>
    <p:sldId id="271" r:id="rId15"/>
    <p:sldId id="261" r:id="rId16"/>
    <p:sldId id="272" r:id="rId17"/>
    <p:sldId id="273" r:id="rId18"/>
    <p:sldId id="274" r:id="rId19"/>
    <p:sldId id="262" r:id="rId20"/>
    <p:sldId id="275" r:id="rId21"/>
    <p:sldId id="276" r:id="rId22"/>
    <p:sldId id="277" r:id="rId23"/>
    <p:sldId id="281" r:id="rId24"/>
    <p:sldId id="278" r:id="rId25"/>
    <p:sldId id="282" r:id="rId26"/>
    <p:sldId id="279" r:id="rId27"/>
    <p:sldId id="28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A73780-A61E-D278-D589-7653F69FC170}" v="93" dt="2024-03-21T11:01:44.567"/>
    <p1510:client id="{24866436-1FAA-0DEB-B856-A23199F650B8}" v="2394" dt="2024-03-20T16:30:19.997"/>
    <p1510:client id="{30821D79-1E63-A81F-F2E2-351A55DD62B3}" v="314" dt="2024-03-21T09:39:01.376"/>
    <p1510:client id="{5D5F01AA-7122-815E-34F0-685F9E178774}" v="902" dt="2024-03-21T01:22:25.171"/>
    <p1510:client id="{5E7F69BA-9961-ACB8-BF23-4A6528A74602}" v="425" dt="2024-03-21T11:03:21.632"/>
    <p1510:client id="{79EDB6EF-A0B3-3C7B-54E5-1E73A280DEE7}" v="298" dt="2024-03-20T19:53:47.840"/>
    <p1510:client id="{9658CE44-D2A8-7E9C-966C-EABF3E8A5FCA}" v="12" dt="2024-03-21T11:04:15.052"/>
    <p1510:client id="{A041DBBF-5B58-6F70-288C-0422A4F12647}" v="327" dt="2024-03-19T14:02:20.163"/>
    <p1510:client id="{A73FFE5A-E348-F798-2C5B-145EE6960809}" v="133" dt="2024-03-21T09:53:20.824"/>
    <p1510:client id="{C6FD6093-E22C-D7F1-2046-0C3818796223}" v="158" dt="2024-03-19T14:51:40.135"/>
    <p1510:client id="{F4B441BF-C231-E0FD-B90A-8084AAD5D8B1}" v="640" dt="2024-03-20T15:50:48.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Coates (2305265)" userId="S::2305265@student.uwtsd.ac.uk::6d602cc3-4b17-4145-930c-9ef73c1361d7" providerId="AD" clId="Web-{9658CE44-D2A8-7E9C-966C-EABF3E8A5FCA}"/>
    <pc:docChg chg="modSld">
      <pc:chgData name="Jack Coates (2305265)" userId="S::2305265@student.uwtsd.ac.uk::6d602cc3-4b17-4145-930c-9ef73c1361d7" providerId="AD" clId="Web-{9658CE44-D2A8-7E9C-966C-EABF3E8A5FCA}" dt="2024-03-21T11:04:28.616" v="14"/>
      <pc:docMkLst>
        <pc:docMk/>
      </pc:docMkLst>
      <pc:sldChg chg="addSp delSp modSp mod setClrOvrMap">
        <pc:chgData name="Jack Coates (2305265)" userId="S::2305265@student.uwtsd.ac.uk::6d602cc3-4b17-4145-930c-9ef73c1361d7" providerId="AD" clId="Web-{9658CE44-D2A8-7E9C-966C-EABF3E8A5FCA}" dt="2024-03-21T11:04:28.616" v="14"/>
        <pc:sldMkLst>
          <pc:docMk/>
          <pc:sldMk cId="848459359" sldId="258"/>
        </pc:sldMkLst>
        <pc:spChg chg="mod">
          <ac:chgData name="Jack Coates (2305265)" userId="S::2305265@student.uwtsd.ac.uk::6d602cc3-4b17-4145-930c-9ef73c1361d7" providerId="AD" clId="Web-{9658CE44-D2A8-7E9C-966C-EABF3E8A5FCA}" dt="2024-03-21T11:04:28.616" v="14"/>
          <ac:spMkLst>
            <pc:docMk/>
            <pc:sldMk cId="848459359" sldId="258"/>
            <ac:spMk id="2" creationId="{D411D6A3-F6F4-4C25-9B8F-B92418BBD33A}"/>
          </ac:spMkLst>
        </pc:spChg>
        <pc:spChg chg="mod">
          <ac:chgData name="Jack Coates (2305265)" userId="S::2305265@student.uwtsd.ac.uk::6d602cc3-4b17-4145-930c-9ef73c1361d7" providerId="AD" clId="Web-{9658CE44-D2A8-7E9C-966C-EABF3E8A5FCA}" dt="2024-03-21T11:04:28.616" v="14"/>
          <ac:spMkLst>
            <pc:docMk/>
            <pc:sldMk cId="848459359" sldId="258"/>
            <ac:spMk id="4102" creationId="{496969EA-A012-757D-6E3D-166EE4E148F3}"/>
          </ac:spMkLst>
        </pc:spChg>
        <pc:spChg chg="add del">
          <ac:chgData name="Jack Coates (2305265)" userId="S::2305265@student.uwtsd.ac.uk::6d602cc3-4b17-4145-930c-9ef73c1361d7" providerId="AD" clId="Web-{9658CE44-D2A8-7E9C-966C-EABF3E8A5FCA}" dt="2024-03-21T11:04:28.616" v="14"/>
          <ac:spMkLst>
            <pc:docMk/>
            <pc:sldMk cId="848459359" sldId="258"/>
            <ac:spMk id="4107" creationId="{1FDFF85F-F105-40D5-9793-90419158C3BD}"/>
          </ac:spMkLst>
        </pc:spChg>
        <pc:spChg chg="add del">
          <ac:chgData name="Jack Coates (2305265)" userId="S::2305265@student.uwtsd.ac.uk::6d602cc3-4b17-4145-930c-9ef73c1361d7" providerId="AD" clId="Web-{9658CE44-D2A8-7E9C-966C-EABF3E8A5FCA}" dt="2024-03-21T11:04:28.616" v="14"/>
          <ac:spMkLst>
            <pc:docMk/>
            <pc:sldMk cId="848459359" sldId="258"/>
            <ac:spMk id="4109" creationId="{35AB47A4-BA8C-4250-88BD-D49C68C5F9E9}"/>
          </ac:spMkLst>
        </pc:spChg>
        <pc:spChg chg="del">
          <ac:chgData name="Jack Coates (2305265)" userId="S::2305265@student.uwtsd.ac.uk::6d602cc3-4b17-4145-930c-9ef73c1361d7" providerId="AD" clId="Web-{9658CE44-D2A8-7E9C-966C-EABF3E8A5FCA}" dt="2024-03-21T11:00:37.243" v="4"/>
          <ac:spMkLst>
            <pc:docMk/>
            <pc:sldMk cId="848459359" sldId="258"/>
            <ac:spMk id="4110" creationId="{E2E0C929-96C6-41B1-A001-566036DF047B}"/>
          </ac:spMkLst>
        </pc:spChg>
        <pc:picChg chg="add del mod">
          <ac:chgData name="Jack Coates (2305265)" userId="S::2305265@student.uwtsd.ac.uk::6d602cc3-4b17-4145-930c-9ef73c1361d7" providerId="AD" clId="Web-{9658CE44-D2A8-7E9C-966C-EABF3E8A5FCA}" dt="2024-03-21T11:00:56.197" v="5"/>
          <ac:picMkLst>
            <pc:docMk/>
            <pc:sldMk cId="848459359" sldId="258"/>
            <ac:picMk id="3" creationId="{A680CE13-5E6E-7988-4C0B-EE19E5714528}"/>
          </ac:picMkLst>
        </pc:picChg>
        <pc:picChg chg="add del mod">
          <ac:chgData name="Jack Coates (2305265)" userId="S::2305265@student.uwtsd.ac.uk::6d602cc3-4b17-4145-930c-9ef73c1361d7" providerId="AD" clId="Web-{9658CE44-D2A8-7E9C-966C-EABF3E8A5FCA}" dt="2024-03-21T11:04:10.880" v="11"/>
          <ac:picMkLst>
            <pc:docMk/>
            <pc:sldMk cId="848459359" sldId="258"/>
            <ac:picMk id="4" creationId="{849634E8-2FE3-7DE1-E7DD-F14C71F68E69}"/>
          </ac:picMkLst>
        </pc:picChg>
        <pc:picChg chg="add mod">
          <ac:chgData name="Jack Coates (2305265)" userId="S::2305265@student.uwtsd.ac.uk::6d602cc3-4b17-4145-930c-9ef73c1361d7" providerId="AD" clId="Web-{9658CE44-D2A8-7E9C-966C-EABF3E8A5FCA}" dt="2024-03-21T11:04:28.616" v="14"/>
          <ac:picMkLst>
            <pc:docMk/>
            <pc:sldMk cId="848459359" sldId="258"/>
            <ac:picMk id="6" creationId="{26C47E3D-7E3B-760F-612E-A05290CE48AF}"/>
          </ac:picMkLst>
        </pc:picChg>
        <pc:picChg chg="del">
          <ac:chgData name="Jack Coates (2305265)" userId="S::2305265@student.uwtsd.ac.uk::6d602cc3-4b17-4145-930c-9ef73c1361d7" providerId="AD" clId="Web-{9658CE44-D2A8-7E9C-966C-EABF3E8A5FCA}" dt="2024-03-21T11:00:21.539" v="2"/>
          <ac:picMkLst>
            <pc:docMk/>
            <pc:sldMk cId="848459359" sldId="258"/>
            <ac:picMk id="4100" creationId="{2B883334-7595-CCA8-EF20-913175104F0B}"/>
          </ac:picMkLst>
        </pc:picChg>
        <pc:picChg chg="add del">
          <ac:chgData name="Jack Coates (2305265)" userId="S::2305265@student.uwtsd.ac.uk::6d602cc3-4b17-4145-930c-9ef73c1361d7" providerId="AD" clId="Web-{9658CE44-D2A8-7E9C-966C-EABF3E8A5FCA}" dt="2024-03-21T11:04:28.616" v="14"/>
          <ac:picMkLst>
            <pc:docMk/>
            <pc:sldMk cId="848459359" sldId="258"/>
            <ac:picMk id="4111" creationId="{66C8958D-EB99-414F-B735-863B67BB14D3}"/>
          </ac:picMkLst>
        </pc:picChg>
        <pc:picChg chg="add del">
          <ac:chgData name="Jack Coates (2305265)" userId="S::2305265@student.uwtsd.ac.uk::6d602cc3-4b17-4145-930c-9ef73c1361d7" providerId="AD" clId="Web-{9658CE44-D2A8-7E9C-966C-EABF3E8A5FCA}" dt="2024-03-21T11:04:28.616" v="14"/>
          <ac:picMkLst>
            <pc:docMk/>
            <pc:sldMk cId="848459359" sldId="258"/>
            <ac:picMk id="4113" creationId="{39E5F3CB-7BDD-4E64-B274-CD900F08C6F3}"/>
          </ac:picMkLst>
        </pc:picChg>
      </pc:sldChg>
      <pc:sldChg chg="addSp modSp mod setBg">
        <pc:chgData name="Jack Coates (2305265)" userId="S::2305265@student.uwtsd.ac.uk::6d602cc3-4b17-4145-930c-9ef73c1361d7" providerId="AD" clId="Web-{9658CE44-D2A8-7E9C-966C-EABF3E8A5FCA}" dt="2024-03-21T11:00:15.898" v="1"/>
        <pc:sldMkLst>
          <pc:docMk/>
          <pc:sldMk cId="1615627314" sldId="263"/>
        </pc:sldMkLst>
        <pc:spChg chg="mod">
          <ac:chgData name="Jack Coates (2305265)" userId="S::2305265@student.uwtsd.ac.uk::6d602cc3-4b17-4145-930c-9ef73c1361d7" providerId="AD" clId="Web-{9658CE44-D2A8-7E9C-966C-EABF3E8A5FCA}" dt="2024-03-21T11:00:15.898" v="1"/>
          <ac:spMkLst>
            <pc:docMk/>
            <pc:sldMk cId="1615627314" sldId="263"/>
            <ac:spMk id="2" creationId="{061B83C8-83D8-D6CF-EFC5-021B88244E76}"/>
          </ac:spMkLst>
        </pc:spChg>
        <pc:spChg chg="mod">
          <ac:chgData name="Jack Coates (2305265)" userId="S::2305265@student.uwtsd.ac.uk::6d602cc3-4b17-4145-930c-9ef73c1361d7" providerId="AD" clId="Web-{9658CE44-D2A8-7E9C-966C-EABF3E8A5FCA}" dt="2024-03-21T11:00:15.898" v="1"/>
          <ac:spMkLst>
            <pc:docMk/>
            <pc:sldMk cId="1615627314" sldId="263"/>
            <ac:spMk id="3" creationId="{3BEDF755-849C-56D2-03F3-62BA83A0EF1F}"/>
          </ac:spMkLst>
        </pc:spChg>
        <pc:picChg chg="add mod">
          <ac:chgData name="Jack Coates (2305265)" userId="S::2305265@student.uwtsd.ac.uk::6d602cc3-4b17-4145-930c-9ef73c1361d7" providerId="AD" clId="Web-{9658CE44-D2A8-7E9C-966C-EABF3E8A5FCA}" dt="2024-03-21T11:00:15.898" v="1"/>
          <ac:picMkLst>
            <pc:docMk/>
            <pc:sldMk cId="1615627314" sldId="263"/>
            <ac:picMk id="5" creationId="{2166CFA6-382B-1CBF-3DA3-723DC00F82F4}"/>
          </ac:picMkLst>
        </pc:picChg>
      </pc:sldChg>
      <pc:sldChg chg="addSp delSp modSp mod setBg setClrOvrMap">
        <pc:chgData name="Jack Coates (2305265)" userId="S::2305265@student.uwtsd.ac.uk::6d602cc3-4b17-4145-930c-9ef73c1361d7" providerId="AD" clId="Web-{9658CE44-D2A8-7E9C-966C-EABF3E8A5FCA}" dt="2024-03-21T11:04:18.381" v="13"/>
        <pc:sldMkLst>
          <pc:docMk/>
          <pc:sldMk cId="1222001347" sldId="265"/>
        </pc:sldMkLst>
        <pc:spChg chg="mod">
          <ac:chgData name="Jack Coates (2305265)" userId="S::2305265@student.uwtsd.ac.uk::6d602cc3-4b17-4145-930c-9ef73c1361d7" providerId="AD" clId="Web-{9658CE44-D2A8-7E9C-966C-EABF3E8A5FCA}" dt="2024-03-21T11:04:18.381" v="13"/>
          <ac:spMkLst>
            <pc:docMk/>
            <pc:sldMk cId="1222001347" sldId="265"/>
            <ac:spMk id="2" creationId="{382368A8-9E5A-3FC5-03F0-947050ECD84F}"/>
          </ac:spMkLst>
        </pc:spChg>
        <pc:spChg chg="mod">
          <ac:chgData name="Jack Coates (2305265)" userId="S::2305265@student.uwtsd.ac.uk::6d602cc3-4b17-4145-930c-9ef73c1361d7" providerId="AD" clId="Web-{9658CE44-D2A8-7E9C-966C-EABF3E8A5FCA}" dt="2024-03-21T11:04:18.381" v="13"/>
          <ac:spMkLst>
            <pc:docMk/>
            <pc:sldMk cId="1222001347" sldId="265"/>
            <ac:spMk id="3" creationId="{1CF2D54E-16E0-CCD9-9BCF-814C82A72314}"/>
          </ac:spMkLst>
        </pc:spChg>
        <pc:spChg chg="add del">
          <ac:chgData name="Jack Coates (2305265)" userId="S::2305265@student.uwtsd.ac.uk::6d602cc3-4b17-4145-930c-9ef73c1361d7" providerId="AD" clId="Web-{9658CE44-D2A8-7E9C-966C-EABF3E8A5FCA}" dt="2024-03-21T11:04:18.381" v="13"/>
          <ac:spMkLst>
            <pc:docMk/>
            <pc:sldMk cId="1222001347" sldId="265"/>
            <ac:spMk id="9" creationId="{03FFF8D3-2EF3-4286-935A-D01BE3C85333}"/>
          </ac:spMkLst>
        </pc:spChg>
        <pc:spChg chg="add del">
          <ac:chgData name="Jack Coates (2305265)" userId="S::2305265@student.uwtsd.ac.uk::6d602cc3-4b17-4145-930c-9ef73c1361d7" providerId="AD" clId="Web-{9658CE44-D2A8-7E9C-966C-EABF3E8A5FCA}" dt="2024-03-21T11:04:18.381" v="13"/>
          <ac:spMkLst>
            <pc:docMk/>
            <pc:sldMk cId="1222001347" sldId="265"/>
            <ac:spMk id="13" creationId="{E6C57836-126B-4938-8C7A-3C3BCB59D383}"/>
          </ac:spMkLst>
        </pc:spChg>
        <pc:spChg chg="add">
          <ac:chgData name="Jack Coates (2305265)" userId="S::2305265@student.uwtsd.ac.uk::6d602cc3-4b17-4145-930c-9ef73c1361d7" providerId="AD" clId="Web-{9658CE44-D2A8-7E9C-966C-EABF3E8A5FCA}" dt="2024-03-21T11:04:18.381" v="13"/>
          <ac:spMkLst>
            <pc:docMk/>
            <pc:sldMk cId="1222001347" sldId="265"/>
            <ac:spMk id="18" creationId="{1FDFF85F-F105-40D5-9793-90419158C3BD}"/>
          </ac:spMkLst>
        </pc:spChg>
        <pc:spChg chg="add">
          <ac:chgData name="Jack Coates (2305265)" userId="S::2305265@student.uwtsd.ac.uk::6d602cc3-4b17-4145-930c-9ef73c1361d7" providerId="AD" clId="Web-{9658CE44-D2A8-7E9C-966C-EABF3E8A5FCA}" dt="2024-03-21T11:04:18.381" v="13"/>
          <ac:spMkLst>
            <pc:docMk/>
            <pc:sldMk cId="1222001347" sldId="265"/>
            <ac:spMk id="20" creationId="{35AB47A4-BA8C-4250-88BD-D49C68C5F9E9}"/>
          </ac:spMkLst>
        </pc:spChg>
        <pc:picChg chg="del mod">
          <ac:chgData name="Jack Coates (2305265)" userId="S::2305265@student.uwtsd.ac.uk::6d602cc3-4b17-4145-930c-9ef73c1361d7" providerId="AD" clId="Web-{9658CE44-D2A8-7E9C-966C-EABF3E8A5FCA}" dt="2024-03-21T11:04:15.052" v="12"/>
          <ac:picMkLst>
            <pc:docMk/>
            <pc:sldMk cId="1222001347" sldId="265"/>
            <ac:picMk id="4" creationId="{E2CD86FA-EB12-9686-ECC0-76F6C4B46634}"/>
          </ac:picMkLst>
        </pc:picChg>
        <pc:picChg chg="add">
          <ac:chgData name="Jack Coates (2305265)" userId="S::2305265@student.uwtsd.ac.uk::6d602cc3-4b17-4145-930c-9ef73c1361d7" providerId="AD" clId="Web-{9658CE44-D2A8-7E9C-966C-EABF3E8A5FCA}" dt="2024-03-21T11:03:55.567" v="9"/>
          <ac:picMkLst>
            <pc:docMk/>
            <pc:sldMk cId="1222001347" sldId="265"/>
            <ac:picMk id="6" creationId="{99A699A0-D115-6363-F3E5-35F7C6579934}"/>
          </ac:picMkLst>
        </pc:picChg>
        <pc:picChg chg="add del">
          <ac:chgData name="Jack Coates (2305265)" userId="S::2305265@student.uwtsd.ac.uk::6d602cc3-4b17-4145-930c-9ef73c1361d7" providerId="AD" clId="Web-{9658CE44-D2A8-7E9C-966C-EABF3E8A5FCA}" dt="2024-03-21T11:04:18.381" v="13"/>
          <ac:picMkLst>
            <pc:docMk/>
            <pc:sldMk cId="1222001347" sldId="265"/>
            <ac:picMk id="11" creationId="{CD8CCB43-545E-4064-8BB8-5C492D0F5F57}"/>
          </ac:picMkLst>
        </pc:picChg>
        <pc:picChg chg="add">
          <ac:chgData name="Jack Coates (2305265)" userId="S::2305265@student.uwtsd.ac.uk::6d602cc3-4b17-4145-930c-9ef73c1361d7" providerId="AD" clId="Web-{9658CE44-D2A8-7E9C-966C-EABF3E8A5FCA}" dt="2024-03-21T11:04:18.381" v="13"/>
          <ac:picMkLst>
            <pc:docMk/>
            <pc:sldMk cId="1222001347" sldId="265"/>
            <ac:picMk id="22" creationId="{66C8958D-EB99-414F-B735-863B67BB14D3}"/>
          </ac:picMkLst>
        </pc:picChg>
        <pc:picChg chg="add">
          <ac:chgData name="Jack Coates (2305265)" userId="S::2305265@student.uwtsd.ac.uk::6d602cc3-4b17-4145-930c-9ef73c1361d7" providerId="AD" clId="Web-{9658CE44-D2A8-7E9C-966C-EABF3E8A5FCA}" dt="2024-03-21T11:04:18.381" v="13"/>
          <ac:picMkLst>
            <pc:docMk/>
            <pc:sldMk cId="1222001347" sldId="265"/>
            <ac:picMk id="24" creationId="{39E5F3CB-7BDD-4E64-B274-CD900F08C6F3}"/>
          </ac:picMkLst>
        </pc:picChg>
      </pc:sldChg>
    </pc:docChg>
  </pc:docChgLst>
  <pc:docChgLst>
    <pc:chgData name="Elijah Thomas (2313487)" userId="S::2313487@student.uwtsd.ac.uk::8b762b32-0d78-46cf-bdec-bf865d462b74" providerId="AD" clId="Web-{C413BCCF-0A7A-4B0C-BA13-7DA81B763C40}"/>
    <pc:docChg chg="addSld modSld">
      <pc:chgData name="Elijah Thomas (2313487)" userId="S::2313487@student.uwtsd.ac.uk::8b762b32-0d78-46cf-bdec-bf865d462b74" providerId="AD" clId="Web-{C413BCCF-0A7A-4B0C-BA13-7DA81B763C40}" dt="2024-02-20T17:07:06.428" v="5" actId="20577"/>
      <pc:docMkLst>
        <pc:docMk/>
      </pc:docMkLst>
      <pc:sldChg chg="modSp new">
        <pc:chgData name="Elijah Thomas (2313487)" userId="S::2313487@student.uwtsd.ac.uk::8b762b32-0d78-46cf-bdec-bf865d462b74" providerId="AD" clId="Web-{C413BCCF-0A7A-4B0C-BA13-7DA81B763C40}" dt="2024-02-20T17:07:06.428" v="5" actId="20577"/>
        <pc:sldMkLst>
          <pc:docMk/>
          <pc:sldMk cId="835771112" sldId="276"/>
        </pc:sldMkLst>
        <pc:spChg chg="mod">
          <ac:chgData name="Elijah Thomas (2313487)" userId="S::2313487@student.uwtsd.ac.uk::8b762b32-0d78-46cf-bdec-bf865d462b74" providerId="AD" clId="Web-{C413BCCF-0A7A-4B0C-BA13-7DA81B763C40}" dt="2024-02-20T17:07:06.428" v="5" actId="20577"/>
          <ac:spMkLst>
            <pc:docMk/>
            <pc:sldMk cId="835771112" sldId="276"/>
            <ac:spMk id="2" creationId="{90CF95AF-F67C-E1AA-9408-BBD1FADB1ACA}"/>
          </ac:spMkLst>
        </pc:spChg>
      </pc:sldChg>
    </pc:docChg>
  </pc:docChgLst>
  <pc:docChgLst>
    <pc:chgData name="Jack Coates (2305265)" userId="S::2305265@student.uwtsd.ac.uk::6d602cc3-4b17-4145-930c-9ef73c1361d7" providerId="AD" clId="Web-{79EDB6EF-A0B3-3C7B-54E5-1E73A280DEE7}"/>
    <pc:docChg chg="modSld">
      <pc:chgData name="Jack Coates (2305265)" userId="S::2305265@student.uwtsd.ac.uk::6d602cc3-4b17-4145-930c-9ef73c1361d7" providerId="AD" clId="Web-{79EDB6EF-A0B3-3C7B-54E5-1E73A280DEE7}" dt="2024-03-20T19:53:47.840" v="294" actId="14100"/>
      <pc:docMkLst>
        <pc:docMk/>
      </pc:docMkLst>
      <pc:sldChg chg="modSp">
        <pc:chgData name="Jack Coates (2305265)" userId="S::2305265@student.uwtsd.ac.uk::6d602cc3-4b17-4145-930c-9ef73c1361d7" providerId="AD" clId="Web-{79EDB6EF-A0B3-3C7B-54E5-1E73A280DEE7}" dt="2024-03-20T19:53:47.840" v="294" actId="14100"/>
        <pc:sldMkLst>
          <pc:docMk/>
          <pc:sldMk cId="848459359" sldId="258"/>
        </pc:sldMkLst>
        <pc:spChg chg="mod">
          <ac:chgData name="Jack Coates (2305265)" userId="S::2305265@student.uwtsd.ac.uk::6d602cc3-4b17-4145-930c-9ef73c1361d7" providerId="AD" clId="Web-{79EDB6EF-A0B3-3C7B-54E5-1E73A280DEE7}" dt="2024-03-20T17:37:58.842" v="287" actId="20577"/>
          <ac:spMkLst>
            <pc:docMk/>
            <pc:sldMk cId="848459359" sldId="258"/>
            <ac:spMk id="4102" creationId="{496969EA-A012-757D-6E3D-166EE4E148F3}"/>
          </ac:spMkLst>
        </pc:spChg>
        <pc:picChg chg="mod">
          <ac:chgData name="Jack Coates (2305265)" userId="S::2305265@student.uwtsd.ac.uk::6d602cc3-4b17-4145-930c-9ef73c1361d7" providerId="AD" clId="Web-{79EDB6EF-A0B3-3C7B-54E5-1E73A280DEE7}" dt="2024-03-20T19:53:47.840" v="294" actId="14100"/>
          <ac:picMkLst>
            <pc:docMk/>
            <pc:sldMk cId="848459359" sldId="258"/>
            <ac:picMk id="4100" creationId="{2B883334-7595-CCA8-EF20-913175104F0B}"/>
          </ac:picMkLst>
        </pc:picChg>
      </pc:sldChg>
      <pc:sldChg chg="modSp">
        <pc:chgData name="Jack Coates (2305265)" userId="S::2305265@student.uwtsd.ac.uk::6d602cc3-4b17-4145-930c-9ef73c1361d7" providerId="AD" clId="Web-{79EDB6EF-A0B3-3C7B-54E5-1E73A280DEE7}" dt="2024-03-20T17:38:20.374" v="289" actId="20577"/>
        <pc:sldMkLst>
          <pc:docMk/>
          <pc:sldMk cId="1615627314" sldId="263"/>
        </pc:sldMkLst>
        <pc:spChg chg="mod">
          <ac:chgData name="Jack Coates (2305265)" userId="S::2305265@student.uwtsd.ac.uk::6d602cc3-4b17-4145-930c-9ef73c1361d7" providerId="AD" clId="Web-{79EDB6EF-A0B3-3C7B-54E5-1E73A280DEE7}" dt="2024-03-20T17:38:20.374" v="289" actId="20577"/>
          <ac:spMkLst>
            <pc:docMk/>
            <pc:sldMk cId="1615627314" sldId="263"/>
            <ac:spMk id="3" creationId="{3BEDF755-849C-56D2-03F3-62BA83A0EF1F}"/>
          </ac:spMkLst>
        </pc:spChg>
      </pc:sldChg>
    </pc:docChg>
  </pc:docChgLst>
  <pc:docChgLst>
    <pc:chgData name="Charlie Macdonald (2304849)" userId="S::2304849@student.uwtsd.ac.uk::7b15a417-19e1-4409-aca8-b95da5a5235c" providerId="AD" clId="Web-{5E7F69BA-9961-ACB8-BF23-4A6528A74602}"/>
    <pc:docChg chg="addSld delSld modSld">
      <pc:chgData name="Charlie Macdonald (2304849)" userId="S::2304849@student.uwtsd.ac.uk::7b15a417-19e1-4409-aca8-b95da5a5235c" providerId="AD" clId="Web-{5E7F69BA-9961-ACB8-BF23-4A6528A74602}" dt="2024-03-21T11:03:25.101" v="418"/>
      <pc:docMkLst>
        <pc:docMk/>
      </pc:docMkLst>
      <pc:sldChg chg="modSp">
        <pc:chgData name="Charlie Macdonald (2304849)" userId="S::2304849@student.uwtsd.ac.uk::7b15a417-19e1-4409-aca8-b95da5a5235c" providerId="AD" clId="Web-{5E7F69BA-9961-ACB8-BF23-4A6528A74602}" dt="2024-03-21T10:22:23.339" v="63" actId="20577"/>
        <pc:sldMkLst>
          <pc:docMk/>
          <pc:sldMk cId="4221089733" sldId="262"/>
        </pc:sldMkLst>
        <pc:spChg chg="mod">
          <ac:chgData name="Charlie Macdonald (2304849)" userId="S::2304849@student.uwtsd.ac.uk::7b15a417-19e1-4409-aca8-b95da5a5235c" providerId="AD" clId="Web-{5E7F69BA-9961-ACB8-BF23-4A6528A74602}" dt="2024-03-21T10:22:23.339" v="63" actId="20577"/>
          <ac:spMkLst>
            <pc:docMk/>
            <pc:sldMk cId="4221089733" sldId="262"/>
            <ac:spMk id="7174" creationId="{A063C1EE-0967-28E9-CF07-1B3A65C093EF}"/>
          </ac:spMkLst>
        </pc:spChg>
      </pc:sldChg>
      <pc:sldChg chg="modSp">
        <pc:chgData name="Charlie Macdonald (2304849)" userId="S::2304849@student.uwtsd.ac.uk::7b15a417-19e1-4409-aca8-b95da5a5235c" providerId="AD" clId="Web-{5E7F69BA-9961-ACB8-BF23-4A6528A74602}" dt="2024-03-21T10:58:09.545" v="389" actId="20577"/>
        <pc:sldMkLst>
          <pc:docMk/>
          <pc:sldMk cId="1369693821" sldId="266"/>
        </pc:sldMkLst>
        <pc:spChg chg="mod">
          <ac:chgData name="Charlie Macdonald (2304849)" userId="S::2304849@student.uwtsd.ac.uk::7b15a417-19e1-4409-aca8-b95da5a5235c" providerId="AD" clId="Web-{5E7F69BA-9961-ACB8-BF23-4A6528A74602}" dt="2024-03-21T10:58:09.545" v="389" actId="20577"/>
          <ac:spMkLst>
            <pc:docMk/>
            <pc:sldMk cId="1369693821" sldId="266"/>
            <ac:spMk id="3" creationId="{52C6DA7A-C1CD-B361-24AF-8ECD37A3C723}"/>
          </ac:spMkLst>
        </pc:spChg>
      </pc:sldChg>
      <pc:sldChg chg="modSp add del">
        <pc:chgData name="Charlie Macdonald (2304849)" userId="S::2304849@student.uwtsd.ac.uk::7b15a417-19e1-4409-aca8-b95da5a5235c" providerId="AD" clId="Web-{5E7F69BA-9961-ACB8-BF23-4A6528A74602}" dt="2024-03-21T11:00:01.017" v="412" actId="20577"/>
        <pc:sldMkLst>
          <pc:docMk/>
          <pc:sldMk cId="789150580" sldId="267"/>
        </pc:sldMkLst>
        <pc:spChg chg="mod">
          <ac:chgData name="Charlie Macdonald (2304849)" userId="S::2304849@student.uwtsd.ac.uk::7b15a417-19e1-4409-aca8-b95da5a5235c" providerId="AD" clId="Web-{5E7F69BA-9961-ACB8-BF23-4A6528A74602}" dt="2024-03-21T11:00:01.017" v="412" actId="20577"/>
          <ac:spMkLst>
            <pc:docMk/>
            <pc:sldMk cId="789150580" sldId="267"/>
            <ac:spMk id="3" creationId="{B39912A5-1F96-688B-CC3D-3FCD9905DDC8}"/>
          </ac:spMkLst>
        </pc:spChg>
      </pc:sldChg>
      <pc:sldChg chg="addSp modSp mod setBg">
        <pc:chgData name="Charlie Macdonald (2304849)" userId="S::2304849@student.uwtsd.ac.uk::7b15a417-19e1-4409-aca8-b95da5a5235c" providerId="AD" clId="Web-{5E7F69BA-9961-ACB8-BF23-4A6528A74602}" dt="2024-03-21T11:03:25.101" v="418"/>
        <pc:sldMkLst>
          <pc:docMk/>
          <pc:sldMk cId="579638458" sldId="272"/>
        </pc:sldMkLst>
        <pc:spChg chg="mod">
          <ac:chgData name="Charlie Macdonald (2304849)" userId="S::2304849@student.uwtsd.ac.uk::7b15a417-19e1-4409-aca8-b95da5a5235c" providerId="AD" clId="Web-{5E7F69BA-9961-ACB8-BF23-4A6528A74602}" dt="2024-03-21T11:03:25.101" v="418"/>
          <ac:spMkLst>
            <pc:docMk/>
            <pc:sldMk cId="579638458" sldId="272"/>
            <ac:spMk id="2" creationId="{0FBD1740-BB32-9F6F-97B9-F0E451EAB98A}"/>
          </ac:spMkLst>
        </pc:spChg>
        <pc:spChg chg="mod">
          <ac:chgData name="Charlie Macdonald (2304849)" userId="S::2304849@student.uwtsd.ac.uk::7b15a417-19e1-4409-aca8-b95da5a5235c" providerId="AD" clId="Web-{5E7F69BA-9961-ACB8-BF23-4A6528A74602}" dt="2024-03-21T11:03:25.101" v="418"/>
          <ac:spMkLst>
            <pc:docMk/>
            <pc:sldMk cId="579638458" sldId="272"/>
            <ac:spMk id="3" creationId="{CC4F1D3F-D95E-8CD9-D2BC-F669932C1B90}"/>
          </ac:spMkLst>
        </pc:spChg>
        <pc:picChg chg="add mod">
          <ac:chgData name="Charlie Macdonald (2304849)" userId="S::2304849@student.uwtsd.ac.uk::7b15a417-19e1-4409-aca8-b95da5a5235c" providerId="AD" clId="Web-{5E7F69BA-9961-ACB8-BF23-4A6528A74602}" dt="2024-03-21T11:03:25.101" v="418"/>
          <ac:picMkLst>
            <pc:docMk/>
            <pc:sldMk cId="579638458" sldId="272"/>
            <ac:picMk id="4" creationId="{C7E7324F-2DBC-0C1C-5757-93CC7B38B59C}"/>
          </ac:picMkLst>
        </pc:picChg>
      </pc:sldChg>
      <pc:sldChg chg="addSp modSp mod setBg">
        <pc:chgData name="Charlie Macdonald (2304849)" userId="S::2304849@student.uwtsd.ac.uk::7b15a417-19e1-4409-aca8-b95da5a5235c" providerId="AD" clId="Web-{5E7F69BA-9961-ACB8-BF23-4A6528A74602}" dt="2024-03-21T11:02:02.130" v="414"/>
        <pc:sldMkLst>
          <pc:docMk/>
          <pc:sldMk cId="3886146046" sldId="273"/>
        </pc:sldMkLst>
        <pc:spChg chg="mod">
          <ac:chgData name="Charlie Macdonald (2304849)" userId="S::2304849@student.uwtsd.ac.uk::7b15a417-19e1-4409-aca8-b95da5a5235c" providerId="AD" clId="Web-{5E7F69BA-9961-ACB8-BF23-4A6528A74602}" dt="2024-03-21T11:02:02.130" v="414"/>
          <ac:spMkLst>
            <pc:docMk/>
            <pc:sldMk cId="3886146046" sldId="273"/>
            <ac:spMk id="2" creationId="{0EA7DF5D-8A84-5C50-3EFD-725797C1DD38}"/>
          </ac:spMkLst>
        </pc:spChg>
        <pc:spChg chg="mod">
          <ac:chgData name="Charlie Macdonald (2304849)" userId="S::2304849@student.uwtsd.ac.uk::7b15a417-19e1-4409-aca8-b95da5a5235c" providerId="AD" clId="Web-{5E7F69BA-9961-ACB8-BF23-4A6528A74602}" dt="2024-03-21T11:02:02.130" v="414"/>
          <ac:spMkLst>
            <pc:docMk/>
            <pc:sldMk cId="3886146046" sldId="273"/>
            <ac:spMk id="3" creationId="{623779CB-0056-19CC-4E19-B50255D79610}"/>
          </ac:spMkLst>
        </pc:spChg>
        <pc:picChg chg="add mod">
          <ac:chgData name="Charlie Macdonald (2304849)" userId="S::2304849@student.uwtsd.ac.uk::7b15a417-19e1-4409-aca8-b95da5a5235c" providerId="AD" clId="Web-{5E7F69BA-9961-ACB8-BF23-4A6528A74602}" dt="2024-03-21T11:02:02.130" v="414"/>
          <ac:picMkLst>
            <pc:docMk/>
            <pc:sldMk cId="3886146046" sldId="273"/>
            <ac:picMk id="4" creationId="{54919AA4-F986-3F29-8E66-87C70C065CA0}"/>
          </ac:picMkLst>
        </pc:picChg>
      </pc:sldChg>
      <pc:sldChg chg="addSp modSp mod setBg">
        <pc:chgData name="Charlie Macdonald (2304849)" userId="S::2304849@student.uwtsd.ac.uk::7b15a417-19e1-4409-aca8-b95da5a5235c" providerId="AD" clId="Web-{5E7F69BA-9961-ACB8-BF23-4A6528A74602}" dt="2024-03-21T11:02:52.788" v="416"/>
        <pc:sldMkLst>
          <pc:docMk/>
          <pc:sldMk cId="63970652" sldId="274"/>
        </pc:sldMkLst>
        <pc:spChg chg="mod">
          <ac:chgData name="Charlie Macdonald (2304849)" userId="S::2304849@student.uwtsd.ac.uk::7b15a417-19e1-4409-aca8-b95da5a5235c" providerId="AD" clId="Web-{5E7F69BA-9961-ACB8-BF23-4A6528A74602}" dt="2024-03-21T11:02:52.788" v="416"/>
          <ac:spMkLst>
            <pc:docMk/>
            <pc:sldMk cId="63970652" sldId="274"/>
            <ac:spMk id="2" creationId="{E440FF12-A3A8-76D9-C1FE-A77D7AE0FC86}"/>
          </ac:spMkLst>
        </pc:spChg>
        <pc:spChg chg="mod">
          <ac:chgData name="Charlie Macdonald (2304849)" userId="S::2304849@student.uwtsd.ac.uk::7b15a417-19e1-4409-aca8-b95da5a5235c" providerId="AD" clId="Web-{5E7F69BA-9961-ACB8-BF23-4A6528A74602}" dt="2024-03-21T11:02:52.788" v="416"/>
          <ac:spMkLst>
            <pc:docMk/>
            <pc:sldMk cId="63970652" sldId="274"/>
            <ac:spMk id="3" creationId="{16581221-99A7-23F4-FCB8-8154FB8F162C}"/>
          </ac:spMkLst>
        </pc:spChg>
        <pc:picChg chg="add mod">
          <ac:chgData name="Charlie Macdonald (2304849)" userId="S::2304849@student.uwtsd.ac.uk::7b15a417-19e1-4409-aca8-b95da5a5235c" providerId="AD" clId="Web-{5E7F69BA-9961-ACB8-BF23-4A6528A74602}" dt="2024-03-21T11:02:52.788" v="416"/>
          <ac:picMkLst>
            <pc:docMk/>
            <pc:sldMk cId="63970652" sldId="274"/>
            <ac:picMk id="4" creationId="{73DC712F-2BAB-6BF5-EB3D-94FA173D6965}"/>
          </ac:picMkLst>
        </pc:picChg>
      </pc:sldChg>
    </pc:docChg>
  </pc:docChgLst>
  <pc:docChgLst>
    <pc:chgData name="Elijah Thomas (2313487)" userId="S::2313487@student.uwtsd.ac.uk::8b762b32-0d78-46cf-bdec-bf865d462b74" providerId="AD" clId="Web-{30821D79-1E63-A81F-F2E2-351A55DD62B3}"/>
    <pc:docChg chg="modSld modMainMaster">
      <pc:chgData name="Elijah Thomas (2313487)" userId="S::2313487@student.uwtsd.ac.uk::8b762b32-0d78-46cf-bdec-bf865d462b74" providerId="AD" clId="Web-{30821D79-1E63-A81F-F2E2-351A55DD62B3}" dt="2024-03-21T09:39:00.173" v="303" actId="14100"/>
      <pc:docMkLst>
        <pc:docMk/>
      </pc:docMkLst>
      <pc:sldChg chg="modTransition">
        <pc:chgData name="Elijah Thomas (2313487)" userId="S::2313487@student.uwtsd.ac.uk::8b762b32-0d78-46cf-bdec-bf865d462b74" providerId="AD" clId="Web-{30821D79-1E63-A81F-F2E2-351A55DD62B3}" dt="2024-03-21T09:33:27.602" v="300"/>
        <pc:sldMkLst>
          <pc:docMk/>
          <pc:sldMk cId="656298369" sldId="256"/>
        </pc:sldMkLst>
      </pc:sldChg>
      <pc:sldChg chg="modSp modTransition">
        <pc:chgData name="Elijah Thomas (2313487)" userId="S::2313487@student.uwtsd.ac.uk::8b762b32-0d78-46cf-bdec-bf865d462b74" providerId="AD" clId="Web-{30821D79-1E63-A81F-F2E2-351A55DD62B3}" dt="2024-03-21T09:39:00.173" v="303" actId="14100"/>
        <pc:sldMkLst>
          <pc:docMk/>
          <pc:sldMk cId="1880604796" sldId="257"/>
        </pc:sldMkLst>
        <pc:spChg chg="mod">
          <ac:chgData name="Elijah Thomas (2313487)" userId="S::2313487@student.uwtsd.ac.uk::8b762b32-0d78-46cf-bdec-bf865d462b74" providerId="AD" clId="Web-{30821D79-1E63-A81F-F2E2-351A55DD62B3}" dt="2024-03-21T09:39:00.173" v="303" actId="14100"/>
          <ac:spMkLst>
            <pc:docMk/>
            <pc:sldMk cId="1880604796" sldId="257"/>
            <ac:spMk id="2054" creationId="{05EB6501-FE94-71C6-5E4A-7FCD848C1DF1}"/>
          </ac:spMkLst>
        </pc:spChg>
      </pc:sldChg>
      <pc:sldChg chg="modTransition">
        <pc:chgData name="Elijah Thomas (2313487)" userId="S::2313487@student.uwtsd.ac.uk::8b762b32-0d78-46cf-bdec-bf865d462b74" providerId="AD" clId="Web-{30821D79-1E63-A81F-F2E2-351A55DD62B3}" dt="2024-03-21T09:33:27.602" v="300"/>
        <pc:sldMkLst>
          <pc:docMk/>
          <pc:sldMk cId="848459359" sldId="258"/>
        </pc:sldMkLst>
      </pc:sldChg>
      <pc:sldChg chg="modTransition">
        <pc:chgData name="Elijah Thomas (2313487)" userId="S::2313487@student.uwtsd.ac.uk::8b762b32-0d78-46cf-bdec-bf865d462b74" providerId="AD" clId="Web-{30821D79-1E63-A81F-F2E2-351A55DD62B3}" dt="2024-03-21T09:33:27.602" v="300"/>
        <pc:sldMkLst>
          <pc:docMk/>
          <pc:sldMk cId="1164016985" sldId="259"/>
        </pc:sldMkLst>
      </pc:sldChg>
      <pc:sldChg chg="modTransition">
        <pc:chgData name="Elijah Thomas (2313487)" userId="S::2313487@student.uwtsd.ac.uk::8b762b32-0d78-46cf-bdec-bf865d462b74" providerId="AD" clId="Web-{30821D79-1E63-A81F-F2E2-351A55DD62B3}" dt="2024-03-21T09:33:27.602" v="300"/>
        <pc:sldMkLst>
          <pc:docMk/>
          <pc:sldMk cId="2734695423" sldId="260"/>
        </pc:sldMkLst>
      </pc:sldChg>
      <pc:sldChg chg="modTransition">
        <pc:chgData name="Elijah Thomas (2313487)" userId="S::2313487@student.uwtsd.ac.uk::8b762b32-0d78-46cf-bdec-bf865d462b74" providerId="AD" clId="Web-{30821D79-1E63-A81F-F2E2-351A55DD62B3}" dt="2024-03-21T09:33:27.602" v="300"/>
        <pc:sldMkLst>
          <pc:docMk/>
          <pc:sldMk cId="3091394066" sldId="261"/>
        </pc:sldMkLst>
      </pc:sldChg>
      <pc:sldChg chg="modSp modTransition">
        <pc:chgData name="Elijah Thomas (2313487)" userId="S::2313487@student.uwtsd.ac.uk::8b762b32-0d78-46cf-bdec-bf865d462b74" providerId="AD" clId="Web-{30821D79-1E63-A81F-F2E2-351A55DD62B3}" dt="2024-03-21T09:33:27.602" v="300"/>
        <pc:sldMkLst>
          <pc:docMk/>
          <pc:sldMk cId="4221089733" sldId="262"/>
        </pc:sldMkLst>
        <pc:spChg chg="mod">
          <ac:chgData name="Elijah Thomas (2313487)" userId="S::2313487@student.uwtsd.ac.uk::8b762b32-0d78-46cf-bdec-bf865d462b74" providerId="AD" clId="Web-{30821D79-1E63-A81F-F2E2-351A55DD62B3}" dt="2024-03-20T23:13:44.987" v="7" actId="20577"/>
          <ac:spMkLst>
            <pc:docMk/>
            <pc:sldMk cId="4221089733" sldId="262"/>
            <ac:spMk id="2" creationId="{72B76FB8-F2E5-6AC8-E318-7FB7E52827C4}"/>
          </ac:spMkLst>
        </pc:spChg>
        <pc:spChg chg="mod">
          <ac:chgData name="Elijah Thomas (2313487)" userId="S::2313487@student.uwtsd.ac.uk::8b762b32-0d78-46cf-bdec-bf865d462b74" providerId="AD" clId="Web-{30821D79-1E63-A81F-F2E2-351A55DD62B3}" dt="2024-03-20T23:21:16.206" v="204" actId="20577"/>
          <ac:spMkLst>
            <pc:docMk/>
            <pc:sldMk cId="4221089733" sldId="262"/>
            <ac:spMk id="7174" creationId="{A063C1EE-0967-28E9-CF07-1B3A65C093EF}"/>
          </ac:spMkLst>
        </pc:spChg>
      </pc:sldChg>
      <pc:sldChg chg="modTransition">
        <pc:chgData name="Elijah Thomas (2313487)" userId="S::2313487@student.uwtsd.ac.uk::8b762b32-0d78-46cf-bdec-bf865d462b74" providerId="AD" clId="Web-{30821D79-1E63-A81F-F2E2-351A55DD62B3}" dt="2024-03-21T09:33:27.602" v="300"/>
        <pc:sldMkLst>
          <pc:docMk/>
          <pc:sldMk cId="1615627314" sldId="263"/>
        </pc:sldMkLst>
      </pc:sldChg>
      <pc:sldChg chg="modTransition">
        <pc:chgData name="Elijah Thomas (2313487)" userId="S::2313487@student.uwtsd.ac.uk::8b762b32-0d78-46cf-bdec-bf865d462b74" providerId="AD" clId="Web-{30821D79-1E63-A81F-F2E2-351A55DD62B3}" dt="2024-03-21T09:33:27.602" v="300"/>
        <pc:sldMkLst>
          <pc:docMk/>
          <pc:sldMk cId="2003051859" sldId="264"/>
        </pc:sldMkLst>
      </pc:sldChg>
      <pc:sldChg chg="modTransition">
        <pc:chgData name="Elijah Thomas (2313487)" userId="S::2313487@student.uwtsd.ac.uk::8b762b32-0d78-46cf-bdec-bf865d462b74" providerId="AD" clId="Web-{30821D79-1E63-A81F-F2E2-351A55DD62B3}" dt="2024-03-21T09:33:27.602" v="300"/>
        <pc:sldMkLst>
          <pc:docMk/>
          <pc:sldMk cId="1222001347" sldId="265"/>
        </pc:sldMkLst>
      </pc:sldChg>
      <pc:sldChg chg="modTransition">
        <pc:chgData name="Elijah Thomas (2313487)" userId="S::2313487@student.uwtsd.ac.uk::8b762b32-0d78-46cf-bdec-bf865d462b74" providerId="AD" clId="Web-{30821D79-1E63-A81F-F2E2-351A55DD62B3}" dt="2024-03-21T09:33:27.602" v="300"/>
        <pc:sldMkLst>
          <pc:docMk/>
          <pc:sldMk cId="1369693821" sldId="266"/>
        </pc:sldMkLst>
      </pc:sldChg>
      <pc:sldChg chg="modTransition">
        <pc:chgData name="Elijah Thomas (2313487)" userId="S::2313487@student.uwtsd.ac.uk::8b762b32-0d78-46cf-bdec-bf865d462b74" providerId="AD" clId="Web-{30821D79-1E63-A81F-F2E2-351A55DD62B3}" dt="2024-03-21T09:33:27.602" v="300"/>
        <pc:sldMkLst>
          <pc:docMk/>
          <pc:sldMk cId="789150580" sldId="267"/>
        </pc:sldMkLst>
      </pc:sldChg>
      <pc:sldChg chg="modTransition">
        <pc:chgData name="Elijah Thomas (2313487)" userId="S::2313487@student.uwtsd.ac.uk::8b762b32-0d78-46cf-bdec-bf865d462b74" providerId="AD" clId="Web-{30821D79-1E63-A81F-F2E2-351A55DD62B3}" dt="2024-03-21T09:33:27.602" v="300"/>
        <pc:sldMkLst>
          <pc:docMk/>
          <pc:sldMk cId="1677982167" sldId="268"/>
        </pc:sldMkLst>
      </pc:sldChg>
      <pc:sldChg chg="addSp modSp mod modTransition setBg">
        <pc:chgData name="Elijah Thomas (2313487)" userId="S::2313487@student.uwtsd.ac.uk::8b762b32-0d78-46cf-bdec-bf865d462b74" providerId="AD" clId="Web-{30821D79-1E63-A81F-F2E2-351A55DD62B3}" dt="2024-03-21T09:33:27.602" v="300"/>
        <pc:sldMkLst>
          <pc:docMk/>
          <pc:sldMk cId="196924709" sldId="269"/>
        </pc:sldMkLst>
        <pc:spChg chg="mod">
          <ac:chgData name="Elijah Thomas (2313487)" userId="S::2313487@student.uwtsd.ac.uk::8b762b32-0d78-46cf-bdec-bf865d462b74" providerId="AD" clId="Web-{30821D79-1E63-A81F-F2E2-351A55DD62B3}" dt="2024-03-21T09:03:55.026" v="254"/>
          <ac:spMkLst>
            <pc:docMk/>
            <pc:sldMk cId="196924709" sldId="269"/>
            <ac:spMk id="2" creationId="{87CF3FE2-C3C0-424C-8B00-80155845A395}"/>
          </ac:spMkLst>
        </pc:spChg>
        <pc:spChg chg="mod">
          <ac:chgData name="Elijah Thomas (2313487)" userId="S::2313487@student.uwtsd.ac.uk::8b762b32-0d78-46cf-bdec-bf865d462b74" providerId="AD" clId="Web-{30821D79-1E63-A81F-F2E2-351A55DD62B3}" dt="2024-03-21T09:03:55.026" v="254"/>
          <ac:spMkLst>
            <pc:docMk/>
            <pc:sldMk cId="196924709" sldId="269"/>
            <ac:spMk id="3" creationId="{72B851D4-A84E-0C4C-4FF5-33BD23573256}"/>
          </ac:spMkLst>
        </pc:spChg>
        <pc:picChg chg="add mod">
          <ac:chgData name="Elijah Thomas (2313487)" userId="S::2313487@student.uwtsd.ac.uk::8b762b32-0d78-46cf-bdec-bf865d462b74" providerId="AD" clId="Web-{30821D79-1E63-A81F-F2E2-351A55DD62B3}" dt="2024-03-21T09:03:55.026" v="254"/>
          <ac:picMkLst>
            <pc:docMk/>
            <pc:sldMk cId="196924709" sldId="269"/>
            <ac:picMk id="4" creationId="{AB770EC8-7469-6413-FAB0-7795B6F133CC}"/>
          </ac:picMkLst>
        </pc:picChg>
      </pc:sldChg>
      <pc:sldChg chg="addSp modSp mod modTransition setBg">
        <pc:chgData name="Elijah Thomas (2313487)" userId="S::2313487@student.uwtsd.ac.uk::8b762b32-0d78-46cf-bdec-bf865d462b74" providerId="AD" clId="Web-{30821D79-1E63-A81F-F2E2-351A55DD62B3}" dt="2024-03-21T09:33:27.602" v="300"/>
        <pc:sldMkLst>
          <pc:docMk/>
          <pc:sldMk cId="2795798214" sldId="270"/>
        </pc:sldMkLst>
        <pc:spChg chg="mod">
          <ac:chgData name="Elijah Thomas (2313487)" userId="S::2313487@student.uwtsd.ac.uk::8b762b32-0d78-46cf-bdec-bf865d462b74" providerId="AD" clId="Web-{30821D79-1E63-A81F-F2E2-351A55DD62B3}" dt="2024-03-21T09:02:50.680" v="252"/>
          <ac:spMkLst>
            <pc:docMk/>
            <pc:sldMk cId="2795798214" sldId="270"/>
            <ac:spMk id="2" creationId="{F22BAFF1-C3EE-2A2D-D39F-648C6EF07782}"/>
          </ac:spMkLst>
        </pc:spChg>
        <pc:spChg chg="mod">
          <ac:chgData name="Elijah Thomas (2313487)" userId="S::2313487@student.uwtsd.ac.uk::8b762b32-0d78-46cf-bdec-bf865d462b74" providerId="AD" clId="Web-{30821D79-1E63-A81F-F2E2-351A55DD62B3}" dt="2024-03-21T09:02:50.680" v="252"/>
          <ac:spMkLst>
            <pc:docMk/>
            <pc:sldMk cId="2795798214" sldId="270"/>
            <ac:spMk id="3" creationId="{C65BF8D3-80A5-9825-0B52-EF2899EEF53C}"/>
          </ac:spMkLst>
        </pc:spChg>
        <pc:picChg chg="add mod">
          <ac:chgData name="Elijah Thomas (2313487)" userId="S::2313487@student.uwtsd.ac.uk::8b762b32-0d78-46cf-bdec-bf865d462b74" providerId="AD" clId="Web-{30821D79-1E63-A81F-F2E2-351A55DD62B3}" dt="2024-03-21T09:02:50.680" v="252"/>
          <ac:picMkLst>
            <pc:docMk/>
            <pc:sldMk cId="2795798214" sldId="270"/>
            <ac:picMk id="4" creationId="{9954ECBC-2253-5974-3715-5C7C67AD3ABA}"/>
          </ac:picMkLst>
        </pc:picChg>
      </pc:sldChg>
      <pc:sldChg chg="addSp modSp mod modTransition setBg">
        <pc:chgData name="Elijah Thomas (2313487)" userId="S::2313487@student.uwtsd.ac.uk::8b762b32-0d78-46cf-bdec-bf865d462b74" providerId="AD" clId="Web-{30821D79-1E63-A81F-F2E2-351A55DD62B3}" dt="2024-03-21T09:33:27.602" v="300"/>
        <pc:sldMkLst>
          <pc:docMk/>
          <pc:sldMk cId="2752676061" sldId="271"/>
        </pc:sldMkLst>
        <pc:spChg chg="mod">
          <ac:chgData name="Elijah Thomas (2313487)" userId="S::2313487@student.uwtsd.ac.uk::8b762b32-0d78-46cf-bdec-bf865d462b74" providerId="AD" clId="Web-{30821D79-1E63-A81F-F2E2-351A55DD62B3}" dt="2024-03-21T09:05:01.793" v="256"/>
          <ac:spMkLst>
            <pc:docMk/>
            <pc:sldMk cId="2752676061" sldId="271"/>
            <ac:spMk id="2" creationId="{A79A42CF-A416-C4D9-4A08-F990DDBCE390}"/>
          </ac:spMkLst>
        </pc:spChg>
        <pc:spChg chg="mod">
          <ac:chgData name="Elijah Thomas (2313487)" userId="S::2313487@student.uwtsd.ac.uk::8b762b32-0d78-46cf-bdec-bf865d462b74" providerId="AD" clId="Web-{30821D79-1E63-A81F-F2E2-351A55DD62B3}" dt="2024-03-21T09:05:01.793" v="256"/>
          <ac:spMkLst>
            <pc:docMk/>
            <pc:sldMk cId="2752676061" sldId="271"/>
            <ac:spMk id="3" creationId="{F16ADFE3-F7D7-82CC-FCC7-79BDE7B69450}"/>
          </ac:spMkLst>
        </pc:spChg>
        <pc:picChg chg="add mod">
          <ac:chgData name="Elijah Thomas (2313487)" userId="S::2313487@student.uwtsd.ac.uk::8b762b32-0d78-46cf-bdec-bf865d462b74" providerId="AD" clId="Web-{30821D79-1E63-A81F-F2E2-351A55DD62B3}" dt="2024-03-21T09:05:01.793" v="256"/>
          <ac:picMkLst>
            <pc:docMk/>
            <pc:sldMk cId="2752676061" sldId="271"/>
            <ac:picMk id="4" creationId="{4ED20AA6-13A3-0E00-9324-965F9D079DCC}"/>
          </ac:picMkLst>
        </pc:picChg>
      </pc:sldChg>
      <pc:sldChg chg="modTransition">
        <pc:chgData name="Elijah Thomas (2313487)" userId="S::2313487@student.uwtsd.ac.uk::8b762b32-0d78-46cf-bdec-bf865d462b74" providerId="AD" clId="Web-{30821D79-1E63-A81F-F2E2-351A55DD62B3}" dt="2024-03-21T09:33:27.602" v="300"/>
        <pc:sldMkLst>
          <pc:docMk/>
          <pc:sldMk cId="579638458" sldId="272"/>
        </pc:sldMkLst>
      </pc:sldChg>
      <pc:sldChg chg="modTransition">
        <pc:chgData name="Elijah Thomas (2313487)" userId="S::2313487@student.uwtsd.ac.uk::8b762b32-0d78-46cf-bdec-bf865d462b74" providerId="AD" clId="Web-{30821D79-1E63-A81F-F2E2-351A55DD62B3}" dt="2024-03-21T09:33:27.602" v="300"/>
        <pc:sldMkLst>
          <pc:docMk/>
          <pc:sldMk cId="3886146046" sldId="273"/>
        </pc:sldMkLst>
      </pc:sldChg>
      <pc:sldChg chg="modTransition">
        <pc:chgData name="Elijah Thomas (2313487)" userId="S::2313487@student.uwtsd.ac.uk::8b762b32-0d78-46cf-bdec-bf865d462b74" providerId="AD" clId="Web-{30821D79-1E63-A81F-F2E2-351A55DD62B3}" dt="2024-03-21T09:33:27.602" v="300"/>
        <pc:sldMkLst>
          <pc:docMk/>
          <pc:sldMk cId="63970652" sldId="274"/>
        </pc:sldMkLst>
      </pc:sldChg>
      <pc:sldChg chg="modTransition">
        <pc:chgData name="Elijah Thomas (2313487)" userId="S::2313487@student.uwtsd.ac.uk::8b762b32-0d78-46cf-bdec-bf865d462b74" providerId="AD" clId="Web-{30821D79-1E63-A81F-F2E2-351A55DD62B3}" dt="2024-03-21T09:33:27.602" v="300"/>
        <pc:sldMkLst>
          <pc:docMk/>
          <pc:sldMk cId="1652634828" sldId="275"/>
        </pc:sldMkLst>
      </pc:sldChg>
      <pc:sldChg chg="modTransition">
        <pc:chgData name="Elijah Thomas (2313487)" userId="S::2313487@student.uwtsd.ac.uk::8b762b32-0d78-46cf-bdec-bf865d462b74" providerId="AD" clId="Web-{30821D79-1E63-A81F-F2E2-351A55DD62B3}" dt="2024-03-21T09:33:27.602" v="300"/>
        <pc:sldMkLst>
          <pc:docMk/>
          <pc:sldMk cId="835771112" sldId="276"/>
        </pc:sldMkLst>
      </pc:sldChg>
      <pc:sldChg chg="modTransition">
        <pc:chgData name="Elijah Thomas (2313487)" userId="S::2313487@student.uwtsd.ac.uk::8b762b32-0d78-46cf-bdec-bf865d462b74" providerId="AD" clId="Web-{30821D79-1E63-A81F-F2E2-351A55DD62B3}" dt="2024-03-21T09:33:27.602" v="300"/>
        <pc:sldMkLst>
          <pc:docMk/>
          <pc:sldMk cId="33882531" sldId="277"/>
        </pc:sldMkLst>
      </pc:sldChg>
      <pc:sldChg chg="modSp modTransition">
        <pc:chgData name="Elijah Thomas (2313487)" userId="S::2313487@student.uwtsd.ac.uk::8b762b32-0d78-46cf-bdec-bf865d462b74" providerId="AD" clId="Web-{30821D79-1E63-A81F-F2E2-351A55DD62B3}" dt="2024-03-21T09:33:27.602" v="300"/>
        <pc:sldMkLst>
          <pc:docMk/>
          <pc:sldMk cId="213021921" sldId="278"/>
        </pc:sldMkLst>
        <pc:spChg chg="mod">
          <ac:chgData name="Elijah Thomas (2313487)" userId="S::2313487@student.uwtsd.ac.uk::8b762b32-0d78-46cf-bdec-bf865d462b74" providerId="AD" clId="Web-{30821D79-1E63-A81F-F2E2-351A55DD62B3}" dt="2024-03-20T23:22:58.162" v="210" actId="20577"/>
          <ac:spMkLst>
            <pc:docMk/>
            <pc:sldMk cId="213021921" sldId="278"/>
            <ac:spMk id="3" creationId="{F54A335E-C79B-8E33-67C7-5DE34DC01973}"/>
          </ac:spMkLst>
        </pc:spChg>
      </pc:sldChg>
      <pc:sldChg chg="modTransition">
        <pc:chgData name="Elijah Thomas (2313487)" userId="S::2313487@student.uwtsd.ac.uk::8b762b32-0d78-46cf-bdec-bf865d462b74" providerId="AD" clId="Web-{30821D79-1E63-A81F-F2E2-351A55DD62B3}" dt="2024-03-21T09:33:27.602" v="300"/>
        <pc:sldMkLst>
          <pc:docMk/>
          <pc:sldMk cId="890652603" sldId="279"/>
        </pc:sldMkLst>
      </pc:sldChg>
      <pc:sldChg chg="modTransition">
        <pc:chgData name="Elijah Thomas (2313487)" userId="S::2313487@student.uwtsd.ac.uk::8b762b32-0d78-46cf-bdec-bf865d462b74" providerId="AD" clId="Web-{30821D79-1E63-A81F-F2E2-351A55DD62B3}" dt="2024-03-21T09:33:27.602" v="300"/>
        <pc:sldMkLst>
          <pc:docMk/>
          <pc:sldMk cId="3154887928" sldId="281"/>
        </pc:sldMkLst>
      </pc:sldChg>
      <pc:sldChg chg="modSp modTransition">
        <pc:chgData name="Elijah Thomas (2313487)" userId="S::2313487@student.uwtsd.ac.uk::8b762b32-0d78-46cf-bdec-bf865d462b74" providerId="AD" clId="Web-{30821D79-1E63-A81F-F2E2-351A55DD62B3}" dt="2024-03-21T09:33:27.602" v="300"/>
        <pc:sldMkLst>
          <pc:docMk/>
          <pc:sldMk cId="74259952" sldId="282"/>
        </pc:sldMkLst>
        <pc:spChg chg="mod">
          <ac:chgData name="Elijah Thomas (2313487)" userId="S::2313487@student.uwtsd.ac.uk::8b762b32-0d78-46cf-bdec-bf865d462b74" providerId="AD" clId="Web-{30821D79-1E63-A81F-F2E2-351A55DD62B3}" dt="2024-03-20T23:23:57.883" v="217" actId="20577"/>
          <ac:spMkLst>
            <pc:docMk/>
            <pc:sldMk cId="74259952" sldId="282"/>
            <ac:spMk id="3" creationId="{9A779A1C-6308-EA7C-06CD-803EC751C0E4}"/>
          </ac:spMkLst>
        </pc:spChg>
      </pc:sldChg>
      <pc:sldChg chg="modTransition">
        <pc:chgData name="Elijah Thomas (2313487)" userId="S::2313487@student.uwtsd.ac.uk::8b762b32-0d78-46cf-bdec-bf865d462b74" providerId="AD" clId="Web-{30821D79-1E63-A81F-F2E2-351A55DD62B3}" dt="2024-03-21T09:33:27.602" v="300"/>
        <pc:sldMkLst>
          <pc:docMk/>
          <pc:sldMk cId="1168261914" sldId="283"/>
        </pc:sldMkLst>
      </pc:sldChg>
      <pc:sldMasterChg chg="modTransition modSldLayout">
        <pc:chgData name="Elijah Thomas (2313487)" userId="S::2313487@student.uwtsd.ac.uk::8b762b32-0d78-46cf-bdec-bf865d462b74" providerId="AD" clId="Web-{30821D79-1E63-A81F-F2E2-351A55DD62B3}" dt="2024-03-21T09:33:27.602" v="300"/>
        <pc:sldMasterMkLst>
          <pc:docMk/>
          <pc:sldMasterMk cId="646009553" sldId="2147483785"/>
        </pc:sldMasterMkLst>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3645428990" sldId="2147483786"/>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2372052687" sldId="2147483787"/>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2294684499" sldId="2147483788"/>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791620532" sldId="2147483789"/>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1764995970" sldId="2147483790"/>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3000913602" sldId="2147483791"/>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4145042860" sldId="2147483792"/>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756639101" sldId="2147483793"/>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2293588563" sldId="2147483794"/>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1995143027" sldId="2147483795"/>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146677113" sldId="2147483796"/>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1595331213" sldId="2147483797"/>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2851296573" sldId="2147483798"/>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1103675430" sldId="2147483799"/>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3857692482" sldId="2147483800"/>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4075626853" sldId="2147483801"/>
          </pc:sldLayoutMkLst>
        </pc:sldLayoutChg>
        <pc:sldLayoutChg chg="modTransition">
          <pc:chgData name="Elijah Thomas (2313487)" userId="S::2313487@student.uwtsd.ac.uk::8b762b32-0d78-46cf-bdec-bf865d462b74" providerId="AD" clId="Web-{30821D79-1E63-A81F-F2E2-351A55DD62B3}" dt="2024-03-21T09:33:27.602" v="300"/>
          <pc:sldLayoutMkLst>
            <pc:docMk/>
            <pc:sldMasterMk cId="646009553" sldId="2147483785"/>
            <pc:sldLayoutMk cId="4281194019" sldId="2147483802"/>
          </pc:sldLayoutMkLst>
        </pc:sldLayoutChg>
      </pc:sldMasterChg>
    </pc:docChg>
  </pc:docChgLst>
  <pc:docChgLst>
    <pc:chgData name="Elijah Thomas (2313487)" userId="S::2313487@student.uwtsd.ac.uk::8b762b32-0d78-46cf-bdec-bf865d462b74" providerId="AD" clId="Web-{1AA73780-A61E-D278-D589-7653F69FC170}"/>
    <pc:docChg chg="modSld">
      <pc:chgData name="Elijah Thomas (2313487)" userId="S::2313487@student.uwtsd.ac.uk::8b762b32-0d78-46cf-bdec-bf865d462b74" providerId="AD" clId="Web-{1AA73780-A61E-D278-D589-7653F69FC170}" dt="2024-03-21T11:01:44.567" v="90" actId="20577"/>
      <pc:docMkLst>
        <pc:docMk/>
      </pc:docMkLst>
      <pc:sldChg chg="modSp">
        <pc:chgData name="Elijah Thomas (2313487)" userId="S::2313487@student.uwtsd.ac.uk::8b762b32-0d78-46cf-bdec-bf865d462b74" providerId="AD" clId="Web-{1AA73780-A61E-D278-D589-7653F69FC170}" dt="2024-03-21T11:01:37.317" v="89" actId="20577"/>
        <pc:sldMkLst>
          <pc:docMk/>
          <pc:sldMk cId="1880604796" sldId="257"/>
        </pc:sldMkLst>
        <pc:spChg chg="mod">
          <ac:chgData name="Elijah Thomas (2313487)" userId="S::2313487@student.uwtsd.ac.uk::8b762b32-0d78-46cf-bdec-bf865d462b74" providerId="AD" clId="Web-{1AA73780-A61E-D278-D589-7653F69FC170}" dt="2024-03-21T11:01:37.317" v="89" actId="20577"/>
          <ac:spMkLst>
            <pc:docMk/>
            <pc:sldMk cId="1880604796" sldId="257"/>
            <ac:spMk id="2054" creationId="{05EB6501-FE94-71C6-5E4A-7FCD848C1DF1}"/>
          </ac:spMkLst>
        </pc:spChg>
      </pc:sldChg>
      <pc:sldChg chg="modSp">
        <pc:chgData name="Elijah Thomas (2313487)" userId="S::2313487@student.uwtsd.ac.uk::8b762b32-0d78-46cf-bdec-bf865d462b74" providerId="AD" clId="Web-{1AA73780-A61E-D278-D589-7653F69FC170}" dt="2024-03-21T10:29:17.754" v="27" actId="20577"/>
        <pc:sldMkLst>
          <pc:docMk/>
          <pc:sldMk cId="196924709" sldId="269"/>
        </pc:sldMkLst>
        <pc:spChg chg="mod">
          <ac:chgData name="Elijah Thomas (2313487)" userId="S::2313487@student.uwtsd.ac.uk::8b762b32-0d78-46cf-bdec-bf865d462b74" providerId="AD" clId="Web-{1AA73780-A61E-D278-D589-7653F69FC170}" dt="2024-03-21T10:29:17.754" v="27" actId="20577"/>
          <ac:spMkLst>
            <pc:docMk/>
            <pc:sldMk cId="196924709" sldId="269"/>
            <ac:spMk id="3" creationId="{72B851D4-A84E-0C4C-4FF5-33BD23573256}"/>
          </ac:spMkLst>
        </pc:spChg>
      </pc:sldChg>
      <pc:sldChg chg="modSp">
        <pc:chgData name="Elijah Thomas (2313487)" userId="S::2313487@student.uwtsd.ac.uk::8b762b32-0d78-46cf-bdec-bf865d462b74" providerId="AD" clId="Web-{1AA73780-A61E-D278-D589-7653F69FC170}" dt="2024-03-21T11:01:44.567" v="90" actId="20577"/>
        <pc:sldMkLst>
          <pc:docMk/>
          <pc:sldMk cId="74259952" sldId="282"/>
        </pc:sldMkLst>
        <pc:spChg chg="mod">
          <ac:chgData name="Elijah Thomas (2313487)" userId="S::2313487@student.uwtsd.ac.uk::8b762b32-0d78-46cf-bdec-bf865d462b74" providerId="AD" clId="Web-{1AA73780-A61E-D278-D589-7653F69FC170}" dt="2024-03-21T11:01:44.567" v="90" actId="20577"/>
          <ac:spMkLst>
            <pc:docMk/>
            <pc:sldMk cId="74259952" sldId="282"/>
            <ac:spMk id="3" creationId="{9A779A1C-6308-EA7C-06CD-803EC751C0E4}"/>
          </ac:spMkLst>
        </pc:spChg>
      </pc:sldChg>
    </pc:docChg>
  </pc:docChgLst>
  <pc:docChgLst>
    <pc:chgData name="Jack Coates (2305265)" userId="S::2305265@student.uwtsd.ac.uk::6d602cc3-4b17-4145-930c-9ef73c1361d7" providerId="AD" clId="Web-{A73FFE5A-E348-F798-2C5B-145EE6960809}"/>
    <pc:docChg chg="delSld modSld">
      <pc:chgData name="Jack Coates (2305265)" userId="S::2305265@student.uwtsd.ac.uk::6d602cc3-4b17-4145-930c-9ef73c1361d7" providerId="AD" clId="Web-{A73FFE5A-E348-F798-2C5B-145EE6960809}" dt="2024-03-21T09:51:42.536" v="125" actId="20577"/>
      <pc:docMkLst>
        <pc:docMk/>
      </pc:docMkLst>
      <pc:sldChg chg="modSp">
        <pc:chgData name="Jack Coates (2305265)" userId="S::2305265@student.uwtsd.ac.uk::6d602cc3-4b17-4145-930c-9ef73c1361d7" providerId="AD" clId="Web-{A73FFE5A-E348-F798-2C5B-145EE6960809}" dt="2024-03-21T09:46:29.281" v="21" actId="20577"/>
        <pc:sldMkLst>
          <pc:docMk/>
          <pc:sldMk cId="1880604796" sldId="257"/>
        </pc:sldMkLst>
        <pc:spChg chg="mod">
          <ac:chgData name="Jack Coates (2305265)" userId="S::2305265@student.uwtsd.ac.uk::6d602cc3-4b17-4145-930c-9ef73c1361d7" providerId="AD" clId="Web-{A73FFE5A-E348-F798-2C5B-145EE6960809}" dt="2024-03-21T09:46:29.281" v="21" actId="20577"/>
          <ac:spMkLst>
            <pc:docMk/>
            <pc:sldMk cId="1880604796" sldId="257"/>
            <ac:spMk id="2054" creationId="{05EB6501-FE94-71C6-5E4A-7FCD848C1DF1}"/>
          </ac:spMkLst>
        </pc:spChg>
      </pc:sldChg>
      <pc:sldChg chg="modSp">
        <pc:chgData name="Jack Coates (2305265)" userId="S::2305265@student.uwtsd.ac.uk::6d602cc3-4b17-4145-930c-9ef73c1361d7" providerId="AD" clId="Web-{A73FFE5A-E348-F798-2C5B-145EE6960809}" dt="2024-03-21T09:47:14.440" v="25" actId="20577"/>
        <pc:sldMkLst>
          <pc:docMk/>
          <pc:sldMk cId="848459359" sldId="258"/>
        </pc:sldMkLst>
        <pc:spChg chg="mod">
          <ac:chgData name="Jack Coates (2305265)" userId="S::2305265@student.uwtsd.ac.uk::6d602cc3-4b17-4145-930c-9ef73c1361d7" providerId="AD" clId="Web-{A73FFE5A-E348-F798-2C5B-145EE6960809}" dt="2024-03-21T09:47:14.440" v="25" actId="20577"/>
          <ac:spMkLst>
            <pc:docMk/>
            <pc:sldMk cId="848459359" sldId="258"/>
            <ac:spMk id="4102" creationId="{496969EA-A012-757D-6E3D-166EE4E148F3}"/>
          </ac:spMkLst>
        </pc:spChg>
      </pc:sldChg>
      <pc:sldChg chg="modSp">
        <pc:chgData name="Jack Coates (2305265)" userId="S::2305265@student.uwtsd.ac.uk::6d602cc3-4b17-4145-930c-9ef73c1361d7" providerId="AD" clId="Web-{A73FFE5A-E348-F798-2C5B-145EE6960809}" dt="2024-03-21T09:49:16.120" v="75" actId="20577"/>
        <pc:sldMkLst>
          <pc:docMk/>
          <pc:sldMk cId="1615627314" sldId="263"/>
        </pc:sldMkLst>
        <pc:spChg chg="mod">
          <ac:chgData name="Jack Coates (2305265)" userId="S::2305265@student.uwtsd.ac.uk::6d602cc3-4b17-4145-930c-9ef73c1361d7" providerId="AD" clId="Web-{A73FFE5A-E348-F798-2C5B-145EE6960809}" dt="2024-03-21T09:49:16.120" v="75" actId="20577"/>
          <ac:spMkLst>
            <pc:docMk/>
            <pc:sldMk cId="1615627314" sldId="263"/>
            <ac:spMk id="3" creationId="{3BEDF755-849C-56D2-03F3-62BA83A0EF1F}"/>
          </ac:spMkLst>
        </pc:spChg>
      </pc:sldChg>
      <pc:sldChg chg="modSp">
        <pc:chgData name="Jack Coates (2305265)" userId="S::2305265@student.uwtsd.ac.uk::6d602cc3-4b17-4145-930c-9ef73c1361d7" providerId="AD" clId="Web-{A73FFE5A-E348-F798-2C5B-145EE6960809}" dt="2024-03-21T09:51:42.536" v="125" actId="20577"/>
        <pc:sldMkLst>
          <pc:docMk/>
          <pc:sldMk cId="2003051859" sldId="264"/>
        </pc:sldMkLst>
        <pc:spChg chg="mod">
          <ac:chgData name="Jack Coates (2305265)" userId="S::2305265@student.uwtsd.ac.uk::6d602cc3-4b17-4145-930c-9ef73c1361d7" providerId="AD" clId="Web-{A73FFE5A-E348-F798-2C5B-145EE6960809}" dt="2024-03-21T09:51:42.536" v="125" actId="20577"/>
          <ac:spMkLst>
            <pc:docMk/>
            <pc:sldMk cId="2003051859" sldId="264"/>
            <ac:spMk id="8" creationId="{598C8CD4-0321-EC11-5DED-27B4137E910C}"/>
          </ac:spMkLst>
        </pc:spChg>
      </pc:sldChg>
      <pc:sldChg chg="modSp">
        <pc:chgData name="Jack Coates (2305265)" userId="S::2305265@student.uwtsd.ac.uk::6d602cc3-4b17-4145-930c-9ef73c1361d7" providerId="AD" clId="Web-{A73FFE5A-E348-F798-2C5B-145EE6960809}" dt="2024-03-21T09:08:58.289" v="10" actId="20577"/>
        <pc:sldMkLst>
          <pc:docMk/>
          <pc:sldMk cId="835771112" sldId="276"/>
        </pc:sldMkLst>
        <pc:spChg chg="mod">
          <ac:chgData name="Jack Coates (2305265)" userId="S::2305265@student.uwtsd.ac.uk::6d602cc3-4b17-4145-930c-9ef73c1361d7" providerId="AD" clId="Web-{A73FFE5A-E348-F798-2C5B-145EE6960809}" dt="2024-03-21T09:08:58.289" v="10" actId="20577"/>
          <ac:spMkLst>
            <pc:docMk/>
            <pc:sldMk cId="835771112" sldId="276"/>
            <ac:spMk id="3" creationId="{6CC2FE0E-FD65-121B-BBDD-9935273C2C96}"/>
          </ac:spMkLst>
        </pc:spChg>
      </pc:sldChg>
      <pc:sldChg chg="del">
        <pc:chgData name="Jack Coates (2305265)" userId="S::2305265@student.uwtsd.ac.uk::6d602cc3-4b17-4145-930c-9ef73c1361d7" providerId="AD" clId="Web-{A73FFE5A-E348-F798-2C5B-145EE6960809}" dt="2024-03-21T09:11:32.612" v="11"/>
        <pc:sldMkLst>
          <pc:docMk/>
          <pc:sldMk cId="1794888288" sldId="280"/>
        </pc:sldMkLst>
      </pc:sldChg>
    </pc:docChg>
  </pc:docChgLst>
  <pc:docChgLst>
    <pc:chgData name="Jack Coates (2305265)" userId="S::2305265@student.uwtsd.ac.uk::6d602cc3-4b17-4145-930c-9ef73c1361d7" providerId="AD" clId="Web-{5D5F01AA-7122-815E-34F0-685F9E178774}"/>
    <pc:docChg chg="modSld sldOrd">
      <pc:chgData name="Jack Coates (2305265)" userId="S::2305265@student.uwtsd.ac.uk::6d602cc3-4b17-4145-930c-9ef73c1361d7" providerId="AD" clId="Web-{5D5F01AA-7122-815E-34F0-685F9E178774}" dt="2024-03-21T01:22:23.843" v="904" actId="20577"/>
      <pc:docMkLst>
        <pc:docMk/>
      </pc:docMkLst>
      <pc:sldChg chg="modSp">
        <pc:chgData name="Jack Coates (2305265)" userId="S::2305265@student.uwtsd.ac.uk::6d602cc3-4b17-4145-930c-9ef73c1361d7" providerId="AD" clId="Web-{5D5F01AA-7122-815E-34F0-685F9E178774}" dt="2024-03-21T01:04:54.744" v="766" actId="20577"/>
        <pc:sldMkLst>
          <pc:docMk/>
          <pc:sldMk cId="1615627314" sldId="263"/>
        </pc:sldMkLst>
        <pc:spChg chg="mod">
          <ac:chgData name="Jack Coates (2305265)" userId="S::2305265@student.uwtsd.ac.uk::6d602cc3-4b17-4145-930c-9ef73c1361d7" providerId="AD" clId="Web-{5D5F01AA-7122-815E-34F0-685F9E178774}" dt="2024-03-21T01:04:54.744" v="766" actId="20577"/>
          <ac:spMkLst>
            <pc:docMk/>
            <pc:sldMk cId="1615627314" sldId="263"/>
            <ac:spMk id="3" creationId="{3BEDF755-849C-56D2-03F3-62BA83A0EF1F}"/>
          </ac:spMkLst>
        </pc:spChg>
      </pc:sldChg>
      <pc:sldChg chg="addSp delSp modSp mod setBg">
        <pc:chgData name="Jack Coates (2305265)" userId="S::2305265@student.uwtsd.ac.uk::6d602cc3-4b17-4145-930c-9ef73c1361d7" providerId="AD" clId="Web-{5D5F01AA-7122-815E-34F0-685F9E178774}" dt="2024-03-21T01:22:23.843" v="904" actId="20577"/>
        <pc:sldMkLst>
          <pc:docMk/>
          <pc:sldMk cId="2003051859" sldId="264"/>
        </pc:sldMkLst>
        <pc:spChg chg="mod">
          <ac:chgData name="Jack Coates (2305265)" userId="S::2305265@student.uwtsd.ac.uk::6d602cc3-4b17-4145-930c-9ef73c1361d7" providerId="AD" clId="Web-{5D5F01AA-7122-815E-34F0-685F9E178774}" dt="2024-03-21T01:09:42.506" v="770"/>
          <ac:spMkLst>
            <pc:docMk/>
            <pc:sldMk cId="2003051859" sldId="264"/>
            <ac:spMk id="2" creationId="{E6988760-72CD-D030-CE93-F68BFBBAB1B4}"/>
          </ac:spMkLst>
        </pc:spChg>
        <pc:spChg chg="del">
          <ac:chgData name="Jack Coates (2305265)" userId="S::2305265@student.uwtsd.ac.uk::6d602cc3-4b17-4145-930c-9ef73c1361d7" providerId="AD" clId="Web-{5D5F01AA-7122-815E-34F0-685F9E178774}" dt="2024-03-21T01:09:19.052" v="767"/>
          <ac:spMkLst>
            <pc:docMk/>
            <pc:sldMk cId="2003051859" sldId="264"/>
            <ac:spMk id="3" creationId="{381AB375-3C10-2C3A-12BB-C115F31DB9E0}"/>
          </ac:spMkLst>
        </pc:spChg>
        <pc:spChg chg="add mod">
          <ac:chgData name="Jack Coates (2305265)" userId="S::2305265@student.uwtsd.ac.uk::6d602cc3-4b17-4145-930c-9ef73c1361d7" providerId="AD" clId="Web-{5D5F01AA-7122-815E-34F0-685F9E178774}" dt="2024-03-21T01:22:23.843" v="904" actId="20577"/>
          <ac:spMkLst>
            <pc:docMk/>
            <pc:sldMk cId="2003051859" sldId="264"/>
            <ac:spMk id="8" creationId="{598C8CD4-0321-EC11-5DED-27B4137E910C}"/>
          </ac:spMkLst>
        </pc:spChg>
        <pc:picChg chg="add mod ord">
          <ac:chgData name="Jack Coates (2305265)" userId="S::2305265@student.uwtsd.ac.uk::6d602cc3-4b17-4145-930c-9ef73c1361d7" providerId="AD" clId="Web-{5D5F01AA-7122-815E-34F0-685F9E178774}" dt="2024-03-21T01:09:42.506" v="770"/>
          <ac:picMkLst>
            <pc:docMk/>
            <pc:sldMk cId="2003051859" sldId="264"/>
            <ac:picMk id="4" creationId="{15F0BA3C-3A5E-CC6C-0337-54F792DA7AF6}"/>
          </ac:picMkLst>
        </pc:picChg>
      </pc:sldChg>
      <pc:sldChg chg="addSp modSp ord">
        <pc:chgData name="Jack Coates (2305265)" userId="S::2305265@student.uwtsd.ac.uk::6d602cc3-4b17-4145-930c-9ef73c1361d7" providerId="AD" clId="Web-{5D5F01AA-7122-815E-34F0-685F9E178774}" dt="2024-03-21T00:38:02.692" v="328" actId="20577"/>
        <pc:sldMkLst>
          <pc:docMk/>
          <pc:sldMk cId="1222001347" sldId="265"/>
        </pc:sldMkLst>
        <pc:spChg chg="mod">
          <ac:chgData name="Jack Coates (2305265)" userId="S::2305265@student.uwtsd.ac.uk::6d602cc3-4b17-4145-930c-9ef73c1361d7" providerId="AD" clId="Web-{5D5F01AA-7122-815E-34F0-685F9E178774}" dt="2024-03-21T00:38:02.692" v="328" actId="20577"/>
          <ac:spMkLst>
            <pc:docMk/>
            <pc:sldMk cId="1222001347" sldId="265"/>
            <ac:spMk id="3" creationId="{1CF2D54E-16E0-CCD9-9BCF-814C82A72314}"/>
          </ac:spMkLst>
        </pc:spChg>
        <pc:picChg chg="add mod">
          <ac:chgData name="Jack Coates (2305265)" userId="S::2305265@student.uwtsd.ac.uk::6d602cc3-4b17-4145-930c-9ef73c1361d7" providerId="AD" clId="Web-{5D5F01AA-7122-815E-34F0-685F9E178774}" dt="2024-03-20T20:25:43.151" v="71" actId="1076"/>
          <ac:picMkLst>
            <pc:docMk/>
            <pc:sldMk cId="1222001347" sldId="265"/>
            <ac:picMk id="4" creationId="{E2CD86FA-EB12-9686-ECC0-76F6C4B46634}"/>
          </ac:picMkLst>
        </pc:picChg>
      </pc:sldChg>
      <pc:sldChg chg="modSp">
        <pc:chgData name="Jack Coates (2305265)" userId="S::2305265@student.uwtsd.ac.uk::6d602cc3-4b17-4145-930c-9ef73c1361d7" providerId="AD" clId="Web-{5D5F01AA-7122-815E-34F0-685F9E178774}" dt="2024-03-20T21:56:14.432" v="92" actId="20577"/>
        <pc:sldMkLst>
          <pc:docMk/>
          <pc:sldMk cId="835771112" sldId="276"/>
        </pc:sldMkLst>
        <pc:spChg chg="mod">
          <ac:chgData name="Jack Coates (2305265)" userId="S::2305265@student.uwtsd.ac.uk::6d602cc3-4b17-4145-930c-9ef73c1361d7" providerId="AD" clId="Web-{5D5F01AA-7122-815E-34F0-685F9E178774}" dt="2024-03-20T21:56:14.432" v="92" actId="20577"/>
          <ac:spMkLst>
            <pc:docMk/>
            <pc:sldMk cId="835771112" sldId="276"/>
            <ac:spMk id="3" creationId="{6CC2FE0E-FD65-121B-BBDD-9935273C2C96}"/>
          </ac:spMkLst>
        </pc:spChg>
      </pc:sldChg>
    </pc:docChg>
  </pc:docChgLst>
  <pc:docChgLst>
    <pc:chgData name="Elijah Thomas (2313487)" userId="S::2313487@student.uwtsd.ac.uk::8b762b32-0d78-46cf-bdec-bf865d462b74" providerId="AD" clId="Web-{E06CB9BD-A83E-515E-D654-344D7C67D211}"/>
    <pc:docChg chg="addSld modSld">
      <pc:chgData name="Elijah Thomas (2313487)" userId="S::2313487@student.uwtsd.ac.uk::8b762b32-0d78-46cf-bdec-bf865d462b74" providerId="AD" clId="Web-{E06CB9BD-A83E-515E-D654-344D7C67D211}" dt="2024-03-14T12:59:13.446" v="180"/>
      <pc:docMkLst>
        <pc:docMk/>
      </pc:docMkLst>
      <pc:sldChg chg="modSp">
        <pc:chgData name="Elijah Thomas (2313487)" userId="S::2313487@student.uwtsd.ac.uk::8b762b32-0d78-46cf-bdec-bf865d462b74" providerId="AD" clId="Web-{E06CB9BD-A83E-515E-D654-344D7C67D211}" dt="2024-03-14T12:52:10.136" v="32" actId="20577"/>
        <pc:sldMkLst>
          <pc:docMk/>
          <pc:sldMk cId="1615627314" sldId="263"/>
        </pc:sldMkLst>
        <pc:spChg chg="mod">
          <ac:chgData name="Elijah Thomas (2313487)" userId="S::2313487@student.uwtsd.ac.uk::8b762b32-0d78-46cf-bdec-bf865d462b74" providerId="AD" clId="Web-{E06CB9BD-A83E-515E-D654-344D7C67D211}" dt="2024-03-14T12:52:10.136" v="32" actId="20577"/>
          <ac:spMkLst>
            <pc:docMk/>
            <pc:sldMk cId="1615627314" sldId="263"/>
            <ac:spMk id="2" creationId="{061B83C8-83D8-D6CF-EFC5-021B88244E76}"/>
          </ac:spMkLst>
        </pc:spChg>
      </pc:sldChg>
      <pc:sldChg chg="modSp">
        <pc:chgData name="Elijah Thomas (2313487)" userId="S::2313487@student.uwtsd.ac.uk::8b762b32-0d78-46cf-bdec-bf865d462b74" providerId="AD" clId="Web-{E06CB9BD-A83E-515E-D654-344D7C67D211}" dt="2024-03-14T12:52:53.654" v="46" actId="20577"/>
        <pc:sldMkLst>
          <pc:docMk/>
          <pc:sldMk cId="2003051859" sldId="264"/>
        </pc:sldMkLst>
        <pc:spChg chg="mod">
          <ac:chgData name="Elijah Thomas (2313487)" userId="S::2313487@student.uwtsd.ac.uk::8b762b32-0d78-46cf-bdec-bf865d462b74" providerId="AD" clId="Web-{E06CB9BD-A83E-515E-D654-344D7C67D211}" dt="2024-03-14T12:52:53.654" v="46" actId="20577"/>
          <ac:spMkLst>
            <pc:docMk/>
            <pc:sldMk cId="2003051859" sldId="264"/>
            <ac:spMk id="2" creationId="{E6988760-72CD-D030-CE93-F68BFBBAB1B4}"/>
          </ac:spMkLst>
        </pc:spChg>
      </pc:sldChg>
      <pc:sldChg chg="modSp">
        <pc:chgData name="Elijah Thomas (2313487)" userId="S::2313487@student.uwtsd.ac.uk::8b762b32-0d78-46cf-bdec-bf865d462b74" providerId="AD" clId="Web-{E06CB9BD-A83E-515E-D654-344D7C67D211}" dt="2024-03-14T12:52:47.138" v="40" actId="20577"/>
        <pc:sldMkLst>
          <pc:docMk/>
          <pc:sldMk cId="1222001347" sldId="265"/>
        </pc:sldMkLst>
        <pc:spChg chg="mod">
          <ac:chgData name="Elijah Thomas (2313487)" userId="S::2313487@student.uwtsd.ac.uk::8b762b32-0d78-46cf-bdec-bf865d462b74" providerId="AD" clId="Web-{E06CB9BD-A83E-515E-D654-344D7C67D211}" dt="2024-03-14T12:52:47.138" v="40" actId="20577"/>
          <ac:spMkLst>
            <pc:docMk/>
            <pc:sldMk cId="1222001347" sldId="265"/>
            <ac:spMk id="2" creationId="{382368A8-9E5A-3FC5-03F0-947050ECD84F}"/>
          </ac:spMkLst>
        </pc:spChg>
      </pc:sldChg>
      <pc:sldChg chg="modSp">
        <pc:chgData name="Elijah Thomas (2313487)" userId="S::2313487@student.uwtsd.ac.uk::8b762b32-0d78-46cf-bdec-bf865d462b74" providerId="AD" clId="Web-{E06CB9BD-A83E-515E-D654-344D7C67D211}" dt="2024-03-14T12:53:16.218" v="62" actId="20577"/>
        <pc:sldMkLst>
          <pc:docMk/>
          <pc:sldMk cId="1369693821" sldId="266"/>
        </pc:sldMkLst>
        <pc:spChg chg="mod">
          <ac:chgData name="Elijah Thomas (2313487)" userId="S::2313487@student.uwtsd.ac.uk::8b762b32-0d78-46cf-bdec-bf865d462b74" providerId="AD" clId="Web-{E06CB9BD-A83E-515E-D654-344D7C67D211}" dt="2024-03-14T12:53:16.218" v="62" actId="20577"/>
          <ac:spMkLst>
            <pc:docMk/>
            <pc:sldMk cId="1369693821" sldId="266"/>
            <ac:spMk id="2" creationId="{6C86AE88-B2B7-9575-00A1-E317320F7861}"/>
          </ac:spMkLst>
        </pc:spChg>
      </pc:sldChg>
      <pc:sldChg chg="modSp">
        <pc:chgData name="Elijah Thomas (2313487)" userId="S::2313487@student.uwtsd.ac.uk::8b762b32-0d78-46cf-bdec-bf865d462b74" providerId="AD" clId="Web-{E06CB9BD-A83E-515E-D654-344D7C67D211}" dt="2024-03-14T12:53:35.314" v="75" actId="20577"/>
        <pc:sldMkLst>
          <pc:docMk/>
          <pc:sldMk cId="789150580" sldId="267"/>
        </pc:sldMkLst>
        <pc:spChg chg="mod">
          <ac:chgData name="Elijah Thomas (2313487)" userId="S::2313487@student.uwtsd.ac.uk::8b762b32-0d78-46cf-bdec-bf865d462b74" providerId="AD" clId="Web-{E06CB9BD-A83E-515E-D654-344D7C67D211}" dt="2024-03-14T12:53:35.314" v="75" actId="20577"/>
          <ac:spMkLst>
            <pc:docMk/>
            <pc:sldMk cId="789150580" sldId="267"/>
            <ac:spMk id="2" creationId="{FBC07A17-D4E4-FCE9-5A61-6CFF4E6A2F53}"/>
          </ac:spMkLst>
        </pc:spChg>
      </pc:sldChg>
      <pc:sldChg chg="modSp">
        <pc:chgData name="Elijah Thomas (2313487)" userId="S::2313487@student.uwtsd.ac.uk::8b762b32-0d78-46cf-bdec-bf865d462b74" providerId="AD" clId="Web-{E06CB9BD-A83E-515E-D654-344D7C67D211}" dt="2024-03-14T12:54:59.772" v="117" actId="20577"/>
        <pc:sldMkLst>
          <pc:docMk/>
          <pc:sldMk cId="1677982167" sldId="268"/>
        </pc:sldMkLst>
        <pc:spChg chg="mod">
          <ac:chgData name="Elijah Thomas (2313487)" userId="S::2313487@student.uwtsd.ac.uk::8b762b32-0d78-46cf-bdec-bf865d462b74" providerId="AD" clId="Web-{E06CB9BD-A83E-515E-D654-344D7C67D211}" dt="2024-03-14T12:54:59.772" v="117" actId="20577"/>
          <ac:spMkLst>
            <pc:docMk/>
            <pc:sldMk cId="1677982167" sldId="268"/>
            <ac:spMk id="2" creationId="{1116E7BB-DFE6-13D3-C1D9-297B76F0061A}"/>
          </ac:spMkLst>
        </pc:spChg>
      </pc:sldChg>
      <pc:sldChg chg="modSp">
        <pc:chgData name="Elijah Thomas (2313487)" userId="S::2313487@student.uwtsd.ac.uk::8b762b32-0d78-46cf-bdec-bf865d462b74" providerId="AD" clId="Web-{E06CB9BD-A83E-515E-D654-344D7C67D211}" dt="2024-03-14T12:51:07.928" v="8" actId="20577"/>
        <pc:sldMkLst>
          <pc:docMk/>
          <pc:sldMk cId="196924709" sldId="269"/>
        </pc:sldMkLst>
        <pc:spChg chg="mod">
          <ac:chgData name="Elijah Thomas (2313487)" userId="S::2313487@student.uwtsd.ac.uk::8b762b32-0d78-46cf-bdec-bf865d462b74" providerId="AD" clId="Web-{E06CB9BD-A83E-515E-D654-344D7C67D211}" dt="2024-03-14T12:51:07.928" v="8" actId="20577"/>
          <ac:spMkLst>
            <pc:docMk/>
            <pc:sldMk cId="196924709" sldId="269"/>
            <ac:spMk id="2" creationId="{87CF3FE2-C3C0-424C-8B00-80155845A395}"/>
          </ac:spMkLst>
        </pc:spChg>
      </pc:sldChg>
      <pc:sldChg chg="modSp">
        <pc:chgData name="Elijah Thomas (2313487)" userId="S::2313487@student.uwtsd.ac.uk::8b762b32-0d78-46cf-bdec-bf865d462b74" providerId="AD" clId="Web-{E06CB9BD-A83E-515E-D654-344D7C67D211}" dt="2024-03-14T12:51:32.821" v="15" actId="20577"/>
        <pc:sldMkLst>
          <pc:docMk/>
          <pc:sldMk cId="2795798214" sldId="270"/>
        </pc:sldMkLst>
        <pc:spChg chg="mod">
          <ac:chgData name="Elijah Thomas (2313487)" userId="S::2313487@student.uwtsd.ac.uk::8b762b32-0d78-46cf-bdec-bf865d462b74" providerId="AD" clId="Web-{E06CB9BD-A83E-515E-D654-344D7C67D211}" dt="2024-03-14T12:51:32.821" v="15" actId="20577"/>
          <ac:spMkLst>
            <pc:docMk/>
            <pc:sldMk cId="2795798214" sldId="270"/>
            <ac:spMk id="2" creationId="{F22BAFF1-C3EE-2A2D-D39F-648C6EF07782}"/>
          </ac:spMkLst>
        </pc:spChg>
      </pc:sldChg>
      <pc:sldChg chg="modSp">
        <pc:chgData name="Elijah Thomas (2313487)" userId="S::2313487@student.uwtsd.ac.uk::8b762b32-0d78-46cf-bdec-bf865d462b74" providerId="AD" clId="Web-{E06CB9BD-A83E-515E-D654-344D7C67D211}" dt="2024-03-14T12:51:52.056" v="20" actId="20577"/>
        <pc:sldMkLst>
          <pc:docMk/>
          <pc:sldMk cId="2752676061" sldId="271"/>
        </pc:sldMkLst>
        <pc:spChg chg="mod">
          <ac:chgData name="Elijah Thomas (2313487)" userId="S::2313487@student.uwtsd.ac.uk::8b762b32-0d78-46cf-bdec-bf865d462b74" providerId="AD" clId="Web-{E06CB9BD-A83E-515E-D654-344D7C67D211}" dt="2024-03-14T12:51:52.056" v="20" actId="20577"/>
          <ac:spMkLst>
            <pc:docMk/>
            <pc:sldMk cId="2752676061" sldId="271"/>
            <ac:spMk id="2" creationId="{A79A42CF-A416-C4D9-4A08-F990DDBCE390}"/>
          </ac:spMkLst>
        </pc:spChg>
      </pc:sldChg>
      <pc:sldChg chg="modSp">
        <pc:chgData name="Elijah Thomas (2313487)" userId="S::2313487@student.uwtsd.ac.uk::8b762b32-0d78-46cf-bdec-bf865d462b74" providerId="AD" clId="Web-{E06CB9BD-A83E-515E-D654-344D7C67D211}" dt="2024-03-14T12:55:19.086" v="122" actId="20577"/>
        <pc:sldMkLst>
          <pc:docMk/>
          <pc:sldMk cId="579638458" sldId="272"/>
        </pc:sldMkLst>
        <pc:spChg chg="mod">
          <ac:chgData name="Elijah Thomas (2313487)" userId="S::2313487@student.uwtsd.ac.uk::8b762b32-0d78-46cf-bdec-bf865d462b74" providerId="AD" clId="Web-{E06CB9BD-A83E-515E-D654-344D7C67D211}" dt="2024-03-14T12:55:19.086" v="122" actId="20577"/>
          <ac:spMkLst>
            <pc:docMk/>
            <pc:sldMk cId="579638458" sldId="272"/>
            <ac:spMk id="2" creationId="{0FBD1740-BB32-9F6F-97B9-F0E451EAB98A}"/>
          </ac:spMkLst>
        </pc:spChg>
      </pc:sldChg>
      <pc:sldChg chg="modSp">
        <pc:chgData name="Elijah Thomas (2313487)" userId="S::2313487@student.uwtsd.ac.uk::8b762b32-0d78-46cf-bdec-bf865d462b74" providerId="AD" clId="Web-{E06CB9BD-A83E-515E-D654-344D7C67D211}" dt="2024-03-14T12:55:42.088" v="134" actId="20577"/>
        <pc:sldMkLst>
          <pc:docMk/>
          <pc:sldMk cId="3886146046" sldId="273"/>
        </pc:sldMkLst>
        <pc:spChg chg="mod">
          <ac:chgData name="Elijah Thomas (2313487)" userId="S::2313487@student.uwtsd.ac.uk::8b762b32-0d78-46cf-bdec-bf865d462b74" providerId="AD" clId="Web-{E06CB9BD-A83E-515E-D654-344D7C67D211}" dt="2024-03-14T12:55:42.088" v="134" actId="20577"/>
          <ac:spMkLst>
            <pc:docMk/>
            <pc:sldMk cId="3886146046" sldId="273"/>
            <ac:spMk id="2" creationId="{0EA7DF5D-8A84-5C50-3EFD-725797C1DD38}"/>
          </ac:spMkLst>
        </pc:spChg>
      </pc:sldChg>
      <pc:sldChg chg="modSp">
        <pc:chgData name="Elijah Thomas (2313487)" userId="S::2313487@student.uwtsd.ac.uk::8b762b32-0d78-46cf-bdec-bf865d462b74" providerId="AD" clId="Web-{E06CB9BD-A83E-515E-D654-344D7C67D211}" dt="2024-03-14T12:57:36.096" v="141" actId="20577"/>
        <pc:sldMkLst>
          <pc:docMk/>
          <pc:sldMk cId="63970652" sldId="274"/>
        </pc:sldMkLst>
        <pc:spChg chg="mod">
          <ac:chgData name="Elijah Thomas (2313487)" userId="S::2313487@student.uwtsd.ac.uk::8b762b32-0d78-46cf-bdec-bf865d462b74" providerId="AD" clId="Web-{E06CB9BD-A83E-515E-D654-344D7C67D211}" dt="2024-03-14T12:57:36.096" v="141" actId="20577"/>
          <ac:spMkLst>
            <pc:docMk/>
            <pc:sldMk cId="63970652" sldId="274"/>
            <ac:spMk id="2" creationId="{E440FF12-A3A8-76D9-C1FE-A77D7AE0FC86}"/>
          </ac:spMkLst>
        </pc:spChg>
      </pc:sldChg>
      <pc:sldChg chg="modSp">
        <pc:chgData name="Elijah Thomas (2313487)" userId="S::2313487@student.uwtsd.ac.uk::8b762b32-0d78-46cf-bdec-bf865d462b74" providerId="AD" clId="Web-{E06CB9BD-A83E-515E-D654-344D7C67D211}" dt="2024-03-14T12:58:23.068" v="147" actId="20577"/>
        <pc:sldMkLst>
          <pc:docMk/>
          <pc:sldMk cId="835771112" sldId="276"/>
        </pc:sldMkLst>
        <pc:spChg chg="mod">
          <ac:chgData name="Elijah Thomas (2313487)" userId="S::2313487@student.uwtsd.ac.uk::8b762b32-0d78-46cf-bdec-bf865d462b74" providerId="AD" clId="Web-{E06CB9BD-A83E-515E-D654-344D7C67D211}" dt="2024-03-14T12:58:23.068" v="147" actId="20577"/>
          <ac:spMkLst>
            <pc:docMk/>
            <pc:sldMk cId="835771112" sldId="276"/>
            <ac:spMk id="2" creationId="{90CF95AF-F67C-E1AA-9408-BBD1FADB1ACA}"/>
          </ac:spMkLst>
        </pc:spChg>
      </pc:sldChg>
      <pc:sldChg chg="modSp new">
        <pc:chgData name="Elijah Thomas (2313487)" userId="S::2313487@student.uwtsd.ac.uk::8b762b32-0d78-46cf-bdec-bf865d462b74" providerId="AD" clId="Web-{E06CB9BD-A83E-515E-D654-344D7C67D211}" dt="2024-03-14T12:58:31.834" v="153" actId="20577"/>
        <pc:sldMkLst>
          <pc:docMk/>
          <pc:sldMk cId="33882531" sldId="277"/>
        </pc:sldMkLst>
        <pc:spChg chg="mod">
          <ac:chgData name="Elijah Thomas (2313487)" userId="S::2313487@student.uwtsd.ac.uk::8b762b32-0d78-46cf-bdec-bf865d462b74" providerId="AD" clId="Web-{E06CB9BD-A83E-515E-D654-344D7C67D211}" dt="2024-03-14T12:58:31.834" v="153" actId="20577"/>
          <ac:spMkLst>
            <pc:docMk/>
            <pc:sldMk cId="33882531" sldId="277"/>
            <ac:spMk id="2" creationId="{99C5190F-5C99-BC74-18EF-4FB06777E1C2}"/>
          </ac:spMkLst>
        </pc:spChg>
      </pc:sldChg>
      <pc:sldChg chg="modSp new">
        <pc:chgData name="Elijah Thomas (2313487)" userId="S::2313487@student.uwtsd.ac.uk::8b762b32-0d78-46cf-bdec-bf865d462b74" providerId="AD" clId="Web-{E06CB9BD-A83E-515E-D654-344D7C67D211}" dt="2024-03-14T12:58:45.085" v="163" actId="20577"/>
        <pc:sldMkLst>
          <pc:docMk/>
          <pc:sldMk cId="213021921" sldId="278"/>
        </pc:sldMkLst>
        <pc:spChg chg="mod">
          <ac:chgData name="Elijah Thomas (2313487)" userId="S::2313487@student.uwtsd.ac.uk::8b762b32-0d78-46cf-bdec-bf865d462b74" providerId="AD" clId="Web-{E06CB9BD-A83E-515E-D654-344D7C67D211}" dt="2024-03-14T12:58:45.085" v="163" actId="20577"/>
          <ac:spMkLst>
            <pc:docMk/>
            <pc:sldMk cId="213021921" sldId="278"/>
            <ac:spMk id="2" creationId="{35D890F4-8D3B-E395-69FB-307D72E3CB30}"/>
          </ac:spMkLst>
        </pc:spChg>
      </pc:sldChg>
      <pc:sldChg chg="modSp new">
        <pc:chgData name="Elijah Thomas (2313487)" userId="S::2313487@student.uwtsd.ac.uk::8b762b32-0d78-46cf-bdec-bf865d462b74" providerId="AD" clId="Web-{E06CB9BD-A83E-515E-D654-344D7C67D211}" dt="2024-03-14T12:58:58.633" v="176" actId="20577"/>
        <pc:sldMkLst>
          <pc:docMk/>
          <pc:sldMk cId="890652603" sldId="279"/>
        </pc:sldMkLst>
        <pc:spChg chg="mod">
          <ac:chgData name="Elijah Thomas (2313487)" userId="S::2313487@student.uwtsd.ac.uk::8b762b32-0d78-46cf-bdec-bf865d462b74" providerId="AD" clId="Web-{E06CB9BD-A83E-515E-D654-344D7C67D211}" dt="2024-03-14T12:58:58.633" v="176" actId="20577"/>
          <ac:spMkLst>
            <pc:docMk/>
            <pc:sldMk cId="890652603" sldId="279"/>
            <ac:spMk id="2" creationId="{6E8C2F5E-1F3C-A640-3C95-71F88E332F63}"/>
          </ac:spMkLst>
        </pc:spChg>
      </pc:sldChg>
      <pc:sldChg chg="new">
        <pc:chgData name="Elijah Thomas (2313487)" userId="S::2313487@student.uwtsd.ac.uk::8b762b32-0d78-46cf-bdec-bf865d462b74" providerId="AD" clId="Web-{E06CB9BD-A83E-515E-D654-344D7C67D211}" dt="2024-03-14T12:59:01.164" v="177"/>
        <pc:sldMkLst>
          <pc:docMk/>
          <pc:sldMk cId="1794888288" sldId="280"/>
        </pc:sldMkLst>
      </pc:sldChg>
      <pc:sldChg chg="new">
        <pc:chgData name="Elijah Thomas (2313487)" userId="S::2313487@student.uwtsd.ac.uk::8b762b32-0d78-46cf-bdec-bf865d462b74" providerId="AD" clId="Web-{E06CB9BD-A83E-515E-D654-344D7C67D211}" dt="2024-03-14T12:59:04.680" v="178"/>
        <pc:sldMkLst>
          <pc:docMk/>
          <pc:sldMk cId="3154887928" sldId="281"/>
        </pc:sldMkLst>
      </pc:sldChg>
      <pc:sldChg chg="new">
        <pc:chgData name="Elijah Thomas (2313487)" userId="S::2313487@student.uwtsd.ac.uk::8b762b32-0d78-46cf-bdec-bf865d462b74" providerId="AD" clId="Web-{E06CB9BD-A83E-515E-D654-344D7C67D211}" dt="2024-03-14T12:59:09.524" v="179"/>
        <pc:sldMkLst>
          <pc:docMk/>
          <pc:sldMk cId="74259952" sldId="282"/>
        </pc:sldMkLst>
      </pc:sldChg>
      <pc:sldChg chg="new">
        <pc:chgData name="Elijah Thomas (2313487)" userId="S::2313487@student.uwtsd.ac.uk::8b762b32-0d78-46cf-bdec-bf865d462b74" providerId="AD" clId="Web-{E06CB9BD-A83E-515E-D654-344D7C67D211}" dt="2024-03-14T12:59:13.446" v="180"/>
        <pc:sldMkLst>
          <pc:docMk/>
          <pc:sldMk cId="1168261914" sldId="283"/>
        </pc:sldMkLst>
      </pc:sldChg>
    </pc:docChg>
  </pc:docChgLst>
  <pc:docChgLst>
    <pc:chgData name="Charlie Macdonald (2304849)" userId="S::2304849@student.uwtsd.ac.uk::7b15a417-19e1-4409-aca8-b95da5a5235c" providerId="AD" clId="Web-{F4B441BF-C231-E0FD-B90A-8084AAD5D8B1}"/>
    <pc:docChg chg="modSld">
      <pc:chgData name="Charlie Macdonald (2304849)" userId="S::2304849@student.uwtsd.ac.uk::7b15a417-19e1-4409-aca8-b95da5a5235c" providerId="AD" clId="Web-{F4B441BF-C231-E0FD-B90A-8084AAD5D8B1}" dt="2024-03-20T15:50:46.118" v="624"/>
      <pc:docMkLst>
        <pc:docMk/>
      </pc:docMkLst>
      <pc:sldChg chg="modSp">
        <pc:chgData name="Charlie Macdonald (2304849)" userId="S::2304849@student.uwtsd.ac.uk::7b15a417-19e1-4409-aca8-b95da5a5235c" providerId="AD" clId="Web-{F4B441BF-C231-E0FD-B90A-8084AAD5D8B1}" dt="2024-03-20T15:50:20.523" v="612" actId="20577"/>
        <pc:sldMkLst>
          <pc:docMk/>
          <pc:sldMk cId="579638458" sldId="272"/>
        </pc:sldMkLst>
        <pc:spChg chg="mod">
          <ac:chgData name="Charlie Macdonald (2304849)" userId="S::2304849@student.uwtsd.ac.uk::7b15a417-19e1-4409-aca8-b95da5a5235c" providerId="AD" clId="Web-{F4B441BF-C231-E0FD-B90A-8084AAD5D8B1}" dt="2024-03-20T15:50:20.523" v="612" actId="20577"/>
          <ac:spMkLst>
            <pc:docMk/>
            <pc:sldMk cId="579638458" sldId="272"/>
            <ac:spMk id="3" creationId="{CC4F1D3F-D95E-8CD9-D2BC-F669932C1B90}"/>
          </ac:spMkLst>
        </pc:spChg>
      </pc:sldChg>
      <pc:sldChg chg="modSp">
        <pc:chgData name="Charlie Macdonald (2304849)" userId="S::2304849@student.uwtsd.ac.uk::7b15a417-19e1-4409-aca8-b95da5a5235c" providerId="AD" clId="Web-{F4B441BF-C231-E0FD-B90A-8084AAD5D8B1}" dt="2024-03-20T15:01:19.625" v="244" actId="20577"/>
        <pc:sldMkLst>
          <pc:docMk/>
          <pc:sldMk cId="3886146046" sldId="273"/>
        </pc:sldMkLst>
        <pc:spChg chg="mod">
          <ac:chgData name="Charlie Macdonald (2304849)" userId="S::2304849@student.uwtsd.ac.uk::7b15a417-19e1-4409-aca8-b95da5a5235c" providerId="AD" clId="Web-{F4B441BF-C231-E0FD-B90A-8084AAD5D8B1}" dt="2024-03-20T15:01:19.625" v="244" actId="20577"/>
          <ac:spMkLst>
            <pc:docMk/>
            <pc:sldMk cId="3886146046" sldId="273"/>
            <ac:spMk id="3" creationId="{623779CB-0056-19CC-4E19-B50255D79610}"/>
          </ac:spMkLst>
        </pc:spChg>
      </pc:sldChg>
      <pc:sldChg chg="modSp">
        <pc:chgData name="Charlie Macdonald (2304849)" userId="S::2304849@student.uwtsd.ac.uk::7b15a417-19e1-4409-aca8-b95da5a5235c" providerId="AD" clId="Web-{F4B441BF-C231-E0FD-B90A-8084AAD5D8B1}" dt="2024-03-20T15:15:27.596" v="453" actId="20577"/>
        <pc:sldMkLst>
          <pc:docMk/>
          <pc:sldMk cId="63970652" sldId="274"/>
        </pc:sldMkLst>
        <pc:spChg chg="mod">
          <ac:chgData name="Charlie Macdonald (2304849)" userId="S::2304849@student.uwtsd.ac.uk::7b15a417-19e1-4409-aca8-b95da5a5235c" providerId="AD" clId="Web-{F4B441BF-C231-E0FD-B90A-8084AAD5D8B1}" dt="2024-03-20T15:15:27.596" v="453" actId="20577"/>
          <ac:spMkLst>
            <pc:docMk/>
            <pc:sldMk cId="63970652" sldId="274"/>
            <ac:spMk id="3" creationId="{16581221-99A7-23F4-FCB8-8154FB8F162C}"/>
          </ac:spMkLst>
        </pc:spChg>
      </pc:sldChg>
      <pc:sldChg chg="modSp">
        <pc:chgData name="Charlie Macdonald (2304849)" userId="S::2304849@student.uwtsd.ac.uk::7b15a417-19e1-4409-aca8-b95da5a5235c" providerId="AD" clId="Web-{F4B441BF-C231-E0FD-B90A-8084AAD5D8B1}" dt="2024-03-20T15:46:16.904" v="583" actId="20577"/>
        <pc:sldMkLst>
          <pc:docMk/>
          <pc:sldMk cId="890652603" sldId="279"/>
        </pc:sldMkLst>
        <pc:spChg chg="mod">
          <ac:chgData name="Charlie Macdonald (2304849)" userId="S::2304849@student.uwtsd.ac.uk::7b15a417-19e1-4409-aca8-b95da5a5235c" providerId="AD" clId="Web-{F4B441BF-C231-E0FD-B90A-8084AAD5D8B1}" dt="2024-03-20T15:46:16.904" v="583" actId="20577"/>
          <ac:spMkLst>
            <pc:docMk/>
            <pc:sldMk cId="890652603" sldId="279"/>
            <ac:spMk id="3" creationId="{D25BB24B-920F-FACA-512F-62322072C6DE}"/>
          </ac:spMkLst>
        </pc:spChg>
      </pc:sldChg>
      <pc:sldChg chg="delSp modSp">
        <pc:chgData name="Charlie Macdonald (2304849)" userId="S::2304849@student.uwtsd.ac.uk::7b15a417-19e1-4409-aca8-b95da5a5235c" providerId="AD" clId="Web-{F4B441BF-C231-E0FD-B90A-8084AAD5D8B1}" dt="2024-03-20T15:50:46.118" v="624"/>
        <pc:sldMkLst>
          <pc:docMk/>
          <pc:sldMk cId="1168261914" sldId="283"/>
        </pc:sldMkLst>
        <pc:spChg chg="del">
          <ac:chgData name="Charlie Macdonald (2304849)" userId="S::2304849@student.uwtsd.ac.uk::7b15a417-19e1-4409-aca8-b95da5a5235c" providerId="AD" clId="Web-{F4B441BF-C231-E0FD-B90A-8084AAD5D8B1}" dt="2024-03-20T15:50:46.118" v="624"/>
          <ac:spMkLst>
            <pc:docMk/>
            <pc:sldMk cId="1168261914" sldId="283"/>
            <ac:spMk id="2" creationId="{A8BB3805-062C-AD71-7D39-1FBC2C751C2C}"/>
          </ac:spMkLst>
        </pc:spChg>
        <pc:spChg chg="mod">
          <ac:chgData name="Charlie Macdonald (2304849)" userId="S::2304849@student.uwtsd.ac.uk::7b15a417-19e1-4409-aca8-b95da5a5235c" providerId="AD" clId="Web-{F4B441BF-C231-E0FD-B90A-8084AAD5D8B1}" dt="2024-03-20T15:50:40.446" v="623" actId="20577"/>
          <ac:spMkLst>
            <pc:docMk/>
            <pc:sldMk cId="1168261914" sldId="283"/>
            <ac:spMk id="3" creationId="{D5D2A22C-3C6B-9160-467F-F3373CD2D477}"/>
          </ac:spMkLst>
        </pc:spChg>
      </pc:sldChg>
    </pc:docChg>
  </pc:docChgLst>
  <pc:docChgLst>
    <pc:chgData name="Charlie Macdonald (2304849)" userId="S::2304849@student.uwtsd.ac.uk::7b15a417-19e1-4409-aca8-b95da5a5235c" providerId="AD" clId="Web-{C6FD6093-E22C-D7F1-2046-0C3818796223}"/>
    <pc:docChg chg="modSld">
      <pc:chgData name="Charlie Macdonald (2304849)" userId="S::2304849@student.uwtsd.ac.uk::7b15a417-19e1-4409-aca8-b95da5a5235c" providerId="AD" clId="Web-{C6FD6093-E22C-D7F1-2046-0C3818796223}" dt="2024-03-19T14:51:40.135" v="157" actId="20577"/>
      <pc:docMkLst>
        <pc:docMk/>
      </pc:docMkLst>
      <pc:sldChg chg="modSp">
        <pc:chgData name="Charlie Macdonald (2304849)" userId="S::2304849@student.uwtsd.ac.uk::7b15a417-19e1-4409-aca8-b95da5a5235c" providerId="AD" clId="Web-{C6FD6093-E22C-D7F1-2046-0C3818796223}" dt="2024-03-19T13:49:00.595" v="31" actId="20577"/>
        <pc:sldMkLst>
          <pc:docMk/>
          <pc:sldMk cId="848459359" sldId="258"/>
        </pc:sldMkLst>
        <pc:spChg chg="mod">
          <ac:chgData name="Charlie Macdonald (2304849)" userId="S::2304849@student.uwtsd.ac.uk::7b15a417-19e1-4409-aca8-b95da5a5235c" providerId="AD" clId="Web-{C6FD6093-E22C-D7F1-2046-0C3818796223}" dt="2024-03-19T13:49:00.595" v="31" actId="20577"/>
          <ac:spMkLst>
            <pc:docMk/>
            <pc:sldMk cId="848459359" sldId="258"/>
            <ac:spMk id="4102" creationId="{496969EA-A012-757D-6E3D-166EE4E148F3}"/>
          </ac:spMkLst>
        </pc:spChg>
      </pc:sldChg>
      <pc:sldChg chg="modSp">
        <pc:chgData name="Charlie Macdonald (2304849)" userId="S::2304849@student.uwtsd.ac.uk::7b15a417-19e1-4409-aca8-b95da5a5235c" providerId="AD" clId="Web-{C6FD6093-E22C-D7F1-2046-0C3818796223}" dt="2024-03-19T14:51:40.135" v="157" actId="20577"/>
        <pc:sldMkLst>
          <pc:docMk/>
          <pc:sldMk cId="579638458" sldId="272"/>
        </pc:sldMkLst>
        <pc:spChg chg="mod">
          <ac:chgData name="Charlie Macdonald (2304849)" userId="S::2304849@student.uwtsd.ac.uk::7b15a417-19e1-4409-aca8-b95da5a5235c" providerId="AD" clId="Web-{C6FD6093-E22C-D7F1-2046-0C3818796223}" dt="2024-03-19T14:51:40.135" v="157" actId="20577"/>
          <ac:spMkLst>
            <pc:docMk/>
            <pc:sldMk cId="579638458" sldId="272"/>
            <ac:spMk id="3" creationId="{CC4F1D3F-D95E-8CD9-D2BC-F669932C1B90}"/>
          </ac:spMkLst>
        </pc:spChg>
      </pc:sldChg>
    </pc:docChg>
  </pc:docChgLst>
  <pc:docChgLst>
    <pc:chgData name="Elijah Thomas (2313487)" userId="S::2313487@student.uwtsd.ac.uk::8b762b32-0d78-46cf-bdec-bf865d462b74" providerId="AD" clId="Web-{F34BA899-FE43-4717-9142-B026108776DF}"/>
    <pc:docChg chg="modSld">
      <pc:chgData name="Elijah Thomas (2313487)" userId="S::2313487@student.uwtsd.ac.uk::8b762b32-0d78-46cf-bdec-bf865d462b74" providerId="AD" clId="Web-{F34BA899-FE43-4717-9142-B026108776DF}" dt="2024-03-18T23:48:08.373" v="922" actId="20577"/>
      <pc:docMkLst>
        <pc:docMk/>
      </pc:docMkLst>
      <pc:sldChg chg="modSp">
        <pc:chgData name="Elijah Thomas (2313487)" userId="S::2313487@student.uwtsd.ac.uk::8b762b32-0d78-46cf-bdec-bf865d462b74" providerId="AD" clId="Web-{F34BA899-FE43-4717-9142-B026108776DF}" dt="2024-03-18T23:48:08.373" v="922" actId="20577"/>
        <pc:sldMkLst>
          <pc:docMk/>
          <pc:sldMk cId="1880604796" sldId="257"/>
        </pc:sldMkLst>
        <pc:spChg chg="mod">
          <ac:chgData name="Elijah Thomas (2313487)" userId="S::2313487@student.uwtsd.ac.uk::8b762b32-0d78-46cf-bdec-bf865d462b74" providerId="AD" clId="Web-{F34BA899-FE43-4717-9142-B026108776DF}" dt="2024-03-18T23:48:08.373" v="922" actId="20577"/>
          <ac:spMkLst>
            <pc:docMk/>
            <pc:sldMk cId="1880604796" sldId="257"/>
            <ac:spMk id="2054" creationId="{05EB6501-FE94-71C6-5E4A-7FCD848C1DF1}"/>
          </ac:spMkLst>
        </pc:spChg>
      </pc:sldChg>
      <pc:sldChg chg="modSp">
        <pc:chgData name="Elijah Thomas (2313487)" userId="S::2313487@student.uwtsd.ac.uk::8b762b32-0d78-46cf-bdec-bf865d462b74" providerId="AD" clId="Web-{F34BA899-FE43-4717-9142-B026108776DF}" dt="2024-03-18T22:37:49.128" v="401" actId="20577"/>
        <pc:sldMkLst>
          <pc:docMk/>
          <pc:sldMk cId="196924709" sldId="269"/>
        </pc:sldMkLst>
        <pc:spChg chg="mod">
          <ac:chgData name="Elijah Thomas (2313487)" userId="S::2313487@student.uwtsd.ac.uk::8b762b32-0d78-46cf-bdec-bf865d462b74" providerId="AD" clId="Web-{F34BA899-FE43-4717-9142-B026108776DF}" dt="2024-03-18T20:57:19.655" v="1" actId="20577"/>
          <ac:spMkLst>
            <pc:docMk/>
            <pc:sldMk cId="196924709" sldId="269"/>
            <ac:spMk id="2" creationId="{87CF3FE2-C3C0-424C-8B00-80155845A395}"/>
          </ac:spMkLst>
        </pc:spChg>
        <pc:spChg chg="mod">
          <ac:chgData name="Elijah Thomas (2313487)" userId="S::2313487@student.uwtsd.ac.uk::8b762b32-0d78-46cf-bdec-bf865d462b74" providerId="AD" clId="Web-{F34BA899-FE43-4717-9142-B026108776DF}" dt="2024-03-18T22:37:49.128" v="401" actId="20577"/>
          <ac:spMkLst>
            <pc:docMk/>
            <pc:sldMk cId="196924709" sldId="269"/>
            <ac:spMk id="3" creationId="{72B851D4-A84E-0C4C-4FF5-33BD23573256}"/>
          </ac:spMkLst>
        </pc:spChg>
      </pc:sldChg>
      <pc:sldChg chg="modSp">
        <pc:chgData name="Elijah Thomas (2313487)" userId="S::2313487@student.uwtsd.ac.uk::8b762b32-0d78-46cf-bdec-bf865d462b74" providerId="AD" clId="Web-{F34BA899-FE43-4717-9142-B026108776DF}" dt="2024-03-18T23:00:16.422" v="558" actId="20577"/>
        <pc:sldMkLst>
          <pc:docMk/>
          <pc:sldMk cId="2795798214" sldId="270"/>
        </pc:sldMkLst>
        <pc:spChg chg="mod">
          <ac:chgData name="Elijah Thomas (2313487)" userId="S::2313487@student.uwtsd.ac.uk::8b762b32-0d78-46cf-bdec-bf865d462b74" providerId="AD" clId="Web-{F34BA899-FE43-4717-9142-B026108776DF}" dt="2024-03-18T23:00:16.422" v="558" actId="20577"/>
          <ac:spMkLst>
            <pc:docMk/>
            <pc:sldMk cId="2795798214" sldId="270"/>
            <ac:spMk id="3" creationId="{C65BF8D3-80A5-9825-0B52-EF2899EEF53C}"/>
          </ac:spMkLst>
        </pc:spChg>
      </pc:sldChg>
      <pc:sldChg chg="modSp">
        <pc:chgData name="Elijah Thomas (2313487)" userId="S::2313487@student.uwtsd.ac.uk::8b762b32-0d78-46cf-bdec-bf865d462b74" providerId="AD" clId="Web-{F34BA899-FE43-4717-9142-B026108776DF}" dt="2024-03-18T23:30:05.897" v="725" actId="20577"/>
        <pc:sldMkLst>
          <pc:docMk/>
          <pc:sldMk cId="2752676061" sldId="271"/>
        </pc:sldMkLst>
        <pc:spChg chg="mod">
          <ac:chgData name="Elijah Thomas (2313487)" userId="S::2313487@student.uwtsd.ac.uk::8b762b32-0d78-46cf-bdec-bf865d462b74" providerId="AD" clId="Web-{F34BA899-FE43-4717-9142-B026108776DF}" dt="2024-03-18T23:30:05.897" v="725" actId="20577"/>
          <ac:spMkLst>
            <pc:docMk/>
            <pc:sldMk cId="2752676061" sldId="271"/>
            <ac:spMk id="3" creationId="{F16ADFE3-F7D7-82CC-FCC7-79BDE7B69450}"/>
          </ac:spMkLst>
        </pc:spChg>
      </pc:sldChg>
    </pc:docChg>
  </pc:docChgLst>
  <pc:docChgLst>
    <pc:chgData name="Jayden-Sean Bond (2305531)" userId="S::2305531@student.uwtsd.ac.uk::9064a330-23d7-45dc-9d6a-c22b867062b0" providerId="AD" clId="Web-{24866436-1FAA-0DEB-B856-A23199F650B8}"/>
    <pc:docChg chg="modSld">
      <pc:chgData name="Jayden-Sean Bond (2305531)" userId="S::2305531@student.uwtsd.ac.uk::9064a330-23d7-45dc-9d6a-c22b867062b0" providerId="AD" clId="Web-{24866436-1FAA-0DEB-B856-A23199F650B8}" dt="2024-03-20T16:30:19.997" v="2406" actId="20577"/>
      <pc:docMkLst>
        <pc:docMk/>
      </pc:docMkLst>
      <pc:sldChg chg="modSp">
        <pc:chgData name="Jayden-Sean Bond (2305531)" userId="S::2305531@student.uwtsd.ac.uk::9064a330-23d7-45dc-9d6a-c22b867062b0" providerId="AD" clId="Web-{24866436-1FAA-0DEB-B856-A23199F650B8}" dt="2024-03-20T16:18:15.924" v="2261" actId="20577"/>
        <pc:sldMkLst>
          <pc:docMk/>
          <pc:sldMk cId="1369693821" sldId="266"/>
        </pc:sldMkLst>
        <pc:spChg chg="mod">
          <ac:chgData name="Jayden-Sean Bond (2305531)" userId="S::2305531@student.uwtsd.ac.uk::9064a330-23d7-45dc-9d6a-c22b867062b0" providerId="AD" clId="Web-{24866436-1FAA-0DEB-B856-A23199F650B8}" dt="2024-03-20T16:18:15.924" v="2261" actId="20577"/>
          <ac:spMkLst>
            <pc:docMk/>
            <pc:sldMk cId="1369693821" sldId="266"/>
            <ac:spMk id="3" creationId="{52C6DA7A-C1CD-B361-24AF-8ECD37A3C723}"/>
          </ac:spMkLst>
        </pc:spChg>
      </pc:sldChg>
      <pc:sldChg chg="modSp">
        <pc:chgData name="Jayden-Sean Bond (2305531)" userId="S::2305531@student.uwtsd.ac.uk::9064a330-23d7-45dc-9d6a-c22b867062b0" providerId="AD" clId="Web-{24866436-1FAA-0DEB-B856-A23199F650B8}" dt="2024-03-20T16:28:39.150" v="2399" actId="20577"/>
        <pc:sldMkLst>
          <pc:docMk/>
          <pc:sldMk cId="789150580" sldId="267"/>
        </pc:sldMkLst>
        <pc:spChg chg="mod">
          <ac:chgData name="Jayden-Sean Bond (2305531)" userId="S::2305531@student.uwtsd.ac.uk::9064a330-23d7-45dc-9d6a-c22b867062b0" providerId="AD" clId="Web-{24866436-1FAA-0DEB-B856-A23199F650B8}" dt="2024-03-20T16:28:39.150" v="2399" actId="20577"/>
          <ac:spMkLst>
            <pc:docMk/>
            <pc:sldMk cId="789150580" sldId="267"/>
            <ac:spMk id="3" creationId="{B39912A5-1F96-688B-CC3D-3FCD9905DDC8}"/>
          </ac:spMkLst>
        </pc:spChg>
      </pc:sldChg>
      <pc:sldChg chg="modSp">
        <pc:chgData name="Jayden-Sean Bond (2305531)" userId="S::2305531@student.uwtsd.ac.uk::9064a330-23d7-45dc-9d6a-c22b867062b0" providerId="AD" clId="Web-{24866436-1FAA-0DEB-B856-A23199F650B8}" dt="2024-03-20T16:23:43.405" v="2283" actId="20577"/>
        <pc:sldMkLst>
          <pc:docMk/>
          <pc:sldMk cId="1677982167" sldId="268"/>
        </pc:sldMkLst>
        <pc:spChg chg="mod">
          <ac:chgData name="Jayden-Sean Bond (2305531)" userId="S::2305531@student.uwtsd.ac.uk::9064a330-23d7-45dc-9d6a-c22b867062b0" providerId="AD" clId="Web-{24866436-1FAA-0DEB-B856-A23199F650B8}" dt="2024-03-20T16:23:43.405" v="2283" actId="20577"/>
          <ac:spMkLst>
            <pc:docMk/>
            <pc:sldMk cId="1677982167" sldId="268"/>
            <ac:spMk id="3" creationId="{1D108CD1-D775-E805-72AA-DA9AD6A4DF29}"/>
          </ac:spMkLst>
        </pc:spChg>
      </pc:sldChg>
      <pc:sldChg chg="modSp">
        <pc:chgData name="Jayden-Sean Bond (2305531)" userId="S::2305531@student.uwtsd.ac.uk::9064a330-23d7-45dc-9d6a-c22b867062b0" providerId="AD" clId="Web-{24866436-1FAA-0DEB-B856-A23199F650B8}" dt="2024-03-20T16:30:07.653" v="2405" actId="20577"/>
        <pc:sldMkLst>
          <pc:docMk/>
          <pc:sldMk cId="33882531" sldId="277"/>
        </pc:sldMkLst>
        <pc:spChg chg="mod">
          <ac:chgData name="Jayden-Sean Bond (2305531)" userId="S::2305531@student.uwtsd.ac.uk::9064a330-23d7-45dc-9d6a-c22b867062b0" providerId="AD" clId="Web-{24866436-1FAA-0DEB-B856-A23199F650B8}" dt="2024-03-20T16:30:07.653" v="2405" actId="20577"/>
          <ac:spMkLst>
            <pc:docMk/>
            <pc:sldMk cId="33882531" sldId="277"/>
            <ac:spMk id="3" creationId="{B8FA53D3-088B-3454-8439-9AC3B0A5DB06}"/>
          </ac:spMkLst>
        </pc:spChg>
      </pc:sldChg>
      <pc:sldChg chg="addSp delSp modSp">
        <pc:chgData name="Jayden-Sean Bond (2305531)" userId="S::2305531@student.uwtsd.ac.uk::9064a330-23d7-45dc-9d6a-c22b867062b0" providerId="AD" clId="Web-{24866436-1FAA-0DEB-B856-A23199F650B8}" dt="2024-03-20T16:30:19.997" v="2406" actId="20577"/>
        <pc:sldMkLst>
          <pc:docMk/>
          <pc:sldMk cId="3154887928" sldId="281"/>
        </pc:sldMkLst>
        <pc:spChg chg="add del">
          <ac:chgData name="Jayden-Sean Bond (2305531)" userId="S::2305531@student.uwtsd.ac.uk::9064a330-23d7-45dc-9d6a-c22b867062b0" providerId="AD" clId="Web-{24866436-1FAA-0DEB-B856-A23199F650B8}" dt="2024-03-20T16:27:48.226" v="2396"/>
          <ac:spMkLst>
            <pc:docMk/>
            <pc:sldMk cId="3154887928" sldId="281"/>
            <ac:spMk id="2" creationId="{A3459C3E-510F-2545-4BA1-1929DB4F76CF}"/>
          </ac:spMkLst>
        </pc:spChg>
        <pc:spChg chg="mod">
          <ac:chgData name="Jayden-Sean Bond (2305531)" userId="S::2305531@student.uwtsd.ac.uk::9064a330-23d7-45dc-9d6a-c22b867062b0" providerId="AD" clId="Web-{24866436-1FAA-0DEB-B856-A23199F650B8}" dt="2024-03-20T16:30:19.997" v="2406" actId="20577"/>
          <ac:spMkLst>
            <pc:docMk/>
            <pc:sldMk cId="3154887928" sldId="281"/>
            <ac:spMk id="3" creationId="{7D43BBB6-1CAB-C65B-5A95-9DB3EE3E125E}"/>
          </ac:spMkLst>
        </pc:spChg>
      </pc:sldChg>
    </pc:docChg>
  </pc:docChgLst>
  <pc:docChgLst>
    <pc:chgData name="Jack Coates (2305265)" userId="S::2305265@student.uwtsd.ac.uk::6d602cc3-4b17-4145-930c-9ef73c1361d7" providerId="AD" clId="Web-{A041DBBF-5B58-6F70-288C-0422A4F12647}"/>
    <pc:docChg chg="modSld">
      <pc:chgData name="Jack Coates (2305265)" userId="S::2305265@student.uwtsd.ac.uk::6d602cc3-4b17-4145-930c-9ef73c1361d7" providerId="AD" clId="Web-{A041DBBF-5B58-6F70-288C-0422A4F12647}" dt="2024-03-19T14:02:20.163" v="325" actId="20577"/>
      <pc:docMkLst>
        <pc:docMk/>
      </pc:docMkLst>
      <pc:sldChg chg="modSp">
        <pc:chgData name="Jack Coates (2305265)" userId="S::2305265@student.uwtsd.ac.uk::6d602cc3-4b17-4145-930c-9ef73c1361d7" providerId="AD" clId="Web-{A041DBBF-5B58-6F70-288C-0422A4F12647}" dt="2024-03-19T14:02:20.163" v="325" actId="20577"/>
        <pc:sldMkLst>
          <pc:docMk/>
          <pc:sldMk cId="848459359" sldId="258"/>
        </pc:sldMkLst>
        <pc:spChg chg="mod">
          <ac:chgData name="Jack Coates (2305265)" userId="S::2305265@student.uwtsd.ac.uk::6d602cc3-4b17-4145-930c-9ef73c1361d7" providerId="AD" clId="Web-{A041DBBF-5B58-6F70-288C-0422A4F12647}" dt="2024-03-19T14:02:20.163" v="325" actId="20577"/>
          <ac:spMkLst>
            <pc:docMk/>
            <pc:sldMk cId="848459359" sldId="258"/>
            <ac:spMk id="4102" creationId="{496969EA-A012-757D-6E3D-166EE4E148F3}"/>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02AC24A9-CCB6-4F8D-B8DB-C2F3692CFA5A}" type="datetimeFigureOut">
              <a:rPr lang="en-US" smtClean="0"/>
              <a:t>3/21/2024</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45428990"/>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AC24A9-CCB6-4F8D-B8DB-C2F3692CFA5A}"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7205268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2AC24A9-CCB6-4F8D-B8DB-C2F3692CFA5A}" type="datetimeFigureOut">
              <a:rPr lang="en-US" smtClean="0"/>
              <a:t>3/21/2024</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9468449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2AC24A9-CCB6-4F8D-B8DB-C2F3692CFA5A}"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9162053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AC24A9-CCB6-4F8D-B8DB-C2F3692CFA5A}" type="datetimeFigureOut">
              <a:rPr lang="en-US" smtClean="0"/>
              <a:t>3/21/2024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64995970"/>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2AC24A9-CCB6-4F8D-B8DB-C2F3692CFA5A}" type="datetimeFigureOut">
              <a:rPr lang="en-US" smtClean="0"/>
              <a:t>3/21/2024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0091360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3/21/2024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45042860"/>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5663910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9358856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9514302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2AC24A9-CCB6-4F8D-B8DB-C2F3692CFA5A}" type="datetimeFigureOut">
              <a:rPr lang="en-US" smtClean="0"/>
              <a:t>3/21/2024</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667711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2AC24A9-CCB6-4F8D-B8DB-C2F3692CFA5A}" type="datetimeFigureOut">
              <a:rPr lang="en-US" smtClean="0"/>
              <a:t>3/21/2024</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59533121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2AC24A9-CCB6-4F8D-B8DB-C2F3692CFA5A}" type="datetimeFigureOut">
              <a:rPr lang="en-US" smtClean="0"/>
              <a:t>3/21/2024</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5129657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3/21/2024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03675430"/>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3/21/2024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769248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AC24A9-CCB6-4F8D-B8DB-C2F3692CFA5A}"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7562685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2AC24A9-CCB6-4F8D-B8DB-C2F3692CFA5A}" type="datetimeFigureOut">
              <a:rPr lang="en-US" smtClean="0"/>
              <a:t>3/21/2024</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8119401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2AC24A9-CCB6-4F8D-B8DB-C2F3692CFA5A}" type="datetimeFigureOut">
              <a:rPr lang="en-US" smtClean="0"/>
              <a:t>3/21/2024</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646009553"/>
      </p:ext>
    </p:extLst>
  </p:cSld>
  <p:clrMap bg1="dk1" tx1="lt1" bg2="dk2" tx2="lt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 id="2147483797" r:id="rId12"/>
    <p:sldLayoutId id="2147483798" r:id="rId13"/>
    <p:sldLayoutId id="2147483799" r:id="rId14"/>
    <p:sldLayoutId id="2147483800" r:id="rId15"/>
    <p:sldLayoutId id="2147483801" r:id="rId16"/>
    <p:sldLayoutId id="2147483802" r:id="rId17"/>
  </p:sldLayoutIdLst>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comparably.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royalcaribbeangroup.com/wp-content/uploads/2022/06/Workplace_Culture_FS_06.pdf" TargetMode="External"/><Relationship Id="rId2" Type="http://schemas.openxmlformats.org/officeDocument/2006/relationships/hyperlink" Target="https://www.comparably.com/companies/royal-caribbean-international" TargetMode="External"/><Relationship Id="rId1" Type="http://schemas.openxmlformats.org/officeDocument/2006/relationships/slideLayout" Target="../slideLayouts/slideLayout2.xml"/><Relationship Id="rId4" Type="http://schemas.openxmlformats.org/officeDocument/2006/relationships/hyperlink" Target="https://www.royalcaribbeangroup.com/our"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royalcaribbeangroup.com/" TargetMode="External"/><Relationship Id="rId2" Type="http://schemas.openxmlformats.org/officeDocument/2006/relationships/hyperlink" Target="https://tolerosolutions.com/the-royal-caribbean-leadership-difference/" TargetMode="External"/><Relationship Id="rId1" Type="http://schemas.openxmlformats.org/officeDocument/2006/relationships/slideLayout" Target="../slideLayouts/slideLayout2.xml"/><Relationship Id="rId4" Type="http://schemas.openxmlformats.org/officeDocument/2006/relationships/hyperlink" Target="https://knowledge.wharton.upenn.edu/article/royal-caribbeans-richard-fain-letting-people-know-you-care-is-of-surpassing-valu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tradewindsnews.com/cruise-and-ferry/royal-caribbean-achieves-pre-pandemic-positive-cash-flow-while-returning-fleet-to-service/2-1-1268250" TargetMode="External"/><Relationship Id="rId2" Type="http://schemas.openxmlformats.org/officeDocument/2006/relationships/hyperlink" Target="https://www.travelpulse.com/news/cruise/after-33-years-richard-fain-steps-down-as-royal-caribbean-groups-ceo"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royalcaribbeangroup.com/wp-content/uploads/2023/05/RCG_ESG_Report_2022-1.pdf" TargetMode="External"/><Relationship Id="rId2" Type="http://schemas.openxmlformats.org/officeDocument/2006/relationships/hyperlink" Target="https://www.risely.me/team-learning-importance-and-benefits/#:~:text=Learning%20in%20teams%20can%20increase%20productivity%20and%20problem-solving" TargetMode="External"/><Relationship Id="rId1" Type="http://schemas.openxmlformats.org/officeDocument/2006/relationships/slideLayout" Target="../slideLayouts/slideLayout2.xml"/><Relationship Id="rId6" Type="http://schemas.openxmlformats.org/officeDocument/2006/relationships/hyperlink" Target="https://www.oxfordreference.com/display/10.1093/oi/authority.20110803102757911#:~:text=team%20dynamics%20Quick%20Reference%20Often%20referred%20to%20colloquially,resulting%20from%20the%20unpredictable%20mixture%20of%20the%20personalities" TargetMode="External"/><Relationship Id="rId5" Type="http://schemas.openxmlformats.org/officeDocument/2006/relationships/hyperlink" Target="https://www.ckju.net/en/dossier/importance-team-dynamics-team-performance-and-how-improve-it" TargetMode="External"/><Relationship Id="rId4" Type="http://schemas.openxmlformats.org/officeDocument/2006/relationships/hyperlink" Target="https://www.google.co.uk/books/edition/Group_Dynamics_for_Teams/iyldCwAAQBAJ?hl=en&amp;gbpv=1&amp;dq=Group+and+team+dynamics&amp;printsec=frontcover"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royalcaribbeangroup.com/about/" TargetMode="External"/><Relationship Id="rId2" Type="http://schemas.openxmlformats.org/officeDocument/2006/relationships/hyperlink" Target="https://careers.royalcaribbeangroup.com/" TargetMode="External"/><Relationship Id="rId1" Type="http://schemas.openxmlformats.org/officeDocument/2006/relationships/slideLayout" Target="../slideLayouts/slideLayout2.xml"/><Relationship Id="rId5" Type="http://schemas.openxmlformats.org/officeDocument/2006/relationships/hyperlink" Target="https://www.royalcaribbeanpresscenter.com/about/" TargetMode="External"/><Relationship Id="rId4" Type="http://schemas.openxmlformats.org/officeDocument/2006/relationships/hyperlink" Target="https://www.royalcaribbeangroup.com/training/"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hospitality.economictimes.indiatimes.com/news/speaking-heads/navigating-sustainable-seas-the-transformative-impact-of-ai-on-the-cruise-and-hospitality-industry/106617451#:~:text=The%20current%20AI%20landscape%20in" TargetMode="External"/><Relationship Id="rId2" Type="http://schemas.openxmlformats.org/officeDocument/2006/relationships/hyperlink" Target="https://boards.cruisecritic.co.uk/topic/2676214-captains-and-other-officers-quarters/" TargetMode="External"/><Relationship Id="rId1" Type="http://schemas.openxmlformats.org/officeDocument/2006/relationships/slideLayout" Target="../slideLayouts/slideLayout2.xml"/><Relationship Id="rId4" Type="http://schemas.openxmlformats.org/officeDocument/2006/relationships/hyperlink" Target="https://uk.indeed.com/?from=gnav-acme--acme-webapp"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better.net/philanthropy/corporate-social-responsibility/royal-caribbean-has-ambitious-sustainability-goals-how-the-company-plans-to-cruise-toward-net-zero-emissions-by-2050/" TargetMode="External"/><Relationship Id="rId2" Type="http://schemas.openxmlformats.org/officeDocument/2006/relationships/hyperlink" Target="https://www.cruisehive.com/50-royal-caribbean-cruise-tips-and-tricks/2271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 group of people standing in a room&#10;&#10;Description automatically generated">
            <a:extLst>
              <a:ext uri="{FF2B5EF4-FFF2-40B4-BE49-F238E27FC236}">
                <a16:creationId xmlns:a16="http://schemas.microsoft.com/office/drawing/2014/main" id="{E6A44859-01A5-4109-D6BD-25AF897063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56" r="7888"/>
          <a:stretch/>
        </p:blipFill>
        <p:spPr bwMode="auto">
          <a:xfrm>
            <a:off x="-2" y="0"/>
            <a:ext cx="7697757"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390B910-9DEE-6534-0AFB-F1DA563D5960}"/>
              </a:ext>
            </a:extLst>
          </p:cNvPr>
          <p:cNvSpPr>
            <a:spLocks noGrp="1"/>
          </p:cNvSpPr>
          <p:nvPr>
            <p:ph type="ctrTitle"/>
          </p:nvPr>
        </p:nvSpPr>
        <p:spPr>
          <a:xfrm>
            <a:off x="7848600" y="1122363"/>
            <a:ext cx="4023360" cy="3204134"/>
          </a:xfrm>
        </p:spPr>
        <p:txBody>
          <a:bodyPr anchor="b">
            <a:normAutofit fontScale="90000"/>
          </a:bodyPr>
          <a:lstStyle/>
          <a:p>
            <a:r>
              <a:rPr lang="en-GB" sz="3700"/>
              <a:t>Royal Caribbean’s Organisational Culture and Leadership In The Tourism Industry </a:t>
            </a:r>
          </a:p>
        </p:txBody>
      </p:sp>
      <p:sp>
        <p:nvSpPr>
          <p:cNvPr id="3" name="Subtitle 2">
            <a:extLst>
              <a:ext uri="{FF2B5EF4-FFF2-40B4-BE49-F238E27FC236}">
                <a16:creationId xmlns:a16="http://schemas.microsoft.com/office/drawing/2014/main" id="{8136C6E2-8D37-71EA-F256-FBD7F36051D9}"/>
              </a:ext>
            </a:extLst>
          </p:cNvPr>
          <p:cNvSpPr>
            <a:spLocks noGrp="1"/>
          </p:cNvSpPr>
          <p:nvPr>
            <p:ph type="subTitle" idx="1"/>
          </p:nvPr>
        </p:nvSpPr>
        <p:spPr>
          <a:xfrm>
            <a:off x="7848600" y="5133975"/>
            <a:ext cx="4023360" cy="947088"/>
          </a:xfrm>
        </p:spPr>
        <p:txBody>
          <a:bodyPr>
            <a:normAutofit/>
          </a:bodyPr>
          <a:lstStyle/>
          <a:p>
            <a:r>
              <a:rPr lang="en-GB"/>
              <a:t>By Elijah Thomas, Jack Coates, Charlie Macdonald and Jayden Bond</a:t>
            </a:r>
          </a:p>
        </p:txBody>
      </p:sp>
    </p:spTree>
    <p:extLst>
      <p:ext uri="{BB962C8B-B14F-4D97-AF65-F5344CB8AC3E}">
        <p14:creationId xmlns:p14="http://schemas.microsoft.com/office/powerpoint/2010/main" val="65629836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C5FB1-E5DE-7BD3-9416-14ECBC89A329}"/>
              </a:ext>
            </a:extLst>
          </p:cNvPr>
          <p:cNvSpPr>
            <a:spLocks noGrp="1"/>
          </p:cNvSpPr>
          <p:nvPr>
            <p:ph type="title"/>
          </p:nvPr>
        </p:nvSpPr>
        <p:spPr>
          <a:xfrm>
            <a:off x="619759" y="764373"/>
            <a:ext cx="6257291" cy="1293028"/>
          </a:xfrm>
        </p:spPr>
        <p:txBody>
          <a:bodyPr>
            <a:normAutofit/>
          </a:bodyPr>
          <a:lstStyle/>
          <a:p>
            <a:r>
              <a:rPr lang="en-GB"/>
              <a:t>Royal Caribbean Overview </a:t>
            </a:r>
          </a:p>
        </p:txBody>
      </p:sp>
      <p:sp>
        <p:nvSpPr>
          <p:cNvPr id="2054" name="Content Placeholder 2053">
            <a:extLst>
              <a:ext uri="{FF2B5EF4-FFF2-40B4-BE49-F238E27FC236}">
                <a16:creationId xmlns:a16="http://schemas.microsoft.com/office/drawing/2014/main" id="{05EB6501-FE94-71C6-5E4A-7FCD848C1DF1}"/>
              </a:ext>
            </a:extLst>
          </p:cNvPr>
          <p:cNvSpPr>
            <a:spLocks noGrp="1"/>
          </p:cNvSpPr>
          <p:nvPr>
            <p:ph idx="1"/>
          </p:nvPr>
        </p:nvSpPr>
        <p:spPr>
          <a:xfrm>
            <a:off x="507702" y="2060090"/>
            <a:ext cx="6369348" cy="4528389"/>
          </a:xfrm>
        </p:spPr>
        <p:txBody>
          <a:bodyPr vert="horz" lIns="91440" tIns="45720" rIns="91440" bIns="45720" rtlCol="0" anchor="t">
            <a:normAutofit lnSpcReduction="10000"/>
          </a:bodyPr>
          <a:lstStyle/>
          <a:p>
            <a:r>
              <a:rPr lang="en-US" sz="1600"/>
              <a:t>Royal Carribean is an international cruise line with the Ceo</a:t>
            </a:r>
            <a:r>
              <a:rPr lang="en-US" sz="1600">
                <a:latin typeface="Century Gothic"/>
                <a:cs typeface="Times New Roman"/>
              </a:rPr>
              <a:t> Jason Liberty </a:t>
            </a:r>
            <a:r>
              <a:rPr lang="en-US" sz="1200">
                <a:latin typeface="Times New Roman"/>
                <a:cs typeface="Times New Roman"/>
              </a:rPr>
              <a:t>(Royal Caribbean Group, n.d.). </a:t>
            </a:r>
          </a:p>
          <a:p>
            <a:endParaRPr lang="en-US" sz="1600"/>
          </a:p>
          <a:p>
            <a:r>
              <a:rPr lang="en-US" sz="1600"/>
              <a:t>Founded in 1968 when hospitality entrepreneur Ed Stephan and three ship owners founded a cruise line to sail the Caribbean and named it Royal Caribbean </a:t>
            </a:r>
            <a:r>
              <a:rPr lang="en-US" sz="1200">
                <a:latin typeface="Times New Roman"/>
                <a:cs typeface="Times New Roman"/>
              </a:rPr>
              <a:t>(Royal Caribbean Group, n.d.)</a:t>
            </a:r>
          </a:p>
          <a:p>
            <a:pPr marL="0" indent="0">
              <a:buNone/>
            </a:pPr>
            <a:endParaRPr lang="en-US" sz="1600">
              <a:latin typeface="Century Gothic"/>
              <a:cs typeface="Times New Roman"/>
            </a:endParaRPr>
          </a:p>
          <a:p>
            <a:r>
              <a:rPr lang="en-US" sz="1600">
                <a:latin typeface="Century Gothic"/>
                <a:cs typeface="Times New Roman"/>
              </a:rPr>
              <a:t>Royal Caribbean is one of the world's leading cruise companies with 60 different ships travelling to over 800 destinations </a:t>
            </a:r>
            <a:r>
              <a:rPr lang="en-US" sz="1200">
                <a:latin typeface="Times New Roman"/>
                <a:cs typeface="Times New Roman"/>
              </a:rPr>
              <a:t>(Royalcaribbeanpresscenter.com, 2009)</a:t>
            </a:r>
          </a:p>
          <a:p>
            <a:endParaRPr lang="en-US" sz="1600">
              <a:latin typeface="Century Gothic"/>
              <a:cs typeface="Times New Roman"/>
            </a:endParaRPr>
          </a:p>
          <a:p>
            <a:r>
              <a:rPr lang="en-US" sz="1600">
                <a:latin typeface="Century Gothic"/>
                <a:cs typeface="Times New Roman"/>
              </a:rPr>
              <a:t>Royal Carribean is the owner and operator of 3 world leading cruise companies being Royal Cruise International, Celebrity and Silversea cruises making it one of the world's leading organizations requiring a high level of management </a:t>
            </a:r>
            <a:r>
              <a:rPr lang="en-US" sz="1200">
                <a:latin typeface="Times New Roman"/>
                <a:cs typeface="Times New Roman"/>
              </a:rPr>
              <a:t>(Royalcaribbeanpresscenter.com, 2009)</a:t>
            </a:r>
          </a:p>
        </p:txBody>
      </p:sp>
      <p:sp useBgFill="1">
        <p:nvSpPr>
          <p:cNvPr id="2059" name="Rectangle 205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2BC62DFB-DCC4-BABD-1CCB-ECD1252431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940" r="35751"/>
          <a:stretch/>
        </p:blipFill>
        <p:spPr bwMode="auto">
          <a:xfrm>
            <a:off x="7519416" y="10"/>
            <a:ext cx="4672584"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604796"/>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D6A3-F6F4-4C25-9B8F-B92418BBD33A}"/>
              </a:ext>
            </a:extLst>
          </p:cNvPr>
          <p:cNvSpPr>
            <a:spLocks noGrp="1"/>
          </p:cNvSpPr>
          <p:nvPr>
            <p:ph type="title"/>
          </p:nvPr>
        </p:nvSpPr>
        <p:spPr>
          <a:xfrm>
            <a:off x="2895600" y="764373"/>
            <a:ext cx="8610600" cy="1293028"/>
          </a:xfrm>
        </p:spPr>
        <p:txBody>
          <a:bodyPr>
            <a:normAutofit/>
          </a:bodyPr>
          <a:lstStyle/>
          <a:p>
            <a:r>
              <a:rPr lang="en-GB"/>
              <a:t>Organisational Culture at royal Caribbean</a:t>
            </a:r>
          </a:p>
        </p:txBody>
      </p:sp>
      <p:sp>
        <p:nvSpPr>
          <p:cNvPr id="4102" name="Content Placeholder 4101">
            <a:extLst>
              <a:ext uri="{FF2B5EF4-FFF2-40B4-BE49-F238E27FC236}">
                <a16:creationId xmlns:a16="http://schemas.microsoft.com/office/drawing/2014/main" id="{496969EA-A012-757D-6E3D-166EE4E148F3}"/>
              </a:ext>
            </a:extLst>
          </p:cNvPr>
          <p:cNvSpPr>
            <a:spLocks noGrp="1"/>
          </p:cNvSpPr>
          <p:nvPr>
            <p:ph idx="1"/>
          </p:nvPr>
        </p:nvSpPr>
        <p:spPr>
          <a:xfrm>
            <a:off x="677333" y="2194560"/>
            <a:ext cx="5816600" cy="4024125"/>
          </a:xfrm>
        </p:spPr>
        <p:txBody>
          <a:bodyPr vert="horz" lIns="91440" tIns="45720" rIns="91440" bIns="45720" rtlCol="0">
            <a:normAutofit/>
          </a:bodyPr>
          <a:lstStyle/>
          <a:p>
            <a:pPr marL="0" indent="0">
              <a:buNone/>
            </a:pPr>
            <a:r>
              <a:rPr lang="en-US"/>
              <a:t>The royal Caribbean is focused on having a strong inclusive employee focused culture </a:t>
            </a:r>
          </a:p>
          <a:p>
            <a:pPr marL="0" indent="0">
              <a:buNone/>
            </a:pPr>
            <a:endParaRPr lang="en-US"/>
          </a:p>
          <a:p>
            <a:pPr marL="0" indent="0">
              <a:buNone/>
            </a:pPr>
            <a:r>
              <a:rPr lang="en-US"/>
              <a:t>Ethical values have made them, and they honor and demonstrate their ethical values every day </a:t>
            </a:r>
          </a:p>
          <a:p>
            <a:pPr marL="0" indent="0">
              <a:buNone/>
            </a:pPr>
            <a:endParaRPr lang="en-US"/>
          </a:p>
          <a:p>
            <a:pPr marL="0" indent="0">
              <a:buNone/>
            </a:pPr>
            <a:r>
              <a:rPr lang="en-US"/>
              <a:t>They are also rated one of the most ethical companies' in the world rated by </a:t>
            </a:r>
            <a:r>
              <a:rPr lang="en-US">
                <a:ea typeface="+mn-lt"/>
                <a:cs typeface="+mn-lt"/>
              </a:rPr>
              <a:t>the Ethisphere Institute </a:t>
            </a:r>
            <a:endParaRPr lang="en-US"/>
          </a:p>
        </p:txBody>
      </p:sp>
      <p:pic>
        <p:nvPicPr>
          <p:cNvPr id="6" name="Picture 5" descr="A group of blue and white logos&#10;&#10;Description automatically generated">
            <a:extLst>
              <a:ext uri="{FF2B5EF4-FFF2-40B4-BE49-F238E27FC236}">
                <a16:creationId xmlns:a16="http://schemas.microsoft.com/office/drawing/2014/main" id="{26C47E3D-7E3B-760F-612E-A05290CE48AF}"/>
              </a:ext>
            </a:extLst>
          </p:cNvPr>
          <p:cNvPicPr>
            <a:picLocks noChangeAspect="1"/>
          </p:cNvPicPr>
          <p:nvPr/>
        </p:nvPicPr>
        <p:blipFill>
          <a:blip r:embed="rId2"/>
          <a:stretch>
            <a:fillRect/>
          </a:stretch>
        </p:blipFill>
        <p:spPr>
          <a:xfrm>
            <a:off x="6985000" y="3001677"/>
            <a:ext cx="4521200" cy="2181478"/>
          </a:xfrm>
          <a:prstGeom prst="rect">
            <a:avLst/>
          </a:prstGeom>
        </p:spPr>
      </p:pic>
    </p:spTree>
    <p:extLst>
      <p:ext uri="{BB962C8B-B14F-4D97-AF65-F5344CB8AC3E}">
        <p14:creationId xmlns:p14="http://schemas.microsoft.com/office/powerpoint/2010/main" val="84845935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Rectangle 19">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2" name="Picture 21">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382368A8-9E5A-3FC5-03F0-947050ECD84F}"/>
              </a:ext>
            </a:extLst>
          </p:cNvPr>
          <p:cNvSpPr>
            <a:spLocks noGrp="1"/>
          </p:cNvSpPr>
          <p:nvPr>
            <p:ph type="title"/>
          </p:nvPr>
        </p:nvSpPr>
        <p:spPr>
          <a:xfrm>
            <a:off x="685800" y="764373"/>
            <a:ext cx="3687417" cy="1920372"/>
          </a:xfrm>
        </p:spPr>
        <p:txBody>
          <a:bodyPr>
            <a:normAutofit/>
          </a:bodyPr>
          <a:lstStyle/>
          <a:p>
            <a:pPr algn="l"/>
            <a:r>
              <a:rPr lang="en-GB" sz="3600">
                <a:solidFill>
                  <a:schemeClr val="bg1"/>
                </a:solidFill>
              </a:rPr>
              <a:t>Cultural elements</a:t>
            </a:r>
          </a:p>
        </p:txBody>
      </p:sp>
      <p:pic>
        <p:nvPicPr>
          <p:cNvPr id="24" name="Picture 23">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1CF2D54E-16E0-CCD9-9BCF-814C82A72314}"/>
              </a:ext>
            </a:extLst>
          </p:cNvPr>
          <p:cNvSpPr>
            <a:spLocks noGrp="1"/>
          </p:cNvSpPr>
          <p:nvPr>
            <p:ph idx="1"/>
          </p:nvPr>
        </p:nvSpPr>
        <p:spPr>
          <a:xfrm>
            <a:off x="685800" y="2821774"/>
            <a:ext cx="3687417" cy="3148329"/>
          </a:xfrm>
        </p:spPr>
        <p:txBody>
          <a:bodyPr vert="horz" lIns="91440" tIns="45720" rIns="91440" bIns="45720" rtlCol="0">
            <a:normAutofit/>
          </a:bodyPr>
          <a:lstStyle/>
          <a:p>
            <a:r>
              <a:rPr lang="en-GB" sz="1500">
                <a:solidFill>
                  <a:schemeClr val="bg1"/>
                </a:solidFill>
              </a:rPr>
              <a:t>They are diverse in their hiring with over 84 700 employees </a:t>
            </a:r>
          </a:p>
          <a:p>
            <a:endParaRPr lang="en-GB" sz="1500">
              <a:solidFill>
                <a:schemeClr val="bg1"/>
              </a:solidFill>
            </a:endParaRPr>
          </a:p>
          <a:p>
            <a:endParaRPr lang="en-GB" sz="1500">
              <a:solidFill>
                <a:schemeClr val="bg1"/>
              </a:solidFill>
            </a:endParaRPr>
          </a:p>
          <a:p>
            <a:r>
              <a:rPr lang="en-GB" sz="1500">
                <a:solidFill>
                  <a:schemeClr val="bg1"/>
                </a:solidFill>
              </a:rPr>
              <a:t>They also pay their employees fair wage with good benefits and annual bonuses </a:t>
            </a:r>
          </a:p>
          <a:p>
            <a:endParaRPr lang="en-GB" sz="1500">
              <a:solidFill>
                <a:schemeClr val="bg1"/>
              </a:solidFill>
            </a:endParaRPr>
          </a:p>
          <a:p>
            <a:r>
              <a:rPr lang="en-GB" sz="1500">
                <a:solidFill>
                  <a:schemeClr val="bg1"/>
                </a:solidFill>
              </a:rPr>
              <a:t>They also cater to  their employees with religion or lifestyles</a:t>
            </a:r>
          </a:p>
        </p:txBody>
      </p:sp>
      <p:pic>
        <p:nvPicPr>
          <p:cNvPr id="6" name="Picture 5" descr="A diagram of different types of diversity&#10;&#10;Description automatically generated">
            <a:extLst>
              <a:ext uri="{FF2B5EF4-FFF2-40B4-BE49-F238E27FC236}">
                <a16:creationId xmlns:a16="http://schemas.microsoft.com/office/drawing/2014/main" id="{99A699A0-D115-6363-F3E5-35F7C6579934}"/>
              </a:ext>
            </a:extLst>
          </p:cNvPr>
          <p:cNvPicPr>
            <a:picLocks noChangeAspect="1"/>
          </p:cNvPicPr>
          <p:nvPr/>
        </p:nvPicPr>
        <p:blipFill>
          <a:blip r:embed="rId4"/>
          <a:stretch>
            <a:fillRect/>
          </a:stretch>
        </p:blipFill>
        <p:spPr>
          <a:xfrm>
            <a:off x="5284191" y="643467"/>
            <a:ext cx="6259625" cy="5571066"/>
          </a:xfrm>
          <a:prstGeom prst="rect">
            <a:avLst/>
          </a:prstGeom>
        </p:spPr>
      </p:pic>
    </p:spTree>
    <p:extLst>
      <p:ext uri="{BB962C8B-B14F-4D97-AF65-F5344CB8AC3E}">
        <p14:creationId xmlns:p14="http://schemas.microsoft.com/office/powerpoint/2010/main" val="12220013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B83C8-83D8-D6CF-EFC5-021B88244E76}"/>
              </a:ext>
            </a:extLst>
          </p:cNvPr>
          <p:cNvSpPr>
            <a:spLocks noGrp="1"/>
          </p:cNvSpPr>
          <p:nvPr>
            <p:ph type="title"/>
          </p:nvPr>
        </p:nvSpPr>
        <p:spPr>
          <a:xfrm>
            <a:off x="2895600" y="764373"/>
            <a:ext cx="8610600" cy="1293028"/>
          </a:xfrm>
        </p:spPr>
        <p:txBody>
          <a:bodyPr>
            <a:normAutofit/>
          </a:bodyPr>
          <a:lstStyle/>
          <a:p>
            <a:r>
              <a:rPr lang="en-GB"/>
              <a:t>Impact on company performance </a:t>
            </a:r>
          </a:p>
        </p:txBody>
      </p:sp>
      <p:sp>
        <p:nvSpPr>
          <p:cNvPr id="3" name="Content Placeholder 2">
            <a:extLst>
              <a:ext uri="{FF2B5EF4-FFF2-40B4-BE49-F238E27FC236}">
                <a16:creationId xmlns:a16="http://schemas.microsoft.com/office/drawing/2014/main" id="{3BEDF755-849C-56D2-03F3-62BA83A0EF1F}"/>
              </a:ext>
            </a:extLst>
          </p:cNvPr>
          <p:cNvSpPr>
            <a:spLocks noGrp="1"/>
          </p:cNvSpPr>
          <p:nvPr>
            <p:ph idx="1"/>
          </p:nvPr>
        </p:nvSpPr>
        <p:spPr>
          <a:xfrm>
            <a:off x="677333" y="2194560"/>
            <a:ext cx="5816600" cy="4024125"/>
          </a:xfrm>
        </p:spPr>
        <p:txBody>
          <a:bodyPr vert="horz" lIns="91440" tIns="45720" rIns="91440" bIns="45720" rtlCol="0">
            <a:normAutofit/>
          </a:bodyPr>
          <a:lstStyle/>
          <a:p>
            <a:pPr marL="0" indent="0">
              <a:buNone/>
            </a:pPr>
            <a:r>
              <a:rPr lang="en-GB" sz="1900"/>
              <a:t>With the work culture being positive this allows the</a:t>
            </a:r>
            <a:r>
              <a:rPr lang="en-GB" sz="1900">
                <a:ea typeface="+mn-lt"/>
                <a:cs typeface="+mn-lt"/>
              </a:rPr>
              <a:t> employee happiness at Royal Caribbean to be maintained at a high standard and is the reason why in a survey taken out by </a:t>
            </a:r>
            <a:r>
              <a:rPr lang="en-GB" sz="1900">
                <a:ea typeface="+mn-lt"/>
                <a:cs typeface="+mn-lt"/>
                <a:hlinkClick r:id="rId2"/>
              </a:rPr>
              <a:t>https://www.comparably.com</a:t>
            </a:r>
            <a:r>
              <a:rPr lang="en-GB" sz="1900">
                <a:ea typeface="+mn-lt"/>
                <a:cs typeface="+mn-lt"/>
              </a:rPr>
              <a:t> 100% of employees are invested in and completely understand their goals as a company.</a:t>
            </a:r>
            <a:endParaRPr lang="en-US" sz="1900"/>
          </a:p>
          <a:p>
            <a:pPr marL="0" indent="0">
              <a:buNone/>
            </a:pPr>
            <a:endParaRPr lang="en-GB" sz="1900">
              <a:ea typeface="+mn-lt"/>
              <a:cs typeface="+mn-lt"/>
            </a:endParaRPr>
          </a:p>
          <a:p>
            <a:pPr marL="0" indent="0">
              <a:buNone/>
            </a:pPr>
            <a:r>
              <a:rPr lang="en-GB" sz="1900">
                <a:ea typeface="+mn-lt"/>
                <a:cs typeface="+mn-lt"/>
              </a:rPr>
              <a:t>This allows them to have a strong staff force that doesn’t have high turnover of staff, this benefits the company as it saves training costs as well as making careers not jobs. This makes people feel welcome and in turn perform better</a:t>
            </a:r>
          </a:p>
          <a:p>
            <a:pPr marL="0" indent="0">
              <a:buNone/>
            </a:pPr>
            <a:endParaRPr lang="en-GB" sz="1900">
              <a:ea typeface="+mn-lt"/>
              <a:cs typeface="+mn-lt"/>
            </a:endParaRPr>
          </a:p>
          <a:p>
            <a:pPr marL="0" indent="0">
              <a:buNone/>
            </a:pPr>
            <a:endParaRPr lang="en-GB" sz="1900"/>
          </a:p>
        </p:txBody>
      </p:sp>
      <p:pic>
        <p:nvPicPr>
          <p:cNvPr id="5" name="Picture 4" descr="A group of people wearing white uniforms&#10;&#10;Description automatically generated">
            <a:extLst>
              <a:ext uri="{FF2B5EF4-FFF2-40B4-BE49-F238E27FC236}">
                <a16:creationId xmlns:a16="http://schemas.microsoft.com/office/drawing/2014/main" id="{2166CFA6-382B-1CBF-3DA3-723DC00F82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82" r="29344" b="2"/>
          <a:stretch/>
        </p:blipFill>
        <p:spPr bwMode="auto">
          <a:xfrm>
            <a:off x="6985000" y="2501159"/>
            <a:ext cx="4521200" cy="3410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562731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88760-72CD-D030-CE93-F68BFBBAB1B4}"/>
              </a:ext>
            </a:extLst>
          </p:cNvPr>
          <p:cNvSpPr>
            <a:spLocks noGrp="1"/>
          </p:cNvSpPr>
          <p:nvPr>
            <p:ph type="title"/>
          </p:nvPr>
        </p:nvSpPr>
        <p:spPr>
          <a:xfrm>
            <a:off x="2895600" y="764373"/>
            <a:ext cx="8610600" cy="1293028"/>
          </a:xfrm>
        </p:spPr>
        <p:txBody>
          <a:bodyPr>
            <a:normAutofit/>
          </a:bodyPr>
          <a:lstStyle/>
          <a:p>
            <a:r>
              <a:rPr lang="en-GB"/>
              <a:t>Strategic objectives</a:t>
            </a:r>
          </a:p>
        </p:txBody>
      </p:sp>
      <p:pic>
        <p:nvPicPr>
          <p:cNvPr id="4" name="Content Placeholder 3" descr="Q&amp;A: What ancient coral reefs can tell us about our changing climate |  Imperial News | Imperial College London">
            <a:extLst>
              <a:ext uri="{FF2B5EF4-FFF2-40B4-BE49-F238E27FC236}">
                <a16:creationId xmlns:a16="http://schemas.microsoft.com/office/drawing/2014/main" id="{15F0BA3C-3A5E-CC6C-0337-54F792DA7AF6}"/>
              </a:ext>
            </a:extLst>
          </p:cNvPr>
          <p:cNvPicPr>
            <a:picLocks noChangeAspect="1"/>
          </p:cNvPicPr>
          <p:nvPr/>
        </p:nvPicPr>
        <p:blipFill>
          <a:blip r:embed="rId2"/>
          <a:stretch>
            <a:fillRect/>
          </a:stretch>
        </p:blipFill>
        <p:spPr>
          <a:xfrm>
            <a:off x="685800" y="2526742"/>
            <a:ext cx="4521200" cy="3131349"/>
          </a:xfrm>
          <a:prstGeom prst="rect">
            <a:avLst/>
          </a:prstGeom>
        </p:spPr>
      </p:pic>
      <p:sp>
        <p:nvSpPr>
          <p:cNvPr id="8" name="Content Placeholder 7">
            <a:extLst>
              <a:ext uri="{FF2B5EF4-FFF2-40B4-BE49-F238E27FC236}">
                <a16:creationId xmlns:a16="http://schemas.microsoft.com/office/drawing/2014/main" id="{598C8CD4-0321-EC11-5DED-27B4137E910C}"/>
              </a:ext>
            </a:extLst>
          </p:cNvPr>
          <p:cNvSpPr>
            <a:spLocks noGrp="1"/>
          </p:cNvSpPr>
          <p:nvPr>
            <p:ph idx="1"/>
          </p:nvPr>
        </p:nvSpPr>
        <p:spPr>
          <a:xfrm>
            <a:off x="5689600" y="2194560"/>
            <a:ext cx="5816600" cy="4024125"/>
          </a:xfrm>
        </p:spPr>
        <p:txBody>
          <a:bodyPr vert="horz" lIns="91440" tIns="45720" rIns="91440" bIns="45720" rtlCol="0" anchor="t">
            <a:normAutofit/>
          </a:bodyPr>
          <a:lstStyle/>
          <a:p>
            <a:r>
              <a:rPr lang="en-US"/>
              <a:t> One big objective Royal Caribbean have is to "</a:t>
            </a:r>
            <a:r>
              <a:rPr lang="en-US">
                <a:ea typeface="+mn-lt"/>
                <a:cs typeface="+mn-lt"/>
              </a:rPr>
              <a:t>deliver the best vacation experiences, responsibly." And have their own </a:t>
            </a:r>
            <a:r>
              <a:rPr lang="en-US" err="1">
                <a:ea typeface="+mn-lt"/>
                <a:cs typeface="+mn-lt"/>
              </a:rPr>
              <a:t>Seastainability</a:t>
            </a:r>
            <a:r>
              <a:rPr lang="en-US">
                <a:ea typeface="+mn-lt"/>
                <a:cs typeface="+mn-lt"/>
              </a:rPr>
              <a:t> project. thus lining up their culture with their objectives.</a:t>
            </a:r>
          </a:p>
          <a:p>
            <a:r>
              <a:rPr lang="en-US">
                <a:ea typeface="+mn-lt"/>
                <a:cs typeface="+mn-lt"/>
              </a:rPr>
              <a:t>Their values and actions flow from this promise, which is them trying to operate the safest ships on the seas and to protect the oceans they sail. </a:t>
            </a:r>
            <a:endParaRPr lang="en-US"/>
          </a:p>
        </p:txBody>
      </p:sp>
    </p:spTree>
    <p:extLst>
      <p:ext uri="{BB962C8B-B14F-4D97-AF65-F5344CB8AC3E}">
        <p14:creationId xmlns:p14="http://schemas.microsoft.com/office/powerpoint/2010/main" val="200305185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A215F-69ED-7E7C-F98C-F46D582DBA09}"/>
              </a:ext>
            </a:extLst>
          </p:cNvPr>
          <p:cNvSpPr>
            <a:spLocks noGrp="1"/>
          </p:cNvSpPr>
          <p:nvPr>
            <p:ph type="title"/>
          </p:nvPr>
        </p:nvSpPr>
        <p:spPr>
          <a:xfrm>
            <a:off x="619759" y="764373"/>
            <a:ext cx="6257291" cy="1293028"/>
          </a:xfrm>
        </p:spPr>
        <p:txBody>
          <a:bodyPr>
            <a:normAutofit/>
          </a:bodyPr>
          <a:lstStyle/>
          <a:p>
            <a:r>
              <a:rPr lang="en-GB"/>
              <a:t>Leadership in times of change </a:t>
            </a:r>
          </a:p>
        </p:txBody>
      </p:sp>
      <p:sp>
        <p:nvSpPr>
          <p:cNvPr id="3078" name="Content Placeholder 3077">
            <a:extLst>
              <a:ext uri="{FF2B5EF4-FFF2-40B4-BE49-F238E27FC236}">
                <a16:creationId xmlns:a16="http://schemas.microsoft.com/office/drawing/2014/main" id="{15500515-209A-7CC1-D87D-E4C54F712F23}"/>
              </a:ext>
            </a:extLst>
          </p:cNvPr>
          <p:cNvSpPr>
            <a:spLocks noGrp="1"/>
          </p:cNvSpPr>
          <p:nvPr>
            <p:ph idx="1"/>
          </p:nvPr>
        </p:nvSpPr>
        <p:spPr>
          <a:xfrm>
            <a:off x="619760" y="2194560"/>
            <a:ext cx="6257290" cy="4024125"/>
          </a:xfrm>
        </p:spPr>
        <p:txBody>
          <a:bodyPr>
            <a:normAutofit/>
          </a:bodyPr>
          <a:lstStyle/>
          <a:p>
            <a:endParaRPr lang="en-US"/>
          </a:p>
        </p:txBody>
      </p:sp>
      <p:sp useBgFill="1">
        <p:nvSpPr>
          <p:cNvPr id="3081" name="Rectangle 308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771A5C7A-F251-27B7-A1EB-D9C57A8420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302" r="27945" b="1"/>
          <a:stretch/>
        </p:blipFill>
        <p:spPr bwMode="auto">
          <a:xfrm>
            <a:off x="7519416" y="10"/>
            <a:ext cx="4672584"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016985"/>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6AE88-B2B7-9575-00A1-E317320F7861}"/>
              </a:ext>
            </a:extLst>
          </p:cNvPr>
          <p:cNvSpPr>
            <a:spLocks noGrp="1"/>
          </p:cNvSpPr>
          <p:nvPr>
            <p:ph type="title"/>
          </p:nvPr>
        </p:nvSpPr>
        <p:spPr/>
        <p:txBody>
          <a:bodyPr/>
          <a:lstStyle/>
          <a:p>
            <a:r>
              <a:rPr lang="en-GB"/>
              <a:t>The role of leadership</a:t>
            </a:r>
          </a:p>
        </p:txBody>
      </p:sp>
      <p:sp>
        <p:nvSpPr>
          <p:cNvPr id="3" name="Content Placeholder 2">
            <a:extLst>
              <a:ext uri="{FF2B5EF4-FFF2-40B4-BE49-F238E27FC236}">
                <a16:creationId xmlns:a16="http://schemas.microsoft.com/office/drawing/2014/main" id="{52C6DA7A-C1CD-B361-24AF-8ECD37A3C723}"/>
              </a:ext>
            </a:extLst>
          </p:cNvPr>
          <p:cNvSpPr>
            <a:spLocks noGrp="1"/>
          </p:cNvSpPr>
          <p:nvPr>
            <p:ph idx="1"/>
          </p:nvPr>
        </p:nvSpPr>
        <p:spPr/>
        <p:txBody>
          <a:bodyPr vert="horz" lIns="91440" tIns="45720" rIns="91440" bIns="45720" rtlCol="0" anchor="t">
            <a:normAutofit fontScale="92500" lnSpcReduction="10000"/>
          </a:bodyPr>
          <a:lstStyle/>
          <a:p>
            <a:r>
              <a:rPr lang="en-GB"/>
              <a:t>The role of leadership is essential. Whether in times of stability or turbulence it is important that a strong leader not only guide their team towards a common goal but also inspire confidence, resilience and adaptability among their followers. They must make tough choices and have emotional intelligence. A guiding light amid uncertainty, able to rally individuals towards a shared vision of success.</a:t>
            </a:r>
          </a:p>
          <a:p>
            <a:r>
              <a:rPr lang="en-GB"/>
              <a:t>The leadership of the Royal Caribbean both current and past has been noted and shown time and time again to have the qualities needed for effective leadership. Flexible, innovative, willing to take risks, and willing to share the credit with their team, these are all noted aspects of the current and previous CEOs of the company. (Knowledge Wharton, 2008)</a:t>
            </a:r>
          </a:p>
          <a:p>
            <a:r>
              <a:rPr lang="en-GB"/>
              <a:t>The role of leadership is to also be passionate for the company to effectively share that vision with the staff, this has been shown by the companies' heavy use of in-company promotions. Many of the past and present staff including the CEOs started in lower positions and worked up the corporate ladder</a:t>
            </a:r>
          </a:p>
          <a:p>
            <a:endParaRPr lang="en-GB"/>
          </a:p>
        </p:txBody>
      </p:sp>
    </p:spTree>
    <p:extLst>
      <p:ext uri="{BB962C8B-B14F-4D97-AF65-F5344CB8AC3E}">
        <p14:creationId xmlns:p14="http://schemas.microsoft.com/office/powerpoint/2010/main" val="136969382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07A17-D4E4-FCE9-5A61-6CFF4E6A2F53}"/>
              </a:ext>
            </a:extLst>
          </p:cNvPr>
          <p:cNvSpPr>
            <a:spLocks noGrp="1"/>
          </p:cNvSpPr>
          <p:nvPr>
            <p:ph type="title"/>
          </p:nvPr>
        </p:nvSpPr>
        <p:spPr/>
        <p:txBody>
          <a:bodyPr/>
          <a:lstStyle/>
          <a:p>
            <a:r>
              <a:rPr lang="en-GB"/>
              <a:t>Changing and challenging times</a:t>
            </a:r>
          </a:p>
        </p:txBody>
      </p:sp>
      <p:sp>
        <p:nvSpPr>
          <p:cNvPr id="3" name="Content Placeholder 2">
            <a:extLst>
              <a:ext uri="{FF2B5EF4-FFF2-40B4-BE49-F238E27FC236}">
                <a16:creationId xmlns:a16="http://schemas.microsoft.com/office/drawing/2014/main" id="{B39912A5-1F96-688B-CC3D-3FCD9905DDC8}"/>
              </a:ext>
            </a:extLst>
          </p:cNvPr>
          <p:cNvSpPr>
            <a:spLocks noGrp="1"/>
          </p:cNvSpPr>
          <p:nvPr>
            <p:ph idx="1"/>
          </p:nvPr>
        </p:nvSpPr>
        <p:spPr>
          <a:xfrm>
            <a:off x="438665" y="2060695"/>
            <a:ext cx="11283777" cy="4425719"/>
          </a:xfrm>
        </p:spPr>
        <p:txBody>
          <a:bodyPr vert="horz" lIns="91440" tIns="45720" rIns="91440" bIns="45720" rtlCol="0" anchor="t">
            <a:normAutofit fontScale="85000" lnSpcReduction="20000"/>
          </a:bodyPr>
          <a:lstStyle/>
          <a:p>
            <a:r>
              <a:rPr lang="en-GB">
                <a:latin typeface="Century Gothic"/>
                <a:cs typeface="Arial"/>
              </a:rPr>
              <a:t>Strong leadership in times of change can be the driving force behind transforming challenges into opportunities and leading organizations towards sustainable growth and success.</a:t>
            </a:r>
          </a:p>
          <a:p>
            <a:r>
              <a:rPr lang="en-GB">
                <a:cs typeface="Arial"/>
              </a:rPr>
              <a:t>Royal Caribbean in the times of Covid-19 had to change its operation style, having to shut down many routes for over a year period and then when able to reopen the cruise industry had to run vessels at partial capacity. This change was necessary to adapt to the challenging times and issues they were facing. </a:t>
            </a:r>
            <a:r>
              <a:rPr lang="en-GB">
                <a:ea typeface="+mn-lt"/>
                <a:cs typeface="+mn-lt"/>
              </a:rPr>
              <a:t>(Travel Pulse, 2022)</a:t>
            </a:r>
          </a:p>
          <a:p>
            <a:r>
              <a:rPr lang="en-GB">
                <a:cs typeface="Arial"/>
              </a:rPr>
              <a:t>Despite Covid-19 the Royal Caribbean company has managed to whether the storm and not only match but exceed previous operational capacity and quarterly/annual revenues. In 2022, they managed to achieve the pre-pandemic positive cash flow they had and further grew. (TradeWinds, 2022)</a:t>
            </a:r>
          </a:p>
          <a:p>
            <a:r>
              <a:rPr lang="en-GB">
                <a:cs typeface="Arial"/>
              </a:rPr>
              <a:t>Another example is the exemplary leadership shown by one of their previous CEOs Adam Goldstein whom after a fire on one of the companies' vessels led to a trip being cut short, he reacted quickly. He executed several actions including being there in person to meet/discuss issues with stranded passengers, releasing a statement fully refunding every passenger and offering a certificate for a future trip. This reaction shows the strategic thinking and emotional intelligence present amongst the management of the Royal Caribbean company.(</a:t>
            </a:r>
            <a:r>
              <a:rPr lang="en-GB" err="1">
                <a:cs typeface="Arial"/>
              </a:rPr>
              <a:t>Tolero</a:t>
            </a:r>
            <a:r>
              <a:rPr lang="en-GB">
                <a:cs typeface="Arial"/>
              </a:rPr>
              <a:t> Solutions, 2024)</a:t>
            </a:r>
          </a:p>
          <a:p>
            <a:endParaRPr lang="en-GB">
              <a:cs typeface="Arial"/>
            </a:endParaRPr>
          </a:p>
          <a:p>
            <a:endParaRPr lang="en-GB"/>
          </a:p>
        </p:txBody>
      </p:sp>
    </p:spTree>
    <p:extLst>
      <p:ext uri="{BB962C8B-B14F-4D97-AF65-F5344CB8AC3E}">
        <p14:creationId xmlns:p14="http://schemas.microsoft.com/office/powerpoint/2010/main" val="789150580"/>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6E7BB-DFE6-13D3-C1D9-297B76F0061A}"/>
              </a:ext>
            </a:extLst>
          </p:cNvPr>
          <p:cNvSpPr>
            <a:spLocks noGrp="1"/>
          </p:cNvSpPr>
          <p:nvPr>
            <p:ph type="title"/>
          </p:nvPr>
        </p:nvSpPr>
        <p:spPr/>
        <p:txBody>
          <a:bodyPr>
            <a:normAutofit fontScale="90000"/>
          </a:bodyPr>
          <a:lstStyle/>
          <a:p>
            <a:r>
              <a:rPr lang="en-GB"/>
              <a:t>How leadership can be developed to enhance resistance</a:t>
            </a:r>
          </a:p>
        </p:txBody>
      </p:sp>
      <p:sp>
        <p:nvSpPr>
          <p:cNvPr id="3" name="Content Placeholder 2">
            <a:extLst>
              <a:ext uri="{FF2B5EF4-FFF2-40B4-BE49-F238E27FC236}">
                <a16:creationId xmlns:a16="http://schemas.microsoft.com/office/drawing/2014/main" id="{1D108CD1-D775-E805-72AA-DA9AD6A4DF29}"/>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Royal Caribbean has exemplified what is the use of effective leadership strategies when navigating uncertainties and challenges. Through hard times and the evolving industry of tourism their strong leadership has effectively guided their followers, allowing them to instil confidence and foster a strong sense of adaptability amongst their workforce. </a:t>
            </a:r>
          </a:p>
          <a:p>
            <a:r>
              <a:rPr lang="en-GB"/>
              <a:t>Case in point being how they adapted to Covid-19. As they switched CEOs rather than doing it in the pandemic and a time of turbulence the previous CEO took their time to stabilise the business and then pass over to the successor. Though this meant a delay for the successors takeover it meant a more strategically sound option for the company. (Travel Pulse, 2022)</a:t>
            </a:r>
          </a:p>
          <a:p>
            <a:r>
              <a:rPr lang="en-GB"/>
              <a:t>In times of uncertainty the qualities most key for a strong leader to have or develop is communication, the ability to be accountable and compassion. Effective leadership comes down to strategic thinking and emotional intelligence as it allows the leader to react, adapt and share with their followers.</a:t>
            </a:r>
          </a:p>
          <a:p>
            <a:endParaRPr lang="en-GB"/>
          </a:p>
          <a:p>
            <a:endParaRPr lang="en-GB"/>
          </a:p>
        </p:txBody>
      </p:sp>
    </p:spTree>
    <p:extLst>
      <p:ext uri="{BB962C8B-B14F-4D97-AF65-F5344CB8AC3E}">
        <p14:creationId xmlns:p14="http://schemas.microsoft.com/office/powerpoint/2010/main" val="167798216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42090-6F34-7351-3690-3F8275997081}"/>
              </a:ext>
            </a:extLst>
          </p:cNvPr>
          <p:cNvSpPr>
            <a:spLocks noGrp="1"/>
          </p:cNvSpPr>
          <p:nvPr>
            <p:ph type="title"/>
          </p:nvPr>
        </p:nvSpPr>
        <p:spPr>
          <a:xfrm>
            <a:off x="619759" y="764373"/>
            <a:ext cx="6257291" cy="1293028"/>
          </a:xfrm>
        </p:spPr>
        <p:txBody>
          <a:bodyPr>
            <a:normAutofit/>
          </a:bodyPr>
          <a:lstStyle/>
          <a:p>
            <a:r>
              <a:rPr lang="en-GB"/>
              <a:t>Team dynamics and learning</a:t>
            </a:r>
          </a:p>
        </p:txBody>
      </p:sp>
      <p:sp>
        <p:nvSpPr>
          <p:cNvPr id="5126" name="Content Placeholder 5125">
            <a:extLst>
              <a:ext uri="{FF2B5EF4-FFF2-40B4-BE49-F238E27FC236}">
                <a16:creationId xmlns:a16="http://schemas.microsoft.com/office/drawing/2014/main" id="{DCCADB95-3EDB-60AC-B6A4-3FC07249E55B}"/>
              </a:ext>
            </a:extLst>
          </p:cNvPr>
          <p:cNvSpPr>
            <a:spLocks noGrp="1"/>
          </p:cNvSpPr>
          <p:nvPr>
            <p:ph idx="1"/>
          </p:nvPr>
        </p:nvSpPr>
        <p:spPr>
          <a:xfrm>
            <a:off x="619760" y="2194560"/>
            <a:ext cx="6257290" cy="4024125"/>
          </a:xfrm>
        </p:spPr>
        <p:txBody>
          <a:bodyPr>
            <a:normAutofit/>
          </a:bodyPr>
          <a:lstStyle/>
          <a:p>
            <a:endParaRPr lang="en-US"/>
          </a:p>
        </p:txBody>
      </p:sp>
      <p:sp useBgFill="1">
        <p:nvSpPr>
          <p:cNvPr id="5131" name="Rectangle 513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a:extLst>
              <a:ext uri="{FF2B5EF4-FFF2-40B4-BE49-F238E27FC236}">
                <a16:creationId xmlns:a16="http://schemas.microsoft.com/office/drawing/2014/main" id="{CCAD629F-846C-7B96-65F0-1CD2F3E074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15" r="34485"/>
          <a:stretch/>
        </p:blipFill>
        <p:spPr bwMode="auto">
          <a:xfrm>
            <a:off x="7519416" y="10"/>
            <a:ext cx="4672584"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469542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3FE2-C3C0-424C-8B00-80155845A395}"/>
              </a:ext>
            </a:extLst>
          </p:cNvPr>
          <p:cNvSpPr>
            <a:spLocks noGrp="1"/>
          </p:cNvSpPr>
          <p:nvPr>
            <p:ph type="title"/>
          </p:nvPr>
        </p:nvSpPr>
        <p:spPr>
          <a:xfrm>
            <a:off x="2895600" y="764373"/>
            <a:ext cx="8610600" cy="1293028"/>
          </a:xfrm>
        </p:spPr>
        <p:txBody>
          <a:bodyPr>
            <a:normAutofit/>
          </a:bodyPr>
          <a:lstStyle/>
          <a:p>
            <a:r>
              <a:rPr lang="en-GB"/>
              <a:t>Group and team dynamics</a:t>
            </a:r>
          </a:p>
        </p:txBody>
      </p:sp>
      <p:sp>
        <p:nvSpPr>
          <p:cNvPr id="3" name="Content Placeholder 2">
            <a:extLst>
              <a:ext uri="{FF2B5EF4-FFF2-40B4-BE49-F238E27FC236}">
                <a16:creationId xmlns:a16="http://schemas.microsoft.com/office/drawing/2014/main" id="{72B851D4-A84E-0C4C-4FF5-33BD23573256}"/>
              </a:ext>
            </a:extLst>
          </p:cNvPr>
          <p:cNvSpPr>
            <a:spLocks noGrp="1"/>
          </p:cNvSpPr>
          <p:nvPr>
            <p:ph idx="1"/>
          </p:nvPr>
        </p:nvSpPr>
        <p:spPr>
          <a:xfrm>
            <a:off x="677333" y="2194560"/>
            <a:ext cx="5816600" cy="4024125"/>
          </a:xfrm>
        </p:spPr>
        <p:txBody>
          <a:bodyPr vert="horz" lIns="91440" tIns="45720" rIns="91440" bIns="45720" rtlCol="0" anchor="t">
            <a:normAutofit/>
          </a:bodyPr>
          <a:lstStyle/>
          <a:p>
            <a:r>
              <a:rPr lang="en-GB" sz="1200"/>
              <a:t>A team is a special group of individuals that work interdependently to achieve a certain goal, Organizations such as royal Caribbean will use teams for a variety of different purposes. </a:t>
            </a:r>
            <a:r>
              <a:rPr lang="en-GB" sz="1200" err="1"/>
              <a:t>E.g</a:t>
            </a:r>
            <a:r>
              <a:rPr lang="en-GB" sz="1200"/>
              <a:t> carrying out a service, day to day operation or improve the working process </a:t>
            </a:r>
            <a:r>
              <a:rPr lang="en-GB" sz="1200">
                <a:latin typeface="Times New Roman"/>
                <a:cs typeface="Times New Roman"/>
              </a:rPr>
              <a:t>(Levi, 2015)</a:t>
            </a:r>
            <a:endParaRPr lang="en-GB" sz="1200"/>
          </a:p>
          <a:p>
            <a:endParaRPr lang="en-GB" sz="1200">
              <a:latin typeface="Times New Roman"/>
              <a:cs typeface="Times New Roman"/>
            </a:endParaRPr>
          </a:p>
          <a:p>
            <a:r>
              <a:rPr lang="en-GB" sz="1200">
                <a:latin typeface="Century Gothic"/>
                <a:cs typeface="Times New Roman"/>
              </a:rPr>
              <a:t>Team dynamics take a team further being the relationship, team spirit, harmony and morale between a working group </a:t>
            </a:r>
            <a:r>
              <a:rPr lang="en-GB" sz="1200">
                <a:latin typeface="Times New Roman"/>
                <a:cs typeface="Times New Roman"/>
              </a:rPr>
              <a:t>(Oxford Reference, n.d.)</a:t>
            </a:r>
          </a:p>
          <a:p>
            <a:endParaRPr lang="en-GB" sz="1200">
              <a:cs typeface="Times New Roman"/>
            </a:endParaRPr>
          </a:p>
          <a:p>
            <a:r>
              <a:rPr lang="en-GB" sz="1200">
                <a:cs typeface="Times New Roman"/>
              </a:rPr>
              <a:t>Royal Carribean helps improve groups and team dynamics in different ways, When training they offer company required training and team building such as leadership, safety observation, ethics and communication to foster relationships</a:t>
            </a:r>
            <a:r>
              <a:rPr lang="en-GB" sz="1200">
                <a:latin typeface="Century Gothic"/>
                <a:cs typeface="Times New Roman"/>
              </a:rPr>
              <a:t> </a:t>
            </a:r>
            <a:r>
              <a:rPr lang="en-GB" sz="1200">
                <a:latin typeface="Times New Roman"/>
                <a:cs typeface="Times New Roman"/>
              </a:rPr>
              <a:t>(Royal Caribbean Group, n.d.)</a:t>
            </a:r>
          </a:p>
          <a:p>
            <a:endParaRPr lang="en-GB" sz="1200">
              <a:latin typeface="Times New Roman"/>
              <a:cs typeface="Times New Roman"/>
            </a:endParaRPr>
          </a:p>
          <a:p>
            <a:r>
              <a:rPr lang="en-GB" sz="1200">
                <a:latin typeface="Century Gothic"/>
                <a:cs typeface="Times New Roman"/>
              </a:rPr>
              <a:t>Royal Caribbean managing a group is essential as it allows for a group to foster a team and be able to build dynamics in which research</a:t>
            </a:r>
            <a:r>
              <a:rPr lang="en-GB" sz="1200">
                <a:ea typeface="+mn-lt"/>
                <a:cs typeface="+mn-lt"/>
              </a:rPr>
              <a:t> shows that team interactions, processes and dynamics are the main ingredient for successful team </a:t>
            </a:r>
            <a:r>
              <a:rPr lang="en-GB" sz="1200">
                <a:latin typeface="Times New Roman"/>
                <a:ea typeface="+mn-lt"/>
                <a:cs typeface="Times New Roman"/>
              </a:rPr>
              <a:t>(Nini, 2019)</a:t>
            </a:r>
            <a:r>
              <a:rPr lang="en-GB" sz="1200">
                <a:ea typeface="+mn-lt"/>
                <a:cs typeface="+mn-lt"/>
              </a:rPr>
              <a:t> </a:t>
            </a:r>
          </a:p>
          <a:p>
            <a:endParaRPr lang="en-GB" sz="1200"/>
          </a:p>
          <a:p>
            <a:endParaRPr lang="en-GB" sz="1200"/>
          </a:p>
          <a:p>
            <a:endParaRPr lang="en-GB" sz="1200"/>
          </a:p>
        </p:txBody>
      </p:sp>
      <p:pic>
        <p:nvPicPr>
          <p:cNvPr id="4" name="Picture 3" descr="A group of cartoon people holding gears&#10;&#10;Description automatically generated">
            <a:extLst>
              <a:ext uri="{FF2B5EF4-FFF2-40B4-BE49-F238E27FC236}">
                <a16:creationId xmlns:a16="http://schemas.microsoft.com/office/drawing/2014/main" id="{AB770EC8-7469-6413-FAB0-7795B6F133CC}"/>
              </a:ext>
            </a:extLst>
          </p:cNvPr>
          <p:cNvPicPr>
            <a:picLocks noChangeAspect="1"/>
          </p:cNvPicPr>
          <p:nvPr/>
        </p:nvPicPr>
        <p:blipFill rotWithShape="1">
          <a:blip r:embed="rId2"/>
          <a:srcRect l="3895" r="3986" b="4"/>
          <a:stretch/>
        </p:blipFill>
        <p:spPr>
          <a:xfrm>
            <a:off x="6985000" y="2501159"/>
            <a:ext cx="4521200" cy="3410926"/>
          </a:xfrm>
          <a:prstGeom prst="rect">
            <a:avLst/>
          </a:prstGeom>
        </p:spPr>
      </p:pic>
    </p:spTree>
    <p:extLst>
      <p:ext uri="{BB962C8B-B14F-4D97-AF65-F5344CB8AC3E}">
        <p14:creationId xmlns:p14="http://schemas.microsoft.com/office/powerpoint/2010/main" val="19692470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BAFF1-C3EE-2A2D-D39F-648C6EF07782}"/>
              </a:ext>
            </a:extLst>
          </p:cNvPr>
          <p:cNvSpPr>
            <a:spLocks noGrp="1"/>
          </p:cNvSpPr>
          <p:nvPr>
            <p:ph type="title"/>
          </p:nvPr>
        </p:nvSpPr>
        <p:spPr>
          <a:xfrm>
            <a:off x="2895600" y="764373"/>
            <a:ext cx="8610600" cy="1293028"/>
          </a:xfrm>
        </p:spPr>
        <p:txBody>
          <a:bodyPr>
            <a:normAutofit/>
          </a:bodyPr>
          <a:lstStyle/>
          <a:p>
            <a:r>
              <a:rPr lang="en-GB"/>
              <a:t>Safe and deep learning</a:t>
            </a:r>
          </a:p>
        </p:txBody>
      </p:sp>
      <p:sp>
        <p:nvSpPr>
          <p:cNvPr id="3" name="Content Placeholder 2">
            <a:extLst>
              <a:ext uri="{FF2B5EF4-FFF2-40B4-BE49-F238E27FC236}">
                <a16:creationId xmlns:a16="http://schemas.microsoft.com/office/drawing/2014/main" id="{C65BF8D3-80A5-9825-0B52-EF2899EEF53C}"/>
              </a:ext>
            </a:extLst>
          </p:cNvPr>
          <p:cNvSpPr>
            <a:spLocks noGrp="1"/>
          </p:cNvSpPr>
          <p:nvPr>
            <p:ph idx="1"/>
          </p:nvPr>
        </p:nvSpPr>
        <p:spPr>
          <a:xfrm>
            <a:off x="677333" y="2194560"/>
            <a:ext cx="5816600" cy="4024125"/>
          </a:xfrm>
        </p:spPr>
        <p:txBody>
          <a:bodyPr vert="horz" lIns="91440" tIns="45720" rIns="91440" bIns="45720" rtlCol="0">
            <a:normAutofit/>
          </a:bodyPr>
          <a:lstStyle/>
          <a:p>
            <a:r>
              <a:rPr lang="en-GB" sz="1500"/>
              <a:t>Royal Carribean executes safe and deep learning in different ways, To assure safety of crew learning and of the passengers all crew must undergo ship familiarization and an emergency assignment overseen by the safety officer </a:t>
            </a:r>
            <a:r>
              <a:rPr lang="en-GB" sz="1500">
                <a:latin typeface="Times New Roman"/>
                <a:cs typeface="Times New Roman"/>
              </a:rPr>
              <a:t>(Royal Caribbean Group, n.d.)</a:t>
            </a:r>
          </a:p>
          <a:p>
            <a:endParaRPr lang="en-GB" sz="1500">
              <a:latin typeface="Times New Roman"/>
              <a:cs typeface="Times New Roman"/>
            </a:endParaRPr>
          </a:p>
          <a:p>
            <a:r>
              <a:rPr lang="en-GB" sz="1500">
                <a:latin typeface="Century Gothic"/>
                <a:cs typeface="Times New Roman"/>
              </a:rPr>
              <a:t>Royal Caribbean offers a variety of deep learning opportunities such as programmes for learning to work in entertainment, technology, food and beverage as well as information technology where safety training is all mandatory </a:t>
            </a:r>
            <a:r>
              <a:rPr lang="en-GB" sz="1500">
                <a:latin typeface="Times New Roman"/>
                <a:cs typeface="Times New Roman"/>
              </a:rPr>
              <a:t>(RCG Careers, n.d.)</a:t>
            </a:r>
          </a:p>
          <a:p>
            <a:endParaRPr lang="en-GB" sz="1500">
              <a:latin typeface="Times New Roman"/>
              <a:cs typeface="Times New Roman"/>
            </a:endParaRPr>
          </a:p>
          <a:p>
            <a:r>
              <a:rPr lang="en-GB" sz="1500">
                <a:latin typeface="Century Gothic"/>
                <a:cs typeface="Times New Roman"/>
              </a:rPr>
              <a:t>Royal Caribbeans biggest step in safe and deep learning is taking care their team with safety practices and world class benefits such as wellbeing resources to support the people and provide a healthy environment </a:t>
            </a:r>
            <a:r>
              <a:rPr lang="en-GB" sz="1500">
                <a:latin typeface="Times New Roman"/>
                <a:cs typeface="Times New Roman"/>
              </a:rPr>
              <a:t>(Group , 2022) </a:t>
            </a:r>
          </a:p>
          <a:p>
            <a:endParaRPr lang="en-GB" sz="1500">
              <a:latin typeface="Century Gothic"/>
              <a:cs typeface="Times New Roman"/>
            </a:endParaRPr>
          </a:p>
        </p:txBody>
      </p:sp>
      <p:pic>
        <p:nvPicPr>
          <p:cNvPr id="4" name="Picture 3" descr="A close-up of a computer screen&#10;&#10;Description automatically generated">
            <a:extLst>
              <a:ext uri="{FF2B5EF4-FFF2-40B4-BE49-F238E27FC236}">
                <a16:creationId xmlns:a16="http://schemas.microsoft.com/office/drawing/2014/main" id="{9954ECBC-2253-5974-3715-5C7C67AD3ABA}"/>
              </a:ext>
            </a:extLst>
          </p:cNvPr>
          <p:cNvPicPr>
            <a:picLocks noChangeAspect="1"/>
          </p:cNvPicPr>
          <p:nvPr/>
        </p:nvPicPr>
        <p:blipFill>
          <a:blip r:embed="rId2"/>
          <a:stretch>
            <a:fillRect/>
          </a:stretch>
        </p:blipFill>
        <p:spPr>
          <a:xfrm>
            <a:off x="6985000" y="2589117"/>
            <a:ext cx="4521200" cy="3006598"/>
          </a:xfrm>
          <a:prstGeom prst="rect">
            <a:avLst/>
          </a:prstGeom>
        </p:spPr>
      </p:pic>
    </p:spTree>
    <p:extLst>
      <p:ext uri="{BB962C8B-B14F-4D97-AF65-F5344CB8AC3E}">
        <p14:creationId xmlns:p14="http://schemas.microsoft.com/office/powerpoint/2010/main" val="279579821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A42CF-A416-C4D9-4A08-F990DDBCE390}"/>
              </a:ext>
            </a:extLst>
          </p:cNvPr>
          <p:cNvSpPr>
            <a:spLocks noGrp="1"/>
          </p:cNvSpPr>
          <p:nvPr>
            <p:ph type="title"/>
          </p:nvPr>
        </p:nvSpPr>
        <p:spPr>
          <a:xfrm>
            <a:off x="2895600" y="764373"/>
            <a:ext cx="8610600" cy="1293028"/>
          </a:xfrm>
        </p:spPr>
        <p:txBody>
          <a:bodyPr>
            <a:normAutofit/>
          </a:bodyPr>
          <a:lstStyle/>
          <a:p>
            <a:r>
              <a:rPr lang="en-GB"/>
              <a:t>Team growth</a:t>
            </a:r>
          </a:p>
        </p:txBody>
      </p:sp>
      <p:sp>
        <p:nvSpPr>
          <p:cNvPr id="3" name="Content Placeholder 2">
            <a:extLst>
              <a:ext uri="{FF2B5EF4-FFF2-40B4-BE49-F238E27FC236}">
                <a16:creationId xmlns:a16="http://schemas.microsoft.com/office/drawing/2014/main" id="{F16ADFE3-F7D7-82CC-FCC7-79BDE7B69450}"/>
              </a:ext>
            </a:extLst>
          </p:cNvPr>
          <p:cNvSpPr>
            <a:spLocks noGrp="1"/>
          </p:cNvSpPr>
          <p:nvPr>
            <p:ph idx="1"/>
          </p:nvPr>
        </p:nvSpPr>
        <p:spPr>
          <a:xfrm>
            <a:off x="677333" y="2194560"/>
            <a:ext cx="5816600" cy="4024125"/>
          </a:xfrm>
        </p:spPr>
        <p:txBody>
          <a:bodyPr vert="horz" lIns="91440" tIns="45720" rIns="91440" bIns="45720" rtlCol="0">
            <a:normAutofit/>
          </a:bodyPr>
          <a:lstStyle/>
          <a:p>
            <a:r>
              <a:rPr lang="en-GB" sz="1500"/>
              <a:t>Royal Carribean and their learning opportunities foster team growth, The difficulty training and depth of subjects they go into and train their staff with allow for team building between staff and management that form relationships and dynamics </a:t>
            </a:r>
          </a:p>
          <a:p>
            <a:endParaRPr lang="en-GB" sz="1500"/>
          </a:p>
          <a:p>
            <a:r>
              <a:rPr lang="en-GB" sz="1500"/>
              <a:t>Difficult team learning in Royal Carribean increases productivity, problem solving and encourages interaction between crew members allowing the team</a:t>
            </a:r>
            <a:r>
              <a:rPr lang="en-GB" sz="1500">
                <a:latin typeface="Century Gothic"/>
                <a:cs typeface="Times New Roman"/>
              </a:rPr>
              <a:t> to grow their skills and tackle new problems </a:t>
            </a:r>
            <a:r>
              <a:rPr lang="en-GB" sz="1500">
                <a:latin typeface="Times New Roman"/>
                <a:cs typeface="Times New Roman"/>
              </a:rPr>
              <a:t>(Anon, 2023)</a:t>
            </a:r>
          </a:p>
          <a:p>
            <a:endParaRPr lang="en-GB" sz="1500">
              <a:latin typeface="Times New Roman"/>
              <a:cs typeface="Times New Roman"/>
            </a:endParaRPr>
          </a:p>
          <a:p>
            <a:r>
              <a:rPr lang="en-GB" sz="1500">
                <a:latin typeface="Century Gothic"/>
                <a:cs typeface="Times New Roman"/>
              </a:rPr>
              <a:t>Royal Caribbean's diverse and dynamic employee culture encourages creativity and growth for employees to bring their unique idea's experiences and culture when learning to strengthen team abilities </a:t>
            </a:r>
            <a:r>
              <a:rPr lang="en-GB" sz="1500">
                <a:latin typeface="Times New Roman"/>
                <a:cs typeface="Times New Roman"/>
              </a:rPr>
              <a:t>(Group , 2022)</a:t>
            </a:r>
          </a:p>
          <a:p>
            <a:endParaRPr lang="en-GB" sz="1500">
              <a:latin typeface="Times New Roman"/>
              <a:cs typeface="Times New Roman"/>
            </a:endParaRPr>
          </a:p>
          <a:p>
            <a:endParaRPr lang="en-GB" sz="1500">
              <a:latin typeface="Times New Roman"/>
              <a:cs typeface="Times New Roman"/>
            </a:endParaRPr>
          </a:p>
          <a:p>
            <a:endParaRPr lang="en-GB" sz="1500">
              <a:latin typeface="Century Gothic"/>
              <a:cs typeface="Times New Roman"/>
            </a:endParaRPr>
          </a:p>
          <a:p>
            <a:endParaRPr lang="en-GB" sz="1500">
              <a:latin typeface="Century Gothic"/>
              <a:cs typeface="Times New Roman"/>
            </a:endParaRPr>
          </a:p>
        </p:txBody>
      </p:sp>
      <p:pic>
        <p:nvPicPr>
          <p:cNvPr id="4" name="Picture 3" descr="A group of people holding up a green arrow&#10;&#10;Description automatically generated">
            <a:extLst>
              <a:ext uri="{FF2B5EF4-FFF2-40B4-BE49-F238E27FC236}">
                <a16:creationId xmlns:a16="http://schemas.microsoft.com/office/drawing/2014/main" id="{4ED20AA6-13A3-0E00-9324-965F9D079DCC}"/>
              </a:ext>
            </a:extLst>
          </p:cNvPr>
          <p:cNvPicPr>
            <a:picLocks noChangeAspect="1"/>
          </p:cNvPicPr>
          <p:nvPr/>
        </p:nvPicPr>
        <p:blipFill rotWithShape="1">
          <a:blip r:embed="rId2"/>
          <a:srcRect l="7998" r="3525"/>
          <a:stretch/>
        </p:blipFill>
        <p:spPr>
          <a:xfrm>
            <a:off x="6985000" y="2501159"/>
            <a:ext cx="4521200" cy="3410926"/>
          </a:xfrm>
          <a:prstGeom prst="rect">
            <a:avLst/>
          </a:prstGeom>
        </p:spPr>
      </p:pic>
    </p:spTree>
    <p:extLst>
      <p:ext uri="{BB962C8B-B14F-4D97-AF65-F5344CB8AC3E}">
        <p14:creationId xmlns:p14="http://schemas.microsoft.com/office/powerpoint/2010/main" val="275267606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AD93F-B81E-99DB-56E5-5A52F1E05EC2}"/>
              </a:ext>
            </a:extLst>
          </p:cNvPr>
          <p:cNvSpPr>
            <a:spLocks noGrp="1"/>
          </p:cNvSpPr>
          <p:nvPr>
            <p:ph type="title"/>
          </p:nvPr>
        </p:nvSpPr>
        <p:spPr>
          <a:xfrm>
            <a:off x="619759" y="764373"/>
            <a:ext cx="6257291" cy="1293028"/>
          </a:xfrm>
        </p:spPr>
        <p:txBody>
          <a:bodyPr>
            <a:normAutofit/>
          </a:bodyPr>
          <a:lstStyle/>
          <a:p>
            <a:r>
              <a:rPr lang="en-GB" sz="3100"/>
              <a:t>Recommendations for organisational influence</a:t>
            </a:r>
          </a:p>
        </p:txBody>
      </p:sp>
      <p:sp>
        <p:nvSpPr>
          <p:cNvPr id="6152" name="Content Placeholder 6151">
            <a:extLst>
              <a:ext uri="{FF2B5EF4-FFF2-40B4-BE49-F238E27FC236}">
                <a16:creationId xmlns:a16="http://schemas.microsoft.com/office/drawing/2014/main" id="{DA24976A-BC3E-AFF4-C79B-DCC015F49F64}"/>
              </a:ext>
            </a:extLst>
          </p:cNvPr>
          <p:cNvSpPr>
            <a:spLocks noGrp="1"/>
          </p:cNvSpPr>
          <p:nvPr>
            <p:ph idx="1"/>
          </p:nvPr>
        </p:nvSpPr>
        <p:spPr>
          <a:xfrm>
            <a:off x="619760" y="2194560"/>
            <a:ext cx="6257290" cy="4024125"/>
          </a:xfrm>
        </p:spPr>
        <p:txBody>
          <a:bodyPr>
            <a:normAutofit/>
          </a:bodyPr>
          <a:lstStyle/>
          <a:p>
            <a:endParaRPr lang="en-US"/>
          </a:p>
        </p:txBody>
      </p:sp>
      <p:sp useBgFill="1">
        <p:nvSpPr>
          <p:cNvPr id="6165" name="Rectangle 6164">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8">
            <a:extLst>
              <a:ext uri="{FF2B5EF4-FFF2-40B4-BE49-F238E27FC236}">
                <a16:creationId xmlns:a16="http://schemas.microsoft.com/office/drawing/2014/main" id="{C5E5DCD0-FD56-359B-D5E7-210B9F574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29" r="41463"/>
          <a:stretch/>
        </p:blipFill>
        <p:spPr bwMode="auto">
          <a:xfrm>
            <a:off x="7519416" y="10"/>
            <a:ext cx="4672584"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1394066"/>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1740-BB32-9F6F-97B9-F0E451EAB98A}"/>
              </a:ext>
            </a:extLst>
          </p:cNvPr>
          <p:cNvSpPr>
            <a:spLocks noGrp="1"/>
          </p:cNvSpPr>
          <p:nvPr>
            <p:ph type="title"/>
          </p:nvPr>
        </p:nvSpPr>
        <p:spPr>
          <a:xfrm>
            <a:off x="2895600" y="764373"/>
            <a:ext cx="8610600" cy="1293028"/>
          </a:xfrm>
        </p:spPr>
        <p:txBody>
          <a:bodyPr>
            <a:normAutofit/>
          </a:bodyPr>
          <a:lstStyle/>
          <a:p>
            <a:r>
              <a:rPr lang="en-GB"/>
              <a:t>Recommendation 1</a:t>
            </a:r>
          </a:p>
        </p:txBody>
      </p:sp>
      <p:sp>
        <p:nvSpPr>
          <p:cNvPr id="3" name="Content Placeholder 2">
            <a:extLst>
              <a:ext uri="{FF2B5EF4-FFF2-40B4-BE49-F238E27FC236}">
                <a16:creationId xmlns:a16="http://schemas.microsoft.com/office/drawing/2014/main" id="{CC4F1D3F-D95E-8CD9-D2BC-F669932C1B90}"/>
              </a:ext>
            </a:extLst>
          </p:cNvPr>
          <p:cNvSpPr>
            <a:spLocks noGrp="1"/>
          </p:cNvSpPr>
          <p:nvPr>
            <p:ph idx="1"/>
          </p:nvPr>
        </p:nvSpPr>
        <p:spPr>
          <a:xfrm>
            <a:off x="677333" y="2194560"/>
            <a:ext cx="5816600" cy="4024125"/>
          </a:xfrm>
        </p:spPr>
        <p:txBody>
          <a:bodyPr vert="horz" lIns="91440" tIns="45720" rIns="91440" bIns="45720" rtlCol="0">
            <a:normAutofit/>
          </a:bodyPr>
          <a:lstStyle/>
          <a:p>
            <a:r>
              <a:rPr lang="en-GB" sz="1900">
                <a:latin typeface="Century Gothic"/>
                <a:cs typeface="Arial"/>
              </a:rPr>
              <a:t>More diverse training programmes will help encourage staff to form a better team dynamic and create better relationships (Ma, 2018).</a:t>
            </a:r>
            <a:endParaRPr lang="en-US" sz="1900">
              <a:latin typeface="Century Gothic"/>
              <a:cs typeface="Arial"/>
            </a:endParaRPr>
          </a:p>
          <a:p>
            <a:r>
              <a:rPr lang="en-GB" sz="1900">
                <a:latin typeface="Century Gothic"/>
                <a:cs typeface="Arial"/>
              </a:rPr>
              <a:t>If Royal Caribbean set goals for their employers they will work together to achieve these goals and it will create a better team dynamic </a:t>
            </a:r>
            <a:r>
              <a:rPr lang="en-GB" sz="1900">
                <a:ea typeface="+mn-lt"/>
                <a:cs typeface="+mn-lt"/>
              </a:rPr>
              <a:t>(Speaker, 2022). </a:t>
            </a:r>
          </a:p>
          <a:p>
            <a:r>
              <a:rPr lang="en-GB" sz="1900">
                <a:latin typeface="Century Gothic"/>
                <a:ea typeface="+mn-lt"/>
                <a:cs typeface="+mn-lt"/>
              </a:rPr>
              <a:t>Another new method Royal Caribbean could use in their training programmes is AI, they could use AI to create different scenarios for the staff when they are training </a:t>
            </a:r>
            <a:r>
              <a:rPr lang="en-GB" sz="1900">
                <a:ea typeface="+mn-lt"/>
                <a:cs typeface="+mn-lt"/>
              </a:rPr>
              <a:t>(Cruise Critic Community, 2019)</a:t>
            </a:r>
            <a:r>
              <a:rPr lang="en-GB" sz="1900">
                <a:latin typeface="Century Gothic"/>
                <a:ea typeface="+mn-lt"/>
                <a:cs typeface="+mn-lt"/>
              </a:rPr>
              <a:t>. </a:t>
            </a:r>
            <a:endParaRPr lang="en-GB" sz="1900"/>
          </a:p>
        </p:txBody>
      </p:sp>
      <p:pic>
        <p:nvPicPr>
          <p:cNvPr id="4" name="Picture 3" descr="BSTM, BSHM students get hands-on training in cruise industry – University  of Saint Louis Tuguegarao">
            <a:extLst>
              <a:ext uri="{FF2B5EF4-FFF2-40B4-BE49-F238E27FC236}">
                <a16:creationId xmlns:a16="http://schemas.microsoft.com/office/drawing/2014/main" id="{C7E7324F-2DBC-0C1C-5757-93CC7B38B59C}"/>
              </a:ext>
            </a:extLst>
          </p:cNvPr>
          <p:cNvPicPr>
            <a:picLocks noChangeAspect="1"/>
          </p:cNvPicPr>
          <p:nvPr/>
        </p:nvPicPr>
        <p:blipFill rotWithShape="1">
          <a:blip r:embed="rId2"/>
          <a:srcRect l="715" r="-1" b="-1"/>
          <a:stretch/>
        </p:blipFill>
        <p:spPr>
          <a:xfrm>
            <a:off x="6985000" y="2501159"/>
            <a:ext cx="4521200" cy="3410926"/>
          </a:xfrm>
          <a:prstGeom prst="rect">
            <a:avLst/>
          </a:prstGeom>
        </p:spPr>
      </p:pic>
    </p:spTree>
    <p:extLst>
      <p:ext uri="{BB962C8B-B14F-4D97-AF65-F5344CB8AC3E}">
        <p14:creationId xmlns:p14="http://schemas.microsoft.com/office/powerpoint/2010/main" val="579638458"/>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7DF5D-8A84-5C50-3EFD-725797C1DD38}"/>
              </a:ext>
            </a:extLst>
          </p:cNvPr>
          <p:cNvSpPr>
            <a:spLocks noGrp="1"/>
          </p:cNvSpPr>
          <p:nvPr>
            <p:ph type="title"/>
          </p:nvPr>
        </p:nvSpPr>
        <p:spPr>
          <a:xfrm>
            <a:off x="2895600" y="764373"/>
            <a:ext cx="8610600" cy="1293028"/>
          </a:xfrm>
        </p:spPr>
        <p:txBody>
          <a:bodyPr>
            <a:normAutofit/>
          </a:bodyPr>
          <a:lstStyle/>
          <a:p>
            <a:r>
              <a:rPr lang="en-GB"/>
              <a:t>Recommendation 2</a:t>
            </a:r>
          </a:p>
        </p:txBody>
      </p:sp>
      <p:sp>
        <p:nvSpPr>
          <p:cNvPr id="3" name="Content Placeholder 2">
            <a:extLst>
              <a:ext uri="{FF2B5EF4-FFF2-40B4-BE49-F238E27FC236}">
                <a16:creationId xmlns:a16="http://schemas.microsoft.com/office/drawing/2014/main" id="{623779CB-0056-19CC-4E19-B50255D79610}"/>
              </a:ext>
            </a:extLst>
          </p:cNvPr>
          <p:cNvSpPr>
            <a:spLocks noGrp="1"/>
          </p:cNvSpPr>
          <p:nvPr>
            <p:ph idx="1"/>
          </p:nvPr>
        </p:nvSpPr>
        <p:spPr>
          <a:xfrm>
            <a:off x="677333" y="2194560"/>
            <a:ext cx="5816600" cy="4024125"/>
          </a:xfrm>
        </p:spPr>
        <p:txBody>
          <a:bodyPr vert="horz" lIns="91440" tIns="45720" rIns="91440" bIns="45720" rtlCol="0">
            <a:normAutofit/>
          </a:bodyPr>
          <a:lstStyle/>
          <a:p>
            <a:pPr marL="342900" indent="-342900"/>
            <a:r>
              <a:rPr lang="en-GB"/>
              <a:t>Most of the managers onboard the Royal Caribbean cruise ships have 4 month contracts, but the staff below them usually have 6-8 month contracts.</a:t>
            </a:r>
          </a:p>
          <a:p>
            <a:pPr marL="342900" indent="-342900"/>
            <a:r>
              <a:rPr lang="en-GB"/>
              <a:t>To improve the relationship between managers and employers they should all have the same length contract to build relationships </a:t>
            </a:r>
            <a:r>
              <a:rPr lang="en-GB">
                <a:ea typeface="+mn-lt"/>
                <a:cs typeface="+mn-lt"/>
              </a:rPr>
              <a:t>(Cruise Critic Community, 2019)</a:t>
            </a:r>
          </a:p>
        </p:txBody>
      </p:sp>
      <p:pic>
        <p:nvPicPr>
          <p:cNvPr id="4" name="Picture 3" descr="6 Heartwarming Tales of Cruise Ship Staff Being Amazing Human ...">
            <a:extLst>
              <a:ext uri="{FF2B5EF4-FFF2-40B4-BE49-F238E27FC236}">
                <a16:creationId xmlns:a16="http://schemas.microsoft.com/office/drawing/2014/main" id="{54919AA4-F986-3F29-8E66-87C70C065CA0}"/>
              </a:ext>
            </a:extLst>
          </p:cNvPr>
          <p:cNvPicPr>
            <a:picLocks noChangeAspect="1"/>
          </p:cNvPicPr>
          <p:nvPr/>
        </p:nvPicPr>
        <p:blipFill rotWithShape="1">
          <a:blip r:embed="rId2"/>
          <a:srcRect l="17577" r="16149" b="2"/>
          <a:stretch/>
        </p:blipFill>
        <p:spPr>
          <a:xfrm>
            <a:off x="6985000" y="2501159"/>
            <a:ext cx="4521200" cy="3410926"/>
          </a:xfrm>
          <a:prstGeom prst="rect">
            <a:avLst/>
          </a:prstGeom>
        </p:spPr>
      </p:pic>
    </p:spTree>
    <p:extLst>
      <p:ext uri="{BB962C8B-B14F-4D97-AF65-F5344CB8AC3E}">
        <p14:creationId xmlns:p14="http://schemas.microsoft.com/office/powerpoint/2010/main" val="3886146046"/>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0FF12-A3A8-76D9-C1FE-A77D7AE0FC86}"/>
              </a:ext>
            </a:extLst>
          </p:cNvPr>
          <p:cNvSpPr>
            <a:spLocks noGrp="1"/>
          </p:cNvSpPr>
          <p:nvPr>
            <p:ph type="title"/>
          </p:nvPr>
        </p:nvSpPr>
        <p:spPr>
          <a:xfrm>
            <a:off x="2895600" y="764373"/>
            <a:ext cx="8610600" cy="1293028"/>
          </a:xfrm>
        </p:spPr>
        <p:txBody>
          <a:bodyPr>
            <a:normAutofit/>
          </a:bodyPr>
          <a:lstStyle/>
          <a:p>
            <a:r>
              <a:rPr lang="en-GB"/>
              <a:t>Recommendation 3</a:t>
            </a:r>
          </a:p>
        </p:txBody>
      </p:sp>
      <p:sp>
        <p:nvSpPr>
          <p:cNvPr id="3" name="Content Placeholder 2">
            <a:extLst>
              <a:ext uri="{FF2B5EF4-FFF2-40B4-BE49-F238E27FC236}">
                <a16:creationId xmlns:a16="http://schemas.microsoft.com/office/drawing/2014/main" id="{16581221-99A7-23F4-FCB8-8154FB8F162C}"/>
              </a:ext>
            </a:extLst>
          </p:cNvPr>
          <p:cNvSpPr>
            <a:spLocks noGrp="1"/>
          </p:cNvSpPr>
          <p:nvPr>
            <p:ph idx="1"/>
          </p:nvPr>
        </p:nvSpPr>
        <p:spPr>
          <a:xfrm>
            <a:off x="677333" y="2194560"/>
            <a:ext cx="5816600" cy="4024125"/>
          </a:xfrm>
        </p:spPr>
        <p:txBody>
          <a:bodyPr vert="horz" lIns="91440" tIns="45720" rIns="91440" bIns="45720" rtlCol="0">
            <a:normAutofit/>
          </a:bodyPr>
          <a:lstStyle/>
          <a:p>
            <a:r>
              <a:rPr lang="en-GB" sz="1900"/>
              <a:t>The staff onboard the cruise ships don't have much time off when they are working and can't explore the different locations they visit.</a:t>
            </a:r>
          </a:p>
          <a:p>
            <a:r>
              <a:rPr lang="en-GB" sz="1900"/>
              <a:t>The management team could make a schedule to allow certain people to have time off in different locations and the staff will take it in turns to be allowed off the ship.</a:t>
            </a:r>
          </a:p>
          <a:p>
            <a:r>
              <a:rPr lang="en-GB" sz="1900"/>
              <a:t>If the staff were allowed to visit the locations it would boost their morale and they would be more motivated to do their jobs and they would have a better relationship with their managers </a:t>
            </a:r>
            <a:r>
              <a:rPr lang="en-GB" sz="1900">
                <a:ea typeface="+mn-lt"/>
                <a:cs typeface="+mn-lt"/>
              </a:rPr>
              <a:t>(Indeed, 2023). </a:t>
            </a:r>
          </a:p>
        </p:txBody>
      </p:sp>
      <p:pic>
        <p:nvPicPr>
          <p:cNvPr id="4" name="Picture 3" descr="Royal Caribbean's Cruise Ship Classes">
            <a:extLst>
              <a:ext uri="{FF2B5EF4-FFF2-40B4-BE49-F238E27FC236}">
                <a16:creationId xmlns:a16="http://schemas.microsoft.com/office/drawing/2014/main" id="{73DC712F-2BAB-6BF5-EB3D-94FA173D6965}"/>
              </a:ext>
            </a:extLst>
          </p:cNvPr>
          <p:cNvPicPr>
            <a:picLocks noChangeAspect="1"/>
          </p:cNvPicPr>
          <p:nvPr/>
        </p:nvPicPr>
        <p:blipFill>
          <a:blip r:embed="rId2"/>
          <a:stretch>
            <a:fillRect/>
          </a:stretch>
        </p:blipFill>
        <p:spPr>
          <a:xfrm>
            <a:off x="6985000" y="2588090"/>
            <a:ext cx="4521200" cy="3008653"/>
          </a:xfrm>
          <a:prstGeom prst="rect">
            <a:avLst/>
          </a:prstGeom>
        </p:spPr>
      </p:pic>
    </p:spTree>
    <p:extLst>
      <p:ext uri="{BB962C8B-B14F-4D97-AF65-F5344CB8AC3E}">
        <p14:creationId xmlns:p14="http://schemas.microsoft.com/office/powerpoint/2010/main" val="6397065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76FB8-F2E5-6AC8-E318-7FB7E52827C4}"/>
              </a:ext>
            </a:extLst>
          </p:cNvPr>
          <p:cNvSpPr>
            <a:spLocks noGrp="1"/>
          </p:cNvSpPr>
          <p:nvPr>
            <p:ph type="title"/>
          </p:nvPr>
        </p:nvSpPr>
        <p:spPr>
          <a:xfrm>
            <a:off x="619759" y="764373"/>
            <a:ext cx="6257291" cy="1293028"/>
          </a:xfrm>
        </p:spPr>
        <p:txBody>
          <a:bodyPr>
            <a:normAutofit/>
          </a:bodyPr>
          <a:lstStyle/>
          <a:p>
            <a:r>
              <a:rPr lang="en-GB" sz="2800"/>
              <a:t>Conclusion and key findings   </a:t>
            </a:r>
          </a:p>
        </p:txBody>
      </p:sp>
      <p:sp>
        <p:nvSpPr>
          <p:cNvPr id="7174" name="Content Placeholder 7173">
            <a:extLst>
              <a:ext uri="{FF2B5EF4-FFF2-40B4-BE49-F238E27FC236}">
                <a16:creationId xmlns:a16="http://schemas.microsoft.com/office/drawing/2014/main" id="{A063C1EE-0967-28E9-CF07-1B3A65C093EF}"/>
              </a:ext>
            </a:extLst>
          </p:cNvPr>
          <p:cNvSpPr>
            <a:spLocks noGrp="1"/>
          </p:cNvSpPr>
          <p:nvPr>
            <p:ph idx="1"/>
          </p:nvPr>
        </p:nvSpPr>
        <p:spPr>
          <a:xfrm>
            <a:off x="563677" y="1880921"/>
            <a:ext cx="6257290" cy="4494771"/>
          </a:xfrm>
        </p:spPr>
        <p:txBody>
          <a:bodyPr vert="horz" lIns="91440" tIns="45720" rIns="91440" bIns="45720" rtlCol="0" anchor="t">
            <a:normAutofit/>
          </a:bodyPr>
          <a:lstStyle/>
          <a:p>
            <a:r>
              <a:rPr lang="en-US" sz="1600"/>
              <a:t>Royal Carribean is a very large successful company with over 84,700 employee's and a very successful Workplace Culture</a:t>
            </a:r>
          </a:p>
          <a:p>
            <a:endParaRPr lang="en-US" sz="1600"/>
          </a:p>
          <a:p>
            <a:r>
              <a:rPr lang="en-US" sz="1600"/>
              <a:t>Despite difficult management times like during covid when they had to retain their revenue annually through staff shortages and times of hardship </a:t>
            </a:r>
          </a:p>
          <a:p>
            <a:endParaRPr lang="en-US" sz="1600"/>
          </a:p>
          <a:p>
            <a:r>
              <a:rPr lang="en-US" sz="1600"/>
              <a:t>The Royal Carribean offers diverse training opportunities and facilitate team learning safely with a supportive attitude</a:t>
            </a:r>
          </a:p>
          <a:p>
            <a:endParaRPr lang="en-US" sz="1600"/>
          </a:p>
          <a:p>
            <a:r>
              <a:rPr lang="en-US" sz="1600"/>
              <a:t>For possible next steps Royal Carribean should consider more diverse training </a:t>
            </a:r>
            <a:r>
              <a:rPr lang="en-US" sz="1600" err="1"/>
              <a:t>programmes</a:t>
            </a:r>
            <a:r>
              <a:rPr lang="en-US" sz="1600"/>
              <a:t> using AI, Consider having similar contracts and encourage exploration from staff or destinations to boost success of the </a:t>
            </a:r>
            <a:r>
              <a:rPr lang="en-US" sz="1600" err="1"/>
              <a:t>organisation</a:t>
            </a:r>
            <a:r>
              <a:rPr lang="en-US" sz="1600"/>
              <a:t> </a:t>
            </a:r>
          </a:p>
          <a:p>
            <a:endParaRPr lang="en-US" sz="1600"/>
          </a:p>
          <a:p>
            <a:endParaRPr lang="en-US" sz="1600"/>
          </a:p>
        </p:txBody>
      </p:sp>
      <p:sp useBgFill="1">
        <p:nvSpPr>
          <p:cNvPr id="7177" name="Rectangle 7176">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a:extLst>
              <a:ext uri="{FF2B5EF4-FFF2-40B4-BE49-F238E27FC236}">
                <a16:creationId xmlns:a16="http://schemas.microsoft.com/office/drawing/2014/main" id="{3E3F547B-89E9-ED7B-D22F-3B28FB585F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13" r="22505" b="8056"/>
          <a:stretch/>
        </p:blipFill>
        <p:spPr bwMode="auto">
          <a:xfrm>
            <a:off x="7519416" y="10"/>
            <a:ext cx="467258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108973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03" name="Picture 8202">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58616F17-544D-56D6-18CA-71E530462609}"/>
              </a:ext>
            </a:extLst>
          </p:cNvPr>
          <p:cNvSpPr>
            <a:spLocks noGrp="1"/>
          </p:cNvSpPr>
          <p:nvPr>
            <p:ph type="title"/>
          </p:nvPr>
        </p:nvSpPr>
        <p:spPr>
          <a:xfrm>
            <a:off x="685799" y="764373"/>
            <a:ext cx="3977639" cy="1600200"/>
          </a:xfrm>
        </p:spPr>
        <p:txBody>
          <a:bodyPr anchor="b">
            <a:normAutofit/>
          </a:bodyPr>
          <a:lstStyle/>
          <a:p>
            <a:pPr algn="l"/>
            <a:r>
              <a:rPr lang="en-GB" sz="3200"/>
              <a:t>Thank you for listening</a:t>
            </a:r>
          </a:p>
        </p:txBody>
      </p:sp>
      <p:pic>
        <p:nvPicPr>
          <p:cNvPr id="8194" name="Picture 2" descr="A yellow smiley face with black outline&#10;&#10;Description automatically generated">
            <a:extLst>
              <a:ext uri="{FF2B5EF4-FFF2-40B4-BE49-F238E27FC236}">
                <a16:creationId xmlns:a16="http://schemas.microsoft.com/office/drawing/2014/main" id="{80D2DEE9-E2BC-6970-FE9C-E2019C0D8EE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03170" y="746126"/>
            <a:ext cx="5472558" cy="5472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2634828"/>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F95AF-F67C-E1AA-9408-BBD1FADB1ACA}"/>
              </a:ext>
            </a:extLst>
          </p:cNvPr>
          <p:cNvSpPr>
            <a:spLocks noGrp="1"/>
          </p:cNvSpPr>
          <p:nvPr>
            <p:ph type="title"/>
          </p:nvPr>
        </p:nvSpPr>
        <p:spPr/>
        <p:txBody>
          <a:bodyPr/>
          <a:lstStyle/>
          <a:p>
            <a:r>
              <a:rPr lang="en-GB"/>
              <a:t>References (Jack)</a:t>
            </a:r>
          </a:p>
        </p:txBody>
      </p:sp>
      <p:sp>
        <p:nvSpPr>
          <p:cNvPr id="3" name="Content Placeholder 2">
            <a:extLst>
              <a:ext uri="{FF2B5EF4-FFF2-40B4-BE49-F238E27FC236}">
                <a16:creationId xmlns:a16="http://schemas.microsoft.com/office/drawing/2014/main" id="{6CC2FE0E-FD65-121B-BBDD-9935273C2C96}"/>
              </a:ext>
            </a:extLst>
          </p:cNvPr>
          <p:cNvSpPr>
            <a:spLocks noGrp="1"/>
          </p:cNvSpPr>
          <p:nvPr>
            <p:ph idx="1"/>
          </p:nvPr>
        </p:nvSpPr>
        <p:spPr/>
        <p:txBody>
          <a:bodyPr vert="horz" lIns="91440" tIns="45720" rIns="91440" bIns="45720" rtlCol="0" anchor="t">
            <a:normAutofit/>
          </a:bodyPr>
          <a:lstStyle/>
          <a:p>
            <a:r>
              <a:rPr lang="en-GB">
                <a:ea typeface="+mn-lt"/>
                <a:cs typeface="+mn-lt"/>
              </a:rPr>
              <a:t>(No date a) Royal Caribbean International Company culture | comparably. Available at: </a:t>
            </a:r>
            <a:r>
              <a:rPr lang="en-GB">
                <a:ea typeface="+mn-lt"/>
                <a:cs typeface="+mn-lt"/>
                <a:hlinkClick r:id="rId2"/>
              </a:rPr>
              <a:t>https://www.comparably.com/companies/royal-caribbean-international</a:t>
            </a:r>
            <a:r>
              <a:rPr lang="en-GB">
                <a:ea typeface="+mn-lt"/>
                <a:cs typeface="+mn-lt"/>
              </a:rPr>
              <a:t> (Accessed: 21 March 2024). </a:t>
            </a:r>
            <a:endParaRPr lang="en-GB"/>
          </a:p>
          <a:p>
            <a:r>
              <a:rPr lang="en-GB">
                <a:ea typeface="+mn-lt"/>
                <a:cs typeface="+mn-lt"/>
              </a:rPr>
              <a:t>(No date b) Workplace culture - royal </a:t>
            </a:r>
            <a:r>
              <a:rPr lang="en-GB" err="1">
                <a:ea typeface="+mn-lt"/>
                <a:cs typeface="+mn-lt"/>
              </a:rPr>
              <a:t>caribbean</a:t>
            </a:r>
            <a:r>
              <a:rPr lang="en-GB">
                <a:ea typeface="+mn-lt"/>
                <a:cs typeface="+mn-lt"/>
              </a:rPr>
              <a:t> group. Available at: </a:t>
            </a:r>
            <a:r>
              <a:rPr lang="en-GB">
                <a:ea typeface="+mn-lt"/>
                <a:cs typeface="+mn-lt"/>
                <a:hlinkClick r:id="rId3"/>
              </a:rPr>
              <a:t>https://www.royalcaribbeangroup.com/wp-content/uploads/2022/06/Workplace_Culture_FS_06.pdf</a:t>
            </a:r>
            <a:r>
              <a:rPr lang="en-GB">
                <a:ea typeface="+mn-lt"/>
                <a:cs typeface="+mn-lt"/>
              </a:rPr>
              <a:t> (Accessed: 21 March 2024). </a:t>
            </a:r>
            <a:endParaRPr lang="en-GB"/>
          </a:p>
          <a:p>
            <a:r>
              <a:rPr lang="en-GB">
                <a:ea typeface="+mn-lt"/>
                <a:cs typeface="+mn-lt"/>
              </a:rPr>
              <a:t>Our values (no date) Royal Caribbean Group. Available at: </a:t>
            </a:r>
            <a:r>
              <a:rPr lang="en-GB">
                <a:ea typeface="+mn-lt"/>
                <a:cs typeface="+mn-lt"/>
                <a:hlinkClick r:id="rId4"/>
              </a:rPr>
              <a:t>https://www.royalcaribbeangroup.com/our</a:t>
            </a:r>
            <a:r>
              <a:rPr lang="en-GB">
                <a:ea typeface="+mn-lt"/>
                <a:cs typeface="+mn-lt"/>
              </a:rPr>
              <a:t> values/#:~:text=A%20culture%20of%20respect%20and%20value&amp;text=What%20sets%20the%20Group%20apart,the%20fabric%20of%20the%20Group.  (Accessed: 21 March 2024). </a:t>
            </a:r>
            <a:endParaRPr lang="en-GB"/>
          </a:p>
        </p:txBody>
      </p:sp>
    </p:spTree>
    <p:extLst>
      <p:ext uri="{BB962C8B-B14F-4D97-AF65-F5344CB8AC3E}">
        <p14:creationId xmlns:p14="http://schemas.microsoft.com/office/powerpoint/2010/main" val="83577111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5190F-5C99-BC74-18EF-4FB06777E1C2}"/>
              </a:ext>
            </a:extLst>
          </p:cNvPr>
          <p:cNvSpPr>
            <a:spLocks noGrp="1"/>
          </p:cNvSpPr>
          <p:nvPr>
            <p:ph type="title"/>
          </p:nvPr>
        </p:nvSpPr>
        <p:spPr/>
        <p:txBody>
          <a:bodyPr/>
          <a:lstStyle/>
          <a:p>
            <a:r>
              <a:rPr lang="en-US"/>
              <a:t>References (Jayden)</a:t>
            </a:r>
          </a:p>
        </p:txBody>
      </p:sp>
      <p:sp>
        <p:nvSpPr>
          <p:cNvPr id="3" name="Content Placeholder 2">
            <a:extLst>
              <a:ext uri="{FF2B5EF4-FFF2-40B4-BE49-F238E27FC236}">
                <a16:creationId xmlns:a16="http://schemas.microsoft.com/office/drawing/2014/main" id="{B8FA53D3-088B-3454-8439-9AC3B0A5DB06}"/>
              </a:ext>
            </a:extLst>
          </p:cNvPr>
          <p:cNvSpPr>
            <a:spLocks noGrp="1"/>
          </p:cNvSpPr>
          <p:nvPr>
            <p:ph idx="1"/>
          </p:nvPr>
        </p:nvSpPr>
        <p:spPr/>
        <p:txBody>
          <a:bodyPr vert="horz" lIns="91440" tIns="45720" rIns="91440" bIns="45720" rtlCol="0" anchor="t">
            <a:normAutofit/>
          </a:bodyPr>
          <a:lstStyle/>
          <a:p>
            <a:r>
              <a:rPr lang="en-US" i="1">
                <a:ea typeface="+mn-lt"/>
                <a:cs typeface="+mn-lt"/>
              </a:rPr>
              <a:t>The Leadership Difference: Why Royal Caribbean Rocked it and Carnival Crapped Out</a:t>
            </a:r>
            <a:r>
              <a:rPr lang="en-US">
                <a:ea typeface="+mn-lt"/>
                <a:cs typeface="+mn-lt"/>
              </a:rPr>
              <a:t> (no date) </a:t>
            </a:r>
            <a:r>
              <a:rPr lang="en-US" i="1" err="1">
                <a:ea typeface="+mn-lt"/>
                <a:cs typeface="+mn-lt"/>
              </a:rPr>
              <a:t>Tolero</a:t>
            </a:r>
            <a:r>
              <a:rPr lang="en-US" i="1">
                <a:ea typeface="+mn-lt"/>
                <a:cs typeface="+mn-lt"/>
              </a:rPr>
              <a:t> Solutions</a:t>
            </a:r>
            <a:r>
              <a:rPr lang="en-US">
                <a:ea typeface="+mn-lt"/>
                <a:cs typeface="+mn-lt"/>
              </a:rPr>
              <a:t>. Available at: </a:t>
            </a:r>
            <a:r>
              <a:rPr lang="en-US">
                <a:ea typeface="+mn-lt"/>
                <a:cs typeface="+mn-lt"/>
                <a:hlinkClick r:id="rId2"/>
              </a:rPr>
              <a:t>https://tolerosolutions.com/the-royal-caribbean-leadership-difference/</a:t>
            </a:r>
            <a:r>
              <a:rPr lang="en-US">
                <a:ea typeface="+mn-lt"/>
                <a:cs typeface="+mn-lt"/>
              </a:rPr>
              <a:t> (Accessed: 20 March 2024). </a:t>
            </a:r>
            <a:endParaRPr lang="en-US"/>
          </a:p>
          <a:p>
            <a:r>
              <a:rPr lang="en-US">
                <a:ea typeface="+mn-lt"/>
                <a:cs typeface="+mn-lt"/>
              </a:rPr>
              <a:t>(2024) </a:t>
            </a:r>
            <a:r>
              <a:rPr lang="en-US" i="1">
                <a:ea typeface="+mn-lt"/>
                <a:cs typeface="+mn-lt"/>
              </a:rPr>
              <a:t>Royal Caribbean Group</a:t>
            </a:r>
            <a:r>
              <a:rPr lang="en-US">
                <a:ea typeface="+mn-lt"/>
                <a:cs typeface="+mn-lt"/>
              </a:rPr>
              <a:t>. Available at: </a:t>
            </a:r>
            <a:r>
              <a:rPr lang="en-US">
                <a:ea typeface="+mn-lt"/>
                <a:cs typeface="+mn-lt"/>
                <a:hlinkClick r:id="rId3"/>
              </a:rPr>
              <a:t>https://www.royalcaribbeangroup.com/</a:t>
            </a:r>
            <a:r>
              <a:rPr lang="en-US">
                <a:ea typeface="+mn-lt"/>
                <a:cs typeface="+mn-lt"/>
              </a:rPr>
              <a:t> (Accessed: 20 March 2024). </a:t>
            </a:r>
            <a:endParaRPr lang="en-US"/>
          </a:p>
          <a:p>
            <a:r>
              <a:rPr lang="en-US" i="1">
                <a:ea typeface="+mn-lt"/>
                <a:cs typeface="+mn-lt"/>
              </a:rPr>
              <a:t>Royal Caribbean’s Richard Fain: Letting People Know You Care ‘Is of Surpassing Value’</a:t>
            </a:r>
            <a:r>
              <a:rPr lang="en-US">
                <a:ea typeface="+mn-lt"/>
                <a:cs typeface="+mn-lt"/>
              </a:rPr>
              <a:t> (2008) </a:t>
            </a:r>
            <a:r>
              <a:rPr lang="en-US" i="1">
                <a:ea typeface="+mn-lt"/>
                <a:cs typeface="+mn-lt"/>
              </a:rPr>
              <a:t>Knowledge At Wharton</a:t>
            </a:r>
            <a:r>
              <a:rPr lang="en-US">
                <a:ea typeface="+mn-lt"/>
                <a:cs typeface="+mn-lt"/>
              </a:rPr>
              <a:t>. Available at: </a:t>
            </a:r>
            <a:r>
              <a:rPr lang="en-US">
                <a:ea typeface="+mn-lt"/>
                <a:cs typeface="+mn-lt"/>
                <a:hlinkClick r:id="rId4"/>
              </a:rPr>
              <a:t>https://knowledge.wharton.upenn.edu/article/royal-caribbeans-richard-fain-letting-people-know-you-care-is-of-surpassing-value/</a:t>
            </a:r>
            <a:r>
              <a:rPr lang="en-US">
                <a:ea typeface="+mn-lt"/>
                <a:cs typeface="+mn-lt"/>
              </a:rPr>
              <a:t> (Accessed: 20 March 2024). </a:t>
            </a:r>
          </a:p>
          <a:p>
            <a:endParaRPr lang="en-US"/>
          </a:p>
        </p:txBody>
      </p:sp>
    </p:spTree>
    <p:extLst>
      <p:ext uri="{BB962C8B-B14F-4D97-AF65-F5344CB8AC3E}">
        <p14:creationId xmlns:p14="http://schemas.microsoft.com/office/powerpoint/2010/main" val="3388253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59C3E-510F-2545-4BA1-1929DB4F76C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D43BBB6-1CAB-C65B-5A95-9DB3EE3E125E}"/>
              </a:ext>
            </a:extLst>
          </p:cNvPr>
          <p:cNvSpPr>
            <a:spLocks noGrp="1"/>
          </p:cNvSpPr>
          <p:nvPr>
            <p:ph idx="1"/>
          </p:nvPr>
        </p:nvSpPr>
        <p:spPr/>
        <p:txBody>
          <a:bodyPr vert="horz" lIns="91440" tIns="45720" rIns="91440" bIns="45720" rtlCol="0" anchor="t">
            <a:normAutofit/>
          </a:bodyPr>
          <a:lstStyle/>
          <a:p>
            <a:r>
              <a:rPr lang="en-US" sz="2000">
                <a:latin typeface="Century Gothic"/>
                <a:ea typeface="+mn-lt"/>
                <a:cs typeface="Arial"/>
              </a:rPr>
              <a:t>Baratti, L. (2022) </a:t>
            </a:r>
            <a:r>
              <a:rPr lang="en-US" sz="2000" i="1">
                <a:latin typeface="Century Gothic"/>
                <a:ea typeface="+mn-lt"/>
                <a:cs typeface="Arial"/>
              </a:rPr>
              <a:t>After 33 Years, Richard Fain Steps Down as Royal Caribbean Group’s CEO</a:t>
            </a:r>
            <a:r>
              <a:rPr lang="en-US" sz="2000">
                <a:latin typeface="Century Gothic"/>
                <a:ea typeface="+mn-lt"/>
                <a:cs typeface="Arial"/>
              </a:rPr>
              <a:t>, </a:t>
            </a:r>
            <a:r>
              <a:rPr lang="en-US" sz="2000" i="1">
                <a:latin typeface="Century Gothic"/>
                <a:ea typeface="+mn-lt"/>
                <a:cs typeface="Arial"/>
              </a:rPr>
              <a:t>Travel Pulse</a:t>
            </a:r>
            <a:r>
              <a:rPr lang="en-US" sz="2000">
                <a:latin typeface="Century Gothic"/>
                <a:ea typeface="+mn-lt"/>
                <a:cs typeface="Arial"/>
              </a:rPr>
              <a:t>. Available at: </a:t>
            </a:r>
            <a:r>
              <a:rPr lang="en-US" sz="2000">
                <a:latin typeface="Century Gothic"/>
                <a:ea typeface="+mn-lt"/>
                <a:cs typeface="Arial"/>
                <a:hlinkClick r:id="rId2"/>
              </a:rPr>
              <a:t>https://www.travelpulse.com/news/cruise/after-33-years-richard-fain-steps-down-as-royal-caribbean-groups-ceo</a:t>
            </a:r>
            <a:r>
              <a:rPr lang="en-US" sz="2000">
                <a:latin typeface="Century Gothic"/>
                <a:ea typeface="+mn-lt"/>
                <a:cs typeface="Arial"/>
              </a:rPr>
              <a:t> (Accessed: 20 March 2024). </a:t>
            </a:r>
          </a:p>
          <a:p>
            <a:r>
              <a:rPr lang="en-US">
                <a:ea typeface="+mn-lt"/>
                <a:cs typeface="+mn-lt"/>
              </a:rPr>
              <a:t>Juliano, M. (2022) </a:t>
            </a:r>
            <a:r>
              <a:rPr lang="en-US" i="1">
                <a:ea typeface="+mn-lt"/>
                <a:cs typeface="+mn-lt"/>
              </a:rPr>
              <a:t>Royal Caribbean achieves pre-pandemic positive cash flow while returning fleet to service</a:t>
            </a:r>
            <a:r>
              <a:rPr lang="en-US">
                <a:ea typeface="+mn-lt"/>
                <a:cs typeface="+mn-lt"/>
              </a:rPr>
              <a:t>, </a:t>
            </a:r>
            <a:r>
              <a:rPr lang="en-US" i="1">
                <a:ea typeface="+mn-lt"/>
                <a:cs typeface="+mn-lt"/>
              </a:rPr>
              <a:t>TradeWinds</a:t>
            </a:r>
            <a:r>
              <a:rPr lang="en-US">
                <a:ea typeface="+mn-lt"/>
                <a:cs typeface="+mn-lt"/>
              </a:rPr>
              <a:t>. Available at: </a:t>
            </a:r>
            <a:r>
              <a:rPr lang="en-US">
                <a:ea typeface="+mn-lt"/>
                <a:cs typeface="+mn-lt"/>
                <a:hlinkClick r:id="rId3"/>
              </a:rPr>
              <a:t>https://www.tradewindsnews.com/cruise-and-ferry/royal-caribbean-achieves-pre-pandemic-positive-cash-flow-while-returning-fleet-to-service/2-1-1268250</a:t>
            </a:r>
            <a:r>
              <a:rPr lang="en-US">
                <a:ea typeface="+mn-lt"/>
                <a:cs typeface="+mn-lt"/>
              </a:rPr>
              <a:t> (Accessed: 20 March 2024). </a:t>
            </a:r>
            <a:endParaRPr lang="en-US"/>
          </a:p>
          <a:p>
            <a:endParaRPr lang="en-US"/>
          </a:p>
        </p:txBody>
      </p:sp>
    </p:spTree>
    <p:extLst>
      <p:ext uri="{BB962C8B-B14F-4D97-AF65-F5344CB8AC3E}">
        <p14:creationId xmlns:p14="http://schemas.microsoft.com/office/powerpoint/2010/main" val="3154887928"/>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890F4-8D3B-E395-69FB-307D72E3CB30}"/>
              </a:ext>
            </a:extLst>
          </p:cNvPr>
          <p:cNvSpPr>
            <a:spLocks noGrp="1"/>
          </p:cNvSpPr>
          <p:nvPr>
            <p:ph type="title"/>
          </p:nvPr>
        </p:nvSpPr>
        <p:spPr/>
        <p:txBody>
          <a:bodyPr/>
          <a:lstStyle/>
          <a:p>
            <a:r>
              <a:rPr lang="en-US"/>
              <a:t>References (Elijah)</a:t>
            </a:r>
          </a:p>
        </p:txBody>
      </p:sp>
      <p:sp>
        <p:nvSpPr>
          <p:cNvPr id="3" name="Content Placeholder 2">
            <a:extLst>
              <a:ext uri="{FF2B5EF4-FFF2-40B4-BE49-F238E27FC236}">
                <a16:creationId xmlns:a16="http://schemas.microsoft.com/office/drawing/2014/main" id="{F54A335E-C79B-8E33-67C7-5DE34DC01973}"/>
              </a:ext>
            </a:extLst>
          </p:cNvPr>
          <p:cNvSpPr>
            <a:spLocks noGrp="1"/>
          </p:cNvSpPr>
          <p:nvPr>
            <p:ph idx="1"/>
          </p:nvPr>
        </p:nvSpPr>
        <p:spPr/>
        <p:txBody>
          <a:bodyPr vert="horz" lIns="91440" tIns="45720" rIns="91440" bIns="45720" rtlCol="0" anchor="t">
            <a:normAutofit/>
          </a:bodyPr>
          <a:lstStyle/>
          <a:p>
            <a:r>
              <a:rPr lang="en-US" sz="1200">
                <a:latin typeface="Times New Roman"/>
                <a:cs typeface="Times New Roman"/>
              </a:rPr>
              <a:t>Anon, (2023). </a:t>
            </a:r>
            <a:r>
              <a:rPr lang="en-US" sz="1200" i="1">
                <a:latin typeface="Times New Roman"/>
                <a:cs typeface="Times New Roman"/>
              </a:rPr>
              <a:t>Team Learning: How To Promote Successful Collaborations - </a:t>
            </a:r>
            <a:r>
              <a:rPr lang="en-US" sz="1200" i="1" err="1">
                <a:latin typeface="Times New Roman"/>
                <a:cs typeface="Times New Roman"/>
              </a:rPr>
              <a:t>Risely</a:t>
            </a:r>
            <a:r>
              <a:rPr lang="en-US" sz="1200">
                <a:latin typeface="Times New Roman"/>
                <a:cs typeface="Times New Roman"/>
              </a:rPr>
              <a:t>. [online] Available at: </a:t>
            </a:r>
            <a:r>
              <a:rPr lang="en-US" sz="1200">
                <a:latin typeface="Times New Roman"/>
                <a:cs typeface="Times New Roman"/>
                <a:hlinkClick r:id="rId2"/>
              </a:rPr>
              <a:t>https://www.risely.me/team-learning-importance-and-benefits/#:~:text=Learning%20in%20teams%20can%20increase%20productivity%20and%20problem-solving</a:t>
            </a:r>
            <a:r>
              <a:rPr lang="en-US" sz="1200">
                <a:latin typeface="Times New Roman"/>
                <a:cs typeface="Times New Roman"/>
              </a:rPr>
              <a:t> [Accessed 18 Mar. 2024].</a:t>
            </a:r>
            <a:endParaRPr lang="en-US"/>
          </a:p>
          <a:p>
            <a:r>
              <a:rPr lang="en-US" sz="1200">
                <a:latin typeface="Times New Roman"/>
                <a:cs typeface="Times New Roman"/>
              </a:rPr>
              <a:t>Group , R.C. (2022). </a:t>
            </a:r>
            <a:r>
              <a:rPr lang="en-US" sz="1200" i="1" err="1">
                <a:latin typeface="Times New Roman"/>
                <a:cs typeface="Times New Roman"/>
              </a:rPr>
              <a:t>Seastainability</a:t>
            </a:r>
            <a:r>
              <a:rPr lang="en-US" sz="1200" i="1">
                <a:latin typeface="Times New Roman"/>
                <a:cs typeface="Times New Roman"/>
              </a:rPr>
              <a:t> ® 2022 ENVIRONMENTAL, SOCIAL AND GOVERNANCE REPORT</a:t>
            </a:r>
            <a:r>
              <a:rPr lang="en-US" sz="1200">
                <a:latin typeface="Times New Roman"/>
                <a:cs typeface="Times New Roman"/>
              </a:rPr>
              <a:t>. [online] Available at: </a:t>
            </a:r>
            <a:r>
              <a:rPr lang="en-US" sz="1200">
                <a:latin typeface="Times New Roman"/>
                <a:cs typeface="Times New Roman"/>
                <a:hlinkClick r:id="rId3"/>
              </a:rPr>
              <a:t>https://www.royalcaribbeangroup.com/wp-content/uploads/2023/05/RCG_ESG_Report_2022-1.pdf</a:t>
            </a:r>
            <a:r>
              <a:rPr lang="en-US" sz="1200">
                <a:latin typeface="Times New Roman"/>
                <a:cs typeface="Times New Roman"/>
              </a:rPr>
              <a:t>.</a:t>
            </a:r>
            <a:endParaRPr lang="en-US"/>
          </a:p>
          <a:p>
            <a:r>
              <a:rPr lang="en-US" sz="1200">
                <a:latin typeface="Times New Roman"/>
                <a:cs typeface="Times New Roman"/>
              </a:rPr>
              <a:t>Levi, D. (2015). </a:t>
            </a:r>
            <a:r>
              <a:rPr lang="en-US" sz="1200" i="1">
                <a:latin typeface="Times New Roman"/>
                <a:cs typeface="Times New Roman"/>
              </a:rPr>
              <a:t>Group Dynamics for Teams</a:t>
            </a:r>
            <a:r>
              <a:rPr lang="en-US" sz="1200">
                <a:latin typeface="Times New Roman"/>
                <a:cs typeface="Times New Roman"/>
              </a:rPr>
              <a:t>. [online] </a:t>
            </a:r>
            <a:r>
              <a:rPr lang="en-US" sz="1200" i="1">
                <a:latin typeface="Times New Roman"/>
                <a:cs typeface="Times New Roman"/>
              </a:rPr>
              <a:t>Google Books</a:t>
            </a:r>
            <a:r>
              <a:rPr lang="en-US" sz="1200">
                <a:latin typeface="Times New Roman"/>
                <a:cs typeface="Times New Roman"/>
              </a:rPr>
              <a:t>. SAGE Publications. Available at: </a:t>
            </a:r>
            <a:r>
              <a:rPr lang="en-US" sz="1200">
                <a:latin typeface="Times New Roman"/>
                <a:cs typeface="Times New Roman"/>
                <a:hlinkClick r:id="rId4"/>
              </a:rPr>
              <a:t>https://www.google.co.uk/books/edition/Group_Dynamics_for_Teams/iyldCwAAQBAJ?hl=en&amp;gbpv=1&amp;dq=Group+and+team+dynamics&amp;printsec=frontcover</a:t>
            </a:r>
            <a:r>
              <a:rPr lang="en-US" sz="1200">
                <a:latin typeface="Times New Roman"/>
                <a:cs typeface="Times New Roman"/>
              </a:rPr>
              <a:t> [Accessed 18 Mar. 2024].</a:t>
            </a:r>
            <a:endParaRPr lang="en-US"/>
          </a:p>
          <a:p>
            <a:r>
              <a:rPr lang="en-US" sz="1200">
                <a:latin typeface="Times New Roman"/>
                <a:cs typeface="Times New Roman"/>
              </a:rPr>
              <a:t>Nini, M. (2019). </a:t>
            </a:r>
            <a:r>
              <a:rPr lang="en-US" sz="1200" i="1">
                <a:latin typeface="Times New Roman"/>
                <a:cs typeface="Times New Roman"/>
              </a:rPr>
              <a:t>The importance of team dynamics for team performance and how to improve it | CQ net - management skills for everyone</a:t>
            </a:r>
            <a:r>
              <a:rPr lang="en-US" sz="1200">
                <a:latin typeface="Times New Roman"/>
                <a:cs typeface="Times New Roman"/>
              </a:rPr>
              <a:t>. [online] CQ Net - Management skills for everyone! Available at: </a:t>
            </a:r>
            <a:r>
              <a:rPr lang="en-US" sz="1200">
                <a:latin typeface="Times New Roman"/>
                <a:cs typeface="Times New Roman"/>
                <a:hlinkClick r:id="rId5"/>
              </a:rPr>
              <a:t>https://www.ckju.net/en/dossier/importance-team-dynamics-team-performance-and-how-improve-it</a:t>
            </a:r>
            <a:r>
              <a:rPr lang="en-US" sz="1200">
                <a:latin typeface="Times New Roman"/>
                <a:cs typeface="Times New Roman"/>
              </a:rPr>
              <a:t>.</a:t>
            </a:r>
            <a:endParaRPr lang="en-US"/>
          </a:p>
          <a:p>
            <a:r>
              <a:rPr lang="en-US" sz="1200">
                <a:latin typeface="Times New Roman"/>
                <a:cs typeface="Times New Roman"/>
              </a:rPr>
              <a:t>Oxford Reference. (n.d.). </a:t>
            </a:r>
            <a:r>
              <a:rPr lang="en-US" sz="1200" i="1">
                <a:latin typeface="Times New Roman"/>
                <a:cs typeface="Times New Roman"/>
              </a:rPr>
              <a:t>Team Dynamics</a:t>
            </a:r>
            <a:r>
              <a:rPr lang="en-US" sz="1200">
                <a:latin typeface="Times New Roman"/>
                <a:cs typeface="Times New Roman"/>
              </a:rPr>
              <a:t>. [online] Available at: </a:t>
            </a:r>
            <a:r>
              <a:rPr lang="en-US" sz="1200">
                <a:latin typeface="Times New Roman"/>
                <a:cs typeface="Times New Roman"/>
                <a:hlinkClick r:id="rId6"/>
              </a:rPr>
              <a:t>https://www.oxfordreference.com/display/10.1093/oi/authority.20110803102757911#:~:text=team%20dynamics%20Quick%20Reference%20Often%20referred%20to%20colloquially,resulting%20from%20the%20unpredictable%20mixture%20of%20the%20personalities</a:t>
            </a:r>
            <a:r>
              <a:rPr lang="en-US" sz="1200">
                <a:latin typeface="Times New Roman"/>
                <a:cs typeface="Times New Roman"/>
              </a:rPr>
              <a:t>..</a:t>
            </a:r>
            <a:endParaRPr lang="en-US"/>
          </a:p>
          <a:p>
            <a:endParaRPr lang="en-US"/>
          </a:p>
        </p:txBody>
      </p:sp>
    </p:spTree>
    <p:extLst>
      <p:ext uri="{BB962C8B-B14F-4D97-AF65-F5344CB8AC3E}">
        <p14:creationId xmlns:p14="http://schemas.microsoft.com/office/powerpoint/2010/main" val="21302192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2C3F8-EF40-7513-597F-D1DCA53C63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A779A1C-6308-EA7C-06CD-803EC751C0E4}"/>
              </a:ext>
            </a:extLst>
          </p:cNvPr>
          <p:cNvSpPr>
            <a:spLocks noGrp="1"/>
          </p:cNvSpPr>
          <p:nvPr>
            <p:ph idx="1"/>
          </p:nvPr>
        </p:nvSpPr>
        <p:spPr/>
        <p:txBody>
          <a:bodyPr vert="horz" lIns="91440" tIns="45720" rIns="91440" bIns="45720" rtlCol="0" anchor="t">
            <a:normAutofit/>
          </a:bodyPr>
          <a:lstStyle/>
          <a:p>
            <a:r>
              <a:rPr lang="en-US" sz="1200">
                <a:latin typeface="Times New Roman"/>
                <a:cs typeface="Times New Roman"/>
              </a:rPr>
              <a:t>RCG Careers. (n.d.). </a:t>
            </a:r>
            <a:r>
              <a:rPr lang="en-US" sz="1200" i="1">
                <a:latin typeface="Times New Roman"/>
                <a:cs typeface="Times New Roman"/>
              </a:rPr>
              <a:t>Home</a:t>
            </a:r>
            <a:r>
              <a:rPr lang="en-US" sz="1200">
                <a:latin typeface="Times New Roman"/>
                <a:cs typeface="Times New Roman"/>
              </a:rPr>
              <a:t>. [online] Available at: </a:t>
            </a:r>
            <a:r>
              <a:rPr lang="en-US" sz="1200">
                <a:latin typeface="Times New Roman"/>
                <a:cs typeface="Times New Roman"/>
                <a:hlinkClick r:id="rId2"/>
              </a:rPr>
              <a:t>https://careers.royalcaribbeangroup.com/</a:t>
            </a:r>
            <a:r>
              <a:rPr lang="en-US" sz="1200">
                <a:latin typeface="Times New Roman"/>
                <a:cs typeface="Times New Roman"/>
              </a:rPr>
              <a:t>.</a:t>
            </a:r>
            <a:endParaRPr lang="en-US"/>
          </a:p>
          <a:p>
            <a:r>
              <a:rPr lang="en-US" sz="1200">
                <a:latin typeface="Times New Roman"/>
                <a:cs typeface="Times New Roman"/>
              </a:rPr>
              <a:t>Royal Caribbean Group. (n.d.). </a:t>
            </a:r>
            <a:r>
              <a:rPr lang="en-US" sz="1200" i="1">
                <a:latin typeface="Times New Roman"/>
                <a:cs typeface="Times New Roman"/>
              </a:rPr>
              <a:t>About</a:t>
            </a:r>
            <a:r>
              <a:rPr lang="en-US" sz="1200">
                <a:latin typeface="Times New Roman"/>
                <a:cs typeface="Times New Roman"/>
              </a:rPr>
              <a:t>. [online] Available at: </a:t>
            </a:r>
            <a:r>
              <a:rPr lang="en-US" sz="1200">
                <a:latin typeface="Times New Roman"/>
                <a:cs typeface="Times New Roman"/>
                <a:hlinkClick r:id="rId3"/>
              </a:rPr>
              <a:t>https://www.royalcaribbeangroup.com/about/</a:t>
            </a:r>
            <a:r>
              <a:rPr lang="en-US" sz="1200">
                <a:latin typeface="Times New Roman"/>
                <a:cs typeface="Times New Roman"/>
              </a:rPr>
              <a:t>.</a:t>
            </a:r>
          </a:p>
          <a:p>
            <a:r>
              <a:rPr lang="en-US" sz="1200">
                <a:latin typeface="Times New Roman"/>
                <a:cs typeface="Times New Roman"/>
              </a:rPr>
              <a:t>Royal Caribbean Group. (n.d.). </a:t>
            </a:r>
            <a:r>
              <a:rPr lang="en-US" sz="1200" i="1">
                <a:latin typeface="Times New Roman"/>
                <a:cs typeface="Times New Roman"/>
              </a:rPr>
              <a:t>Training</a:t>
            </a:r>
            <a:r>
              <a:rPr lang="en-US" sz="1200">
                <a:latin typeface="Times New Roman"/>
                <a:cs typeface="Times New Roman"/>
              </a:rPr>
              <a:t>. [online] Available at: </a:t>
            </a:r>
            <a:r>
              <a:rPr lang="en-US" sz="1200">
                <a:latin typeface="Times New Roman"/>
                <a:cs typeface="Times New Roman"/>
                <a:hlinkClick r:id="rId4"/>
              </a:rPr>
              <a:t>https://www.royalcaribbeangroup.com/training/</a:t>
            </a:r>
            <a:r>
              <a:rPr lang="en-US" sz="1200">
                <a:latin typeface="Times New Roman"/>
                <a:cs typeface="Times New Roman"/>
              </a:rPr>
              <a:t>.</a:t>
            </a:r>
          </a:p>
          <a:p>
            <a:r>
              <a:rPr lang="en-US" sz="1200">
                <a:latin typeface="Times New Roman"/>
                <a:cs typeface="Times New Roman"/>
              </a:rPr>
              <a:t>Royalcaribbeanpresscenter.com. (2009). </a:t>
            </a:r>
            <a:r>
              <a:rPr lang="en-US" sz="1200" i="1">
                <a:latin typeface="Times New Roman"/>
                <a:cs typeface="Times New Roman"/>
              </a:rPr>
              <a:t>About Us | Royal Caribbean Press Center</a:t>
            </a:r>
            <a:r>
              <a:rPr lang="en-US" sz="1200">
                <a:latin typeface="Times New Roman"/>
                <a:cs typeface="Times New Roman"/>
              </a:rPr>
              <a:t>. [online] Available at: </a:t>
            </a:r>
            <a:r>
              <a:rPr lang="en-US" sz="1200">
                <a:latin typeface="Times New Roman"/>
                <a:cs typeface="Times New Roman"/>
                <a:hlinkClick r:id="rId5"/>
              </a:rPr>
              <a:t>https://www.royalcaribbeanpresscenter.com/about/</a:t>
            </a:r>
            <a:r>
              <a:rPr lang="en-US" sz="1200">
                <a:latin typeface="Times New Roman"/>
                <a:cs typeface="Times New Roman"/>
              </a:rPr>
              <a:t>.</a:t>
            </a:r>
          </a:p>
          <a:p>
            <a:endParaRPr lang="en-US" sz="1200">
              <a:latin typeface="Times New Roman"/>
              <a:cs typeface="Times New Roman"/>
            </a:endParaRPr>
          </a:p>
          <a:p>
            <a:endParaRPr lang="en-US" sz="1200">
              <a:latin typeface="Times New Roman"/>
              <a:cs typeface="Times New Roman"/>
            </a:endParaRPr>
          </a:p>
          <a:p>
            <a:endParaRPr lang="en-US"/>
          </a:p>
        </p:txBody>
      </p:sp>
    </p:spTree>
    <p:extLst>
      <p:ext uri="{BB962C8B-B14F-4D97-AF65-F5344CB8AC3E}">
        <p14:creationId xmlns:p14="http://schemas.microsoft.com/office/powerpoint/2010/main" val="7425995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C2F5E-1F3C-A640-3C95-71F88E332F63}"/>
              </a:ext>
            </a:extLst>
          </p:cNvPr>
          <p:cNvSpPr>
            <a:spLocks noGrp="1"/>
          </p:cNvSpPr>
          <p:nvPr>
            <p:ph type="title"/>
          </p:nvPr>
        </p:nvSpPr>
        <p:spPr/>
        <p:txBody>
          <a:bodyPr/>
          <a:lstStyle/>
          <a:p>
            <a:r>
              <a:rPr lang="en-US"/>
              <a:t>References (Charlie)</a:t>
            </a:r>
          </a:p>
        </p:txBody>
      </p:sp>
      <p:sp>
        <p:nvSpPr>
          <p:cNvPr id="3" name="Content Placeholder 2">
            <a:extLst>
              <a:ext uri="{FF2B5EF4-FFF2-40B4-BE49-F238E27FC236}">
                <a16:creationId xmlns:a16="http://schemas.microsoft.com/office/drawing/2014/main" id="{D25BB24B-920F-FACA-512F-62322072C6DE}"/>
              </a:ext>
            </a:extLst>
          </p:cNvPr>
          <p:cNvSpPr>
            <a:spLocks noGrp="1"/>
          </p:cNvSpPr>
          <p:nvPr>
            <p:ph idx="1"/>
          </p:nvPr>
        </p:nvSpPr>
        <p:spPr>
          <a:xfrm>
            <a:off x="813015" y="2002381"/>
            <a:ext cx="10820400" cy="4024125"/>
          </a:xfrm>
        </p:spPr>
        <p:txBody>
          <a:bodyPr vert="horz" lIns="91440" tIns="45720" rIns="91440" bIns="45720" rtlCol="0" anchor="t">
            <a:normAutofit/>
          </a:bodyPr>
          <a:lstStyle/>
          <a:p>
            <a:r>
              <a:rPr lang="en-US">
                <a:ea typeface="+mn-lt"/>
                <a:cs typeface="+mn-lt"/>
              </a:rPr>
              <a:t>(</a:t>
            </a:r>
            <a:r>
              <a:rPr lang="en-US" sz="1800">
                <a:ea typeface="+mn-lt"/>
                <a:cs typeface="+mn-lt"/>
              </a:rPr>
              <a:t>Cruise Critic Community, 2019) Cruise Critic Community. (2019). </a:t>
            </a:r>
            <a:r>
              <a:rPr lang="en-US" sz="1800" i="1">
                <a:ea typeface="+mn-lt"/>
                <a:cs typeface="+mn-lt"/>
              </a:rPr>
              <a:t>Captain’s (and other officers) Quarters</a:t>
            </a:r>
            <a:r>
              <a:rPr lang="en-US" sz="1800">
                <a:ea typeface="+mn-lt"/>
                <a:cs typeface="+mn-lt"/>
              </a:rPr>
              <a:t>. [online] Available at: </a:t>
            </a:r>
            <a:r>
              <a:rPr lang="en-US" sz="1800">
                <a:ea typeface="+mn-lt"/>
                <a:cs typeface="+mn-lt"/>
                <a:hlinkClick r:id="rId2"/>
              </a:rPr>
              <a:t>https://boards.cruisecritic.co.uk/topic/2676214-captains-and-other-officers-quarters/</a:t>
            </a:r>
            <a:r>
              <a:rPr lang="en-US" sz="1800">
                <a:ea typeface="+mn-lt"/>
                <a:cs typeface="+mn-lt"/>
              </a:rPr>
              <a:t> [Accessed 20 Mar. 2024].</a:t>
            </a:r>
          </a:p>
          <a:p>
            <a:r>
              <a:rPr lang="en-US" sz="1800">
                <a:ea typeface="+mn-lt"/>
                <a:cs typeface="+mn-lt"/>
              </a:rPr>
              <a:t>(</a:t>
            </a:r>
            <a:r>
              <a:rPr lang="en-US" sz="1800" err="1">
                <a:ea typeface="+mn-lt"/>
                <a:cs typeface="+mn-lt"/>
              </a:rPr>
              <a:t>ETHospitalityWorld</a:t>
            </a:r>
            <a:r>
              <a:rPr lang="en-US" sz="1800">
                <a:ea typeface="+mn-lt"/>
                <a:cs typeface="+mn-lt"/>
              </a:rPr>
              <a:t>, 2024) </a:t>
            </a:r>
            <a:r>
              <a:rPr lang="en-US" sz="1800" err="1">
                <a:ea typeface="+mn-lt"/>
                <a:cs typeface="+mn-lt"/>
              </a:rPr>
              <a:t>ETHospitalityWorld</a:t>
            </a:r>
            <a:r>
              <a:rPr lang="en-US" sz="1800">
                <a:ea typeface="+mn-lt"/>
                <a:cs typeface="+mn-lt"/>
              </a:rPr>
              <a:t> (2024). </a:t>
            </a:r>
            <a:r>
              <a:rPr lang="en-US" sz="1800" i="1">
                <a:ea typeface="+mn-lt"/>
                <a:cs typeface="+mn-lt"/>
              </a:rPr>
              <a:t>Navigating sustainable seas: The transformative impact of ai on the cruise and hospitality industry - ET </a:t>
            </a:r>
            <a:r>
              <a:rPr lang="en-US" sz="1800" i="1" err="1">
                <a:ea typeface="+mn-lt"/>
                <a:cs typeface="+mn-lt"/>
              </a:rPr>
              <a:t>HospitalityWorld</a:t>
            </a:r>
            <a:r>
              <a:rPr lang="en-US" sz="1800">
                <a:ea typeface="+mn-lt"/>
                <a:cs typeface="+mn-lt"/>
              </a:rPr>
              <a:t>. [online] ETHospitalityWorld.com. Available at: </a:t>
            </a:r>
            <a:r>
              <a:rPr lang="en-US" sz="1800">
                <a:ea typeface="+mn-lt"/>
                <a:cs typeface="+mn-lt"/>
                <a:hlinkClick r:id="rId3"/>
              </a:rPr>
              <a:t>https://hospitality.economictimes.indiatimes.com/news/speaking-heads/navigating-sustainable-seas-the-transformative-impact-of-ai-on-the-cruise-and-hospitality-industry/106617451#:~:text=The%20current%20AI%20landscape%20in</a:t>
            </a:r>
            <a:r>
              <a:rPr lang="en-US" sz="1800">
                <a:ea typeface="+mn-lt"/>
                <a:cs typeface="+mn-lt"/>
              </a:rPr>
              <a:t> [Accessed 20 Mar. 2024].</a:t>
            </a:r>
          </a:p>
          <a:p>
            <a:r>
              <a:rPr lang="en-US">
                <a:ea typeface="+mn-lt"/>
                <a:cs typeface="+mn-lt"/>
              </a:rPr>
              <a:t>(</a:t>
            </a:r>
            <a:r>
              <a:rPr lang="en-US" sz="1800">
                <a:ea typeface="+mn-lt"/>
                <a:cs typeface="+mn-lt"/>
              </a:rPr>
              <a:t>Indeed, 2023) Indeed (2023). </a:t>
            </a:r>
            <a:r>
              <a:rPr lang="en-US" sz="1800" i="1">
                <a:ea typeface="+mn-lt"/>
                <a:cs typeface="+mn-lt"/>
              </a:rPr>
              <a:t>Job Search | Indeed</a:t>
            </a:r>
            <a:r>
              <a:rPr lang="en-US" sz="1800">
                <a:ea typeface="+mn-lt"/>
                <a:cs typeface="+mn-lt"/>
              </a:rPr>
              <a:t>. [online] uk.indeed.com. Available at: </a:t>
            </a:r>
            <a:r>
              <a:rPr lang="en-US" sz="1800">
                <a:ea typeface="+mn-lt"/>
                <a:cs typeface="+mn-lt"/>
                <a:hlinkClick r:id="rId4"/>
              </a:rPr>
              <a:t>https://uk.indeed.com/?from=gnav-acme--acme-webapp</a:t>
            </a:r>
            <a:r>
              <a:rPr lang="en-US" sz="1800">
                <a:ea typeface="+mn-lt"/>
                <a:cs typeface="+mn-lt"/>
              </a:rPr>
              <a:t>.</a:t>
            </a:r>
          </a:p>
          <a:p>
            <a:endParaRPr lang="en-US" sz="1800">
              <a:ea typeface="+mn-lt"/>
              <a:cs typeface="+mn-lt"/>
            </a:endParaRPr>
          </a:p>
        </p:txBody>
      </p:sp>
    </p:spTree>
    <p:extLst>
      <p:ext uri="{BB962C8B-B14F-4D97-AF65-F5344CB8AC3E}">
        <p14:creationId xmlns:p14="http://schemas.microsoft.com/office/powerpoint/2010/main" val="890652603"/>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D2A22C-3C6B-9160-467F-F3373CD2D477}"/>
              </a:ext>
            </a:extLst>
          </p:cNvPr>
          <p:cNvSpPr>
            <a:spLocks noGrp="1"/>
          </p:cNvSpPr>
          <p:nvPr>
            <p:ph idx="1"/>
          </p:nvPr>
        </p:nvSpPr>
        <p:spPr>
          <a:xfrm>
            <a:off x="681826" y="2300721"/>
            <a:ext cx="10820400" cy="4024125"/>
          </a:xfrm>
        </p:spPr>
        <p:txBody>
          <a:bodyPr vert="horz" lIns="91440" tIns="45720" rIns="91440" bIns="45720" rtlCol="0" anchor="t">
            <a:normAutofit/>
          </a:bodyPr>
          <a:lstStyle/>
          <a:p>
            <a:r>
              <a:rPr lang="en-US">
                <a:ea typeface="+mn-lt"/>
                <a:cs typeface="+mn-lt"/>
              </a:rPr>
              <a:t>(Ma, 2018) Ma, H. (2018). </a:t>
            </a:r>
            <a:r>
              <a:rPr lang="en-US" i="1">
                <a:ea typeface="+mn-lt"/>
                <a:cs typeface="+mn-lt"/>
              </a:rPr>
              <a:t>50 Royal Caribbean Cruise Tips and Tricks</a:t>
            </a:r>
            <a:r>
              <a:rPr lang="en-US">
                <a:ea typeface="+mn-lt"/>
                <a:cs typeface="+mn-lt"/>
              </a:rPr>
              <a:t>. [online] Cruise Hive. Available at: </a:t>
            </a:r>
            <a:r>
              <a:rPr lang="en-US">
                <a:ea typeface="+mn-lt"/>
                <a:cs typeface="+mn-lt"/>
                <a:hlinkClick r:id="rId2"/>
              </a:rPr>
              <a:t>https://www.cruisehive.com/50-royal-caribbean-cruise-tips-and-tricks/22710</a:t>
            </a:r>
            <a:r>
              <a:rPr lang="en-US">
                <a:ea typeface="+mn-lt"/>
                <a:cs typeface="+mn-lt"/>
              </a:rPr>
              <a:t> [Accessed 19 Mar. 2024].</a:t>
            </a:r>
          </a:p>
          <a:p>
            <a:r>
              <a:rPr lang="en-US">
                <a:ea typeface="+mn-lt"/>
                <a:cs typeface="+mn-lt"/>
              </a:rPr>
              <a:t>(Speaker, 2022) Speaker, J. (2022). </a:t>
            </a:r>
            <a:r>
              <a:rPr lang="en-US" i="1">
                <a:ea typeface="+mn-lt"/>
                <a:cs typeface="+mn-lt"/>
              </a:rPr>
              <a:t>Royal Caribbean Has Ambitious Sustainability Goals — How The Company Plans to Cruise Toward Net-Zero Emissions by 2050</a:t>
            </a:r>
            <a:r>
              <a:rPr lang="en-US">
                <a:ea typeface="+mn-lt"/>
                <a:cs typeface="+mn-lt"/>
              </a:rPr>
              <a:t>. [online] Better Magazine. Available at: </a:t>
            </a:r>
            <a:r>
              <a:rPr lang="en-US">
                <a:ea typeface="+mn-lt"/>
                <a:cs typeface="+mn-lt"/>
                <a:hlinkClick r:id="rId3"/>
              </a:rPr>
              <a:t>https://better.net/philanthropy/corporate-social-responsibility/royal-caribbean-has-ambitious-sustainability-goals-how-the-company-plans-to-cruise-toward-net-zero-emissions-by-2050/</a:t>
            </a:r>
            <a:r>
              <a:rPr lang="en-US">
                <a:ea typeface="+mn-lt"/>
                <a:cs typeface="+mn-lt"/>
              </a:rPr>
              <a:t> [Accessed 20 Mar. 2024].</a:t>
            </a:r>
          </a:p>
          <a:p>
            <a:endParaRPr lang="en-US">
              <a:ea typeface="+mn-lt"/>
              <a:cs typeface="+mn-lt"/>
            </a:endParaRPr>
          </a:p>
          <a:p>
            <a:endParaRPr lang="en-US">
              <a:ea typeface="+mn-lt"/>
              <a:cs typeface="+mn-lt"/>
            </a:endParaRPr>
          </a:p>
        </p:txBody>
      </p:sp>
    </p:spTree>
    <p:extLst>
      <p:ext uri="{BB962C8B-B14F-4D97-AF65-F5344CB8AC3E}">
        <p14:creationId xmlns:p14="http://schemas.microsoft.com/office/powerpoint/2010/main" val="116826191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Vapor Trail</vt:lpstr>
      <vt:lpstr>Royal Caribbean’s Organisational Culture and Leadership In The Tourism Industry </vt:lpstr>
      <vt:lpstr>Royal Caribbean Overview </vt:lpstr>
      <vt:lpstr>Organisational Culture at royal Caribbean</vt:lpstr>
      <vt:lpstr>Cultural elements</vt:lpstr>
      <vt:lpstr>Impact on company performance </vt:lpstr>
      <vt:lpstr>Strategic objectives</vt:lpstr>
      <vt:lpstr>Leadership in times of change </vt:lpstr>
      <vt:lpstr>The role of leadership</vt:lpstr>
      <vt:lpstr>Changing and challenging times</vt:lpstr>
      <vt:lpstr>How leadership can be developed to enhance resistance</vt:lpstr>
      <vt:lpstr>Team dynamics and learning</vt:lpstr>
      <vt:lpstr>Group and team dynamics</vt:lpstr>
      <vt:lpstr>Safe and deep learning</vt:lpstr>
      <vt:lpstr>Team growth</vt:lpstr>
      <vt:lpstr>Recommendations for organisational influence</vt:lpstr>
      <vt:lpstr>Recommendation 1</vt:lpstr>
      <vt:lpstr>Recommendation 2</vt:lpstr>
      <vt:lpstr>Recommendation 3</vt:lpstr>
      <vt:lpstr>Conclusion and key findings   </vt:lpstr>
      <vt:lpstr>Thank you for listening</vt:lpstr>
      <vt:lpstr>References (Jack)</vt:lpstr>
      <vt:lpstr>References (Jayden)</vt:lpstr>
      <vt:lpstr>PowerPoint Presentation</vt:lpstr>
      <vt:lpstr>References (Elijah)</vt:lpstr>
      <vt:lpstr>PowerPoint Presentation</vt:lpstr>
      <vt:lpstr>References (Charlie)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Royal Caribbean’s Organisational Culture and Leadership In The Tourism Industry </dc:title>
  <dc:creator>Elijah Thomas</dc:creator>
  <cp:revision>1</cp:revision>
  <dcterms:created xsi:type="dcterms:W3CDTF">2024-02-20T16:16:40Z</dcterms:created>
  <dcterms:modified xsi:type="dcterms:W3CDTF">2024-03-21T11:04:57Z</dcterms:modified>
</cp:coreProperties>
</file>