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7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61" r:id="rId2"/>
    <p:sldMasterId id="2147483648" r:id="rId3"/>
    <p:sldMasterId id="2147483775" r:id="rId4"/>
    <p:sldMasterId id="2147483690" r:id="rId5"/>
    <p:sldMasterId id="2147483677" r:id="rId6"/>
    <p:sldMasterId id="2147483816" r:id="rId7"/>
  </p:sldMasterIdLst>
  <p:sldIdLst>
    <p:sldId id="257" r:id="rId8"/>
    <p:sldId id="258" r:id="rId9"/>
    <p:sldId id="259" r:id="rId10"/>
    <p:sldId id="270" r:id="rId11"/>
    <p:sldId id="271" r:id="rId12"/>
    <p:sldId id="273" r:id="rId13"/>
    <p:sldId id="274" r:id="rId14"/>
    <p:sldId id="272" r:id="rId15"/>
    <p:sldId id="265" r:id="rId16"/>
    <p:sldId id="266" r:id="rId17"/>
    <p:sldId id="267" r:id="rId18"/>
    <p:sldId id="268" r:id="rId19"/>
    <p:sldId id="269" r:id="rId20"/>
    <p:sldId id="261" r:id="rId21"/>
    <p:sldId id="275" r:id="rId22"/>
    <p:sldId id="276" r:id="rId23"/>
    <p:sldId id="260" r:id="rId24"/>
    <p:sldId id="277" r:id="rId25"/>
    <p:sldId id="262" r:id="rId26"/>
    <p:sldId id="278" r:id="rId27"/>
    <p:sldId id="279" r:id="rId28"/>
    <p:sldId id="280" r:id="rId29"/>
    <p:sldId id="281" r:id="rId30"/>
    <p:sldId id="282" r:id="rId31"/>
    <p:sldId id="284" r:id="rId32"/>
    <p:sldId id="286" r:id="rId33"/>
    <p:sldId id="285" r:id="rId34"/>
    <p:sldId id="283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9" r:id="rId52"/>
    <p:sldId id="307" r:id="rId53"/>
    <p:sldId id="304" r:id="rId54"/>
    <p:sldId id="305" r:id="rId55"/>
    <p:sldId id="308" r:id="rId56"/>
    <p:sldId id="263" r:id="rId57"/>
    <p:sldId id="306" r:id="rId58"/>
    <p:sldId id="264" r:id="rId5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  <a:srgbClr val="EFD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C1321F-EBDC-06FB-BC76-FA3BA4F44A9E}" v="3378" dt="2023-03-20T19:20:04.665"/>
    <p1510:client id="{E2F20A29-6B84-3C68-F73A-4445AFAF8858}" v="20" dt="2023-03-23T10:10:39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5" Type="http://schemas.openxmlformats.org/officeDocument/2006/relationships/slideMaster" Target="slideMasters/slideMaster5.xml"/><Relationship Id="rId61" Type="http://schemas.openxmlformats.org/officeDocument/2006/relationships/viewProps" Target="viewProps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microsoft.com/office/2016/11/relationships/changesInfo" Target="changesInfos/changesInfo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2F20A29-6B84-3C68-F73A-4445AFAF8858}"/>
    <pc:docChg chg="modSld">
      <pc:chgData name="Mari Powell" userId="S::mari.powell@uwtsd.ac.uk::a1b98dd7-29dc-4131-8e37-1423e6a9ecca" providerId="AD" clId="Web-{E2F20A29-6B84-3C68-F73A-4445AFAF8858}" dt="2023-03-23T10:10:38.022" v="7" actId="20577"/>
      <pc:docMkLst>
        <pc:docMk/>
      </pc:docMkLst>
      <pc:sldChg chg="modSp">
        <pc:chgData name="Mari Powell" userId="S::mari.powell@uwtsd.ac.uk::a1b98dd7-29dc-4131-8e37-1423e6a9ecca" providerId="AD" clId="Web-{E2F20A29-6B84-3C68-F73A-4445AFAF8858}" dt="2023-03-23T10:10:33.272" v="6" actId="20577"/>
        <pc:sldMkLst>
          <pc:docMk/>
          <pc:sldMk cId="3081892771" sldId="283"/>
        </pc:sldMkLst>
        <pc:spChg chg="mod">
          <ac:chgData name="Mari Powell" userId="S::mari.powell@uwtsd.ac.uk::a1b98dd7-29dc-4131-8e37-1423e6a9ecca" providerId="AD" clId="Web-{E2F20A29-6B84-3C68-F73A-4445AFAF8858}" dt="2023-03-23T10:10:33.272" v="6" actId="20577"/>
          <ac:spMkLst>
            <pc:docMk/>
            <pc:sldMk cId="3081892771" sldId="283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E2F20A29-6B84-3C68-F73A-4445AFAF8858}" dt="2023-03-23T10:08:46.438" v="4" actId="20577"/>
        <pc:sldMkLst>
          <pc:docMk/>
          <pc:sldMk cId="1064428787" sldId="284"/>
        </pc:sldMkLst>
        <pc:spChg chg="mod">
          <ac:chgData name="Mari Powell" userId="S::mari.powell@uwtsd.ac.uk::a1b98dd7-29dc-4131-8e37-1423e6a9ecca" providerId="AD" clId="Web-{E2F20A29-6B84-3C68-F73A-4445AFAF8858}" dt="2023-03-23T10:08:46.438" v="4" actId="20577"/>
          <ac:spMkLst>
            <pc:docMk/>
            <pc:sldMk cId="1064428787" sldId="284"/>
            <ac:spMk id="8" creationId="{3E996DAD-F2A1-AA4F-9E37-53AF29DBE59E}"/>
          </ac:spMkLst>
        </pc:spChg>
      </pc:sldChg>
      <pc:sldChg chg="modSp">
        <pc:chgData name="Mari Powell" userId="S::mari.powell@uwtsd.ac.uk::a1b98dd7-29dc-4131-8e37-1423e6a9ecca" providerId="AD" clId="Web-{E2F20A29-6B84-3C68-F73A-4445AFAF8858}" dt="2023-03-23T10:10:38.022" v="7" actId="20577"/>
        <pc:sldMkLst>
          <pc:docMk/>
          <pc:sldMk cId="3936828281" sldId="285"/>
        </pc:sldMkLst>
        <pc:spChg chg="mod">
          <ac:chgData name="Mari Powell" userId="S::mari.powell@uwtsd.ac.uk::a1b98dd7-29dc-4131-8e37-1423e6a9ecca" providerId="AD" clId="Web-{E2F20A29-6B84-3C68-F73A-4445AFAF8858}" dt="2023-03-23T10:10:38.022" v="7" actId="20577"/>
          <ac:spMkLst>
            <pc:docMk/>
            <pc:sldMk cId="3936828281" sldId="285"/>
            <ac:spMk id="4" creationId="{277DE514-5FF0-E947-9AB5-11A1F338E9C9}"/>
          </ac:spMkLst>
        </pc:spChg>
      </pc:sldChg>
    </pc:docChg>
  </pc:docChgLst>
  <pc:docChgLst>
    <pc:chgData name="Mari Powell" userId="S::mari.powell@uwtsd.ac.uk::a1b98dd7-29dc-4131-8e37-1423e6a9ecca" providerId="AD" clId="Web-{DEC1321F-EBDC-06FB-BC76-FA3BA4F44A9E}"/>
    <pc:docChg chg="addSld delSld modSld sldOrd addMainMaster modMainMaster">
      <pc:chgData name="Mari Powell" userId="S::mari.powell@uwtsd.ac.uk::a1b98dd7-29dc-4131-8e37-1423e6a9ecca" providerId="AD" clId="Web-{DEC1321F-EBDC-06FB-BC76-FA3BA4F44A9E}" dt="2023-03-20T19:20:04.665" v="2760" actId="1076"/>
      <pc:docMkLst>
        <pc:docMk/>
      </pc:docMkLst>
      <pc:sldChg chg="del">
        <pc:chgData name="Mari Powell" userId="S::mari.powell@uwtsd.ac.uk::a1b98dd7-29dc-4131-8e37-1423e6a9ecca" providerId="AD" clId="Web-{DEC1321F-EBDC-06FB-BC76-FA3BA4F44A9E}" dt="2023-03-17T12:52:35.94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DEC1321F-EBDC-06FB-BC76-FA3BA4F44A9E}" dt="2023-03-17T12:52:53.961" v="10" actId="20577"/>
        <pc:sldMkLst>
          <pc:docMk/>
          <pc:sldMk cId="4136438829" sldId="257"/>
        </pc:sldMkLst>
        <pc:spChg chg="mod">
          <ac:chgData name="Mari Powell" userId="S::mari.powell@uwtsd.ac.uk::a1b98dd7-29dc-4131-8e37-1423e6a9ecca" providerId="AD" clId="Web-{DEC1321F-EBDC-06FB-BC76-FA3BA4F44A9E}" dt="2023-03-17T12:52:53.961" v="10" actId="20577"/>
          <ac:spMkLst>
            <pc:docMk/>
            <pc:sldMk cId="413643882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17T13:36:15.137" v="40" actId="1076"/>
        <pc:sldMkLst>
          <pc:docMk/>
          <pc:sldMk cId="2536636190" sldId="258"/>
        </pc:sldMkLst>
        <pc:spChg chg="mod">
          <ac:chgData name="Mari Powell" userId="S::mari.powell@uwtsd.ac.uk::a1b98dd7-29dc-4131-8e37-1423e6a9ecca" providerId="AD" clId="Web-{DEC1321F-EBDC-06FB-BC76-FA3BA4F44A9E}" dt="2023-03-17T13:36:15.137" v="40" actId="1076"/>
          <ac:spMkLst>
            <pc:docMk/>
            <pc:sldMk cId="2536636190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2:53:30.291" v="12"/>
        <pc:sldMkLst>
          <pc:docMk/>
          <pc:sldMk cId="3245758392" sldId="259"/>
        </pc:sldMkLst>
      </pc:sldChg>
      <pc:sldChg chg="add">
        <pc:chgData name="Mari Powell" userId="S::mari.powell@uwtsd.ac.uk::a1b98dd7-29dc-4131-8e37-1423e6a9ecca" providerId="AD" clId="Web-{DEC1321F-EBDC-06FB-BC76-FA3BA4F44A9E}" dt="2023-03-17T12:53:41.088" v="13"/>
        <pc:sldMkLst>
          <pc:docMk/>
          <pc:sldMk cId="3125589505" sldId="260"/>
        </pc:sldMkLst>
      </pc:sldChg>
      <pc:sldChg chg="add ord">
        <pc:chgData name="Mari Powell" userId="S::mari.powell@uwtsd.ac.uk::a1b98dd7-29dc-4131-8e37-1423e6a9ecca" providerId="AD" clId="Web-{DEC1321F-EBDC-06FB-BC76-FA3BA4F44A9E}" dt="2023-03-17T13:40:06.959" v="79"/>
        <pc:sldMkLst>
          <pc:docMk/>
          <pc:sldMk cId="1627401078" sldId="261"/>
        </pc:sldMkLst>
      </pc:sldChg>
      <pc:sldChg chg="modSp add">
        <pc:chgData name="Mari Powell" userId="S::mari.powell@uwtsd.ac.uk::a1b98dd7-29dc-4131-8e37-1423e6a9ecca" providerId="AD" clId="Web-{DEC1321F-EBDC-06FB-BC76-FA3BA4F44A9E}" dt="2023-03-17T12:55:07.466" v="26" actId="20577"/>
        <pc:sldMkLst>
          <pc:docMk/>
          <pc:sldMk cId="3900380854" sldId="262"/>
        </pc:sldMkLst>
        <pc:spChg chg="mod">
          <ac:chgData name="Mari Powell" userId="S::mari.powell@uwtsd.ac.uk::a1b98dd7-29dc-4131-8e37-1423e6a9ecca" providerId="AD" clId="Web-{DEC1321F-EBDC-06FB-BC76-FA3BA4F44A9E}" dt="2023-03-17T12:55:07.466" v="26" actId="20577"/>
          <ac:spMkLst>
            <pc:docMk/>
            <pc:sldMk cId="3900380854" sldId="262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2:54:11.199" v="16"/>
        <pc:sldMkLst>
          <pc:docMk/>
          <pc:sldMk cId="2186095705" sldId="263"/>
        </pc:sldMkLst>
      </pc:sldChg>
      <pc:sldChg chg="modSp add">
        <pc:chgData name="Mari Powell" userId="S::mari.powell@uwtsd.ac.uk::a1b98dd7-29dc-4131-8e37-1423e6a9ecca" providerId="AD" clId="Web-{DEC1321F-EBDC-06FB-BC76-FA3BA4F44A9E}" dt="2023-03-17T12:54:29.668" v="24" actId="1076"/>
        <pc:sldMkLst>
          <pc:docMk/>
          <pc:sldMk cId="3584591230" sldId="264"/>
        </pc:sldMkLst>
        <pc:spChg chg="mod">
          <ac:chgData name="Mari Powell" userId="S::mari.powell@uwtsd.ac.uk::a1b98dd7-29dc-4131-8e37-1423e6a9ecca" providerId="AD" clId="Web-{DEC1321F-EBDC-06FB-BC76-FA3BA4F44A9E}" dt="2023-03-17T12:54:29.668" v="24" actId="1076"/>
          <ac:spMkLst>
            <pc:docMk/>
            <pc:sldMk cId="3584591230" sldId="264"/>
            <ac:spMk id="8" creationId="{BB9738B8-5480-5B4C-8CF6-8C2225BA5B0B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3:36:42.060" v="41"/>
        <pc:sldMkLst>
          <pc:docMk/>
          <pc:sldMk cId="856052610" sldId="265"/>
        </pc:sldMkLst>
      </pc:sldChg>
      <pc:sldChg chg="add">
        <pc:chgData name="Mari Powell" userId="S::mari.powell@uwtsd.ac.uk::a1b98dd7-29dc-4131-8e37-1423e6a9ecca" providerId="AD" clId="Web-{DEC1321F-EBDC-06FB-BC76-FA3BA4F44A9E}" dt="2023-03-17T13:36:51.108" v="42"/>
        <pc:sldMkLst>
          <pc:docMk/>
          <pc:sldMk cId="523515222" sldId="266"/>
        </pc:sldMkLst>
      </pc:sldChg>
      <pc:sldChg chg="add">
        <pc:chgData name="Mari Powell" userId="S::mari.powell@uwtsd.ac.uk::a1b98dd7-29dc-4131-8e37-1423e6a9ecca" providerId="AD" clId="Web-{DEC1321F-EBDC-06FB-BC76-FA3BA4F44A9E}" dt="2023-03-17T13:37:19.999" v="43"/>
        <pc:sldMkLst>
          <pc:docMk/>
          <pc:sldMk cId="455806724" sldId="267"/>
        </pc:sldMkLst>
      </pc:sldChg>
      <pc:sldChg chg="add">
        <pc:chgData name="Mari Powell" userId="S::mari.powell@uwtsd.ac.uk::a1b98dd7-29dc-4131-8e37-1423e6a9ecca" providerId="AD" clId="Web-{DEC1321F-EBDC-06FB-BC76-FA3BA4F44A9E}" dt="2023-03-17T13:37:29.156" v="44"/>
        <pc:sldMkLst>
          <pc:docMk/>
          <pc:sldMk cId="3573319056" sldId="268"/>
        </pc:sldMkLst>
      </pc:sldChg>
      <pc:sldChg chg="modSp add">
        <pc:chgData name="Mari Powell" userId="S::mari.powell@uwtsd.ac.uk::a1b98dd7-29dc-4131-8e37-1423e6a9ecca" providerId="AD" clId="Web-{DEC1321F-EBDC-06FB-BC76-FA3BA4F44A9E}" dt="2023-03-17T13:38:43.799" v="73" actId="20577"/>
        <pc:sldMkLst>
          <pc:docMk/>
          <pc:sldMk cId="4023081614" sldId="269"/>
        </pc:sldMkLst>
        <pc:spChg chg="mod">
          <ac:chgData name="Mari Powell" userId="S::mari.powell@uwtsd.ac.uk::a1b98dd7-29dc-4131-8e37-1423e6a9ecca" providerId="AD" clId="Web-{DEC1321F-EBDC-06FB-BC76-FA3BA4F44A9E}" dt="2023-03-17T13:37:47.641" v="46" actId="20577"/>
          <ac:spMkLst>
            <pc:docMk/>
            <pc:sldMk cId="4023081614" sldId="269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DEC1321F-EBDC-06FB-BC76-FA3BA4F44A9E}" dt="2023-03-17T13:38:43.799" v="73" actId="20577"/>
          <ac:spMkLst>
            <pc:docMk/>
            <pc:sldMk cId="4023081614" sldId="269"/>
            <ac:spMk id="10" creationId="{23207344-6D95-0B43-B512-30F5E46DDB59}"/>
          </ac:spMkLst>
        </pc:spChg>
      </pc:sldChg>
      <pc:sldChg chg="add">
        <pc:chgData name="Mari Powell" userId="S::mari.powell@uwtsd.ac.uk::a1b98dd7-29dc-4131-8e37-1423e6a9ecca" providerId="AD" clId="Web-{DEC1321F-EBDC-06FB-BC76-FA3BA4F44A9E}" dt="2023-03-17T13:38:47.456" v="74"/>
        <pc:sldMkLst>
          <pc:docMk/>
          <pc:sldMk cId="3260111653" sldId="270"/>
        </pc:sldMkLst>
      </pc:sldChg>
      <pc:sldChg chg="add">
        <pc:chgData name="Mari Powell" userId="S::mari.powell@uwtsd.ac.uk::a1b98dd7-29dc-4131-8e37-1423e6a9ecca" providerId="AD" clId="Web-{DEC1321F-EBDC-06FB-BC76-FA3BA4F44A9E}" dt="2023-03-17T13:39:12.972" v="75"/>
        <pc:sldMkLst>
          <pc:docMk/>
          <pc:sldMk cId="467284048" sldId="271"/>
        </pc:sldMkLst>
      </pc:sldChg>
      <pc:sldChg chg="add">
        <pc:chgData name="Mari Powell" userId="S::mari.powell@uwtsd.ac.uk::a1b98dd7-29dc-4131-8e37-1423e6a9ecca" providerId="AD" clId="Web-{DEC1321F-EBDC-06FB-BC76-FA3BA4F44A9E}" dt="2023-03-17T13:39:20.348" v="76"/>
        <pc:sldMkLst>
          <pc:docMk/>
          <pc:sldMk cId="1276594011" sldId="272"/>
        </pc:sldMkLst>
      </pc:sldChg>
      <pc:sldChg chg="add">
        <pc:chgData name="Mari Powell" userId="S::mari.powell@uwtsd.ac.uk::a1b98dd7-29dc-4131-8e37-1423e6a9ecca" providerId="AD" clId="Web-{DEC1321F-EBDC-06FB-BC76-FA3BA4F44A9E}" dt="2023-03-17T13:39:33.004" v="77"/>
        <pc:sldMkLst>
          <pc:docMk/>
          <pc:sldMk cId="519033609" sldId="273"/>
        </pc:sldMkLst>
      </pc:sldChg>
      <pc:sldChg chg="add">
        <pc:chgData name="Mari Powell" userId="S::mari.powell@uwtsd.ac.uk::a1b98dd7-29dc-4131-8e37-1423e6a9ecca" providerId="AD" clId="Web-{DEC1321F-EBDC-06FB-BC76-FA3BA4F44A9E}" dt="2023-03-17T13:39:39.645" v="78"/>
        <pc:sldMkLst>
          <pc:docMk/>
          <pc:sldMk cId="2407176402" sldId="274"/>
        </pc:sldMkLst>
      </pc:sldChg>
      <pc:sldChg chg="addSp delSp modSp new mod setBg">
        <pc:chgData name="Mari Powell" userId="S::mari.powell@uwtsd.ac.uk::a1b98dd7-29dc-4131-8e37-1423e6a9ecca" providerId="AD" clId="Web-{DEC1321F-EBDC-06FB-BC76-FA3BA4F44A9E}" dt="2023-03-17T14:27:18.601" v="748" actId="20577"/>
        <pc:sldMkLst>
          <pc:docMk/>
          <pc:sldMk cId="3904454372" sldId="275"/>
        </pc:sldMkLst>
        <pc:spChg chg="del">
          <ac:chgData name="Mari Powell" userId="S::mari.powell@uwtsd.ac.uk::a1b98dd7-29dc-4131-8e37-1423e6a9ecca" providerId="AD" clId="Web-{DEC1321F-EBDC-06FB-BC76-FA3BA4F44A9E}" dt="2023-03-17T14:20:52.763" v="489"/>
          <ac:spMkLst>
            <pc:docMk/>
            <pc:sldMk cId="3904454372" sldId="275"/>
            <ac:spMk id="2" creationId="{D94A56D5-0B7F-3EFE-A353-FB563B2C2607}"/>
          </ac:spMkLst>
        </pc:spChg>
        <pc:spChg chg="del">
          <ac:chgData name="Mari Powell" userId="S::mari.powell@uwtsd.ac.uk::a1b98dd7-29dc-4131-8e37-1423e6a9ecca" providerId="AD" clId="Web-{DEC1321F-EBDC-06FB-BC76-FA3BA4F44A9E}" dt="2023-03-17T14:20:54.747" v="490"/>
          <ac:spMkLst>
            <pc:docMk/>
            <pc:sldMk cId="3904454372" sldId="275"/>
            <ac:spMk id="3" creationId="{D02371FD-008A-FDA7-A53D-3386089C96FC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24:36.503" v="722"/>
          <ac:spMkLst>
            <pc:docMk/>
            <pc:sldMk cId="3904454372" sldId="275"/>
            <ac:spMk id="6" creationId="{F9E2B3B0-A817-9DFD-8DF9-04C8CD413BF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4:54.300" v="726"/>
          <ac:spMkLst>
            <pc:docMk/>
            <pc:sldMk cId="3904454372" sldId="275"/>
            <ac:spMk id="7" creationId="{E1B251A7-7ACA-92CC-7D82-14805D243F98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5:10.660" v="728" actId="1076"/>
          <ac:spMkLst>
            <pc:docMk/>
            <pc:sldMk cId="3904454372" sldId="275"/>
            <ac:spMk id="8" creationId="{2747FA58-9EBD-8E74-2451-26BC98880AA6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5:19.379" v="730" actId="1076"/>
          <ac:spMkLst>
            <pc:docMk/>
            <pc:sldMk cId="3904454372" sldId="275"/>
            <ac:spMk id="9" creationId="{79B8893C-533B-4F7B-7620-71177404058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7:11.226" v="745" actId="20577"/>
          <ac:spMkLst>
            <pc:docMk/>
            <pc:sldMk cId="3904454372" sldId="275"/>
            <ac:spMk id="11" creationId="{0AC8E43B-F200-5440-6072-2905464D6407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27:18.601" v="748" actId="20577"/>
          <ac:spMkLst>
            <pc:docMk/>
            <pc:sldMk cId="3904454372" sldId="275"/>
            <ac:spMk id="12" creationId="{C2FDDD46-3BF4-0A8F-FD29-B1BE4D2087D3}"/>
          </ac:spMkLst>
        </pc:spChg>
        <pc:graphicFrameChg chg="add mod modGraphic">
          <ac:chgData name="Mari Powell" userId="S::mari.powell@uwtsd.ac.uk::a1b98dd7-29dc-4131-8e37-1423e6a9ecca" providerId="AD" clId="Web-{DEC1321F-EBDC-06FB-BC76-FA3BA4F44A9E}" dt="2023-03-17T14:23:33.533" v="681" actId="1076"/>
          <ac:graphicFrameMkLst>
            <pc:docMk/>
            <pc:sldMk cId="3904454372" sldId="275"/>
            <ac:graphicFrameMk id="4" creationId="{81C46BF5-51B7-F276-BD93-0A988F44D26D}"/>
          </ac:graphicFrameMkLst>
        </pc:graphicFrameChg>
        <pc:graphicFrameChg chg="add mod modGraphic">
          <ac:chgData name="Mari Powell" userId="S::mari.powell@uwtsd.ac.uk::a1b98dd7-29dc-4131-8e37-1423e6a9ecca" providerId="AD" clId="Web-{DEC1321F-EBDC-06FB-BC76-FA3BA4F44A9E}" dt="2023-03-17T14:24:24.878" v="719" actId="1076"/>
          <ac:graphicFrameMkLst>
            <pc:docMk/>
            <pc:sldMk cId="3904454372" sldId="275"/>
            <ac:graphicFrameMk id="5" creationId="{4DF2982E-8BBB-5F88-0DB9-9F53591B9A26}"/>
          </ac:graphicFrameMkLst>
        </pc:graphicFrameChg>
        <pc:picChg chg="add del mod">
          <ac:chgData name="Mari Powell" userId="S::mari.powell@uwtsd.ac.uk::a1b98dd7-29dc-4131-8e37-1423e6a9ecca" providerId="AD" clId="Web-{DEC1321F-EBDC-06FB-BC76-FA3BA4F44A9E}" dt="2023-03-17T14:25:39.989" v="733"/>
          <ac:picMkLst>
            <pc:docMk/>
            <pc:sldMk cId="3904454372" sldId="275"/>
            <ac:picMk id="10" creationId="{49AF4928-D2EC-90A5-2036-A6BA7DC9474E}"/>
          </ac:picMkLst>
        </pc:picChg>
      </pc:sldChg>
      <pc:sldChg chg="addSp delSp modSp add delAnim">
        <pc:chgData name="Mari Powell" userId="S::mari.powell@uwtsd.ac.uk::a1b98dd7-29dc-4131-8e37-1423e6a9ecca" providerId="AD" clId="Web-{DEC1321F-EBDC-06FB-BC76-FA3BA4F44A9E}" dt="2023-03-17T14:16:00.115" v="487" actId="1076"/>
        <pc:sldMkLst>
          <pc:docMk/>
          <pc:sldMk cId="951900703" sldId="276"/>
        </pc:sldMkLst>
        <pc:spChg chg="del mod">
          <ac:chgData name="Mari Powell" userId="S::mari.powell@uwtsd.ac.uk::a1b98dd7-29dc-4131-8e37-1423e6a9ecca" providerId="AD" clId="Web-{DEC1321F-EBDC-06FB-BC76-FA3BA4F44A9E}" dt="2023-03-17T14:09:18.464" v="84"/>
          <ac:spMkLst>
            <pc:docMk/>
            <pc:sldMk cId="951900703" sldId="276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DEC1321F-EBDC-06FB-BC76-FA3BA4F44A9E}" dt="2023-03-17T14:09:20.354" v="85"/>
          <ac:spMkLst>
            <pc:docMk/>
            <pc:sldMk cId="951900703" sldId="276"/>
            <ac:spMk id="5" creationId="{5AB0576E-D4F2-6DDC-CA72-D3939ABA6BBD}"/>
          </ac:spMkLst>
        </pc:spChg>
        <pc:spChg chg="add mod">
          <ac:chgData name="Mari Powell" userId="S::mari.powell@uwtsd.ac.uk::a1b98dd7-29dc-4131-8e37-1423e6a9ecca" providerId="AD" clId="Web-{DEC1321F-EBDC-06FB-BC76-FA3BA4F44A9E}" dt="2023-03-17T14:15:53.927" v="486" actId="1076"/>
          <ac:spMkLst>
            <pc:docMk/>
            <pc:sldMk cId="951900703" sldId="276"/>
            <ac:spMk id="6" creationId="{9462DF0E-C650-445B-45FC-C09E4CA6654A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4:15:49.036" v="485" actId="1076"/>
          <ac:graphicFrameMkLst>
            <pc:docMk/>
            <pc:sldMk cId="951900703" sldId="276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17T14:09:21.729" v="86"/>
          <ac:picMkLst>
            <pc:docMk/>
            <pc:sldMk cId="951900703" sldId="276"/>
            <ac:picMk id="2" creationId="{71937377-6C3F-B94A-1558-D06B4C46B11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16:00.115" v="487" actId="1076"/>
          <ac:picMkLst>
            <pc:docMk/>
            <pc:sldMk cId="951900703" sldId="276"/>
            <ac:picMk id="3" creationId="{DC6B6F9F-57D3-1E73-D490-16D2EF437A5F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17T14:29:54.167" v="775" actId="14100"/>
        <pc:sldMkLst>
          <pc:docMk/>
          <pc:sldMk cId="1434529420" sldId="277"/>
        </pc:sldMkLst>
        <pc:spChg chg="mod">
          <ac:chgData name="Mari Powell" userId="S::mari.powell@uwtsd.ac.uk::a1b98dd7-29dc-4131-8e37-1423e6a9ecca" providerId="AD" clId="Web-{DEC1321F-EBDC-06FB-BC76-FA3BA4F44A9E}" dt="2023-03-17T14:29:54.167" v="775" actId="14100"/>
          <ac:spMkLst>
            <pc:docMk/>
            <pc:sldMk cId="1434529420" sldId="277"/>
            <ac:spMk id="5" creationId="{9836355E-2D7B-B874-3225-E5F53AD0A163}"/>
          </ac:spMkLst>
        </pc:spChg>
      </pc:sldChg>
      <pc:sldChg chg="add addAnim modAnim">
        <pc:chgData name="Mari Powell" userId="S::mari.powell@uwtsd.ac.uk::a1b98dd7-29dc-4131-8e37-1423e6a9ecca" providerId="AD" clId="Web-{DEC1321F-EBDC-06FB-BC76-FA3BA4F44A9E}" dt="2023-03-17T14:30:28.387" v="780"/>
        <pc:sldMkLst>
          <pc:docMk/>
          <pc:sldMk cId="2506370215" sldId="278"/>
        </pc:sldMkLst>
      </pc:sldChg>
      <pc:sldChg chg="modSp add">
        <pc:chgData name="Mari Powell" userId="S::mari.powell@uwtsd.ac.uk::a1b98dd7-29dc-4131-8e37-1423e6a9ecca" providerId="AD" clId="Web-{DEC1321F-EBDC-06FB-BC76-FA3BA4F44A9E}" dt="2023-03-17T14:35:52.989" v="1108"/>
        <pc:sldMkLst>
          <pc:docMk/>
          <pc:sldMk cId="2171613704" sldId="279"/>
        </pc:sldMkLst>
        <pc:graphicFrameChg chg="mod modGraphic">
          <ac:chgData name="Mari Powell" userId="S::mari.powell@uwtsd.ac.uk::a1b98dd7-29dc-4131-8e37-1423e6a9ecca" providerId="AD" clId="Web-{DEC1321F-EBDC-06FB-BC76-FA3BA4F44A9E}" dt="2023-03-17T14:35:52.989" v="1108"/>
          <ac:graphicFrameMkLst>
            <pc:docMk/>
            <pc:sldMk cId="2171613704" sldId="279"/>
            <ac:graphicFrameMk id="6" creationId="{4FE37DB4-A0AF-5475-C8BA-10C1416E1821}"/>
          </ac:graphicFrameMkLst>
        </pc:graphicFrameChg>
      </pc:sldChg>
      <pc:sldChg chg="modSp add">
        <pc:chgData name="Mari Powell" userId="S::mari.powell@uwtsd.ac.uk::a1b98dd7-29dc-4131-8e37-1423e6a9ecca" providerId="AD" clId="Web-{DEC1321F-EBDC-06FB-BC76-FA3BA4F44A9E}" dt="2023-03-17T14:37:59.164" v="1225"/>
        <pc:sldMkLst>
          <pc:docMk/>
          <pc:sldMk cId="1135827245" sldId="280"/>
        </pc:sldMkLst>
        <pc:graphicFrameChg chg="mod modGraphic">
          <ac:chgData name="Mari Powell" userId="S::mari.powell@uwtsd.ac.uk::a1b98dd7-29dc-4131-8e37-1423e6a9ecca" providerId="AD" clId="Web-{DEC1321F-EBDC-06FB-BC76-FA3BA4F44A9E}" dt="2023-03-17T14:37:59.164" v="1225"/>
          <ac:graphicFrameMkLst>
            <pc:docMk/>
            <pc:sldMk cId="1135827245" sldId="280"/>
            <ac:graphicFrameMk id="6" creationId="{4FE37DB4-A0AF-5475-C8BA-10C1416E1821}"/>
          </ac:graphicFrameMkLst>
        </pc:graphicFrameChg>
      </pc:sldChg>
      <pc:sldChg chg="addSp delSp modSp add">
        <pc:chgData name="Mari Powell" userId="S::mari.powell@uwtsd.ac.uk::a1b98dd7-29dc-4131-8e37-1423e6a9ecca" providerId="AD" clId="Web-{DEC1321F-EBDC-06FB-BC76-FA3BA4F44A9E}" dt="2023-03-17T14:44:54.065" v="1310" actId="1076"/>
        <pc:sldMkLst>
          <pc:docMk/>
          <pc:sldMk cId="2003219131" sldId="281"/>
        </pc:sldMkLst>
        <pc:spChg chg="mod">
          <ac:chgData name="Mari Powell" userId="S::mari.powell@uwtsd.ac.uk::a1b98dd7-29dc-4131-8e37-1423e6a9ecca" providerId="AD" clId="Web-{DEC1321F-EBDC-06FB-BC76-FA3BA4F44A9E}" dt="2023-03-17T14:38:20.149" v="1231" actId="1076"/>
          <ac:spMkLst>
            <pc:docMk/>
            <pc:sldMk cId="2003219131" sldId="281"/>
            <ac:spMk id="3" creationId="{8FB3ED36-3607-C6F7-9CD3-45902110271C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0:24.543" v="1245"/>
          <ac:spMkLst>
            <pc:docMk/>
            <pc:sldMk cId="2003219131" sldId="281"/>
            <ac:spMk id="4" creationId="{F17C5EF8-B28E-E9F2-BB23-41E5A56E12F2}"/>
          </ac:spMkLst>
        </pc:spChg>
        <pc:spChg chg="mod">
          <ac:chgData name="Mari Powell" userId="S::mari.powell@uwtsd.ac.uk::a1b98dd7-29dc-4131-8e37-1423e6a9ecca" providerId="AD" clId="Web-{DEC1321F-EBDC-06FB-BC76-FA3BA4F44A9E}" dt="2023-03-17T14:38:24.336" v="1233" actId="20577"/>
          <ac:spMkLst>
            <pc:docMk/>
            <pc:sldMk cId="2003219131" sldId="281"/>
            <ac:spMk id="7" creationId="{E8E07B41-EF07-2474-BA3F-011531E38401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1:00.512" v="1255"/>
          <ac:spMkLst>
            <pc:docMk/>
            <pc:sldMk cId="2003219131" sldId="281"/>
            <ac:spMk id="9" creationId="{8D802038-B0C5-F13E-B43D-58A7C9366561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2:11.405" v="1267"/>
          <ac:spMkLst>
            <pc:docMk/>
            <pc:sldMk cId="2003219131" sldId="281"/>
            <ac:spMk id="13" creationId="{B3D64793-9B7C-1060-51BC-66D83395E888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2:42.015" v="1275"/>
          <ac:spMkLst>
            <pc:docMk/>
            <pc:sldMk cId="2003219131" sldId="281"/>
            <ac:spMk id="17" creationId="{10DBAE40-03EA-999D-020F-592FC41D1E50}"/>
          </ac:spMkLst>
        </pc:spChg>
        <pc:spChg chg="add del mod">
          <ac:chgData name="Mari Powell" userId="S::mari.powell@uwtsd.ac.uk::a1b98dd7-29dc-4131-8e37-1423e6a9ecca" providerId="AD" clId="Web-{DEC1321F-EBDC-06FB-BC76-FA3BA4F44A9E}" dt="2023-03-17T14:43:33.954" v="1292"/>
          <ac:spMkLst>
            <pc:docMk/>
            <pc:sldMk cId="2003219131" sldId="281"/>
            <ac:spMk id="22" creationId="{C7FE9FEC-DE0B-9223-44E8-FF31CFE6F9D5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4:40:36.340" v="1250" actId="1076"/>
          <ac:picMkLst>
            <pc:docMk/>
            <pc:sldMk cId="2003219131" sldId="281"/>
            <ac:picMk id="2" creationId="{8A3B0352-88EC-84D5-99F3-ED2ED994A7A2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1:20.607" v="1262" actId="1076"/>
          <ac:picMkLst>
            <pc:docMk/>
            <pc:sldMk cId="2003219131" sldId="281"/>
            <ac:picMk id="6" creationId="{D743D575-AC2B-DABF-F75B-4983DC90CD5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5.087" v="1234"/>
          <ac:picMkLst>
            <pc:docMk/>
            <pc:sldMk cId="2003219131" sldId="281"/>
            <ac:picMk id="8" creationId="{683932A5-59F2-2311-54D1-958436F631AC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9.962" v="1238"/>
          <ac:picMkLst>
            <pc:docMk/>
            <pc:sldMk cId="2003219131" sldId="281"/>
            <ac:picMk id="11" creationId="{BD0E8E22-EDBA-BA5D-F9A8-2C42425672B2}"/>
          </ac:picMkLst>
        </pc:picChg>
        <pc:picChg chg="add del mod">
          <ac:chgData name="Mari Powell" userId="S::mari.powell@uwtsd.ac.uk::a1b98dd7-29dc-4131-8e37-1423e6a9ecca" providerId="AD" clId="Web-{DEC1321F-EBDC-06FB-BC76-FA3BA4F44A9E}" dt="2023-03-17T14:42:11.405" v="1268"/>
          <ac:picMkLst>
            <pc:docMk/>
            <pc:sldMk cId="2003219131" sldId="281"/>
            <ac:picMk id="12" creationId="{870C3B32-E724-F8D4-1A06-7EAE316765FE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8.774" v="1237"/>
          <ac:picMkLst>
            <pc:docMk/>
            <pc:sldMk cId="2003219131" sldId="281"/>
            <ac:picMk id="15" creationId="{706BB4D0-664B-6AF6-5E6B-B95DD45D4AFD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3:07.562" v="1283" actId="1076"/>
          <ac:picMkLst>
            <pc:docMk/>
            <pc:sldMk cId="2003219131" sldId="281"/>
            <ac:picMk id="16" creationId="{E618302C-92CA-0E4B-70F0-0EECA673E78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6.446" v="1235"/>
          <ac:picMkLst>
            <pc:docMk/>
            <pc:sldMk cId="2003219131" sldId="281"/>
            <ac:picMk id="18" creationId="{CB88355F-CBF5-FB6A-730F-B6AF435BD684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43:54.657" v="1298" actId="1076"/>
          <ac:picMkLst>
            <pc:docMk/>
            <pc:sldMk cId="2003219131" sldId="281"/>
            <ac:picMk id="20" creationId="{556D000F-DAEA-2428-25E1-211FF6544E8B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38:27.712" v="1236"/>
          <ac:picMkLst>
            <pc:docMk/>
            <pc:sldMk cId="2003219131" sldId="281"/>
            <ac:picMk id="21" creationId="{47959AFB-3418-7FD8-3C39-0A71E23FC2DA}"/>
          </ac:picMkLst>
        </pc:picChg>
        <pc:picChg chg="add mod modCrop">
          <ac:chgData name="Mari Powell" userId="S::mari.powell@uwtsd.ac.uk::a1b98dd7-29dc-4131-8e37-1423e6a9ecca" providerId="AD" clId="Web-{DEC1321F-EBDC-06FB-BC76-FA3BA4F44A9E}" dt="2023-03-17T14:44:54.065" v="1310" actId="1076"/>
          <ac:picMkLst>
            <pc:docMk/>
            <pc:sldMk cId="2003219131" sldId="281"/>
            <ac:picMk id="24" creationId="{7F84FA7B-497E-820A-FAEA-42BDDA0FF498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17T14:50:02.261" v="1434" actId="20577"/>
        <pc:sldMkLst>
          <pc:docMk/>
          <pc:sldMk cId="3418024854" sldId="282"/>
        </pc:sldMkLst>
        <pc:spChg chg="mod">
          <ac:chgData name="Mari Powell" userId="S::mari.powell@uwtsd.ac.uk::a1b98dd7-29dc-4131-8e37-1423e6a9ecca" providerId="AD" clId="Web-{DEC1321F-EBDC-06FB-BC76-FA3BA4F44A9E}" dt="2023-03-17T14:47:13.100" v="1359" actId="1076"/>
          <ac:spMkLst>
            <pc:docMk/>
            <pc:sldMk cId="3418024854" sldId="282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DEC1321F-EBDC-06FB-BC76-FA3BA4F44A9E}" dt="2023-03-17T14:48:11.555" v="1395" actId="1076"/>
          <ac:spMkLst>
            <pc:docMk/>
            <pc:sldMk cId="3418024854" sldId="282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DEC1321F-EBDC-06FB-BC76-FA3BA4F44A9E}" dt="2023-03-17T14:50:02.261" v="1434" actId="20577"/>
          <ac:spMkLst>
            <pc:docMk/>
            <pc:sldMk cId="3418024854" sldId="282"/>
            <ac:spMk id="18" creationId="{C7E25F20-DCE9-9741-BBCF-3FF67CDA9893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00:42.543" v="1493" actId="1076"/>
        <pc:sldMkLst>
          <pc:docMk/>
          <pc:sldMk cId="3081892771" sldId="283"/>
        </pc:sldMkLst>
        <pc:spChg chg="mod">
          <ac:chgData name="Mari Powell" userId="S::mari.powell@uwtsd.ac.uk::a1b98dd7-29dc-4131-8e37-1423e6a9ecca" providerId="AD" clId="Web-{DEC1321F-EBDC-06FB-BC76-FA3BA4F44A9E}" dt="2023-03-17T14:51:00.715" v="1442" actId="1076"/>
          <ac:spMkLst>
            <pc:docMk/>
            <pc:sldMk cId="3081892771" sldId="283"/>
            <ac:spMk id="4" creationId="{277DE514-5FF0-E947-9AB5-11A1F338E9C9}"/>
          </ac:spMkLst>
        </pc:spChg>
        <pc:picChg chg="del">
          <ac:chgData name="Mari Powell" userId="S::mari.powell@uwtsd.ac.uk::a1b98dd7-29dc-4131-8e37-1423e6a9ecca" providerId="AD" clId="Web-{DEC1321F-EBDC-06FB-BC76-FA3BA4F44A9E}" dt="2023-03-17T14:51:59.295" v="1448"/>
          <ac:picMkLst>
            <pc:docMk/>
            <pc:sldMk cId="3081892771" sldId="283"/>
            <ac:picMk id="2" creationId="{6CF2D42D-C87E-3BD6-C222-ED91D693D696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1:54.217" v="1447"/>
          <ac:picMkLst>
            <pc:docMk/>
            <pc:sldMk cId="3081892771" sldId="283"/>
            <ac:picMk id="3" creationId="{65814BAE-CB0A-2159-EEEF-E822FB53F67B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1:02.106" v="1443"/>
          <ac:picMkLst>
            <pc:docMk/>
            <pc:sldMk cId="3081892771" sldId="283"/>
            <ac:picMk id="5" creationId="{5C89E06D-571F-30F8-4ECB-E065960D1527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7:37.069" v="1469"/>
          <ac:picMkLst>
            <pc:docMk/>
            <pc:sldMk cId="3081892771" sldId="283"/>
            <ac:picMk id="6" creationId="{8014BAE2-A1C0-90D5-5CF0-882EEC4A4DC9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2:02.029" v="1449"/>
          <ac:picMkLst>
            <pc:docMk/>
            <pc:sldMk cId="3081892771" sldId="283"/>
            <ac:picMk id="7" creationId="{4E2729C7-0B6E-7F15-3265-640DD5C1586E}"/>
          </ac:picMkLst>
        </pc:picChg>
        <pc:picChg chg="del">
          <ac:chgData name="Mari Powell" userId="S::mari.powell@uwtsd.ac.uk::a1b98dd7-29dc-4131-8e37-1423e6a9ecca" providerId="AD" clId="Web-{DEC1321F-EBDC-06FB-BC76-FA3BA4F44A9E}" dt="2023-03-17T14:52:02.826" v="1450"/>
          <ac:picMkLst>
            <pc:docMk/>
            <pc:sldMk cId="3081892771" sldId="283"/>
            <ac:picMk id="9" creationId="{54D3CD7C-0D8C-C46B-26D9-13B8228C9363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51:53.076" v="1446" actId="1076"/>
          <ac:picMkLst>
            <pc:docMk/>
            <pc:sldMk cId="3081892771" sldId="283"/>
            <ac:picMk id="10" creationId="{2B013839-C68E-C812-95BE-A3C54A581A8E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29.948" v="1486" actId="1076"/>
          <ac:picMkLst>
            <pc:docMk/>
            <pc:sldMk cId="3081892771" sldId="283"/>
            <ac:picMk id="11" creationId="{937BC851-935B-E155-C674-3B8BD11D3431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40.917" v="1492" actId="1076"/>
          <ac:picMkLst>
            <pc:docMk/>
            <pc:sldMk cId="3081892771" sldId="283"/>
            <ac:picMk id="12" creationId="{183A919A-D63E-D373-CA03-641E392CEBD1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42.543" v="1493" actId="1076"/>
          <ac:picMkLst>
            <pc:docMk/>
            <pc:sldMk cId="3081892771" sldId="283"/>
            <ac:picMk id="13" creationId="{B610CA66-01B6-4B67-60BC-F394A07A78DD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4:57:52.851" v="1475" actId="14100"/>
          <ac:picMkLst>
            <pc:docMk/>
            <pc:sldMk cId="3081892771" sldId="283"/>
            <ac:picMk id="14" creationId="{52EDD997-563F-7A8C-C3B5-CAF60180D8E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0:26.605" v="1485" actId="1076"/>
          <ac:picMkLst>
            <pc:docMk/>
            <pc:sldMk cId="3081892771" sldId="283"/>
            <ac:picMk id="15" creationId="{87B7B47D-35F6-F6D9-D794-C27892387506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1:33.841" v="1503" actId="1076"/>
        <pc:sldMkLst>
          <pc:docMk/>
          <pc:sldMk cId="1064428787" sldId="284"/>
        </pc:sldMkLst>
        <pc:spChg chg="mod">
          <ac:chgData name="Mari Powell" userId="S::mari.powell@uwtsd.ac.uk::a1b98dd7-29dc-4131-8e37-1423e6a9ecca" providerId="AD" clId="Web-{DEC1321F-EBDC-06FB-BC76-FA3BA4F44A9E}" dt="2023-03-17T15:01:23.731" v="1500" actId="20577"/>
          <ac:spMkLst>
            <pc:docMk/>
            <pc:sldMk cId="1064428787" sldId="284"/>
            <ac:spMk id="4" creationId="{277DE514-5FF0-E947-9AB5-11A1F338E9C9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01:33.841" v="1503" actId="1076"/>
          <ac:picMkLst>
            <pc:docMk/>
            <pc:sldMk cId="1064428787" sldId="284"/>
            <ac:picMk id="3" creationId="{8DB05687-5011-CF96-8160-C278775385FD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1:24.153" v="1501"/>
          <ac:picMkLst>
            <pc:docMk/>
            <pc:sldMk cId="1064428787" sldId="284"/>
            <ac:picMk id="5" creationId="{5C89E06D-571F-30F8-4ECB-E065960D1527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2:33.498" v="1514" actId="20577"/>
        <pc:sldMkLst>
          <pc:docMk/>
          <pc:sldMk cId="3936828281" sldId="285"/>
        </pc:sldMkLst>
        <pc:spChg chg="mod">
          <ac:chgData name="Mari Powell" userId="S::mari.powell@uwtsd.ac.uk::a1b98dd7-29dc-4131-8e37-1423e6a9ecca" providerId="AD" clId="Web-{DEC1321F-EBDC-06FB-BC76-FA3BA4F44A9E}" dt="2023-03-17T15:02:11.451" v="1510" actId="20577"/>
          <ac:spMkLst>
            <pc:docMk/>
            <pc:sldMk cId="3936828281" sldId="285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02:33.498" v="1514" actId="20577"/>
          <ac:spMkLst>
            <pc:docMk/>
            <pc:sldMk cId="3936828281" sldId="285"/>
            <ac:spMk id="8" creationId="{3E996DAD-F2A1-AA4F-9E37-53AF29DBE59E}"/>
          </ac:spMkLst>
        </pc:spChg>
        <pc:picChg chg="add">
          <ac:chgData name="Mari Powell" userId="S::mari.powell@uwtsd.ac.uk::a1b98dd7-29dc-4131-8e37-1423e6a9ecca" providerId="AD" clId="Web-{DEC1321F-EBDC-06FB-BC76-FA3BA4F44A9E}" dt="2023-03-17T15:01:59.716" v="1506"/>
          <ac:picMkLst>
            <pc:docMk/>
            <pc:sldMk cId="3936828281" sldId="285"/>
            <ac:picMk id="3" creationId="{85CEDA1A-D748-D234-7767-1EFAF88D988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1:51.997" v="1505"/>
          <ac:picMkLst>
            <pc:docMk/>
            <pc:sldMk cId="3936828281" sldId="285"/>
            <ac:picMk id="5" creationId="{5C89E06D-571F-30F8-4ECB-E065960D1527}"/>
          </ac:picMkLst>
        </pc:picChg>
      </pc:sldChg>
      <pc:sldChg chg="modSp add replId">
        <pc:chgData name="Mari Powell" userId="S::mari.powell@uwtsd.ac.uk::a1b98dd7-29dc-4131-8e37-1423e6a9ecca" providerId="AD" clId="Web-{DEC1321F-EBDC-06FB-BC76-FA3BA4F44A9E}" dt="2023-03-17T15:03:50.704" v="1553" actId="20577"/>
        <pc:sldMkLst>
          <pc:docMk/>
          <pc:sldMk cId="3115575514" sldId="286"/>
        </pc:sldMkLst>
        <pc:spChg chg="mod">
          <ac:chgData name="Mari Powell" userId="S::mari.powell@uwtsd.ac.uk::a1b98dd7-29dc-4131-8e37-1423e6a9ecca" providerId="AD" clId="Web-{DEC1321F-EBDC-06FB-BC76-FA3BA4F44A9E}" dt="2023-03-17T15:03:18.734" v="1533" actId="20577"/>
          <ac:spMkLst>
            <pc:docMk/>
            <pc:sldMk cId="3115575514" sldId="286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03:50.704" v="1553" actId="20577"/>
          <ac:spMkLst>
            <pc:docMk/>
            <pc:sldMk cId="3115575514" sldId="286"/>
            <ac:spMk id="8" creationId="{3E996DAD-F2A1-AA4F-9E37-53AF29DBE59E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05:02.330" v="1568" actId="1076"/>
        <pc:sldMkLst>
          <pc:docMk/>
          <pc:sldMk cId="3886486790" sldId="287"/>
        </pc:sldMkLst>
        <pc:spChg chg="mod">
          <ac:chgData name="Mari Powell" userId="S::mari.powell@uwtsd.ac.uk::a1b98dd7-29dc-4131-8e37-1423e6a9ecca" providerId="AD" clId="Web-{DEC1321F-EBDC-06FB-BC76-FA3BA4F44A9E}" dt="2023-03-17T15:04:04.454" v="1559" actId="20577"/>
          <ac:spMkLst>
            <pc:docMk/>
            <pc:sldMk cId="3886486790" sldId="287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DEC1321F-EBDC-06FB-BC76-FA3BA4F44A9E}" dt="2023-03-17T15:04:08.970" v="1561" actId="20577"/>
          <ac:spMkLst>
            <pc:docMk/>
            <pc:sldMk cId="3886486790" sldId="287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DEC1321F-EBDC-06FB-BC76-FA3BA4F44A9E}" dt="2023-03-17T15:04:11.579" v="1562" actId="20577"/>
          <ac:spMkLst>
            <pc:docMk/>
            <pc:sldMk cId="3886486790" sldId="287"/>
            <ac:spMk id="10" creationId="{164B1792-E73D-6A43-96E1-3F6419F0BCA3}"/>
          </ac:spMkLst>
        </pc:spChg>
        <pc:picChg chg="del">
          <ac:chgData name="Mari Powell" userId="S::mari.powell@uwtsd.ac.uk::a1b98dd7-29dc-4131-8e37-1423e6a9ecca" providerId="AD" clId="Web-{DEC1321F-EBDC-06FB-BC76-FA3BA4F44A9E}" dt="2023-03-17T15:04:15.548" v="1563"/>
          <ac:picMkLst>
            <pc:docMk/>
            <pc:sldMk cId="3886486790" sldId="287"/>
            <ac:picMk id="3" creationId="{0C5DF89C-AD7A-FB90-53CE-CA09C51650B5}"/>
          </ac:picMkLst>
        </pc:picChg>
        <pc:picChg chg="add mod">
          <ac:chgData name="Mari Powell" userId="S::mari.powell@uwtsd.ac.uk::a1b98dd7-29dc-4131-8e37-1423e6a9ecca" providerId="AD" clId="Web-{DEC1321F-EBDC-06FB-BC76-FA3BA4F44A9E}" dt="2023-03-17T15:05:02.330" v="1568" actId="1076"/>
          <ac:picMkLst>
            <pc:docMk/>
            <pc:sldMk cId="3886486790" sldId="287"/>
            <ac:picMk id="5" creationId="{3C099D7D-80C1-BDBC-B453-AA6E4B3DC0DE}"/>
          </ac:picMkLst>
        </pc:picChg>
      </pc:sldChg>
      <pc:sldChg chg="addSp delSp modSp add replId">
        <pc:chgData name="Mari Powell" userId="S::mari.powell@uwtsd.ac.uk::a1b98dd7-29dc-4131-8e37-1423e6a9ecca" providerId="AD" clId="Web-{DEC1321F-EBDC-06FB-BC76-FA3BA4F44A9E}" dt="2023-03-17T15:06:18.129" v="1594" actId="1076"/>
        <pc:sldMkLst>
          <pc:docMk/>
          <pc:sldMk cId="172125653" sldId="288"/>
        </pc:sldMkLst>
        <pc:spChg chg="add mod">
          <ac:chgData name="Mari Powell" userId="S::mari.powell@uwtsd.ac.uk::a1b98dd7-29dc-4131-8e37-1423e6a9ecca" providerId="AD" clId="Web-{DEC1321F-EBDC-06FB-BC76-FA3BA4F44A9E}" dt="2023-03-17T15:05:57.894" v="1582" actId="20577"/>
          <ac:spMkLst>
            <pc:docMk/>
            <pc:sldMk cId="172125653" sldId="288"/>
            <ac:spMk id="2" creationId="{35CA3B46-35A9-F0B0-FDB3-58393022B56E}"/>
          </ac:spMkLst>
        </pc:spChg>
        <pc:spChg chg="mod">
          <ac:chgData name="Mari Powell" userId="S::mari.powell@uwtsd.ac.uk::a1b98dd7-29dc-4131-8e37-1423e6a9ecca" providerId="AD" clId="Web-{DEC1321F-EBDC-06FB-BC76-FA3BA4F44A9E}" dt="2023-03-17T15:05:44.847" v="1574" actId="20577"/>
          <ac:spMkLst>
            <pc:docMk/>
            <pc:sldMk cId="172125653" sldId="288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DEC1321F-EBDC-06FB-BC76-FA3BA4F44A9E}" dt="2023-03-17T15:05:45.550" v="1575"/>
          <ac:spMkLst>
            <pc:docMk/>
            <pc:sldMk cId="172125653" sldId="288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DEC1321F-EBDC-06FB-BC76-FA3BA4F44A9E}" dt="2023-03-17T15:06:18.129" v="1594" actId="1076"/>
          <ac:picMkLst>
            <pc:docMk/>
            <pc:sldMk cId="172125653" sldId="288"/>
            <ac:picMk id="11" creationId="{937BC851-935B-E155-C674-3B8BD11D3431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12.848" v="1592" actId="1076"/>
          <ac:picMkLst>
            <pc:docMk/>
            <pc:sldMk cId="172125653" sldId="288"/>
            <ac:picMk id="12" creationId="{183A919A-D63E-D373-CA03-641E392CEBD1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09.488" v="1589" actId="1076"/>
          <ac:picMkLst>
            <pc:docMk/>
            <pc:sldMk cId="172125653" sldId="288"/>
            <ac:picMk id="13" creationId="{B610CA66-01B6-4B67-60BC-F394A07A78DD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01.988" v="1585" actId="1076"/>
          <ac:picMkLst>
            <pc:docMk/>
            <pc:sldMk cId="172125653" sldId="288"/>
            <ac:picMk id="14" creationId="{52EDD997-563F-7A8C-C3B5-CAF60180D8E5}"/>
          </ac:picMkLst>
        </pc:picChg>
        <pc:picChg chg="mod">
          <ac:chgData name="Mari Powell" userId="S::mari.powell@uwtsd.ac.uk::a1b98dd7-29dc-4131-8e37-1423e6a9ecca" providerId="AD" clId="Web-{DEC1321F-EBDC-06FB-BC76-FA3BA4F44A9E}" dt="2023-03-17T15:06:15.067" v="1593" actId="14100"/>
          <ac:picMkLst>
            <pc:docMk/>
            <pc:sldMk cId="172125653" sldId="288"/>
            <ac:picMk id="15" creationId="{87B7B47D-35F6-F6D9-D794-C27892387506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7:34.053" v="1634"/>
        <pc:sldMkLst>
          <pc:docMk/>
          <pc:sldMk cId="4217725223" sldId="289"/>
        </pc:sldMkLst>
        <pc:spChg chg="mod">
          <ac:chgData name="Mari Powell" userId="S::mari.powell@uwtsd.ac.uk::a1b98dd7-29dc-4131-8e37-1423e6a9ecca" providerId="AD" clId="Web-{DEC1321F-EBDC-06FB-BC76-FA3BA4F44A9E}" dt="2023-03-17T15:06:43.770" v="1603" actId="20577"/>
          <ac:spMkLst>
            <pc:docMk/>
            <pc:sldMk cId="4217725223" sldId="289"/>
            <ac:spMk id="2" creationId="{D36505F3-F621-8435-955C-2087BEE16B3A}"/>
          </ac:spMkLst>
        </pc:spChg>
        <pc:spChg chg="mod">
          <ac:chgData name="Mari Powell" userId="S::mari.powell@uwtsd.ac.uk::a1b98dd7-29dc-4131-8e37-1423e6a9ecca" providerId="AD" clId="Web-{DEC1321F-EBDC-06FB-BC76-FA3BA4F44A9E}" dt="2023-03-17T15:06:40.411" v="1597" actId="20577"/>
          <ac:spMkLst>
            <pc:docMk/>
            <pc:sldMk cId="4217725223" sldId="289"/>
            <ac:spMk id="5" creationId="{DE062A71-5CFD-F159-49FE-84E17F4EC012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5:07:34.053" v="1634"/>
          <ac:graphicFrameMkLst>
            <pc:docMk/>
            <pc:sldMk cId="4217725223" sldId="289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DEC1321F-EBDC-06FB-BC76-FA3BA4F44A9E}" dt="2023-03-17T15:07:08.834" v="1610" actId="1076"/>
          <ac:picMkLst>
            <pc:docMk/>
            <pc:sldMk cId="4217725223" sldId="289"/>
            <ac:picMk id="4" creationId="{366F3B6A-D99B-8610-1B20-87B15DD8BE1B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6:44.036" v="1604"/>
          <ac:picMkLst>
            <pc:docMk/>
            <pc:sldMk cId="4217725223" sldId="289"/>
            <ac:picMk id="10" creationId="{DACBA351-AF25-193E-01A0-E1705FCACA50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09:27.915" v="1691" actId="1076"/>
        <pc:sldMkLst>
          <pc:docMk/>
          <pc:sldMk cId="4104257596" sldId="290"/>
        </pc:sldMkLst>
        <pc:spChg chg="mod">
          <ac:chgData name="Mari Powell" userId="S::mari.powell@uwtsd.ac.uk::a1b98dd7-29dc-4131-8e37-1423e6a9ecca" providerId="AD" clId="Web-{DEC1321F-EBDC-06FB-BC76-FA3BA4F44A9E}" dt="2023-03-17T15:09:25.806" v="1690" actId="1076"/>
          <ac:spMkLst>
            <pc:docMk/>
            <pc:sldMk cId="4104257596" sldId="290"/>
            <ac:spMk id="4" creationId="{EB0A41FD-3C9C-405A-333B-F82A08D17783}"/>
          </ac:spMkLst>
        </pc:spChg>
        <pc:spChg chg="mod">
          <ac:chgData name="Mari Powell" userId="S::mari.powell@uwtsd.ac.uk::a1b98dd7-29dc-4131-8e37-1423e6a9ecca" providerId="AD" clId="Web-{DEC1321F-EBDC-06FB-BC76-FA3BA4F44A9E}" dt="2023-03-17T15:07:58.085" v="1640" actId="20577"/>
          <ac:spMkLst>
            <pc:docMk/>
            <pc:sldMk cId="4104257596" sldId="290"/>
            <ac:spMk id="5" creationId="{DE062A71-5CFD-F159-49FE-84E17F4EC012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17T15:08:30.898" v="1686"/>
          <ac:graphicFrameMkLst>
            <pc:docMk/>
            <pc:sldMk cId="4104257596" sldId="290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DEC1321F-EBDC-06FB-BC76-FA3BA4F44A9E}" dt="2023-03-17T15:09:27.915" v="1691" actId="1076"/>
          <ac:picMkLst>
            <pc:docMk/>
            <pc:sldMk cId="4104257596" sldId="290"/>
            <ac:picMk id="2" creationId="{73F1F76A-2B25-115E-E397-79B26B1731D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7:58.710" v="1641"/>
          <ac:picMkLst>
            <pc:docMk/>
            <pc:sldMk cId="4104257596" sldId="290"/>
            <ac:picMk id="6" creationId="{C4B74E26-D3B5-3216-3C76-68156B887D20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17T15:11:27.950" v="1709" actId="20577"/>
        <pc:sldMkLst>
          <pc:docMk/>
          <pc:sldMk cId="2630998689" sldId="291"/>
        </pc:sldMkLst>
        <pc:spChg chg="mod">
          <ac:chgData name="Mari Powell" userId="S::mari.powell@uwtsd.ac.uk::a1b98dd7-29dc-4131-8e37-1423e6a9ecca" providerId="AD" clId="Web-{DEC1321F-EBDC-06FB-BC76-FA3BA4F44A9E}" dt="2023-03-17T15:11:08.699" v="1699" actId="20577"/>
          <ac:spMkLst>
            <pc:docMk/>
            <pc:sldMk cId="2630998689" sldId="291"/>
            <ac:spMk id="2" creationId="{9D540F00-C165-6061-C665-1F88A17F725E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16.059" v="1704" actId="20577"/>
          <ac:spMkLst>
            <pc:docMk/>
            <pc:sldMk cId="2630998689" sldId="291"/>
            <ac:spMk id="4" creationId="{D78D36F0-5A38-F4BB-E0DB-DAF2137F6AD1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12.746" v="1700" actId="20577"/>
          <ac:spMkLst>
            <pc:docMk/>
            <pc:sldMk cId="2630998689" sldId="291"/>
            <ac:spMk id="5" creationId="{A395014F-D9E5-9033-D906-18B0F45D7447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06.058" v="1698" actId="20577"/>
          <ac:spMkLst>
            <pc:docMk/>
            <pc:sldMk cId="2630998689" sldId="291"/>
            <ac:spMk id="6" creationId="{69A9FB44-1271-ED3A-D7F5-5AE59C6E1488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24.012" v="1708" actId="20577"/>
          <ac:spMkLst>
            <pc:docMk/>
            <pc:sldMk cId="2630998689" sldId="291"/>
            <ac:spMk id="13" creationId="{0C46D5E2-BFB5-4618-0532-48B0D922DD98}"/>
          </ac:spMkLst>
        </pc:spChg>
        <pc:spChg chg="mod">
          <ac:chgData name="Mari Powell" userId="S::mari.powell@uwtsd.ac.uk::a1b98dd7-29dc-4131-8e37-1423e6a9ecca" providerId="AD" clId="Web-{DEC1321F-EBDC-06FB-BC76-FA3BA4F44A9E}" dt="2023-03-17T15:11:27.950" v="1709" actId="20577"/>
          <ac:spMkLst>
            <pc:docMk/>
            <pc:sldMk cId="2630998689" sldId="291"/>
            <ac:spMk id="14" creationId="{64CADD3A-8CD2-BFF2-5799-A7F339E5B8C9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10:57.214" v="1696" actId="1076"/>
          <ac:picMkLst>
            <pc:docMk/>
            <pc:sldMk cId="2630998689" sldId="291"/>
            <ac:picMk id="7" creationId="{4C0ABAD7-4F50-35FE-C452-829A45DA68C2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09:57.838" v="1693"/>
          <ac:picMkLst>
            <pc:docMk/>
            <pc:sldMk cId="2630998689" sldId="291"/>
            <ac:picMk id="17" creationId="{0FD02FDA-16C6-E69F-8D6D-22AD4E6648C5}"/>
          </ac:picMkLst>
        </pc:picChg>
      </pc:sldChg>
      <pc:sldChg chg="addSp delSp modSp add">
        <pc:chgData name="Mari Powell" userId="S::mari.powell@uwtsd.ac.uk::a1b98dd7-29dc-4131-8e37-1423e6a9ecca" providerId="AD" clId="Web-{DEC1321F-EBDC-06FB-BC76-FA3BA4F44A9E}" dt="2023-03-20T18:44:40.415" v="2718" actId="1076"/>
        <pc:sldMkLst>
          <pc:docMk/>
          <pc:sldMk cId="509963213" sldId="292"/>
        </pc:sldMkLst>
        <pc:spChg chg="mod ord">
          <ac:chgData name="Mari Powell" userId="S::mari.powell@uwtsd.ac.uk::a1b98dd7-29dc-4131-8e37-1423e6a9ecca" providerId="AD" clId="Web-{DEC1321F-EBDC-06FB-BC76-FA3BA4F44A9E}" dt="2023-03-20T18:28:10.217" v="2640"/>
          <ac:spMkLst>
            <pc:docMk/>
            <pc:sldMk cId="509963213" sldId="292"/>
            <ac:spMk id="2" creationId="{A6514B20-5AD0-78DC-D683-B5E59F11527D}"/>
          </ac:spMkLst>
        </pc:spChg>
        <pc:spChg chg="mod">
          <ac:chgData name="Mari Powell" userId="S::mari.powell@uwtsd.ac.uk::a1b98dd7-29dc-4131-8e37-1423e6a9ecca" providerId="AD" clId="Web-{DEC1321F-EBDC-06FB-BC76-FA3BA4F44A9E}" dt="2023-03-20T18:44:40.415" v="2718" actId="1076"/>
          <ac:spMkLst>
            <pc:docMk/>
            <pc:sldMk cId="509963213" sldId="292"/>
            <ac:spMk id="4" creationId="{D78D36F0-5A38-F4BB-E0DB-DAF2137F6AD1}"/>
          </ac:spMkLst>
        </pc:spChg>
        <pc:spChg chg="ord">
          <ac:chgData name="Mari Powell" userId="S::mari.powell@uwtsd.ac.uk::a1b98dd7-29dc-4131-8e37-1423e6a9ecca" providerId="AD" clId="Web-{DEC1321F-EBDC-06FB-BC76-FA3BA4F44A9E}" dt="2023-03-20T18:42:02.973" v="2701"/>
          <ac:spMkLst>
            <pc:docMk/>
            <pc:sldMk cId="509963213" sldId="292"/>
            <ac:spMk id="10" creationId="{65321771-5A47-4223-A968-34EE1A466B4F}"/>
          </ac:spMkLst>
        </pc:spChg>
        <pc:spChg chg="ord">
          <ac:chgData name="Mari Powell" userId="S::mari.powell@uwtsd.ac.uk::a1b98dd7-29dc-4131-8e37-1423e6a9ecca" providerId="AD" clId="Web-{DEC1321F-EBDC-06FB-BC76-FA3BA4F44A9E}" dt="2023-03-20T18:43:21.960" v="2709"/>
          <ac:spMkLst>
            <pc:docMk/>
            <pc:sldMk cId="509963213" sldId="292"/>
            <ac:spMk id="12" creationId="{4732FED3-280D-11BA-0F46-A690EE36BE8A}"/>
          </ac:spMkLst>
        </pc:spChg>
        <pc:picChg chg="add mod ord modCrop">
          <ac:chgData name="Mari Powell" userId="S::mari.powell@uwtsd.ac.uk::a1b98dd7-29dc-4131-8e37-1423e6a9ecca" providerId="AD" clId="Web-{DEC1321F-EBDC-06FB-BC76-FA3BA4F44A9E}" dt="2023-03-20T18:28:05.998" v="2639"/>
          <ac:picMkLst>
            <pc:docMk/>
            <pc:sldMk cId="509963213" sldId="292"/>
            <ac:picMk id="3" creationId="{37772821-1232-85A5-864D-8E2E214816FC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998" v="1723"/>
          <ac:picMkLst>
            <pc:docMk/>
            <pc:sldMk cId="509963213" sldId="292"/>
            <ac:picMk id="3" creationId="{A430D260-4480-587E-48FB-8EA68A5FA759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4:04.617" v="2648"/>
          <ac:picMkLst>
            <pc:docMk/>
            <pc:sldMk cId="509963213" sldId="292"/>
            <ac:picMk id="5" creationId="{A320E915-FE6A-0814-5CCA-7BD52EE91915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3.998" v="1719"/>
          <ac:picMkLst>
            <pc:docMk/>
            <pc:sldMk cId="509963213" sldId="292"/>
            <ac:picMk id="5" creationId="{DA825A6A-6F26-05D8-6039-7662D28453A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482" v="1722"/>
          <ac:picMkLst>
            <pc:docMk/>
            <pc:sldMk cId="509963213" sldId="292"/>
            <ac:picMk id="6" creationId="{1B3DCC82-728F-E0C9-95AF-E1C5649EE01E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49.795" v="2669" actId="1076"/>
          <ac:picMkLst>
            <pc:docMk/>
            <pc:sldMk cId="509963213" sldId="292"/>
            <ac:picMk id="6" creationId="{59698763-EB48-F0B7-7A8E-1F40BE993081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59.733" v="2674" actId="1076"/>
          <ac:picMkLst>
            <pc:docMk/>
            <pc:sldMk cId="509963213" sldId="292"/>
            <ac:picMk id="7" creationId="{45354E77-7E99-1336-C5EC-361FB631B2B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6.482" v="1724"/>
          <ac:picMkLst>
            <pc:docMk/>
            <pc:sldMk cId="509963213" sldId="292"/>
            <ac:picMk id="7" creationId="{53F67F98-0024-98AF-5444-F57BC71303CE}"/>
          </ac:picMkLst>
        </pc:picChg>
        <pc:picChg chg="del">
          <ac:chgData name="Mari Powell" userId="S::mari.powell@uwtsd.ac.uk::a1b98dd7-29dc-4131-8e37-1423e6a9ecca" providerId="AD" clId="Web-{DEC1321F-EBDC-06FB-BC76-FA3BA4F44A9E}" dt="2023-03-20T18:27:09.825" v="2631"/>
          <ac:picMkLst>
            <pc:docMk/>
            <pc:sldMk cId="509963213" sldId="292"/>
            <ac:picMk id="9" creationId="{F04E34FC-C1AA-CB11-6C28-940449DCD61B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37:56.967" v="2673" actId="1076"/>
          <ac:picMkLst>
            <pc:docMk/>
            <pc:sldMk cId="509963213" sldId="292"/>
            <ac:picMk id="13" creationId="{8E90DB2D-F723-4AF0-49D5-55368AA7E6FE}"/>
          </ac:picMkLst>
        </pc:picChg>
        <pc:picChg chg="add mod ord">
          <ac:chgData name="Mari Powell" userId="S::mari.powell@uwtsd.ac.uk::a1b98dd7-29dc-4131-8e37-1423e6a9ecca" providerId="AD" clId="Web-{DEC1321F-EBDC-06FB-BC76-FA3BA4F44A9E}" dt="2023-03-20T18:41:59.411" v="2700"/>
          <ac:picMkLst>
            <pc:docMk/>
            <pc:sldMk cId="509963213" sldId="292"/>
            <ac:picMk id="14" creationId="{910167AC-B4B3-8263-A509-2912820EA8DB}"/>
          </ac:picMkLst>
        </pc:picChg>
        <pc:picChg chg="add mod ord">
          <ac:chgData name="Mari Powell" userId="S::mari.powell@uwtsd.ac.uk::a1b98dd7-29dc-4131-8e37-1423e6a9ecca" providerId="AD" clId="Web-{DEC1321F-EBDC-06FB-BC76-FA3BA4F44A9E}" dt="2023-03-20T18:41:56.958" v="2699"/>
          <ac:picMkLst>
            <pc:docMk/>
            <pc:sldMk cId="509963213" sldId="292"/>
            <ac:picMk id="15" creationId="{48B1E081-01C6-AA69-30FE-C8154ECCD97D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1:54.254" v="2698" actId="1076"/>
          <ac:picMkLst>
            <pc:docMk/>
            <pc:sldMk cId="509963213" sldId="292"/>
            <ac:picMk id="16" creationId="{B44827DA-6BCF-DEC5-8972-F382DBDCE7EA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3:25.679" v="2710" actId="1076"/>
          <ac:picMkLst>
            <pc:docMk/>
            <pc:sldMk cId="509963213" sldId="292"/>
            <ac:picMk id="17" creationId="{FEDF927E-F462-1FCE-D49C-98D33ABF2F68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8:44:13.758" v="2717" actId="1076"/>
          <ac:picMkLst>
            <pc:docMk/>
            <pc:sldMk cId="509963213" sldId="292"/>
            <ac:picMk id="18" creationId="{76963FDD-8A8E-0EF2-196B-519A9FF1E38F}"/>
          </ac:picMkLst>
        </pc:picChg>
        <pc:picChg chg="del">
          <ac:chgData name="Mari Powell" userId="S::mari.powell@uwtsd.ac.uk::a1b98dd7-29dc-4131-8e37-1423e6a9ecca" providerId="AD" clId="Web-{DEC1321F-EBDC-06FB-BC76-FA3BA4F44A9E}" dt="2023-03-20T18:28:43.937" v="2641"/>
          <ac:picMkLst>
            <pc:docMk/>
            <pc:sldMk cId="509963213" sldId="292"/>
            <ac:picMk id="23" creationId="{9BDE5B66-52DC-B9AB-13FE-01F2C7A1255F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19.420" v="1715"/>
          <ac:picMkLst>
            <pc:docMk/>
            <pc:sldMk cId="509963213" sldId="292"/>
            <ac:picMk id="25" creationId="{84E39457-42BB-E09F-39A0-8BBDB055D87E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0.623" v="1716"/>
          <ac:picMkLst>
            <pc:docMk/>
            <pc:sldMk cId="509963213" sldId="292"/>
            <ac:picMk id="26" creationId="{307C7B05-EA09-1474-BAC1-AEE3FF56CED0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3.232" v="1718"/>
          <ac:picMkLst>
            <pc:docMk/>
            <pc:sldMk cId="509963213" sldId="292"/>
            <ac:picMk id="27" creationId="{A4B0BFB6-4712-3E8A-4B17-3750CFCE0CB1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4.514" v="1720"/>
          <ac:picMkLst>
            <pc:docMk/>
            <pc:sldMk cId="509963213" sldId="292"/>
            <ac:picMk id="28" creationId="{2F783C8E-C10D-49AC-DA03-D2C42C24AD90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1.779" v="1717"/>
          <ac:picMkLst>
            <pc:docMk/>
            <pc:sldMk cId="509963213" sldId="292"/>
            <ac:picMk id="30" creationId="{4DFA2BC6-1E3C-F9C4-5143-0F4F2A6D80BD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2:25.170" v="1721"/>
          <ac:picMkLst>
            <pc:docMk/>
            <pc:sldMk cId="509963213" sldId="292"/>
            <ac:picMk id="31" creationId="{BEA00593-06BB-B547-F14B-D3C8BB359419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8:44:46.946" v="2719" actId="1076"/>
        <pc:sldMkLst>
          <pc:docMk/>
          <pc:sldMk cId="3141959519" sldId="293"/>
        </pc:sldMkLst>
        <pc:spChg chg="mod">
          <ac:chgData name="Mari Powell" userId="S::mari.powell@uwtsd.ac.uk::a1b98dd7-29dc-4131-8e37-1423e6a9ecca" providerId="AD" clId="Web-{DEC1321F-EBDC-06FB-BC76-FA3BA4F44A9E}" dt="2023-03-20T18:44:46.946" v="2719" actId="1076"/>
          <ac:spMkLst>
            <pc:docMk/>
            <pc:sldMk cId="3141959519" sldId="293"/>
            <ac:spMk id="4" creationId="{D78D36F0-5A38-F4BB-E0DB-DAF2137F6AD1}"/>
          </ac:spMkLst>
        </pc:spChg>
      </pc:sldChg>
      <pc:sldChg chg="addSp delSp modSp add">
        <pc:chgData name="Mari Powell" userId="S::mari.powell@uwtsd.ac.uk::a1b98dd7-29dc-4131-8e37-1423e6a9ecca" providerId="AD" clId="Web-{DEC1321F-EBDC-06FB-BC76-FA3BA4F44A9E}" dt="2023-03-17T15:13:51.469" v="1748" actId="1076"/>
        <pc:sldMkLst>
          <pc:docMk/>
          <pc:sldMk cId="24015187" sldId="294"/>
        </pc:sldMkLst>
        <pc:spChg chg="mod">
          <ac:chgData name="Mari Powell" userId="S::mari.powell@uwtsd.ac.uk::a1b98dd7-29dc-4131-8e37-1423e6a9ecca" providerId="AD" clId="Web-{DEC1321F-EBDC-06FB-BC76-FA3BA4F44A9E}" dt="2023-03-17T15:13:20.702" v="1737" actId="20577"/>
          <ac:spMkLst>
            <pc:docMk/>
            <pc:sldMk cId="24015187" sldId="294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DEC1321F-EBDC-06FB-BC76-FA3BA4F44A9E}" dt="2023-03-17T15:13:27.515" v="1741" actId="20577"/>
          <ac:spMkLst>
            <pc:docMk/>
            <pc:sldMk cId="24015187" sldId="294"/>
            <ac:spMk id="8" creationId="{105C2748-8321-14F9-64D2-613A24514EAA}"/>
          </ac:spMkLst>
        </pc:spChg>
        <pc:spChg chg="mod">
          <ac:chgData name="Mari Powell" userId="S::mari.powell@uwtsd.ac.uk::a1b98dd7-29dc-4131-8e37-1423e6a9ecca" providerId="AD" clId="Web-{DEC1321F-EBDC-06FB-BC76-FA3BA4F44A9E}" dt="2023-03-17T15:13:22.890" v="1739" actId="20577"/>
          <ac:spMkLst>
            <pc:docMk/>
            <pc:sldMk cId="24015187" sldId="294"/>
            <ac:spMk id="10" creationId="{11598300-5C20-F18F-DD5A-F6C0E10811A6}"/>
          </ac:spMkLst>
        </pc:spChg>
        <pc:picChg chg="add mod">
          <ac:chgData name="Mari Powell" userId="S::mari.powell@uwtsd.ac.uk::a1b98dd7-29dc-4131-8e37-1423e6a9ecca" providerId="AD" clId="Web-{DEC1321F-EBDC-06FB-BC76-FA3BA4F44A9E}" dt="2023-03-17T15:13:51.469" v="1748" actId="1076"/>
          <ac:picMkLst>
            <pc:docMk/>
            <pc:sldMk cId="24015187" sldId="294"/>
            <ac:picMk id="3" creationId="{652DC24A-20A9-36E2-7C88-2F98B61682F8}"/>
          </ac:picMkLst>
        </pc:picChg>
        <pc:picChg chg="del">
          <ac:chgData name="Mari Powell" userId="S::mari.powell@uwtsd.ac.uk::a1b98dd7-29dc-4131-8e37-1423e6a9ecca" providerId="AD" clId="Web-{DEC1321F-EBDC-06FB-BC76-FA3BA4F44A9E}" dt="2023-03-17T15:13:28.812" v="1742"/>
          <ac:picMkLst>
            <pc:docMk/>
            <pc:sldMk cId="24015187" sldId="294"/>
            <ac:picMk id="5" creationId="{5C89E06D-571F-30F8-4ECB-E065960D1527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3:47:57.220" v="1915" actId="1076"/>
        <pc:sldMkLst>
          <pc:docMk/>
          <pc:sldMk cId="2472624050" sldId="295"/>
        </pc:sldMkLst>
        <pc:spChg chg="mod">
          <ac:chgData name="Mari Powell" userId="S::mari.powell@uwtsd.ac.uk::a1b98dd7-29dc-4131-8e37-1423e6a9ecca" providerId="AD" clId="Web-{DEC1321F-EBDC-06FB-BC76-FA3BA4F44A9E}" dt="2023-03-20T13:47:57.220" v="1915" actId="1076"/>
          <ac:spMkLst>
            <pc:docMk/>
            <pc:sldMk cId="2472624050" sldId="295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DEC1321F-EBDC-06FB-BC76-FA3BA4F44A9E}" dt="2023-03-20T13:47:30.016" v="1902" actId="14100"/>
          <ac:spMkLst>
            <pc:docMk/>
            <pc:sldMk cId="2472624050" sldId="295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DEC1321F-EBDC-06FB-BC76-FA3BA4F44A9E}" dt="2023-03-20T13:47:41.438" v="1908" actId="14100"/>
          <ac:spMkLst>
            <pc:docMk/>
            <pc:sldMk cId="2472624050" sldId="295"/>
            <ac:spMk id="13" creationId="{537FC222-13AC-FACE-D2B5-CE998CF36C39}"/>
          </ac:spMkLst>
        </pc:spChg>
      </pc:sldChg>
      <pc:sldChg chg="new del">
        <pc:chgData name="Mari Powell" userId="S::mari.powell@uwtsd.ac.uk::a1b98dd7-29dc-4131-8e37-1423e6a9ecca" providerId="AD" clId="Web-{DEC1321F-EBDC-06FB-BC76-FA3BA4F44A9E}" dt="2023-03-20T18:26:26.418" v="2629"/>
        <pc:sldMkLst>
          <pc:docMk/>
          <pc:sldMk cId="1816843452" sldId="296"/>
        </pc:sldMkLst>
      </pc:sldChg>
      <pc:sldChg chg="addSp modSp add">
        <pc:chgData name="Mari Powell" userId="S::mari.powell@uwtsd.ac.uk::a1b98dd7-29dc-4131-8e37-1423e6a9ecca" providerId="AD" clId="Web-{DEC1321F-EBDC-06FB-BC76-FA3BA4F44A9E}" dt="2023-03-20T13:44:25.058" v="1831" actId="1076"/>
        <pc:sldMkLst>
          <pc:docMk/>
          <pc:sldMk cId="2058128214" sldId="297"/>
        </pc:sldMkLst>
        <pc:spChg chg="add mod">
          <ac:chgData name="Mari Powell" userId="S::mari.powell@uwtsd.ac.uk::a1b98dd7-29dc-4131-8e37-1423e6a9ecca" providerId="AD" clId="Web-{DEC1321F-EBDC-06FB-BC76-FA3BA4F44A9E}" dt="2023-03-20T13:42:50.025" v="1796"/>
          <ac:spMkLst>
            <pc:docMk/>
            <pc:sldMk cId="2058128214" sldId="297"/>
            <ac:spMk id="2" creationId="{2FB79BD8-ED5D-7DED-2872-F0E81406E92E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25.058" v="1831" actId="1076"/>
          <ac:spMkLst>
            <pc:docMk/>
            <pc:sldMk cId="2058128214" sldId="297"/>
            <ac:spMk id="5" creationId="{5F012542-1867-B4C0-807A-E6065E93DEB4}"/>
          </ac:spMkLst>
        </pc:spChg>
        <pc:spChg chg="mod">
          <ac:chgData name="Mari Powell" userId="S::mari.powell@uwtsd.ac.uk::a1b98dd7-29dc-4131-8e37-1423e6a9ecca" providerId="AD" clId="Web-{DEC1321F-EBDC-06FB-BC76-FA3BA4F44A9E}" dt="2023-03-20T13:41:43.070" v="1767" actId="1076"/>
          <ac:spMkLst>
            <pc:docMk/>
            <pc:sldMk cId="2058128214" sldId="297"/>
            <ac:spMk id="6" creationId="{45DCFD7E-D591-B664-79F8-577900061257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20.808" v="1828"/>
          <ac:spMkLst>
            <pc:docMk/>
            <pc:sldMk cId="2058128214" sldId="297"/>
            <ac:spMk id="7" creationId="{3B23EB09-E97A-5600-7151-0E3E25B4657D}"/>
          </ac:spMkLst>
        </pc:spChg>
        <pc:spChg chg="mod">
          <ac:chgData name="Mari Powell" userId="S::mari.powell@uwtsd.ac.uk::a1b98dd7-29dc-4131-8e37-1423e6a9ecca" providerId="AD" clId="Web-{DEC1321F-EBDC-06FB-BC76-FA3BA4F44A9E}" dt="2023-03-20T13:44:15.683" v="1826" actId="14100"/>
          <ac:spMkLst>
            <pc:docMk/>
            <pc:sldMk cId="2058128214" sldId="297"/>
            <ac:spMk id="8" creationId="{AA2A5F7A-054E-9B20-E8DB-75526C5F0381}"/>
          </ac:spMkLst>
        </pc:spChg>
        <pc:picChg chg="mod">
          <ac:chgData name="Mari Powell" userId="S::mari.powell@uwtsd.ac.uk::a1b98dd7-29dc-4131-8e37-1423e6a9ecca" providerId="AD" clId="Web-{DEC1321F-EBDC-06FB-BC76-FA3BA4F44A9E}" dt="2023-03-20T13:44:05.167" v="1822" actId="14100"/>
          <ac:picMkLst>
            <pc:docMk/>
            <pc:sldMk cId="2058128214" sldId="297"/>
            <ac:picMk id="4" creationId="{986E40AA-A71D-3D79-AE67-B4BB583085E1}"/>
          </ac:picMkLst>
        </pc:picChg>
      </pc:sldChg>
      <pc:sldChg chg="delSp modSp add replId">
        <pc:chgData name="Mari Powell" userId="S::mari.powell@uwtsd.ac.uk::a1b98dd7-29dc-4131-8e37-1423e6a9ecca" providerId="AD" clId="Web-{DEC1321F-EBDC-06FB-BC76-FA3BA4F44A9E}" dt="2023-03-20T13:46:50.015" v="1891" actId="20577"/>
        <pc:sldMkLst>
          <pc:docMk/>
          <pc:sldMk cId="4217918715" sldId="298"/>
        </pc:sldMkLst>
        <pc:spChg chg="mod">
          <ac:chgData name="Mari Powell" userId="S::mari.powell@uwtsd.ac.uk::a1b98dd7-29dc-4131-8e37-1423e6a9ecca" providerId="AD" clId="Web-{DEC1321F-EBDC-06FB-BC76-FA3BA4F44A9E}" dt="2023-03-20T13:46:50.015" v="1891" actId="20577"/>
          <ac:spMkLst>
            <pc:docMk/>
            <pc:sldMk cId="4217918715" sldId="298"/>
            <ac:spMk id="2" creationId="{2FB79BD8-ED5D-7DED-2872-F0E81406E92E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3.184" v="1833"/>
          <ac:spMkLst>
            <pc:docMk/>
            <pc:sldMk cId="4217918715" sldId="298"/>
            <ac:spMk id="5" creationId="{5F012542-1867-B4C0-807A-E6065E93DEB4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50.559" v="1837"/>
          <ac:spMkLst>
            <pc:docMk/>
            <pc:sldMk cId="4217918715" sldId="298"/>
            <ac:spMk id="6" creationId="{45DCFD7E-D591-B664-79F8-577900061257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4.871" v="1834"/>
          <ac:spMkLst>
            <pc:docMk/>
            <pc:sldMk cId="4217918715" sldId="298"/>
            <ac:spMk id="7" creationId="{3B23EB09-E97A-5600-7151-0E3E25B4657D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6.996" v="1835"/>
          <ac:spMkLst>
            <pc:docMk/>
            <pc:sldMk cId="4217918715" sldId="298"/>
            <ac:spMk id="8" creationId="{AA2A5F7A-054E-9B20-E8DB-75526C5F0381}"/>
          </ac:spMkLst>
        </pc:spChg>
        <pc:spChg chg="del">
          <ac:chgData name="Mari Powell" userId="S::mari.powell@uwtsd.ac.uk::a1b98dd7-29dc-4131-8e37-1423e6a9ecca" providerId="AD" clId="Web-{DEC1321F-EBDC-06FB-BC76-FA3BA4F44A9E}" dt="2023-03-20T13:44:48.762" v="1836"/>
          <ac:spMkLst>
            <pc:docMk/>
            <pc:sldMk cId="4217918715" sldId="298"/>
            <ac:spMk id="9" creationId="{2283CB2D-B0A1-D0F3-2C85-9A0A2E51AF4B}"/>
          </ac:spMkLst>
        </pc:spChg>
        <pc:picChg chg="mod">
          <ac:chgData name="Mari Powell" userId="S::mari.powell@uwtsd.ac.uk::a1b98dd7-29dc-4131-8e37-1423e6a9ecca" providerId="AD" clId="Web-{DEC1321F-EBDC-06FB-BC76-FA3BA4F44A9E}" dt="2023-03-20T13:45:10.419" v="1841" actId="1076"/>
          <ac:picMkLst>
            <pc:docMk/>
            <pc:sldMk cId="4217918715" sldId="298"/>
            <ac:picMk id="4" creationId="{986E40AA-A71D-3D79-AE67-B4BB583085E1}"/>
          </ac:picMkLst>
        </pc:picChg>
      </pc:sldChg>
      <pc:sldChg chg="modSp add">
        <pc:chgData name="Mari Powell" userId="S::mari.powell@uwtsd.ac.uk::a1b98dd7-29dc-4131-8e37-1423e6a9ecca" providerId="AD" clId="Web-{DEC1321F-EBDC-06FB-BC76-FA3BA4F44A9E}" dt="2023-03-20T13:48:27.533" v="1928" actId="14100"/>
        <pc:sldMkLst>
          <pc:docMk/>
          <pc:sldMk cId="766713642" sldId="299"/>
        </pc:sldMkLst>
        <pc:spChg chg="mod">
          <ac:chgData name="Mari Powell" userId="S::mari.powell@uwtsd.ac.uk::a1b98dd7-29dc-4131-8e37-1423e6a9ecca" providerId="AD" clId="Web-{DEC1321F-EBDC-06FB-BC76-FA3BA4F44A9E}" dt="2023-03-20T13:48:10.439" v="1920" actId="1076"/>
          <ac:spMkLst>
            <pc:docMk/>
            <pc:sldMk cId="766713642" sldId="299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16.970" v="1924" actId="14100"/>
          <ac:spMkLst>
            <pc:docMk/>
            <pc:sldMk cId="766713642" sldId="299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27.533" v="1928" actId="14100"/>
          <ac:spMkLst>
            <pc:docMk/>
            <pc:sldMk cId="766713642" sldId="299"/>
            <ac:spMk id="13" creationId="{537FC222-13AC-FACE-D2B5-CE998CF36C39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20T13:49:28.534" v="1939" actId="20577"/>
        <pc:sldMkLst>
          <pc:docMk/>
          <pc:sldMk cId="3438069518" sldId="300"/>
        </pc:sldMkLst>
        <pc:spChg chg="mod">
          <ac:chgData name="Mari Powell" userId="S::mari.powell@uwtsd.ac.uk::a1b98dd7-29dc-4131-8e37-1423e6a9ecca" providerId="AD" clId="Web-{DEC1321F-EBDC-06FB-BC76-FA3BA4F44A9E}" dt="2023-03-20T13:49:07.362" v="1936" actId="20577"/>
          <ac:spMkLst>
            <pc:docMk/>
            <pc:sldMk cId="3438069518" sldId="300"/>
            <ac:spMk id="3" creationId="{D6C7C5C7-54E0-8733-F69D-ABF6F3401DDF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28.534" v="1939" actId="20577"/>
          <ac:spMkLst>
            <pc:docMk/>
            <pc:sldMk cId="3438069518" sldId="300"/>
            <ac:spMk id="5" creationId="{BA25FB81-813B-2A1E-64CB-043A89529418}"/>
          </ac:spMkLst>
        </pc:spChg>
        <pc:spChg chg="mod">
          <ac:chgData name="Mari Powell" userId="S::mari.powell@uwtsd.ac.uk::a1b98dd7-29dc-4131-8e37-1423e6a9ecca" providerId="AD" clId="Web-{DEC1321F-EBDC-06FB-BC76-FA3BA4F44A9E}" dt="2023-03-20T13:48:59.784" v="1934" actId="1076"/>
          <ac:spMkLst>
            <pc:docMk/>
            <pc:sldMk cId="3438069518" sldId="300"/>
            <ac:spMk id="9" creationId="{97744A8D-8F2E-66F9-4DF2-210FE08F2DA9}"/>
          </ac:spMkLst>
        </pc:spChg>
      </pc:sldChg>
      <pc:sldChg chg="modSp add">
        <pc:chgData name="Mari Powell" userId="S::mari.powell@uwtsd.ac.uk::a1b98dd7-29dc-4131-8e37-1423e6a9ecca" providerId="AD" clId="Web-{DEC1321F-EBDC-06FB-BC76-FA3BA4F44A9E}" dt="2023-03-20T13:49:57.019" v="1952" actId="14100"/>
        <pc:sldMkLst>
          <pc:docMk/>
          <pc:sldMk cId="2280469044" sldId="301"/>
        </pc:sldMkLst>
        <pc:spChg chg="mod">
          <ac:chgData name="Mari Powell" userId="S::mari.powell@uwtsd.ac.uk::a1b98dd7-29dc-4131-8e37-1423e6a9ecca" providerId="AD" clId="Web-{DEC1321F-EBDC-06FB-BC76-FA3BA4F44A9E}" dt="2023-03-20T13:49:48.894" v="1948" actId="20577"/>
          <ac:spMkLst>
            <pc:docMk/>
            <pc:sldMk cId="2280469044" sldId="301"/>
            <ac:spMk id="4" creationId="{A0E54B3D-C02F-0AFC-6FFF-1F75EFD650C4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57.019" v="1952" actId="14100"/>
          <ac:spMkLst>
            <pc:docMk/>
            <pc:sldMk cId="2280469044" sldId="301"/>
            <ac:spMk id="6" creationId="{7BFD7BDA-A057-8FAC-CCE1-70E98E832969}"/>
          </ac:spMkLst>
        </pc:spChg>
        <pc:spChg chg="mod">
          <ac:chgData name="Mari Powell" userId="S::mari.powell@uwtsd.ac.uk::a1b98dd7-29dc-4131-8e37-1423e6a9ecca" providerId="AD" clId="Web-{DEC1321F-EBDC-06FB-BC76-FA3BA4F44A9E}" dt="2023-03-20T13:49:43.581" v="1946" actId="1076"/>
          <ac:spMkLst>
            <pc:docMk/>
            <pc:sldMk cId="2280469044" sldId="301"/>
            <ac:spMk id="9" creationId="{97744A8D-8F2E-66F9-4DF2-210FE08F2DA9}"/>
          </ac:spMkLst>
        </pc:spChg>
      </pc:sldChg>
      <pc:sldChg chg="addSp delSp modSp add mod setBg delAnim">
        <pc:chgData name="Mari Powell" userId="S::mari.powell@uwtsd.ac.uk::a1b98dd7-29dc-4131-8e37-1423e6a9ecca" providerId="AD" clId="Web-{DEC1321F-EBDC-06FB-BC76-FA3BA4F44A9E}" dt="2023-03-20T14:09:43.328" v="2541"/>
        <pc:sldMkLst>
          <pc:docMk/>
          <pc:sldMk cId="2068688344" sldId="302"/>
        </pc:sldMkLst>
        <pc:spChg chg="mod">
          <ac:chgData name="Mari Powell" userId="S::mari.powell@uwtsd.ac.uk::a1b98dd7-29dc-4131-8e37-1423e6a9ecca" providerId="AD" clId="Web-{DEC1321F-EBDC-06FB-BC76-FA3BA4F44A9E}" dt="2023-03-20T13:51:53.569" v="1957" actId="20577"/>
          <ac:spMkLst>
            <pc:docMk/>
            <pc:sldMk cId="2068688344" sldId="302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DEC1321F-EBDC-06FB-BC76-FA3BA4F44A9E}" dt="2023-03-20T13:51:59.475" v="1959"/>
          <ac:spMkLst>
            <pc:docMk/>
            <pc:sldMk cId="2068688344" sldId="302"/>
            <ac:spMk id="5" creationId="{5AB0576E-D4F2-6DDC-CA72-D3939ABA6BBD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20T14:09:43.328" v="2541"/>
          <ac:graphicFrameMkLst>
            <pc:docMk/>
            <pc:sldMk cId="2068688344" sldId="302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20T13:52:01.710" v="1960"/>
          <ac:picMkLst>
            <pc:docMk/>
            <pc:sldMk cId="2068688344" sldId="302"/>
            <ac:picMk id="2" creationId="{71937377-6C3F-B94A-1558-D06B4C46B115}"/>
          </ac:picMkLst>
        </pc:picChg>
        <pc:picChg chg="add del mod">
          <ac:chgData name="Mari Powell" userId="S::mari.powell@uwtsd.ac.uk::a1b98dd7-29dc-4131-8e37-1423e6a9ecca" providerId="AD" clId="Web-{DEC1321F-EBDC-06FB-BC76-FA3BA4F44A9E}" dt="2023-03-20T13:59:10.157" v="2001"/>
          <ac:picMkLst>
            <pc:docMk/>
            <pc:sldMk cId="2068688344" sldId="302"/>
            <ac:picMk id="3" creationId="{95ACBEC4-42AE-C381-77BC-07A14ADE46A3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4:04:32.837" v="2011"/>
          <ac:picMkLst>
            <pc:docMk/>
            <pc:sldMk cId="2068688344" sldId="302"/>
            <ac:picMk id="6" creationId="{5354AD06-18AD-49DB-7C8F-761348A2D2EA}"/>
          </ac:picMkLst>
        </pc:picChg>
      </pc:sldChg>
      <pc:sldChg chg="addSp delSp modSp add replId">
        <pc:chgData name="Mari Powell" userId="S::mari.powell@uwtsd.ac.uk::a1b98dd7-29dc-4131-8e37-1423e6a9ecca" providerId="AD" clId="Web-{DEC1321F-EBDC-06FB-BC76-FA3BA4F44A9E}" dt="2023-03-20T14:11:17.424" v="2586"/>
        <pc:sldMkLst>
          <pc:docMk/>
          <pc:sldMk cId="381461724" sldId="303"/>
        </pc:sldMkLst>
        <pc:spChg chg="add mod">
          <ac:chgData name="Mari Powell" userId="S::mari.powell@uwtsd.ac.uk::a1b98dd7-29dc-4131-8e37-1423e6a9ecca" providerId="AD" clId="Web-{DEC1321F-EBDC-06FB-BC76-FA3BA4F44A9E}" dt="2023-03-20T14:10:57.268" v="2570" actId="14100"/>
          <ac:spMkLst>
            <pc:docMk/>
            <pc:sldMk cId="381461724" sldId="303"/>
            <ac:spMk id="2" creationId="{392EF3C8-4FA4-BB4E-1BD4-803A4C3731DF}"/>
          </ac:spMkLst>
        </pc:spChg>
        <pc:spChg chg="mod">
          <ac:chgData name="Mari Powell" userId="S::mari.powell@uwtsd.ac.uk::a1b98dd7-29dc-4131-8e37-1423e6a9ecca" providerId="AD" clId="Web-{DEC1321F-EBDC-06FB-BC76-FA3BA4F44A9E}" dt="2023-03-20T14:10:34.376" v="2551" actId="1076"/>
          <ac:spMkLst>
            <pc:docMk/>
            <pc:sldMk cId="381461724" sldId="303"/>
            <ac:spMk id="4" creationId="{6F7437E6-A34F-11FD-0544-35523D046031}"/>
          </ac:spMkLst>
        </pc:spChg>
        <pc:graphicFrameChg chg="mod modGraphic">
          <ac:chgData name="Mari Powell" userId="S::mari.powell@uwtsd.ac.uk::a1b98dd7-29dc-4131-8e37-1423e6a9ecca" providerId="AD" clId="Web-{DEC1321F-EBDC-06FB-BC76-FA3BA4F44A9E}" dt="2023-03-20T14:11:17.424" v="2586"/>
          <ac:graphicFrameMkLst>
            <pc:docMk/>
            <pc:sldMk cId="381461724" sldId="303"/>
            <ac:graphicFrameMk id="13" creationId="{361A7DCF-CCAB-9BAD-A6BF-B9855E3B258D}"/>
          </ac:graphicFrameMkLst>
        </pc:graphicFrameChg>
        <pc:picChg chg="del">
          <ac:chgData name="Mari Powell" userId="S::mari.powell@uwtsd.ac.uk::a1b98dd7-29dc-4131-8e37-1423e6a9ecca" providerId="AD" clId="Web-{DEC1321F-EBDC-06FB-BC76-FA3BA4F44A9E}" dt="2023-03-20T14:10:20.798" v="2545"/>
          <ac:picMkLst>
            <pc:docMk/>
            <pc:sldMk cId="381461724" sldId="303"/>
            <ac:picMk id="6" creationId="{5354AD06-18AD-49DB-7C8F-761348A2D2EA}"/>
          </ac:picMkLst>
        </pc:picChg>
      </pc:sldChg>
      <pc:sldChg chg="add">
        <pc:chgData name="Mari Powell" userId="S::mari.powell@uwtsd.ac.uk::a1b98dd7-29dc-4131-8e37-1423e6a9ecca" providerId="AD" clId="Web-{DEC1321F-EBDC-06FB-BC76-FA3BA4F44A9E}" dt="2023-03-20T17:58:17.874" v="2587"/>
        <pc:sldMkLst>
          <pc:docMk/>
          <pc:sldMk cId="1210920020" sldId="304"/>
        </pc:sldMkLst>
      </pc:sldChg>
      <pc:sldChg chg="add">
        <pc:chgData name="Mari Powell" userId="S::mari.powell@uwtsd.ac.uk::a1b98dd7-29dc-4131-8e37-1423e6a9ecca" providerId="AD" clId="Web-{DEC1321F-EBDC-06FB-BC76-FA3BA4F44A9E}" dt="2023-03-20T17:58:25.140" v="2588"/>
        <pc:sldMkLst>
          <pc:docMk/>
          <pc:sldMk cId="3763432705" sldId="305"/>
        </pc:sldMkLst>
      </pc:sldChg>
      <pc:sldChg chg="add">
        <pc:chgData name="Mari Powell" userId="S::mari.powell@uwtsd.ac.uk::a1b98dd7-29dc-4131-8e37-1423e6a9ecca" providerId="AD" clId="Web-{DEC1321F-EBDC-06FB-BC76-FA3BA4F44A9E}" dt="2023-03-20T17:59:07.188" v="2589"/>
        <pc:sldMkLst>
          <pc:docMk/>
          <pc:sldMk cId="272381918" sldId="306"/>
        </pc:sldMkLst>
      </pc:sldChg>
      <pc:sldChg chg="addSp delSp modSp add mod replId setBg delAnim">
        <pc:chgData name="Mari Powell" userId="S::mari.powell@uwtsd.ac.uk::a1b98dd7-29dc-4131-8e37-1423e6a9ecca" providerId="AD" clId="Web-{DEC1321F-EBDC-06FB-BC76-FA3BA4F44A9E}" dt="2023-03-20T19:20:04.665" v="2760" actId="1076"/>
        <pc:sldMkLst>
          <pc:docMk/>
          <pc:sldMk cId="2766715226" sldId="307"/>
        </pc:sldMkLst>
        <pc:spChg chg="del">
          <ac:chgData name="Mari Powell" userId="S::mari.powell@uwtsd.ac.uk::a1b98dd7-29dc-4131-8e37-1423e6a9ecca" providerId="AD" clId="Web-{DEC1321F-EBDC-06FB-BC76-FA3BA4F44A9E}" dt="2023-03-20T18:20:38.893" v="2594"/>
          <ac:spMkLst>
            <pc:docMk/>
            <pc:sldMk cId="2766715226" sldId="307"/>
            <ac:spMk id="2" creationId="{392EF3C8-4FA4-BB4E-1BD4-803A4C3731DF}"/>
          </ac:spMkLst>
        </pc:spChg>
        <pc:spChg chg="mod">
          <ac:chgData name="Mari Powell" userId="S::mari.powell@uwtsd.ac.uk::a1b98dd7-29dc-4131-8e37-1423e6a9ecca" providerId="AD" clId="Web-{DEC1321F-EBDC-06FB-BC76-FA3BA4F44A9E}" dt="2023-03-20T19:20:04.665" v="2760" actId="1076"/>
          <ac:spMkLst>
            <pc:docMk/>
            <pc:sldMk cId="2766715226" sldId="307"/>
            <ac:spMk id="4" creationId="{6F7437E6-A34F-11FD-0544-35523D046031}"/>
          </ac:spMkLst>
        </pc:spChg>
        <pc:graphicFrameChg chg="del mod modGraphic">
          <ac:chgData name="Mari Powell" userId="S::mari.powell@uwtsd.ac.uk::a1b98dd7-29dc-4131-8e37-1423e6a9ecca" providerId="AD" clId="Web-{DEC1321F-EBDC-06FB-BC76-FA3BA4F44A9E}" dt="2023-03-20T18:20:35.174" v="2593"/>
          <ac:graphicFrameMkLst>
            <pc:docMk/>
            <pc:sldMk cId="2766715226" sldId="307"/>
            <ac:graphicFrameMk id="13" creationId="{361A7DCF-CCAB-9BAD-A6BF-B9855E3B258D}"/>
          </ac:graphicFrameMkLst>
        </pc:graphicFrameChg>
        <pc:picChg chg="add mod modCrop">
          <ac:chgData name="Mari Powell" userId="S::mari.powell@uwtsd.ac.uk::a1b98dd7-29dc-4131-8e37-1423e6a9ecca" providerId="AD" clId="Web-{DEC1321F-EBDC-06FB-BC76-FA3BA4F44A9E}" dt="2023-03-20T19:19:53.821" v="2757" actId="1076"/>
          <ac:picMkLst>
            <pc:docMk/>
            <pc:sldMk cId="2766715226" sldId="307"/>
            <ac:picMk id="3" creationId="{9308FE5E-4CA8-DC16-0C75-A95D77F5EF88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9:20:01.603" v="2759" actId="1076"/>
          <ac:picMkLst>
            <pc:docMk/>
            <pc:sldMk cId="2766715226" sldId="307"/>
            <ac:picMk id="5" creationId="{8A84EBFC-EBD8-2E5C-B0B4-F1C812903806}"/>
          </ac:picMkLst>
        </pc:picChg>
      </pc:sldChg>
      <pc:sldChg chg="add mod setBg">
        <pc:chgData name="Mari Powell" userId="S::mari.powell@uwtsd.ac.uk::a1b98dd7-29dc-4131-8e37-1423e6a9ecca" providerId="AD" clId="Web-{DEC1321F-EBDC-06FB-BC76-FA3BA4F44A9E}" dt="2023-03-20T18:25:42.042" v="2628"/>
        <pc:sldMkLst>
          <pc:docMk/>
          <pc:sldMk cId="3412635390" sldId="308"/>
        </pc:sldMkLst>
      </pc:sldChg>
      <pc:sldChg chg="addSp delSp modSp add ord replId">
        <pc:chgData name="Mari Powell" userId="S::mari.powell@uwtsd.ac.uk::a1b98dd7-29dc-4131-8e37-1423e6a9ecca" providerId="AD" clId="Web-{DEC1321F-EBDC-06FB-BC76-FA3BA4F44A9E}" dt="2023-03-20T19:19:35.008" v="2752" actId="1076"/>
        <pc:sldMkLst>
          <pc:docMk/>
          <pc:sldMk cId="1955135934" sldId="309"/>
        </pc:sldMkLst>
        <pc:spChg chg="mod">
          <ac:chgData name="Mari Powell" userId="S::mari.powell@uwtsd.ac.uk::a1b98dd7-29dc-4131-8e37-1423e6a9ecca" providerId="AD" clId="Web-{DEC1321F-EBDC-06FB-BC76-FA3BA4F44A9E}" dt="2023-03-20T19:19:35.008" v="2752" actId="1076"/>
          <ac:spMkLst>
            <pc:docMk/>
            <pc:sldMk cId="1955135934" sldId="309"/>
            <ac:spMk id="4" creationId="{6F7437E6-A34F-11FD-0544-35523D046031}"/>
          </ac:spMkLst>
        </pc:spChg>
        <pc:picChg chg="add mod">
          <ac:chgData name="Mari Powell" userId="S::mari.powell@uwtsd.ac.uk::a1b98dd7-29dc-4131-8e37-1423e6a9ecca" providerId="AD" clId="Web-{DEC1321F-EBDC-06FB-BC76-FA3BA4F44A9E}" dt="2023-03-20T19:19:24.289" v="2751" actId="14100"/>
          <ac:picMkLst>
            <pc:docMk/>
            <pc:sldMk cId="1955135934" sldId="309"/>
            <ac:picMk id="2" creationId="{6AFB9637-0CAC-2313-9BD5-F471AF01B493}"/>
          </ac:picMkLst>
        </pc:picChg>
        <pc:picChg chg="del">
          <ac:chgData name="Mari Powell" userId="S::mari.powell@uwtsd.ac.uk::a1b98dd7-29dc-4131-8e37-1423e6a9ecca" providerId="AD" clId="Web-{DEC1321F-EBDC-06FB-BC76-FA3BA4F44A9E}" dt="2023-03-20T19:16:43.331" v="2721"/>
          <ac:picMkLst>
            <pc:docMk/>
            <pc:sldMk cId="1955135934" sldId="309"/>
            <ac:picMk id="3" creationId="{9308FE5E-4CA8-DC16-0C75-A95D77F5EF88}"/>
          </ac:picMkLst>
        </pc:picChg>
        <pc:picChg chg="del">
          <ac:chgData name="Mari Powell" userId="S::mari.powell@uwtsd.ac.uk::a1b98dd7-29dc-4131-8e37-1423e6a9ecca" providerId="AD" clId="Web-{DEC1321F-EBDC-06FB-BC76-FA3BA4F44A9E}" dt="2023-03-20T19:16:45.300" v="2722"/>
          <ac:picMkLst>
            <pc:docMk/>
            <pc:sldMk cId="1955135934" sldId="309"/>
            <ac:picMk id="5" creationId="{8A84EBFC-EBD8-2E5C-B0B4-F1C812903806}"/>
          </ac:picMkLst>
        </pc:picChg>
        <pc:picChg chg="add mod">
          <ac:chgData name="Mari Powell" userId="S::mari.powell@uwtsd.ac.uk::a1b98dd7-29dc-4131-8e37-1423e6a9ecca" providerId="AD" clId="Web-{DEC1321F-EBDC-06FB-BC76-FA3BA4F44A9E}" dt="2023-03-20T19:19:21.039" v="2750" actId="1076"/>
          <ac:picMkLst>
            <pc:docMk/>
            <pc:sldMk cId="1955135934" sldId="309"/>
            <ac:picMk id="6" creationId="{2A378EAC-6F53-F853-3A61-B892C64A1FFD}"/>
          </ac:picMkLst>
        </pc:picChg>
      </pc:sldChg>
      <pc:sldMasterChg chg="add addSldLayout">
        <pc:chgData name="Mari Powell" userId="S::mari.powell@uwtsd.ac.uk::a1b98dd7-29dc-4131-8e37-1423e6a9ecca" providerId="AD" clId="Web-{DEC1321F-EBDC-06FB-BC76-FA3BA4F44A9E}" dt="2023-03-17T13:37:41.766" v="45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7:41.766" v="45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20T17:59:07.188" v="2589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7:59:07.188" v="2589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4:45:15.519" v="131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2:52:32.288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2:52:32.288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DEC1321F-EBDC-06FB-BC76-FA3BA4F44A9E}" dt="2023-03-17T14:45:15.519" v="131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2460954070" sldId="2147483774"/>
            <pc:sldLayoutMk cId="2385387890" sldId="2147483788"/>
          </pc:sldLayoutMkLst>
        </pc:sldLayoutChg>
        <pc:sldLayoutChg chg="replId">
          <pc:chgData name="Mari Powell" userId="S::mari.powell@uwtsd.ac.uk::a1b98dd7-29dc-4131-8e37-1423e6a9ecca" providerId="AD" clId="Web-{DEC1321F-EBDC-06FB-BC76-FA3BA4F44A9E}" dt="2023-03-17T14:45:15.519" v="1311"/>
          <pc:sldLayoutMkLst>
            <pc:docMk/>
            <pc:sldMasterMk cId="2460954070" sldId="2147483774"/>
            <pc:sldLayoutMk cId="949138452" sldId="2147483789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17T13:38:47.456" v="74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17T13:38:47.456" v="74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DEC1321F-EBDC-06FB-BC76-FA3BA4F44A9E}" dt="2023-03-20T18:24:00.476" v="2626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DEC1321F-EBDC-06FB-BC76-FA3BA4F44A9E}" dt="2023-03-20T18:24:00.476" v="2626"/>
          <pc:sldLayoutMkLst>
            <pc:docMk/>
            <pc:sldMasterMk cId="2052654608" sldId="2147483816"/>
            <pc:sldLayoutMk cId="1856498019" sldId="2147483829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5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8446 9218 16383 0 0,'0'0'0'0'0,"-6"0"0"0"0,-10 0 0 0 0,-6 0 0 0 0,-12-1 0 0 0,-12-3 0 0 0,-7-1 0 0 0,-3 0 0 0 0,2 0 0 0 0,6 0 0 0 0,7 3 0 0 0,4 0 0 0 0,4 1 0 0 0,1 0 0 0 0,-3 1 0 0 0,-7-1 0 0 0,-2 0 0 0 0,-6 0 0 0 0,-3-1 0 0 0,-3 0 0 0 0,-1-1 0 0 0,2 0 0 0 0,5 0 0 0 0,4 1 0 0 0,4 0 0 0 0,3 0 0 0 0,0 1 0 0 0,-1-2 0 0 0,1 1 0 0 0,2 1 0 0 0,2 0 0 0 0,3 0 0 0 0,2 2 0 0 0,3-1 0 0 0,2 1 0 0 0,3-1 0 0 0,3 1 0 0 0,2 0 0 0 0,1 0 0 0 0,1 0 0 0 0,-2 0 0 0 0,-2 1 0 0 0,-3-1 0 0 0,-3 1 0 0 0,-3 0 0 0 0,0 0 0 0 0,0-1 0 0 0,-1 0 0 0 0,0 0 0 0 0,0 0 0 0 0,1 0 0 0 0,1 0 0 0 0,0 1 0 0 0,-2 0 0 0 0,-1 1 0 0 0,-2-1 0 0 0,-1 0 0 0 0,1-1 0 0 0,2 1 0 0 0,1 0 0 0 0,1 0 0 0 0,-1 0 0 0 0,0 0 0 0 0,0 1 0 0 0,-1 0 0 0 0,0 0 0 0 0,1 1 0 0 0,3 1 0 0 0,2 0 0 0 0,3 1 0 0 0,2 1 0 0 0,2 1 0 0 0,3 1 0 0 0,3 1 0 0 0,1 1 0 0 0,2 4 0 0 0,0 2 0 0 0,-1 5 0 0 0,0 4 0 0 0,1 6 0 0 0,0 3 0 0 0,1 1 0 0 0,0 0 0 0 0,-1 0 0 0 0,2-1 0 0 0,1 0 0 0 0,1-3 0 0 0,1-1 0 0 0,1 0 0 0 0,2 1 0 0 0,0 0 0 0 0,0 0 0 0 0,1 0 0 0 0,0 1 0 0 0,1 1 0 0 0,0 1 0 0 0,0 0 0 0 0,2 1 0 0 0,2 3 0 0 0,2 1 0 0 0,3 3 0 0 0,2 1 0 0 0,1-2 0 0 0,3-1 0 0 0,1-2 0 0 0,2-2 0 0 0,1-1 0 0 0,1-1 0 0 0,0-2 0 0 0,-1-1 0 0 0,0-1 0 0 0,0-2 0 0 0,-2-1 0 0 0,0-2 0 0 0,-1-1 0 0 0,-1-2 0 0 0,-1 0 0 0 0,0-1 0 0 0,-2-1 0 0 0,-1-1 0 0 0,0-1 0 0 0,2-1 0 0 0,1 1 0 0 0,5 1 0 0 0,2 1 0 0 0,4 0 0 0 0,0 0 0 0 0,0-2 0 0 0,1-1 0 0 0,0-1 0 0 0,-4-3 0 0 0,-3-2 0 0 0,-4-3 0 0 0,-4-1 0 0 0,-3-2 0 0 0,-3-2 0 0 0,0 1 0 0 0,1 0 0 0 0,0 1 0 0 0,3 1 0 0 0,2 1 0 0 0,3 2 0 0 0,1 0 0 0 0,1 1 0 0 0,3-1 0 0 0,6 3 0 0 0,6 2 0 0 0,7 3 0 0 0,5 1 0 0 0,0 1 0 0 0,-1-2 0 0 0,0-1 0 0 0,-2-1 0 0 0,0-4 0 0 0,-3-1 0 0 0,-4-3 0 0 0,-4-2 0 0 0,-5-2 0 0 0,-5-2 0 0 0,-1 0 0 0 0,-1 0 0 0 0,1-1 0 0 0,3 1 0 0 0,2-1 0 0 0,5 2 0 0 0,1 0 0 0 0,2 1 0 0 0,5 0 0 0 0,6 1 0 0 0,9 1 0 0 0,6 0 0 0 0,5 0 0 0 0,1 0 0 0 0,1-1 0 0 0,2-1 0 0 0,4 0 0 0 0,0 0 0 0 0,-2-1 0 0 0,-8 0 0 0 0,-8-1 0 0 0,-6 0 0 0 0,-3 1 0 0 0,3-1 0 0 0,5 0 0 0 0,3-1 0 0 0,2 0 0 0 0,1 1 0 0 0,-3 0 0 0 0,-5 0 0 0 0,-5 0 0 0 0,-5-1 0 0 0,-4 1 0 0 0,-1 1 0 0 0,4-1 0 0 0,4 0 0 0 0,3 0 0 0 0,6 0 0 0 0,5-1 0 0 0,5 1 0 0 0,3-1 0 0 0,4 1 0 0 0,-1 2 0 0 0,3 0 0 0 0,3-1 0 0 0,4 1 0 0 0,1-1 0 0 0,-1 1 0 0 0,-6-1 0 0 0,-5 0 0 0 0,-3-1 0 0 0,-3-1 0 0 0,2 0 0 0 0,4 0 0 0 0,5 0 0 0 0,9 0 0 0 0,9 1 0 0 0,12 0 0 0 0,9 1 0 0 0,10 1 0 0 0,0 0 0 0 0,0 0 0 0 0,-2 0 0 0 0,-4 1 0 0 0,-7 1 0 0 0,-11-2 0 0 0,-7 0 0 0 0,-9-1 0 0 0,-8-1 0 0 0,-8-1 0 0 0,-5-1 0 0 0,-4-1 0 0 0,1 0 0 0 0,5-1 0 0 0,7-3 0 0 0,11-1 0 0 0,12-1 0 0 0,8 0 0 0 0,9 0 0 0 0,10-1 0 0 0,5-1 0 0 0,1-2 0 0 0,-5 0 0 0 0,-11 1 0 0 0,-11 1 0 0 0,-13-1 0 0 0,-11 0 0 0 0,-7 0 0 0 0,-5 2 0 0 0,-3 1 0 0 0,0 1 0 0 0,2 1 0 0 0,1-1 0 0 0,0 1 0 0 0,-5-2 0 0 0,-1 1 0 0 0,2-2 0 0 0,3 0 0 0 0,1 0 0 0 0,2-1 0 0 0,1 1 0 0 0,1-1 0 0 0,2 0 0 0 0,5-1 0 0 0,5 0 0 0 0,5 0 0 0 0,0 1 0 0 0,0 1 0 0 0,2-1 0 0 0,3-1 0 0 0,0-1 0 0 0,-2-2 0 0 0,-5 0 0 0 0,-7 0 0 0 0,-9 0 0 0 0,-11 1 0 0 0,-12 1 0 0 0,-9 2 0 0 0,-6 0 0 0 0,-5-2 0 0 0,-1-1 0 0 0,0-1 0 0 0,-1-3 0 0 0,1 0 0 0 0,1-2 0 0 0,2-3 0 0 0,1-2 0 0 0,1-3 0 0 0,-1-1 0 0 0,-2-4 0 0 0,-1-2 0 0 0,-2-5 0 0 0,3-4 0 0 0,1-4 0 0 0,3-2 0 0 0,-2 4 0 0 0,-1 2 0 0 0,-4 2 0 0 0,-4 1 0 0 0,-4-2 0 0 0,-3 2 0 0 0,-3 0 0 0 0,-2-2 0 0 0,-2 0 0 0 0,-1-1 0 0 0,-1-1 0 0 0,-2 0 0 0 0,-2-1 0 0 0,-3-4 0 0 0,-4 0 0 0 0,-3 0 0 0 0,-3 2 0 0 0,-1 4 0 0 0,-1 4 0 0 0,0 1 0 0 0,-2 3 0 0 0,-1 2 0 0 0,0 4 0 0 0,1 4 0 0 0,1 2 0 0 0,-1 1 0 0 0,0 1 0 0 0,-2 1 0 0 0,2 2 0 0 0,2 1 0 0 0,-1 3 0 0 0,2 1 0 0 0,-3 0 0 0 0,-5 0 0 0 0,-5-2 0 0 0,-7-1 0 0 0,-6 1 0 0 0,-2 1 0 0 0,3 3 0 0 0,2 2 0 0 0,4 3 0 0 0,2 0 0 0 0,-2 0 0 0 0,-3 0 0 0 0,-7-2 0 0 0,-8-1 0 0 0,-4-1 0 0 0,-3-1 0 0 0,-3 0 0 0 0,-7-2 0 0 0,-3-1 0 0 0,-3 2 0 0 0,2 1 0 0 0,-2 0 0 0 0,-3 0 0 0 0,-3-1 0 0 0,-2 0 0 0 0,1 0 0 0 0,2 1 0 0 0,5 3 0 0 0,7 1 0 0 0,7 2 0 0 0,5 1 0 0 0,3 1 0 0 0,-2 0 0 0 0,-6-2 0 0 0,-17-1 0 0 0,-26-4 0 0 0,-24-2 0 0 0,-9 1 0 0 0,-12 1 0 0 0,-8 2 0 0 0,1 1 0 0 0,7 2 0 0 0,13 3 0 0 0,19 0 0 0 0,12 2 0 0 0,10 0 0 0 0,6 0 0 0 0,4-1 0 0 0,3 1 0 0 0,4-1 0 0 0,4 0 0 0 0,2 1 0 0 0,1-1 0 0 0,1 0 0 0 0,5-1 0 0 0,3 1 0 0 0,3 0 0 0 0,1 0 0 0 0,-3 0 0 0 0,-4-1 0 0 0,-2-1 0 0 0,-4 1 0 0 0,-4-1 0 0 0,1 0 0 0 0,0 1 0 0 0,2-1 0 0 0,6 1 0 0 0,6-1 0 0 0,2 2 0 0 0,1-1 0 0 0,0 1 0 0 0,-4 0 0 0 0,-5-1 0 0 0,-6 0 0 0 0,-8-2 0 0 0,-5 0 0 0 0,-2 0 0 0 0,2 0 0 0 0,4 0 0 0 0,6 1 0 0 0,5-1 0 0 0,4 0 0 0 0,8 1 0 0 0,4 0 0 0 0,1 0 0 0 0,-4 0 0 0 0,-4 1 0 0 0,-7-1 0 0 0,0 0 0 0 0,4 0 0 0 0,6 1 0 0 0,7 0 0 0 0,6 0 0 0 0,8 0 0 0 0,4 1 0 0 0,5-1 0 0 0,2 2 0 0 0,1 0 0 0 0,0 0 0 0 0,-1 1 0 0 0,1 0 0 0 0,0 0 0 0 0,1 1 0 0 0,2-1 0 0 0,1 2 0 0 0,2-1 0 0 0,3 1 0 0 0,2 0 0 0 0,-1 0 0 0 0,-2 1 0 0 0,0 0 0 0 0,1 0 0 0 0,1 0 0 0 0,2-1 0 0 0,2 0 0 0 0,3-2 0 0 0,1 1 0 0 0,1-2 0 0 0,0 0 0 0 0,0 0 0 0 0,0 0 0 0 0,0 0 0 0 0,2 0 0 0 0,0-1 0 0 0,1 1 0 0 0,2 0 0 0 0,-1 0 0 0 0,1 0 0 0 0,0 0 0 0 0,0 0 0 0 0,0 0 0 0 0,0 0 0 0 0,0-1 0 0 0,0 1 0 0 0,0-1 0 0 0,-1 0 0 0 0,0 1 0 0 0,0-1 0 0 0,-1 1 0 0 0,0 0 0 0 0,0 1 0 0 0,-1-1 0 0 0,1 0 0 0 0,-1 1 0 0 0,0-1 0 0 0,-1 0 0 0 0,1 1 0 0 0,1-2 0 0 0,1 1 0 0 0,0-1 0 0 0,1 1 0 0 0,-1-1 0 0 0,1 1 0 0 0,0-1 0 0 0,-1 1 0 0 0,1 0 0 0 0,-1 0 0 0 0,1 0 0 0 0,1 0 0 0 0,5 1 0 0 0,2-1 0 0 0,1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6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8311 5904 16383 0 0,'0'0'0'0'0,"-7"-1"0"0"0,-10-3 0 0 0,-13-2 0 0 0,-20-5 0 0 0,-25-5 0 0 0,-27-4 0 0 0,-36-6 0 0 0,-47-2 0 0 0,-46-1 0 0 0,-25 3 0 0 0,5 4 0 0 0,22 3 0 0 0,33 5 0 0 0,39 4 0 0 0,40 4 0 0 0,37 2 0 0 0,29 2 0 0 0,19 1 0 0 0,11 2 0 0 0,5 1 0 0 0,-2 0 0 0 0,-5 0 0 0 0,-4 0 0 0 0,-5 0 0 0 0,-3 0 0 0 0,0 2 0 0 0,3 0 0 0 0,2 2 0 0 0,4 1 0 0 0,2 1 0 0 0,1 2 0 0 0,0 3 0 0 0,0 2 0 0 0,1 3 0 0 0,1 2 0 0 0,-1 5 0 0 0,1 1 0 0 0,0 3 0 0 0,2 1 0 0 0,3 0 0 0 0,2-2 0 0 0,3 0 0 0 0,0 0 0 0 0,1-2 0 0 0,0 1 0 0 0,1-1 0 0 0,0 1 0 0 0,0 2 0 0 0,0 2 0 0 0,-1 4 0 0 0,1 2 0 0 0,-1 2 0 0 0,1 3 0 0 0,0 2 0 0 0,0 2 0 0 0,1 2 0 0 0,2-1 0 0 0,-1 2 0 0 0,2 3 0 0 0,0 3 0 0 0,2 2 0 0 0,2 3 0 0 0,0-3 0 0 0,2-5 0 0 0,1-5 0 0 0,3-4 0 0 0,2-2 0 0 0,3-2 0 0 0,2-3 0 0 0,2-2 0 0 0,4 0 0 0 0,5 0 0 0 0,4 1 0 0 0,3-1 0 0 0,4-1 0 0 0,4 1 0 0 0,4 0 0 0 0,5-1 0 0 0,1-3 0 0 0,1-3 0 0 0,3 0 0 0 0,2-1 0 0 0,5 1 0 0 0,4 1 0 0 0,8 0 0 0 0,4 1 0 0 0,12 1 0 0 0,9-2 0 0 0,3-2 0 0 0,0-3 0 0 0,-6-3 0 0 0,-5-3 0 0 0,-3-2 0 0 0,3-3 0 0 0,8-1 0 0 0,13-2 0 0 0,5-2 0 0 0,16-3 0 0 0,11-3 0 0 0,9-1 0 0 0,0-2 0 0 0,-7-1 0 0 0,-13 0 0 0 0,-11 1 0 0 0,-13-1 0 0 0,-11 1 0 0 0,-8 1 0 0 0,-3 0 0 0 0,-3 0 0 0 0,3 1 0 0 0,4 0 0 0 0,5 0 0 0 0,2 0 0 0 0,-2 0 0 0 0,-4 0 0 0 0,-3 0 0 0 0,0 1 0 0 0,2 1 0 0 0,11-1 0 0 0,12 1 0 0 0,20-1 0 0 0,20 0 0 0 0,15 0 0 0 0,12-3 0 0 0,12 0 0 0 0,-1-1 0 0 0,-1 0 0 0 0,4 0 0 0 0,-5 1 0 0 0,-9 0 0 0 0,-20-1 0 0 0,-25 1 0 0 0,-19-2 0 0 0,-15 0 0 0 0,6 1 0 0 0,-3 1 0 0 0,0-1 0 0 0,3-1 0 0 0,3 1 0 0 0,7 0 0 0 0,8 0 0 0 0,-1 1 0 0 0,0 1 0 0 0,1 0 0 0 0,1-1 0 0 0,-2 0 0 0 0,-5-3 0 0 0,-12-1 0 0 0,-10-1 0 0 0,-6-2 0 0 0,7-1 0 0 0,12-2 0 0 0,13 0 0 0 0,1-2 0 0 0,0 0 0 0 0,-4 0 0 0 0,-9-1 0 0 0,-10 0 0 0 0,-8 1 0 0 0,-11 1 0 0 0,-6 3 0 0 0,-4-1 0 0 0,-3 2 0 0 0,-3-2 0 0 0,-4 1 0 0 0,-8-1 0 0 0,-8 0 0 0 0,-6-1 0 0 0,-7 0 0 0 0,-4-2 0 0 0,-3 0 0 0 0,2-3 0 0 0,1-1 0 0 0,4-3 0 0 0,1 0 0 0 0,2-2 0 0 0,-1 0 0 0 0,2 1 0 0 0,1-1 0 0 0,3-1 0 0 0,-2 1 0 0 0,-1 0 0 0 0,-2 1 0 0 0,-3 0 0 0 0,1 0 0 0 0,-1 1 0 0 0,0-1 0 0 0,0 0 0 0 0,0 1 0 0 0,-1-1 0 0 0,-3 0 0 0 0,-2-1 0 0 0,-1-1 0 0 0,-3 0 0 0 0,0 0 0 0 0,-1-1 0 0 0,0-1 0 0 0,-1-1 0 0 0,-1-2 0 0 0,0 0 0 0 0,0 0 0 0 0,-2 0 0 0 0,-2-1 0 0 0,-1-1 0 0 0,-2 0 0 0 0,-1-1 0 0 0,-2 1 0 0 0,-1-2 0 0 0,-1 0 0 0 0,-2-1 0 0 0,-1 1 0 0 0,-2 1 0 0 0,-2 1 0 0 0,-1-1 0 0 0,0 0 0 0 0,-2 0 0 0 0,0 2 0 0 0,-2 2 0 0 0,-3 0 0 0 0,-1 1 0 0 0,-3 2 0 0 0,-3 1 0 0 0,-1 2 0 0 0,-1 1 0 0 0,-2 1 0 0 0,-4 1 0 0 0,-7-1 0 0 0,-11 0 0 0 0,-6 1 0 0 0,-7 3 0 0 0,-11 3 0 0 0,-16 0 0 0 0,-19-1 0 0 0,-11-1 0 0 0,-8-2 0 0 0,-2 1 0 0 0,6 2 0 0 0,7 3 0 0 0,6 1 0 0 0,6 3 0 0 0,1 1 0 0 0,-8 0 0 0 0,-15 0 0 0 0,-18-2 0 0 0,-21-2 0 0 0,-5 0 0 0 0,-9-1 0 0 0,-10 1 0 0 0,-3 0 0 0 0,6 2 0 0 0,10 1 0 0 0,17 1 0 0 0,15-1 0 0 0,12-3 0 0 0,10 1 0 0 0,7 0 0 0 0,7 2 0 0 0,-1 1 0 0 0,-2 0 0 0 0,-4 2 0 0 0,-1 2 0 0 0,3-1 0 0 0,9 2 0 0 0,7 0 0 0 0,8 0 0 0 0,6 1 0 0 0,0 0 0 0 0,-4 0 0 0 0,-4 0 0 0 0,-10 0 0 0 0,-21 0 0 0 0,-22 0 0 0 0,-33 0 0 0 0,-25 2 0 0 0,-30 1 0 0 0,-25-1 0 0 0,-8 0 0 0 0,6-1 0 0 0,25 0 0 0 0,35 0 0 0 0,36-1 0 0 0,30-1 0 0 0,24 0 0 0 0,15-2 0 0 0,10 1 0 0 0,9-1 0 0 0,5 1 0 0 0,5 0 0 0 0,2 2 0 0 0,3 0 0 0 0,0 0 0 0 0,2-1 0 0 0,1 1 0 0 0,0 0 0 0 0,1 0 0 0 0,-1 0 0 0 0,-2 1 0 0 0,-1-1 0 0 0,-3 2 0 0 0,2 1 0 0 0,2 2 0 0 0,3 2 0 0 0,4-1 0 0 0,5-1 0 0 0,1 1 0 0 0,3-1 0 0 0,3 0 0 0 0,4-2 0 0 0,7 0 0 0 0,6-1 0 0 0,6-1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3/23/2023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hyperlink" Target="http://tecoapple.com/tag/adele/" TargetMode="External"/><Relationship Id="rId7" Type="http://schemas.openxmlformats.org/officeDocument/2006/relationships/hyperlink" Target="https://uk.anygator.com/search/alex+jones+one+show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jpeg"/><Relationship Id="rId5" Type="http://schemas.openxmlformats.org/officeDocument/2006/relationships/hyperlink" Target="http://foodista.com/blog/2012/03/19/katherine-jenkins-pescatarian" TargetMode="External"/><Relationship Id="rId10" Type="http://schemas.openxmlformats.org/officeDocument/2006/relationships/image" Target="../media/image26.jpeg"/><Relationship Id="rId4" Type="http://schemas.openxmlformats.org/officeDocument/2006/relationships/image" Target="../media/image23.jpeg"/><Relationship Id="rId9" Type="http://schemas.openxmlformats.org/officeDocument/2006/relationships/hyperlink" Target="https://elgourmeturbano.blogspot.com/2014/08/mary-berry-la-otra-reina-de-inglaterra.html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7.png"/><Relationship Id="rId7" Type="http://schemas.openxmlformats.org/officeDocument/2006/relationships/hyperlink" Target="http://www.pngall.com/smartphone-png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9.png"/><Relationship Id="rId5" Type="http://schemas.openxmlformats.org/officeDocument/2006/relationships/hyperlink" Target="http://www.pngall.com/television-png" TargetMode="External"/><Relationship Id="rId4" Type="http://schemas.openxmlformats.org/officeDocument/2006/relationships/image" Target="../media/image48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8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3.sv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54625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64250" y="2294253"/>
            <a:ext cx="3865225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Mawrth 23ain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8 </a:t>
            </a:r>
            <a:r>
              <a:rPr lang="en-GB" sz="2800" i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8)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3CC8ECFE-17C1-8634-383C-8FA263FE5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438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8856" y="2769078"/>
            <a:ext cx="3228608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sut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cs typeface="Calibri"/>
              </a:rPr>
              <a:t>amdani</a:t>
            </a:r>
            <a:r>
              <a:rPr lang="en-US" sz="2800" b="1">
                <a:solidFill>
                  <a:srgbClr val="002060"/>
                </a:solidFill>
                <a:latin typeface="Calibri"/>
                <a:cs typeface="Calibri"/>
              </a:rPr>
              <a:t> hi</a:t>
            </a:r>
          </a:p>
          <a:p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        Learn how to discuss </a:t>
            </a:r>
            <a:endParaRPr lang="en-US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        'him' (third person)</a:t>
            </a:r>
            <a:endParaRPr lang="en-US" i="1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6636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75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BDB0D413-708D-D455-A782-A30CD114A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780000">
            <a:off x="4624941" y="3431629"/>
            <a:ext cx="2045778" cy="1983302"/>
          </a:xfrm>
          <a:prstGeom prst="rect">
            <a:avLst/>
          </a:prstGeom>
        </p:spPr>
      </p:pic>
      <p:pic>
        <p:nvPicPr>
          <p:cNvPr id="7" name="Picture 8" descr="Icon&#10;&#10;Description automatically generated">
            <a:extLst>
              <a:ext uri="{FF2B5EF4-FFF2-40B4-BE49-F238E27FC236}">
                <a16:creationId xmlns:a16="http://schemas.microsoft.com/office/drawing/2014/main" id="{B447CCD8-9700-167C-FFCA-85F49F4979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680000">
            <a:off x="1133960" y="3282728"/>
            <a:ext cx="2316997" cy="2656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50842" y="5810086"/>
            <a:ext cx="508318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30712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60000">
            <a:off x="1074649" y="1277989"/>
            <a:ext cx="1924791" cy="1924791"/>
          </a:xfrm>
          <a:prstGeom prst="rect">
            <a:avLst/>
          </a:prstGeom>
          <a:ln w="6350">
            <a:solidFill>
              <a:srgbClr val="002060"/>
            </a:solidFill>
          </a:ln>
        </p:spPr>
      </p:pic>
      <p:pic>
        <p:nvPicPr>
          <p:cNvPr id="2" name="Picture 2" descr="A picture containing indoor, light&#10;&#10;Description automatically generated">
            <a:extLst>
              <a:ext uri="{FF2B5EF4-FFF2-40B4-BE49-F238E27FC236}">
                <a16:creationId xmlns:a16="http://schemas.microsoft.com/office/drawing/2014/main" id="{847DE430-497F-B4D2-BD48-4EC4CED85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360000">
            <a:off x="2957204" y="1424484"/>
            <a:ext cx="2743200" cy="1992302"/>
          </a:xfrm>
          <a:prstGeom prst="rect">
            <a:avLst/>
          </a:prstGeom>
        </p:spPr>
      </p:pic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A492A09E-DBB6-2ACB-B117-3BC282752F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40000">
            <a:off x="8753959" y="3470351"/>
            <a:ext cx="2019946" cy="2074143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A637107-FAE0-28F3-AA04-B6271E744E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5499316" y="1714642"/>
            <a:ext cx="2743200" cy="2318004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71456986-E9BD-5CA7-BF7C-B8561BB31C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420000">
            <a:off x="8030705" y="1450383"/>
            <a:ext cx="2149099" cy="212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111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6728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903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0717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…..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 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659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52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2351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80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Mawrth</a:t>
            </a:r>
          </a:p>
        </p:txBody>
      </p:sp>
    </p:spTree>
    <p:extLst>
      <p:ext uri="{BB962C8B-B14F-4D97-AF65-F5344CB8AC3E}">
        <p14:creationId xmlns:p14="http://schemas.microsoft.com/office/powerpoint/2010/main" val="357331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91340" y="161767"/>
            <a:ext cx="5342653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1158365" y="2411788"/>
            <a:ext cx="3620509" cy="1015663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latin typeface="Calibri"/>
                <a:cs typeface="Calibri"/>
              </a:rPr>
              <a:t>23.3.2023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601856" y="4392295"/>
            <a:ext cx="10983286" cy="212365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Dydd</a:t>
            </a:r>
            <a:r>
              <a:rPr lang="en-US" sz="4400" b="1">
                <a:solidFill>
                  <a:srgbClr val="002060"/>
                </a:solidFill>
              </a:rPr>
              <a:t> Iau, y </a:t>
            </a:r>
            <a:r>
              <a:rPr lang="en-US" sz="4400" b="1" err="1">
                <a:solidFill>
                  <a:srgbClr val="002060"/>
                </a:solidFill>
              </a:rPr>
              <a:t>trydydd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hugain</a:t>
            </a:r>
            <a:r>
              <a:rPr lang="en-US" sz="4400" b="1">
                <a:solidFill>
                  <a:srgbClr val="002060"/>
                </a:solidFill>
              </a:rPr>
              <a:t> o </a:t>
            </a:r>
            <a:r>
              <a:rPr lang="en-US" sz="4400" b="1" err="1">
                <a:solidFill>
                  <a:srgbClr val="002060"/>
                </a:solidFill>
              </a:rPr>
              <a:t>Fawrth</a:t>
            </a:r>
            <a:r>
              <a:rPr lang="en-US" sz="4400" b="1">
                <a:solidFill>
                  <a:srgbClr val="002060"/>
                </a:solidFill>
              </a:rPr>
              <a:t> 2023.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Dydd</a:t>
            </a:r>
            <a:r>
              <a:rPr lang="en-US" sz="4400" b="1">
                <a:solidFill>
                  <a:srgbClr val="002060"/>
                </a:solidFill>
              </a:rPr>
              <a:t> Iau, Mawrth y </a:t>
            </a:r>
            <a:r>
              <a:rPr lang="en-US" sz="4400" b="1" err="1">
                <a:solidFill>
                  <a:srgbClr val="002060"/>
                </a:solidFill>
              </a:rPr>
              <a:t>trydydd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ar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hugain</a:t>
            </a:r>
            <a:r>
              <a:rPr lang="en-US" sz="4400" b="1">
                <a:solidFill>
                  <a:srgbClr val="002060"/>
                </a:solidFill>
              </a:rPr>
              <a:t> 2023.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9158" y="261321"/>
            <a:ext cx="6159062" cy="36158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2308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401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1C46BF5-51B7-F276-BD93-0A988F44D2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308753"/>
              </p:ext>
            </p:extLst>
          </p:nvPr>
        </p:nvGraphicFramePr>
        <p:xfrm>
          <a:off x="784730" y="2310952"/>
          <a:ext cx="4565217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5217">
                  <a:extLst>
                    <a:ext uri="{9D8B030D-6E8A-4147-A177-3AD203B41FA5}">
                      <a16:colId xmlns:a16="http://schemas.microsoft.com/office/drawing/2014/main" val="2382883974"/>
                    </a:ext>
                  </a:extLst>
                </a:gridCol>
              </a:tblGrid>
              <a:tr h="942813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Dw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i'n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byw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mewn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fflat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Abertawe.</a:t>
                      </a:r>
                    </a:p>
                    <a:p>
                      <a:pPr lvl="0">
                        <a:buNone/>
                      </a:pPr>
                      <a:endParaRPr lang="en-GB" sz="28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944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Dw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i'n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hoffi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bwyta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cyri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a reis.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92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brown a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gwyrdd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gyda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fi.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73132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F2982E-8BBB-5F88-0DB9-9F53591B9A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082744"/>
              </p:ext>
            </p:extLst>
          </p:nvPr>
        </p:nvGraphicFramePr>
        <p:xfrm>
          <a:off x="6651355" y="2285999"/>
          <a:ext cx="4771864" cy="3698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71864">
                  <a:extLst>
                    <a:ext uri="{9D8B030D-6E8A-4147-A177-3AD203B41FA5}">
                      <a16:colId xmlns:a16="http://schemas.microsoft.com/office/drawing/2014/main" val="2382883974"/>
                    </a:ext>
                  </a:extLst>
                </a:gridCol>
              </a:tblGrid>
              <a:tr h="1381932">
                <a:tc>
                  <a:txBody>
                    <a:bodyPr/>
                    <a:lstStyle/>
                    <a:p>
                      <a:r>
                        <a:rPr lang="en-GB" sz="280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GB" sz="2800" err="1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'n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byw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mewn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fflat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GB" sz="2800">
                          <a:solidFill>
                            <a:srgbClr val="002060"/>
                          </a:solidFill>
                        </a:rPr>
                        <a:t> Abertawe.</a:t>
                      </a:r>
                    </a:p>
                    <a:p>
                      <a:pPr lvl="0">
                        <a:buNone/>
                      </a:pPr>
                      <a:endParaRPr lang="en-GB" sz="28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944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'n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hoffi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bwyta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cyri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a reis.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692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Mae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brown a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gwyrdd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002060"/>
                          </a:solidFill>
                        </a:rPr>
                        <a:t>gyda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800" b="1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GB" sz="2800" b="1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endParaRPr lang="en-GB" sz="2800" b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731324"/>
                  </a:ext>
                </a:extLst>
              </a:tr>
            </a:tbl>
          </a:graphicData>
        </a:graphic>
      </p:graphicFrame>
      <p:sp>
        <p:nvSpPr>
          <p:cNvPr id="7" name="Arrow: Right 6">
            <a:extLst>
              <a:ext uri="{FF2B5EF4-FFF2-40B4-BE49-F238E27FC236}">
                <a16:creationId xmlns:a16="http://schemas.microsoft.com/office/drawing/2014/main" id="{E1B251A7-7ACA-92CC-7D82-14805D243F98}"/>
              </a:ext>
            </a:extLst>
          </p:cNvPr>
          <p:cNvSpPr/>
          <p:nvPr/>
        </p:nvSpPr>
        <p:spPr>
          <a:xfrm>
            <a:off x="5566474" y="2789694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747FA58-9EBD-8E74-2451-26BC98880AA6}"/>
              </a:ext>
            </a:extLst>
          </p:cNvPr>
          <p:cNvSpPr/>
          <p:nvPr/>
        </p:nvSpPr>
        <p:spPr>
          <a:xfrm>
            <a:off x="5566473" y="3900405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9B8893C-533B-4F7B-7620-711774040587}"/>
              </a:ext>
            </a:extLst>
          </p:cNvPr>
          <p:cNvSpPr/>
          <p:nvPr/>
        </p:nvSpPr>
        <p:spPr>
          <a:xfrm>
            <a:off x="5566473" y="5062778"/>
            <a:ext cx="916983" cy="464949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0AC8E43B-F200-5440-6072-2905464D6407}"/>
              </a:ext>
            </a:extLst>
          </p:cNvPr>
          <p:cNvSpPr/>
          <p:nvPr/>
        </p:nvSpPr>
        <p:spPr>
          <a:xfrm>
            <a:off x="1808135" y="180813"/>
            <a:ext cx="2363491" cy="2118101"/>
          </a:xfrm>
          <a:prstGeom prst="star5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>
                <a:solidFill>
                  <a:srgbClr val="002060"/>
                </a:solidFill>
                <a:cs typeface="Calibri"/>
              </a:rPr>
              <a:t>fi</a:t>
            </a: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C2FDDD46-3BF4-0A8F-FD29-B1BE4D2087D3}"/>
              </a:ext>
            </a:extLst>
          </p:cNvPr>
          <p:cNvSpPr/>
          <p:nvPr/>
        </p:nvSpPr>
        <p:spPr>
          <a:xfrm>
            <a:off x="7891219" y="180812"/>
            <a:ext cx="2363491" cy="2118101"/>
          </a:xfrm>
          <a:prstGeom prst="star5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5400" b="1" err="1">
                <a:solidFill>
                  <a:srgbClr val="002060"/>
                </a:solidFill>
                <a:cs typeface="Calibri"/>
              </a:rPr>
              <a:t>fe</a:t>
            </a:r>
          </a:p>
        </p:txBody>
      </p:sp>
    </p:spTree>
    <p:extLst>
      <p:ext uri="{BB962C8B-B14F-4D97-AF65-F5344CB8AC3E}">
        <p14:creationId xmlns:p14="http://schemas.microsoft.com/office/powerpoint/2010/main" val="3904454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147221"/>
              </p:ext>
            </p:extLst>
          </p:nvPr>
        </p:nvGraphicFramePr>
        <p:xfrm>
          <a:off x="673738" y="1071654"/>
          <a:ext cx="7146069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481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441256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Tomos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John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31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Mawrth 3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fflat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Caerfyrddin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nofio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coginio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cyri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a reis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lasagne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mwynhau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i'r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sinema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bore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byr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 a dad</a:t>
                      </a:r>
                      <a:endParaRPr lang="en-GB" sz="1800" b="0" i="0" u="none" strike="noStrike" noProof="0" err="1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dim un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un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cath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Fflwff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pic>
        <p:nvPicPr>
          <p:cNvPr id="3" name="Picture 5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DC6B6F9F-57D3-1E73-D490-16D2EF437A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8977" y="1523768"/>
            <a:ext cx="2743200" cy="381046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9462DF0E-C650-445B-45FC-C09E4CA6654A}"/>
              </a:ext>
            </a:extLst>
          </p:cNvPr>
          <p:cNvSpPr txBox="1"/>
          <p:nvPr/>
        </p:nvSpPr>
        <p:spPr>
          <a:xfrm>
            <a:off x="3783281" y="107856"/>
            <a:ext cx="46272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Dyma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Tomos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John!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5190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5589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65796" y="185189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463835" y="420755"/>
            <a:ext cx="4361124" cy="22467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</a:rPr>
              <a:t>Greet the class.</a:t>
            </a:r>
            <a:endParaRPr lang="en-GB" sz="2000" i="1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</a:rPr>
              <a:t>How are you</a:t>
            </a:r>
            <a:r>
              <a:rPr lang="en-GB" sz="2000" i="1">
                <a:solidFill>
                  <a:srgbClr val="002060"/>
                </a:solidFill>
                <a:effectLst/>
              </a:rPr>
              <a:t>?</a:t>
            </a:r>
            <a:endParaRPr lang="en-GB" sz="200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  <a:cs typeface="Calibri"/>
              </a:rPr>
              <a:t>The weather</a:t>
            </a:r>
          </a:p>
          <a:p>
            <a:pPr marL="342900" indent="-342900">
              <a:buAutoNum type="arabicPeriod"/>
            </a:pPr>
            <a:r>
              <a:rPr lang="en-GB" sz="2000" i="1">
                <a:solidFill>
                  <a:srgbClr val="002060"/>
                </a:solidFill>
                <a:cs typeface="Calibri"/>
              </a:rPr>
              <a:t>Ask a question about </a:t>
            </a:r>
            <a:r>
              <a:rPr lang="en-GB" sz="2000" i="1" err="1">
                <a:solidFill>
                  <a:srgbClr val="002060"/>
                </a:solidFill>
                <a:cs typeface="Calibri"/>
              </a:rPr>
              <a:t>Tomos</a:t>
            </a:r>
            <a:r>
              <a:rPr lang="en-GB" sz="2000" i="1">
                <a:solidFill>
                  <a:srgbClr val="002060"/>
                </a:solidFill>
                <a:cs typeface="Calibri"/>
              </a:rPr>
              <a:t> John.</a:t>
            </a:r>
          </a:p>
          <a:p>
            <a:pPr marL="342900" indent="-342900">
              <a:buAutoNum type="arabicPeriod"/>
            </a:pPr>
            <a:endParaRPr lang="en-GB" sz="20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495041"/>
              </p:ext>
            </p:extLst>
          </p:nvPr>
        </p:nvGraphicFramePr>
        <p:xfrm>
          <a:off x="4619869" y="2966270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5067948"/>
              </p:ext>
            </p:extLst>
          </p:nvPr>
        </p:nvGraphicFramePr>
        <p:xfrm>
          <a:off x="8285342" y="2938204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Lucy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4529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63323" y="5112375"/>
            <a:ext cx="595732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hi</a:t>
            </a:r>
          </a:p>
        </p:txBody>
      </p:sp>
    </p:spTree>
    <p:extLst>
      <p:ext uri="{BB962C8B-B14F-4D97-AF65-F5344CB8AC3E}">
        <p14:creationId xmlns:p14="http://schemas.microsoft.com/office/powerpoint/2010/main" val="3900380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BB83ECF7-8590-9A86-ABC1-63C8ABAC6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502" y="1003588"/>
            <a:ext cx="4615912" cy="4644181"/>
          </a:xfrm>
          <a:prstGeom prst="rect">
            <a:avLst/>
          </a:prstGeom>
        </p:spPr>
      </p:pic>
      <p:pic>
        <p:nvPicPr>
          <p:cNvPr id="4" name="Picture 4" descr="A picture containing indoor, white, toy, doll&#10;&#10;Description automatically generated">
            <a:extLst>
              <a:ext uri="{FF2B5EF4-FFF2-40B4-BE49-F238E27FC236}">
                <a16:creationId xmlns:a16="http://schemas.microsoft.com/office/drawing/2014/main" id="{DB968F96-84AD-86B6-D0E8-6D8A7A028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248" y="184688"/>
            <a:ext cx="3233979" cy="323397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0E59C88-3933-FFF8-4FC4-A094ADFAFE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72" y="494654"/>
            <a:ext cx="3453538" cy="34535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DACCEA-0883-21EB-62FF-FD394A69E9FD}"/>
              </a:ext>
            </a:extLst>
          </p:cNvPr>
          <p:cNvSpPr txBox="1"/>
          <p:nvPr/>
        </p:nvSpPr>
        <p:spPr>
          <a:xfrm>
            <a:off x="5204848" y="5643965"/>
            <a:ext cx="19424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fi 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(me)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9D4F04-D592-B74A-7B49-2041A9C06FD5}"/>
              </a:ext>
            </a:extLst>
          </p:cNvPr>
          <p:cNvSpPr txBox="1"/>
          <p:nvPr/>
        </p:nvSpPr>
        <p:spPr>
          <a:xfrm>
            <a:off x="1123626" y="3241727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err="1">
                <a:solidFill>
                  <a:srgbClr val="002060"/>
                </a:solidFill>
                <a:cs typeface="Calibri"/>
              </a:rPr>
              <a:t>fe</a:t>
            </a:r>
            <a:r>
              <a:rPr lang="en-GB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(him)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1C7CF3-E45B-1A3E-BD26-1CA43D19AC8D}"/>
              </a:ext>
            </a:extLst>
          </p:cNvPr>
          <p:cNvSpPr txBox="1"/>
          <p:nvPr/>
        </p:nvSpPr>
        <p:spPr>
          <a:xfrm>
            <a:off x="9027761" y="3448370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hi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A8D0EC-6532-C718-39AB-B1390C2B4E65}"/>
              </a:ext>
            </a:extLst>
          </p:cNvPr>
          <p:cNvSpPr txBox="1"/>
          <p:nvPr/>
        </p:nvSpPr>
        <p:spPr>
          <a:xfrm>
            <a:off x="4622773" y="4534"/>
            <a:ext cx="3103210" cy="15081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7200" b="1">
                <a:solidFill>
                  <a:srgbClr val="002060"/>
                </a:solidFill>
                <a:cs typeface="Calibri"/>
              </a:rPr>
              <a:t>?!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0637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012783"/>
              </p:ext>
            </p:extLst>
          </p:nvPr>
        </p:nvGraphicFramePr>
        <p:xfrm>
          <a:off x="335798" y="1808651"/>
          <a:ext cx="11546249" cy="417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2915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3900406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  <a:gridCol w="3822928">
                  <a:extLst>
                    <a:ext uri="{9D8B030D-6E8A-4147-A177-3AD203B41FA5}">
                      <a16:colId xmlns:a16="http://schemas.microsoft.com/office/drawing/2014/main" val="19883695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(me)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Fe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(him)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Hi </a:t>
                      </a:r>
                      <a:r>
                        <a:rPr lang="en-GB" sz="2800" b="0" i="1">
                          <a:solidFill>
                            <a:srgbClr val="002060"/>
                          </a:solidFill>
                          <a:effectLst/>
                        </a:rPr>
                        <a:t>(her)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wyt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dwyt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hi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…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F78BE3D6-2D91-4047-D36F-F767C661F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857" y="24057"/>
            <a:ext cx="1658319" cy="16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613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and answering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59111"/>
              </p:ext>
            </p:extLst>
          </p:nvPr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Ateb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ph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en-blwydd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oed?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hi'n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Dydy hi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8272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B3ED36-3607-C6F7-9CD3-45902110271C}"/>
              </a:ext>
            </a:extLst>
          </p:cNvPr>
          <p:cNvSpPr txBox="1"/>
          <p:nvPr/>
        </p:nvSpPr>
        <p:spPr>
          <a:xfrm>
            <a:off x="4144908" y="69110"/>
            <a:ext cx="403310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hi?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E07B41-EF07-2474-BA3F-011531E38401}"/>
              </a:ext>
            </a:extLst>
          </p:cNvPr>
          <p:cNvSpPr txBox="1"/>
          <p:nvPr/>
        </p:nvSpPr>
        <p:spPr>
          <a:xfrm>
            <a:off x="4441959" y="5403110"/>
            <a:ext cx="330985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… 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hi.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8A3B0352-88EC-84D5-99F3-ED2ED994A7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6323" y="1259105"/>
            <a:ext cx="3014420" cy="2202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8">
            <a:extLst>
              <a:ext uri="{FF2B5EF4-FFF2-40B4-BE49-F238E27FC236}">
                <a16:creationId xmlns:a16="http://schemas.microsoft.com/office/drawing/2014/main" id="{D743D575-AC2B-DABF-F75B-4983DC90CD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24434" y="1259450"/>
            <a:ext cx="3027336" cy="21822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E618302C-92CA-0E4B-70F0-0EECA673E7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40231" y="3769317"/>
            <a:ext cx="3130658" cy="22123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21">
            <a:extLst>
              <a:ext uri="{FF2B5EF4-FFF2-40B4-BE49-F238E27FC236}">
                <a16:creationId xmlns:a16="http://schemas.microsoft.com/office/drawing/2014/main" id="{556D000F-DAEA-2428-25E1-211FF6544E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220534" y="3770380"/>
            <a:ext cx="3014420" cy="2137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" name="Picture 24" descr="A picture containing clipart&#10;&#10;Description automatically generated">
            <a:extLst>
              <a:ext uri="{FF2B5EF4-FFF2-40B4-BE49-F238E27FC236}">
                <a16:creationId xmlns:a16="http://schemas.microsoft.com/office/drawing/2014/main" id="{7F84FA7B-497E-820A-FAEA-42BDDA0FF498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8171" r="-2335" b="-690"/>
          <a:stretch/>
        </p:blipFill>
        <p:spPr>
          <a:xfrm>
            <a:off x="4388603" y="2340030"/>
            <a:ext cx="3557315" cy="2166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032191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894633" y="2202105"/>
            <a:ext cx="9290898" cy="43703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  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24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24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24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2400" err="1">
                <a:solidFill>
                  <a:srgbClr val="00B0F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24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   </a:t>
            </a:r>
            <a:r>
              <a:rPr lang="en-GB" sz="240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24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 </a:t>
            </a:r>
            <a:endParaRPr lang="en-GB" sz="2400">
              <a:cs typeface="Cavolini"/>
            </a:endParaRPr>
          </a:p>
          <a:p>
            <a:pPr>
              <a:buClrTx/>
              <a:buNone/>
            </a:pP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  Mae 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e'n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2400" err="1">
                <a:solidFill>
                  <a:srgbClr val="00B0F0"/>
                </a:solidFill>
                <a:latin typeface="+mn-lt"/>
                <a:cs typeface="Cavolini"/>
              </a:rPr>
              <a:t>yng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Nghastell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 Nedd </a:t>
            </a:r>
            <a:endParaRPr lang="en-GB" sz="2400"/>
          </a:p>
          <a:p>
            <a:pPr>
              <a:buClrTx/>
              <a:buNone/>
            </a:pPr>
            <a:r>
              <a:rPr lang="en-GB" sz="2400">
                <a:solidFill>
                  <a:srgbClr val="00B050"/>
                </a:solidFill>
                <a:latin typeface="+mn-lt"/>
                <a:cs typeface="Cavolini"/>
              </a:rPr>
              <a:t>   </a:t>
            </a:r>
            <a:r>
              <a:rPr lang="en-GB" sz="240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2400" err="1">
                <a:solidFill>
                  <a:srgbClr val="002060"/>
                </a:solidFill>
                <a:latin typeface="+mn-lt"/>
                <a:cs typeface="Cavolini"/>
              </a:rPr>
              <a:t>byngalo</a:t>
            </a:r>
            <a:r>
              <a:rPr lang="en-GB" sz="240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2400"/>
          </a:p>
          <a:p>
            <a:pPr>
              <a:buClrTx/>
              <a:buNone/>
            </a:pPr>
            <a:endParaRPr lang="en-GB" sz="280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2800">
                <a:solidFill>
                  <a:srgbClr val="002060"/>
                </a:solidFill>
                <a:latin typeface="+mn-lt"/>
                <a:cs typeface="Cavolini"/>
              </a:rPr>
              <a:t>   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Mae </a:t>
            </a:r>
            <a:r>
              <a:rPr lang="en-GB" sz="3600" b="1" err="1">
                <a:solidFill>
                  <a:srgbClr val="FF0000"/>
                </a:solidFill>
                <a:latin typeface="+mn-lt"/>
                <a:cs typeface="Cavolini"/>
              </a:rPr>
              <a:t>hi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'n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F0"/>
                </a:solidFill>
                <a:latin typeface="+mn-lt"/>
                <a:cs typeface="Cavolini"/>
              </a:rPr>
              <a:t>ym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Mhen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-y-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bont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.</a:t>
            </a:r>
            <a:endParaRPr lang="en-GB" sz="360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  Mae Siân 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B0F0"/>
                </a:solidFill>
                <a:latin typeface="+mn-lt"/>
                <a:cs typeface="Cavolini"/>
              </a:rPr>
              <a:t>yn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Llanelli </a:t>
            </a:r>
            <a:r>
              <a:rPr lang="en-GB" sz="3600" b="1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36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3600" b="1" err="1">
                <a:solidFill>
                  <a:srgbClr val="002060"/>
                </a:solidFill>
                <a:latin typeface="+mn-lt"/>
                <a:cs typeface="Cavolini"/>
              </a:rPr>
              <a:t>t</a:t>
            </a:r>
            <a:r>
              <a:rPr lang="en-GB" sz="3600" b="1" err="1">
                <a:solidFill>
                  <a:srgbClr val="002060"/>
                </a:solidFill>
                <a:latin typeface="Calibri"/>
                <a:cs typeface="Cavolini"/>
              </a:rPr>
              <a:t>ŷ</a:t>
            </a:r>
            <a:r>
              <a:rPr lang="en-GB" sz="3600" b="1">
                <a:solidFill>
                  <a:srgbClr val="002060"/>
                </a:solidFill>
                <a:latin typeface="Calibri"/>
                <a:cs typeface="Cavolini"/>
              </a:rPr>
              <a:t> teras.</a:t>
            </a:r>
            <a:endParaRPr lang="en-GB" sz="3600" b="1">
              <a:latin typeface="Calibri"/>
              <a:cs typeface="Cavolini"/>
            </a:endParaRPr>
          </a:p>
          <a:p>
            <a:pPr>
              <a:buClrTx/>
              <a:buNone/>
            </a:pPr>
            <a:endParaRPr lang="en-GB" altLang="en-US" sz="2800" b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551032" y="49716"/>
            <a:ext cx="538160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000" b="1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rwyt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ti'n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  <a:r>
              <a:rPr lang="en-US" sz="4000" b="1" err="1">
                <a:solidFill>
                  <a:srgbClr val="002060"/>
                </a:solidFill>
              </a:rPr>
              <a:t>byw</a:t>
            </a:r>
            <a:r>
              <a:rPr lang="en-US" sz="4000" b="1">
                <a:solidFill>
                  <a:srgbClr val="002060"/>
                </a:solidFill>
              </a:rPr>
              <a:t>?</a:t>
            </a:r>
            <a:endParaRPr lang="en-US" sz="4000" i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4000" b="1">
                <a:solidFill>
                  <a:srgbClr val="002060"/>
                </a:solidFill>
              </a:rPr>
              <a:t>Ble </a:t>
            </a:r>
            <a:r>
              <a:rPr lang="en-US" sz="4000" b="1" err="1">
                <a:solidFill>
                  <a:srgbClr val="002060"/>
                </a:solidFill>
              </a:rPr>
              <a:t>mae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e’n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byw</a:t>
            </a:r>
            <a:r>
              <a:rPr lang="en-US" sz="4000" b="1">
                <a:solidFill>
                  <a:srgbClr val="002060"/>
                </a:solidFill>
              </a:rPr>
              <a:t>?</a:t>
            </a:r>
          </a:p>
          <a:p>
            <a:r>
              <a:rPr lang="en-US" sz="4000" b="1">
                <a:solidFill>
                  <a:srgbClr val="002060"/>
                </a:solidFill>
                <a:cs typeface="Calibri"/>
              </a:rPr>
              <a:t>Ble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FF0000"/>
                </a:solidFill>
                <a:cs typeface="Calibri"/>
              </a:rPr>
              <a:t>hi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297605" y="910603"/>
            <a:ext cx="5719315" cy="3131891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u="sng">
                <a:solidFill>
                  <a:srgbClr val="002060"/>
                </a:solidFill>
              </a:rPr>
              <a:t>RHEOL:</a:t>
            </a:r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</a:rPr>
              <a:t>yn</a:t>
            </a:r>
            <a:r>
              <a:rPr lang="en-US" sz="2000" b="1">
                <a:solidFill>
                  <a:srgbClr val="002060"/>
                </a:solidFill>
              </a:rPr>
              <a:t>  </a:t>
            </a:r>
            <a:r>
              <a:rPr lang="en-US" sz="2000">
                <a:solidFill>
                  <a:srgbClr val="002060"/>
                </a:solidFill>
              </a:rPr>
              <a:t>=  </a:t>
            </a:r>
            <a:r>
              <a:rPr lang="en-US" sz="2000" err="1">
                <a:solidFill>
                  <a:srgbClr val="002060"/>
                </a:solidFill>
              </a:rPr>
              <a:t>lle</a:t>
            </a:r>
            <a:r>
              <a:rPr lang="en-US" sz="200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penodol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(definite place)</a:t>
            </a:r>
          </a:p>
          <a:p>
            <a:pPr algn="ctr"/>
            <a:endParaRPr lang="en-US" sz="20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000" b="1">
                <a:solidFill>
                  <a:srgbClr val="002060"/>
                </a:solidFill>
                <a:cs typeface="Calibri"/>
              </a:rPr>
              <a:t>  </a:t>
            </a:r>
            <a:r>
              <a:rPr lang="en-US" sz="200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00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418024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264235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 (hi)?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are </a:t>
            </a:r>
            <a:r>
              <a:rPr lang="en-US" sz="2800" i="1">
                <a:solidFill>
                  <a:srgbClr val="FF0000"/>
                </a:solidFill>
              </a:rPr>
              <a:t>her</a:t>
            </a:r>
            <a:r>
              <a:rPr lang="en-US" sz="2800" i="1">
                <a:solidFill>
                  <a:srgbClr val="002060"/>
                </a:solidFill>
              </a:rPr>
              <a:t> hobbies?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Her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hobbies are...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8DB05687-5011-CF96-8160-C27877538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5" y="1798186"/>
            <a:ext cx="4176793" cy="335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287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(hi)?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FF0000"/>
                </a:solidFill>
                <a:ea typeface="Calibri"/>
                <a:cs typeface="Calibri"/>
              </a:rPr>
              <a:t>Ei 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hobïau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...</a:t>
            </a: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284" y="473203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8" y="3367814"/>
            <a:ext cx="2006063" cy="2524610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720000">
            <a:off x="1495586" y="126337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066" y="1121771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83" y="3566206"/>
            <a:ext cx="2743200" cy="16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575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734710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like doing?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...</a:t>
            </a:r>
            <a:endParaRPr lang="en-US"/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She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likes 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85CEDA1A-D748-D234-7767-1EFAF88D9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25" y="1798186"/>
            <a:ext cx="4176793" cy="335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8282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...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284" y="473203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8" y="3367814"/>
            <a:ext cx="2006063" cy="2524610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720000">
            <a:off x="1495586" y="126337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1066" y="1121771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83" y="3566206"/>
            <a:ext cx="2743200" cy="16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8927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954384" y="299578"/>
            <a:ext cx="6284000" cy="2400657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'n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like?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01800" y="3660576"/>
            <a:ext cx="4897882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 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hi</a:t>
            </a:r>
            <a:r>
              <a:rPr lang="en-US" sz="2800" b="1" err="1">
                <a:solidFill>
                  <a:srgbClr val="002060"/>
                </a:solidFill>
              </a:rPr>
              <a:t>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 ...</a:t>
            </a:r>
            <a:endParaRPr lang="en-US" sz="28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558412" y="3666745"/>
            <a:ext cx="4910797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>
                <a:solidFill>
                  <a:srgbClr val="FF0000"/>
                </a:solidFill>
              </a:rPr>
              <a:t>hi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...</a:t>
            </a:r>
            <a:endParaRPr lang="en-US" sz="2800" b="1">
              <a:solidFill>
                <a:srgbClr val="0070C0"/>
              </a:solidFill>
              <a:ea typeface="Calibri"/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C099D7D-80C1-BDBC-B453-AA6E4B3DC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8875" y="529312"/>
            <a:ext cx="2484895" cy="195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48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494846" y="56539"/>
            <a:ext cx="9208782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hi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 ...?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10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2B013839-C68E-C812-95BE-A3C54A58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4061" y="1565711"/>
            <a:ext cx="4176793" cy="3352036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37BC851-935B-E155-C674-3B8BD11D3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8641" y="4951593"/>
            <a:ext cx="1292334" cy="1451030"/>
          </a:xfrm>
          <a:prstGeom prst="rect">
            <a:avLst/>
          </a:prstGeom>
        </p:spPr>
      </p:pic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83A919A-D63E-D373-CA03-641E392CE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344" y="3613205"/>
            <a:ext cx="2251452" cy="2808745"/>
          </a:xfrm>
          <a:prstGeom prst="rect">
            <a:avLst/>
          </a:prstGeom>
        </p:spPr>
      </p:pic>
      <p:pic>
        <p:nvPicPr>
          <p:cNvPr id="13" name="Picture 13" descr="Icon&#10;&#10;Description automatically generated">
            <a:extLst>
              <a:ext uri="{FF2B5EF4-FFF2-40B4-BE49-F238E27FC236}">
                <a16:creationId xmlns:a16="http://schemas.microsoft.com/office/drawing/2014/main" id="{B610CA66-01B6-4B67-60BC-F394A07A78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880000">
            <a:off x="1276027" y="1237540"/>
            <a:ext cx="2304082" cy="1967769"/>
          </a:xfrm>
          <a:prstGeom prst="rect">
            <a:avLst/>
          </a:prstGeom>
        </p:spPr>
      </p:pic>
      <p:pic>
        <p:nvPicPr>
          <p:cNvPr id="14" name="Picture 14" descr="A picture containing text, monitor, electronics, display&#10;&#10;Description automatically generated">
            <a:extLst>
              <a:ext uri="{FF2B5EF4-FFF2-40B4-BE49-F238E27FC236}">
                <a16:creationId xmlns:a16="http://schemas.microsoft.com/office/drawing/2014/main" id="{52EDD997-563F-7A8C-C3B5-CAF60180D8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6896" y="837635"/>
            <a:ext cx="2655699" cy="2250967"/>
          </a:xfrm>
          <a:prstGeom prst="rect">
            <a:avLst/>
          </a:prstGeom>
        </p:spPr>
      </p:pic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87B7B47D-35F6-F6D9-D794-C27892387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6942" y="3385392"/>
            <a:ext cx="2614048" cy="153372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5CA3B46-35A9-F0B0-FDB3-58393022B56E}"/>
              </a:ext>
            </a:extLst>
          </p:cNvPr>
          <p:cNvSpPr txBox="1"/>
          <p:nvPr/>
        </p:nvSpPr>
        <p:spPr>
          <a:xfrm>
            <a:off x="3497450" y="5667214"/>
            <a:ext cx="5210013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 err="1">
                <a:solidFill>
                  <a:srgbClr val="002060"/>
                </a:solidFill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, 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 b="1" err="1">
                <a:solidFill>
                  <a:srgbClr val="FF0000"/>
                </a:solidFill>
                <a:cs typeface="Segoe UI"/>
              </a:rPr>
              <a:t>hi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’n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>
                <a:cs typeface="Segoe UI"/>
              </a:rPr>
              <a:t>​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 ...</a:t>
            </a:r>
            <a:endParaRPr lang="en-US" sz="2400" b="1">
              <a:solidFill>
                <a:srgbClr val="002060"/>
              </a:solidFill>
              <a:ea typeface="Calibri"/>
              <a:cs typeface="Segoe UI"/>
            </a:endParaRPr>
          </a:p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ddim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1721256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956705" y="5619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660000">
            <a:off x="1762860" y="343968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412412"/>
              </p:ext>
            </p:extLst>
          </p:nvPr>
        </p:nvGraphicFramePr>
        <p:xfrm>
          <a:off x="5529873" y="1200806"/>
          <a:ext cx="6513250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20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325047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36505F3-F621-8435-955C-2087BEE16B3A}"/>
              </a:ext>
            </a:extLst>
          </p:cNvPr>
          <p:cNvSpPr txBox="1"/>
          <p:nvPr/>
        </p:nvSpPr>
        <p:spPr>
          <a:xfrm>
            <a:off x="2864603" y="1224366"/>
            <a:ext cx="262696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mae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FF0000"/>
                </a:solidFill>
                <a:ea typeface="Calibri"/>
                <a:cs typeface="Calibri"/>
              </a:rPr>
              <a:t>hi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’n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endParaRPr lang="en-US"/>
          </a:p>
          <a:p>
            <a:r>
              <a:rPr lang="en-US" sz="3200">
                <a:ea typeface="Calibri"/>
                <a:cs typeface="Calibri"/>
              </a:rPr>
              <a:t>​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  <p:pic>
        <p:nvPicPr>
          <p:cNvPr id="4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366F3B6A-D99B-8610-1B20-87B15DD8B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58" y="895580"/>
            <a:ext cx="2626963" cy="2099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72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FF0000"/>
                </a:solidFill>
              </a:rPr>
              <a:t>hi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720000">
            <a:off x="1788690" y="3452597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7169039"/>
              </p:ext>
            </p:extLst>
          </p:nvPr>
        </p:nvGraphicFramePr>
        <p:xfrm>
          <a:off x="5605220" y="2479728"/>
          <a:ext cx="6313412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55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90885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hi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0A41FD-3C9C-405A-333B-F82A08D17783}"/>
              </a:ext>
            </a:extLst>
          </p:cNvPr>
          <p:cNvSpPr txBox="1"/>
          <p:nvPr/>
        </p:nvSpPr>
        <p:spPr>
          <a:xfrm>
            <a:off x="3213315" y="1418095"/>
            <a:ext cx="588160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Nac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>
                <a:solidFill>
                  <a:srgbClr val="FF0000"/>
                </a:solidFill>
                <a:ea typeface="Calibri"/>
                <a:cs typeface="Calibri"/>
              </a:rPr>
              <a:t>hi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ddim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  <p:pic>
        <p:nvPicPr>
          <p:cNvPr id="2" name="Picture 2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73F1F76A-2B25-115E-E397-79B26B173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451" y="991573"/>
            <a:ext cx="2562387" cy="2033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25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6129890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360000">
            <a:off x="2203643" y="708620"/>
            <a:ext cx="431557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enw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21300000">
            <a:off x="4991900" y="5795967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5014F-D9E5-9033-D906-18B0F45D7447}"/>
              </a:ext>
            </a:extLst>
          </p:cNvPr>
          <p:cNvSpPr txBox="1"/>
          <p:nvPr/>
        </p:nvSpPr>
        <p:spPr>
          <a:xfrm rot="21360000">
            <a:off x="731645" y="1876223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Faint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 h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oed?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1260000">
            <a:off x="6866631" y="1546572"/>
            <a:ext cx="466277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hi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7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4C0ABAD7-4F50-35FE-C452-829A45DA68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3860" y="366054"/>
            <a:ext cx="1774557" cy="1414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9986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99982" y="504565"/>
            <a:ext cx="6142805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37772821-1232-85A5-864D-8E2E214816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34" r="15578" b="-758"/>
          <a:stretch/>
        </p:blipFill>
        <p:spPr>
          <a:xfrm>
            <a:off x="854996" y="776530"/>
            <a:ext cx="2111374" cy="199870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46</a:t>
            </a:r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320E915-FE6A-0814-5CCA-7BD52EE91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1383" y="702186"/>
            <a:ext cx="2136184" cy="206982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9698763-EB48-F0B7-7A8E-1F40BE993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60000">
            <a:off x="2245880" y="3041234"/>
            <a:ext cx="1103448" cy="214425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12" descr="A picture containing toy&#10;&#10;Description automatically generated">
            <a:extLst>
              <a:ext uri="{FF2B5EF4-FFF2-40B4-BE49-F238E27FC236}">
                <a16:creationId xmlns:a16="http://schemas.microsoft.com/office/drawing/2014/main" id="{45354E77-7E99-1336-C5EC-361FB631B2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300000">
            <a:off x="2965416" y="4499381"/>
            <a:ext cx="1349806" cy="180587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E90DB2D-F723-4AF0-49D5-55368AA7E6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1140000">
            <a:off x="794010" y="4061408"/>
            <a:ext cx="1371601" cy="196860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plate, table, sliced, vegetable&#10;&#10;Description automatically generated">
            <a:extLst>
              <a:ext uri="{FF2B5EF4-FFF2-40B4-BE49-F238E27FC236}">
                <a16:creationId xmlns:a16="http://schemas.microsoft.com/office/drawing/2014/main" id="{B44827DA-6BCF-DEC5-8972-F382DBDCE7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7620" y="4700773"/>
            <a:ext cx="1800388" cy="127936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5" descr="A picture containing diagram&#10;&#10;Description automatically generated">
            <a:extLst>
              <a:ext uri="{FF2B5EF4-FFF2-40B4-BE49-F238E27FC236}">
                <a16:creationId xmlns:a16="http://schemas.microsoft.com/office/drawing/2014/main" id="{48B1E081-01C6-AA69-30FE-C8154ECCD97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1020000">
            <a:off x="4363054" y="3687102"/>
            <a:ext cx="1903709" cy="150802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910167AC-B4B3-8263-A509-2912820EA8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080000">
            <a:off x="5952936" y="3031911"/>
            <a:ext cx="1322523" cy="111323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7" name="Picture 17" descr="A picture containing clock, person&#10;&#10;Description automatically generated">
            <a:extLst>
              <a:ext uri="{FF2B5EF4-FFF2-40B4-BE49-F238E27FC236}">
                <a16:creationId xmlns:a16="http://schemas.microsoft.com/office/drawing/2014/main" id="{FEDF927E-F462-1FCE-D49C-98D33ABF2F6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200000">
            <a:off x="9702119" y="3825334"/>
            <a:ext cx="1735811" cy="19921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8" name="Picture 18" descr="Icon&#10;&#10;Description automatically generated">
            <a:extLst>
              <a:ext uri="{FF2B5EF4-FFF2-40B4-BE49-F238E27FC236}">
                <a16:creationId xmlns:a16="http://schemas.microsoft.com/office/drawing/2014/main" id="{76963FDD-8A8E-0EF2-196B-519A9FF1E38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780000">
            <a:off x="8271885" y="4603159"/>
            <a:ext cx="1410831" cy="134205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099632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74151" y="569141"/>
            <a:ext cx="6091144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hi!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4E441C-07FA-D8D2-2DC7-C804BC237CBB}"/>
              </a:ext>
            </a:extLst>
          </p:cNvPr>
          <p:cNvSpPr/>
          <p:nvPr/>
        </p:nvSpPr>
        <p:spPr>
          <a:xfrm>
            <a:off x="762000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44BAE1-C7A9-1286-0664-6362E280413F}"/>
              </a:ext>
            </a:extLst>
          </p:cNvPr>
          <p:cNvSpPr/>
          <p:nvPr/>
        </p:nvSpPr>
        <p:spPr>
          <a:xfrm>
            <a:off x="9490363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0E77E3-9B36-E352-09FE-92F878F410F3}"/>
              </a:ext>
            </a:extLst>
          </p:cNvPr>
          <p:cNvSpPr/>
          <p:nvPr/>
        </p:nvSpPr>
        <p:spPr>
          <a:xfrm rot="1080000">
            <a:off x="628773" y="4135004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5279BA-2C2D-CFD3-6C04-9F4509D7B698}"/>
              </a:ext>
            </a:extLst>
          </p:cNvPr>
          <p:cNvSpPr/>
          <p:nvPr/>
        </p:nvSpPr>
        <p:spPr>
          <a:xfrm rot="-780000">
            <a:off x="2416010" y="3483841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C840ED-DB44-B2D7-E169-4CAD11F30637}"/>
              </a:ext>
            </a:extLst>
          </p:cNvPr>
          <p:cNvSpPr/>
          <p:nvPr/>
        </p:nvSpPr>
        <p:spPr>
          <a:xfrm rot="5400000">
            <a:off x="2028081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9D4853-A12A-D43B-9FD6-BFC6D228A9E2}"/>
              </a:ext>
            </a:extLst>
          </p:cNvPr>
          <p:cNvSpPr/>
          <p:nvPr/>
        </p:nvSpPr>
        <p:spPr>
          <a:xfrm rot="1080000">
            <a:off x="4494191" y="3206749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AED4E9-0CA1-6F11-B1E9-FF30C3AA2E38}"/>
              </a:ext>
            </a:extLst>
          </p:cNvPr>
          <p:cNvSpPr/>
          <p:nvPr/>
        </p:nvSpPr>
        <p:spPr>
          <a:xfrm rot="3900000">
            <a:off x="4812845" y="463376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401C5-E444-9796-D1DD-FFAEEACE1419}"/>
              </a:ext>
            </a:extLst>
          </p:cNvPr>
          <p:cNvSpPr/>
          <p:nvPr/>
        </p:nvSpPr>
        <p:spPr>
          <a:xfrm rot="19980000">
            <a:off x="6142882" y="3026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DBAA8E-F74D-663E-DB46-F7D7E585CCA2}"/>
              </a:ext>
            </a:extLst>
          </p:cNvPr>
          <p:cNvSpPr/>
          <p:nvPr/>
        </p:nvSpPr>
        <p:spPr>
          <a:xfrm rot="6300000">
            <a:off x="6530809" y="463376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B00B67-4119-9C0A-79A2-A3B930C04F25}"/>
              </a:ext>
            </a:extLst>
          </p:cNvPr>
          <p:cNvSpPr/>
          <p:nvPr/>
        </p:nvSpPr>
        <p:spPr>
          <a:xfrm rot="1080000">
            <a:off x="8636700" y="374707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9C258B-3BC2-F591-D39B-71ED84187855}"/>
              </a:ext>
            </a:extLst>
          </p:cNvPr>
          <p:cNvSpPr/>
          <p:nvPr/>
        </p:nvSpPr>
        <p:spPr>
          <a:xfrm rot="-1500000">
            <a:off x="10132991" y="3788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91AE59-0DED-04AD-9F13-0A1D71F933C5}"/>
              </a:ext>
            </a:extLst>
          </p:cNvPr>
          <p:cNvSpPr/>
          <p:nvPr/>
        </p:nvSpPr>
        <p:spPr>
          <a:xfrm rot="5400000">
            <a:off x="9606519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9595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727320" y="198607"/>
            <a:ext cx="8756749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Oes … </a:t>
            </a:r>
            <a:r>
              <a:rPr lang="en-US" sz="6000" b="1" err="1">
                <a:solidFill>
                  <a:srgbClr val="002060"/>
                </a:solidFill>
              </a:rPr>
              <a:t>gyda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>
                <a:solidFill>
                  <a:srgbClr val="FF0000"/>
                </a:solidFill>
              </a:rPr>
              <a:t>hi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Does </a:t>
            </a:r>
            <a:r>
              <a:rPr lang="en-US" sz="2800" i="1">
                <a:solidFill>
                  <a:srgbClr val="FF0000"/>
                </a:solidFill>
              </a:rPr>
              <a:t>she</a:t>
            </a:r>
            <a:r>
              <a:rPr lang="en-US" sz="2800" i="1">
                <a:solidFill>
                  <a:srgbClr val="002060"/>
                </a:solidFill>
              </a:rPr>
              <a:t> have?  </a:t>
            </a:r>
            <a:r>
              <a:rPr lang="en-US" sz="5400" i="1">
                <a:solidFill>
                  <a:srgbClr val="002060"/>
                </a:solidFill>
              </a:rPr>
              <a:t>      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598300-5C20-F18F-DD5A-F6C0E10811A6}"/>
              </a:ext>
            </a:extLst>
          </p:cNvPr>
          <p:cNvSpPr txBox="1"/>
          <p:nvPr/>
        </p:nvSpPr>
        <p:spPr>
          <a:xfrm>
            <a:off x="591518" y="5680129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Oes,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5C2748-8321-14F9-64D2-613A24514EAA}"/>
              </a:ext>
            </a:extLst>
          </p:cNvPr>
          <p:cNvSpPr txBox="1"/>
          <p:nvPr/>
        </p:nvSpPr>
        <p:spPr>
          <a:xfrm>
            <a:off x="7643246" y="5680128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oes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does dim 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hi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  <p:pic>
        <p:nvPicPr>
          <p:cNvPr id="3" name="Picture 10" descr="A picture containing outdoor object&#10;&#10;Description automatically generated">
            <a:extLst>
              <a:ext uri="{FF2B5EF4-FFF2-40B4-BE49-F238E27FC236}">
                <a16:creationId xmlns:a16="http://schemas.microsoft.com/office/drawing/2014/main" id="{652DC24A-20A9-36E2-7C88-2F98B61682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4468" y="2314796"/>
            <a:ext cx="3995979" cy="320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51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1024"/>
            <a:ext cx="4849090" cy="769441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Oes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>
                <a:solidFill>
                  <a:srgbClr val="002060"/>
                </a:solidFill>
              </a:rPr>
              <a:t>…..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fe</a:t>
            </a:r>
            <a:r>
              <a:rPr lang="en-US" sz="4400" b="1">
                <a:solidFill>
                  <a:srgbClr val="FF0000"/>
                </a:solidFill>
              </a:rPr>
              <a:t>/hi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439214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 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597302" y="716964"/>
            <a:ext cx="4390222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26240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236" y="291808"/>
            <a:ext cx="8617526" cy="62784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012542-1867-B4C0-807A-E6065E93DEB4}"/>
              </a:ext>
            </a:extLst>
          </p:cNvPr>
          <p:cNvSpPr txBox="1"/>
          <p:nvPr/>
        </p:nvSpPr>
        <p:spPr>
          <a:xfrm rot="1320000">
            <a:off x="10616359" y="724297"/>
            <a:ext cx="1182804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het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(hat)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DCFD7E-D591-B664-79F8-577900061257}"/>
              </a:ext>
            </a:extLst>
          </p:cNvPr>
          <p:cNvSpPr txBox="1"/>
          <p:nvPr/>
        </p:nvSpPr>
        <p:spPr>
          <a:xfrm rot="660000">
            <a:off x="10492821" y="5562716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sbectol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(glasses)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23EB09-E97A-5600-7151-0E3E25B4657D}"/>
              </a:ext>
            </a:extLst>
          </p:cNvPr>
          <p:cNvSpPr txBox="1"/>
          <p:nvPr/>
        </p:nvSpPr>
        <p:spPr>
          <a:xfrm rot="21000000">
            <a:off x="10482723" y="1906760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mwstas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(moustache)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2A5F7A-054E-9B20-E8DB-75526C5F0381}"/>
              </a:ext>
            </a:extLst>
          </p:cNvPr>
          <p:cNvSpPr txBox="1"/>
          <p:nvPr/>
        </p:nvSpPr>
        <p:spPr>
          <a:xfrm rot="660000">
            <a:off x="10487889" y="3054102"/>
            <a:ext cx="16348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barf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(beard)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3CB2D-B0A1-D0F3-2C85-9A0A2E51AF4B}"/>
              </a:ext>
            </a:extLst>
          </p:cNvPr>
          <p:cNvSpPr txBox="1"/>
          <p:nvPr/>
        </p:nvSpPr>
        <p:spPr>
          <a:xfrm rot="19800000">
            <a:off x="10303581" y="4283108"/>
            <a:ext cx="209203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clustdlysau</a:t>
            </a:r>
            <a:endParaRPr lang="en-GB" sz="3200" b="1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(earrings)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B79BD8-ED5D-7DED-2872-F0E81406E92E}"/>
              </a:ext>
            </a:extLst>
          </p:cNvPr>
          <p:cNvSpPr txBox="1"/>
          <p:nvPr/>
        </p:nvSpPr>
        <p:spPr>
          <a:xfrm>
            <a:off x="73968" y="2500862"/>
            <a:ext cx="1634837" cy="184665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Bachgen</a:t>
            </a:r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 neu </a:t>
            </a:r>
            <a:r>
              <a:rPr lang="en-GB" sz="3200" b="1" err="1">
                <a:solidFill>
                  <a:srgbClr val="002060"/>
                </a:solidFill>
                <a:ea typeface="+mn-lt"/>
                <a:cs typeface="+mn-lt"/>
              </a:rPr>
              <a:t>ferch</a:t>
            </a:r>
            <a:r>
              <a:rPr lang="en-GB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GB" i="1">
                <a:solidFill>
                  <a:srgbClr val="002060"/>
                </a:solidFill>
                <a:cs typeface="Calibri"/>
              </a:rPr>
              <a:t>(Boy or girl?)</a:t>
            </a:r>
          </a:p>
        </p:txBody>
      </p:sp>
    </p:spTree>
    <p:extLst>
      <p:ext uri="{BB962C8B-B14F-4D97-AF65-F5344CB8AC3E}">
        <p14:creationId xmlns:p14="http://schemas.microsoft.com/office/powerpoint/2010/main" val="205812821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986E40AA-A71D-3D79-AE67-B4BB58308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303" y="446791"/>
            <a:ext cx="8023425" cy="585227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FB79BD8-ED5D-7DED-2872-F0E81406E92E}"/>
              </a:ext>
            </a:extLst>
          </p:cNvPr>
          <p:cNvSpPr txBox="1"/>
          <p:nvPr/>
        </p:nvSpPr>
        <p:spPr>
          <a:xfrm>
            <a:off x="8714273" y="976862"/>
            <a:ext cx="3210498" cy="501675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Possible Task?</a:t>
            </a: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sz="2400">
                <a:solidFill>
                  <a:srgbClr val="002060"/>
                </a:solidFill>
                <a:cs typeface="Calibri"/>
              </a:rPr>
              <a:t>Ask the children 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to choose a character. Ask them to write 5 sentences to describe their character. In turns, give them the chance to read out their description (</a:t>
            </a: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YN GYMRAEG!</a:t>
            </a:r>
            <a:r>
              <a:rPr lang="en-GB" sz="2400">
                <a:solidFill>
                  <a:srgbClr val="002060"/>
                </a:solidFill>
                <a:ea typeface="+mn-lt"/>
                <a:cs typeface="+mn-lt"/>
              </a:rPr>
              <a:t>) while the others guess who it is.</a:t>
            </a:r>
            <a:r>
              <a:rPr lang="en-GB" sz="2400">
                <a:ea typeface="+mn-lt"/>
                <a:cs typeface="+mn-lt"/>
              </a:rPr>
              <a:t> </a:t>
            </a:r>
            <a:endParaRPr lang="en-GB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40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179187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292373" y="74367"/>
            <a:ext cx="5791903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 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FF0000"/>
                </a:solidFill>
              </a:rPr>
              <a:t>/hi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73359" y="1177922"/>
            <a:ext cx="3426299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584386" y="1174164"/>
            <a:ext cx="440313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Samochód Pojazdu · Darmowa grafika wektorowa na Pixabay">
            <a:extLst>
              <a:ext uri="{FF2B5EF4-FFF2-40B4-BE49-F238E27FC236}">
                <a16:creationId xmlns:a16="http://schemas.microsoft.com/office/drawing/2014/main" id="{7CA261BF-AEF3-C970-FDBF-766443FDB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2313709"/>
            <a:ext cx="3103418" cy="1551709"/>
          </a:xfrm>
          <a:prstGeom prst="rect">
            <a:avLst/>
          </a:prstGeom>
        </p:spPr>
      </p:pic>
      <p:pic>
        <p:nvPicPr>
          <p:cNvPr id="4" name="Picture 4" descr="Bike Bicycle Wheels · Free vector graphic on Pixabay">
            <a:extLst>
              <a:ext uri="{FF2B5EF4-FFF2-40B4-BE49-F238E27FC236}">
                <a16:creationId xmlns:a16="http://schemas.microsoft.com/office/drawing/2014/main" id="{5FF5A793-AC7A-C59D-207B-BD5ACDF18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171" y="4764836"/>
            <a:ext cx="2743200" cy="1737360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FE6739C7-8A64-DF20-259A-4BEDC1722F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51687" y="4473121"/>
            <a:ext cx="2743244" cy="2026558"/>
          </a:xfrm>
          <a:prstGeom prst="rect">
            <a:avLst/>
          </a:prstGeom>
        </p:spPr>
      </p:pic>
      <p:pic>
        <p:nvPicPr>
          <p:cNvPr id="14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39D254DF-E05D-8FE9-363C-72E3BB1E75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202029" y="2426629"/>
            <a:ext cx="1967346" cy="2010612"/>
          </a:xfrm>
          <a:prstGeom prst="rect">
            <a:avLst/>
          </a:prstGeom>
        </p:spPr>
      </p:pic>
      <p:pic>
        <p:nvPicPr>
          <p:cNvPr id="5" name="Picture 5" descr="House Residence · Free vector graphic on Pixabay">
            <a:extLst>
              <a:ext uri="{FF2B5EF4-FFF2-40B4-BE49-F238E27FC236}">
                <a16:creationId xmlns:a16="http://schemas.microsoft.com/office/drawing/2014/main" id="{DFC38869-011F-A551-612C-FE169AA851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53587" y="2098851"/>
            <a:ext cx="3324385" cy="244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7136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193748" y="-542"/>
            <a:ext cx="5778988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>
                <a:solidFill>
                  <a:srgbClr val="002060"/>
                </a:solidFill>
              </a:rPr>
              <a:t>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FF0000"/>
                </a:solidFill>
              </a:rPr>
              <a:t>/hi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32" y="977070"/>
            <a:ext cx="7397387" cy="51232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7C5C7-54E0-8733-F69D-ABF6F3401DDF}"/>
              </a:ext>
            </a:extLst>
          </p:cNvPr>
          <p:cNvSpPr txBox="1"/>
          <p:nvPr/>
        </p:nvSpPr>
        <p:spPr>
          <a:xfrm>
            <a:off x="558565" y="6241994"/>
            <a:ext cx="3555451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5FB81-813B-2A1E-64CB-043A89529418}"/>
              </a:ext>
            </a:extLst>
          </p:cNvPr>
          <p:cNvSpPr txBox="1"/>
          <p:nvPr/>
        </p:nvSpPr>
        <p:spPr>
          <a:xfrm>
            <a:off x="7093608" y="6244693"/>
            <a:ext cx="4571035" cy="47458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806951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452052" y="66052"/>
            <a:ext cx="5288208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Oes ….. </a:t>
            </a:r>
            <a:r>
              <a:rPr lang="en-US" sz="4800" b="1" err="1">
                <a:solidFill>
                  <a:srgbClr val="002060"/>
                </a:solidFill>
              </a:rPr>
              <a:t>gyda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fe</a:t>
            </a:r>
            <a:r>
              <a:rPr lang="en-US" sz="4800" b="1">
                <a:solidFill>
                  <a:srgbClr val="FF0000"/>
                </a:solidFill>
              </a:rPr>
              <a:t>/hi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506398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465045" cy="474580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566430" y="6023255"/>
            <a:ext cx="4493543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FF0000"/>
                </a:solidFill>
              </a:rPr>
              <a:t>/hi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04690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8014143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Martha Dafydd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15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Chwefror 5ed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wahân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Powys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gymnasteg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merlota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pitsa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sglodion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pôb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cerddoriaeth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ffôn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braf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tywydd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helpu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tacluso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/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sinsir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syth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Mam, Tad,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Llysfam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Nain,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frawd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nac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3 chi, 2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geffyl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6" name="Picture 6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5354AD06-18AD-49DB-7C8F-761348A2D2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5927" y="402957"/>
            <a:ext cx="1807026" cy="485096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6868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919272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 </a:t>
                      </a:r>
                      <a:endParaRPr lang="en-US" sz="1800" b="0" i="0" u="none" strike="noStrike" noProof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 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endParaRPr lang="en-GB" sz="1800" b="0" i="0" u="none" strike="noStrike" noProof="0" err="1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ph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92EF3C8-4FA4-BB4E-1BD4-803A4C3731DF}"/>
              </a:ext>
            </a:extLst>
          </p:cNvPr>
          <p:cNvSpPr/>
          <p:nvPr/>
        </p:nvSpPr>
        <p:spPr>
          <a:xfrm>
            <a:off x="9867253" y="348711"/>
            <a:ext cx="1808135" cy="226016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1264806" y="5273957"/>
            <a:ext cx="4071853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ddarllen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1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5" descr="Diagram, text&#10;&#10;Description automatically generated">
            <a:extLst>
              <a:ext uri="{FF2B5EF4-FFF2-40B4-BE49-F238E27FC236}">
                <a16:creationId xmlns:a16="http://schemas.microsoft.com/office/drawing/2014/main" id="{6AFB9637-0CAC-2313-9BD5-F471AF01B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383" y="225970"/>
            <a:ext cx="6475707" cy="453334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2A378EAC-6F53-F853-3A61-B892C64A1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9622" y="3328232"/>
            <a:ext cx="5468317" cy="32107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551359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6766705" y="508230"/>
            <a:ext cx="4213921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ddarllen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2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3" name="Picture 4" descr="Text&#10;&#10;Description automatically generated">
            <a:extLst>
              <a:ext uri="{FF2B5EF4-FFF2-40B4-BE49-F238E27FC236}">
                <a16:creationId xmlns:a16="http://schemas.microsoft.com/office/drawing/2014/main" id="{9308FE5E-4CA8-DC16-0C75-A95D77F5EF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5" r="264" b="228"/>
          <a:stretch/>
        </p:blipFill>
        <p:spPr>
          <a:xfrm>
            <a:off x="191146" y="193627"/>
            <a:ext cx="5352456" cy="648368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8A84EBFC-EBD8-2E5C-B0B4-F1C812903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2604" y="2156662"/>
            <a:ext cx="5933268" cy="254467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667152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2984423-A365-3623-BA52-FD03042CA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689" y="271236"/>
            <a:ext cx="11060622" cy="6302611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14:cNvPr>
              <p14:cNvContentPartPr/>
              <p14:nvPr/>
            </p14:nvContentPartPr>
            <p14:xfrm>
              <a:off x="2019961" y="4031816"/>
              <a:ext cx="3614993" cy="844029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01962" y="4013827"/>
                <a:ext cx="3650632" cy="87964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109200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3DFB335-CC6F-0E12-2DBE-9B86E7435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35" y="1052569"/>
            <a:ext cx="11318928" cy="4739946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14:cNvPr>
              <p14:cNvContentPartPr/>
              <p14:nvPr/>
            </p14:nvContentPartPr>
            <p14:xfrm>
              <a:off x="1715435" y="2375062"/>
              <a:ext cx="3907495" cy="778989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697436" y="2357071"/>
                <a:ext cx="3943132" cy="8146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634327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632604"/>
              </p:ext>
            </p:extLst>
          </p:nvPr>
        </p:nvGraphicFramePr>
        <p:xfrm>
          <a:off x="764370" y="1968412"/>
          <a:ext cx="10734675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1004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3246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Gorffennwch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Finish your 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Ysgrifennwch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gwaith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cartref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Write the homework.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Caewch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eich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llyfrau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Close your books.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Tacluswch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gyflym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Tidy up quickly!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Sefwch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Stand. (plural)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0799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Diolch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Thank you.</a:t>
                      </a:r>
                    </a:p>
                    <a:p>
                      <a:endParaRPr lang="en-US" sz="900" b="0" i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Hwyl </a:t>
                      </a:r>
                      <a:r>
                        <a:rPr lang="en-US" sz="2400" b="1" i="0" err="1">
                          <a:solidFill>
                            <a:srgbClr val="002060"/>
                          </a:solidFill>
                        </a:rPr>
                        <a:t>fawr</a:t>
                      </a:r>
                      <a:r>
                        <a:rPr lang="en-US" sz="2400" b="1" i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endParaRPr lang="en-US" sz="900" b="1" i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>
                          <a:solidFill>
                            <a:srgbClr val="002060"/>
                          </a:solidFill>
                        </a:rPr>
                        <a:t>Goodbye!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300D5-6A60-4A48-90CA-74A6EF4E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7499" y="516808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409A94-96D4-BE44-9B5D-9C6107BC1B3F}"/>
              </a:ext>
            </a:extLst>
          </p:cNvPr>
          <p:cNvSpPr txBox="1"/>
          <p:nvPr/>
        </p:nvSpPr>
        <p:spPr>
          <a:xfrm>
            <a:off x="4187717" y="233070"/>
            <a:ext cx="3817724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3600" b="1" i="0" u="none" strike="noStrike">
                <a:solidFill>
                  <a:srgbClr val="002060"/>
                </a:solidFill>
                <a:effectLst/>
              </a:rPr>
              <a:t>Ar dd</a:t>
            </a:r>
            <a:r>
              <a:rPr lang="cy-GB" sz="3600" b="1">
                <a:solidFill>
                  <a:srgbClr val="002060"/>
                </a:solidFill>
              </a:rPr>
              <a:t>iwedd</a:t>
            </a:r>
            <a:r>
              <a:rPr lang="cy-GB" sz="3600" b="1" i="0" u="none" strike="noStrike">
                <a:solidFill>
                  <a:srgbClr val="002060"/>
                </a:solidFill>
                <a:effectLst/>
              </a:rPr>
              <a:t> y wers  </a:t>
            </a:r>
          </a:p>
          <a:p>
            <a:pPr algn="ctr"/>
            <a:r>
              <a:rPr lang="cy-GB" sz="2000" i="1">
                <a:solidFill>
                  <a:srgbClr val="002060"/>
                </a:solidFill>
              </a:rPr>
              <a:t>At the end of the lesson</a:t>
            </a:r>
            <a:endParaRPr lang="en-US" sz="20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63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6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0957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77492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73785" y="4863598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51516" y="348880"/>
            <a:ext cx="6625070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Learn the language patterns and any </a:t>
            </a:r>
          </a:p>
          <a:p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Complete the written task.</a:t>
            </a:r>
            <a:endParaRPr lang="en-US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38191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77420" y="880202"/>
            <a:ext cx="8157629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Gwaith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gwych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591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52</Slides>
  <Notes>0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52</vt:i4>
      </vt:variant>
    </vt:vector>
  </HeadingPairs>
  <TitlesOfParts>
    <vt:vector size="59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2023-03-17T12:52:21Z</dcterms:created>
  <dcterms:modified xsi:type="dcterms:W3CDTF">2023-03-23T10:10:42Z</dcterms:modified>
</cp:coreProperties>
</file>