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79" r:id="rId3"/>
    <p:sldId id="278" r:id="rId4"/>
    <p:sldId id="280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F5D97B5-D0F8-5852-9C6C-C0D193BA0613}" v="118" dt="2025-06-27T18:49:38.3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52" autoAdjust="0"/>
  </p:normalViewPr>
  <p:slideViewPr>
    <p:cSldViewPr>
      <p:cViewPr varScale="1">
        <p:scale>
          <a:sx n="106" d="100"/>
          <a:sy n="106" d="100"/>
        </p:scale>
        <p:origin x="630" y="1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qZsKAz4x9Ps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ZsKAz4x9Ps?feature=oembed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646609" y="1988840"/>
            <a:ext cx="8898782" cy="380445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 </a:t>
            </a: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Seminar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ECF78-7735-8A67-6BD4-2C86CDA50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ACTIVITY-1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0E5191-8EE4-AB45-619A-C7AB221D4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46EB9B-83F7-BD19-EDB1-77BBD47DE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1B788C3-96AF-7C51-0C90-1A25B4065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495" y="2081464"/>
            <a:ext cx="10972800" cy="3917032"/>
          </a:xfrm>
        </p:spPr>
        <p:txBody>
          <a:bodyPr/>
          <a:lstStyle/>
          <a:p>
            <a:r>
              <a:rPr lang="en-GB" dirty="0"/>
              <a:t>Conduct research and identify legal format of your business. </a:t>
            </a:r>
          </a:p>
          <a:p>
            <a:r>
              <a:rPr lang="en-GB" dirty="0"/>
              <a:t>Ensure to analysis pros and cons of all business structures as discussed in Week-4 part-1 and give reasoning for your chosen one.</a:t>
            </a:r>
          </a:p>
        </p:txBody>
      </p:sp>
    </p:spTree>
    <p:extLst>
      <p:ext uri="{BB962C8B-B14F-4D97-AF65-F5344CB8AC3E}">
        <p14:creationId xmlns:p14="http://schemas.microsoft.com/office/powerpoint/2010/main" val="262749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5452B-80F0-BA8A-71BA-E9B521DF6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ACTIVITY-2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F0D84-1262-4ADD-92F6-38CBDC3EF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05" y="1421232"/>
            <a:ext cx="6388268" cy="4096001"/>
          </a:xfrm>
        </p:spPr>
        <p:txBody>
          <a:bodyPr/>
          <a:lstStyle/>
          <a:p>
            <a:pPr marL="0" indent="0">
              <a:buNone/>
            </a:pPr>
            <a:r>
              <a:rPr lang="en-GB" sz="1400" b="1" dirty="0">
                <a:effectLst/>
                <a:latin typeface="Calibri"/>
                <a:ea typeface="Calibri"/>
                <a:cs typeface="Times New Roman"/>
              </a:rPr>
              <a:t>Purpose: To provide application of the business models to real world companies by watching a brief video case study on Just Eat.</a:t>
            </a:r>
          </a:p>
          <a:p>
            <a:pPr marL="0" indent="0">
              <a:buNone/>
            </a:pP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Just Eat case study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Exercise: Attempt the question below by discussing them in class 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Just Eat business model is be described as a disruptive one, do you agree? Yes or No and why?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does Just Eats’ business model create value for its customers? 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Just Eat is considered a pioneer of food delivery within the UK, do you think their 17 years of experience within this industry has made them market leaders or not?</a:t>
            </a:r>
          </a:p>
          <a:p>
            <a:pPr marL="0" lv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F6E7C-AD07-94D7-38CD-237F8E2E8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258727-1EF5-F446-DD8D-14A5F53AD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Online Media 5" title="10.5 JustEat Case Study -  MBA S2017 Cohort Syndicate Group 5">
            <a:hlinkClick r:id="" action="ppaction://media"/>
            <a:extLst>
              <a:ext uri="{FF2B5EF4-FFF2-40B4-BE49-F238E27FC236}">
                <a16:creationId xmlns:a16="http://schemas.microsoft.com/office/drawing/2014/main" id="{49AFA022-53CE-1752-64A6-5A2D11BD704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 bwMode="auto">
          <a:xfrm>
            <a:off x="6380330" y="1419728"/>
            <a:ext cx="5808079" cy="3996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5764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10393-DCDE-3372-1B47-E61597D6A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F43C-DAA4-37B3-6A8B-85C0FB101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66" y="2450469"/>
            <a:ext cx="10972800" cy="1143000"/>
          </a:xfrm>
        </p:spPr>
        <p:txBody>
          <a:bodyPr/>
          <a:lstStyle/>
          <a:p>
            <a:r>
              <a:rPr lang="en-GB" sz="7200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5CACF-CA09-F088-8BB8-F94D16566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E7D7BD-3E8A-4702-76A1-BF602538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70644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2417</TotalTime>
  <Words>134</Words>
  <Application>Microsoft Office PowerPoint</Application>
  <PresentationFormat>Widescreen</PresentationFormat>
  <Paragraphs>19</Paragraphs>
  <Slides>4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20140311PresentationUWTSDTemplate</vt:lpstr>
      <vt:lpstr>LCBB5013</vt:lpstr>
      <vt:lpstr>ACTIVITY-1</vt:lpstr>
      <vt:lpstr>ACTIVITY-2</vt:lpstr>
      <vt:lpstr>Thank you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188</cp:revision>
  <cp:lastPrinted>2018-07-09T15:27:01Z</cp:lastPrinted>
  <dcterms:created xsi:type="dcterms:W3CDTF">2002-10-07T19:43:58Z</dcterms:created>
  <dcterms:modified xsi:type="dcterms:W3CDTF">2025-06-27T18:50:09Z</dcterms:modified>
</cp:coreProperties>
</file>