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sldIdLst>
    <p:sldId id="530" r:id="rId5"/>
    <p:sldId id="531" r:id="rId6"/>
    <p:sldId id="533" r:id="rId7"/>
    <p:sldId id="534" r:id="rId8"/>
    <p:sldId id="546" r:id="rId9"/>
    <p:sldId id="547" r:id="rId10"/>
    <p:sldId id="538" r:id="rId11"/>
    <p:sldId id="535" r:id="rId12"/>
    <p:sldId id="543" r:id="rId13"/>
    <p:sldId id="544" r:id="rId14"/>
    <p:sldId id="54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AECC"/>
    <a:srgbClr val="8822EE"/>
    <a:srgbClr val="F01688"/>
    <a:srgbClr val="2F21F3"/>
    <a:srgbClr val="FEB52B"/>
    <a:srgbClr val="F01689"/>
    <a:srgbClr val="6F22E3"/>
    <a:srgbClr val="E218A3"/>
    <a:srgbClr val="BA20DB"/>
    <a:srgbClr val="6A23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E8A19F-B593-490F-BC43-286686AD5D8F}" v="63" dt="2026-06-26T22:56:03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422"/>
  </p:normalViewPr>
  <p:slideViewPr>
    <p:cSldViewPr snapToGrid="0">
      <p:cViewPr varScale="1">
        <p:scale>
          <a:sx n="78" d="100"/>
          <a:sy n="78" d="100"/>
        </p:scale>
        <p:origin x="8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Vasiu" userId="8a1abc2d7274e6c6" providerId="LiveId" clId="{FCEAA45F-4D00-48F3-9B93-1EE69A092781}"/>
    <pc:docChg chg="undo custSel addSld delSld modSld sldOrd">
      <pc:chgData name="Raluca Vasiu" userId="8a1abc2d7274e6c6" providerId="LiveId" clId="{FCEAA45F-4D00-48F3-9B93-1EE69A092781}" dt="2026-06-26T22:56:03.952" v="319"/>
      <pc:docMkLst>
        <pc:docMk/>
      </pc:docMkLst>
      <pc:sldChg chg="modSp mod">
        <pc:chgData name="Raluca Vasiu" userId="8a1abc2d7274e6c6" providerId="LiveId" clId="{FCEAA45F-4D00-48F3-9B93-1EE69A092781}" dt="2026-06-26T19:23:25.283" v="308" actId="20577"/>
        <pc:sldMkLst>
          <pc:docMk/>
          <pc:sldMk cId="3548027083" sldId="531"/>
        </pc:sldMkLst>
        <pc:spChg chg="mod">
          <ac:chgData name="Raluca Vasiu" userId="8a1abc2d7274e6c6" providerId="LiveId" clId="{FCEAA45F-4D00-48F3-9B93-1EE69A092781}" dt="2026-06-26T19:23:25.283" v="308" actId="20577"/>
          <ac:spMkLst>
            <pc:docMk/>
            <pc:sldMk cId="3548027083" sldId="531"/>
            <ac:spMk id="4" creationId="{DDD0AE42-75AF-229C-2692-C10ADA4FFA83}"/>
          </ac:spMkLst>
        </pc:spChg>
      </pc:sldChg>
      <pc:sldChg chg="modSp">
        <pc:chgData name="Raluca Vasiu" userId="8a1abc2d7274e6c6" providerId="LiveId" clId="{FCEAA45F-4D00-48F3-9B93-1EE69A092781}" dt="2026-06-26T22:56:03.952" v="319"/>
        <pc:sldMkLst>
          <pc:docMk/>
          <pc:sldMk cId="3380759881" sldId="533"/>
        </pc:sldMkLst>
        <pc:graphicFrameChg chg="mod">
          <ac:chgData name="Raluca Vasiu" userId="8a1abc2d7274e6c6" providerId="LiveId" clId="{FCEAA45F-4D00-48F3-9B93-1EE69A092781}" dt="2026-06-26T22:56:03.952" v="319"/>
          <ac:graphicFrameMkLst>
            <pc:docMk/>
            <pc:sldMk cId="3380759881" sldId="533"/>
            <ac:graphicFrameMk id="14" creationId="{842B1D2C-9445-89AB-0150-B5C2D0FF8403}"/>
          </ac:graphicFrameMkLst>
        </pc:graphicFrameChg>
      </pc:sldChg>
      <pc:sldChg chg="addSp delSp modSp mod modClrScheme chgLayout">
        <pc:chgData name="Raluca Vasiu" userId="8a1abc2d7274e6c6" providerId="LiveId" clId="{FCEAA45F-4D00-48F3-9B93-1EE69A092781}" dt="2026-06-26T22:54:31.515" v="317" actId="207"/>
        <pc:sldMkLst>
          <pc:docMk/>
          <pc:sldMk cId="548476299" sldId="534"/>
        </pc:sldMkLst>
        <pc:spChg chg="mod ord">
          <ac:chgData name="Raluca Vasiu" userId="8a1abc2d7274e6c6" providerId="LiveId" clId="{FCEAA45F-4D00-48F3-9B93-1EE69A092781}" dt="2026-06-26T17:34:25.563" v="7" actId="26606"/>
          <ac:spMkLst>
            <pc:docMk/>
            <pc:sldMk cId="548476299" sldId="534"/>
            <ac:spMk id="2" creationId="{797310B5-D907-A977-7A9C-69F8BEB7BB3F}"/>
          </ac:spMkLst>
        </pc:spChg>
        <pc:spChg chg="add del">
          <ac:chgData name="Raluca Vasiu" userId="8a1abc2d7274e6c6" providerId="LiveId" clId="{FCEAA45F-4D00-48F3-9B93-1EE69A092781}" dt="2026-06-26T17:34:25.563" v="7" actId="26606"/>
          <ac:spMkLst>
            <pc:docMk/>
            <pc:sldMk cId="548476299" sldId="534"/>
            <ac:spMk id="3" creationId="{C05FF0B8-5B51-7376-0271-8D849CA3F8A8}"/>
          </ac:spMkLst>
        </pc:spChg>
        <pc:spChg chg="mod ord">
          <ac:chgData name="Raluca Vasiu" userId="8a1abc2d7274e6c6" providerId="LiveId" clId="{FCEAA45F-4D00-48F3-9B93-1EE69A092781}" dt="2026-06-26T17:46:40.527" v="27" actId="255"/>
          <ac:spMkLst>
            <pc:docMk/>
            <pc:sldMk cId="548476299" sldId="534"/>
            <ac:spMk id="10" creationId="{84A84A74-DA3A-4D32-D164-9A3BFE69A582}"/>
          </ac:spMkLst>
        </pc:spChg>
        <pc:spChg chg="mod">
          <ac:chgData name="Raluca Vasiu" userId="8a1abc2d7274e6c6" providerId="LiveId" clId="{FCEAA45F-4D00-48F3-9B93-1EE69A092781}" dt="2026-06-26T17:34:25.563" v="7" actId="26606"/>
          <ac:spMkLst>
            <pc:docMk/>
            <pc:sldMk cId="548476299" sldId="534"/>
            <ac:spMk id="16" creationId="{F07AA4F2-9125-90DD-8D69-B96BEC0E4E22}"/>
          </ac:spMkLst>
        </pc:spChg>
        <pc:spChg chg="add del mod">
          <ac:chgData name="Raluca Vasiu" userId="8a1abc2d7274e6c6" providerId="LiveId" clId="{FCEAA45F-4D00-48F3-9B93-1EE69A092781}" dt="2026-06-26T17:46:08.751" v="22" actId="478"/>
          <ac:spMkLst>
            <pc:docMk/>
            <pc:sldMk cId="548476299" sldId="534"/>
            <ac:spMk id="22" creationId="{F8CD95CF-EF62-F2B9-3087-6A4CE86217D3}"/>
          </ac:spMkLst>
        </pc:spChg>
        <pc:graphicFrameChg chg="add del">
          <ac:chgData name="Raluca Vasiu" userId="8a1abc2d7274e6c6" providerId="LiveId" clId="{FCEAA45F-4D00-48F3-9B93-1EE69A092781}" dt="2026-06-26T17:34:18.232" v="4" actId="26606"/>
          <ac:graphicFrameMkLst>
            <pc:docMk/>
            <pc:sldMk cId="548476299" sldId="534"/>
            <ac:graphicFrameMk id="18" creationId="{12FD393D-3A9E-0A26-0A38-112A9120C089}"/>
          </ac:graphicFrameMkLst>
        </pc:graphicFrameChg>
        <pc:graphicFrameChg chg="add del">
          <ac:chgData name="Raluca Vasiu" userId="8a1abc2d7274e6c6" providerId="LiveId" clId="{FCEAA45F-4D00-48F3-9B93-1EE69A092781}" dt="2026-06-26T17:34:25.524" v="6" actId="26606"/>
          <ac:graphicFrameMkLst>
            <pc:docMk/>
            <pc:sldMk cId="548476299" sldId="534"/>
            <ac:graphicFrameMk id="20" creationId="{6F62B226-59C6-3352-5317-8829EF87B8FC}"/>
          </ac:graphicFrameMkLst>
        </pc:graphicFrameChg>
        <pc:graphicFrameChg chg="add mod modGraphic">
          <ac:chgData name="Raluca Vasiu" userId="8a1abc2d7274e6c6" providerId="LiveId" clId="{FCEAA45F-4D00-48F3-9B93-1EE69A092781}" dt="2026-06-26T22:54:31.515" v="317" actId="207"/>
          <ac:graphicFrameMkLst>
            <pc:docMk/>
            <pc:sldMk cId="548476299" sldId="534"/>
            <ac:graphicFrameMk id="23" creationId="{6761B378-2562-2BEB-3603-5463DB13EDE6}"/>
          </ac:graphicFrameMkLst>
        </pc:graphicFrameChg>
        <pc:picChg chg="add mod">
          <ac:chgData name="Raluca Vasiu" userId="8a1abc2d7274e6c6" providerId="LiveId" clId="{FCEAA45F-4D00-48F3-9B93-1EE69A092781}" dt="2026-06-26T17:46:18.025" v="24" actId="14100"/>
          <ac:picMkLst>
            <pc:docMk/>
            <pc:sldMk cId="548476299" sldId="534"/>
            <ac:picMk id="5" creationId="{82F28F2E-7469-FFDB-E742-B0675F77C323}"/>
          </ac:picMkLst>
        </pc:picChg>
      </pc:sldChg>
      <pc:sldChg chg="modSp mod">
        <pc:chgData name="Raluca Vasiu" userId="8a1abc2d7274e6c6" providerId="LiveId" clId="{FCEAA45F-4D00-48F3-9B93-1EE69A092781}" dt="2026-06-26T18:48:00.826" v="284" actId="114"/>
        <pc:sldMkLst>
          <pc:docMk/>
          <pc:sldMk cId="1372651910" sldId="535"/>
        </pc:sldMkLst>
        <pc:spChg chg="mod">
          <ac:chgData name="Raluca Vasiu" userId="8a1abc2d7274e6c6" providerId="LiveId" clId="{FCEAA45F-4D00-48F3-9B93-1EE69A092781}" dt="2026-06-26T18:31:00.496" v="223"/>
          <ac:spMkLst>
            <pc:docMk/>
            <pc:sldMk cId="1372651910" sldId="535"/>
            <ac:spMk id="2" creationId="{C8152FE8-2F9C-9C12-4EB3-9742EA91D653}"/>
          </ac:spMkLst>
        </pc:spChg>
        <pc:spChg chg="mod">
          <ac:chgData name="Raluca Vasiu" userId="8a1abc2d7274e6c6" providerId="LiveId" clId="{FCEAA45F-4D00-48F3-9B93-1EE69A092781}" dt="2026-06-26T18:48:00.826" v="284" actId="114"/>
          <ac:spMkLst>
            <pc:docMk/>
            <pc:sldMk cId="1372651910" sldId="535"/>
            <ac:spMk id="3" creationId="{723252A1-51AE-36E1-CE3B-D88466BA8814}"/>
          </ac:spMkLst>
        </pc:spChg>
        <pc:spChg chg="mod">
          <ac:chgData name="Raluca Vasiu" userId="8a1abc2d7274e6c6" providerId="LiveId" clId="{FCEAA45F-4D00-48F3-9B93-1EE69A092781}" dt="2026-06-26T18:31:31.349" v="228" actId="20577"/>
          <ac:spMkLst>
            <pc:docMk/>
            <pc:sldMk cId="1372651910" sldId="535"/>
            <ac:spMk id="7" creationId="{3DA8EF2B-F143-10F6-AD82-565F4BF4540A}"/>
          </ac:spMkLst>
        </pc:spChg>
      </pc:sldChg>
      <pc:sldChg chg="del">
        <pc:chgData name="Raluca Vasiu" userId="8a1abc2d7274e6c6" providerId="LiveId" clId="{FCEAA45F-4D00-48F3-9B93-1EE69A092781}" dt="2026-06-26T18:17:37.776" v="112" actId="47"/>
        <pc:sldMkLst>
          <pc:docMk/>
          <pc:sldMk cId="1208724409" sldId="536"/>
        </pc:sldMkLst>
      </pc:sldChg>
      <pc:sldChg chg="del">
        <pc:chgData name="Raluca Vasiu" userId="8a1abc2d7274e6c6" providerId="LiveId" clId="{FCEAA45F-4D00-48F3-9B93-1EE69A092781}" dt="2026-06-26T18:31:48.567" v="229" actId="2696"/>
        <pc:sldMkLst>
          <pc:docMk/>
          <pc:sldMk cId="1213210011" sldId="537"/>
        </pc:sldMkLst>
      </pc:sldChg>
      <pc:sldChg chg="modSp mod ord">
        <pc:chgData name="Raluca Vasiu" userId="8a1abc2d7274e6c6" providerId="LiveId" clId="{FCEAA45F-4D00-48F3-9B93-1EE69A092781}" dt="2026-06-26T19:22:50.600" v="304" actId="20577"/>
        <pc:sldMkLst>
          <pc:docMk/>
          <pc:sldMk cId="765210901" sldId="538"/>
        </pc:sldMkLst>
        <pc:spChg chg="mod">
          <ac:chgData name="Raluca Vasiu" userId="8a1abc2d7274e6c6" providerId="LiveId" clId="{FCEAA45F-4D00-48F3-9B93-1EE69A092781}" dt="2026-06-26T18:27:12.748" v="174" actId="122"/>
          <ac:spMkLst>
            <pc:docMk/>
            <pc:sldMk cId="765210901" sldId="538"/>
            <ac:spMk id="2" creationId="{D249E45E-D6A7-9780-F652-BAF86DFBCC00}"/>
          </ac:spMkLst>
        </pc:spChg>
        <pc:spChg chg="mod">
          <ac:chgData name="Raluca Vasiu" userId="8a1abc2d7274e6c6" providerId="LiveId" clId="{FCEAA45F-4D00-48F3-9B93-1EE69A092781}" dt="2026-06-26T18:27:26.237" v="185" actId="20577"/>
          <ac:spMkLst>
            <pc:docMk/>
            <pc:sldMk cId="765210901" sldId="538"/>
            <ac:spMk id="3" creationId="{C31605EE-24B6-95D8-DE5E-BEC2F03ECECA}"/>
          </ac:spMkLst>
        </pc:spChg>
        <pc:spChg chg="mod">
          <ac:chgData name="Raluca Vasiu" userId="8a1abc2d7274e6c6" providerId="LiveId" clId="{FCEAA45F-4D00-48F3-9B93-1EE69A092781}" dt="2026-06-26T19:22:30.073" v="300" actId="20577"/>
          <ac:spMkLst>
            <pc:docMk/>
            <pc:sldMk cId="765210901" sldId="538"/>
            <ac:spMk id="4" creationId="{BE22F651-7ABC-015D-B5C4-622708A64CB1}"/>
          </ac:spMkLst>
        </pc:spChg>
        <pc:spChg chg="mod">
          <ac:chgData name="Raluca Vasiu" userId="8a1abc2d7274e6c6" providerId="LiveId" clId="{FCEAA45F-4D00-48F3-9B93-1EE69A092781}" dt="2026-06-26T18:27:38.191" v="200" actId="20577"/>
          <ac:spMkLst>
            <pc:docMk/>
            <pc:sldMk cId="765210901" sldId="538"/>
            <ac:spMk id="5" creationId="{6A1E0F07-3291-4EE2-1286-04C97165BA68}"/>
          </ac:spMkLst>
        </pc:spChg>
        <pc:spChg chg="mod">
          <ac:chgData name="Raluca Vasiu" userId="8a1abc2d7274e6c6" providerId="LiveId" clId="{FCEAA45F-4D00-48F3-9B93-1EE69A092781}" dt="2026-06-26T19:22:40.689" v="302" actId="20577"/>
          <ac:spMkLst>
            <pc:docMk/>
            <pc:sldMk cId="765210901" sldId="538"/>
            <ac:spMk id="6" creationId="{3DF22CC9-1295-2B21-05A9-68A44E669B8F}"/>
          </ac:spMkLst>
        </pc:spChg>
        <pc:spChg chg="mod">
          <ac:chgData name="Raluca Vasiu" userId="8a1abc2d7274e6c6" providerId="LiveId" clId="{FCEAA45F-4D00-48F3-9B93-1EE69A092781}" dt="2026-06-26T19:22:50.600" v="304" actId="20577"/>
          <ac:spMkLst>
            <pc:docMk/>
            <pc:sldMk cId="765210901" sldId="538"/>
            <ac:spMk id="7" creationId="{A9F57080-19CA-8BBA-6050-8494551D4615}"/>
          </ac:spMkLst>
        </pc:spChg>
      </pc:sldChg>
      <pc:sldChg chg="del">
        <pc:chgData name="Raluca Vasiu" userId="8a1abc2d7274e6c6" providerId="LiveId" clId="{FCEAA45F-4D00-48F3-9B93-1EE69A092781}" dt="2026-06-26T18:31:55.122" v="231" actId="2696"/>
        <pc:sldMkLst>
          <pc:docMk/>
          <pc:sldMk cId="1877080978" sldId="539"/>
        </pc:sldMkLst>
      </pc:sldChg>
      <pc:sldChg chg="del">
        <pc:chgData name="Raluca Vasiu" userId="8a1abc2d7274e6c6" providerId="LiveId" clId="{FCEAA45F-4D00-48F3-9B93-1EE69A092781}" dt="2026-06-26T18:26:22.617" v="165" actId="47"/>
        <pc:sldMkLst>
          <pc:docMk/>
          <pc:sldMk cId="1579562137" sldId="540"/>
        </pc:sldMkLst>
      </pc:sldChg>
      <pc:sldChg chg="del">
        <pc:chgData name="Raluca Vasiu" userId="8a1abc2d7274e6c6" providerId="LiveId" clId="{FCEAA45F-4D00-48F3-9B93-1EE69A092781}" dt="2026-06-26T18:26:20.466" v="164" actId="47"/>
        <pc:sldMkLst>
          <pc:docMk/>
          <pc:sldMk cId="840605972" sldId="541"/>
        </pc:sldMkLst>
      </pc:sldChg>
      <pc:sldChg chg="modSp mod">
        <pc:chgData name="Raluca Vasiu" userId="8a1abc2d7274e6c6" providerId="LiveId" clId="{FCEAA45F-4D00-48F3-9B93-1EE69A092781}" dt="2026-06-26T22:25:56.004" v="309" actId="2711"/>
        <pc:sldMkLst>
          <pc:docMk/>
          <pc:sldMk cId="1958759625" sldId="543"/>
        </pc:sldMkLst>
        <pc:spChg chg="mod">
          <ac:chgData name="Raluca Vasiu" userId="8a1abc2d7274e6c6" providerId="LiveId" clId="{FCEAA45F-4D00-48F3-9B93-1EE69A092781}" dt="2026-06-26T18:20:43.961" v="156" actId="1076"/>
          <ac:spMkLst>
            <pc:docMk/>
            <pc:sldMk cId="1958759625" sldId="543"/>
            <ac:spMk id="2" creationId="{48C5BC92-868A-26B2-CBC0-C9D94E65F1A4}"/>
          </ac:spMkLst>
        </pc:spChg>
        <pc:spChg chg="mod">
          <ac:chgData name="Raluca Vasiu" userId="8a1abc2d7274e6c6" providerId="LiveId" clId="{FCEAA45F-4D00-48F3-9B93-1EE69A092781}" dt="2026-06-26T22:25:56.004" v="309" actId="2711"/>
          <ac:spMkLst>
            <pc:docMk/>
            <pc:sldMk cId="1958759625" sldId="543"/>
            <ac:spMk id="3" creationId="{6F9C1627-7A56-025E-482D-E2AB014EDF92}"/>
          </ac:spMkLst>
        </pc:spChg>
      </pc:sldChg>
      <pc:sldChg chg="addSp delSp modSp mod">
        <pc:chgData name="Raluca Vasiu" userId="8a1abc2d7274e6c6" providerId="LiveId" clId="{FCEAA45F-4D00-48F3-9B93-1EE69A092781}" dt="2026-06-26T18:18:07.349" v="115" actId="478"/>
        <pc:sldMkLst>
          <pc:docMk/>
          <pc:sldMk cId="1877701230" sldId="544"/>
        </pc:sldMkLst>
        <pc:spChg chg="del mod">
          <ac:chgData name="Raluca Vasiu" userId="8a1abc2d7274e6c6" providerId="LiveId" clId="{FCEAA45F-4D00-48F3-9B93-1EE69A092781}" dt="2026-06-26T18:18:03.078" v="114" actId="478"/>
          <ac:spMkLst>
            <pc:docMk/>
            <pc:sldMk cId="1877701230" sldId="544"/>
            <ac:spMk id="3" creationId="{55519D01-29BE-BE76-41C5-9D58AD8119DC}"/>
          </ac:spMkLst>
        </pc:spChg>
        <pc:spChg chg="add del mod">
          <ac:chgData name="Raluca Vasiu" userId="8a1abc2d7274e6c6" providerId="LiveId" clId="{FCEAA45F-4D00-48F3-9B93-1EE69A092781}" dt="2026-06-26T18:18:07.349" v="115" actId="478"/>
          <ac:spMkLst>
            <pc:docMk/>
            <pc:sldMk cId="1877701230" sldId="544"/>
            <ac:spMk id="5" creationId="{FFA58106-FCF7-63E0-98B2-C1BF5FF6794F}"/>
          </ac:spMkLst>
        </pc:spChg>
      </pc:sldChg>
      <pc:sldChg chg="del">
        <pc:chgData name="Raluca Vasiu" userId="8a1abc2d7274e6c6" providerId="LiveId" clId="{FCEAA45F-4D00-48F3-9B93-1EE69A092781}" dt="2026-06-26T18:31:51.607" v="230" actId="2696"/>
        <pc:sldMkLst>
          <pc:docMk/>
          <pc:sldMk cId="3510130985" sldId="545"/>
        </pc:sldMkLst>
      </pc:sldChg>
      <pc:sldChg chg="addSp delSp modSp mod ord">
        <pc:chgData name="Raluca Vasiu" userId="8a1abc2d7274e6c6" providerId="LiveId" clId="{FCEAA45F-4D00-48F3-9B93-1EE69A092781}" dt="2026-06-26T22:53:18.474" v="315" actId="12"/>
        <pc:sldMkLst>
          <pc:docMk/>
          <pc:sldMk cId="1430138192" sldId="546"/>
        </pc:sldMkLst>
        <pc:spChg chg="del">
          <ac:chgData name="Raluca Vasiu" userId="8a1abc2d7274e6c6" providerId="LiveId" clId="{FCEAA45F-4D00-48F3-9B93-1EE69A092781}" dt="2026-06-26T18:00:59.359" v="69" actId="478"/>
          <ac:spMkLst>
            <pc:docMk/>
            <pc:sldMk cId="1430138192" sldId="546"/>
            <ac:spMk id="2" creationId="{D733E31E-F298-485B-42BF-303CC635241F}"/>
          </ac:spMkLst>
        </pc:spChg>
        <pc:spChg chg="mod">
          <ac:chgData name="Raluca Vasiu" userId="8a1abc2d7274e6c6" providerId="LiveId" clId="{FCEAA45F-4D00-48F3-9B93-1EE69A092781}" dt="2026-06-26T18:02:09.185" v="81" actId="14100"/>
          <ac:spMkLst>
            <pc:docMk/>
            <pc:sldMk cId="1430138192" sldId="546"/>
            <ac:spMk id="4" creationId="{55DA2D8B-92F5-22B2-084C-934BCBC00DFD}"/>
          </ac:spMkLst>
        </pc:spChg>
        <pc:spChg chg="mod">
          <ac:chgData name="Raluca Vasiu" userId="8a1abc2d7274e6c6" providerId="LiveId" clId="{FCEAA45F-4D00-48F3-9B93-1EE69A092781}" dt="2026-06-26T22:52:26.425" v="312" actId="12"/>
          <ac:spMkLst>
            <pc:docMk/>
            <pc:sldMk cId="1430138192" sldId="546"/>
            <ac:spMk id="5" creationId="{8B004B5D-BB88-E446-FDC1-8BE748EFE8B6}"/>
          </ac:spMkLst>
        </pc:spChg>
        <pc:spChg chg="mod">
          <ac:chgData name="Raluca Vasiu" userId="8a1abc2d7274e6c6" providerId="LiveId" clId="{FCEAA45F-4D00-48F3-9B93-1EE69A092781}" dt="2026-06-26T18:01:45.161" v="77" actId="1076"/>
          <ac:spMkLst>
            <pc:docMk/>
            <pc:sldMk cId="1430138192" sldId="546"/>
            <ac:spMk id="6" creationId="{98AC0C5B-16A7-E317-7222-BF9FA26C0DC6}"/>
          </ac:spMkLst>
        </pc:spChg>
        <pc:spChg chg="mod">
          <ac:chgData name="Raluca Vasiu" userId="8a1abc2d7274e6c6" providerId="LiveId" clId="{FCEAA45F-4D00-48F3-9B93-1EE69A092781}" dt="2026-06-26T22:53:18.474" v="315" actId="12"/>
          <ac:spMkLst>
            <pc:docMk/>
            <pc:sldMk cId="1430138192" sldId="546"/>
            <ac:spMk id="7" creationId="{77D9B67F-AD02-4BA5-209B-C91070303A72}"/>
          </ac:spMkLst>
        </pc:spChg>
        <pc:spChg chg="mod">
          <ac:chgData name="Raluca Vasiu" userId="8a1abc2d7274e6c6" providerId="LiveId" clId="{FCEAA45F-4D00-48F3-9B93-1EE69A092781}" dt="2026-06-26T18:01:32.701" v="75" actId="1076"/>
          <ac:spMkLst>
            <pc:docMk/>
            <pc:sldMk cId="1430138192" sldId="546"/>
            <ac:spMk id="8" creationId="{6269FBD2-F371-6F7E-1D42-95EFADFA10DD}"/>
          </ac:spMkLst>
        </pc:spChg>
        <pc:spChg chg="mod">
          <ac:chgData name="Raluca Vasiu" userId="8a1abc2d7274e6c6" providerId="LiveId" clId="{FCEAA45F-4D00-48F3-9B93-1EE69A092781}" dt="2026-06-26T18:04:12.928" v="90"/>
          <ac:spMkLst>
            <pc:docMk/>
            <pc:sldMk cId="1430138192" sldId="546"/>
            <ac:spMk id="9" creationId="{F039B280-D4F1-D5B7-9D62-C1DA10C605C9}"/>
          </ac:spMkLst>
        </pc:spChg>
        <pc:spChg chg="del">
          <ac:chgData name="Raluca Vasiu" userId="8a1abc2d7274e6c6" providerId="LiveId" clId="{FCEAA45F-4D00-48F3-9B93-1EE69A092781}" dt="2026-06-26T18:00:43.274" v="66" actId="478"/>
          <ac:spMkLst>
            <pc:docMk/>
            <pc:sldMk cId="1430138192" sldId="546"/>
            <ac:spMk id="10" creationId="{6A9C835B-EE7B-2801-6842-7044F690144A}"/>
          </ac:spMkLst>
        </pc:spChg>
        <pc:spChg chg="del">
          <ac:chgData name="Raluca Vasiu" userId="8a1abc2d7274e6c6" providerId="LiveId" clId="{FCEAA45F-4D00-48F3-9B93-1EE69A092781}" dt="2026-06-26T18:00:36.423" v="64" actId="478"/>
          <ac:spMkLst>
            <pc:docMk/>
            <pc:sldMk cId="1430138192" sldId="546"/>
            <ac:spMk id="11" creationId="{429544CE-BE3D-F6DD-FADE-D85F729A9BCC}"/>
          </ac:spMkLst>
        </pc:spChg>
        <pc:spChg chg="add del mod">
          <ac:chgData name="Raluca Vasiu" userId="8a1abc2d7274e6c6" providerId="LiveId" clId="{FCEAA45F-4D00-48F3-9B93-1EE69A092781}" dt="2026-06-26T18:00:39.739" v="65" actId="478"/>
          <ac:spMkLst>
            <pc:docMk/>
            <pc:sldMk cId="1430138192" sldId="546"/>
            <ac:spMk id="12" creationId="{6C7498C3-8E17-FB22-40D3-CBD05920508D}"/>
          </ac:spMkLst>
        </pc:spChg>
        <pc:spChg chg="add del mod">
          <ac:chgData name="Raluca Vasiu" userId="8a1abc2d7274e6c6" providerId="LiveId" clId="{FCEAA45F-4D00-48F3-9B93-1EE69A092781}" dt="2026-06-26T18:00:52.883" v="67" actId="478"/>
          <ac:spMkLst>
            <pc:docMk/>
            <pc:sldMk cId="1430138192" sldId="546"/>
            <ac:spMk id="14" creationId="{C1A18535-E258-0FA0-6ED1-39FE198E3834}"/>
          </ac:spMkLst>
        </pc:spChg>
        <pc:spChg chg="add del mod">
          <ac:chgData name="Raluca Vasiu" userId="8a1abc2d7274e6c6" providerId="LiveId" clId="{FCEAA45F-4D00-48F3-9B93-1EE69A092781}" dt="2026-06-26T18:01:16.813" v="71" actId="478"/>
          <ac:spMkLst>
            <pc:docMk/>
            <pc:sldMk cId="1430138192" sldId="546"/>
            <ac:spMk id="16" creationId="{6DCC21CF-1F6A-E6AB-8E04-7E078FDA273D}"/>
          </ac:spMkLst>
        </pc:spChg>
        <pc:spChg chg="add del mod">
          <ac:chgData name="Raluca Vasiu" userId="8a1abc2d7274e6c6" providerId="LiveId" clId="{FCEAA45F-4D00-48F3-9B93-1EE69A092781}" dt="2026-06-26T18:01:06.861" v="70" actId="478"/>
          <ac:spMkLst>
            <pc:docMk/>
            <pc:sldMk cId="1430138192" sldId="546"/>
            <ac:spMk id="18" creationId="{974E2B2E-8ADD-7DD6-1ED7-BF9F34F07385}"/>
          </ac:spMkLst>
        </pc:spChg>
        <pc:spChg chg="add del">
          <ac:chgData name="Raluca Vasiu" userId="8a1abc2d7274e6c6" providerId="LiveId" clId="{FCEAA45F-4D00-48F3-9B93-1EE69A092781}" dt="2026-06-26T18:03:17.617" v="86" actId="11529"/>
          <ac:spMkLst>
            <pc:docMk/>
            <pc:sldMk cId="1430138192" sldId="546"/>
            <ac:spMk id="19" creationId="{60270A75-8F39-8F65-D136-43458BF38584}"/>
          </ac:spMkLst>
        </pc:spChg>
        <pc:spChg chg="add mod">
          <ac:chgData name="Raluca Vasiu" userId="8a1abc2d7274e6c6" providerId="LiveId" clId="{FCEAA45F-4D00-48F3-9B93-1EE69A092781}" dt="2026-06-26T18:42:06.422" v="256" actId="114"/>
          <ac:spMkLst>
            <pc:docMk/>
            <pc:sldMk cId="1430138192" sldId="546"/>
            <ac:spMk id="21" creationId="{2EE20417-7DCF-73D2-A320-DDCE52CA5FEC}"/>
          </ac:spMkLst>
        </pc:spChg>
        <pc:spChg chg="mod">
          <ac:chgData name="Raluca Vasiu" userId="8a1abc2d7274e6c6" providerId="LiveId" clId="{FCEAA45F-4D00-48F3-9B93-1EE69A092781}" dt="2026-06-26T17:59:31.675" v="60"/>
          <ac:spMkLst>
            <pc:docMk/>
            <pc:sldMk cId="1430138192" sldId="546"/>
            <ac:spMk id="69" creationId="{0B07383B-6310-56A6-B051-F4B962E11786}"/>
          </ac:spMkLst>
        </pc:spChg>
        <pc:spChg chg="del">
          <ac:chgData name="Raluca Vasiu" userId="8a1abc2d7274e6c6" providerId="LiveId" clId="{FCEAA45F-4D00-48F3-9B93-1EE69A092781}" dt="2026-06-26T18:00:55.486" v="68" actId="478"/>
          <ac:spMkLst>
            <pc:docMk/>
            <pc:sldMk cId="1430138192" sldId="546"/>
            <ac:spMk id="81" creationId="{2AF0BD8F-E098-8282-AE8C-8BFAB5EBBFC2}"/>
          </ac:spMkLst>
        </pc:spChg>
      </pc:sldChg>
      <pc:sldChg chg="modSp add mod">
        <pc:chgData name="Raluca Vasiu" userId="8a1abc2d7274e6c6" providerId="LiveId" clId="{FCEAA45F-4D00-48F3-9B93-1EE69A092781}" dt="2026-06-26T18:08:36.996" v="109" actId="114"/>
        <pc:sldMkLst>
          <pc:docMk/>
          <pc:sldMk cId="126281401" sldId="547"/>
        </pc:sldMkLst>
        <pc:spChg chg="mod">
          <ac:chgData name="Raluca Vasiu" userId="8a1abc2d7274e6c6" providerId="LiveId" clId="{FCEAA45F-4D00-48F3-9B93-1EE69A092781}" dt="2026-06-26T18:06:34.830" v="100" actId="14100"/>
          <ac:spMkLst>
            <pc:docMk/>
            <pc:sldMk cId="126281401" sldId="547"/>
            <ac:spMk id="4" creationId="{D2DA9B9D-3740-73B1-DD03-0DADAA2AEDA7}"/>
          </ac:spMkLst>
        </pc:spChg>
        <pc:spChg chg="mod">
          <ac:chgData name="Raluca Vasiu" userId="8a1abc2d7274e6c6" providerId="LiveId" clId="{FCEAA45F-4D00-48F3-9B93-1EE69A092781}" dt="2026-06-26T18:06:56.660" v="102"/>
          <ac:spMkLst>
            <pc:docMk/>
            <pc:sldMk cId="126281401" sldId="547"/>
            <ac:spMk id="5" creationId="{4F80A574-04C1-06A8-113C-74AD5FDC7A96}"/>
          </ac:spMkLst>
        </pc:spChg>
        <pc:spChg chg="mod">
          <ac:chgData name="Raluca Vasiu" userId="8a1abc2d7274e6c6" providerId="LiveId" clId="{FCEAA45F-4D00-48F3-9B93-1EE69A092781}" dt="2026-06-26T18:07:08.354" v="103"/>
          <ac:spMkLst>
            <pc:docMk/>
            <pc:sldMk cId="126281401" sldId="547"/>
            <ac:spMk id="6" creationId="{384B7C93-F86D-EFFC-5364-AEA7B1B7171B}"/>
          </ac:spMkLst>
        </pc:spChg>
        <pc:spChg chg="mod">
          <ac:chgData name="Raluca Vasiu" userId="8a1abc2d7274e6c6" providerId="LiveId" clId="{FCEAA45F-4D00-48F3-9B93-1EE69A092781}" dt="2026-06-26T18:07:30.563" v="104"/>
          <ac:spMkLst>
            <pc:docMk/>
            <pc:sldMk cId="126281401" sldId="547"/>
            <ac:spMk id="7" creationId="{FD2290CC-E99D-8345-ED4E-115DFB036DFA}"/>
          </ac:spMkLst>
        </pc:spChg>
        <pc:spChg chg="mod">
          <ac:chgData name="Raluca Vasiu" userId="8a1abc2d7274e6c6" providerId="LiveId" clId="{FCEAA45F-4D00-48F3-9B93-1EE69A092781}" dt="2026-06-26T18:07:44.489" v="105"/>
          <ac:spMkLst>
            <pc:docMk/>
            <pc:sldMk cId="126281401" sldId="547"/>
            <ac:spMk id="8" creationId="{2396BEA7-26FF-31C9-EC71-B13DC3D8FD91}"/>
          </ac:spMkLst>
        </pc:spChg>
        <pc:spChg chg="mod">
          <ac:chgData name="Raluca Vasiu" userId="8a1abc2d7274e6c6" providerId="LiveId" clId="{FCEAA45F-4D00-48F3-9B93-1EE69A092781}" dt="2026-06-26T18:07:54.206" v="106"/>
          <ac:spMkLst>
            <pc:docMk/>
            <pc:sldMk cId="126281401" sldId="547"/>
            <ac:spMk id="9" creationId="{51CE6DCC-02C3-74AF-C291-79640B0FD136}"/>
          </ac:spMkLst>
        </pc:spChg>
        <pc:spChg chg="mod">
          <ac:chgData name="Raluca Vasiu" userId="8a1abc2d7274e6c6" providerId="LiveId" clId="{FCEAA45F-4D00-48F3-9B93-1EE69A092781}" dt="2026-06-26T18:08:36.996" v="109" actId="114"/>
          <ac:spMkLst>
            <pc:docMk/>
            <pc:sldMk cId="126281401" sldId="547"/>
            <ac:spMk id="21" creationId="{63130E5F-8844-4553-C242-4E2C93FBD73C}"/>
          </ac:spMkLst>
        </pc:spChg>
      </pc:sldChg>
      <pc:sldChg chg="modSp add mod">
        <pc:chgData name="Raluca Vasiu" userId="8a1abc2d7274e6c6" providerId="LiveId" clId="{FCEAA45F-4D00-48F3-9B93-1EE69A092781}" dt="2026-06-26T18:19:04.344" v="134" actId="1076"/>
        <pc:sldMkLst>
          <pc:docMk/>
          <pc:sldMk cId="4127206494" sldId="548"/>
        </pc:sldMkLst>
        <pc:spChg chg="mod">
          <ac:chgData name="Raluca Vasiu" userId="8a1abc2d7274e6c6" providerId="LiveId" clId="{FCEAA45F-4D00-48F3-9B93-1EE69A092781}" dt="2026-06-26T18:19:04.344" v="134" actId="1076"/>
          <ac:spMkLst>
            <pc:docMk/>
            <pc:sldMk cId="4127206494" sldId="548"/>
            <ac:spMk id="2" creationId="{D927C4ED-4B86-60DF-00B4-37E7906774D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CA56B5-0241-418A-98CA-E5578598DB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52978599-4EF9-40C8-A5AD-2B42D2D2DC14}" type="pres">
      <dgm:prSet presAssocID="{0ECA56B5-0241-418A-98CA-E5578598DB3F}" presName="root" presStyleCnt="0">
        <dgm:presLayoutVars>
          <dgm:dir/>
          <dgm:resizeHandles val="exact"/>
        </dgm:presLayoutVars>
      </dgm:prSet>
      <dgm:spPr/>
    </dgm:pt>
  </dgm:ptLst>
  <dgm:cxnLst>
    <dgm:cxn modelId="{2C56789F-D63E-4447-A6DB-0D81CF001B7C}" type="presOf" srcId="{0ECA56B5-0241-418A-98CA-E5578598DB3F}" destId="{52978599-4EF9-40C8-A5AD-2B42D2D2DC14}" srcOrd="0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81D530-0456-4C98-B8AC-2BBA9C84D55D}" type="doc">
      <dgm:prSet loTypeId="urn:microsoft.com/office/officeart/2024/layout/Horizont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8230E29-002C-4602-B74D-E41F9D280BE1}">
      <dgm:prSet phldrT="[Text]" custT="1"/>
      <dgm:spPr>
        <a:solidFill>
          <a:srgbClr val="D4AECC"/>
        </a:solidFill>
      </dgm:spPr>
      <dgm:t>
        <a:bodyPr/>
        <a:lstStyle/>
        <a:p>
          <a:pPr>
            <a:buNone/>
          </a:pPr>
          <a:r>
            <a:rPr lang="en-GB" sz="1400" b="1" dirty="0">
              <a:solidFill>
                <a:schemeClr val="tx1"/>
              </a:solidFill>
            </a:rPr>
            <a:t>Research Philosophy</a:t>
          </a:r>
        </a:p>
      </dgm:t>
    </dgm:pt>
    <dgm:pt modelId="{A33004CB-1859-457A-AC50-B3DCE25E73C5}" type="parTrans" cxnId="{E21787E0-3E70-414D-82E1-0A302D44CBF1}">
      <dgm:prSet/>
      <dgm:spPr/>
      <dgm:t>
        <a:bodyPr/>
        <a:lstStyle/>
        <a:p>
          <a:endParaRPr lang="en-GB"/>
        </a:p>
      </dgm:t>
    </dgm:pt>
    <dgm:pt modelId="{DA65DD73-7323-4941-BA75-D3ED23CDB0D6}" type="sibTrans" cxnId="{E21787E0-3E70-414D-82E1-0A302D44CBF1}">
      <dgm:prSet/>
      <dgm:spPr/>
      <dgm:t>
        <a:bodyPr/>
        <a:lstStyle/>
        <a:p>
          <a:endParaRPr lang="en-GB"/>
        </a:p>
      </dgm:t>
    </dgm:pt>
    <dgm:pt modelId="{621608ED-7B34-4059-BEC2-03DD60C8C399}">
      <dgm:prSet phldrT="[Text]" custT="1"/>
      <dgm:spPr/>
      <dgm:t>
        <a:bodyPr/>
        <a:lstStyle/>
        <a:p>
          <a:pPr>
            <a:buNone/>
          </a:pPr>
          <a:r>
            <a:rPr lang="en-GB" sz="1400" b="1" dirty="0"/>
            <a:t>Interpretivism</a:t>
          </a:r>
        </a:p>
        <a:p>
          <a:pPr>
            <a:buNone/>
          </a:pPr>
          <a:r>
            <a:rPr lang="en-GB" sz="1400" b="0" i="0"/>
            <a:t>This approach explores employees' subjective experiences of leadership and management, rather than focusing on objective organizational outcomes.</a:t>
          </a:r>
          <a:endParaRPr lang="en-GB" sz="1400" dirty="0"/>
        </a:p>
      </dgm:t>
    </dgm:pt>
    <dgm:pt modelId="{7EE8A0A1-C061-4555-B36F-3B85CAE829A6}" type="parTrans" cxnId="{B8FCBE42-2DC7-411A-952E-28AE1B1F3920}">
      <dgm:prSet/>
      <dgm:spPr/>
      <dgm:t>
        <a:bodyPr/>
        <a:lstStyle/>
        <a:p>
          <a:endParaRPr lang="en-GB"/>
        </a:p>
      </dgm:t>
    </dgm:pt>
    <dgm:pt modelId="{74B43339-D857-4B2A-B68A-AF1EA6DD2C8F}" type="sibTrans" cxnId="{B8FCBE42-2DC7-411A-952E-28AE1B1F3920}">
      <dgm:prSet/>
      <dgm:spPr/>
      <dgm:t>
        <a:bodyPr/>
        <a:lstStyle/>
        <a:p>
          <a:endParaRPr lang="en-GB"/>
        </a:p>
      </dgm:t>
    </dgm:pt>
    <dgm:pt modelId="{1D5A120A-1F89-4F5C-B334-D163103A42EC}">
      <dgm:prSet phldrT="[Text]"/>
      <dgm:spPr>
        <a:solidFill>
          <a:srgbClr val="D4AECC"/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</a:rPr>
            <a:t>Research Approach</a:t>
          </a:r>
          <a:endParaRPr lang="en-GB" dirty="0">
            <a:solidFill>
              <a:schemeClr val="tx1"/>
            </a:solidFill>
          </a:endParaRPr>
        </a:p>
      </dgm:t>
    </dgm:pt>
    <dgm:pt modelId="{EC72868D-8639-496F-840A-C874598A77A8}" type="parTrans" cxnId="{437FD3D2-05AE-4F2D-AAF5-88B7CEDE69F3}">
      <dgm:prSet/>
      <dgm:spPr/>
      <dgm:t>
        <a:bodyPr/>
        <a:lstStyle/>
        <a:p>
          <a:endParaRPr lang="en-GB"/>
        </a:p>
      </dgm:t>
    </dgm:pt>
    <dgm:pt modelId="{61185790-BD73-4CD5-8784-2751EB5E6C6C}" type="sibTrans" cxnId="{437FD3D2-05AE-4F2D-AAF5-88B7CEDE69F3}">
      <dgm:prSet/>
      <dgm:spPr/>
      <dgm:t>
        <a:bodyPr/>
        <a:lstStyle/>
        <a:p>
          <a:endParaRPr lang="en-GB"/>
        </a:p>
      </dgm:t>
    </dgm:pt>
    <dgm:pt modelId="{6C5DCD8D-B658-4E16-8EBE-7D26BBB2A11C}">
      <dgm:prSet phldrT="[Text]" custT="1"/>
      <dgm:spPr/>
      <dgm:t>
        <a:bodyPr/>
        <a:lstStyle/>
        <a:p>
          <a:pPr>
            <a:buNone/>
          </a:pPr>
          <a:r>
            <a:rPr lang="en-GB" sz="1400" b="1" dirty="0"/>
            <a:t>Inductive Approach</a:t>
          </a:r>
        </a:p>
        <a:p>
          <a:pPr>
            <a:buNone/>
          </a:pPr>
          <a:r>
            <a:rPr lang="en-GB" sz="1400" dirty="0"/>
            <a:t>Allows themes and patterns to emerge from participants' experiences instead of testing predetermined hypotheses</a:t>
          </a:r>
          <a:r>
            <a:rPr lang="en-GB" sz="1100" dirty="0"/>
            <a:t>.</a:t>
          </a:r>
          <a:endParaRPr lang="en-GB" sz="1100" b="1" dirty="0"/>
        </a:p>
      </dgm:t>
    </dgm:pt>
    <dgm:pt modelId="{C6ED4F13-7985-4487-9159-9D563066BBA3}" type="parTrans" cxnId="{6BC5DDFC-CB8C-4A70-A851-BC66493B8A73}">
      <dgm:prSet/>
      <dgm:spPr/>
      <dgm:t>
        <a:bodyPr/>
        <a:lstStyle/>
        <a:p>
          <a:endParaRPr lang="en-GB"/>
        </a:p>
      </dgm:t>
    </dgm:pt>
    <dgm:pt modelId="{D16C7A42-30C4-4B6F-A0B8-EF9BBDCEA439}" type="sibTrans" cxnId="{6BC5DDFC-CB8C-4A70-A851-BC66493B8A73}">
      <dgm:prSet/>
      <dgm:spPr/>
      <dgm:t>
        <a:bodyPr/>
        <a:lstStyle/>
        <a:p>
          <a:endParaRPr lang="en-GB"/>
        </a:p>
      </dgm:t>
    </dgm:pt>
    <dgm:pt modelId="{849AD0D7-151B-4963-83BD-F86F97D4345C}">
      <dgm:prSet phldrT="[Text]"/>
      <dgm:spPr>
        <a:solidFill>
          <a:srgbClr val="D4AECC"/>
        </a:solidFill>
      </dgm:spPr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</a:rPr>
            <a:t>Data Collection</a:t>
          </a:r>
        </a:p>
      </dgm:t>
    </dgm:pt>
    <dgm:pt modelId="{6A83E66D-59A2-4186-93A4-2C1B3103875A}" type="parTrans" cxnId="{8268855B-E654-4865-9656-50DDBE8E2144}">
      <dgm:prSet/>
      <dgm:spPr/>
      <dgm:t>
        <a:bodyPr/>
        <a:lstStyle/>
        <a:p>
          <a:endParaRPr lang="en-GB"/>
        </a:p>
      </dgm:t>
    </dgm:pt>
    <dgm:pt modelId="{F88648EC-8AFC-4448-96EB-0F23A341E60D}" type="sibTrans" cxnId="{8268855B-E654-4865-9656-50DDBE8E2144}">
      <dgm:prSet/>
      <dgm:spPr/>
      <dgm:t>
        <a:bodyPr/>
        <a:lstStyle/>
        <a:p>
          <a:endParaRPr lang="en-GB"/>
        </a:p>
      </dgm:t>
    </dgm:pt>
    <dgm:pt modelId="{0FFF5B23-DA65-4BFE-962A-BB678022C1D0}">
      <dgm:prSet phldrT="[Text]" custT="1"/>
      <dgm:spPr/>
      <dgm:t>
        <a:bodyPr/>
        <a:lstStyle/>
        <a:p>
          <a:pPr>
            <a:buNone/>
          </a:pPr>
          <a:r>
            <a:rPr lang="en-GB" sz="1400" b="1" dirty="0"/>
            <a:t>Semi-structured Interviews</a:t>
          </a:r>
        </a:p>
        <a:p>
          <a:pPr>
            <a:buNone/>
          </a:pPr>
          <a:r>
            <a:rPr lang="en-GB" sz="1400" dirty="0"/>
            <a:t>It provides rich qualitative data through flexible questioning, allowing participants to describe their experiences in depth.</a:t>
          </a:r>
          <a:endParaRPr lang="en-GB" sz="1400" b="1" dirty="0"/>
        </a:p>
      </dgm:t>
    </dgm:pt>
    <dgm:pt modelId="{3AC3A16F-3117-48F1-A7A7-F1E87E72B495}" type="parTrans" cxnId="{C22AEDAB-CCF9-433C-8B08-90546380668A}">
      <dgm:prSet/>
      <dgm:spPr/>
      <dgm:t>
        <a:bodyPr/>
        <a:lstStyle/>
        <a:p>
          <a:endParaRPr lang="en-GB"/>
        </a:p>
      </dgm:t>
    </dgm:pt>
    <dgm:pt modelId="{388D8869-401E-48D9-B958-09C8F21E4E7F}" type="sibTrans" cxnId="{C22AEDAB-CCF9-433C-8B08-90546380668A}">
      <dgm:prSet/>
      <dgm:spPr/>
      <dgm:t>
        <a:bodyPr/>
        <a:lstStyle/>
        <a:p>
          <a:endParaRPr lang="en-GB"/>
        </a:p>
      </dgm:t>
    </dgm:pt>
    <dgm:pt modelId="{A508FD51-7B21-4AD9-9F3F-BA48038FBD25}" type="pres">
      <dgm:prSet presAssocID="{2381D530-0456-4C98-B8AC-2BBA9C84D55D}" presName="Name0" presStyleCnt="0">
        <dgm:presLayoutVars>
          <dgm:dir/>
          <dgm:animLvl val="lvl"/>
          <dgm:resizeHandles val="exact"/>
        </dgm:presLayoutVars>
      </dgm:prSet>
      <dgm:spPr/>
    </dgm:pt>
    <dgm:pt modelId="{FDB13F4D-D307-4418-8E70-33D4FDB88547}" type="pres">
      <dgm:prSet presAssocID="{68230E29-002C-4602-B74D-E41F9D280BE1}" presName="composite" presStyleCnt="0"/>
      <dgm:spPr/>
    </dgm:pt>
    <dgm:pt modelId="{127AC35C-00AD-4163-BC5A-595681567B1F}" type="pres">
      <dgm:prSet presAssocID="{68230E29-002C-4602-B74D-E41F9D280BE1}" presName="parTx" presStyleLbl="alignNode1" presStyleIdx="0" presStyleCnt="3">
        <dgm:presLayoutVars>
          <dgm:chMax val="0"/>
          <dgm:chPref val="0"/>
        </dgm:presLayoutVars>
      </dgm:prSet>
      <dgm:spPr/>
    </dgm:pt>
    <dgm:pt modelId="{FF6D37D1-2FE1-4EA0-B7E8-3543DA1FE0E6}" type="pres">
      <dgm:prSet presAssocID="{68230E29-002C-4602-B74D-E41F9D280BE1}" presName="bgOutline" presStyleLbl="fgAcc1" presStyleIdx="0" presStyleCnt="3">
        <dgm:presLayoutVars>
          <dgm:bulletEnabled/>
        </dgm:presLayoutVars>
      </dgm:prSet>
      <dgm:spPr/>
    </dgm:pt>
    <dgm:pt modelId="{0342BFBF-1855-46BA-8331-219D2886BD2E}" type="pres">
      <dgm:prSet presAssocID="{DA65DD73-7323-4941-BA75-D3ED23CDB0D6}" presName="space" presStyleCnt="0"/>
      <dgm:spPr/>
    </dgm:pt>
    <dgm:pt modelId="{0BBDDEC3-29F7-4E30-B97D-ED329CD02188}" type="pres">
      <dgm:prSet presAssocID="{1D5A120A-1F89-4F5C-B334-D163103A42EC}" presName="composite" presStyleCnt="0"/>
      <dgm:spPr/>
    </dgm:pt>
    <dgm:pt modelId="{7CBF79CE-4C5C-4778-AF40-BED38729042F}" type="pres">
      <dgm:prSet presAssocID="{1D5A120A-1F89-4F5C-B334-D163103A42EC}" presName="parTx" presStyleLbl="alignNode1" presStyleIdx="1" presStyleCnt="3">
        <dgm:presLayoutVars>
          <dgm:chMax val="0"/>
          <dgm:chPref val="0"/>
        </dgm:presLayoutVars>
      </dgm:prSet>
      <dgm:spPr/>
    </dgm:pt>
    <dgm:pt modelId="{C3F992E8-6938-4E71-A31C-6211DF841F9B}" type="pres">
      <dgm:prSet presAssocID="{1D5A120A-1F89-4F5C-B334-D163103A42EC}" presName="bgOutline" presStyleLbl="fgAcc1" presStyleIdx="1" presStyleCnt="3">
        <dgm:presLayoutVars>
          <dgm:bulletEnabled/>
        </dgm:presLayoutVars>
      </dgm:prSet>
      <dgm:spPr/>
    </dgm:pt>
    <dgm:pt modelId="{AB96C9D9-F921-48EE-A530-D875960DEE70}" type="pres">
      <dgm:prSet presAssocID="{61185790-BD73-4CD5-8784-2751EB5E6C6C}" presName="space" presStyleCnt="0"/>
      <dgm:spPr/>
    </dgm:pt>
    <dgm:pt modelId="{255135D1-F6C1-4446-8E00-2B785424081D}" type="pres">
      <dgm:prSet presAssocID="{849AD0D7-151B-4963-83BD-F86F97D4345C}" presName="composite" presStyleCnt="0"/>
      <dgm:spPr/>
    </dgm:pt>
    <dgm:pt modelId="{66E96FB7-63AB-4081-80AC-B5AA4648558E}" type="pres">
      <dgm:prSet presAssocID="{849AD0D7-151B-4963-83BD-F86F97D4345C}" presName="parTx" presStyleLbl="alignNode1" presStyleIdx="2" presStyleCnt="3">
        <dgm:presLayoutVars>
          <dgm:chMax val="0"/>
          <dgm:chPref val="0"/>
        </dgm:presLayoutVars>
      </dgm:prSet>
      <dgm:spPr/>
    </dgm:pt>
    <dgm:pt modelId="{C5F618ED-5665-40EF-B4C7-1F6EBF50FC4F}" type="pres">
      <dgm:prSet presAssocID="{849AD0D7-151B-4963-83BD-F86F97D4345C}" presName="bgOutline" presStyleLbl="fgAcc1" presStyleIdx="2" presStyleCnt="3">
        <dgm:presLayoutVars>
          <dgm:bulletEnabled/>
        </dgm:presLayoutVars>
      </dgm:prSet>
      <dgm:spPr/>
    </dgm:pt>
  </dgm:ptLst>
  <dgm:cxnLst>
    <dgm:cxn modelId="{3CCC441E-0DA3-46C0-86AC-AC7B06BA4ED3}" type="presOf" srcId="{68230E29-002C-4602-B74D-E41F9D280BE1}" destId="{127AC35C-00AD-4163-BC5A-595681567B1F}" srcOrd="0" destOrd="0" presId="urn:microsoft.com/office/officeart/2024/layout/HorizontalActionList"/>
    <dgm:cxn modelId="{B3113F2F-92FA-4875-B37C-9DFAD6E94ABA}" type="presOf" srcId="{2381D530-0456-4C98-B8AC-2BBA9C84D55D}" destId="{A508FD51-7B21-4AD9-9F3F-BA48038FBD25}" srcOrd="0" destOrd="0" presId="urn:microsoft.com/office/officeart/2024/layout/HorizontalActionList"/>
    <dgm:cxn modelId="{8268855B-E654-4865-9656-50DDBE8E2144}" srcId="{2381D530-0456-4C98-B8AC-2BBA9C84D55D}" destId="{849AD0D7-151B-4963-83BD-F86F97D4345C}" srcOrd="2" destOrd="0" parTransId="{6A83E66D-59A2-4186-93A4-2C1B3103875A}" sibTransId="{F88648EC-8AFC-4448-96EB-0F23A341E60D}"/>
    <dgm:cxn modelId="{DF39C15D-C32A-4C09-9713-4BBAAFA9EF0B}" type="presOf" srcId="{1D5A120A-1F89-4F5C-B334-D163103A42EC}" destId="{7CBF79CE-4C5C-4778-AF40-BED38729042F}" srcOrd="0" destOrd="0" presId="urn:microsoft.com/office/officeart/2024/layout/HorizontalActionList"/>
    <dgm:cxn modelId="{B8FCBE42-2DC7-411A-952E-28AE1B1F3920}" srcId="{68230E29-002C-4602-B74D-E41F9D280BE1}" destId="{621608ED-7B34-4059-BEC2-03DD60C8C399}" srcOrd="0" destOrd="0" parTransId="{7EE8A0A1-C061-4555-B36F-3B85CAE829A6}" sibTransId="{74B43339-D857-4B2A-B68A-AF1EA6DD2C8F}"/>
    <dgm:cxn modelId="{F39AD76C-D563-4DDE-8735-2F2925CB053A}" type="presOf" srcId="{621608ED-7B34-4059-BEC2-03DD60C8C399}" destId="{FF6D37D1-2FE1-4EA0-B7E8-3543DA1FE0E6}" srcOrd="0" destOrd="0" presId="urn:microsoft.com/office/officeart/2024/layout/HorizontalActionList"/>
    <dgm:cxn modelId="{89F48959-442B-4A67-805A-BE252112A5AD}" type="presOf" srcId="{6C5DCD8D-B658-4E16-8EBE-7D26BBB2A11C}" destId="{C3F992E8-6938-4E71-A31C-6211DF841F9B}" srcOrd="0" destOrd="0" presId="urn:microsoft.com/office/officeart/2024/layout/HorizontalActionList"/>
    <dgm:cxn modelId="{C22AEDAB-CCF9-433C-8B08-90546380668A}" srcId="{849AD0D7-151B-4963-83BD-F86F97D4345C}" destId="{0FFF5B23-DA65-4BFE-962A-BB678022C1D0}" srcOrd="0" destOrd="0" parTransId="{3AC3A16F-3117-48F1-A7A7-F1E87E72B495}" sibTransId="{388D8869-401E-48D9-B958-09C8F21E4E7F}"/>
    <dgm:cxn modelId="{C3160AAE-DEE8-4D7F-9B05-8857F88DD3EE}" type="presOf" srcId="{849AD0D7-151B-4963-83BD-F86F97D4345C}" destId="{66E96FB7-63AB-4081-80AC-B5AA4648558E}" srcOrd="0" destOrd="0" presId="urn:microsoft.com/office/officeart/2024/layout/HorizontalActionList"/>
    <dgm:cxn modelId="{437FD3D2-05AE-4F2D-AAF5-88B7CEDE69F3}" srcId="{2381D530-0456-4C98-B8AC-2BBA9C84D55D}" destId="{1D5A120A-1F89-4F5C-B334-D163103A42EC}" srcOrd="1" destOrd="0" parTransId="{EC72868D-8639-496F-840A-C874598A77A8}" sibTransId="{61185790-BD73-4CD5-8784-2751EB5E6C6C}"/>
    <dgm:cxn modelId="{2FC696DC-3F95-410A-91B4-7CCEE77FC7A3}" type="presOf" srcId="{0FFF5B23-DA65-4BFE-962A-BB678022C1D0}" destId="{C5F618ED-5665-40EF-B4C7-1F6EBF50FC4F}" srcOrd="0" destOrd="0" presId="urn:microsoft.com/office/officeart/2024/layout/HorizontalActionList"/>
    <dgm:cxn modelId="{E21787E0-3E70-414D-82E1-0A302D44CBF1}" srcId="{2381D530-0456-4C98-B8AC-2BBA9C84D55D}" destId="{68230E29-002C-4602-B74D-E41F9D280BE1}" srcOrd="0" destOrd="0" parTransId="{A33004CB-1859-457A-AC50-B3DCE25E73C5}" sibTransId="{DA65DD73-7323-4941-BA75-D3ED23CDB0D6}"/>
    <dgm:cxn modelId="{6BC5DDFC-CB8C-4A70-A851-BC66493B8A73}" srcId="{1D5A120A-1F89-4F5C-B334-D163103A42EC}" destId="{6C5DCD8D-B658-4E16-8EBE-7D26BBB2A11C}" srcOrd="0" destOrd="0" parTransId="{C6ED4F13-7985-4487-9159-9D563066BBA3}" sibTransId="{D16C7A42-30C4-4B6F-A0B8-EF9BBDCEA439}"/>
    <dgm:cxn modelId="{5312A026-040B-4B9C-A305-A48F5D22A6E9}" type="presParOf" srcId="{A508FD51-7B21-4AD9-9F3F-BA48038FBD25}" destId="{FDB13F4D-D307-4418-8E70-33D4FDB88547}" srcOrd="0" destOrd="0" presId="urn:microsoft.com/office/officeart/2024/layout/HorizontalActionList"/>
    <dgm:cxn modelId="{0A13534D-4BC4-460B-BD2D-2A4225814A1C}" type="presParOf" srcId="{FDB13F4D-D307-4418-8E70-33D4FDB88547}" destId="{127AC35C-00AD-4163-BC5A-595681567B1F}" srcOrd="0" destOrd="0" presId="urn:microsoft.com/office/officeart/2024/layout/HorizontalActionList"/>
    <dgm:cxn modelId="{2FF7CF43-37BA-405F-9C57-CF820B2AEC9D}" type="presParOf" srcId="{FDB13F4D-D307-4418-8E70-33D4FDB88547}" destId="{FF6D37D1-2FE1-4EA0-B7E8-3543DA1FE0E6}" srcOrd="1" destOrd="0" presId="urn:microsoft.com/office/officeart/2024/layout/HorizontalActionList"/>
    <dgm:cxn modelId="{7207755C-23F3-43D8-8ED7-69F2D0C7688C}" type="presParOf" srcId="{A508FD51-7B21-4AD9-9F3F-BA48038FBD25}" destId="{0342BFBF-1855-46BA-8331-219D2886BD2E}" srcOrd="1" destOrd="0" presId="urn:microsoft.com/office/officeart/2024/layout/HorizontalActionList"/>
    <dgm:cxn modelId="{4F08F28E-8590-48C0-916A-A859C63278EA}" type="presParOf" srcId="{A508FD51-7B21-4AD9-9F3F-BA48038FBD25}" destId="{0BBDDEC3-29F7-4E30-B97D-ED329CD02188}" srcOrd="2" destOrd="0" presId="urn:microsoft.com/office/officeart/2024/layout/HorizontalActionList"/>
    <dgm:cxn modelId="{2B6F12FE-C63B-4FA2-BDA5-A8F847B6CC05}" type="presParOf" srcId="{0BBDDEC3-29F7-4E30-B97D-ED329CD02188}" destId="{7CBF79CE-4C5C-4778-AF40-BED38729042F}" srcOrd="0" destOrd="0" presId="urn:microsoft.com/office/officeart/2024/layout/HorizontalActionList"/>
    <dgm:cxn modelId="{02A570A9-4DA5-4F28-95DF-D4B6D87EC7B2}" type="presParOf" srcId="{0BBDDEC3-29F7-4E30-B97D-ED329CD02188}" destId="{C3F992E8-6938-4E71-A31C-6211DF841F9B}" srcOrd="1" destOrd="0" presId="urn:microsoft.com/office/officeart/2024/layout/HorizontalActionList"/>
    <dgm:cxn modelId="{02354DB6-97E8-440D-8F36-9635495D6AC1}" type="presParOf" srcId="{A508FD51-7B21-4AD9-9F3F-BA48038FBD25}" destId="{AB96C9D9-F921-48EE-A530-D875960DEE70}" srcOrd="3" destOrd="0" presId="urn:microsoft.com/office/officeart/2024/layout/HorizontalActionList"/>
    <dgm:cxn modelId="{16C9C894-4EF9-4469-BA4F-8C37C45AE32A}" type="presParOf" srcId="{A508FD51-7B21-4AD9-9F3F-BA48038FBD25}" destId="{255135D1-F6C1-4446-8E00-2B785424081D}" srcOrd="4" destOrd="0" presId="urn:microsoft.com/office/officeart/2024/layout/HorizontalActionList"/>
    <dgm:cxn modelId="{3B1011F8-AFE0-46AB-AAC8-A2374134F98B}" type="presParOf" srcId="{255135D1-F6C1-4446-8E00-2B785424081D}" destId="{66E96FB7-63AB-4081-80AC-B5AA4648558E}" srcOrd="0" destOrd="0" presId="urn:microsoft.com/office/officeart/2024/layout/HorizontalActionList"/>
    <dgm:cxn modelId="{6CC64383-CF66-499C-A733-1F562096F1A9}" type="presParOf" srcId="{255135D1-F6C1-4446-8E00-2B785424081D}" destId="{C5F618ED-5665-40EF-B4C7-1F6EBF50FC4F}" srcOrd="1" destOrd="0" presId="urn:microsoft.com/office/officeart/2024/layout/HorizontalAction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B40E9-4AC8-4565-9D1E-26733353152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DE31EF-689D-4FEF-8057-FC6F7DE14B0F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Research Strategy</a:t>
          </a:r>
          <a:endParaRPr lang="en-US" sz="1400" dirty="0">
            <a:solidFill>
              <a:schemeClr val="tx1"/>
            </a:solidFill>
          </a:endParaRPr>
        </a:p>
      </dgm:t>
    </dgm:pt>
    <dgm:pt modelId="{C3756410-A7E0-4F80-A1EB-6AD49700B57E}" type="parTrans" cxnId="{D68C4B5E-59C8-4938-8E83-F47F874C1A27}">
      <dgm:prSet/>
      <dgm:spPr/>
      <dgm:t>
        <a:bodyPr/>
        <a:lstStyle/>
        <a:p>
          <a:endParaRPr lang="en-US"/>
        </a:p>
      </dgm:t>
    </dgm:pt>
    <dgm:pt modelId="{8321A790-0756-4640-B34F-1E31F0DAC7B1}" type="sibTrans" cxnId="{D68C4B5E-59C8-4938-8E83-F47F874C1A27}">
      <dgm:prSet/>
      <dgm:spPr/>
      <dgm:t>
        <a:bodyPr/>
        <a:lstStyle/>
        <a:p>
          <a:endParaRPr lang="en-US"/>
        </a:p>
      </dgm:t>
    </dgm:pt>
    <dgm:pt modelId="{BD768D9F-4B00-4095-B30E-0E0C87F781DB}">
      <dgm:prSet/>
      <dgm:spPr>
        <a:solidFill>
          <a:schemeClr val="bg2"/>
        </a:solidFill>
      </dgm:spPr>
      <dgm:t>
        <a:bodyPr/>
        <a:lstStyle/>
        <a:p>
          <a:r>
            <a:rPr lang="en-GB" dirty="0"/>
            <a:t>•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b="0" i="0" dirty="0">
              <a:solidFill>
                <a:schemeClr val="tx1"/>
              </a:solidFill>
            </a:rPr>
            <a:t>This qualitative single-case study at Tesco Express </a:t>
          </a:r>
          <a:r>
            <a:rPr lang="en-GB" b="0" i="0" dirty="0" err="1">
              <a:solidFill>
                <a:schemeClr val="tx1"/>
              </a:solidFill>
            </a:rPr>
            <a:t>Sketty</a:t>
          </a:r>
          <a:r>
            <a:rPr lang="en-GB" b="0" i="0" dirty="0">
              <a:solidFill>
                <a:schemeClr val="tx1"/>
              </a:solidFill>
            </a:rPr>
            <a:t>, Swansea, offers an in-depth investigation of leadership within its real organizational context (Yin, 2018).</a:t>
          </a:r>
          <a:endParaRPr lang="en-US" dirty="0">
            <a:solidFill>
              <a:schemeClr val="tx1"/>
            </a:solidFill>
          </a:endParaRPr>
        </a:p>
      </dgm:t>
    </dgm:pt>
    <dgm:pt modelId="{385F7C90-DAB6-4E69-8AD5-E5744DE307FC}" type="parTrans" cxnId="{A52E1ABA-7C25-4A35-AD35-96CD5F35B8F2}">
      <dgm:prSet/>
      <dgm:spPr/>
      <dgm:t>
        <a:bodyPr/>
        <a:lstStyle/>
        <a:p>
          <a:endParaRPr lang="en-US"/>
        </a:p>
      </dgm:t>
    </dgm:pt>
    <dgm:pt modelId="{6EEFD986-5366-4323-844B-395F68170C0B}" type="sibTrans" cxnId="{A52E1ABA-7C25-4A35-AD35-96CD5F35B8F2}">
      <dgm:prSet/>
      <dgm:spPr/>
      <dgm:t>
        <a:bodyPr/>
        <a:lstStyle/>
        <a:p>
          <a:endParaRPr lang="en-US"/>
        </a:p>
      </dgm:t>
    </dgm:pt>
    <dgm:pt modelId="{ED758288-0852-4BB1-90C7-24C2144BFA0B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Sampling</a:t>
          </a:r>
          <a:endParaRPr lang="en-US" sz="1400" b="1" dirty="0">
            <a:solidFill>
              <a:schemeClr val="tx1"/>
            </a:solidFill>
          </a:endParaRPr>
        </a:p>
      </dgm:t>
    </dgm:pt>
    <dgm:pt modelId="{B77A600E-F19E-41B4-B7FC-3B239CE0F001}" type="parTrans" cxnId="{F2987A3B-680C-4969-9503-DA0C8E040806}">
      <dgm:prSet/>
      <dgm:spPr/>
      <dgm:t>
        <a:bodyPr/>
        <a:lstStyle/>
        <a:p>
          <a:endParaRPr lang="en-US"/>
        </a:p>
      </dgm:t>
    </dgm:pt>
    <dgm:pt modelId="{B19994D5-1487-4BA2-B60A-6FA3DC44168B}" type="sibTrans" cxnId="{F2987A3B-680C-4969-9503-DA0C8E040806}">
      <dgm:prSet/>
      <dgm:spPr/>
      <dgm:t>
        <a:bodyPr/>
        <a:lstStyle/>
        <a:p>
          <a:endParaRPr lang="en-US"/>
        </a:p>
      </dgm:t>
    </dgm:pt>
    <dgm:pt modelId="{F12F9984-732F-45EA-B15B-F232FD59C8DF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• Purposive sampling of </a:t>
          </a:r>
          <a:r>
            <a:rPr lang="en-GB" b="1" dirty="0">
              <a:solidFill>
                <a:schemeClr val="tx1"/>
              </a:solidFill>
            </a:rPr>
            <a:t>8–10 employees</a:t>
          </a:r>
          <a:r>
            <a:rPr lang="en-GB" dirty="0">
              <a:solidFill>
                <a:schemeClr val="tx1"/>
              </a:solidFill>
            </a:rPr>
            <a:t>, including Customer Assistants, Shift Leaders and the Store Manager where appropriate (Patton, 2015).</a:t>
          </a:r>
          <a:endParaRPr lang="en-US" dirty="0">
            <a:solidFill>
              <a:schemeClr val="tx1"/>
            </a:solidFill>
          </a:endParaRPr>
        </a:p>
      </dgm:t>
    </dgm:pt>
    <dgm:pt modelId="{4F1378A6-4516-4479-929E-AFD08DEC579E}" type="parTrans" cxnId="{1B9776DB-EE76-4CF0-B36E-E266830D00D4}">
      <dgm:prSet/>
      <dgm:spPr/>
      <dgm:t>
        <a:bodyPr/>
        <a:lstStyle/>
        <a:p>
          <a:endParaRPr lang="en-US"/>
        </a:p>
      </dgm:t>
    </dgm:pt>
    <dgm:pt modelId="{A991028B-CD5D-4B76-BF98-4DDFF7F29790}" type="sibTrans" cxnId="{1B9776DB-EE76-4CF0-B36E-E266830D00D4}">
      <dgm:prSet/>
      <dgm:spPr/>
      <dgm:t>
        <a:bodyPr/>
        <a:lstStyle/>
        <a:p>
          <a:endParaRPr lang="en-US"/>
        </a:p>
      </dgm:t>
    </dgm:pt>
    <dgm:pt modelId="{F810910F-C1AB-4782-BABF-6A90BC988A65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Data Analysis</a:t>
          </a:r>
          <a:endParaRPr lang="en-US" sz="1400" b="1" dirty="0">
            <a:solidFill>
              <a:schemeClr val="tx1"/>
            </a:solidFill>
          </a:endParaRPr>
        </a:p>
      </dgm:t>
    </dgm:pt>
    <dgm:pt modelId="{53EC6ED0-6DB4-4968-A739-6B764D90E236}" type="parTrans" cxnId="{112D9C8B-0A6A-4274-97FF-8F34A25F1949}">
      <dgm:prSet/>
      <dgm:spPr/>
      <dgm:t>
        <a:bodyPr/>
        <a:lstStyle/>
        <a:p>
          <a:endParaRPr lang="en-US"/>
        </a:p>
      </dgm:t>
    </dgm:pt>
    <dgm:pt modelId="{F288F7DA-3CD1-4450-A8EF-48C2208D61F4}" type="sibTrans" cxnId="{112D9C8B-0A6A-4274-97FF-8F34A25F1949}">
      <dgm:prSet/>
      <dgm:spPr/>
      <dgm:t>
        <a:bodyPr/>
        <a:lstStyle/>
        <a:p>
          <a:endParaRPr lang="en-US"/>
        </a:p>
      </dgm:t>
    </dgm:pt>
    <dgm:pt modelId="{8355F974-53E5-4C51-A061-87F31661DAE2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• Interview data will be analysed using </a:t>
          </a:r>
          <a:r>
            <a:rPr lang="en-GB" b="0" dirty="0">
              <a:solidFill>
                <a:schemeClr val="tx1"/>
              </a:solidFill>
            </a:rPr>
            <a:t>Braun and Clarke's (2022) six-phase thematic analysis.</a:t>
          </a:r>
          <a:endParaRPr lang="en-US" b="0" dirty="0">
            <a:solidFill>
              <a:schemeClr val="tx1"/>
            </a:solidFill>
          </a:endParaRPr>
        </a:p>
      </dgm:t>
    </dgm:pt>
    <dgm:pt modelId="{5C3B4F6B-A87F-4DE2-88CA-A9E45E4CF812}" type="parTrans" cxnId="{83939FA6-62DE-4950-982B-BBEBAAC5BD57}">
      <dgm:prSet/>
      <dgm:spPr/>
      <dgm:t>
        <a:bodyPr/>
        <a:lstStyle/>
        <a:p>
          <a:endParaRPr lang="en-US"/>
        </a:p>
      </dgm:t>
    </dgm:pt>
    <dgm:pt modelId="{3136EBCA-1383-4C77-B9A3-A1B7E3AA8BFA}" type="sibTrans" cxnId="{83939FA6-62DE-4950-982B-BBEBAAC5BD57}">
      <dgm:prSet/>
      <dgm:spPr/>
      <dgm:t>
        <a:bodyPr/>
        <a:lstStyle/>
        <a:p>
          <a:endParaRPr lang="en-US"/>
        </a:p>
      </dgm:t>
    </dgm:pt>
    <dgm:pt modelId="{DD014337-909E-4E46-92A2-A6C7E1CAB3E5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Research Quality</a:t>
          </a:r>
          <a:endParaRPr lang="en-US" sz="1400" b="1" dirty="0">
            <a:solidFill>
              <a:schemeClr val="tx1"/>
            </a:solidFill>
          </a:endParaRPr>
        </a:p>
      </dgm:t>
    </dgm:pt>
    <dgm:pt modelId="{1BDE51A4-60ED-459B-AD95-817A06F64DB2}" type="parTrans" cxnId="{F0719705-2802-4EB6-AA97-7F21A808BDA3}">
      <dgm:prSet/>
      <dgm:spPr/>
      <dgm:t>
        <a:bodyPr/>
        <a:lstStyle/>
        <a:p>
          <a:endParaRPr lang="en-US"/>
        </a:p>
      </dgm:t>
    </dgm:pt>
    <dgm:pt modelId="{70DE7AA9-F3A3-434E-A6B2-E331C2B7ED51}" type="sibTrans" cxnId="{F0719705-2802-4EB6-AA97-7F21A808BDA3}">
      <dgm:prSet/>
      <dgm:spPr/>
      <dgm:t>
        <a:bodyPr/>
        <a:lstStyle/>
        <a:p>
          <a:endParaRPr lang="en-US"/>
        </a:p>
      </dgm:t>
    </dgm:pt>
    <dgm:pt modelId="{A4FFF51D-8FA1-4E6F-8710-D84BC3969DF8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• Credibility will be enhanced through a consistent interview guide, systematic coding and alignment with the research objectives (Saunders, Lewis and Thornhill, 2023).</a:t>
          </a:r>
          <a:endParaRPr lang="en-US" dirty="0">
            <a:solidFill>
              <a:schemeClr val="tx1"/>
            </a:solidFill>
          </a:endParaRPr>
        </a:p>
      </dgm:t>
    </dgm:pt>
    <dgm:pt modelId="{3931ABAA-6D39-4D30-9EBA-512006718F76}" type="parTrans" cxnId="{3BD59477-C58F-478F-B61D-1F4AFE2106CF}">
      <dgm:prSet/>
      <dgm:spPr/>
      <dgm:t>
        <a:bodyPr/>
        <a:lstStyle/>
        <a:p>
          <a:endParaRPr lang="en-US"/>
        </a:p>
      </dgm:t>
    </dgm:pt>
    <dgm:pt modelId="{C257391C-54AB-4B32-A7DB-C2B7F667167B}" type="sibTrans" cxnId="{3BD59477-C58F-478F-B61D-1F4AFE2106CF}">
      <dgm:prSet/>
      <dgm:spPr/>
      <dgm:t>
        <a:bodyPr/>
        <a:lstStyle/>
        <a:p>
          <a:endParaRPr lang="en-US"/>
        </a:p>
      </dgm:t>
    </dgm:pt>
    <dgm:pt modelId="{CD0A9E82-338F-4209-BAE8-14E42F9843AD}" type="pres">
      <dgm:prSet presAssocID="{4E3B40E9-4AC8-4565-9D1E-26733353152C}" presName="linear" presStyleCnt="0">
        <dgm:presLayoutVars>
          <dgm:animLvl val="lvl"/>
          <dgm:resizeHandles val="exact"/>
        </dgm:presLayoutVars>
      </dgm:prSet>
      <dgm:spPr/>
    </dgm:pt>
    <dgm:pt modelId="{0522FB6F-CF38-46C8-9BBD-F8A4F3ADF5BC}" type="pres">
      <dgm:prSet presAssocID="{72DE31EF-689D-4FEF-8057-FC6F7DE14B0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1E5E269-1F66-4EF2-84DF-F46CB7916040}" type="pres">
      <dgm:prSet presAssocID="{8321A790-0756-4640-B34F-1E31F0DAC7B1}" presName="spacer" presStyleCnt="0"/>
      <dgm:spPr/>
    </dgm:pt>
    <dgm:pt modelId="{30F36282-3190-4240-BE81-824F555B76A3}" type="pres">
      <dgm:prSet presAssocID="{BD768D9F-4B00-4095-B30E-0E0C87F781DB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A1F59C38-0879-44D2-8AAA-BFB8156A95CB}" type="pres">
      <dgm:prSet presAssocID="{6EEFD986-5366-4323-844B-395F68170C0B}" presName="spacer" presStyleCnt="0"/>
      <dgm:spPr/>
    </dgm:pt>
    <dgm:pt modelId="{4B5FA9C8-7AB2-46E3-9714-2F9697A7B30C}" type="pres">
      <dgm:prSet presAssocID="{ED758288-0852-4BB1-90C7-24C2144BFA0B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8A57327-DA79-4E69-BF92-3A7C8F17754B}" type="pres">
      <dgm:prSet presAssocID="{B19994D5-1487-4BA2-B60A-6FA3DC44168B}" presName="spacer" presStyleCnt="0"/>
      <dgm:spPr/>
    </dgm:pt>
    <dgm:pt modelId="{AA3565E5-59C8-4BAD-993D-DB1F651312DE}" type="pres">
      <dgm:prSet presAssocID="{F12F9984-732F-45EA-B15B-F232FD59C8DF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C225DCB-11F6-4F79-8B29-5F9C9D76BE81}" type="pres">
      <dgm:prSet presAssocID="{A991028B-CD5D-4B76-BF98-4DDFF7F29790}" presName="spacer" presStyleCnt="0"/>
      <dgm:spPr/>
    </dgm:pt>
    <dgm:pt modelId="{283B1D03-92AB-4CB6-AF97-958728B66B2D}" type="pres">
      <dgm:prSet presAssocID="{F810910F-C1AB-4782-BABF-6A90BC988A6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BF744C6-C779-4430-9033-FF7F1CB450B2}" type="pres">
      <dgm:prSet presAssocID="{F288F7DA-3CD1-4450-A8EF-48C2208D61F4}" presName="spacer" presStyleCnt="0"/>
      <dgm:spPr/>
    </dgm:pt>
    <dgm:pt modelId="{A63B62D0-DF90-454A-B6AF-880131E80E6D}" type="pres">
      <dgm:prSet presAssocID="{8355F974-53E5-4C51-A061-87F31661DAE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DAF5869-18F4-4101-AA67-E8931E6CE3B1}" type="pres">
      <dgm:prSet presAssocID="{3136EBCA-1383-4C77-B9A3-A1B7E3AA8BFA}" presName="spacer" presStyleCnt="0"/>
      <dgm:spPr/>
    </dgm:pt>
    <dgm:pt modelId="{45E202E3-58DC-47AA-8874-5813565CC258}" type="pres">
      <dgm:prSet presAssocID="{DD014337-909E-4E46-92A2-A6C7E1CAB3E5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FBDC8340-E9F5-4631-BBEE-F40773DC7A73}" type="pres">
      <dgm:prSet presAssocID="{70DE7AA9-F3A3-434E-A6B2-E331C2B7ED51}" presName="spacer" presStyleCnt="0"/>
      <dgm:spPr/>
    </dgm:pt>
    <dgm:pt modelId="{C44FF6BF-2796-4088-A5C5-F6D621B27DDF}" type="pres">
      <dgm:prSet presAssocID="{A4FFF51D-8FA1-4E6F-8710-D84BC3969DF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0719705-2802-4EB6-AA97-7F21A808BDA3}" srcId="{4E3B40E9-4AC8-4565-9D1E-26733353152C}" destId="{DD014337-909E-4E46-92A2-A6C7E1CAB3E5}" srcOrd="6" destOrd="0" parTransId="{1BDE51A4-60ED-459B-AD95-817A06F64DB2}" sibTransId="{70DE7AA9-F3A3-434E-A6B2-E331C2B7ED51}"/>
    <dgm:cxn modelId="{F2987A3B-680C-4969-9503-DA0C8E040806}" srcId="{4E3B40E9-4AC8-4565-9D1E-26733353152C}" destId="{ED758288-0852-4BB1-90C7-24C2144BFA0B}" srcOrd="2" destOrd="0" parTransId="{B77A600E-F19E-41B4-B7FC-3B239CE0F001}" sibTransId="{B19994D5-1487-4BA2-B60A-6FA3DC44168B}"/>
    <dgm:cxn modelId="{D68C4B5E-59C8-4938-8E83-F47F874C1A27}" srcId="{4E3B40E9-4AC8-4565-9D1E-26733353152C}" destId="{72DE31EF-689D-4FEF-8057-FC6F7DE14B0F}" srcOrd="0" destOrd="0" parTransId="{C3756410-A7E0-4F80-A1EB-6AD49700B57E}" sibTransId="{8321A790-0756-4640-B34F-1E31F0DAC7B1}"/>
    <dgm:cxn modelId="{9AC13E66-84ED-4FDC-A527-2F79A3B8B174}" type="presOf" srcId="{72DE31EF-689D-4FEF-8057-FC6F7DE14B0F}" destId="{0522FB6F-CF38-46C8-9BBD-F8A4F3ADF5BC}" srcOrd="0" destOrd="0" presId="urn:microsoft.com/office/officeart/2005/8/layout/vList2"/>
    <dgm:cxn modelId="{F4B12650-607B-4974-A8B9-A9CBDCAECA29}" type="presOf" srcId="{4E3B40E9-4AC8-4565-9D1E-26733353152C}" destId="{CD0A9E82-338F-4209-BAE8-14E42F9843AD}" srcOrd="0" destOrd="0" presId="urn:microsoft.com/office/officeart/2005/8/layout/vList2"/>
    <dgm:cxn modelId="{E4F75572-6990-42EB-B972-B85F9252C011}" type="presOf" srcId="{A4FFF51D-8FA1-4E6F-8710-D84BC3969DF8}" destId="{C44FF6BF-2796-4088-A5C5-F6D621B27DDF}" srcOrd="0" destOrd="0" presId="urn:microsoft.com/office/officeart/2005/8/layout/vList2"/>
    <dgm:cxn modelId="{3BD59477-C58F-478F-B61D-1F4AFE2106CF}" srcId="{4E3B40E9-4AC8-4565-9D1E-26733353152C}" destId="{A4FFF51D-8FA1-4E6F-8710-D84BC3969DF8}" srcOrd="7" destOrd="0" parTransId="{3931ABAA-6D39-4D30-9EBA-512006718F76}" sibTransId="{C257391C-54AB-4B32-A7DB-C2B7F667167B}"/>
    <dgm:cxn modelId="{A31BBD7B-9C7D-481D-9D8E-63A09DD66762}" type="presOf" srcId="{ED758288-0852-4BB1-90C7-24C2144BFA0B}" destId="{4B5FA9C8-7AB2-46E3-9714-2F9697A7B30C}" srcOrd="0" destOrd="0" presId="urn:microsoft.com/office/officeart/2005/8/layout/vList2"/>
    <dgm:cxn modelId="{C4EEA47C-53CD-4236-9920-8BFA86E1527C}" type="presOf" srcId="{BD768D9F-4B00-4095-B30E-0E0C87F781DB}" destId="{30F36282-3190-4240-BE81-824F555B76A3}" srcOrd="0" destOrd="0" presId="urn:microsoft.com/office/officeart/2005/8/layout/vList2"/>
    <dgm:cxn modelId="{112D9C8B-0A6A-4274-97FF-8F34A25F1949}" srcId="{4E3B40E9-4AC8-4565-9D1E-26733353152C}" destId="{F810910F-C1AB-4782-BABF-6A90BC988A65}" srcOrd="4" destOrd="0" parTransId="{53EC6ED0-6DB4-4968-A739-6B764D90E236}" sibTransId="{F288F7DA-3CD1-4450-A8EF-48C2208D61F4}"/>
    <dgm:cxn modelId="{8BAABC8B-D7BD-4659-A451-6E4A69046938}" type="presOf" srcId="{DD014337-909E-4E46-92A2-A6C7E1CAB3E5}" destId="{45E202E3-58DC-47AA-8874-5813565CC258}" srcOrd="0" destOrd="0" presId="urn:microsoft.com/office/officeart/2005/8/layout/vList2"/>
    <dgm:cxn modelId="{A11C0092-F870-41AF-A891-C1CF5E40EB40}" type="presOf" srcId="{F12F9984-732F-45EA-B15B-F232FD59C8DF}" destId="{AA3565E5-59C8-4BAD-993D-DB1F651312DE}" srcOrd="0" destOrd="0" presId="urn:microsoft.com/office/officeart/2005/8/layout/vList2"/>
    <dgm:cxn modelId="{CD61A898-F838-43AD-86D4-CE58A960860A}" type="presOf" srcId="{F810910F-C1AB-4782-BABF-6A90BC988A65}" destId="{283B1D03-92AB-4CB6-AF97-958728B66B2D}" srcOrd="0" destOrd="0" presId="urn:microsoft.com/office/officeart/2005/8/layout/vList2"/>
    <dgm:cxn modelId="{83939FA6-62DE-4950-982B-BBEBAAC5BD57}" srcId="{4E3B40E9-4AC8-4565-9D1E-26733353152C}" destId="{8355F974-53E5-4C51-A061-87F31661DAE2}" srcOrd="5" destOrd="0" parTransId="{5C3B4F6B-A87F-4DE2-88CA-A9E45E4CF812}" sibTransId="{3136EBCA-1383-4C77-B9A3-A1B7E3AA8BFA}"/>
    <dgm:cxn modelId="{A52E1ABA-7C25-4A35-AD35-96CD5F35B8F2}" srcId="{4E3B40E9-4AC8-4565-9D1E-26733353152C}" destId="{BD768D9F-4B00-4095-B30E-0E0C87F781DB}" srcOrd="1" destOrd="0" parTransId="{385F7C90-DAB6-4E69-8AD5-E5744DE307FC}" sibTransId="{6EEFD986-5366-4323-844B-395F68170C0B}"/>
    <dgm:cxn modelId="{36EACFBF-3354-4BB7-ABAC-36E187E22C38}" type="presOf" srcId="{8355F974-53E5-4C51-A061-87F31661DAE2}" destId="{A63B62D0-DF90-454A-B6AF-880131E80E6D}" srcOrd="0" destOrd="0" presId="urn:microsoft.com/office/officeart/2005/8/layout/vList2"/>
    <dgm:cxn modelId="{1B9776DB-EE76-4CF0-B36E-E266830D00D4}" srcId="{4E3B40E9-4AC8-4565-9D1E-26733353152C}" destId="{F12F9984-732F-45EA-B15B-F232FD59C8DF}" srcOrd="3" destOrd="0" parTransId="{4F1378A6-4516-4479-929E-AFD08DEC579E}" sibTransId="{A991028B-CD5D-4B76-BF98-4DDFF7F29790}"/>
    <dgm:cxn modelId="{BDB2A03F-5AEC-4205-8654-A4ABA4278CBA}" type="presParOf" srcId="{CD0A9E82-338F-4209-BAE8-14E42F9843AD}" destId="{0522FB6F-CF38-46C8-9BBD-F8A4F3ADF5BC}" srcOrd="0" destOrd="0" presId="urn:microsoft.com/office/officeart/2005/8/layout/vList2"/>
    <dgm:cxn modelId="{2632B3CC-1498-48E6-BDF7-9EBDAB705C8D}" type="presParOf" srcId="{CD0A9E82-338F-4209-BAE8-14E42F9843AD}" destId="{71E5E269-1F66-4EF2-84DF-F46CB7916040}" srcOrd="1" destOrd="0" presId="urn:microsoft.com/office/officeart/2005/8/layout/vList2"/>
    <dgm:cxn modelId="{6B07D428-9FD0-4F83-8338-8B6748754668}" type="presParOf" srcId="{CD0A9E82-338F-4209-BAE8-14E42F9843AD}" destId="{30F36282-3190-4240-BE81-824F555B76A3}" srcOrd="2" destOrd="0" presId="urn:microsoft.com/office/officeart/2005/8/layout/vList2"/>
    <dgm:cxn modelId="{3B0CD55F-64E4-4381-8AB8-0784F1AAE3C5}" type="presParOf" srcId="{CD0A9E82-338F-4209-BAE8-14E42F9843AD}" destId="{A1F59C38-0879-44D2-8AAA-BFB8156A95CB}" srcOrd="3" destOrd="0" presId="urn:microsoft.com/office/officeart/2005/8/layout/vList2"/>
    <dgm:cxn modelId="{E72A3DC3-D9B6-4463-8796-A8F62F4862EF}" type="presParOf" srcId="{CD0A9E82-338F-4209-BAE8-14E42F9843AD}" destId="{4B5FA9C8-7AB2-46E3-9714-2F9697A7B30C}" srcOrd="4" destOrd="0" presId="urn:microsoft.com/office/officeart/2005/8/layout/vList2"/>
    <dgm:cxn modelId="{3DF16A59-2BC1-400B-8CA3-B20025AB6D0A}" type="presParOf" srcId="{CD0A9E82-338F-4209-BAE8-14E42F9843AD}" destId="{68A57327-DA79-4E69-BF92-3A7C8F17754B}" srcOrd="5" destOrd="0" presId="urn:microsoft.com/office/officeart/2005/8/layout/vList2"/>
    <dgm:cxn modelId="{A073C4AB-9A8B-4580-A094-429B1F8C3CD2}" type="presParOf" srcId="{CD0A9E82-338F-4209-BAE8-14E42F9843AD}" destId="{AA3565E5-59C8-4BAD-993D-DB1F651312DE}" srcOrd="6" destOrd="0" presId="urn:microsoft.com/office/officeart/2005/8/layout/vList2"/>
    <dgm:cxn modelId="{24C46040-BEFC-4B15-BD30-498D35593CD0}" type="presParOf" srcId="{CD0A9E82-338F-4209-BAE8-14E42F9843AD}" destId="{6C225DCB-11F6-4F79-8B29-5F9C9D76BE81}" srcOrd="7" destOrd="0" presId="urn:microsoft.com/office/officeart/2005/8/layout/vList2"/>
    <dgm:cxn modelId="{6B8FF0E6-A02B-4382-AA06-CFD7127D08D2}" type="presParOf" srcId="{CD0A9E82-338F-4209-BAE8-14E42F9843AD}" destId="{283B1D03-92AB-4CB6-AF97-958728B66B2D}" srcOrd="8" destOrd="0" presId="urn:microsoft.com/office/officeart/2005/8/layout/vList2"/>
    <dgm:cxn modelId="{BA7D1786-E22C-49B0-A0BF-2594F3F8002D}" type="presParOf" srcId="{CD0A9E82-338F-4209-BAE8-14E42F9843AD}" destId="{BBF744C6-C779-4430-9033-FF7F1CB450B2}" srcOrd="9" destOrd="0" presId="urn:microsoft.com/office/officeart/2005/8/layout/vList2"/>
    <dgm:cxn modelId="{58F55BDE-6F76-485D-BBF9-BDDF777FF1E1}" type="presParOf" srcId="{CD0A9E82-338F-4209-BAE8-14E42F9843AD}" destId="{A63B62D0-DF90-454A-B6AF-880131E80E6D}" srcOrd="10" destOrd="0" presId="urn:microsoft.com/office/officeart/2005/8/layout/vList2"/>
    <dgm:cxn modelId="{C3050C3C-A62D-4F46-889E-4E0F644319F7}" type="presParOf" srcId="{CD0A9E82-338F-4209-BAE8-14E42F9843AD}" destId="{CDAF5869-18F4-4101-AA67-E8931E6CE3B1}" srcOrd="11" destOrd="0" presId="urn:microsoft.com/office/officeart/2005/8/layout/vList2"/>
    <dgm:cxn modelId="{65A2FBC9-02C8-4BFA-A60E-376EC554269B}" type="presParOf" srcId="{CD0A9E82-338F-4209-BAE8-14E42F9843AD}" destId="{45E202E3-58DC-47AA-8874-5813565CC258}" srcOrd="12" destOrd="0" presId="urn:microsoft.com/office/officeart/2005/8/layout/vList2"/>
    <dgm:cxn modelId="{9CA8D74B-7A90-4418-8272-949351D1AC87}" type="presParOf" srcId="{CD0A9E82-338F-4209-BAE8-14E42F9843AD}" destId="{FBDC8340-E9F5-4631-BBEE-F40773DC7A73}" srcOrd="13" destOrd="0" presId="urn:microsoft.com/office/officeart/2005/8/layout/vList2"/>
    <dgm:cxn modelId="{EE09B574-F9D5-4E36-A809-B3E2424A3042}" type="presParOf" srcId="{CD0A9E82-338F-4209-BAE8-14E42F9843AD}" destId="{C44FF6BF-2796-4088-A5C5-F6D621B27DDF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D37D1-2FE1-4EA0-B7E8-3543DA1FE0E6}">
      <dsp:nvSpPr>
        <dsp:cNvPr id="0" name=""/>
        <dsp:cNvSpPr/>
      </dsp:nvSpPr>
      <dsp:spPr>
        <a:xfrm rot="10800000">
          <a:off x="2644" y="1297758"/>
          <a:ext cx="2147798" cy="331099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23" tIns="90923" rIns="90923" bIns="9092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Interpretivism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This approach explores employees' subjective experiences of leadership and management, rather than focusing on objective organizational outcomes.</a:t>
          </a:r>
          <a:endParaRPr lang="en-GB" sz="1400" kern="1200" dirty="0"/>
        </a:p>
      </dsp:txBody>
      <dsp:txXfrm rot="10800000">
        <a:off x="97004" y="1297758"/>
        <a:ext cx="1959078" cy="3216639"/>
      </dsp:txXfrm>
    </dsp:sp>
    <dsp:sp modelId="{127AC35C-00AD-4163-BC5A-595681567B1F}">
      <dsp:nvSpPr>
        <dsp:cNvPr id="0" name=""/>
        <dsp:cNvSpPr/>
      </dsp:nvSpPr>
      <dsp:spPr>
        <a:xfrm>
          <a:off x="2644" y="672748"/>
          <a:ext cx="2147798" cy="644339"/>
        </a:xfrm>
        <a:prstGeom prst="round2SameRect">
          <a:avLst>
            <a:gd name="adj1" fmla="val 45000"/>
            <a:gd name="adj2" fmla="val 0"/>
          </a:avLst>
        </a:prstGeom>
        <a:solidFill>
          <a:srgbClr val="D4AECC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724" tIns="169724" rIns="169724" bIns="16972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Philosophy</a:t>
          </a:r>
        </a:p>
      </dsp:txBody>
      <dsp:txXfrm>
        <a:off x="87568" y="757672"/>
        <a:ext cx="1977950" cy="559415"/>
      </dsp:txXfrm>
    </dsp:sp>
    <dsp:sp modelId="{C3F992E8-6938-4E71-A31C-6211DF841F9B}">
      <dsp:nvSpPr>
        <dsp:cNvPr id="0" name=""/>
        <dsp:cNvSpPr/>
      </dsp:nvSpPr>
      <dsp:spPr>
        <a:xfrm rot="10800000">
          <a:off x="2258442" y="1297758"/>
          <a:ext cx="2147798" cy="331099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23" tIns="90923" rIns="90923" bIns="9092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Inductive Approach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Allows themes and patterns to emerge from participants' experiences instead of testing predetermined hypotheses</a:t>
          </a:r>
          <a:r>
            <a:rPr lang="en-GB" sz="1100" kern="1200" dirty="0"/>
            <a:t>.</a:t>
          </a:r>
          <a:endParaRPr lang="en-GB" sz="1100" b="1" kern="1200" dirty="0"/>
        </a:p>
      </dsp:txBody>
      <dsp:txXfrm rot="10800000">
        <a:off x="2352802" y="1297758"/>
        <a:ext cx="1959078" cy="3216639"/>
      </dsp:txXfrm>
    </dsp:sp>
    <dsp:sp modelId="{7CBF79CE-4C5C-4778-AF40-BED38729042F}">
      <dsp:nvSpPr>
        <dsp:cNvPr id="0" name=""/>
        <dsp:cNvSpPr/>
      </dsp:nvSpPr>
      <dsp:spPr>
        <a:xfrm>
          <a:off x="2258442" y="672748"/>
          <a:ext cx="2147798" cy="644339"/>
        </a:xfrm>
        <a:prstGeom prst="round2SameRect">
          <a:avLst>
            <a:gd name="adj1" fmla="val 45000"/>
            <a:gd name="adj2" fmla="val 0"/>
          </a:avLst>
        </a:prstGeom>
        <a:solidFill>
          <a:srgbClr val="D4AECC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724" tIns="169724" rIns="169724" bIns="16972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Approach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2343366" y="757672"/>
        <a:ext cx="1977950" cy="559415"/>
      </dsp:txXfrm>
    </dsp:sp>
    <dsp:sp modelId="{C5F618ED-5665-40EF-B4C7-1F6EBF50FC4F}">
      <dsp:nvSpPr>
        <dsp:cNvPr id="0" name=""/>
        <dsp:cNvSpPr/>
      </dsp:nvSpPr>
      <dsp:spPr>
        <a:xfrm rot="10800000">
          <a:off x="4514240" y="1297758"/>
          <a:ext cx="2147798" cy="331099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23" tIns="90923" rIns="90923" bIns="9092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Semi-structured Interviews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provides rich qualitative data through flexible questioning, allowing participants to describe their experiences in depth.</a:t>
          </a:r>
          <a:endParaRPr lang="en-GB" sz="1400" b="1" kern="1200" dirty="0"/>
        </a:p>
      </dsp:txBody>
      <dsp:txXfrm rot="10800000">
        <a:off x="4608600" y="1297758"/>
        <a:ext cx="1959078" cy="3216639"/>
      </dsp:txXfrm>
    </dsp:sp>
    <dsp:sp modelId="{66E96FB7-63AB-4081-80AC-B5AA4648558E}">
      <dsp:nvSpPr>
        <dsp:cNvPr id="0" name=""/>
        <dsp:cNvSpPr/>
      </dsp:nvSpPr>
      <dsp:spPr>
        <a:xfrm>
          <a:off x="4514240" y="672748"/>
          <a:ext cx="2147798" cy="644339"/>
        </a:xfrm>
        <a:prstGeom prst="round2SameRect">
          <a:avLst>
            <a:gd name="adj1" fmla="val 45000"/>
            <a:gd name="adj2" fmla="val 0"/>
          </a:avLst>
        </a:prstGeom>
        <a:solidFill>
          <a:srgbClr val="D4AECC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724" tIns="169724" rIns="169724" bIns="16972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Data Collection</a:t>
          </a:r>
        </a:p>
      </dsp:txBody>
      <dsp:txXfrm>
        <a:off x="4599164" y="757672"/>
        <a:ext cx="1977950" cy="5594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2FB6F-CF38-46C8-9BBD-F8A4F3ADF5BC}">
      <dsp:nvSpPr>
        <dsp:cNvPr id="0" name=""/>
        <dsp:cNvSpPr/>
      </dsp:nvSpPr>
      <dsp:spPr>
        <a:xfrm>
          <a:off x="0" y="646983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Strategy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7263" y="674246"/>
        <a:ext cx="6236493" cy="503966"/>
      </dsp:txXfrm>
    </dsp:sp>
    <dsp:sp modelId="{30F36282-3190-4240-BE81-824F555B76A3}">
      <dsp:nvSpPr>
        <dsp:cNvPr id="0" name=""/>
        <dsp:cNvSpPr/>
      </dsp:nvSpPr>
      <dsp:spPr>
        <a:xfrm>
          <a:off x="0" y="1242915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•</a:t>
          </a:r>
          <a:r>
            <a:rPr lang="en-GB" sz="1300" kern="1200" dirty="0">
              <a:solidFill>
                <a:schemeClr val="tx1"/>
              </a:solidFill>
            </a:rPr>
            <a:t> </a:t>
          </a:r>
          <a:r>
            <a:rPr lang="en-GB" sz="1300" b="0" i="0" kern="1200" dirty="0">
              <a:solidFill>
                <a:schemeClr val="tx1"/>
              </a:solidFill>
            </a:rPr>
            <a:t>This qualitative single-case study at Tesco Express </a:t>
          </a:r>
          <a:r>
            <a:rPr lang="en-GB" sz="1300" b="0" i="0" kern="1200" dirty="0" err="1">
              <a:solidFill>
                <a:schemeClr val="tx1"/>
              </a:solidFill>
            </a:rPr>
            <a:t>Sketty</a:t>
          </a:r>
          <a:r>
            <a:rPr lang="en-GB" sz="1300" b="0" i="0" kern="1200" dirty="0">
              <a:solidFill>
                <a:schemeClr val="tx1"/>
              </a:solidFill>
            </a:rPr>
            <a:t>, Swansea, offers an in-depth investigation of leadership within its real organizational context (Yin, 2018).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7263" y="1270178"/>
        <a:ext cx="6236493" cy="503966"/>
      </dsp:txXfrm>
    </dsp:sp>
    <dsp:sp modelId="{4B5FA9C8-7AB2-46E3-9714-2F9697A7B30C}">
      <dsp:nvSpPr>
        <dsp:cNvPr id="0" name=""/>
        <dsp:cNvSpPr/>
      </dsp:nvSpPr>
      <dsp:spPr>
        <a:xfrm>
          <a:off x="0" y="1838848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Sampling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7263" y="1866111"/>
        <a:ext cx="6236493" cy="503966"/>
      </dsp:txXfrm>
    </dsp:sp>
    <dsp:sp modelId="{AA3565E5-59C8-4BAD-993D-DB1F651312DE}">
      <dsp:nvSpPr>
        <dsp:cNvPr id="0" name=""/>
        <dsp:cNvSpPr/>
      </dsp:nvSpPr>
      <dsp:spPr>
        <a:xfrm>
          <a:off x="0" y="2434780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• Purposive sampling of </a:t>
          </a:r>
          <a:r>
            <a:rPr lang="en-GB" sz="1300" b="1" kern="1200" dirty="0">
              <a:solidFill>
                <a:schemeClr val="tx1"/>
              </a:solidFill>
            </a:rPr>
            <a:t>8–10 employees</a:t>
          </a:r>
          <a:r>
            <a:rPr lang="en-GB" sz="1300" kern="1200" dirty="0">
              <a:solidFill>
                <a:schemeClr val="tx1"/>
              </a:solidFill>
            </a:rPr>
            <a:t>, including Customer Assistants, Shift Leaders and the Store Manager where appropriate (Patton, 2015).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7263" y="2462043"/>
        <a:ext cx="6236493" cy="503966"/>
      </dsp:txXfrm>
    </dsp:sp>
    <dsp:sp modelId="{283B1D03-92AB-4CB6-AF97-958728B66B2D}">
      <dsp:nvSpPr>
        <dsp:cNvPr id="0" name=""/>
        <dsp:cNvSpPr/>
      </dsp:nvSpPr>
      <dsp:spPr>
        <a:xfrm>
          <a:off x="0" y="3030712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Data Analysis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7263" y="3057975"/>
        <a:ext cx="6236493" cy="503966"/>
      </dsp:txXfrm>
    </dsp:sp>
    <dsp:sp modelId="{A63B62D0-DF90-454A-B6AF-880131E80E6D}">
      <dsp:nvSpPr>
        <dsp:cNvPr id="0" name=""/>
        <dsp:cNvSpPr/>
      </dsp:nvSpPr>
      <dsp:spPr>
        <a:xfrm>
          <a:off x="0" y="3626644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• Interview data will be analysed using </a:t>
          </a:r>
          <a:r>
            <a:rPr lang="en-GB" sz="1300" b="0" kern="1200" dirty="0">
              <a:solidFill>
                <a:schemeClr val="tx1"/>
              </a:solidFill>
            </a:rPr>
            <a:t>Braun and Clarke's (2022) six-phase thematic analysis.</a:t>
          </a:r>
          <a:endParaRPr lang="en-US" sz="1300" b="0" kern="1200" dirty="0">
            <a:solidFill>
              <a:schemeClr val="tx1"/>
            </a:solidFill>
          </a:endParaRPr>
        </a:p>
      </dsp:txBody>
      <dsp:txXfrm>
        <a:off x="27263" y="3653907"/>
        <a:ext cx="6236493" cy="503966"/>
      </dsp:txXfrm>
    </dsp:sp>
    <dsp:sp modelId="{45E202E3-58DC-47AA-8874-5813565CC258}">
      <dsp:nvSpPr>
        <dsp:cNvPr id="0" name=""/>
        <dsp:cNvSpPr/>
      </dsp:nvSpPr>
      <dsp:spPr>
        <a:xfrm>
          <a:off x="0" y="4222576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Quality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7263" y="4249839"/>
        <a:ext cx="6236493" cy="503966"/>
      </dsp:txXfrm>
    </dsp:sp>
    <dsp:sp modelId="{C44FF6BF-2796-4088-A5C5-F6D621B27DDF}">
      <dsp:nvSpPr>
        <dsp:cNvPr id="0" name=""/>
        <dsp:cNvSpPr/>
      </dsp:nvSpPr>
      <dsp:spPr>
        <a:xfrm>
          <a:off x="0" y="4818509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• Credibility will be enhanced through a consistent interview guide, systematic coding and alignment with the research objectives (Saunders, Lewis and Thornhill, 2023).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7263" y="4845772"/>
        <a:ext cx="6236493" cy="503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HorizontalActionList">
  <dgm:title val=""/>
  <dgm:desc val=""/>
  <dgm:catLst>
    <dgm:cat type="list" pri="80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95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bgOutline"/>
      <dgm:constr type="primFontSz" for="des" forName="parTx" val="54"/>
      <dgm:constr type="primFontSz" for="des" forName="bgOutline" refType="primFontSz" refFor="des" refForName="parTx" op="lte" fact="0.75"/>
      <dgm:constr type="h" for="des" forName="bgOutline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bgOutline"/>
          <dgm:constr type="t" for="ch" forName="bgOutline" refType="h" refFor="ch" refForName="parTx" fact="0.97"/>
          <dgm:constr type="w" for="ch" forName="bgOutline" refType="w"/>
          <dgm:constr type="h" for="ch" forName="bgOutline" refType="h" fact="0.75"/>
        </dgm:constrLst>
        <dgm:ruleLst/>
        <dgm:layoutNode name="parTx" styleLbl="alignNode1">
          <dgm:varLst>
            <dgm:chMax val="0"/>
            <dgm:chPref val="0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ound2SameRect" r:blip="" zOrderOff="3">
            <dgm:adjLst>
              <dgm:adj idx="1" val="0.45"/>
            </dgm:adjLst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primFontSz" val="14" fact="NaN" max="NaN"/>
          </dgm:ruleLst>
        </dgm:layoutNode>
        <dgm:layoutNode name="bgOutline" styleLbl="fgAcc1">
          <dgm:varLst>
            <dgm:bulletEnabled/>
          </dgm:varLst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rot="180" type="round2SameRect" r:blip="">
            <dgm:adjLst>
              <dgm:adj idx="1" val="0.15"/>
              <dgm:adj idx="2" val="0"/>
            </dgm:adjLst>
          </dgm:shape>
          <dgm:presOf axis="des" ptType="node"/>
          <dgm:constrLst>
            <dgm:constr type="primFontSz" val="28"/>
            <dgm:constr type="tMarg" refType="w" fact="0.12"/>
            <dgm:constr type="bMarg" refType="w" fact="0.12"/>
            <dgm:constr type="lMarg" refType="w" fact="0.12"/>
            <dgm:constr type="rMarg" refType="w" fact="0.12"/>
          </dgm:constrLst>
          <dgm:ruleLst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0BCFC-AFFD-334C-A183-6116BAFDF92B}" type="datetimeFigureOut">
              <a:rPr lang="en-US" smtClean="0"/>
              <a:t>6/26/2026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058E0-0852-DB43-83D6-BD76659FF1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06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>
            <a:extLst>
              <a:ext uri="{FF2B5EF4-FFF2-40B4-BE49-F238E27FC236}">
                <a16:creationId xmlns:a16="http://schemas.microsoft.com/office/drawing/2014/main" id="{F51FEA09-E4BD-0741-D624-EED4A231C599}"/>
              </a:ext>
            </a:extLst>
          </p:cNvPr>
          <p:cNvSpPr/>
          <p:nvPr userDrawn="1"/>
        </p:nvSpPr>
        <p:spPr>
          <a:xfrm rot="10800000">
            <a:off x="853427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0"/>
                </a:schemeClr>
              </a:gs>
              <a:gs pos="99000">
                <a:schemeClr val="accent3">
                  <a:alpha val="71647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B707B5BA-AB15-D1EF-EBC5-F38FCE20FC52}"/>
              </a:ext>
            </a:extLst>
          </p:cNvPr>
          <p:cNvSpPr/>
          <p:nvPr userDrawn="1"/>
        </p:nvSpPr>
        <p:spPr>
          <a:xfrm rot="710202" flipV="1">
            <a:off x="-145573" y="4175628"/>
            <a:ext cx="6040006" cy="3240870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97000">
                <a:schemeClr val="accent3">
                  <a:lumMod val="50000"/>
                  <a:alpha val="21210"/>
                </a:schemeClr>
              </a:gs>
              <a:gs pos="72000">
                <a:schemeClr val="accent4">
                  <a:lumMod val="50000"/>
                </a:schemeClr>
              </a:gs>
              <a:gs pos="3000">
                <a:schemeClr val="accent6">
                  <a:alpha val="53787"/>
                </a:schemeClr>
              </a:gs>
            </a:gsLst>
            <a:lin ang="81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1AF73CC-B23B-6DCD-7E3E-8213485DF9B7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3104925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">
            <a:extLst>
              <a:ext uri="{FF2B5EF4-FFF2-40B4-BE49-F238E27FC236}">
                <a16:creationId xmlns:a16="http://schemas.microsoft.com/office/drawing/2014/main" id="{0319ECD0-7050-C18F-AC35-7F8DFA288A58}"/>
              </a:ext>
            </a:extLst>
          </p:cNvPr>
          <p:cNvSpPr/>
          <p:nvPr userDrawn="1"/>
        </p:nvSpPr>
        <p:spPr>
          <a:xfrm>
            <a:off x="-24334" y="1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31889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332954FC-1C1B-B277-413F-3CBA66FD1EAD}"/>
              </a:ext>
            </a:extLst>
          </p:cNvPr>
          <p:cNvSpPr/>
          <p:nvPr userDrawn="1"/>
        </p:nvSpPr>
        <p:spPr>
          <a:xfrm flipH="1" flipV="1">
            <a:off x="-26982" y="9939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9AD65933-4DAE-2A46-C7F9-2A20CB244088}"/>
              </a:ext>
            </a:extLst>
          </p:cNvPr>
          <p:cNvSpPr/>
          <p:nvPr userDrawn="1"/>
        </p:nvSpPr>
        <p:spPr>
          <a:xfrm>
            <a:off x="4603793" y="0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41000">
                <a:schemeClr val="accent5">
                  <a:alpha val="21000"/>
                </a:schemeClr>
              </a:gs>
              <a:gs pos="98000">
                <a:schemeClr val="accent5">
                  <a:lumMod val="50000"/>
                </a:schemeClr>
              </a:gs>
            </a:gsLst>
            <a:lin ang="132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78C0FDD-401B-0E80-5823-215C99BAE6B2}"/>
              </a:ext>
            </a:extLst>
          </p:cNvPr>
          <p:cNvSpPr/>
          <p:nvPr userDrawn="1"/>
        </p:nvSpPr>
        <p:spPr>
          <a:xfrm rot="710202" flipH="1">
            <a:off x="6511239" y="-551340"/>
            <a:ext cx="5838132" cy="3132551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100000">
                <a:schemeClr val="accent4">
                  <a:lumMod val="75000"/>
                  <a:alpha val="19000"/>
                </a:schemeClr>
              </a:gs>
              <a:gs pos="0">
                <a:schemeClr val="accent6">
                  <a:alpha val="61994"/>
                </a:schemeClr>
              </a:gs>
            </a:gsLst>
            <a:lin ang="27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584" y="2176272"/>
            <a:ext cx="9921240" cy="148132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42611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34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5">
            <a:extLst>
              <a:ext uri="{FF2B5EF4-FFF2-40B4-BE49-F238E27FC236}">
                <a16:creationId xmlns:a16="http://schemas.microsoft.com/office/drawing/2014/main" id="{079F0D65-9DED-1DC3-6E6D-E4AD5252A007}"/>
              </a:ext>
            </a:extLst>
          </p:cNvPr>
          <p:cNvSpPr/>
          <p:nvPr userDrawn="1"/>
        </p:nvSpPr>
        <p:spPr>
          <a:xfrm rot="16200000" flipV="1">
            <a:off x="6507450" y="1163358"/>
            <a:ext cx="6858000" cy="4531278"/>
          </a:xfrm>
          <a:custGeom>
            <a:avLst/>
            <a:gdLst>
              <a:gd name="connsiteX0" fmla="*/ 6858000 w 6858000"/>
              <a:gd name="connsiteY0" fmla="*/ 3150313 h 3750964"/>
              <a:gd name="connsiteX1" fmla="*/ 6858000 w 6858000"/>
              <a:gd name="connsiteY1" fmla="*/ 0 h 3750964"/>
              <a:gd name="connsiteX2" fmla="*/ 0 w 6858000"/>
              <a:gd name="connsiteY2" fmla="*/ 0 h 3750964"/>
              <a:gd name="connsiteX3" fmla="*/ 0 w 6858000"/>
              <a:gd name="connsiteY3" fmla="*/ 3220894 h 3750964"/>
              <a:gd name="connsiteX4" fmla="*/ 10973 w 6858000"/>
              <a:gd name="connsiteY4" fmla="*/ 3230398 h 3750964"/>
              <a:gd name="connsiteX5" fmla="*/ 1661251 w 6858000"/>
              <a:gd name="connsiteY5" fmla="*/ 3750927 h 3750964"/>
              <a:gd name="connsiteX6" fmla="*/ 4893397 w 6858000"/>
              <a:gd name="connsiteY6" fmla="*/ 2661368 h 3750964"/>
              <a:gd name="connsiteX7" fmla="*/ 6834019 w 6858000"/>
              <a:gd name="connsiteY7" fmla="*/ 3137932 h 3750964"/>
              <a:gd name="connsiteX8" fmla="*/ 6858000 w 6858000"/>
              <a:gd name="connsiteY8" fmla="*/ 3150313 h 375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3750964">
                <a:moveTo>
                  <a:pt x="6858000" y="3150313"/>
                </a:moveTo>
                <a:lnTo>
                  <a:pt x="6858000" y="0"/>
                </a:lnTo>
                <a:lnTo>
                  <a:pt x="0" y="0"/>
                </a:lnTo>
                <a:lnTo>
                  <a:pt x="0" y="3220894"/>
                </a:lnTo>
                <a:lnTo>
                  <a:pt x="10973" y="3230398"/>
                </a:lnTo>
                <a:cubicBezTo>
                  <a:pt x="366756" y="3514112"/>
                  <a:pt x="933081" y="3754395"/>
                  <a:pt x="1661251" y="3750927"/>
                </a:cubicBezTo>
                <a:cubicBezTo>
                  <a:pt x="2955776" y="3744762"/>
                  <a:pt x="3514049" y="2682714"/>
                  <a:pt x="4893397" y="2661368"/>
                </a:cubicBezTo>
                <a:cubicBezTo>
                  <a:pt x="5755490" y="2648026"/>
                  <a:pt x="6380835" y="2908605"/>
                  <a:pt x="6834019" y="3137932"/>
                </a:cubicBezTo>
                <a:lnTo>
                  <a:pt x="6858000" y="3150313"/>
                </a:lnTo>
                <a:close/>
              </a:path>
            </a:pathLst>
          </a:custGeom>
          <a:solidFill>
            <a:schemeClr val="accent4">
              <a:alpha val="14239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9C605622-8F1F-632F-D5C0-1F2E7875EBA1}"/>
              </a:ext>
            </a:extLst>
          </p:cNvPr>
          <p:cNvSpPr/>
          <p:nvPr userDrawn="1"/>
        </p:nvSpPr>
        <p:spPr>
          <a:xfrm rot="5400000">
            <a:off x="6488397" y="1182411"/>
            <a:ext cx="6858000" cy="4493171"/>
          </a:xfrm>
          <a:custGeom>
            <a:avLst/>
            <a:gdLst>
              <a:gd name="connsiteX0" fmla="*/ 0 w 6858000"/>
              <a:gd name="connsiteY0" fmla="*/ 3300688 h 4744323"/>
              <a:gd name="connsiteX1" fmla="*/ 0 w 6858000"/>
              <a:gd name="connsiteY1" fmla="*/ 0 h 4744323"/>
              <a:gd name="connsiteX2" fmla="*/ 6858000 w 6858000"/>
              <a:gd name="connsiteY2" fmla="*/ 0 h 4744323"/>
              <a:gd name="connsiteX3" fmla="*/ 6858000 w 6858000"/>
              <a:gd name="connsiteY3" fmla="*/ 3130282 h 4744323"/>
              <a:gd name="connsiteX4" fmla="*/ 6685009 w 6858000"/>
              <a:gd name="connsiteY4" fmla="*/ 3177721 h 4744323"/>
              <a:gd name="connsiteX5" fmla="*/ 2944852 w 6858000"/>
              <a:gd name="connsiteY5" fmla="*/ 4744264 h 4744323"/>
              <a:gd name="connsiteX6" fmla="*/ 88593 w 6858000"/>
              <a:gd name="connsiteY6" fmla="*/ 3449517 h 4744323"/>
              <a:gd name="connsiteX7" fmla="*/ 0 w 6858000"/>
              <a:gd name="connsiteY7" fmla="*/ 3300688 h 4744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744323">
                <a:moveTo>
                  <a:pt x="0" y="3300688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3130282"/>
                </a:lnTo>
                <a:lnTo>
                  <a:pt x="6685009" y="3177721"/>
                </a:lnTo>
                <a:cubicBezTo>
                  <a:pt x="5333681" y="3615865"/>
                  <a:pt x="4498161" y="4736270"/>
                  <a:pt x="2944852" y="4744264"/>
                </a:cubicBezTo>
                <a:cubicBezTo>
                  <a:pt x="1511029" y="4751644"/>
                  <a:pt x="502120" y="4067469"/>
                  <a:pt x="88593" y="3449517"/>
                </a:cubicBezTo>
                <a:lnTo>
                  <a:pt x="0" y="3300688"/>
                </a:lnTo>
                <a:close/>
              </a:path>
            </a:pathLst>
          </a:custGeom>
          <a:gradFill flip="none" rotWithShape="1">
            <a:gsLst>
              <a:gs pos="4000">
                <a:schemeClr val="accent2">
                  <a:alpha val="23589"/>
                </a:schemeClr>
              </a:gs>
              <a:gs pos="79000">
                <a:schemeClr val="accent5">
                  <a:lumMod val="50000"/>
                  <a:alpha val="5218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12">
            <a:extLst>
              <a:ext uri="{FF2B5EF4-FFF2-40B4-BE49-F238E27FC236}">
                <a16:creationId xmlns:a16="http://schemas.microsoft.com/office/drawing/2014/main" id="{919AB4B2-2D3A-FCB5-0314-CC465BCC0E5D}"/>
              </a:ext>
            </a:extLst>
          </p:cNvPr>
          <p:cNvSpPr/>
          <p:nvPr userDrawn="1"/>
        </p:nvSpPr>
        <p:spPr>
          <a:xfrm rot="5400000">
            <a:off x="6926379" y="1582290"/>
            <a:ext cx="6858001" cy="3693421"/>
          </a:xfrm>
          <a:custGeom>
            <a:avLst/>
            <a:gdLst>
              <a:gd name="connsiteX0" fmla="*/ 0 w 6858001"/>
              <a:gd name="connsiteY0" fmla="*/ 3437558 h 3693421"/>
              <a:gd name="connsiteX1" fmla="*/ 0 w 6858001"/>
              <a:gd name="connsiteY1" fmla="*/ 0 h 3693421"/>
              <a:gd name="connsiteX2" fmla="*/ 6858001 w 6858001"/>
              <a:gd name="connsiteY2" fmla="*/ 0 h 3693421"/>
              <a:gd name="connsiteX3" fmla="*/ 6858001 w 6858001"/>
              <a:gd name="connsiteY3" fmla="*/ 1982949 h 3693421"/>
              <a:gd name="connsiteX4" fmla="*/ 6594582 w 6858001"/>
              <a:gd name="connsiteY4" fmla="*/ 1960784 h 3693421"/>
              <a:gd name="connsiteX5" fmla="*/ 6223032 w 6858001"/>
              <a:gd name="connsiteY5" fmla="*/ 1954544 h 3693421"/>
              <a:gd name="connsiteX6" fmla="*/ 1449771 w 6858001"/>
              <a:gd name="connsiteY6" fmla="*/ 3693362 h 3693421"/>
              <a:gd name="connsiteX7" fmla="*/ 163899 w 6858001"/>
              <a:gd name="connsiteY7" fmla="*/ 3498289 h 3693421"/>
              <a:gd name="connsiteX8" fmla="*/ 0 w 6858001"/>
              <a:gd name="connsiteY8" fmla="*/ 3437558 h 3693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1" h="3693421">
                <a:moveTo>
                  <a:pt x="0" y="3437558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1982949"/>
                </a:lnTo>
                <a:lnTo>
                  <a:pt x="6594582" y="1960784"/>
                </a:lnTo>
                <a:cubicBezTo>
                  <a:pt x="6474164" y="1954657"/>
                  <a:pt x="6350346" y="1952415"/>
                  <a:pt x="6223032" y="1954544"/>
                </a:cubicBezTo>
                <a:cubicBezTo>
                  <a:pt x="4185999" y="1988612"/>
                  <a:pt x="3361537" y="3683524"/>
                  <a:pt x="1449771" y="3693362"/>
                </a:cubicBezTo>
                <a:cubicBezTo>
                  <a:pt x="971830" y="3695822"/>
                  <a:pt x="541102" y="3621442"/>
                  <a:pt x="163899" y="3498289"/>
                </a:cubicBezTo>
                <a:lnTo>
                  <a:pt x="0" y="3437558"/>
                </a:lnTo>
                <a:close/>
              </a:path>
            </a:pathLst>
          </a:custGeom>
          <a:gradFill>
            <a:gsLst>
              <a:gs pos="84000">
                <a:schemeClr val="accent4">
                  <a:alpha val="20000"/>
                </a:schemeClr>
              </a:gs>
              <a:gs pos="1000">
                <a:schemeClr val="accent6">
                  <a:alpha val="38000"/>
                </a:schemeClr>
              </a:gs>
              <a:gs pos="100000">
                <a:schemeClr val="accent6">
                  <a:alpha val="3349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92257B9-FE58-1976-7115-17E05E5819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AF040BB-6465-852C-B53C-074E90BB09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192" y="832104"/>
            <a:ext cx="8878824" cy="1069848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192" y="2212848"/>
            <a:ext cx="6422136" cy="3282696"/>
          </a:xfrm>
        </p:spPr>
        <p:txBody>
          <a:bodyPr>
            <a:noAutofit/>
          </a:bodyPr>
          <a:lstStyle>
            <a:lvl1pPr marL="347472">
              <a:lnSpc>
                <a:spcPct val="150000"/>
              </a:lnSpc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167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BE68DE5-FB8F-C713-B589-69851789C6C5}"/>
              </a:ext>
            </a:extLst>
          </p:cNvPr>
          <p:cNvSpPr/>
          <p:nvPr userDrawn="1"/>
        </p:nvSpPr>
        <p:spPr>
          <a:xfrm>
            <a:off x="1" y="4852144"/>
            <a:ext cx="5681755" cy="2002200"/>
          </a:xfrm>
          <a:custGeom>
            <a:avLst/>
            <a:gdLst>
              <a:gd name="connsiteX0" fmla="*/ 320629 w 5681755"/>
              <a:gd name="connsiteY0" fmla="*/ 0 h 2002200"/>
              <a:gd name="connsiteX1" fmla="*/ 375829 w 5681755"/>
              <a:gd name="connsiteY1" fmla="*/ 158026 h 2002200"/>
              <a:gd name="connsiteX2" fmla="*/ 897491 w 5681755"/>
              <a:gd name="connsiteY2" fmla="*/ 961690 h 2002200"/>
              <a:gd name="connsiteX3" fmla="*/ 4054478 w 5681755"/>
              <a:gd name="connsiteY3" fmla="*/ 1474149 h 2002200"/>
              <a:gd name="connsiteX4" fmla="*/ 5679398 w 5681755"/>
              <a:gd name="connsiteY4" fmla="*/ 1986034 h 2002200"/>
              <a:gd name="connsiteX5" fmla="*/ 5681755 w 5681755"/>
              <a:gd name="connsiteY5" fmla="*/ 2002200 h 2002200"/>
              <a:gd name="connsiteX6" fmla="*/ 0 w 5681755"/>
              <a:gd name="connsiteY6" fmla="*/ 1989323 h 2002200"/>
              <a:gd name="connsiteX7" fmla="*/ 0 w 5681755"/>
              <a:gd name="connsiteY7" fmla="*/ 1952135 h 200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81755" h="2002200">
                <a:moveTo>
                  <a:pt x="320629" y="0"/>
                </a:moveTo>
                <a:lnTo>
                  <a:pt x="375829" y="158026"/>
                </a:lnTo>
                <a:cubicBezTo>
                  <a:pt x="503741" y="486192"/>
                  <a:pt x="688117" y="753054"/>
                  <a:pt x="897491" y="961690"/>
                </a:cubicBezTo>
                <a:cubicBezTo>
                  <a:pt x="1455821" y="1518049"/>
                  <a:pt x="3033468" y="1694058"/>
                  <a:pt x="4054478" y="1474149"/>
                </a:cubicBezTo>
                <a:cubicBezTo>
                  <a:pt x="5094564" y="1247948"/>
                  <a:pt x="5587838" y="1548928"/>
                  <a:pt x="5679398" y="1986034"/>
                </a:cubicBezTo>
                <a:lnTo>
                  <a:pt x="5681755" y="2002200"/>
                </a:lnTo>
                <a:lnTo>
                  <a:pt x="0" y="1989323"/>
                </a:lnTo>
                <a:lnTo>
                  <a:pt x="0" y="1952135"/>
                </a:lnTo>
                <a:close/>
              </a:path>
            </a:pathLst>
          </a:custGeom>
          <a:gradFill flip="none" rotWithShape="1">
            <a:gsLst>
              <a:gs pos="77000">
                <a:schemeClr val="accent3">
                  <a:lumMod val="25000"/>
                  <a:alpha val="0"/>
                </a:schemeClr>
              </a:gs>
              <a:gs pos="0">
                <a:schemeClr val="tx2">
                  <a:alpha val="7077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6B337A9-EA8E-4E30-3CF4-C681F9705934}"/>
              </a:ext>
            </a:extLst>
          </p:cNvPr>
          <p:cNvSpPr/>
          <p:nvPr userDrawn="1"/>
        </p:nvSpPr>
        <p:spPr>
          <a:xfrm>
            <a:off x="1" y="0"/>
            <a:ext cx="6392389" cy="3297866"/>
          </a:xfrm>
          <a:custGeom>
            <a:avLst/>
            <a:gdLst>
              <a:gd name="connsiteX0" fmla="*/ 0 w 6392389"/>
              <a:gd name="connsiteY0" fmla="*/ 0 h 3297866"/>
              <a:gd name="connsiteX1" fmla="*/ 6392389 w 6392389"/>
              <a:gd name="connsiteY1" fmla="*/ 0 h 3297866"/>
              <a:gd name="connsiteX2" fmla="*/ 6039257 w 6392389"/>
              <a:gd name="connsiteY2" fmla="*/ 205593 h 3297866"/>
              <a:gd name="connsiteX3" fmla="*/ 4044501 w 6392389"/>
              <a:gd name="connsiteY3" fmla="*/ 1885401 h 3297866"/>
              <a:gd name="connsiteX4" fmla="*/ 41384 w 6392389"/>
              <a:gd name="connsiteY4" fmla="*/ 2408804 h 3297866"/>
              <a:gd name="connsiteX5" fmla="*/ 0 w 6392389"/>
              <a:gd name="connsiteY5" fmla="*/ 2349004 h 329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92389" h="3297866">
                <a:moveTo>
                  <a:pt x="0" y="0"/>
                </a:moveTo>
                <a:lnTo>
                  <a:pt x="6392389" y="0"/>
                </a:lnTo>
                <a:lnTo>
                  <a:pt x="6039257" y="205593"/>
                </a:lnTo>
                <a:cubicBezTo>
                  <a:pt x="5243960" y="694220"/>
                  <a:pt x="4533171" y="1286369"/>
                  <a:pt x="4044501" y="1885401"/>
                </a:cubicBezTo>
                <a:cubicBezTo>
                  <a:pt x="2455953" y="3842789"/>
                  <a:pt x="879065" y="3516921"/>
                  <a:pt x="41384" y="2408804"/>
                </a:cubicBezTo>
                <a:lnTo>
                  <a:pt x="0" y="2349004"/>
                </a:lnTo>
                <a:close/>
              </a:path>
            </a:pathLst>
          </a:custGeom>
          <a:gradFill flip="none" rotWithShape="1">
            <a:gsLst>
              <a:gs pos="20000">
                <a:schemeClr val="accent3">
                  <a:lumMod val="25000"/>
                </a:schemeClr>
              </a:gs>
              <a:gs pos="100000">
                <a:schemeClr val="tx2">
                  <a:alpha val="54000"/>
                </a:schemeClr>
              </a:gs>
            </a:gsLst>
            <a:lin ang="10200000" scaled="0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385D1DB-F6B1-8F65-1FDB-5CDD731A6DFC}"/>
              </a:ext>
            </a:extLst>
          </p:cNvPr>
          <p:cNvSpPr/>
          <p:nvPr userDrawn="1"/>
        </p:nvSpPr>
        <p:spPr>
          <a:xfrm>
            <a:off x="9517205" y="2"/>
            <a:ext cx="2674794" cy="6857999"/>
          </a:xfrm>
          <a:custGeom>
            <a:avLst/>
            <a:gdLst>
              <a:gd name="connsiteX0" fmla="*/ 2674793 w 2674794"/>
              <a:gd name="connsiteY0" fmla="*/ 0 h 6857999"/>
              <a:gd name="connsiteX1" fmla="*/ 2674794 w 2674794"/>
              <a:gd name="connsiteY1" fmla="*/ 6857999 h 6857999"/>
              <a:gd name="connsiteX2" fmla="*/ 1158844 w 2674794"/>
              <a:gd name="connsiteY2" fmla="*/ 6857999 h 6857999"/>
              <a:gd name="connsiteX3" fmla="*/ 1212639 w 2674794"/>
              <a:gd name="connsiteY3" fmla="*/ 6771304 h 6857999"/>
              <a:gd name="connsiteX4" fmla="*/ 1327460 w 2674794"/>
              <a:gd name="connsiteY4" fmla="*/ 6554527 h 6857999"/>
              <a:gd name="connsiteX5" fmla="*/ 545566 w 2674794"/>
              <a:gd name="connsiteY5" fmla="*/ 2293136 h 6857999"/>
              <a:gd name="connsiteX6" fmla="*/ 381787 w 2674794"/>
              <a:gd name="connsiteY6" fmla="*/ 3827 h 6857999"/>
              <a:gd name="connsiteX7" fmla="*/ 386161 w 2674794"/>
              <a:gd name="connsiteY7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4794" h="6857999">
                <a:moveTo>
                  <a:pt x="2674793" y="0"/>
                </a:moveTo>
                <a:lnTo>
                  <a:pt x="2674794" y="6857999"/>
                </a:lnTo>
                <a:lnTo>
                  <a:pt x="1158844" y="6857999"/>
                </a:lnTo>
                <a:lnTo>
                  <a:pt x="1212639" y="6771304"/>
                </a:lnTo>
                <a:cubicBezTo>
                  <a:pt x="1256917" y="6696480"/>
                  <a:pt x="1295401" y="6624001"/>
                  <a:pt x="1327460" y="6554527"/>
                </a:cubicBezTo>
                <a:cubicBezTo>
                  <a:pt x="1840424" y="5442926"/>
                  <a:pt x="1337703" y="3374924"/>
                  <a:pt x="545566" y="2293136"/>
                </a:cubicBezTo>
                <a:cubicBezTo>
                  <a:pt x="-210423" y="1266170"/>
                  <a:pt x="-98154" y="469786"/>
                  <a:pt x="381787" y="3827"/>
                </a:cubicBezTo>
                <a:lnTo>
                  <a:pt x="386161" y="0"/>
                </a:lnTo>
                <a:close/>
              </a:path>
            </a:pathLst>
          </a:custGeom>
          <a:solidFill>
            <a:schemeClr val="tx2">
              <a:alpha val="32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glass card">
            <a:extLst>
              <a:ext uri="{FF2B5EF4-FFF2-40B4-BE49-F238E27FC236}">
                <a16:creationId xmlns:a16="http://schemas.microsoft.com/office/drawing/2014/main" id="{BAC99002-32F5-F4C1-2519-F23274B0580C}"/>
              </a:ext>
            </a:extLst>
          </p:cNvPr>
          <p:cNvSpPr/>
          <p:nvPr userDrawn="1"/>
        </p:nvSpPr>
        <p:spPr>
          <a:xfrm>
            <a:off x="1365705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100000">
                <a:schemeClr val="bg1">
                  <a:alpha val="3000"/>
                </a:schemeClr>
              </a:gs>
              <a:gs pos="47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F239B3-DB66-3CD4-1BFE-4EBA82BC4A44}"/>
              </a:ext>
            </a:extLst>
          </p:cNvPr>
          <p:cNvSpPr/>
          <p:nvPr userDrawn="1"/>
        </p:nvSpPr>
        <p:spPr>
          <a:xfrm>
            <a:off x="0" y="5255333"/>
            <a:ext cx="2769194" cy="1602667"/>
          </a:xfrm>
          <a:custGeom>
            <a:avLst/>
            <a:gdLst>
              <a:gd name="connsiteX0" fmla="*/ 0 w 2769194"/>
              <a:gd name="connsiteY0" fmla="*/ 0 h 1602667"/>
              <a:gd name="connsiteX1" fmla="*/ 93250 w 2769194"/>
              <a:gd name="connsiteY1" fmla="*/ 101565 h 1602667"/>
              <a:gd name="connsiteX2" fmla="*/ 2646213 w 2769194"/>
              <a:gd name="connsiteY2" fmla="*/ 1567071 h 1602667"/>
              <a:gd name="connsiteX3" fmla="*/ 2769194 w 2769194"/>
              <a:gd name="connsiteY3" fmla="*/ 1602667 h 1602667"/>
              <a:gd name="connsiteX4" fmla="*/ 0 w 2769194"/>
              <a:gd name="connsiteY4" fmla="*/ 1602667 h 1602667"/>
              <a:gd name="connsiteX5" fmla="*/ 0 w 2769194"/>
              <a:gd name="connsiteY5" fmla="*/ 807120 h 1602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69194" h="1602667">
                <a:moveTo>
                  <a:pt x="0" y="0"/>
                </a:moveTo>
                <a:lnTo>
                  <a:pt x="93250" y="101565"/>
                </a:lnTo>
                <a:cubicBezTo>
                  <a:pt x="702540" y="735306"/>
                  <a:pt x="1672588" y="1259605"/>
                  <a:pt x="2646213" y="1567071"/>
                </a:cubicBezTo>
                <a:lnTo>
                  <a:pt x="2769194" y="1602667"/>
                </a:lnTo>
                <a:lnTo>
                  <a:pt x="0" y="1602667"/>
                </a:lnTo>
                <a:lnTo>
                  <a:pt x="0" y="807120"/>
                </a:lnTo>
                <a:close/>
              </a:path>
            </a:pathLst>
          </a:custGeom>
          <a:gradFill flip="none" rotWithShape="1">
            <a:gsLst>
              <a:gs pos="60000">
                <a:schemeClr val="accent3">
                  <a:alpha val="45000"/>
                </a:schemeClr>
              </a:gs>
              <a:gs pos="99000">
                <a:schemeClr val="accent5">
                  <a:alpha val="66721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169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29968"/>
            <a:ext cx="9144000" cy="106984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38039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F1F20C20-DE23-6FE7-74A0-517218ACED7A}"/>
              </a:ext>
            </a:extLst>
          </p:cNvPr>
          <p:cNvSpPr/>
          <p:nvPr userDrawn="1"/>
        </p:nvSpPr>
        <p:spPr>
          <a:xfrm rot="10800000">
            <a:off x="-1" y="5019503"/>
            <a:ext cx="9676770" cy="18384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2917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98E2EA35-4179-2438-E1D1-02EFA8830FF9}"/>
              </a:ext>
            </a:extLst>
          </p:cNvPr>
          <p:cNvSpPr/>
          <p:nvPr userDrawn="1"/>
        </p:nvSpPr>
        <p:spPr>
          <a:xfrm flipV="1">
            <a:off x="2763044" y="6076116"/>
            <a:ext cx="3946673" cy="781884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accent4">
                  <a:lumMod val="75000"/>
                  <a:alpha val="46295"/>
                </a:schemeClr>
              </a:gs>
              <a:gs pos="33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A7C0B16B-87E9-E92C-62F3-D1844BEE5B2D}"/>
              </a:ext>
            </a:extLst>
          </p:cNvPr>
          <p:cNvSpPr/>
          <p:nvPr userDrawn="1"/>
        </p:nvSpPr>
        <p:spPr>
          <a:xfrm rot="10800000">
            <a:off x="5393054" y="601597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51F4118C-3B46-F20B-EF12-E16F7513844C}"/>
              </a:ext>
            </a:extLst>
          </p:cNvPr>
          <p:cNvSpPr/>
          <p:nvPr userDrawn="1"/>
        </p:nvSpPr>
        <p:spPr>
          <a:xfrm rot="10800000" flipH="1">
            <a:off x="-2688" y="5263861"/>
            <a:ext cx="12192000" cy="1599109"/>
          </a:xfrm>
          <a:custGeom>
            <a:avLst/>
            <a:gdLst>
              <a:gd name="connsiteX0" fmla="*/ 1373073 w 12192000"/>
              <a:gd name="connsiteY0" fmla="*/ 1599066 h 1599109"/>
              <a:gd name="connsiteX1" fmla="*/ 4901233 w 12192000"/>
              <a:gd name="connsiteY1" fmla="*/ 313816 h 1599109"/>
              <a:gd name="connsiteX2" fmla="*/ 7629483 w 12192000"/>
              <a:gd name="connsiteY2" fmla="*/ 1209099 h 1599109"/>
              <a:gd name="connsiteX3" fmla="*/ 7664573 w 12192000"/>
              <a:gd name="connsiteY3" fmla="*/ 1222798 h 1599109"/>
              <a:gd name="connsiteX4" fmla="*/ 7753536 w 12192000"/>
              <a:gd name="connsiteY4" fmla="*/ 1277391 h 1599109"/>
              <a:gd name="connsiteX5" fmla="*/ 9091947 w 12192000"/>
              <a:gd name="connsiteY5" fmla="*/ 1582567 h 1599109"/>
              <a:gd name="connsiteX6" fmla="*/ 12094171 w 12192000"/>
              <a:gd name="connsiteY6" fmla="*/ 359476 h 1599109"/>
              <a:gd name="connsiteX7" fmla="*/ 12192000 w 12192000"/>
              <a:gd name="connsiteY7" fmla="*/ 342643 h 1599109"/>
              <a:gd name="connsiteX8" fmla="*/ 12192000 w 12192000"/>
              <a:gd name="connsiteY8" fmla="*/ 0 h 1599109"/>
              <a:gd name="connsiteX9" fmla="*/ 0 w 12192000"/>
              <a:gd name="connsiteY9" fmla="*/ 0 h 1599109"/>
              <a:gd name="connsiteX10" fmla="*/ 0 w 12192000"/>
              <a:gd name="connsiteY10" fmla="*/ 1274406 h 1599109"/>
              <a:gd name="connsiteX11" fmla="*/ 34662 w 12192000"/>
              <a:gd name="connsiteY11" fmla="*/ 1293889 h 1599109"/>
              <a:gd name="connsiteX12" fmla="*/ 1373073 w 12192000"/>
              <a:gd name="connsiteY12" fmla="*/ 1599066 h 1599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92000" h="1599109">
                <a:moveTo>
                  <a:pt x="1373073" y="1599066"/>
                </a:moveTo>
                <a:cubicBezTo>
                  <a:pt x="2786156" y="1591793"/>
                  <a:pt x="3395560" y="338997"/>
                  <a:pt x="4901233" y="313816"/>
                </a:cubicBezTo>
                <a:cubicBezTo>
                  <a:pt x="6312803" y="290208"/>
                  <a:pt x="7142906" y="993618"/>
                  <a:pt x="7629483" y="1209099"/>
                </a:cubicBezTo>
                <a:lnTo>
                  <a:pt x="7664573" y="1222798"/>
                </a:lnTo>
                <a:lnTo>
                  <a:pt x="7753536" y="1277391"/>
                </a:lnTo>
                <a:cubicBezTo>
                  <a:pt x="8110655" y="1460232"/>
                  <a:pt x="8562041" y="1585295"/>
                  <a:pt x="9091947" y="1582567"/>
                </a:cubicBezTo>
                <a:cubicBezTo>
                  <a:pt x="10328396" y="1576205"/>
                  <a:pt x="10949524" y="616237"/>
                  <a:pt x="12094171" y="359476"/>
                </a:cubicBezTo>
                <a:lnTo>
                  <a:pt x="12192000" y="342643"/>
                </a:lnTo>
                <a:lnTo>
                  <a:pt x="12192000" y="0"/>
                </a:lnTo>
                <a:lnTo>
                  <a:pt x="0" y="0"/>
                </a:lnTo>
                <a:lnTo>
                  <a:pt x="0" y="1274406"/>
                </a:lnTo>
                <a:lnTo>
                  <a:pt x="34662" y="1293889"/>
                </a:lnTo>
                <a:cubicBezTo>
                  <a:pt x="391780" y="1476730"/>
                  <a:pt x="843167" y="1601794"/>
                  <a:pt x="1373073" y="159906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69328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D0F8AA9-2207-2D4C-C2E0-FEF14E2D9ACF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2597191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75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hart or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4F769D-48D3-2655-40A4-674F657B74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FA0756-78EA-68DD-4650-F40EF5F252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534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77AD3460-2264-3A46-993B-9F2AACED0504}"/>
              </a:ext>
            </a:extLst>
          </p:cNvPr>
          <p:cNvSpPr/>
          <p:nvPr userDrawn="1"/>
        </p:nvSpPr>
        <p:spPr>
          <a:xfrm rot="10800000">
            <a:off x="5393054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BBBF3E9C-CCEA-98FA-7F69-55AF07558021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 9">
            <a:extLst>
              <a:ext uri="{FF2B5EF4-FFF2-40B4-BE49-F238E27FC236}">
                <a16:creationId xmlns:a16="http://schemas.microsoft.com/office/drawing/2014/main" id="{4F937A84-95EC-EB44-470A-C82AD8E99897}"/>
              </a:ext>
            </a:extLst>
          </p:cNvPr>
          <p:cNvSpPr/>
          <p:nvPr userDrawn="1"/>
        </p:nvSpPr>
        <p:spPr>
          <a:xfrm>
            <a:off x="-24334" y="0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3916598 w 12218982"/>
              <a:gd name="connsiteY10" fmla="*/ 272807 h 6860673"/>
              <a:gd name="connsiteX11" fmla="*/ 3863345 w 12218982"/>
              <a:gd name="connsiteY11" fmla="*/ 286233 h 6860673"/>
              <a:gd name="connsiteX12" fmla="*/ 3729781 w 12218982"/>
              <a:gd name="connsiteY12" fmla="*/ 323286 h 6860673"/>
              <a:gd name="connsiteX13" fmla="*/ 1717096 w 12218982"/>
              <a:gd name="connsiteY13" fmla="*/ 1451719 h 6860673"/>
              <a:gd name="connsiteX14" fmla="*/ 708597 w 12218982"/>
              <a:gd name="connsiteY14" fmla="*/ 2695590 h 6860673"/>
              <a:gd name="connsiteX15" fmla="*/ 486880 w 12218982"/>
              <a:gd name="connsiteY15" fmla="*/ 3274865 h 6860673"/>
              <a:gd name="connsiteX16" fmla="*/ 365997 w 12218982"/>
              <a:gd name="connsiteY16" fmla="*/ 3984708 h 6860673"/>
              <a:gd name="connsiteX17" fmla="*/ 341340 w 12218982"/>
              <a:gd name="connsiteY17" fmla="*/ 4301231 h 6860673"/>
              <a:gd name="connsiteX18" fmla="*/ 341340 w 12218982"/>
              <a:gd name="connsiteY18" fmla="*/ 5007890 h 6860673"/>
              <a:gd name="connsiteX19" fmla="*/ 343276 w 12218982"/>
              <a:gd name="connsiteY19" fmla="*/ 5047516 h 6860673"/>
              <a:gd name="connsiteX20" fmla="*/ 814636 w 12218982"/>
              <a:gd name="connsiteY20" fmla="*/ 6666819 h 6860673"/>
              <a:gd name="connsiteX21" fmla="*/ 915601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4862080" y="106647"/>
                  <a:pt x="4363654" y="168899"/>
                  <a:pt x="3916598" y="272807"/>
                </a:cubicBezTo>
                <a:lnTo>
                  <a:pt x="3863345" y="286233"/>
                </a:lnTo>
                <a:lnTo>
                  <a:pt x="3729781" y="323286"/>
                </a:lnTo>
                <a:cubicBezTo>
                  <a:pt x="3036967" y="532141"/>
                  <a:pt x="2352843" y="836886"/>
                  <a:pt x="1717096" y="1451719"/>
                </a:cubicBezTo>
                <a:cubicBezTo>
                  <a:pt x="1293264" y="1861607"/>
                  <a:pt x="966036" y="2282242"/>
                  <a:pt x="708597" y="2695590"/>
                </a:cubicBezTo>
                <a:cubicBezTo>
                  <a:pt x="593502" y="2938109"/>
                  <a:pt x="544310" y="3015870"/>
                  <a:pt x="486880" y="3274865"/>
                </a:cubicBezTo>
                <a:cubicBezTo>
                  <a:pt x="434927" y="3498394"/>
                  <a:pt x="385149" y="3635910"/>
                  <a:pt x="365997" y="3984708"/>
                </a:cubicBezTo>
                <a:lnTo>
                  <a:pt x="341340" y="4301231"/>
                </a:lnTo>
                <a:lnTo>
                  <a:pt x="341340" y="5007890"/>
                </a:lnTo>
                <a:cubicBezTo>
                  <a:pt x="341985" y="5021099"/>
                  <a:pt x="342631" y="5034307"/>
                  <a:pt x="343276" y="5047516"/>
                </a:cubicBezTo>
                <a:cubicBezTo>
                  <a:pt x="393784" y="5666740"/>
                  <a:pt x="577442" y="6188267"/>
                  <a:pt x="814636" y="6666819"/>
                </a:cubicBezTo>
                <a:lnTo>
                  <a:pt x="915601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25000"/>
                  <a:alpha val="60164"/>
                </a:schemeClr>
              </a:gs>
              <a:gs pos="77000">
                <a:schemeClr val="accent3">
                  <a:lumMod val="25000"/>
                  <a:alpha val="29492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 10">
            <a:extLst>
              <a:ext uri="{FF2B5EF4-FFF2-40B4-BE49-F238E27FC236}">
                <a16:creationId xmlns:a16="http://schemas.microsoft.com/office/drawing/2014/main" id="{A9BF091C-5F88-B50F-03BB-284950253993}"/>
              </a:ext>
            </a:extLst>
          </p:cNvPr>
          <p:cNvSpPr/>
          <p:nvPr userDrawn="1"/>
        </p:nvSpPr>
        <p:spPr>
          <a:xfrm flipV="1">
            <a:off x="204060" y="5377862"/>
            <a:ext cx="7471211" cy="1480138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tx2">
                  <a:alpha val="8123"/>
                </a:schemeClr>
              </a:gs>
              <a:gs pos="33000">
                <a:schemeClr val="accent6">
                  <a:alpha val="13919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16">
            <a:extLst>
              <a:ext uri="{FF2B5EF4-FFF2-40B4-BE49-F238E27FC236}">
                <a16:creationId xmlns:a16="http://schemas.microsoft.com/office/drawing/2014/main" id="{3FF8B459-35F5-072D-56FA-415EEABE6DC2}"/>
              </a:ext>
            </a:extLst>
          </p:cNvPr>
          <p:cNvSpPr/>
          <p:nvPr userDrawn="1"/>
        </p:nvSpPr>
        <p:spPr>
          <a:xfrm rot="10800000">
            <a:off x="-30287" y="4822578"/>
            <a:ext cx="12230888" cy="2040391"/>
          </a:xfrm>
          <a:custGeom>
            <a:avLst/>
            <a:gdLst>
              <a:gd name="connsiteX0" fmla="*/ 1751979 w 12230888"/>
              <a:gd name="connsiteY0" fmla="*/ 2040336 h 2040391"/>
              <a:gd name="connsiteX1" fmla="*/ 44227 w 12230888"/>
              <a:gd name="connsiteY1" fmla="*/ 1650944 h 2040391"/>
              <a:gd name="connsiteX2" fmla="*/ 0 w 12230888"/>
              <a:gd name="connsiteY2" fmla="*/ 1626084 h 2040391"/>
              <a:gd name="connsiteX3" fmla="*/ 0 w 12230888"/>
              <a:gd name="connsiteY3" fmla="*/ 0 h 2040391"/>
              <a:gd name="connsiteX4" fmla="*/ 12230888 w 12230888"/>
              <a:gd name="connsiteY4" fmla="*/ 0 h 2040391"/>
              <a:gd name="connsiteX5" fmla="*/ 12230888 w 12230888"/>
              <a:gd name="connsiteY5" fmla="*/ 1945571 h 2040391"/>
              <a:gd name="connsiteX6" fmla="*/ 12158569 w 12230888"/>
              <a:gd name="connsiteY6" fmla="*/ 1963333 h 2040391"/>
              <a:gd name="connsiteX7" fmla="*/ 11600914 w 12230888"/>
              <a:gd name="connsiteY7" fmla="*/ 2019284 h 2040391"/>
              <a:gd name="connsiteX8" fmla="*/ 9893162 w 12230888"/>
              <a:gd name="connsiteY8" fmla="*/ 1629893 h 2040391"/>
              <a:gd name="connsiteX9" fmla="*/ 9779649 w 12230888"/>
              <a:gd name="connsiteY9" fmla="*/ 1560235 h 2040391"/>
              <a:gd name="connsiteX10" fmla="*/ 9734876 w 12230888"/>
              <a:gd name="connsiteY10" fmla="*/ 1542756 h 2040391"/>
              <a:gd name="connsiteX11" fmla="*/ 6253752 w 12230888"/>
              <a:gd name="connsiteY11" fmla="*/ 400415 h 2040391"/>
              <a:gd name="connsiteX12" fmla="*/ 1751979 w 12230888"/>
              <a:gd name="connsiteY12" fmla="*/ 2040336 h 2040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230888" h="2040391">
                <a:moveTo>
                  <a:pt x="1751979" y="2040336"/>
                </a:moveTo>
                <a:cubicBezTo>
                  <a:pt x="1075843" y="2043817"/>
                  <a:pt x="499894" y="1884241"/>
                  <a:pt x="44227" y="1650944"/>
                </a:cubicBezTo>
                <a:lnTo>
                  <a:pt x="0" y="1626084"/>
                </a:lnTo>
                <a:lnTo>
                  <a:pt x="0" y="0"/>
                </a:lnTo>
                <a:lnTo>
                  <a:pt x="12230888" y="0"/>
                </a:lnTo>
                <a:lnTo>
                  <a:pt x="12230888" y="1945571"/>
                </a:lnTo>
                <a:lnTo>
                  <a:pt x="12158569" y="1963333"/>
                </a:lnTo>
                <a:cubicBezTo>
                  <a:pt x="11983060" y="1998243"/>
                  <a:pt x="11798121" y="2018269"/>
                  <a:pt x="11600914" y="2019284"/>
                </a:cubicBezTo>
                <a:cubicBezTo>
                  <a:pt x="10924778" y="2022765"/>
                  <a:pt x="10348830" y="1863190"/>
                  <a:pt x="9893162" y="1629893"/>
                </a:cubicBezTo>
                <a:lnTo>
                  <a:pt x="9779649" y="1560235"/>
                </a:lnTo>
                <a:lnTo>
                  <a:pt x="9734876" y="1542756"/>
                </a:lnTo>
                <a:cubicBezTo>
                  <a:pt x="9114026" y="1267812"/>
                  <a:pt x="8054852" y="370292"/>
                  <a:pt x="6253752" y="400415"/>
                </a:cubicBezTo>
                <a:cubicBezTo>
                  <a:pt x="4332581" y="432545"/>
                  <a:pt x="3555009" y="2031056"/>
                  <a:pt x="1751979" y="20403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23907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73867BC1-390E-647F-B33F-8622748E6530}"/>
              </a:ext>
            </a:extLst>
          </p:cNvPr>
          <p:cNvSpPr/>
          <p:nvPr userDrawn="1"/>
        </p:nvSpPr>
        <p:spPr>
          <a:xfrm>
            <a:off x="0" y="0"/>
            <a:ext cx="12192000" cy="2035422"/>
          </a:xfrm>
          <a:custGeom>
            <a:avLst/>
            <a:gdLst>
              <a:gd name="connsiteX0" fmla="*/ 0 w 12192000"/>
              <a:gd name="connsiteY0" fmla="*/ 0 h 2035422"/>
              <a:gd name="connsiteX1" fmla="*/ 12192000 w 12192000"/>
              <a:gd name="connsiteY1" fmla="*/ 0 h 2035422"/>
              <a:gd name="connsiteX2" fmla="*/ 12192000 w 12192000"/>
              <a:gd name="connsiteY2" fmla="*/ 1759689 h 2035422"/>
              <a:gd name="connsiteX3" fmla="*/ 12103306 w 12192000"/>
              <a:gd name="connsiteY3" fmla="*/ 1729773 h 2035422"/>
              <a:gd name="connsiteX4" fmla="*/ 11659615 w 12192000"/>
              <a:gd name="connsiteY4" fmla="*/ 1535038 h 2035422"/>
              <a:gd name="connsiteX5" fmla="*/ 11521247 w 12192000"/>
              <a:gd name="connsiteY5" fmla="*/ 1450127 h 2035422"/>
              <a:gd name="connsiteX6" fmla="*/ 11466670 w 12192000"/>
              <a:gd name="connsiteY6" fmla="*/ 1428821 h 2035422"/>
              <a:gd name="connsiteX7" fmla="*/ 7223297 w 12192000"/>
              <a:gd name="connsiteY7" fmla="*/ 36346 h 2035422"/>
              <a:gd name="connsiteX8" fmla="*/ 1735787 w 12192000"/>
              <a:gd name="connsiteY8" fmla="*/ 2035354 h 2035422"/>
              <a:gd name="connsiteX9" fmla="*/ 97785 w 12192000"/>
              <a:gd name="connsiteY9" fmla="*/ 1755433 h 2035422"/>
              <a:gd name="connsiteX10" fmla="*/ 0 w 12192000"/>
              <a:gd name="connsiteY10" fmla="*/ 1715854 h 2035422"/>
              <a:gd name="connsiteX11" fmla="*/ 0 w 12192000"/>
              <a:gd name="connsiteY11" fmla="*/ 0 h 2035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2035422">
                <a:moveTo>
                  <a:pt x="0" y="0"/>
                </a:moveTo>
                <a:lnTo>
                  <a:pt x="12192000" y="0"/>
                </a:lnTo>
                <a:lnTo>
                  <a:pt x="12192000" y="1759689"/>
                </a:lnTo>
                <a:lnTo>
                  <a:pt x="12103306" y="1729773"/>
                </a:lnTo>
                <a:cubicBezTo>
                  <a:pt x="11946501" y="1671612"/>
                  <a:pt x="11798476" y="1606133"/>
                  <a:pt x="11659615" y="1535038"/>
                </a:cubicBezTo>
                <a:lnTo>
                  <a:pt x="11521247" y="1450127"/>
                </a:lnTo>
                <a:lnTo>
                  <a:pt x="11466670" y="1428821"/>
                </a:lnTo>
                <a:cubicBezTo>
                  <a:pt x="10709874" y="1093673"/>
                  <a:pt x="9418777" y="-373"/>
                  <a:pt x="7223297" y="36346"/>
                </a:cubicBezTo>
                <a:cubicBezTo>
                  <a:pt x="4881454" y="75511"/>
                  <a:pt x="3933620" y="2024042"/>
                  <a:pt x="1735787" y="2035354"/>
                </a:cubicBezTo>
                <a:cubicBezTo>
                  <a:pt x="1117647" y="2038536"/>
                  <a:pt x="568201" y="1929916"/>
                  <a:pt x="97785" y="1755433"/>
                </a:cubicBezTo>
                <a:lnTo>
                  <a:pt x="0" y="171585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</a:schemeClr>
              </a:gs>
              <a:gs pos="99000">
                <a:schemeClr val="accent3">
                  <a:lumMod val="25000"/>
                </a:schemeClr>
              </a:gs>
              <a:gs pos="31000">
                <a:schemeClr val="accent6">
                  <a:alpha val="69328"/>
                </a:schemeClr>
              </a:gs>
              <a:gs pos="73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18">
            <a:extLst>
              <a:ext uri="{FF2B5EF4-FFF2-40B4-BE49-F238E27FC236}">
                <a16:creationId xmlns:a16="http://schemas.microsoft.com/office/drawing/2014/main" id="{FA6C5756-59FF-66C3-2611-3D7AB2049ABE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19">
            <a:extLst>
              <a:ext uri="{FF2B5EF4-FFF2-40B4-BE49-F238E27FC236}">
                <a16:creationId xmlns:a16="http://schemas.microsoft.com/office/drawing/2014/main" id="{EF6D3160-DA6D-8CDA-3A13-8A43EC05449D}"/>
              </a:ext>
            </a:extLst>
          </p:cNvPr>
          <p:cNvSpPr/>
          <p:nvPr userDrawn="1"/>
        </p:nvSpPr>
        <p:spPr>
          <a:xfrm>
            <a:off x="0" y="739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752344"/>
            <a:ext cx="7763256" cy="1600200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320" y="4233672"/>
            <a:ext cx="2843784" cy="448056"/>
          </a:xfrm>
        </p:spPr>
        <p:txBody>
          <a:bodyPr>
            <a:no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2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100A0D9B-ADC5-C41B-130F-1EA1EDE9F2E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37260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695761 h 1856232"/>
              <a:gd name="connsiteX3" fmla="*/ 1933505 w 2093976"/>
              <a:gd name="connsiteY3" fmla="*/ 1856232 h 1856232"/>
              <a:gd name="connsiteX4" fmla="*/ 0 w 2093976"/>
              <a:gd name="connsiteY4" fmla="*/ 1856232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695761"/>
                </a:lnTo>
                <a:cubicBezTo>
                  <a:pt x="2093976" y="1784387"/>
                  <a:pt x="2022131" y="1856232"/>
                  <a:pt x="1933505" y="1856232"/>
                </a:cubicBezTo>
                <a:lnTo>
                  <a:pt x="0" y="1856232"/>
                </a:ln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06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9AF8AEFF-3F3B-8AFC-621B-F653E2F1B7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7339" y="2478024"/>
            <a:ext cx="2098157" cy="702770"/>
          </a:xfrm>
          <a:custGeom>
            <a:avLst/>
            <a:gdLst>
              <a:gd name="connsiteX0" fmla="*/ 169182 w 2098157"/>
              <a:gd name="connsiteY0" fmla="*/ 0 h 702770"/>
              <a:gd name="connsiteX1" fmla="*/ 2098157 w 2098157"/>
              <a:gd name="connsiteY1" fmla="*/ 0 h 702770"/>
              <a:gd name="connsiteX2" fmla="*/ 2098157 w 2098157"/>
              <a:gd name="connsiteY2" fmla="*/ 702770 h 702770"/>
              <a:gd name="connsiteX3" fmla="*/ 2097025 w 2098157"/>
              <a:gd name="connsiteY3" fmla="*/ 702770 h 702770"/>
              <a:gd name="connsiteX4" fmla="*/ 503974 w 2098157"/>
              <a:gd name="connsiteY4" fmla="*/ 702770 h 702770"/>
              <a:gd name="connsiteX5" fmla="*/ 0 w 2098157"/>
              <a:gd name="connsiteY5" fmla="*/ 702770 h 702770"/>
              <a:gd name="connsiteX6" fmla="*/ 0 w 2098157"/>
              <a:gd name="connsiteY6" fmla="*/ 202766 h 702770"/>
              <a:gd name="connsiteX7" fmla="*/ 136581 w 2098157"/>
              <a:gd name="connsiteY7" fmla="*/ 3900 h 702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70">
                <a:moveTo>
                  <a:pt x="169182" y="0"/>
                </a:moveTo>
                <a:lnTo>
                  <a:pt x="2098157" y="0"/>
                </a:lnTo>
                <a:lnTo>
                  <a:pt x="2098157" y="702770"/>
                </a:lnTo>
                <a:lnTo>
                  <a:pt x="2097025" y="702770"/>
                </a:lnTo>
                <a:lnTo>
                  <a:pt x="503974" y="702770"/>
                </a:lnTo>
                <a:lnTo>
                  <a:pt x="0" y="702770"/>
                </a:lnTo>
                <a:lnTo>
                  <a:pt x="0" y="202766"/>
                </a:lnTo>
                <a:cubicBezTo>
                  <a:pt x="0" y="104671"/>
                  <a:pt x="58634" y="22828"/>
                  <a:pt x="136581" y="3900"/>
                </a:cubicBezTo>
                <a:close/>
              </a:path>
            </a:pathLst>
          </a:custGeom>
          <a:solidFill>
            <a:schemeClr val="accent6"/>
          </a:solidFill>
          <a:ln w="12700">
            <a:solidFill>
              <a:schemeClr val="accent6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C0111168-089D-E125-6CBB-0B288CE8D5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856232 h 1856232"/>
              <a:gd name="connsiteX3" fmla="*/ 160471 w 2093976"/>
              <a:gd name="connsiteY3" fmla="*/ 1856232 h 1856232"/>
              <a:gd name="connsiteX4" fmla="*/ 0 w 2093976"/>
              <a:gd name="connsiteY4" fmla="*/ 1695761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856232"/>
                </a:lnTo>
                <a:lnTo>
                  <a:pt x="160471" y="1856232"/>
                </a:lnTo>
                <a:cubicBezTo>
                  <a:pt x="71845" y="1856232"/>
                  <a:pt x="0" y="1784387"/>
                  <a:pt x="0" y="1695761"/>
                </a:cubicBez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84932" y="2478024"/>
            <a:ext cx="2103120" cy="704088"/>
          </a:xfrm>
          <a:solidFill>
            <a:schemeClr val="accent1"/>
          </a:solidFill>
          <a:ln w="12700">
            <a:solidFill>
              <a:schemeClr val="accent1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9179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47488" y="2478024"/>
            <a:ext cx="2103120" cy="704088"/>
          </a:xfrm>
          <a:solidFill>
            <a:schemeClr val="accent4"/>
          </a:solidFill>
          <a:ln w="12700">
            <a:solidFill>
              <a:schemeClr val="accent4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05206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210044" y="2478024"/>
            <a:ext cx="2103120" cy="704088"/>
          </a:xfrm>
          <a:solidFill>
            <a:schemeClr val="accent2"/>
          </a:solidFill>
          <a:ln w="12700">
            <a:solidFill>
              <a:schemeClr val="accent2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21233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76A5CBAC-0099-3E8F-E44D-7B999D70796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72600" y="2478025"/>
            <a:ext cx="2098157" cy="702769"/>
          </a:xfrm>
          <a:custGeom>
            <a:avLst/>
            <a:gdLst>
              <a:gd name="connsiteX0" fmla="*/ 0 w 2098157"/>
              <a:gd name="connsiteY0" fmla="*/ 0 h 702769"/>
              <a:gd name="connsiteX1" fmla="*/ 1928984 w 2098157"/>
              <a:gd name="connsiteY1" fmla="*/ 0 h 702769"/>
              <a:gd name="connsiteX2" fmla="*/ 1961576 w 2098157"/>
              <a:gd name="connsiteY2" fmla="*/ 3899 h 702769"/>
              <a:gd name="connsiteX3" fmla="*/ 2098157 w 2098157"/>
              <a:gd name="connsiteY3" fmla="*/ 202765 h 702769"/>
              <a:gd name="connsiteX4" fmla="*/ 2098157 w 2098157"/>
              <a:gd name="connsiteY4" fmla="*/ 702769 h 702769"/>
              <a:gd name="connsiteX5" fmla="*/ 1594183 w 2098157"/>
              <a:gd name="connsiteY5" fmla="*/ 702769 h 702769"/>
              <a:gd name="connsiteX6" fmla="*/ 1132 w 2098157"/>
              <a:gd name="connsiteY6" fmla="*/ 702769 h 702769"/>
              <a:gd name="connsiteX7" fmla="*/ 0 w 2098157"/>
              <a:gd name="connsiteY7" fmla="*/ 702769 h 702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69">
                <a:moveTo>
                  <a:pt x="0" y="0"/>
                </a:moveTo>
                <a:lnTo>
                  <a:pt x="1928984" y="0"/>
                </a:lnTo>
                <a:lnTo>
                  <a:pt x="1961576" y="3899"/>
                </a:lnTo>
                <a:cubicBezTo>
                  <a:pt x="2039523" y="22827"/>
                  <a:pt x="2098157" y="104670"/>
                  <a:pt x="2098157" y="202765"/>
                </a:cubicBezTo>
                <a:lnTo>
                  <a:pt x="2098157" y="702769"/>
                </a:lnTo>
                <a:lnTo>
                  <a:pt x="1594183" y="702769"/>
                </a:lnTo>
                <a:lnTo>
                  <a:pt x="1132" y="702769"/>
                </a:lnTo>
                <a:lnTo>
                  <a:pt x="0" y="702769"/>
                </a:lnTo>
                <a:close/>
              </a:path>
            </a:pathLst>
          </a:custGeom>
          <a:solidFill>
            <a:schemeClr val="tx2"/>
          </a:solidFill>
          <a:ln w="12700">
            <a:solidFill>
              <a:schemeClr val="tx2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690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652500-B558-F785-439F-12315F4331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8A96B1-64D5-11B6-BD02-AD31F31729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883D99-31C6-D5A2-D86A-FC9440CEA769}"/>
              </a:ext>
            </a:extLst>
          </p:cNvPr>
          <p:cNvCxnSpPr>
            <a:cxnSpLocks/>
          </p:cNvCxnSpPr>
          <p:nvPr userDrawn="1"/>
        </p:nvCxnSpPr>
        <p:spPr>
          <a:xfrm>
            <a:off x="1944007" y="3324115"/>
            <a:ext cx="2170451" cy="0"/>
          </a:xfrm>
          <a:prstGeom prst="line">
            <a:avLst/>
          </a:prstGeom>
          <a:ln w="12700">
            <a:solidFill>
              <a:schemeClr val="accent6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8AB5A6-6184-8A00-738A-9F575C1472CC}"/>
              </a:ext>
            </a:extLst>
          </p:cNvPr>
          <p:cNvCxnSpPr>
            <a:cxnSpLocks/>
          </p:cNvCxnSpPr>
          <p:nvPr userDrawn="1"/>
        </p:nvCxnSpPr>
        <p:spPr>
          <a:xfrm>
            <a:off x="4114458" y="3322646"/>
            <a:ext cx="2171700" cy="0"/>
          </a:xfrm>
          <a:prstGeom prst="line">
            <a:avLst/>
          </a:prstGeom>
          <a:ln w="12700">
            <a:solidFill>
              <a:schemeClr val="accent5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BFB726-8911-1D40-8CAD-0678A3988661}"/>
              </a:ext>
            </a:extLst>
          </p:cNvPr>
          <p:cNvCxnSpPr>
            <a:cxnSpLocks/>
          </p:cNvCxnSpPr>
          <p:nvPr userDrawn="1"/>
        </p:nvCxnSpPr>
        <p:spPr>
          <a:xfrm>
            <a:off x="6286158" y="3322646"/>
            <a:ext cx="2161515" cy="14408"/>
          </a:xfrm>
          <a:prstGeom prst="line">
            <a:avLst/>
          </a:prstGeom>
          <a:ln w="12700">
            <a:solidFill>
              <a:schemeClr val="accent4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06BA5D-5C40-149B-0AE7-118CF43109F3}"/>
              </a:ext>
            </a:extLst>
          </p:cNvPr>
          <p:cNvCxnSpPr>
            <a:cxnSpLocks/>
          </p:cNvCxnSpPr>
          <p:nvPr userDrawn="1"/>
        </p:nvCxnSpPr>
        <p:spPr>
          <a:xfrm>
            <a:off x="8447673" y="3333307"/>
            <a:ext cx="2189197" cy="0"/>
          </a:xfrm>
          <a:prstGeom prst="line">
            <a:avLst/>
          </a:prstGeom>
          <a:ln w="1270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0E1F9F84-FEDF-EE4B-151E-0BA753B313F2}"/>
              </a:ext>
            </a:extLst>
          </p:cNvPr>
          <p:cNvSpPr/>
          <p:nvPr userDrawn="1"/>
        </p:nvSpPr>
        <p:spPr>
          <a:xfrm>
            <a:off x="1349145" y="2715964"/>
            <a:ext cx="1218817" cy="121881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5D1979A-4075-FDBC-DC21-B473A894753D}"/>
              </a:ext>
            </a:extLst>
          </p:cNvPr>
          <p:cNvSpPr/>
          <p:nvPr userDrawn="1"/>
        </p:nvSpPr>
        <p:spPr>
          <a:xfrm>
            <a:off x="3525168" y="2721004"/>
            <a:ext cx="1218817" cy="121881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253DC90-8B68-11F4-262C-EF788CC251ED}"/>
              </a:ext>
            </a:extLst>
          </p:cNvPr>
          <p:cNvSpPr/>
          <p:nvPr userDrawn="1"/>
        </p:nvSpPr>
        <p:spPr>
          <a:xfrm>
            <a:off x="5704017" y="2716977"/>
            <a:ext cx="1218817" cy="121881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EBAA34-A280-D694-891B-142A8D7FA33C}"/>
              </a:ext>
            </a:extLst>
          </p:cNvPr>
          <p:cNvSpPr/>
          <p:nvPr userDrawn="1"/>
        </p:nvSpPr>
        <p:spPr>
          <a:xfrm>
            <a:off x="7847695" y="2726015"/>
            <a:ext cx="1218817" cy="12188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EC576C9-CAB6-8D5D-5976-B4CC1FB6B5C0}"/>
              </a:ext>
            </a:extLst>
          </p:cNvPr>
          <p:cNvSpPr/>
          <p:nvPr userDrawn="1"/>
        </p:nvSpPr>
        <p:spPr>
          <a:xfrm>
            <a:off x="10049319" y="2718520"/>
            <a:ext cx="1218817" cy="121881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B3AAAB5-1B7C-5567-E7F2-E97DCAFEA821}"/>
              </a:ext>
            </a:extLst>
          </p:cNvPr>
          <p:cNvSpPr/>
          <p:nvPr userDrawn="1"/>
        </p:nvSpPr>
        <p:spPr>
          <a:xfrm flipH="1">
            <a:off x="1418423" y="278651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6E861CF-DCF3-E6B9-1438-583DC69FFA06}"/>
              </a:ext>
            </a:extLst>
          </p:cNvPr>
          <p:cNvSpPr/>
          <p:nvPr userDrawn="1"/>
        </p:nvSpPr>
        <p:spPr>
          <a:xfrm flipH="1">
            <a:off x="3593035" y="279155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F4D24E5-CE49-C81C-1933-88384A77E742}"/>
              </a:ext>
            </a:extLst>
          </p:cNvPr>
          <p:cNvSpPr/>
          <p:nvPr userDrawn="1"/>
        </p:nvSpPr>
        <p:spPr>
          <a:xfrm flipH="1">
            <a:off x="5771884" y="2787528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F1CA68B-CB89-15A1-13F9-3DD65297D0BD}"/>
              </a:ext>
            </a:extLst>
          </p:cNvPr>
          <p:cNvSpPr/>
          <p:nvPr userDrawn="1"/>
        </p:nvSpPr>
        <p:spPr>
          <a:xfrm flipH="1">
            <a:off x="7915562" y="2796566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AD773FD-C1E4-FDB0-FDF1-0925375BE2A5}"/>
              </a:ext>
            </a:extLst>
          </p:cNvPr>
          <p:cNvSpPr/>
          <p:nvPr userDrawn="1"/>
        </p:nvSpPr>
        <p:spPr>
          <a:xfrm flipH="1">
            <a:off x="10129886" y="2789071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CA633AF-3209-BF0D-1450-6A91ACC8533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807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F70EFB68-D184-8E31-A027-F291D78776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807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38728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38728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241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241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87298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7298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C5472B4-CBBF-AC70-5BA8-A0661E663D4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58400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C3CEEBDA-7860-91AD-704A-7A540E1E58F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058400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F918527-798D-3B40-E0EA-38C0AEBA6D7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648147" y="3018954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Picture Placeholder 29">
            <a:extLst>
              <a:ext uri="{FF2B5EF4-FFF2-40B4-BE49-F238E27FC236}">
                <a16:creationId xmlns:a16="http://schemas.microsoft.com/office/drawing/2014/main" id="{B0D40292-F2DF-0641-6B78-370AC5C5009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80511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Picture Placeholder 29">
            <a:extLst>
              <a:ext uri="{FF2B5EF4-FFF2-40B4-BE49-F238E27FC236}">
                <a16:creationId xmlns:a16="http://schemas.microsoft.com/office/drawing/2014/main" id="{503DD6AB-C9B3-EBD7-080A-FB219B3812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995989" y="3026158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Picture Placeholder 29">
            <a:extLst>
              <a:ext uri="{FF2B5EF4-FFF2-40B4-BE49-F238E27FC236}">
                <a16:creationId xmlns:a16="http://schemas.microsoft.com/office/drawing/2014/main" id="{E61A9741-3B1C-111D-B260-CF7E7F223F82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14620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4" name="Picture Placeholder 29">
            <a:extLst>
              <a:ext uri="{FF2B5EF4-FFF2-40B4-BE49-F238E27FC236}">
                <a16:creationId xmlns:a16="http://schemas.microsoft.com/office/drawing/2014/main" id="{E49C1AE1-BC78-2CE3-D292-61496AC727D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347831" y="3017032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3B71C9DC-B9E5-6C34-B451-BA2224CCDDE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350008" y="4279392"/>
            <a:ext cx="146304" cy="146304"/>
          </a:xfrm>
          <a:prstGeom prst="ellipse">
            <a:avLst/>
          </a:prstGeom>
          <a:solidFill>
            <a:schemeClr val="accent6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0596D87F-0114-685D-7F97-873DBA55794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517136" y="4279392"/>
            <a:ext cx="146304" cy="146304"/>
          </a:xfrm>
          <a:prstGeom prst="ellipse">
            <a:avLst/>
          </a:prstGeom>
          <a:solidFill>
            <a:schemeClr val="accent5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5D4E3F00-5755-F2EF-97C8-0FE775CAE04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702552" y="4279392"/>
            <a:ext cx="146304" cy="146304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29543A01-39BF-D362-26F8-BD1E7D0D3C86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842248" y="4279392"/>
            <a:ext cx="146304" cy="146304"/>
          </a:xfrm>
          <a:prstGeom prst="ellipse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BB6B72CD-75B9-D90F-4767-2141AEF3B20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1055096" y="4279392"/>
            <a:ext cx="146304" cy="146304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083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>
            <a:extLst>
              <a:ext uri="{FF2B5EF4-FFF2-40B4-BE49-F238E27FC236}">
                <a16:creationId xmlns:a16="http://schemas.microsoft.com/office/drawing/2014/main" id="{89A27E14-C943-C294-334B-4D6A7500F3B5}"/>
              </a:ext>
            </a:extLst>
          </p:cNvPr>
          <p:cNvSpPr/>
          <p:nvPr userDrawn="1"/>
        </p:nvSpPr>
        <p:spPr>
          <a:xfrm rot="5400000">
            <a:off x="7383937" y="2039848"/>
            <a:ext cx="6858000" cy="2778304"/>
          </a:xfrm>
          <a:custGeom>
            <a:avLst/>
            <a:gdLst>
              <a:gd name="connsiteX0" fmla="*/ 0 w 6858000"/>
              <a:gd name="connsiteY0" fmla="*/ 1050199 h 2778304"/>
              <a:gd name="connsiteX1" fmla="*/ 0 w 6858000"/>
              <a:gd name="connsiteY1" fmla="*/ 0 h 2778304"/>
              <a:gd name="connsiteX2" fmla="*/ 6858000 w 6858000"/>
              <a:gd name="connsiteY2" fmla="*/ 0 h 2778304"/>
              <a:gd name="connsiteX3" fmla="*/ 6858000 w 6858000"/>
              <a:gd name="connsiteY3" fmla="*/ 1193215 h 2778304"/>
              <a:gd name="connsiteX4" fmla="*/ 6790588 w 6858000"/>
              <a:gd name="connsiteY4" fmla="*/ 1211701 h 2778304"/>
              <a:gd name="connsiteX5" fmla="*/ 3050431 w 6858000"/>
              <a:gd name="connsiteY5" fmla="*/ 2778245 h 2778304"/>
              <a:gd name="connsiteX6" fmla="*/ 37813 w 6858000"/>
              <a:gd name="connsiteY6" fmla="*/ 1183549 h 2778304"/>
              <a:gd name="connsiteX7" fmla="*/ 0 w 6858000"/>
              <a:gd name="connsiteY7" fmla="*/ 1050199 h 2778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778304">
                <a:moveTo>
                  <a:pt x="0" y="1050199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1193215"/>
                </a:lnTo>
                <a:lnTo>
                  <a:pt x="6790588" y="1211701"/>
                </a:lnTo>
                <a:cubicBezTo>
                  <a:pt x="5439260" y="1649845"/>
                  <a:pt x="4603740" y="2770251"/>
                  <a:pt x="3050431" y="2778245"/>
                </a:cubicBezTo>
                <a:cubicBezTo>
                  <a:pt x="1377637" y="2786855"/>
                  <a:pt x="283199" y="1854180"/>
                  <a:pt x="37813" y="1183549"/>
                </a:cubicBezTo>
                <a:lnTo>
                  <a:pt x="0" y="1050199"/>
                </a:lnTo>
                <a:close/>
              </a:path>
            </a:pathLst>
          </a:custGeom>
          <a:gradFill flip="none" rotWithShape="1">
            <a:gsLst>
              <a:gs pos="26000">
                <a:schemeClr val="accent3">
                  <a:lumMod val="25000"/>
                </a:schemeClr>
              </a:gs>
              <a:gs pos="73000">
                <a:schemeClr val="accent1">
                  <a:alpha val="33146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E5C5BCA-F960-4024-7215-2D2EFD0FEBF3}"/>
              </a:ext>
            </a:extLst>
          </p:cNvPr>
          <p:cNvSpPr/>
          <p:nvPr userDrawn="1"/>
        </p:nvSpPr>
        <p:spPr>
          <a:xfrm rot="16200000" flipV="1">
            <a:off x="7907199" y="2573198"/>
            <a:ext cx="6858000" cy="1711602"/>
          </a:xfrm>
          <a:custGeom>
            <a:avLst/>
            <a:gdLst>
              <a:gd name="connsiteX0" fmla="*/ 6858000 w 6858000"/>
              <a:gd name="connsiteY0" fmla="*/ 1010661 h 1711602"/>
              <a:gd name="connsiteX1" fmla="*/ 6858000 w 6858000"/>
              <a:gd name="connsiteY1" fmla="*/ 0 h 1711602"/>
              <a:gd name="connsiteX2" fmla="*/ 0 w 6858000"/>
              <a:gd name="connsiteY2" fmla="*/ 0 h 1711602"/>
              <a:gd name="connsiteX3" fmla="*/ 0 w 6858000"/>
              <a:gd name="connsiteY3" fmla="*/ 983884 h 1711602"/>
              <a:gd name="connsiteX4" fmla="*/ 11078 w 6858000"/>
              <a:gd name="connsiteY4" fmla="*/ 997657 h 1711602"/>
              <a:gd name="connsiteX5" fmla="*/ 1866819 w 6858000"/>
              <a:gd name="connsiteY5" fmla="*/ 1711565 h 1711602"/>
              <a:gd name="connsiteX6" fmla="*/ 5098965 w 6858000"/>
              <a:gd name="connsiteY6" fmla="*/ 622006 h 1711602"/>
              <a:gd name="connsiteX7" fmla="*/ 6746500 w 6858000"/>
              <a:gd name="connsiteY7" fmla="*/ 959665 h 1711602"/>
              <a:gd name="connsiteX8" fmla="*/ 6858000 w 6858000"/>
              <a:gd name="connsiteY8" fmla="*/ 1010661 h 1711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711602">
                <a:moveTo>
                  <a:pt x="6858000" y="1010661"/>
                </a:moveTo>
                <a:lnTo>
                  <a:pt x="6858000" y="0"/>
                </a:lnTo>
                <a:lnTo>
                  <a:pt x="0" y="0"/>
                </a:lnTo>
                <a:lnTo>
                  <a:pt x="0" y="983884"/>
                </a:lnTo>
                <a:lnTo>
                  <a:pt x="11078" y="997657"/>
                </a:lnTo>
                <a:cubicBezTo>
                  <a:pt x="328616" y="1355920"/>
                  <a:pt x="976833" y="1715803"/>
                  <a:pt x="1866819" y="1711565"/>
                </a:cubicBezTo>
                <a:cubicBezTo>
                  <a:pt x="3161344" y="1705400"/>
                  <a:pt x="3719617" y="643352"/>
                  <a:pt x="5098965" y="622006"/>
                </a:cubicBezTo>
                <a:cubicBezTo>
                  <a:pt x="5788640" y="611332"/>
                  <a:pt x="6326795" y="775968"/>
                  <a:pt x="6746500" y="959665"/>
                </a:cubicBezTo>
                <a:lnTo>
                  <a:pt x="6858000" y="1010661"/>
                </a:lnTo>
                <a:close/>
              </a:path>
            </a:pathLst>
          </a:custGeom>
          <a:gradFill>
            <a:gsLst>
              <a:gs pos="79000">
                <a:schemeClr val="accent4">
                  <a:lumMod val="75000"/>
                  <a:alpha val="79763"/>
                </a:schemeClr>
              </a:gs>
              <a:gs pos="37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6F62D03F-D065-13FE-5D30-58C2523BD14D}"/>
              </a:ext>
            </a:extLst>
          </p:cNvPr>
          <p:cNvSpPr/>
          <p:nvPr userDrawn="1"/>
        </p:nvSpPr>
        <p:spPr>
          <a:xfrm rot="5400000">
            <a:off x="7877130" y="2543131"/>
            <a:ext cx="6858001" cy="1771739"/>
          </a:xfrm>
          <a:custGeom>
            <a:avLst/>
            <a:gdLst>
              <a:gd name="connsiteX0" fmla="*/ 0 w 6858001"/>
              <a:gd name="connsiteY0" fmla="*/ 1273784 h 1771739"/>
              <a:gd name="connsiteX1" fmla="*/ 0 w 6858001"/>
              <a:gd name="connsiteY1" fmla="*/ 0 h 1771739"/>
              <a:gd name="connsiteX2" fmla="*/ 6858001 w 6858001"/>
              <a:gd name="connsiteY2" fmla="*/ 0 h 1771739"/>
              <a:gd name="connsiteX3" fmla="*/ 6858001 w 6858001"/>
              <a:gd name="connsiteY3" fmla="*/ 34923 h 1771739"/>
              <a:gd name="connsiteX4" fmla="*/ 6735259 w 6858001"/>
              <a:gd name="connsiteY4" fmla="*/ 32862 h 1771739"/>
              <a:gd name="connsiteX5" fmla="*/ 1961998 w 6858001"/>
              <a:gd name="connsiteY5" fmla="*/ 1771680 h 1771739"/>
              <a:gd name="connsiteX6" fmla="*/ 151257 w 6858001"/>
              <a:gd name="connsiteY6" fmla="*/ 1358806 h 1771739"/>
              <a:gd name="connsiteX7" fmla="*/ 0 w 6858001"/>
              <a:gd name="connsiteY7" fmla="*/ 1273784 h 177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1" h="1771739">
                <a:moveTo>
                  <a:pt x="0" y="1273784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34923"/>
                </a:lnTo>
                <a:lnTo>
                  <a:pt x="6735259" y="32862"/>
                </a:lnTo>
                <a:cubicBezTo>
                  <a:pt x="4698226" y="66929"/>
                  <a:pt x="3873763" y="1761840"/>
                  <a:pt x="1961998" y="1771680"/>
                </a:cubicBezTo>
                <a:cubicBezTo>
                  <a:pt x="1245087" y="1775370"/>
                  <a:pt x="634403" y="1606171"/>
                  <a:pt x="151257" y="1358806"/>
                </a:cubicBezTo>
                <a:lnTo>
                  <a:pt x="0" y="1273784"/>
                </a:lnTo>
                <a:close/>
              </a:path>
            </a:pathLst>
          </a:custGeom>
          <a:gradFill>
            <a:gsLst>
              <a:gs pos="32000">
                <a:schemeClr val="tx2">
                  <a:alpha val="48229"/>
                </a:schemeClr>
              </a:gs>
              <a:gs pos="100000">
                <a:schemeClr val="accent6">
                  <a:alpha val="4858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541264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41264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226C42-B02E-1D4B-77B4-BF0257C6041E}"/>
              </a:ext>
            </a:extLst>
          </p:cNvPr>
          <p:cNvSpPr/>
          <p:nvPr userDrawn="1"/>
        </p:nvSpPr>
        <p:spPr>
          <a:xfrm>
            <a:off x="19485" y="0"/>
            <a:ext cx="6721146" cy="6858000"/>
          </a:xfrm>
          <a:custGeom>
            <a:avLst/>
            <a:gdLst>
              <a:gd name="connsiteX0" fmla="*/ 0 w 6721146"/>
              <a:gd name="connsiteY0" fmla="*/ 0 h 6858000"/>
              <a:gd name="connsiteX1" fmla="*/ 399503 w 6721146"/>
              <a:gd name="connsiteY1" fmla="*/ 0 h 6858000"/>
              <a:gd name="connsiteX2" fmla="*/ 395119 w 6721146"/>
              <a:gd name="connsiteY2" fmla="*/ 19864 h 6858000"/>
              <a:gd name="connsiteX3" fmla="*/ 244176 w 6721146"/>
              <a:gd name="connsiteY3" fmla="*/ 529296 h 6858000"/>
              <a:gd name="connsiteX4" fmla="*/ 993095 w 6721146"/>
              <a:gd name="connsiteY4" fmla="*/ 5197987 h 6858000"/>
              <a:gd name="connsiteX5" fmla="*/ 4989455 w 6721146"/>
              <a:gd name="connsiteY5" fmla="*/ 6468602 h 6858000"/>
              <a:gd name="connsiteX6" fmla="*/ 6648701 w 6721146"/>
              <a:gd name="connsiteY6" fmla="*/ 6787937 h 6858000"/>
              <a:gd name="connsiteX7" fmla="*/ 6721146 w 6721146"/>
              <a:gd name="connsiteY7" fmla="*/ 6858000 h 6858000"/>
              <a:gd name="connsiteX8" fmla="*/ 0 w 6721146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21146" h="6858000">
                <a:moveTo>
                  <a:pt x="0" y="0"/>
                </a:moveTo>
                <a:lnTo>
                  <a:pt x="399503" y="0"/>
                </a:lnTo>
                <a:lnTo>
                  <a:pt x="395119" y="19864"/>
                </a:lnTo>
                <a:cubicBezTo>
                  <a:pt x="355531" y="180505"/>
                  <a:pt x="305509" y="350292"/>
                  <a:pt x="244176" y="529296"/>
                </a:cubicBezTo>
                <a:cubicBezTo>
                  <a:pt x="-223599" y="2697668"/>
                  <a:pt x="276778" y="4254046"/>
                  <a:pt x="993095" y="5197987"/>
                </a:cubicBezTo>
                <a:cubicBezTo>
                  <a:pt x="1709415" y="6141924"/>
                  <a:pt x="3704883" y="6653220"/>
                  <a:pt x="4989455" y="6468602"/>
                </a:cubicBezTo>
                <a:cubicBezTo>
                  <a:pt x="5774573" y="6353740"/>
                  <a:pt x="6315041" y="6502080"/>
                  <a:pt x="6648701" y="6787937"/>
                </a:cubicBezTo>
                <a:lnTo>
                  <a:pt x="6721146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73000">
                <a:schemeClr val="accent3">
                  <a:lumMod val="25000"/>
                </a:schemeClr>
              </a:gs>
              <a:gs pos="0">
                <a:schemeClr val="accent1">
                  <a:alpha val="2964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60C6EA0-9137-97A8-7C78-0FCD8675F1B0}"/>
              </a:ext>
            </a:extLst>
          </p:cNvPr>
          <p:cNvSpPr/>
          <p:nvPr userDrawn="1"/>
        </p:nvSpPr>
        <p:spPr>
          <a:xfrm>
            <a:off x="8497" y="7662"/>
            <a:ext cx="4591137" cy="3588767"/>
          </a:xfrm>
          <a:custGeom>
            <a:avLst/>
            <a:gdLst>
              <a:gd name="connsiteX0" fmla="*/ 0 w 4591137"/>
              <a:gd name="connsiteY0" fmla="*/ 0 h 3588767"/>
              <a:gd name="connsiteX1" fmla="*/ 4591137 w 4591137"/>
              <a:gd name="connsiteY1" fmla="*/ 0 h 3588767"/>
              <a:gd name="connsiteX2" fmla="*/ 4458037 w 4591137"/>
              <a:gd name="connsiteY2" fmla="*/ 139038 h 3588767"/>
              <a:gd name="connsiteX3" fmla="*/ 3406398 w 4591137"/>
              <a:gd name="connsiteY3" fmla="*/ 1512312 h 3588767"/>
              <a:gd name="connsiteX4" fmla="*/ 202105 w 4591137"/>
              <a:gd name="connsiteY4" fmla="*/ 3554432 h 3588767"/>
              <a:gd name="connsiteX5" fmla="*/ 0 w 4591137"/>
              <a:gd name="connsiteY5" fmla="*/ 3506319 h 3588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91137" h="3588767">
                <a:moveTo>
                  <a:pt x="0" y="0"/>
                </a:moveTo>
                <a:lnTo>
                  <a:pt x="4591137" y="0"/>
                </a:lnTo>
                <a:lnTo>
                  <a:pt x="4458037" y="139038"/>
                </a:lnTo>
                <a:cubicBezTo>
                  <a:pt x="4038035" y="589101"/>
                  <a:pt x="3677988" y="1055885"/>
                  <a:pt x="3406398" y="1512312"/>
                </a:cubicBezTo>
                <a:cubicBezTo>
                  <a:pt x="2398561" y="3215836"/>
                  <a:pt x="1221089" y="3736280"/>
                  <a:pt x="202105" y="3554432"/>
                </a:cubicBezTo>
                <a:lnTo>
                  <a:pt x="0" y="3506319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  <a:alpha val="55687"/>
                </a:schemeClr>
              </a:gs>
              <a:gs pos="99000">
                <a:schemeClr val="accent1">
                  <a:lumMod val="60000"/>
                  <a:lumOff val="40000"/>
                  <a:alpha val="20003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24">
            <a:extLst>
              <a:ext uri="{FF2B5EF4-FFF2-40B4-BE49-F238E27FC236}">
                <a16:creationId xmlns:a16="http://schemas.microsoft.com/office/drawing/2014/main" id="{2698A246-2716-9361-4EDE-2498058A4C3A}"/>
              </a:ext>
            </a:extLst>
          </p:cNvPr>
          <p:cNvSpPr/>
          <p:nvPr userDrawn="1"/>
        </p:nvSpPr>
        <p:spPr>
          <a:xfrm>
            <a:off x="0" y="0"/>
            <a:ext cx="1893320" cy="2085274"/>
          </a:xfrm>
          <a:custGeom>
            <a:avLst/>
            <a:gdLst>
              <a:gd name="connsiteX0" fmla="*/ 0 w 1893320"/>
              <a:gd name="connsiteY0" fmla="*/ 0 h 2085274"/>
              <a:gd name="connsiteX1" fmla="*/ 1893320 w 1893320"/>
              <a:gd name="connsiteY1" fmla="*/ 0 h 2085274"/>
              <a:gd name="connsiteX2" fmla="*/ 1836420 w 1893320"/>
              <a:gd name="connsiteY2" fmla="*/ 89992 h 2085274"/>
              <a:gd name="connsiteX3" fmla="*/ 1471130 w 1893320"/>
              <a:gd name="connsiteY3" fmla="*/ 883842 h 2085274"/>
              <a:gd name="connsiteX4" fmla="*/ 90049 w 1893320"/>
              <a:gd name="connsiteY4" fmla="*/ 2071651 h 2085274"/>
              <a:gd name="connsiteX5" fmla="*/ 0 w 1893320"/>
              <a:gd name="connsiteY5" fmla="*/ 2052168 h 2085274"/>
              <a:gd name="connsiteX6" fmla="*/ 0 w 1893320"/>
              <a:gd name="connsiteY6" fmla="*/ 0 h 2085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93320" h="2085274">
                <a:moveTo>
                  <a:pt x="0" y="0"/>
                </a:moveTo>
                <a:lnTo>
                  <a:pt x="1893320" y="0"/>
                </a:lnTo>
                <a:lnTo>
                  <a:pt x="1836420" y="89992"/>
                </a:lnTo>
                <a:cubicBezTo>
                  <a:pt x="1676137" y="357859"/>
                  <a:pt x="1549717" y="629674"/>
                  <a:pt x="1471130" y="883842"/>
                </a:cubicBezTo>
                <a:cubicBezTo>
                  <a:pt x="1174602" y="1851540"/>
                  <a:pt x="614067" y="2156914"/>
                  <a:pt x="90049" y="2071651"/>
                </a:cubicBezTo>
                <a:lnTo>
                  <a:pt x="0" y="20521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  <a:alpha val="1074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9A7DD52-C2B0-2B91-92C0-905899BB578D}"/>
              </a:ext>
            </a:extLst>
          </p:cNvPr>
          <p:cNvSpPr/>
          <p:nvPr userDrawn="1"/>
        </p:nvSpPr>
        <p:spPr>
          <a:xfrm>
            <a:off x="2" y="5262792"/>
            <a:ext cx="2809260" cy="1595208"/>
          </a:xfrm>
          <a:custGeom>
            <a:avLst/>
            <a:gdLst>
              <a:gd name="connsiteX0" fmla="*/ 0 w 2809260"/>
              <a:gd name="connsiteY0" fmla="*/ 0 h 1595208"/>
              <a:gd name="connsiteX1" fmla="*/ 101140 w 2809260"/>
              <a:gd name="connsiteY1" fmla="*/ 117015 h 1595208"/>
              <a:gd name="connsiteX2" fmla="*/ 2208849 w 2809260"/>
              <a:gd name="connsiteY2" fmla="*/ 1381471 h 1595208"/>
              <a:gd name="connsiteX3" fmla="*/ 2746965 w 2809260"/>
              <a:gd name="connsiteY3" fmla="*/ 1562268 h 1595208"/>
              <a:gd name="connsiteX4" fmla="*/ 2809260 w 2809260"/>
              <a:gd name="connsiteY4" fmla="*/ 1595208 h 1595208"/>
              <a:gd name="connsiteX5" fmla="*/ 0 w 2809260"/>
              <a:gd name="connsiteY5" fmla="*/ 1595207 h 1595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09260" h="1595208">
                <a:moveTo>
                  <a:pt x="0" y="0"/>
                </a:moveTo>
                <a:lnTo>
                  <a:pt x="101140" y="117015"/>
                </a:lnTo>
                <a:cubicBezTo>
                  <a:pt x="653434" y="714877"/>
                  <a:pt x="1509442" y="1220329"/>
                  <a:pt x="2208849" y="1381471"/>
                </a:cubicBezTo>
                <a:cubicBezTo>
                  <a:pt x="2416303" y="1428716"/>
                  <a:pt x="2594874" y="1490011"/>
                  <a:pt x="2746965" y="1562268"/>
                </a:cubicBezTo>
                <a:lnTo>
                  <a:pt x="2809260" y="1595208"/>
                </a:lnTo>
                <a:lnTo>
                  <a:pt x="0" y="1595207"/>
                </a:lnTo>
                <a:close/>
              </a:path>
            </a:pathLst>
          </a:custGeom>
          <a:gradFill flip="none" rotWithShape="1">
            <a:gsLst>
              <a:gs pos="98000">
                <a:schemeClr val="accent5">
                  <a:lumMod val="50000"/>
                  <a:alpha val="67000"/>
                </a:schemeClr>
              </a:gs>
              <a:gs pos="0">
                <a:schemeClr val="accent6">
                  <a:alpha val="4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29">
            <a:extLst>
              <a:ext uri="{FF2B5EF4-FFF2-40B4-BE49-F238E27FC236}">
                <a16:creationId xmlns:a16="http://schemas.microsoft.com/office/drawing/2014/main" id="{73541AB3-4000-4259-4112-06DA0F0728A5}"/>
              </a:ext>
            </a:extLst>
          </p:cNvPr>
          <p:cNvSpPr/>
          <p:nvPr userDrawn="1"/>
        </p:nvSpPr>
        <p:spPr>
          <a:xfrm>
            <a:off x="10193397" y="2730129"/>
            <a:ext cx="1979119" cy="4127871"/>
          </a:xfrm>
          <a:custGeom>
            <a:avLst/>
            <a:gdLst>
              <a:gd name="connsiteX0" fmla="*/ 1979119 w 1979119"/>
              <a:gd name="connsiteY0" fmla="*/ 0 h 4127871"/>
              <a:gd name="connsiteX1" fmla="*/ 1979119 w 1979119"/>
              <a:gd name="connsiteY1" fmla="*/ 4127871 h 4127871"/>
              <a:gd name="connsiteX2" fmla="*/ 0 w 1979119"/>
              <a:gd name="connsiteY2" fmla="*/ 4127871 h 4127871"/>
              <a:gd name="connsiteX3" fmla="*/ 113381 w 1979119"/>
              <a:gd name="connsiteY3" fmla="*/ 3939685 h 4127871"/>
              <a:gd name="connsiteX4" fmla="*/ 893390 w 1979119"/>
              <a:gd name="connsiteY4" fmla="*/ 1926136 h 4127871"/>
              <a:gd name="connsiteX5" fmla="*/ 1827429 w 1979119"/>
              <a:gd name="connsiteY5" fmla="*/ 103152 h 4127871"/>
              <a:gd name="connsiteX6" fmla="*/ 1979119 w 1979119"/>
              <a:gd name="connsiteY6" fmla="*/ 0 h 412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9119" h="4127871">
                <a:moveTo>
                  <a:pt x="1979119" y="0"/>
                </a:moveTo>
                <a:lnTo>
                  <a:pt x="1979119" y="4127871"/>
                </a:lnTo>
                <a:lnTo>
                  <a:pt x="0" y="4127871"/>
                </a:lnTo>
                <a:lnTo>
                  <a:pt x="113381" y="3939685"/>
                </a:lnTo>
                <a:cubicBezTo>
                  <a:pt x="496433" y="3268400"/>
                  <a:pt x="776925" y="2555572"/>
                  <a:pt x="893390" y="1926136"/>
                </a:cubicBezTo>
                <a:cubicBezTo>
                  <a:pt x="1059875" y="1013485"/>
                  <a:pt x="1404160" y="429246"/>
                  <a:pt x="1827429" y="103152"/>
                </a:cubicBezTo>
                <a:lnTo>
                  <a:pt x="1979119" y="0"/>
                </a:lnTo>
                <a:close/>
              </a:path>
            </a:pathLst>
          </a:custGeom>
          <a:gradFill>
            <a:gsLst>
              <a:gs pos="83000">
                <a:schemeClr val="accent5">
                  <a:lumMod val="58000"/>
                  <a:alpha val="35019"/>
                </a:schemeClr>
              </a:gs>
              <a:gs pos="0">
                <a:schemeClr val="accent6">
                  <a:lumMod val="89923"/>
                  <a:lumOff val="10077"/>
                  <a:alpha val="3555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4880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4880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C963910-7C6F-7474-84FF-C53D235027B8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43CEC7BC-C46D-D3AD-22D8-8737322B7E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73568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658FA801-D400-D7FB-6241-4A41BBAAA0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3568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394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1740CAD-6CDA-9014-8875-BCECEECE0522}"/>
              </a:ext>
            </a:extLst>
          </p:cNvPr>
          <p:cNvSpPr/>
          <p:nvPr userDrawn="1"/>
        </p:nvSpPr>
        <p:spPr>
          <a:xfrm flipH="1">
            <a:off x="379101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E536D1-EF07-9062-CA32-986876ED933F}"/>
              </a:ext>
            </a:extLst>
          </p:cNvPr>
          <p:cNvSpPr/>
          <p:nvPr userDrawn="1"/>
        </p:nvSpPr>
        <p:spPr>
          <a:xfrm flipH="1">
            <a:off x="892976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D09D35C-DD66-8B6A-98FE-003262BBE72D}"/>
              </a:ext>
            </a:extLst>
          </p:cNvPr>
          <p:cNvSpPr/>
          <p:nvPr userDrawn="1"/>
        </p:nvSpPr>
        <p:spPr>
          <a:xfrm flipH="1">
            <a:off x="6342947" y="2349814"/>
            <a:ext cx="2058045" cy="205804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E263D2-96A8-9EB3-2175-1DB2FD5CB609}"/>
              </a:ext>
            </a:extLst>
          </p:cNvPr>
          <p:cNvSpPr/>
          <p:nvPr userDrawn="1"/>
        </p:nvSpPr>
        <p:spPr>
          <a:xfrm flipH="1">
            <a:off x="1247942" y="2349814"/>
            <a:ext cx="2058045" cy="205804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2524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2524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2712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2712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600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600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24349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24349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399285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94678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9871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553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201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3CF1AC86-4E83-EED8-9FB5-635710111D45}"/>
              </a:ext>
            </a:extLst>
          </p:cNvPr>
          <p:cNvSpPr/>
          <p:nvPr userDrawn="1"/>
        </p:nvSpPr>
        <p:spPr>
          <a:xfrm flipH="1">
            <a:off x="1704107" y="405552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03E890B-5D84-F4A6-E963-051A1C52577D}"/>
              </a:ext>
            </a:extLst>
          </p:cNvPr>
          <p:cNvSpPr/>
          <p:nvPr userDrawn="1"/>
        </p:nvSpPr>
        <p:spPr>
          <a:xfrm flipH="1">
            <a:off x="4228381" y="1853643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A321B0B-6EF1-E460-8E13-3BBE774FA148}"/>
              </a:ext>
            </a:extLst>
          </p:cNvPr>
          <p:cNvSpPr/>
          <p:nvPr userDrawn="1"/>
        </p:nvSpPr>
        <p:spPr>
          <a:xfrm flipH="1">
            <a:off x="6752655" y="4055275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98AB146-30D1-CD59-5D88-5097CF8561D1}"/>
              </a:ext>
            </a:extLst>
          </p:cNvPr>
          <p:cNvSpPr/>
          <p:nvPr userDrawn="1"/>
        </p:nvSpPr>
        <p:spPr>
          <a:xfrm flipH="1">
            <a:off x="9280950" y="4066155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FE52614-CC2D-3550-FDBA-9D7D76ED0F72}"/>
              </a:ext>
            </a:extLst>
          </p:cNvPr>
          <p:cNvSpPr/>
          <p:nvPr userDrawn="1"/>
        </p:nvSpPr>
        <p:spPr>
          <a:xfrm flipH="1">
            <a:off x="4228381" y="4056366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19BEA3C-B965-CC70-315C-7C531CD7AA4A}"/>
              </a:ext>
            </a:extLst>
          </p:cNvPr>
          <p:cNvSpPr/>
          <p:nvPr userDrawn="1"/>
        </p:nvSpPr>
        <p:spPr>
          <a:xfrm flipH="1">
            <a:off x="9276929" y="186186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DBCCE6E9-C40E-A684-457C-F08C974BD59F}"/>
              </a:ext>
            </a:extLst>
          </p:cNvPr>
          <p:cNvSpPr/>
          <p:nvPr userDrawn="1"/>
        </p:nvSpPr>
        <p:spPr>
          <a:xfrm flipH="1">
            <a:off x="6752655" y="1855810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9B5F0D0-ABA3-5B0F-77C9-C5B64A613F84}"/>
              </a:ext>
            </a:extLst>
          </p:cNvPr>
          <p:cNvSpPr/>
          <p:nvPr userDrawn="1"/>
        </p:nvSpPr>
        <p:spPr>
          <a:xfrm flipH="1">
            <a:off x="1692043" y="1846020"/>
            <a:ext cx="1231495" cy="123149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338328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76854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76854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01128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701128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25402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25402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49676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49676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782010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318348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42622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66896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Picture Placeholder 20">
            <a:extLst>
              <a:ext uri="{FF2B5EF4-FFF2-40B4-BE49-F238E27FC236}">
                <a16:creationId xmlns:a16="http://schemas.microsoft.com/office/drawing/2014/main" id="{BA9EB14D-8336-06B5-51E3-FBCAF00F1F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794074" y="4145489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20">
            <a:extLst>
              <a:ext uri="{FF2B5EF4-FFF2-40B4-BE49-F238E27FC236}">
                <a16:creationId xmlns:a16="http://schemas.microsoft.com/office/drawing/2014/main" id="{A1E65D12-1094-78B5-B37A-A03576991D1D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318348" y="4146333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Picture Placeholder 20">
            <a:extLst>
              <a:ext uri="{FF2B5EF4-FFF2-40B4-BE49-F238E27FC236}">
                <a16:creationId xmlns:a16="http://schemas.microsoft.com/office/drawing/2014/main" id="{6ABE5CEC-34A4-CD5D-FA0D-D675A87984F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2622" y="414524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Picture Placeholder 20">
            <a:extLst>
              <a:ext uri="{FF2B5EF4-FFF2-40B4-BE49-F238E27FC236}">
                <a16:creationId xmlns:a16="http://schemas.microsoft.com/office/drawing/2014/main" id="{5DA945B5-3444-7CAC-AA4A-55B04D03982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70917" y="415612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CB0DA5B5-9C84-7B23-EE8E-CEA555CD808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176854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99C62621-0080-5CDD-E5DD-2FCF2D548CE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176854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B69DDE47-632B-987E-545E-BAB200D374E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01128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A165DCBF-4EFD-7181-68BA-1625AC1C0D5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701128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3C7ECA2F-9EC3-26BD-B424-ECE80473DF3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25402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C9535F99-6134-8D03-FFEE-D1B3E007F2CC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25402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163BD863-99E7-C7C4-4762-8C168574E9A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49676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63678AE5-B810-D5BE-40B5-888AF447315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49676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45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F4F2FF2-B2D0-EAB9-0059-1E59CFF27936}"/>
              </a:ext>
            </a:extLst>
          </p:cNvPr>
          <p:cNvSpPr/>
          <p:nvPr userDrawn="1"/>
        </p:nvSpPr>
        <p:spPr>
          <a:xfrm>
            <a:off x="0" y="3079989"/>
            <a:ext cx="4744043" cy="3778013"/>
          </a:xfrm>
          <a:custGeom>
            <a:avLst/>
            <a:gdLst>
              <a:gd name="connsiteX0" fmla="*/ 552680 w 4744043"/>
              <a:gd name="connsiteY0" fmla="*/ 2 h 3778013"/>
              <a:gd name="connsiteX1" fmla="*/ 3368067 w 4744043"/>
              <a:gd name="connsiteY1" fmla="*/ 2076456 h 3778013"/>
              <a:gd name="connsiteX2" fmla="*/ 4603294 w 4744043"/>
              <a:gd name="connsiteY2" fmla="*/ 3641510 h 3778013"/>
              <a:gd name="connsiteX3" fmla="*/ 4744043 w 4744043"/>
              <a:gd name="connsiteY3" fmla="*/ 3778013 h 3778013"/>
              <a:gd name="connsiteX4" fmla="*/ 0 w 4744043"/>
              <a:gd name="connsiteY4" fmla="*/ 3778013 h 3778013"/>
              <a:gd name="connsiteX5" fmla="*/ 0 w 4744043"/>
              <a:gd name="connsiteY5" fmla="*/ 73323 h 3778013"/>
              <a:gd name="connsiteX6" fmla="*/ 163773 w 4744043"/>
              <a:gd name="connsiteY6" fmla="*/ 34335 h 3778013"/>
              <a:gd name="connsiteX7" fmla="*/ 552680 w 4744043"/>
              <a:gd name="connsiteY7" fmla="*/ 2 h 3778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44043" h="3778013">
                <a:moveTo>
                  <a:pt x="552680" y="2"/>
                </a:moveTo>
                <a:cubicBezTo>
                  <a:pt x="1474475" y="1086"/>
                  <a:pt x="2486209" y="585872"/>
                  <a:pt x="3368067" y="2076456"/>
                </a:cubicBezTo>
                <a:cubicBezTo>
                  <a:pt x="3678455" y="2598086"/>
                  <a:pt x="4104379" y="3133243"/>
                  <a:pt x="4603294" y="3641510"/>
                </a:cubicBezTo>
                <a:lnTo>
                  <a:pt x="4744043" y="3778013"/>
                </a:lnTo>
                <a:lnTo>
                  <a:pt x="0" y="3778013"/>
                </a:lnTo>
                <a:lnTo>
                  <a:pt x="0" y="73323"/>
                </a:lnTo>
                <a:lnTo>
                  <a:pt x="163773" y="34335"/>
                </a:lnTo>
                <a:cubicBezTo>
                  <a:pt x="291146" y="11604"/>
                  <a:pt x="420996" y="-154"/>
                  <a:pt x="552680" y="2"/>
                </a:cubicBezTo>
                <a:close/>
              </a:path>
            </a:pathLst>
          </a:custGeom>
          <a:gradFill flip="none" rotWithShape="1">
            <a:gsLst>
              <a:gs pos="41000">
                <a:schemeClr val="accent3">
                  <a:lumMod val="25000"/>
                  <a:alpha val="67969"/>
                </a:schemeClr>
              </a:gs>
              <a:gs pos="100000">
                <a:schemeClr val="accent2">
                  <a:alpha val="29022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193F7C-DAB3-79A0-9B6F-012F23BAF8BD}"/>
              </a:ext>
            </a:extLst>
          </p:cNvPr>
          <p:cNvSpPr/>
          <p:nvPr userDrawn="1"/>
        </p:nvSpPr>
        <p:spPr>
          <a:xfrm>
            <a:off x="1" y="0"/>
            <a:ext cx="6552595" cy="3112082"/>
          </a:xfrm>
          <a:custGeom>
            <a:avLst/>
            <a:gdLst>
              <a:gd name="connsiteX0" fmla="*/ 6552595 w 6552595"/>
              <a:gd name="connsiteY0" fmla="*/ 0 h 3112082"/>
              <a:gd name="connsiteX1" fmla="*/ 6479403 w 6552595"/>
              <a:gd name="connsiteY1" fmla="*/ 116338 h 3112082"/>
              <a:gd name="connsiteX2" fmla="*/ 4627940 w 6552595"/>
              <a:gd name="connsiteY2" fmla="*/ 645238 h 3112082"/>
              <a:gd name="connsiteX3" fmla="*/ 631580 w 6552595"/>
              <a:gd name="connsiteY3" fmla="*/ 1915852 h 3112082"/>
              <a:gd name="connsiteX4" fmla="*/ 46252 w 6552595"/>
              <a:gd name="connsiteY4" fmla="*/ 2980209 h 3112082"/>
              <a:gd name="connsiteX5" fmla="*/ 0 w 6552595"/>
              <a:gd name="connsiteY5" fmla="*/ 3112082 h 3112082"/>
              <a:gd name="connsiteX6" fmla="*/ 0 w 6552595"/>
              <a:gd name="connsiteY6" fmla="*/ 1037361 h 3112082"/>
              <a:gd name="connsiteX7" fmla="*/ 0 w 6552595"/>
              <a:gd name="connsiteY7" fmla="*/ 0 h 3112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52595" h="3112082">
                <a:moveTo>
                  <a:pt x="6552595" y="0"/>
                </a:moveTo>
                <a:lnTo>
                  <a:pt x="6479403" y="116338"/>
                </a:lnTo>
                <a:cubicBezTo>
                  <a:pt x="6181653" y="532833"/>
                  <a:pt x="5587528" y="785625"/>
                  <a:pt x="4627940" y="645238"/>
                </a:cubicBezTo>
                <a:cubicBezTo>
                  <a:pt x="3343367" y="460619"/>
                  <a:pt x="1347900" y="971915"/>
                  <a:pt x="631580" y="1915852"/>
                </a:cubicBezTo>
                <a:cubicBezTo>
                  <a:pt x="407731" y="2210834"/>
                  <a:pt x="204970" y="2565624"/>
                  <a:pt x="46252" y="2980209"/>
                </a:cubicBezTo>
                <a:lnTo>
                  <a:pt x="0" y="3112082"/>
                </a:lnTo>
                <a:lnTo>
                  <a:pt x="0" y="1037361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76000">
                <a:schemeClr val="accent3">
                  <a:lumMod val="25000"/>
                </a:schemeClr>
              </a:gs>
              <a:gs pos="0">
                <a:schemeClr val="accent1">
                  <a:alpha val="56738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9D045F5-266F-9ADF-9692-2DA7DB16DFFE}"/>
              </a:ext>
            </a:extLst>
          </p:cNvPr>
          <p:cNvSpPr/>
          <p:nvPr userDrawn="1"/>
        </p:nvSpPr>
        <p:spPr>
          <a:xfrm>
            <a:off x="10269564" y="0"/>
            <a:ext cx="1922436" cy="5772376"/>
          </a:xfrm>
          <a:custGeom>
            <a:avLst/>
            <a:gdLst>
              <a:gd name="connsiteX0" fmla="*/ 0 w 1922436"/>
              <a:gd name="connsiteY0" fmla="*/ 0 h 5772376"/>
              <a:gd name="connsiteX1" fmla="*/ 1922436 w 1922436"/>
              <a:gd name="connsiteY1" fmla="*/ 0 h 5772376"/>
              <a:gd name="connsiteX2" fmla="*/ 1922436 w 1922436"/>
              <a:gd name="connsiteY2" fmla="*/ 5770832 h 5772376"/>
              <a:gd name="connsiteX3" fmla="*/ 1785843 w 1922436"/>
              <a:gd name="connsiteY3" fmla="*/ 5772376 h 5772376"/>
              <a:gd name="connsiteX4" fmla="*/ 167636 w 1922436"/>
              <a:gd name="connsiteY4" fmla="*/ 2958760 h 5772376"/>
              <a:gd name="connsiteX5" fmla="*/ 11457 w 1922436"/>
              <a:gd name="connsiteY5" fmla="*/ 41049 h 5772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2436" h="5772376">
                <a:moveTo>
                  <a:pt x="0" y="0"/>
                </a:moveTo>
                <a:lnTo>
                  <a:pt x="1922436" y="0"/>
                </a:lnTo>
                <a:lnTo>
                  <a:pt x="1922436" y="5770832"/>
                </a:lnTo>
                <a:lnTo>
                  <a:pt x="1785843" y="5772376"/>
                </a:lnTo>
                <a:cubicBezTo>
                  <a:pt x="715486" y="5737436"/>
                  <a:pt x="-199675" y="4895626"/>
                  <a:pt x="167636" y="2958760"/>
                </a:cubicBezTo>
                <a:cubicBezTo>
                  <a:pt x="324540" y="2119813"/>
                  <a:pt x="262661" y="1037667"/>
                  <a:pt x="11457" y="41049"/>
                </a:cubicBezTo>
                <a:close/>
              </a:path>
            </a:pathLst>
          </a:custGeom>
          <a:gradFill flip="none" rotWithShape="1">
            <a:gsLst>
              <a:gs pos="10000">
                <a:schemeClr val="accent2">
                  <a:alpha val="9960"/>
                </a:schemeClr>
              </a:gs>
              <a:gs pos="100000">
                <a:schemeClr val="accent1">
                  <a:alpha val="4755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A494E50-F563-24E6-92E6-F9E55D1F3D50}"/>
              </a:ext>
            </a:extLst>
          </p:cNvPr>
          <p:cNvSpPr/>
          <p:nvPr userDrawn="1"/>
        </p:nvSpPr>
        <p:spPr>
          <a:xfrm>
            <a:off x="10861332" y="0"/>
            <a:ext cx="1330669" cy="3088658"/>
          </a:xfrm>
          <a:custGeom>
            <a:avLst/>
            <a:gdLst>
              <a:gd name="connsiteX0" fmla="*/ 0 w 1330669"/>
              <a:gd name="connsiteY0" fmla="*/ 0 h 3088658"/>
              <a:gd name="connsiteX1" fmla="*/ 1330669 w 1330669"/>
              <a:gd name="connsiteY1" fmla="*/ 0 h 3088658"/>
              <a:gd name="connsiteX2" fmla="*/ 1330669 w 1330669"/>
              <a:gd name="connsiteY2" fmla="*/ 3088658 h 3088658"/>
              <a:gd name="connsiteX3" fmla="*/ 1265038 w 1330669"/>
              <a:gd name="connsiteY3" fmla="*/ 3075052 h 3088658"/>
              <a:gd name="connsiteX4" fmla="*/ 84101 w 1330669"/>
              <a:gd name="connsiteY4" fmla="*/ 918166 h 3088658"/>
              <a:gd name="connsiteX5" fmla="*/ 3100 w 1330669"/>
              <a:gd name="connsiteY5" fmla="*/ 15153 h 3088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30669" h="3088658">
                <a:moveTo>
                  <a:pt x="0" y="0"/>
                </a:moveTo>
                <a:lnTo>
                  <a:pt x="1330669" y="0"/>
                </a:lnTo>
                <a:lnTo>
                  <a:pt x="1330669" y="3088658"/>
                </a:lnTo>
                <a:lnTo>
                  <a:pt x="1265038" y="3075052"/>
                </a:lnTo>
                <a:cubicBezTo>
                  <a:pt x="597017" y="2898062"/>
                  <a:pt x="64513" y="2241595"/>
                  <a:pt x="84101" y="918166"/>
                </a:cubicBezTo>
                <a:cubicBezTo>
                  <a:pt x="87550" y="637183"/>
                  <a:pt x="59230" y="331259"/>
                  <a:pt x="3100" y="15153"/>
                </a:cubicBezTo>
                <a:close/>
              </a:path>
            </a:pathLst>
          </a:custGeom>
          <a:solidFill>
            <a:schemeClr val="accent1">
              <a:alpha val="50635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glass card">
            <a:extLst>
              <a:ext uri="{FF2B5EF4-FFF2-40B4-BE49-F238E27FC236}">
                <a16:creationId xmlns:a16="http://schemas.microsoft.com/office/drawing/2014/main" id="{D9024B22-C102-71C1-8593-95259EC18972}"/>
              </a:ext>
            </a:extLst>
          </p:cNvPr>
          <p:cNvSpPr/>
          <p:nvPr userDrawn="1"/>
        </p:nvSpPr>
        <p:spPr>
          <a:xfrm>
            <a:off x="1474384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99000">
                <a:schemeClr val="bg1">
                  <a:alpha val="3000"/>
                </a:schemeClr>
              </a:gs>
              <a:gs pos="46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A78F28F-70CE-7FE2-ACE1-FA2D7C1CE590}"/>
              </a:ext>
            </a:extLst>
          </p:cNvPr>
          <p:cNvSpPr/>
          <p:nvPr userDrawn="1"/>
        </p:nvSpPr>
        <p:spPr>
          <a:xfrm>
            <a:off x="0" y="0"/>
            <a:ext cx="2862855" cy="1527696"/>
          </a:xfrm>
          <a:custGeom>
            <a:avLst/>
            <a:gdLst>
              <a:gd name="connsiteX0" fmla="*/ 0 w 2862855"/>
              <a:gd name="connsiteY0" fmla="*/ 0 h 1527696"/>
              <a:gd name="connsiteX1" fmla="*/ 2862855 w 2862855"/>
              <a:gd name="connsiteY1" fmla="*/ 0 h 1527696"/>
              <a:gd name="connsiteX2" fmla="*/ 2757362 w 2862855"/>
              <a:gd name="connsiteY2" fmla="*/ 85011 h 1527696"/>
              <a:gd name="connsiteX3" fmla="*/ 1949659 w 2862855"/>
              <a:gd name="connsiteY3" fmla="*/ 424032 h 1527696"/>
              <a:gd name="connsiteX4" fmla="*/ 170555 w 2862855"/>
              <a:gd name="connsiteY4" fmla="*/ 1373059 h 1527696"/>
              <a:gd name="connsiteX5" fmla="*/ 0 w 2862855"/>
              <a:gd name="connsiteY5" fmla="*/ 1527696 h 1527696"/>
              <a:gd name="connsiteX6" fmla="*/ 0 w 2862855"/>
              <a:gd name="connsiteY6" fmla="*/ 872969 h 1527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62855" h="1527696">
                <a:moveTo>
                  <a:pt x="0" y="0"/>
                </a:moveTo>
                <a:lnTo>
                  <a:pt x="2862855" y="0"/>
                </a:lnTo>
                <a:lnTo>
                  <a:pt x="2757362" y="85011"/>
                </a:lnTo>
                <a:cubicBezTo>
                  <a:pt x="2560942" y="227521"/>
                  <a:pt x="2295416" y="345289"/>
                  <a:pt x="1949659" y="424032"/>
                </a:cubicBezTo>
                <a:cubicBezTo>
                  <a:pt x="1377417" y="555874"/>
                  <a:pt x="700343" y="918207"/>
                  <a:pt x="170555" y="1373059"/>
                </a:cubicBezTo>
                <a:lnTo>
                  <a:pt x="0" y="1527696"/>
                </a:lnTo>
                <a:lnTo>
                  <a:pt x="0" y="872969"/>
                </a:lnTo>
                <a:close/>
              </a:path>
            </a:pathLst>
          </a:custGeom>
          <a:gradFill flip="none" rotWithShape="1">
            <a:gsLst>
              <a:gs pos="100000">
                <a:schemeClr val="accent3">
                  <a:lumMod val="25000"/>
                  <a:alpha val="40000"/>
                </a:schemeClr>
              </a:gs>
              <a:gs pos="0">
                <a:schemeClr val="accent4">
                  <a:alpha val="69786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94AB31D-FEF2-F3B0-D726-81CE48F895EA}"/>
              </a:ext>
            </a:extLst>
          </p:cNvPr>
          <p:cNvSpPr/>
          <p:nvPr userDrawn="1"/>
        </p:nvSpPr>
        <p:spPr>
          <a:xfrm>
            <a:off x="2" y="4761091"/>
            <a:ext cx="3131151" cy="2096908"/>
          </a:xfrm>
          <a:custGeom>
            <a:avLst/>
            <a:gdLst>
              <a:gd name="connsiteX0" fmla="*/ 186163 w 3131151"/>
              <a:gd name="connsiteY0" fmla="*/ 0 h 2096908"/>
              <a:gd name="connsiteX1" fmla="*/ 2469297 w 3131151"/>
              <a:gd name="connsiteY1" fmla="*/ 1411265 h 2096908"/>
              <a:gd name="connsiteX2" fmla="*/ 3026909 w 3131151"/>
              <a:gd name="connsiteY2" fmla="*/ 2004423 h 2096908"/>
              <a:gd name="connsiteX3" fmla="*/ 3131151 w 3131151"/>
              <a:gd name="connsiteY3" fmla="*/ 2096908 h 2096908"/>
              <a:gd name="connsiteX4" fmla="*/ 0 w 3131151"/>
              <a:gd name="connsiteY4" fmla="*/ 2096908 h 2096908"/>
              <a:gd name="connsiteX5" fmla="*/ 0 w 3131151"/>
              <a:gd name="connsiteY5" fmla="*/ 4640 h 2096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1151" h="2096908">
                <a:moveTo>
                  <a:pt x="186163" y="0"/>
                </a:moveTo>
                <a:cubicBezTo>
                  <a:pt x="883663" y="24692"/>
                  <a:pt x="1675023" y="432572"/>
                  <a:pt x="2469297" y="1411265"/>
                </a:cubicBezTo>
                <a:cubicBezTo>
                  <a:pt x="2632187" y="1610943"/>
                  <a:pt x="2819757" y="1809855"/>
                  <a:pt x="3026909" y="2004423"/>
                </a:cubicBezTo>
                <a:lnTo>
                  <a:pt x="3131151" y="2096908"/>
                </a:lnTo>
                <a:lnTo>
                  <a:pt x="0" y="2096908"/>
                </a:lnTo>
                <a:lnTo>
                  <a:pt x="0" y="4640"/>
                </a:lnTo>
                <a:close/>
              </a:path>
            </a:pathLst>
          </a:custGeom>
          <a:gradFill flip="none" rotWithShape="1">
            <a:gsLst>
              <a:gs pos="47000">
                <a:schemeClr val="accent6">
                  <a:alpha val="51365"/>
                </a:schemeClr>
              </a:gs>
              <a:gs pos="100000">
                <a:schemeClr val="accent4">
                  <a:alpha val="24386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43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824" y="1856232"/>
            <a:ext cx="4718304" cy="1069848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1968" y="3374136"/>
            <a:ext cx="4709160" cy="239572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Freeform 14">
            <a:extLst>
              <a:ext uri="{FF2B5EF4-FFF2-40B4-BE49-F238E27FC236}">
                <a16:creationId xmlns:a16="http://schemas.microsoft.com/office/drawing/2014/main" id="{907BDD9A-3C2A-A21B-A425-1BB45BF5C103}"/>
              </a:ext>
            </a:extLst>
          </p:cNvPr>
          <p:cNvSpPr/>
          <p:nvPr userDrawn="1"/>
        </p:nvSpPr>
        <p:spPr>
          <a:xfrm rot="5400000" flipH="1" flipV="1">
            <a:off x="-1248967" y="1248969"/>
            <a:ext cx="6858000" cy="4360065"/>
          </a:xfrm>
          <a:custGeom>
            <a:avLst/>
            <a:gdLst>
              <a:gd name="connsiteX0" fmla="*/ 6858000 w 6858000"/>
              <a:gd name="connsiteY0" fmla="*/ 0 h 4360065"/>
              <a:gd name="connsiteX1" fmla="*/ 6858000 w 6858000"/>
              <a:gd name="connsiteY1" fmla="*/ 4019634 h 4360065"/>
              <a:gd name="connsiteX2" fmla="*/ 6786526 w 6858000"/>
              <a:gd name="connsiteY2" fmla="*/ 3987694 h 4360065"/>
              <a:gd name="connsiteX3" fmla="*/ 4380589 w 6858000"/>
              <a:gd name="connsiteY3" fmla="*/ 3270469 h 4360065"/>
              <a:gd name="connsiteX4" fmla="*/ 1148443 w 6858000"/>
              <a:gd name="connsiteY4" fmla="*/ 4360028 h 4360065"/>
              <a:gd name="connsiteX5" fmla="*/ 93033 w 6858000"/>
              <a:gd name="connsiteY5" fmla="*/ 4174462 h 4360065"/>
              <a:gd name="connsiteX6" fmla="*/ 0 w 6858000"/>
              <a:gd name="connsiteY6" fmla="*/ 4134599 h 4360065"/>
              <a:gd name="connsiteX7" fmla="*/ 0 w 6858000"/>
              <a:gd name="connsiteY7" fmla="*/ 0 h 4360065"/>
              <a:gd name="connsiteX8" fmla="*/ 6858000 w 6858000"/>
              <a:gd name="connsiteY8" fmla="*/ 0 h 436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4360065">
                <a:moveTo>
                  <a:pt x="6858000" y="0"/>
                </a:moveTo>
                <a:lnTo>
                  <a:pt x="6858000" y="4019634"/>
                </a:lnTo>
                <a:lnTo>
                  <a:pt x="6786526" y="3987694"/>
                </a:lnTo>
                <a:cubicBezTo>
                  <a:pt x="6330423" y="3769997"/>
                  <a:pt x="5587519" y="3251791"/>
                  <a:pt x="4380589" y="3270469"/>
                </a:cubicBezTo>
                <a:cubicBezTo>
                  <a:pt x="3001241" y="3291816"/>
                  <a:pt x="2442968" y="4353863"/>
                  <a:pt x="1148443" y="4360028"/>
                </a:cubicBezTo>
                <a:cubicBezTo>
                  <a:pt x="743904" y="4361955"/>
                  <a:pt x="389317" y="4288650"/>
                  <a:pt x="93033" y="4174462"/>
                </a:cubicBezTo>
                <a:lnTo>
                  <a:pt x="0" y="4134599"/>
                </a:ln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solidFill>
            <a:schemeClr val="accent4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16">
            <a:extLst>
              <a:ext uri="{FF2B5EF4-FFF2-40B4-BE49-F238E27FC236}">
                <a16:creationId xmlns:a16="http://schemas.microsoft.com/office/drawing/2014/main" id="{989D7F61-B47A-97D5-F725-EC5EFE81187A}"/>
              </a:ext>
            </a:extLst>
          </p:cNvPr>
          <p:cNvSpPr/>
          <p:nvPr userDrawn="1"/>
        </p:nvSpPr>
        <p:spPr>
          <a:xfrm rot="16200000" flipH="1">
            <a:off x="-952024" y="952025"/>
            <a:ext cx="6858000" cy="4953950"/>
          </a:xfrm>
          <a:custGeom>
            <a:avLst/>
            <a:gdLst>
              <a:gd name="connsiteX0" fmla="*/ 0 w 6858000"/>
              <a:gd name="connsiteY0" fmla="*/ 0 h 4953950"/>
              <a:gd name="connsiteX1" fmla="*/ 0 w 6858000"/>
              <a:gd name="connsiteY1" fmla="*/ 4289773 h 4953950"/>
              <a:gd name="connsiteX2" fmla="*/ 181159 w 6858000"/>
              <a:gd name="connsiteY2" fmla="*/ 4411259 h 4953950"/>
              <a:gd name="connsiteX3" fmla="*/ 2222746 w 6858000"/>
              <a:gd name="connsiteY3" fmla="*/ 4953891 h 4953950"/>
              <a:gd name="connsiteX4" fmla="*/ 6808516 w 6858000"/>
              <a:gd name="connsiteY4" fmla="*/ 3223031 h 4953950"/>
              <a:gd name="connsiteX5" fmla="*/ 6858000 w 6858000"/>
              <a:gd name="connsiteY5" fmla="*/ 3220931 h 4953950"/>
              <a:gd name="connsiteX6" fmla="*/ 6858000 w 6858000"/>
              <a:gd name="connsiteY6" fmla="*/ 0 h 4953950"/>
              <a:gd name="connsiteX7" fmla="*/ 0 w 6858000"/>
              <a:gd name="connsiteY7" fmla="*/ 0 h 495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953950">
                <a:moveTo>
                  <a:pt x="0" y="0"/>
                </a:moveTo>
                <a:lnTo>
                  <a:pt x="0" y="4289773"/>
                </a:lnTo>
                <a:lnTo>
                  <a:pt x="181159" y="4411259"/>
                </a:lnTo>
                <a:cubicBezTo>
                  <a:pt x="694541" y="4727180"/>
                  <a:pt x="1386349" y="4958196"/>
                  <a:pt x="2222746" y="4953891"/>
                </a:cubicBezTo>
                <a:cubicBezTo>
                  <a:pt x="4074768" y="4944360"/>
                  <a:pt x="4906383" y="3353427"/>
                  <a:pt x="6808516" y="3223031"/>
                </a:cubicBezTo>
                <a:lnTo>
                  <a:pt x="6858000" y="322093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20000">
                <a:schemeClr val="accent6">
                  <a:alpha val="52965"/>
                </a:schemeClr>
              </a:gs>
              <a:gs pos="90000">
                <a:schemeClr val="accent5">
                  <a:lumMod val="50000"/>
                  <a:alpha val="72473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A70008D0-0FB3-5B8D-3060-6EDD9E247095}"/>
              </a:ext>
            </a:extLst>
          </p:cNvPr>
          <p:cNvSpPr/>
          <p:nvPr userDrawn="1"/>
        </p:nvSpPr>
        <p:spPr>
          <a:xfrm rot="16200000" flipH="1">
            <a:off x="-1513890" y="1513891"/>
            <a:ext cx="6858000" cy="3830219"/>
          </a:xfrm>
          <a:custGeom>
            <a:avLst/>
            <a:gdLst>
              <a:gd name="connsiteX0" fmla="*/ 0 w 6858000"/>
              <a:gd name="connsiteY0" fmla="*/ 0 h 3830219"/>
              <a:gd name="connsiteX1" fmla="*/ 0 w 6858000"/>
              <a:gd name="connsiteY1" fmla="*/ 2994317 h 3830219"/>
              <a:gd name="connsiteX2" fmla="*/ 150933 w 6858000"/>
              <a:gd name="connsiteY2" fmla="*/ 2952927 h 3830219"/>
              <a:gd name="connsiteX3" fmla="*/ 533317 w 6858000"/>
              <a:gd name="connsiteY3" fmla="*/ 2907735 h 3830219"/>
              <a:gd name="connsiteX4" fmla="*/ 2516906 w 6858000"/>
              <a:gd name="connsiteY4" fmla="*/ 3558655 h 3830219"/>
              <a:gd name="connsiteX5" fmla="*/ 2542419 w 6858000"/>
              <a:gd name="connsiteY5" fmla="*/ 3568616 h 3830219"/>
              <a:gd name="connsiteX6" fmla="*/ 2607100 w 6858000"/>
              <a:gd name="connsiteY6" fmla="*/ 3608308 h 3830219"/>
              <a:gd name="connsiteX7" fmla="*/ 3580199 w 6858000"/>
              <a:gd name="connsiteY7" fmla="*/ 3830188 h 3830219"/>
              <a:gd name="connsiteX8" fmla="*/ 6145368 w 6858000"/>
              <a:gd name="connsiteY8" fmla="*/ 2895740 h 3830219"/>
              <a:gd name="connsiteX9" fmla="*/ 6711794 w 6858000"/>
              <a:gd name="connsiteY9" fmla="*/ 2941805 h 3830219"/>
              <a:gd name="connsiteX10" fmla="*/ 6858000 w 6858000"/>
              <a:gd name="connsiteY10" fmla="*/ 2973381 h 3830219"/>
              <a:gd name="connsiteX11" fmla="*/ 6858000 w 6858000"/>
              <a:gd name="connsiteY11" fmla="*/ 0 h 3830219"/>
              <a:gd name="connsiteX12" fmla="*/ 0 w 6858000"/>
              <a:gd name="connsiteY12" fmla="*/ 0 h 3830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8000" h="3830219">
                <a:moveTo>
                  <a:pt x="0" y="0"/>
                </a:moveTo>
                <a:lnTo>
                  <a:pt x="0" y="2994317"/>
                </a:lnTo>
                <a:lnTo>
                  <a:pt x="150933" y="2952927"/>
                </a:lnTo>
                <a:cubicBezTo>
                  <a:pt x="269822" y="2926258"/>
                  <a:pt x="396478" y="2910024"/>
                  <a:pt x="533317" y="2907735"/>
                </a:cubicBezTo>
                <a:cubicBezTo>
                  <a:pt x="1559606" y="2890571"/>
                  <a:pt x="2163137" y="3401988"/>
                  <a:pt x="2516906" y="3558655"/>
                </a:cubicBezTo>
                <a:lnTo>
                  <a:pt x="2542419" y="3568616"/>
                </a:lnTo>
                <a:lnTo>
                  <a:pt x="2607100" y="3608308"/>
                </a:lnTo>
                <a:cubicBezTo>
                  <a:pt x="2866745" y="3741243"/>
                  <a:pt x="3194928" y="3832171"/>
                  <a:pt x="3580199" y="3830188"/>
                </a:cubicBezTo>
                <a:cubicBezTo>
                  <a:pt x="4607589" y="3824901"/>
                  <a:pt x="5050658" y="2914049"/>
                  <a:pt x="6145368" y="2895740"/>
                </a:cubicBezTo>
                <a:cubicBezTo>
                  <a:pt x="6350626" y="2892307"/>
                  <a:pt x="6538973" y="2910018"/>
                  <a:pt x="6711794" y="2941805"/>
                </a:cubicBezTo>
                <a:lnTo>
                  <a:pt x="6858000" y="297338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45000">
                <a:schemeClr val="accent6">
                  <a:alpha val="29951"/>
                </a:schemeClr>
              </a:gs>
              <a:gs pos="99000">
                <a:schemeClr val="accent4">
                  <a:lumMod val="75000"/>
                  <a:alpha val="27340"/>
                </a:schemeClr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A6FFAC-0E5C-DA2F-C0F9-D5602F928AEC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7545111" y="2275586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832104"/>
            <a:ext cx="10881360" cy="10698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4984" y="2212848"/>
            <a:ext cx="10332720" cy="35478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29184" y="411480"/>
            <a:ext cx="521208" cy="3108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6344" y="6190488"/>
            <a:ext cx="233172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A4A2D6-617E-EEA3-E4EE-5BDB472F6A43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70" r:id="rId7"/>
    <p:sldLayoutId id="2147483669" r:id="rId8"/>
    <p:sldLayoutId id="2147483653" r:id="rId9"/>
    <p:sldLayoutId id="2147483665" r:id="rId10"/>
    <p:sldLayoutId id="2147483666" r:id="rId11"/>
    <p:sldLayoutId id="2147483667" r:id="rId12"/>
    <p:sldLayoutId id="2147483668" r:id="rId13"/>
    <p:sldLayoutId id="2147483651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all" spc="6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347472" algn="l" defTabSz="914400" rtl="0" eaLnBrk="1" latinLnBrk="0" hangingPunct="1">
        <a:lnSpc>
          <a:spcPct val="90000"/>
        </a:lnSpc>
        <a:spcBef>
          <a:spcPts val="1000"/>
        </a:spcBef>
        <a:buClr>
          <a:schemeClr val="accent6"/>
        </a:buClr>
        <a:buFont typeface="Courier New" panose="02070309020205020404" pitchFamily="49" charset="0"/>
        <a:buChar char="o"/>
        <a:defRPr sz="2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1pPr>
      <a:lvl2pPr marL="6858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4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2pPr>
      <a:lvl3pPr marL="11430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0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3pPr>
      <a:lvl4pPr marL="16002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4pPr>
      <a:lvl5pPr marL="20574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eur/2016/679/contents" TargetMode="External"/><Relationship Id="rId2" Type="http://schemas.openxmlformats.org/officeDocument/2006/relationships/hyperlink" Target="https://doi.org/10.1016/j.leaqua.2017.09.004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0DB4-0446-EF22-E8E0-3A5B83923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1906" y="1115568"/>
            <a:ext cx="9921240" cy="1481328"/>
          </a:xfrm>
        </p:spPr>
        <p:txBody>
          <a:bodyPr/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Leadership and Management Practices within a Multigenerational Workforce</a:t>
            </a:r>
            <a:b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</a:b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A Case Study of Tesco Express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Sketty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, Swansea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329B1-2D04-0F3A-1081-C5117D8CE1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5" y="5880083"/>
            <a:ext cx="6076335" cy="758952"/>
          </a:xfrm>
        </p:spPr>
        <p:txBody>
          <a:bodyPr/>
          <a:lstStyle/>
          <a:p>
            <a:r>
              <a:rPr lang="en-GB" dirty="0"/>
              <a:t>Developing a Research Proposal</a:t>
            </a:r>
          </a:p>
          <a:p>
            <a:r>
              <a:rPr lang="en-GB" dirty="0"/>
              <a:t>(BMSW5014_SWAN)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78C3D2-F32B-13F3-674C-F3910CD8C1A8}"/>
              </a:ext>
            </a:extLst>
          </p:cNvPr>
          <p:cNvSpPr txBox="1"/>
          <p:nvPr/>
        </p:nvSpPr>
        <p:spPr>
          <a:xfrm>
            <a:off x="7305368" y="5742432"/>
            <a:ext cx="4601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Raluca-Cornelia Vasiu(2241085)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26/06/2026</a:t>
            </a:r>
          </a:p>
        </p:txBody>
      </p:sp>
    </p:spTree>
    <p:extLst>
      <p:ext uri="{BB962C8B-B14F-4D97-AF65-F5344CB8AC3E}">
        <p14:creationId xmlns:p14="http://schemas.microsoft.com/office/powerpoint/2010/main" val="172349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7E09-6A9E-9FCC-7867-895F21ABE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470" y="104517"/>
            <a:ext cx="8878824" cy="1069848"/>
          </a:xfrm>
        </p:spPr>
        <p:txBody>
          <a:bodyPr>
            <a:norm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Leadership and Management in a Multigenerational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WorkplaceBackground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7728F-9EA1-A705-8E4D-B7823E4F4C2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D0AE42-75AF-229C-2692-C10ADA4FFA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73394" y="6087697"/>
            <a:ext cx="5122605" cy="460586"/>
          </a:xfrm>
        </p:spPr>
        <p:txBody>
          <a:bodyPr/>
          <a:lstStyle/>
          <a:p>
            <a:r>
              <a:rPr lang="en-GB" dirty="0"/>
              <a:t>(Department for Work and Pensions, 2024; Rudolph et al., 2018)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CD4A40-4459-89F2-F65F-B7BA7C03FED3}"/>
              </a:ext>
            </a:extLst>
          </p:cNvPr>
          <p:cNvSpPr/>
          <p:nvPr/>
        </p:nvSpPr>
        <p:spPr>
          <a:xfrm>
            <a:off x="850392" y="1501582"/>
            <a:ext cx="4449195" cy="1927418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Background</a:t>
            </a:r>
          </a:p>
          <a:p>
            <a:r>
              <a:rPr lang="en-GB" sz="1600" dirty="0"/>
              <a:t>• An ageing workforce has increased the number of multigenerational teams within organisations, creating both opportunities and leadership challenges (Department for Work and Pensions, 2024; Rudolph et al., 2021).</a:t>
            </a:r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66F9AB-5BA0-3B3F-809E-D4BFE2CE182B}"/>
              </a:ext>
            </a:extLst>
          </p:cNvPr>
          <p:cNvSpPr/>
          <p:nvPr/>
        </p:nvSpPr>
        <p:spPr>
          <a:xfrm>
            <a:off x="6892415" y="987550"/>
            <a:ext cx="4916126" cy="1504336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Research Gap </a:t>
            </a:r>
          </a:p>
          <a:p>
            <a:r>
              <a:rPr lang="en-GB" dirty="0"/>
              <a:t>• Limited qualitative research has explored employees' experiences of leadership within small convenience retail stores.</a:t>
            </a:r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4A320B-A810-C833-E107-184AABE1D351}"/>
              </a:ext>
            </a:extLst>
          </p:cNvPr>
          <p:cNvSpPr/>
          <p:nvPr/>
        </p:nvSpPr>
        <p:spPr>
          <a:xfrm>
            <a:off x="850392" y="4056993"/>
            <a:ext cx="4449195" cy="1694583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Research Aim</a:t>
            </a:r>
          </a:p>
          <a:p>
            <a:r>
              <a:rPr lang="en-GB" dirty="0"/>
              <a:t>To explore employees' perceptions of leadership and management practices within a multigenerational workforce at Tesco Express </a:t>
            </a:r>
            <a:r>
              <a:rPr lang="en-GB" dirty="0" err="1"/>
              <a:t>Sketty</a:t>
            </a:r>
            <a:r>
              <a:rPr lang="en-GB" dirty="0"/>
              <a:t>.</a:t>
            </a:r>
          </a:p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8C4210-9214-C9A0-340E-F8F3A6B710C1}"/>
              </a:ext>
            </a:extLst>
          </p:cNvPr>
          <p:cNvSpPr/>
          <p:nvPr/>
        </p:nvSpPr>
        <p:spPr>
          <a:xfrm>
            <a:off x="6892415" y="5201264"/>
            <a:ext cx="4916126" cy="1347019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Workplace Importance</a:t>
            </a:r>
          </a:p>
          <a:p>
            <a:r>
              <a:rPr lang="en-GB" dirty="0"/>
              <a:t>• The study aims to support effective leadership, communication and collaboration within Tesco Express and similar retail organisations.</a:t>
            </a:r>
          </a:p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7FE8A3-2727-9013-87F1-28C65A65F0BA}"/>
              </a:ext>
            </a:extLst>
          </p:cNvPr>
          <p:cNvSpPr/>
          <p:nvPr/>
        </p:nvSpPr>
        <p:spPr>
          <a:xfrm>
            <a:off x="6892416" y="2979174"/>
            <a:ext cx="4916126" cy="1504336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Research Question</a:t>
            </a:r>
          </a:p>
          <a:p>
            <a:r>
              <a:rPr lang="en-GB" b="1" dirty="0"/>
              <a:t>How are leadership and management practices experienced within a multigenerational workforce at Tesco Express </a:t>
            </a:r>
            <a:r>
              <a:rPr lang="en-GB" b="1" dirty="0" err="1"/>
              <a:t>Sketty</a:t>
            </a:r>
            <a:r>
              <a:rPr lang="en-GB" b="1" dirty="0"/>
              <a:t>, Swansea?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027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F0E99-07CC-9576-AFD7-C52151AD0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404" y="215614"/>
            <a:ext cx="11007311" cy="1013524"/>
          </a:xfrm>
        </p:spPr>
        <p:txBody>
          <a:bodyPr anchor="b">
            <a:normAutofit/>
          </a:bodyPr>
          <a:lstStyle/>
          <a:p>
            <a:pPr algn="ctr"/>
            <a:r>
              <a:rPr lang="en-GB" sz="2500" dirty="0"/>
              <a:t>Methodological Framework</a:t>
            </a:r>
            <a:endParaRPr lang="en-US" sz="250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ABE391B-AD35-D43D-FF3A-544E26BE3D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6624" y="3647768"/>
            <a:ext cx="3932237" cy="2215740"/>
          </a:xfrm>
        </p:spPr>
        <p:txBody>
          <a:bodyPr/>
          <a:lstStyle/>
          <a:p>
            <a:r>
              <a:rPr lang="en-GB" b="1" dirty="0"/>
              <a:t>Methodological Justification</a:t>
            </a:r>
          </a:p>
          <a:p>
            <a:r>
              <a:rPr lang="en-GB" dirty="0"/>
              <a:t>• The methodology aligns with the exploratory research aim and supports an in-depth understanding of employees' perceptions of leadership and management practices within a multigenerational workplace.</a:t>
            </a:r>
          </a:p>
          <a:p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FEB8CA7-2E9C-886E-65FE-DCD26BFAB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6343" y="6190488"/>
            <a:ext cx="4305681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i="1" dirty="0"/>
              <a:t>(Saunders, Lewis and Thornhill, 2023; Bryman and Bell, 2023)</a:t>
            </a:r>
            <a:endParaRPr lang="en-US" i="1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18AD0D46-BD78-37FD-6E03-C3AB407E9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9184" y="411480"/>
            <a:ext cx="521208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7CED891-20CF-4EAC-CC76-CE4703AECD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5397035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842B1D2C-9445-89AB-0150-B5C2D0FF84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0024882"/>
              </p:ext>
            </p:extLst>
          </p:nvPr>
        </p:nvGraphicFramePr>
        <p:xfrm>
          <a:off x="5183188" y="908981"/>
          <a:ext cx="6664683" cy="5281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80759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310B5-D907-A977-7A9C-69F8BEB7B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/>
              <a:t>Research Design</a:t>
            </a:r>
            <a:br>
              <a:rPr lang="en-GB"/>
            </a:br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84A84A74-DA3A-4D32-D164-9A3BFE69A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6343" y="6190487"/>
            <a:ext cx="7391467" cy="34094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GB" sz="400" dirty="0"/>
            </a:br>
            <a:r>
              <a:rPr lang="en-GB" sz="1000" i="1" dirty="0"/>
              <a:t>(Yin, 2018; Patton, 2015; Braun and Clarke, 2022; Saunders, Lewis and Thornhill, 2023)</a:t>
            </a:r>
            <a:endParaRPr lang="en-GB" sz="100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07AA4F2-9125-90DD-8D69-B96BEC0E4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9184" y="411480"/>
            <a:ext cx="521208" cy="31089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3" name="Subtitle 2">
            <a:extLst>
              <a:ext uri="{FF2B5EF4-FFF2-40B4-BE49-F238E27FC236}">
                <a16:creationId xmlns:a16="http://schemas.microsoft.com/office/drawing/2014/main" id="{6761B378-2562-2BEB-3603-5463DB13ED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4581048"/>
              </p:ext>
            </p:extLst>
          </p:nvPr>
        </p:nvGraphicFramePr>
        <p:xfrm>
          <a:off x="5576835" y="326572"/>
          <a:ext cx="6291019" cy="6023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2F28F2E-7469-FFDB-E742-B0675F77C32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055" y="2461846"/>
            <a:ext cx="3829421" cy="357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7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0B07383B-6310-56A6-B051-F4B962E11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A2D8B-92F5-22B2-084C-934BCBC00DF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0197" y="2347666"/>
            <a:ext cx="2103120" cy="704088"/>
          </a:xfrm>
        </p:spPr>
        <p:txBody>
          <a:bodyPr/>
          <a:lstStyle/>
          <a:p>
            <a:r>
              <a:rPr lang="en-GB" dirty="0"/>
              <a:t>Informed Consent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004B5D-BB88-E446-FDC1-8BE748EFE8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9340" y="3051852"/>
            <a:ext cx="2093976" cy="297404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Participants will be provided with a Participant Information Sheet that explains the study's purpose.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Written informed consent will be obtained before the interviews commence.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AC0C5B-16A7-E317-7222-BF9FA26C0D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85766" y="2326940"/>
            <a:ext cx="2103120" cy="704088"/>
          </a:xfrm>
        </p:spPr>
        <p:txBody>
          <a:bodyPr/>
          <a:lstStyle/>
          <a:p>
            <a:r>
              <a:rPr lang="en-GB" dirty="0"/>
              <a:t>Voluntary Participation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7D9B67F-AD02-4BA5-209B-C91070303A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94910" y="3051753"/>
            <a:ext cx="2093976" cy="297404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Participation is entirely voluntary.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Participants may withdraw from the study at any time without needing to provide a reason.</a:t>
            </a:r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269FBD2-F371-6F7E-1D42-95EFADFA10D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61541" y="2309557"/>
            <a:ext cx="2103120" cy="702770"/>
          </a:xfrm>
        </p:spPr>
        <p:txBody>
          <a:bodyPr/>
          <a:lstStyle/>
          <a:p>
            <a:r>
              <a:rPr lang="en-GB" dirty="0"/>
              <a:t>Why is this important?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039B280-D4F1-D5B7-9D62-C1DA10C605C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359255" y="3012424"/>
            <a:ext cx="2093976" cy="3013371"/>
          </a:xfrm>
        </p:spPr>
        <p:txBody>
          <a:bodyPr/>
          <a:lstStyle/>
          <a:p>
            <a:r>
              <a:rPr lang="en-GB" dirty="0"/>
              <a:t>• Ensures participants understand the research and can make an informed decision to participate.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E20417-7DCF-73D2-A320-DDCE52CA5FEC}"/>
              </a:ext>
            </a:extLst>
          </p:cNvPr>
          <p:cNvSpPr txBox="1"/>
          <p:nvPr/>
        </p:nvSpPr>
        <p:spPr>
          <a:xfrm>
            <a:off x="580103" y="626529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((BERA, 2018; Saunders, Lewis and Thornhill, 2023)</a:t>
            </a:r>
          </a:p>
        </p:txBody>
      </p:sp>
    </p:spTree>
    <p:extLst>
      <p:ext uri="{BB962C8B-B14F-4D97-AF65-F5344CB8AC3E}">
        <p14:creationId xmlns:p14="http://schemas.microsoft.com/office/powerpoint/2010/main" val="1430138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765B0-F570-4091-20DC-B221D3AB7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A4426D0A-5CBA-1F51-DEE0-9DEF0F5B5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A9B9D-3740-73B1-DD03-0DADAA2AEDA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0197" y="2347666"/>
            <a:ext cx="2227300" cy="704088"/>
          </a:xfrm>
        </p:spPr>
        <p:txBody>
          <a:bodyPr/>
          <a:lstStyle/>
          <a:p>
            <a:r>
              <a:rPr lang="en-GB" dirty="0"/>
              <a:t>Confidentiality and Anonymity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0A574-04C1-06A8-113C-74AD5FDC7A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9339" y="3051852"/>
            <a:ext cx="2227299" cy="2974044"/>
          </a:xfrm>
        </p:spPr>
        <p:txBody>
          <a:bodyPr/>
          <a:lstStyle/>
          <a:p>
            <a:r>
              <a:rPr lang="en-GB" dirty="0"/>
              <a:t>• Participants' identities will be protected through pseudonyms.</a:t>
            </a:r>
          </a:p>
          <a:p>
            <a:r>
              <a:rPr lang="en-GB" dirty="0"/>
              <a:t>• No identifiable information will appear in the final report.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84B7C93-F86D-EFFC-5364-AEA7B1B7171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85766" y="2326940"/>
            <a:ext cx="2103120" cy="704088"/>
          </a:xfrm>
        </p:spPr>
        <p:txBody>
          <a:bodyPr/>
          <a:lstStyle/>
          <a:p>
            <a:r>
              <a:rPr lang="en-GB" dirty="0"/>
              <a:t>Data Protection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2290CC-E99D-8345-ED4E-115DFB036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94910" y="3051753"/>
            <a:ext cx="2093976" cy="2974043"/>
          </a:xfrm>
        </p:spPr>
        <p:txBody>
          <a:bodyPr/>
          <a:lstStyle/>
          <a:p>
            <a:r>
              <a:rPr lang="en-GB" dirty="0"/>
              <a:t>• Interview data will be securely stored and managed in accordance with UK GDPR and University ethical requirements.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396BEA7-26FF-31C9-EC71-B13DC3D8FD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61541" y="2309557"/>
            <a:ext cx="2103120" cy="702770"/>
          </a:xfrm>
        </p:spPr>
        <p:txBody>
          <a:bodyPr/>
          <a:lstStyle/>
          <a:p>
            <a:r>
              <a:rPr lang="en-GB" dirty="0"/>
              <a:t>Protection from Harm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CE6DCC-02C3-74AF-C291-79640B0FD13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359255" y="3012424"/>
            <a:ext cx="2093976" cy="3013371"/>
          </a:xfrm>
        </p:spPr>
        <p:txBody>
          <a:bodyPr/>
          <a:lstStyle/>
          <a:p>
            <a:r>
              <a:rPr lang="en-GB" dirty="0"/>
              <a:t>• Interviews will be conducted respectfully, ensuring participants feel comfortable throughout the research process.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130E5F-8844-4553-C242-4E2C93FBD73C}"/>
              </a:ext>
            </a:extLst>
          </p:cNvPr>
          <p:cNvSpPr txBox="1"/>
          <p:nvPr/>
        </p:nvSpPr>
        <p:spPr>
          <a:xfrm>
            <a:off x="580103" y="626529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(BERA, 2018</a:t>
            </a:r>
            <a:r>
              <a:rPr lang="en-GB" sz="1200" dirty="0">
                <a:solidFill>
                  <a:schemeClr val="bg1"/>
                </a:solidFill>
              </a:rPr>
              <a:t>; </a:t>
            </a:r>
            <a:r>
              <a:rPr lang="en-GB" sz="1200" i="1" dirty="0">
                <a:solidFill>
                  <a:schemeClr val="bg1"/>
                </a:solidFill>
              </a:rPr>
              <a:t>UK GDPR, 2021)</a:t>
            </a:r>
          </a:p>
        </p:txBody>
      </p:sp>
    </p:spTree>
    <p:extLst>
      <p:ext uri="{BB962C8B-B14F-4D97-AF65-F5344CB8AC3E}">
        <p14:creationId xmlns:p14="http://schemas.microsoft.com/office/powerpoint/2010/main" val="126281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9E45E-D6A7-9780-F652-BAF86DFBC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03" y="822960"/>
            <a:ext cx="10687665" cy="1069848"/>
          </a:xfrm>
        </p:spPr>
        <p:txBody>
          <a:bodyPr/>
          <a:lstStyle/>
          <a:p>
            <a:pPr algn="ctr"/>
            <a:r>
              <a:rPr lang="en-GB" dirty="0"/>
              <a:t>Limitations &amp; Recommendations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577A64-4E94-69E1-3180-1E014BD0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7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605EE-24B6-95D8-DE5E-BEC2F03ECE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2F651-7ABC-015D-B5C4-622708A64C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Single Tesco Express store limits wider generalisation.</a:t>
            </a:r>
          </a:p>
          <a:p>
            <a:r>
              <a:rPr lang="en-GB" dirty="0"/>
              <a:t>Small purposive sample (8–10 participants)(Yin, 2018).</a:t>
            </a:r>
          </a:p>
          <a:p>
            <a:r>
              <a:rPr lang="en-GB" dirty="0"/>
              <a:t> Limited time available for a small-scale undergraduate study (Saunders, Lewis and Thornhill, 2023).</a:t>
            </a:r>
          </a:p>
          <a:p>
            <a:r>
              <a:rPr lang="en-GB" dirty="0"/>
              <a:t>Potential researcher bias due to familiarity with the organisation.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1E0F07-3291-4EE2-1286-04C97165BA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F22CC9-1295-2B21-05A9-68A44E669B8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Expand the study to multiple retail stores.</a:t>
            </a:r>
          </a:p>
          <a:p>
            <a:r>
              <a:rPr lang="en-GB" dirty="0"/>
              <a:t> Increase the sample size.</a:t>
            </a:r>
          </a:p>
          <a:p>
            <a:r>
              <a:rPr lang="en-GB" dirty="0"/>
              <a:t>Consider a mixed methods approach (Bryman and Bell, 2022).</a:t>
            </a:r>
          </a:p>
          <a:p>
            <a:r>
              <a:rPr lang="en-GB" dirty="0"/>
              <a:t> Conduct longitudinal research to explore leadership over time.</a:t>
            </a:r>
          </a:p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F57080-19CA-8BBA-6050-8494551D4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6344" y="6190488"/>
            <a:ext cx="7153656" cy="256032"/>
          </a:xfrm>
        </p:spPr>
        <p:txBody>
          <a:bodyPr/>
          <a:lstStyle/>
          <a:p>
            <a:r>
              <a:rPr lang="en-GB" i="1" dirty="0"/>
              <a:t>(Yin, 2018; Saunders, Lewis and Thornhill, 2023; Bryman and Bell, 2022</a:t>
            </a:r>
            <a:r>
              <a:rPr lang="en-GB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210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52FE8-2F9C-9C12-4EB3-9742EA91D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sz="4000" b="1" spc="600" dirty="0">
              <a:ln w="28575">
                <a:noFill/>
                <a:prstDash val="solid"/>
              </a:ln>
              <a:solidFill>
                <a:schemeClr val="bg1"/>
              </a:solidFill>
              <a:latin typeface="Tw Cen MT" panose="020B0602020104020603" pitchFamily="34" charset="77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E318B-D756-6C57-8657-96C8363208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3252A1-51AE-36E1-CE3B-D88466BA881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89788" y="6172200"/>
            <a:ext cx="4513154" cy="310896"/>
          </a:xfrm>
        </p:spPr>
        <p:txBody>
          <a:bodyPr/>
          <a:lstStyle/>
          <a:p>
            <a:r>
              <a:rPr lang="en-GB" dirty="0"/>
              <a:t>(</a:t>
            </a:r>
            <a:r>
              <a:rPr lang="en-GB" i="1" dirty="0"/>
              <a:t>Saunders, Lewis and Thornhill, 2023; Rudolph et al., 2021</a:t>
            </a:r>
            <a:r>
              <a:rPr lang="en-GB" dirty="0"/>
              <a:t>)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A8EF2B-F143-10F6-AD82-565F4BF45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3" y="2212848"/>
            <a:ext cx="10881359" cy="3547872"/>
          </a:xfrm>
        </p:spPr>
        <p:txBody>
          <a:bodyPr/>
          <a:lstStyle/>
          <a:p>
            <a:r>
              <a:rPr lang="en-GB" dirty="0"/>
              <a:t> A qualitative, interpretivist methodology is appropriate for exploring employees' perceptions of leadership.</a:t>
            </a:r>
          </a:p>
          <a:p>
            <a:r>
              <a:rPr lang="en-GB" dirty="0"/>
              <a:t> Ethical procedures will ensure participant protection and research integrity.</a:t>
            </a:r>
          </a:p>
          <a:p>
            <a:r>
              <a:rPr lang="en-GB" dirty="0"/>
              <a:t> The study's limitations have been recognised and addressed through appropriate recommendations for future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51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BC92-868A-26B2-CBC0-C9D94E65F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87" y="363794"/>
            <a:ext cx="4896466" cy="730438"/>
          </a:xfrm>
        </p:spPr>
        <p:txBody>
          <a:bodyPr/>
          <a:lstStyle/>
          <a:p>
            <a:r>
              <a:rPr lang="en-US" sz="40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Reference List: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C1627-7A56-025E-482D-E2AB014EDF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470" y="1285960"/>
            <a:ext cx="11769213" cy="4947691"/>
          </a:xfrm>
        </p:spPr>
        <p:txBody>
          <a:bodyPr/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Educational Research Association (2018)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guidelines for educational research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British Educational Research Association.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(2022)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analysis: A practical guide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Bell, E., Harley, B. and Bryman, A. (2022)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research methods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Work and Pensions (2023)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Fuller working lives: Evidence base 2023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https://www.gov.uk/government/publications/fuller-working-lives-evidence-base-2023 (Accessed: 22 June 2026).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Patton, M.Q. (2015)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&amp; evaluation methods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Thousand Oaks, CA: Sage.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Rudolph, C.W.,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Rauvola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R.S. and Zacher, H. (2018) 'Leadership and generations at work: A critical review',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Leadership Quarterly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29(1)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 44–57.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https://doi.org/10.1016/j.leaqua.2017.09.004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22 June 2026).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Saunders, M., Lewis, P. and Thornhill, A. (2023)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for business students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9th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Government (2021)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General Data Protection Regulation (UK GDPR).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https://www.legislation.gov.uk/eur/2016/679/contents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22 June 2026).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Yin, R.K. (2018)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 research and applications: Design and methods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Thousand Oaks, CA: Sage.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759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E1892-81E6-551C-7B5A-DEA682245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701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0649F-9320-B844-E2B9-CC10E43537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7C4ED-4B86-60DF-00B4-37E790677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926" y="1816903"/>
            <a:ext cx="8086147" cy="1069848"/>
          </a:xfrm>
        </p:spPr>
        <p:txBody>
          <a:bodyPr/>
          <a:lstStyle/>
          <a:p>
            <a:pPr algn="ctr"/>
            <a:r>
              <a:rPr lang="en-US" sz="48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</a:rPr>
              <a:t>Questions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206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43">
      <a:dk1>
        <a:srgbClr val="000000"/>
      </a:dk1>
      <a:lt1>
        <a:srgbClr val="FFFFFF"/>
      </a:lt1>
      <a:dk2>
        <a:srgbClr val="64DFED"/>
      </a:dk2>
      <a:lt2>
        <a:srgbClr val="E7E6E6"/>
      </a:lt2>
      <a:accent1>
        <a:srgbClr val="92CDF0"/>
      </a:accent1>
      <a:accent2>
        <a:srgbClr val="92CDF0"/>
      </a:accent2>
      <a:accent3>
        <a:srgbClr val="ABC3F0"/>
      </a:accent3>
      <a:accent4>
        <a:srgbClr val="C3B9F2"/>
      </a:accent4>
      <a:accent5>
        <a:srgbClr val="AAA5F9"/>
      </a:accent5>
      <a:accent6>
        <a:srgbClr val="F6A6F4"/>
      </a:accent6>
      <a:hlink>
        <a:srgbClr val="0563C1"/>
      </a:hlink>
      <a:folHlink>
        <a:srgbClr val="954F72"/>
      </a:folHlink>
    </a:clrScheme>
    <a:fontScheme name="Custom 39">
      <a:majorFont>
        <a:latin typeface="Tw Cen M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nancial-design_Win32_CP_v13" id="{7A406372-3134-432A-A498-73868680C33B}" vid="{88D369DF-875A-4C31-AFF3-DEF6B94343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76493A3-2B83-4E58-86AD-56A2F2A20F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1F1912-3146-44AF-A389-9E8B77BB368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B8ECF1-2A9D-464C-AFE8-2B3295D0BF9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Financial design</Template>
  <TotalTime>351</TotalTime>
  <Words>1055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Avenir Next LT Pro</vt:lpstr>
      <vt:lpstr>Calibri</vt:lpstr>
      <vt:lpstr>Courier New</vt:lpstr>
      <vt:lpstr>Segoe UI Light</vt:lpstr>
      <vt:lpstr>Times New Roman</vt:lpstr>
      <vt:lpstr>Tw Cen MT</vt:lpstr>
      <vt:lpstr>Office Theme</vt:lpstr>
      <vt:lpstr>Leadership and Management Practices within a Multigenerational Workforce A Case Study of Tesco Express Sketty, Swansea</vt:lpstr>
      <vt:lpstr>Leadership and Management in a Multigenerational WorkplaceBackground</vt:lpstr>
      <vt:lpstr>Methodological Framework</vt:lpstr>
      <vt:lpstr>Research Design </vt:lpstr>
      <vt:lpstr>Ethical Considerations</vt:lpstr>
      <vt:lpstr>Ethical Considerations</vt:lpstr>
      <vt:lpstr>Limitations &amp; Recommendations</vt:lpstr>
      <vt:lpstr>Conclusion</vt:lpstr>
      <vt:lpstr>Reference List:</vt:lpstr>
      <vt:lpstr>THANK YOU</vt:lpstr>
      <vt:lpstr>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Raluca Vasiu</dc:creator>
  <cp:lastModifiedBy>Raluca Vasiu</cp:lastModifiedBy>
  <cp:revision>1</cp:revision>
  <dcterms:created xsi:type="dcterms:W3CDTF">2026-06-26T16:16:47Z</dcterms:created>
  <dcterms:modified xsi:type="dcterms:W3CDTF">2026-06-26T22:56:12Z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