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5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61DAEB-1A42-41EC-BB7A-C7220537B80D}" v="11" dt="2022-12-07T09:58:20.2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9537287.2018.1455233" TargetMode="External"/><Relationship Id="rId1" Type="http://schemas.openxmlformats.org/officeDocument/2006/relationships/hyperlink" Target="https://doi.org/10.1007/s10551-017-3511-9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0551-017-3511-9" TargetMode="External"/><Relationship Id="rId1" Type="http://schemas.openxmlformats.org/officeDocument/2006/relationships/hyperlink" Target="https://doi.org/10.1080/09537287.2018.1455233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7C67C8-38F1-42C4-8D14-A81D902B577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2CB919-385F-45F1-8A0C-27C227A32354}">
      <dgm:prSet/>
      <dgm:spPr/>
      <dgm:t>
        <a:bodyPr/>
        <a:lstStyle/>
        <a:p>
          <a:r>
            <a:rPr lang="en-US" dirty="0"/>
            <a:t>Mohamed Ahmed</a:t>
          </a:r>
        </a:p>
      </dgm:t>
    </dgm:pt>
    <dgm:pt modelId="{36F70E71-C1F1-43B1-943F-68A5A241EBF8}" type="parTrans" cxnId="{F453CE24-AD06-461A-AADA-653E8DD36D5A}">
      <dgm:prSet/>
      <dgm:spPr/>
      <dgm:t>
        <a:bodyPr/>
        <a:lstStyle/>
        <a:p>
          <a:endParaRPr lang="en-US"/>
        </a:p>
      </dgm:t>
    </dgm:pt>
    <dgm:pt modelId="{BA4471B5-5272-4142-9941-F1F43E78F874}" type="sibTrans" cxnId="{F453CE24-AD06-461A-AADA-653E8DD36D5A}">
      <dgm:prSet/>
      <dgm:spPr/>
      <dgm:t>
        <a:bodyPr/>
        <a:lstStyle/>
        <a:p>
          <a:endParaRPr lang="en-US"/>
        </a:p>
      </dgm:t>
    </dgm:pt>
    <dgm:pt modelId="{1D0CA653-1518-4F4F-A4DD-3665A653702B}">
      <dgm:prSet/>
      <dgm:spPr/>
      <dgm:t>
        <a:bodyPr/>
        <a:lstStyle/>
        <a:p>
          <a:r>
            <a:rPr lang="en-US"/>
            <a:t>Student No: 2112126</a:t>
          </a:r>
        </a:p>
      </dgm:t>
    </dgm:pt>
    <dgm:pt modelId="{1E05C20D-5BFB-41F1-887B-9F5D93520DD4}" type="parTrans" cxnId="{1D9437F2-F809-4285-90B7-749956CBFC86}">
      <dgm:prSet/>
      <dgm:spPr/>
      <dgm:t>
        <a:bodyPr/>
        <a:lstStyle/>
        <a:p>
          <a:endParaRPr lang="en-US"/>
        </a:p>
      </dgm:t>
    </dgm:pt>
    <dgm:pt modelId="{D51EA760-9230-4D13-9500-235F57B5EDF3}" type="sibTrans" cxnId="{1D9437F2-F809-4285-90B7-749956CBFC86}">
      <dgm:prSet/>
      <dgm:spPr/>
      <dgm:t>
        <a:bodyPr/>
        <a:lstStyle/>
        <a:p>
          <a:endParaRPr lang="en-US"/>
        </a:p>
      </dgm:t>
    </dgm:pt>
    <dgm:pt modelId="{75B5A1E1-1838-4704-9EDC-E98AF525BF9A}" type="pres">
      <dgm:prSet presAssocID="{A87C67C8-38F1-42C4-8D14-A81D902B57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AB58EF8-530D-4765-8543-979D660A3B24}" type="pres">
      <dgm:prSet presAssocID="{8C2CB919-385F-45F1-8A0C-27C227A32354}" presName="hierRoot1" presStyleCnt="0"/>
      <dgm:spPr/>
    </dgm:pt>
    <dgm:pt modelId="{72B4A5C3-2680-465A-AD5C-79CE8859C83D}" type="pres">
      <dgm:prSet presAssocID="{8C2CB919-385F-45F1-8A0C-27C227A32354}" presName="composite" presStyleCnt="0"/>
      <dgm:spPr/>
    </dgm:pt>
    <dgm:pt modelId="{CE2009AC-0178-4AB9-8C36-6B3972796538}" type="pres">
      <dgm:prSet presAssocID="{8C2CB919-385F-45F1-8A0C-27C227A32354}" presName="background" presStyleLbl="node0" presStyleIdx="0" presStyleCnt="2"/>
      <dgm:spPr/>
    </dgm:pt>
    <dgm:pt modelId="{1FF19CCD-81C4-4405-B7A1-64F6EF25F7AA}" type="pres">
      <dgm:prSet presAssocID="{8C2CB919-385F-45F1-8A0C-27C227A32354}" presName="text" presStyleLbl="fgAcc0" presStyleIdx="0" presStyleCnt="2">
        <dgm:presLayoutVars>
          <dgm:chPref val="3"/>
        </dgm:presLayoutVars>
      </dgm:prSet>
      <dgm:spPr/>
    </dgm:pt>
    <dgm:pt modelId="{D4CF1540-CFB6-4D9E-BCC2-558509854600}" type="pres">
      <dgm:prSet presAssocID="{8C2CB919-385F-45F1-8A0C-27C227A32354}" presName="hierChild2" presStyleCnt="0"/>
      <dgm:spPr/>
    </dgm:pt>
    <dgm:pt modelId="{ABADA05A-ED17-4D0A-95F4-46721F888D7E}" type="pres">
      <dgm:prSet presAssocID="{1D0CA653-1518-4F4F-A4DD-3665A653702B}" presName="hierRoot1" presStyleCnt="0"/>
      <dgm:spPr/>
    </dgm:pt>
    <dgm:pt modelId="{9E9E7089-215E-4595-A5A8-F40583DCB575}" type="pres">
      <dgm:prSet presAssocID="{1D0CA653-1518-4F4F-A4DD-3665A653702B}" presName="composite" presStyleCnt="0"/>
      <dgm:spPr/>
    </dgm:pt>
    <dgm:pt modelId="{2FA49E88-20D7-4B32-BA0C-0137F49B5F13}" type="pres">
      <dgm:prSet presAssocID="{1D0CA653-1518-4F4F-A4DD-3665A653702B}" presName="background" presStyleLbl="node0" presStyleIdx="1" presStyleCnt="2"/>
      <dgm:spPr/>
    </dgm:pt>
    <dgm:pt modelId="{70FD5204-565A-4768-9C26-CEC2DDB945D2}" type="pres">
      <dgm:prSet presAssocID="{1D0CA653-1518-4F4F-A4DD-3665A653702B}" presName="text" presStyleLbl="fgAcc0" presStyleIdx="1" presStyleCnt="2">
        <dgm:presLayoutVars>
          <dgm:chPref val="3"/>
        </dgm:presLayoutVars>
      </dgm:prSet>
      <dgm:spPr/>
    </dgm:pt>
    <dgm:pt modelId="{09432260-4C88-4338-91F5-E7479D304A93}" type="pres">
      <dgm:prSet presAssocID="{1D0CA653-1518-4F4F-A4DD-3665A653702B}" presName="hierChild2" presStyleCnt="0"/>
      <dgm:spPr/>
    </dgm:pt>
  </dgm:ptLst>
  <dgm:cxnLst>
    <dgm:cxn modelId="{F453CE24-AD06-461A-AADA-653E8DD36D5A}" srcId="{A87C67C8-38F1-42C4-8D14-A81D902B577A}" destId="{8C2CB919-385F-45F1-8A0C-27C227A32354}" srcOrd="0" destOrd="0" parTransId="{36F70E71-C1F1-43B1-943F-68A5A241EBF8}" sibTransId="{BA4471B5-5272-4142-9941-F1F43E78F874}"/>
    <dgm:cxn modelId="{6C004589-BB72-4808-9010-19CECFC08581}" type="presOf" srcId="{8C2CB919-385F-45F1-8A0C-27C227A32354}" destId="{1FF19CCD-81C4-4405-B7A1-64F6EF25F7AA}" srcOrd="0" destOrd="0" presId="urn:microsoft.com/office/officeart/2005/8/layout/hierarchy1"/>
    <dgm:cxn modelId="{C555FFA1-388C-47CE-9B79-1ACB6C1E9C79}" type="presOf" srcId="{A87C67C8-38F1-42C4-8D14-A81D902B577A}" destId="{75B5A1E1-1838-4704-9EDC-E98AF525BF9A}" srcOrd="0" destOrd="0" presId="urn:microsoft.com/office/officeart/2005/8/layout/hierarchy1"/>
    <dgm:cxn modelId="{B878E6C3-7345-4932-8F24-3B36D33ABE5E}" type="presOf" srcId="{1D0CA653-1518-4F4F-A4DD-3665A653702B}" destId="{70FD5204-565A-4768-9C26-CEC2DDB945D2}" srcOrd="0" destOrd="0" presId="urn:microsoft.com/office/officeart/2005/8/layout/hierarchy1"/>
    <dgm:cxn modelId="{1D9437F2-F809-4285-90B7-749956CBFC86}" srcId="{A87C67C8-38F1-42C4-8D14-A81D902B577A}" destId="{1D0CA653-1518-4F4F-A4DD-3665A653702B}" srcOrd="1" destOrd="0" parTransId="{1E05C20D-5BFB-41F1-887B-9F5D93520DD4}" sibTransId="{D51EA760-9230-4D13-9500-235F57B5EDF3}"/>
    <dgm:cxn modelId="{2DF5AA31-9E91-48DC-BEBC-4D6BCF0EBF09}" type="presParOf" srcId="{75B5A1E1-1838-4704-9EDC-E98AF525BF9A}" destId="{AAB58EF8-530D-4765-8543-979D660A3B24}" srcOrd="0" destOrd="0" presId="urn:microsoft.com/office/officeart/2005/8/layout/hierarchy1"/>
    <dgm:cxn modelId="{E20DA4E5-B060-4FB0-A9E1-BD8E6FF0599C}" type="presParOf" srcId="{AAB58EF8-530D-4765-8543-979D660A3B24}" destId="{72B4A5C3-2680-465A-AD5C-79CE8859C83D}" srcOrd="0" destOrd="0" presId="urn:microsoft.com/office/officeart/2005/8/layout/hierarchy1"/>
    <dgm:cxn modelId="{5CEE001F-0AD6-4833-94F2-452CD3361FD4}" type="presParOf" srcId="{72B4A5C3-2680-465A-AD5C-79CE8859C83D}" destId="{CE2009AC-0178-4AB9-8C36-6B3972796538}" srcOrd="0" destOrd="0" presId="urn:microsoft.com/office/officeart/2005/8/layout/hierarchy1"/>
    <dgm:cxn modelId="{6073C803-BEF6-4057-989E-CCC5DDA6F55A}" type="presParOf" srcId="{72B4A5C3-2680-465A-AD5C-79CE8859C83D}" destId="{1FF19CCD-81C4-4405-B7A1-64F6EF25F7AA}" srcOrd="1" destOrd="0" presId="urn:microsoft.com/office/officeart/2005/8/layout/hierarchy1"/>
    <dgm:cxn modelId="{208851E0-80FB-4035-8837-56721BAFDE16}" type="presParOf" srcId="{AAB58EF8-530D-4765-8543-979D660A3B24}" destId="{D4CF1540-CFB6-4D9E-BCC2-558509854600}" srcOrd="1" destOrd="0" presId="urn:microsoft.com/office/officeart/2005/8/layout/hierarchy1"/>
    <dgm:cxn modelId="{3E65E116-498B-43A5-9294-386616876B4E}" type="presParOf" srcId="{75B5A1E1-1838-4704-9EDC-E98AF525BF9A}" destId="{ABADA05A-ED17-4D0A-95F4-46721F888D7E}" srcOrd="1" destOrd="0" presId="urn:microsoft.com/office/officeart/2005/8/layout/hierarchy1"/>
    <dgm:cxn modelId="{2ACC7CE0-D417-4870-A2BE-1275E42A1F29}" type="presParOf" srcId="{ABADA05A-ED17-4D0A-95F4-46721F888D7E}" destId="{9E9E7089-215E-4595-A5A8-F40583DCB575}" srcOrd="0" destOrd="0" presId="urn:microsoft.com/office/officeart/2005/8/layout/hierarchy1"/>
    <dgm:cxn modelId="{52A21385-EF41-42DB-B460-D605D7655E40}" type="presParOf" srcId="{9E9E7089-215E-4595-A5A8-F40583DCB575}" destId="{2FA49E88-20D7-4B32-BA0C-0137F49B5F13}" srcOrd="0" destOrd="0" presId="urn:microsoft.com/office/officeart/2005/8/layout/hierarchy1"/>
    <dgm:cxn modelId="{5E8F96A1-0779-4CD6-BAC1-3BAEB2B801F8}" type="presParOf" srcId="{9E9E7089-215E-4595-A5A8-F40583DCB575}" destId="{70FD5204-565A-4768-9C26-CEC2DDB945D2}" srcOrd="1" destOrd="0" presId="urn:microsoft.com/office/officeart/2005/8/layout/hierarchy1"/>
    <dgm:cxn modelId="{7F1FC95B-2E9C-4A3E-8CAB-D30C728F5823}" type="presParOf" srcId="{ABADA05A-ED17-4D0A-95F4-46721F888D7E}" destId="{09432260-4C88-4338-91F5-E7479D304A9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B93A24-3D09-4848-902B-D296BE57C6A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A93C27E-3B1D-47F0-A262-698F7EB1B85C}">
      <dgm:prSet phldrT="[Text]"/>
      <dgm:spPr/>
      <dgm:t>
        <a:bodyPr/>
        <a:lstStyle/>
        <a:p>
          <a:r>
            <a:rPr lang="en-GB" b="1" dirty="0"/>
            <a:t>What is the culture?</a:t>
          </a:r>
        </a:p>
      </dgm:t>
    </dgm:pt>
    <dgm:pt modelId="{7C91357C-6909-4C1E-9C4B-532BDD7E4DB2}" type="parTrans" cxnId="{6BB4E2B8-66EA-4747-B21E-AED9D7D6FA6D}">
      <dgm:prSet/>
      <dgm:spPr/>
      <dgm:t>
        <a:bodyPr/>
        <a:lstStyle/>
        <a:p>
          <a:endParaRPr lang="en-GB"/>
        </a:p>
      </dgm:t>
    </dgm:pt>
    <dgm:pt modelId="{8B25B9C5-A23D-4CB2-9A2E-54D639E9A510}" type="sibTrans" cxnId="{6BB4E2B8-66EA-4747-B21E-AED9D7D6FA6D}">
      <dgm:prSet/>
      <dgm:spPr/>
      <dgm:t>
        <a:bodyPr/>
        <a:lstStyle/>
        <a:p>
          <a:endParaRPr lang="en-GB"/>
        </a:p>
      </dgm:t>
    </dgm:pt>
    <dgm:pt modelId="{1DDD45D8-6834-4EFA-A695-93A55A783936}">
      <dgm:prSet phldrT="[Text]"/>
      <dgm:spPr/>
      <dgm:t>
        <a:bodyPr/>
        <a:lstStyle/>
        <a:p>
          <a:r>
            <a:rPr lang="en-GB" b="1" dirty="0"/>
            <a:t>Cultural environment</a:t>
          </a:r>
        </a:p>
      </dgm:t>
    </dgm:pt>
    <dgm:pt modelId="{20F7D839-3DDF-4BBA-9016-C783DCD66CC1}" type="parTrans" cxnId="{36B57DE2-C1D5-457A-8788-273AEC0C566E}">
      <dgm:prSet/>
      <dgm:spPr/>
      <dgm:t>
        <a:bodyPr/>
        <a:lstStyle/>
        <a:p>
          <a:endParaRPr lang="en-GB"/>
        </a:p>
      </dgm:t>
    </dgm:pt>
    <dgm:pt modelId="{CD729702-A22A-4A9E-B58E-C6C2C7FD4E19}" type="sibTrans" cxnId="{36B57DE2-C1D5-457A-8788-273AEC0C566E}">
      <dgm:prSet/>
      <dgm:spPr/>
      <dgm:t>
        <a:bodyPr/>
        <a:lstStyle/>
        <a:p>
          <a:endParaRPr lang="en-GB"/>
        </a:p>
      </dgm:t>
    </dgm:pt>
    <dgm:pt modelId="{2E746F5E-A603-46A4-8BD6-4EC10B8E241A}">
      <dgm:prSet phldrT="[Text]"/>
      <dgm:spPr/>
      <dgm:t>
        <a:bodyPr/>
        <a:lstStyle/>
        <a:p>
          <a:r>
            <a:rPr lang="en-GB" b="1" dirty="0"/>
            <a:t>Conclusion </a:t>
          </a:r>
        </a:p>
      </dgm:t>
    </dgm:pt>
    <dgm:pt modelId="{19E25786-BBFD-4B8F-B6DB-E2BB989B1563}" type="parTrans" cxnId="{326A3EA1-CBCC-4D88-B907-77004AD9BB6D}">
      <dgm:prSet/>
      <dgm:spPr/>
      <dgm:t>
        <a:bodyPr/>
        <a:lstStyle/>
        <a:p>
          <a:endParaRPr lang="en-GB"/>
        </a:p>
      </dgm:t>
    </dgm:pt>
    <dgm:pt modelId="{6D69CE10-E812-46ED-9CCD-5DE72C55ADCA}" type="sibTrans" cxnId="{326A3EA1-CBCC-4D88-B907-77004AD9BB6D}">
      <dgm:prSet/>
      <dgm:spPr/>
      <dgm:t>
        <a:bodyPr/>
        <a:lstStyle/>
        <a:p>
          <a:endParaRPr lang="en-GB"/>
        </a:p>
      </dgm:t>
    </dgm:pt>
    <dgm:pt modelId="{1ADD7A79-13E7-454A-AB73-F26746B78BEC}">
      <dgm:prSet phldrT="[Text]" custT="1"/>
      <dgm:spPr/>
      <dgm:t>
        <a:bodyPr/>
        <a:lstStyle/>
        <a:p>
          <a:r>
            <a:rPr lang="en-GB" sz="1800" b="1" dirty="0"/>
            <a:t>Cultural example</a:t>
          </a:r>
        </a:p>
      </dgm:t>
    </dgm:pt>
    <dgm:pt modelId="{318FA09C-1EBC-4A82-8668-2E00D77676AC}" type="parTrans" cxnId="{59D1FC90-6F8F-4ECD-A033-D0DBA84E2E58}">
      <dgm:prSet/>
      <dgm:spPr/>
      <dgm:t>
        <a:bodyPr/>
        <a:lstStyle/>
        <a:p>
          <a:endParaRPr lang="en-GB"/>
        </a:p>
      </dgm:t>
    </dgm:pt>
    <dgm:pt modelId="{B4F1115A-2F99-4629-850F-842E3DEF447D}" type="sibTrans" cxnId="{59D1FC90-6F8F-4ECD-A033-D0DBA84E2E58}">
      <dgm:prSet/>
      <dgm:spPr/>
      <dgm:t>
        <a:bodyPr/>
        <a:lstStyle/>
        <a:p>
          <a:endParaRPr lang="en-GB"/>
        </a:p>
      </dgm:t>
    </dgm:pt>
    <dgm:pt modelId="{725211A8-D15A-4B54-8FB7-B41A5F062474}">
      <dgm:prSet phldrT="[Text]"/>
      <dgm:spPr/>
      <dgm:t>
        <a:bodyPr/>
        <a:lstStyle/>
        <a:p>
          <a:r>
            <a:rPr lang="en-GB" b="1" dirty="0"/>
            <a:t>Visible  culture</a:t>
          </a:r>
        </a:p>
      </dgm:t>
    </dgm:pt>
    <dgm:pt modelId="{0145E8BC-B30E-467C-8115-1CC17F10EBFA}" type="parTrans" cxnId="{107100FA-8A41-45D8-8151-47752B39146D}">
      <dgm:prSet/>
      <dgm:spPr/>
      <dgm:t>
        <a:bodyPr/>
        <a:lstStyle/>
        <a:p>
          <a:endParaRPr lang="en-GB"/>
        </a:p>
      </dgm:t>
    </dgm:pt>
    <dgm:pt modelId="{0B8C9947-4D74-4F04-82F4-955172E6F961}" type="sibTrans" cxnId="{107100FA-8A41-45D8-8151-47752B39146D}">
      <dgm:prSet/>
      <dgm:spPr/>
      <dgm:t>
        <a:bodyPr/>
        <a:lstStyle/>
        <a:p>
          <a:endParaRPr lang="en-GB"/>
        </a:p>
      </dgm:t>
    </dgm:pt>
    <dgm:pt modelId="{EC6F0CD2-E53B-42F5-BA13-C12222B847EF}">
      <dgm:prSet phldrT="[Text]" custT="1"/>
      <dgm:spPr/>
      <dgm:t>
        <a:bodyPr/>
        <a:lstStyle/>
        <a:p>
          <a:r>
            <a:rPr lang="en-GB" sz="1800" b="1" dirty="0"/>
            <a:t>Ethical example</a:t>
          </a:r>
        </a:p>
      </dgm:t>
    </dgm:pt>
    <dgm:pt modelId="{351028DC-BA01-4AF9-AA2C-370788F85303}" type="parTrans" cxnId="{898FF42A-FCA1-4AED-9B99-0B5C2067D868}">
      <dgm:prSet/>
      <dgm:spPr/>
      <dgm:t>
        <a:bodyPr/>
        <a:lstStyle/>
        <a:p>
          <a:endParaRPr lang="en-GB"/>
        </a:p>
      </dgm:t>
    </dgm:pt>
    <dgm:pt modelId="{21D76520-397C-42FF-A5D3-43AD72EBED51}" type="sibTrans" cxnId="{898FF42A-FCA1-4AED-9B99-0B5C2067D868}">
      <dgm:prSet/>
      <dgm:spPr/>
      <dgm:t>
        <a:bodyPr/>
        <a:lstStyle/>
        <a:p>
          <a:endParaRPr lang="en-GB"/>
        </a:p>
      </dgm:t>
    </dgm:pt>
    <dgm:pt modelId="{F4091D42-6B46-4395-9068-0C1A77B23411}" type="pres">
      <dgm:prSet presAssocID="{D5B93A24-3D09-4848-902B-D296BE57C6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55D841-0BC3-4C05-8209-1C12C1809310}" type="pres">
      <dgm:prSet presAssocID="{4A93C27E-3B1D-47F0-A262-698F7EB1B85C}" presName="hierRoot1" presStyleCnt="0"/>
      <dgm:spPr/>
    </dgm:pt>
    <dgm:pt modelId="{173B565A-12F4-4361-9FD4-07E08B784311}" type="pres">
      <dgm:prSet presAssocID="{4A93C27E-3B1D-47F0-A262-698F7EB1B85C}" presName="composite" presStyleCnt="0"/>
      <dgm:spPr/>
    </dgm:pt>
    <dgm:pt modelId="{7D9E221C-46C6-4F9E-AC55-A29D629AD99B}" type="pres">
      <dgm:prSet presAssocID="{4A93C27E-3B1D-47F0-A262-698F7EB1B85C}" presName="background" presStyleLbl="node0" presStyleIdx="0" presStyleCnt="1"/>
      <dgm:spPr/>
    </dgm:pt>
    <dgm:pt modelId="{55C1F311-5E6D-466A-A21F-BB97F644E33B}" type="pres">
      <dgm:prSet presAssocID="{4A93C27E-3B1D-47F0-A262-698F7EB1B85C}" presName="text" presStyleLbl="fgAcc0" presStyleIdx="0" presStyleCnt="1">
        <dgm:presLayoutVars>
          <dgm:chPref val="3"/>
        </dgm:presLayoutVars>
      </dgm:prSet>
      <dgm:spPr/>
    </dgm:pt>
    <dgm:pt modelId="{82F0E973-6475-41D2-BFE0-9732EFBF8840}" type="pres">
      <dgm:prSet presAssocID="{4A93C27E-3B1D-47F0-A262-698F7EB1B85C}" presName="hierChild2" presStyleCnt="0"/>
      <dgm:spPr/>
    </dgm:pt>
    <dgm:pt modelId="{D8B772F7-85CF-45DB-98FE-BBA84102679C}" type="pres">
      <dgm:prSet presAssocID="{20F7D839-3DDF-4BBA-9016-C783DCD66CC1}" presName="Name10" presStyleLbl="parChTrans1D2" presStyleIdx="0" presStyleCnt="2"/>
      <dgm:spPr/>
    </dgm:pt>
    <dgm:pt modelId="{C6C72B01-7A08-4E6C-B78C-3D63ED74D74B}" type="pres">
      <dgm:prSet presAssocID="{1DDD45D8-6834-4EFA-A695-93A55A783936}" presName="hierRoot2" presStyleCnt="0"/>
      <dgm:spPr/>
    </dgm:pt>
    <dgm:pt modelId="{5C9FE774-7FCF-4F49-8ED9-CF2CE730FE45}" type="pres">
      <dgm:prSet presAssocID="{1DDD45D8-6834-4EFA-A695-93A55A783936}" presName="composite2" presStyleCnt="0"/>
      <dgm:spPr/>
    </dgm:pt>
    <dgm:pt modelId="{737F8ACC-C05D-40A7-8D93-02BE0C92D019}" type="pres">
      <dgm:prSet presAssocID="{1DDD45D8-6834-4EFA-A695-93A55A783936}" presName="background2" presStyleLbl="node2" presStyleIdx="0" presStyleCnt="2"/>
      <dgm:spPr/>
    </dgm:pt>
    <dgm:pt modelId="{4EEBC457-75C6-47E8-ABAF-7B176DD41464}" type="pres">
      <dgm:prSet presAssocID="{1DDD45D8-6834-4EFA-A695-93A55A783936}" presName="text2" presStyleLbl="fgAcc2" presStyleIdx="0" presStyleCnt="2">
        <dgm:presLayoutVars>
          <dgm:chPref val="3"/>
        </dgm:presLayoutVars>
      </dgm:prSet>
      <dgm:spPr/>
    </dgm:pt>
    <dgm:pt modelId="{E739755B-C3DE-4F19-AF8E-5F852EF45A34}" type="pres">
      <dgm:prSet presAssocID="{1DDD45D8-6834-4EFA-A695-93A55A783936}" presName="hierChild3" presStyleCnt="0"/>
      <dgm:spPr/>
    </dgm:pt>
    <dgm:pt modelId="{A731D812-F69E-4A68-A453-ABC48F87D54F}" type="pres">
      <dgm:prSet presAssocID="{19E25786-BBFD-4B8F-B6DB-E2BB989B1563}" presName="Name17" presStyleLbl="parChTrans1D3" presStyleIdx="0" presStyleCnt="3"/>
      <dgm:spPr/>
    </dgm:pt>
    <dgm:pt modelId="{9ED5B3CE-D7FC-4DE2-B05E-09073A9D7296}" type="pres">
      <dgm:prSet presAssocID="{2E746F5E-A603-46A4-8BD6-4EC10B8E241A}" presName="hierRoot3" presStyleCnt="0"/>
      <dgm:spPr/>
    </dgm:pt>
    <dgm:pt modelId="{02CD7F69-A71A-44A5-9FE1-96D8CDCD89D2}" type="pres">
      <dgm:prSet presAssocID="{2E746F5E-A603-46A4-8BD6-4EC10B8E241A}" presName="composite3" presStyleCnt="0"/>
      <dgm:spPr/>
    </dgm:pt>
    <dgm:pt modelId="{AB2BD36C-0636-40A6-8665-428CFD22FECD}" type="pres">
      <dgm:prSet presAssocID="{2E746F5E-A603-46A4-8BD6-4EC10B8E241A}" presName="background3" presStyleLbl="node3" presStyleIdx="0" presStyleCnt="3"/>
      <dgm:spPr/>
    </dgm:pt>
    <dgm:pt modelId="{32EAE5D5-13A5-482F-8DB6-3A31E7B61A13}" type="pres">
      <dgm:prSet presAssocID="{2E746F5E-A603-46A4-8BD6-4EC10B8E241A}" presName="text3" presStyleLbl="fgAcc3" presStyleIdx="0" presStyleCnt="3" custLinFactNeighborX="111" custLinFactNeighborY="-339">
        <dgm:presLayoutVars>
          <dgm:chPref val="3"/>
        </dgm:presLayoutVars>
      </dgm:prSet>
      <dgm:spPr/>
    </dgm:pt>
    <dgm:pt modelId="{0C3B9A2B-626E-4476-BE61-E9BDF890CD0D}" type="pres">
      <dgm:prSet presAssocID="{2E746F5E-A603-46A4-8BD6-4EC10B8E241A}" presName="hierChild4" presStyleCnt="0"/>
      <dgm:spPr/>
    </dgm:pt>
    <dgm:pt modelId="{9591960E-31EB-473C-B342-8634C8D8038D}" type="pres">
      <dgm:prSet presAssocID="{318FA09C-1EBC-4A82-8668-2E00D77676AC}" presName="Name17" presStyleLbl="parChTrans1D3" presStyleIdx="1" presStyleCnt="3"/>
      <dgm:spPr/>
    </dgm:pt>
    <dgm:pt modelId="{14C80BDD-9E6D-4988-B452-16998DE3C19C}" type="pres">
      <dgm:prSet presAssocID="{1ADD7A79-13E7-454A-AB73-F26746B78BEC}" presName="hierRoot3" presStyleCnt="0"/>
      <dgm:spPr/>
    </dgm:pt>
    <dgm:pt modelId="{4F8909A8-23D3-4FBB-9BA9-F8F2CF07BB09}" type="pres">
      <dgm:prSet presAssocID="{1ADD7A79-13E7-454A-AB73-F26746B78BEC}" presName="composite3" presStyleCnt="0"/>
      <dgm:spPr/>
    </dgm:pt>
    <dgm:pt modelId="{B43CA4B7-A9E4-4351-AD38-1C5BA20EF5D5}" type="pres">
      <dgm:prSet presAssocID="{1ADD7A79-13E7-454A-AB73-F26746B78BEC}" presName="background3" presStyleLbl="node3" presStyleIdx="1" presStyleCnt="3"/>
      <dgm:spPr/>
    </dgm:pt>
    <dgm:pt modelId="{4F28D2F8-9E00-4F04-B41C-C589D05AC7ED}" type="pres">
      <dgm:prSet presAssocID="{1ADD7A79-13E7-454A-AB73-F26746B78BEC}" presName="text3" presStyleLbl="fgAcc3" presStyleIdx="1" presStyleCnt="3">
        <dgm:presLayoutVars>
          <dgm:chPref val="3"/>
        </dgm:presLayoutVars>
      </dgm:prSet>
      <dgm:spPr/>
    </dgm:pt>
    <dgm:pt modelId="{B1266250-7D59-47CB-B967-B6EFA2EA24CE}" type="pres">
      <dgm:prSet presAssocID="{1ADD7A79-13E7-454A-AB73-F26746B78BEC}" presName="hierChild4" presStyleCnt="0"/>
      <dgm:spPr/>
    </dgm:pt>
    <dgm:pt modelId="{12590B6C-BCAA-4EB1-9359-2BC26853FDED}" type="pres">
      <dgm:prSet presAssocID="{0145E8BC-B30E-467C-8115-1CC17F10EBFA}" presName="Name10" presStyleLbl="parChTrans1D2" presStyleIdx="1" presStyleCnt="2"/>
      <dgm:spPr/>
    </dgm:pt>
    <dgm:pt modelId="{BF9086DB-08D7-4FFC-96A4-17E36EB32160}" type="pres">
      <dgm:prSet presAssocID="{725211A8-D15A-4B54-8FB7-B41A5F062474}" presName="hierRoot2" presStyleCnt="0"/>
      <dgm:spPr/>
    </dgm:pt>
    <dgm:pt modelId="{9CA24096-85F4-4DEB-A99A-5836063EB737}" type="pres">
      <dgm:prSet presAssocID="{725211A8-D15A-4B54-8FB7-B41A5F062474}" presName="composite2" presStyleCnt="0"/>
      <dgm:spPr/>
    </dgm:pt>
    <dgm:pt modelId="{572F9E8C-299C-440A-8687-3C907D2EB4C0}" type="pres">
      <dgm:prSet presAssocID="{725211A8-D15A-4B54-8FB7-B41A5F062474}" presName="background2" presStyleLbl="node2" presStyleIdx="1" presStyleCnt="2"/>
      <dgm:spPr/>
    </dgm:pt>
    <dgm:pt modelId="{42A0BCFB-6EB7-42A5-BB1A-F2C506C1B6D3}" type="pres">
      <dgm:prSet presAssocID="{725211A8-D15A-4B54-8FB7-B41A5F062474}" presName="text2" presStyleLbl="fgAcc2" presStyleIdx="1" presStyleCnt="2">
        <dgm:presLayoutVars>
          <dgm:chPref val="3"/>
        </dgm:presLayoutVars>
      </dgm:prSet>
      <dgm:spPr/>
    </dgm:pt>
    <dgm:pt modelId="{C57DD0F8-1B4C-483F-8EFB-0A5FF03AAED9}" type="pres">
      <dgm:prSet presAssocID="{725211A8-D15A-4B54-8FB7-B41A5F062474}" presName="hierChild3" presStyleCnt="0"/>
      <dgm:spPr/>
    </dgm:pt>
    <dgm:pt modelId="{7AEE3211-0CC7-441F-807A-14E3D75D4CE2}" type="pres">
      <dgm:prSet presAssocID="{351028DC-BA01-4AF9-AA2C-370788F85303}" presName="Name17" presStyleLbl="parChTrans1D3" presStyleIdx="2" presStyleCnt="3"/>
      <dgm:spPr/>
    </dgm:pt>
    <dgm:pt modelId="{3DCA607D-F388-4E19-BFDE-F67E56B363D3}" type="pres">
      <dgm:prSet presAssocID="{EC6F0CD2-E53B-42F5-BA13-C12222B847EF}" presName="hierRoot3" presStyleCnt="0"/>
      <dgm:spPr/>
    </dgm:pt>
    <dgm:pt modelId="{67FCAFB6-AEEB-470A-87F0-EB632DF96A11}" type="pres">
      <dgm:prSet presAssocID="{EC6F0CD2-E53B-42F5-BA13-C12222B847EF}" presName="composite3" presStyleCnt="0"/>
      <dgm:spPr/>
    </dgm:pt>
    <dgm:pt modelId="{15EDF715-B44D-41D9-9F22-FDC64A8CF23D}" type="pres">
      <dgm:prSet presAssocID="{EC6F0CD2-E53B-42F5-BA13-C12222B847EF}" presName="background3" presStyleLbl="node3" presStyleIdx="2" presStyleCnt="3"/>
      <dgm:spPr/>
    </dgm:pt>
    <dgm:pt modelId="{1D981B60-8CFF-4F83-A2E5-5E8373B685CF}" type="pres">
      <dgm:prSet presAssocID="{EC6F0CD2-E53B-42F5-BA13-C12222B847EF}" presName="text3" presStyleLbl="fgAcc3" presStyleIdx="2" presStyleCnt="3">
        <dgm:presLayoutVars>
          <dgm:chPref val="3"/>
        </dgm:presLayoutVars>
      </dgm:prSet>
      <dgm:spPr/>
    </dgm:pt>
    <dgm:pt modelId="{3583054B-CC40-469D-AD5B-5C3C22A6C35D}" type="pres">
      <dgm:prSet presAssocID="{EC6F0CD2-E53B-42F5-BA13-C12222B847EF}" presName="hierChild4" presStyleCnt="0"/>
      <dgm:spPr/>
    </dgm:pt>
  </dgm:ptLst>
  <dgm:cxnLst>
    <dgm:cxn modelId="{18ABD518-8559-4EA0-9F11-C469B07EA9C0}" type="presOf" srcId="{351028DC-BA01-4AF9-AA2C-370788F85303}" destId="{7AEE3211-0CC7-441F-807A-14E3D75D4CE2}" srcOrd="0" destOrd="0" presId="urn:microsoft.com/office/officeart/2005/8/layout/hierarchy1"/>
    <dgm:cxn modelId="{898FF42A-FCA1-4AED-9B99-0B5C2067D868}" srcId="{725211A8-D15A-4B54-8FB7-B41A5F062474}" destId="{EC6F0CD2-E53B-42F5-BA13-C12222B847EF}" srcOrd="0" destOrd="0" parTransId="{351028DC-BA01-4AF9-AA2C-370788F85303}" sibTransId="{21D76520-397C-42FF-A5D3-43AD72EBED51}"/>
    <dgm:cxn modelId="{35AD9F3E-DC19-4323-AEE5-1A76796ECF1F}" type="presOf" srcId="{1DDD45D8-6834-4EFA-A695-93A55A783936}" destId="{4EEBC457-75C6-47E8-ABAF-7B176DD41464}" srcOrd="0" destOrd="0" presId="urn:microsoft.com/office/officeart/2005/8/layout/hierarchy1"/>
    <dgm:cxn modelId="{780D215E-EE88-4BA3-84F4-3F1C8ABF85AC}" type="presOf" srcId="{318FA09C-1EBC-4A82-8668-2E00D77676AC}" destId="{9591960E-31EB-473C-B342-8634C8D8038D}" srcOrd="0" destOrd="0" presId="urn:microsoft.com/office/officeart/2005/8/layout/hierarchy1"/>
    <dgm:cxn modelId="{C64D8D44-23B2-4F9B-9600-BB28BC14B4CE}" type="presOf" srcId="{1ADD7A79-13E7-454A-AB73-F26746B78BEC}" destId="{4F28D2F8-9E00-4F04-B41C-C589D05AC7ED}" srcOrd="0" destOrd="0" presId="urn:microsoft.com/office/officeart/2005/8/layout/hierarchy1"/>
    <dgm:cxn modelId="{574D4276-B5F1-4B68-B6FC-98EA4A7F0076}" type="presOf" srcId="{0145E8BC-B30E-467C-8115-1CC17F10EBFA}" destId="{12590B6C-BCAA-4EB1-9359-2BC26853FDED}" srcOrd="0" destOrd="0" presId="urn:microsoft.com/office/officeart/2005/8/layout/hierarchy1"/>
    <dgm:cxn modelId="{774B6C8D-7334-4AFC-BAF1-DF039689CB65}" type="presOf" srcId="{20F7D839-3DDF-4BBA-9016-C783DCD66CC1}" destId="{D8B772F7-85CF-45DB-98FE-BBA84102679C}" srcOrd="0" destOrd="0" presId="urn:microsoft.com/office/officeart/2005/8/layout/hierarchy1"/>
    <dgm:cxn modelId="{07754F8F-0AD9-49D7-8D19-35BBF027E8E8}" type="presOf" srcId="{D5B93A24-3D09-4848-902B-D296BE57C6AD}" destId="{F4091D42-6B46-4395-9068-0C1A77B23411}" srcOrd="0" destOrd="0" presId="urn:microsoft.com/office/officeart/2005/8/layout/hierarchy1"/>
    <dgm:cxn modelId="{59D1FC90-6F8F-4ECD-A033-D0DBA84E2E58}" srcId="{1DDD45D8-6834-4EFA-A695-93A55A783936}" destId="{1ADD7A79-13E7-454A-AB73-F26746B78BEC}" srcOrd="1" destOrd="0" parTransId="{318FA09C-1EBC-4A82-8668-2E00D77676AC}" sibTransId="{B4F1115A-2F99-4629-850F-842E3DEF447D}"/>
    <dgm:cxn modelId="{326A3EA1-CBCC-4D88-B907-77004AD9BB6D}" srcId="{1DDD45D8-6834-4EFA-A695-93A55A783936}" destId="{2E746F5E-A603-46A4-8BD6-4EC10B8E241A}" srcOrd="0" destOrd="0" parTransId="{19E25786-BBFD-4B8F-B6DB-E2BB989B1563}" sibTransId="{6D69CE10-E812-46ED-9CCD-5DE72C55ADCA}"/>
    <dgm:cxn modelId="{F49E77B1-13C6-49CB-B373-2E3E968F24CF}" type="presOf" srcId="{4A93C27E-3B1D-47F0-A262-698F7EB1B85C}" destId="{55C1F311-5E6D-466A-A21F-BB97F644E33B}" srcOrd="0" destOrd="0" presId="urn:microsoft.com/office/officeart/2005/8/layout/hierarchy1"/>
    <dgm:cxn modelId="{6BB4E2B8-66EA-4747-B21E-AED9D7D6FA6D}" srcId="{D5B93A24-3D09-4848-902B-D296BE57C6AD}" destId="{4A93C27E-3B1D-47F0-A262-698F7EB1B85C}" srcOrd="0" destOrd="0" parTransId="{7C91357C-6909-4C1E-9C4B-532BDD7E4DB2}" sibTransId="{8B25B9C5-A23D-4CB2-9A2E-54D639E9A510}"/>
    <dgm:cxn modelId="{6478CACC-A2B4-4862-87C4-3953917C2CD0}" type="presOf" srcId="{725211A8-D15A-4B54-8FB7-B41A5F062474}" destId="{42A0BCFB-6EB7-42A5-BB1A-F2C506C1B6D3}" srcOrd="0" destOrd="0" presId="urn:microsoft.com/office/officeart/2005/8/layout/hierarchy1"/>
    <dgm:cxn modelId="{36B57DE2-C1D5-457A-8788-273AEC0C566E}" srcId="{4A93C27E-3B1D-47F0-A262-698F7EB1B85C}" destId="{1DDD45D8-6834-4EFA-A695-93A55A783936}" srcOrd="0" destOrd="0" parTransId="{20F7D839-3DDF-4BBA-9016-C783DCD66CC1}" sibTransId="{CD729702-A22A-4A9E-B58E-C6C2C7FD4E19}"/>
    <dgm:cxn modelId="{AB9450F4-96E8-4CB4-AF03-049284F4C4C3}" type="presOf" srcId="{EC6F0CD2-E53B-42F5-BA13-C12222B847EF}" destId="{1D981B60-8CFF-4F83-A2E5-5E8373B685CF}" srcOrd="0" destOrd="0" presId="urn:microsoft.com/office/officeart/2005/8/layout/hierarchy1"/>
    <dgm:cxn modelId="{107100FA-8A41-45D8-8151-47752B39146D}" srcId="{4A93C27E-3B1D-47F0-A262-698F7EB1B85C}" destId="{725211A8-D15A-4B54-8FB7-B41A5F062474}" srcOrd="1" destOrd="0" parTransId="{0145E8BC-B30E-467C-8115-1CC17F10EBFA}" sibTransId="{0B8C9947-4D74-4F04-82F4-955172E6F961}"/>
    <dgm:cxn modelId="{EF9EE9FE-4817-4C60-B13D-D5DDC162212A}" type="presOf" srcId="{19E25786-BBFD-4B8F-B6DB-E2BB989B1563}" destId="{A731D812-F69E-4A68-A453-ABC48F87D54F}" srcOrd="0" destOrd="0" presId="urn:microsoft.com/office/officeart/2005/8/layout/hierarchy1"/>
    <dgm:cxn modelId="{BC93FDFE-AF9C-4E30-BD63-AC5E14542ACF}" type="presOf" srcId="{2E746F5E-A603-46A4-8BD6-4EC10B8E241A}" destId="{32EAE5D5-13A5-482F-8DB6-3A31E7B61A13}" srcOrd="0" destOrd="0" presId="urn:microsoft.com/office/officeart/2005/8/layout/hierarchy1"/>
    <dgm:cxn modelId="{63B2C69F-5AD7-47A6-A1FB-64AA43EFFC56}" type="presParOf" srcId="{F4091D42-6B46-4395-9068-0C1A77B23411}" destId="{1B55D841-0BC3-4C05-8209-1C12C1809310}" srcOrd="0" destOrd="0" presId="urn:microsoft.com/office/officeart/2005/8/layout/hierarchy1"/>
    <dgm:cxn modelId="{ECDA0986-B8F9-4317-9BC0-CAE5B5907A0A}" type="presParOf" srcId="{1B55D841-0BC3-4C05-8209-1C12C1809310}" destId="{173B565A-12F4-4361-9FD4-07E08B784311}" srcOrd="0" destOrd="0" presId="urn:microsoft.com/office/officeart/2005/8/layout/hierarchy1"/>
    <dgm:cxn modelId="{90F301C2-4D61-469D-8059-44E2085DD671}" type="presParOf" srcId="{173B565A-12F4-4361-9FD4-07E08B784311}" destId="{7D9E221C-46C6-4F9E-AC55-A29D629AD99B}" srcOrd="0" destOrd="0" presId="urn:microsoft.com/office/officeart/2005/8/layout/hierarchy1"/>
    <dgm:cxn modelId="{9F681166-A4CB-4AA4-B790-DF1B7461801E}" type="presParOf" srcId="{173B565A-12F4-4361-9FD4-07E08B784311}" destId="{55C1F311-5E6D-466A-A21F-BB97F644E33B}" srcOrd="1" destOrd="0" presId="urn:microsoft.com/office/officeart/2005/8/layout/hierarchy1"/>
    <dgm:cxn modelId="{97096474-14FA-4CB1-B217-B8F580C9A151}" type="presParOf" srcId="{1B55D841-0BC3-4C05-8209-1C12C1809310}" destId="{82F0E973-6475-41D2-BFE0-9732EFBF8840}" srcOrd="1" destOrd="0" presId="urn:microsoft.com/office/officeart/2005/8/layout/hierarchy1"/>
    <dgm:cxn modelId="{8926F325-2D90-404F-B110-DA72635442F0}" type="presParOf" srcId="{82F0E973-6475-41D2-BFE0-9732EFBF8840}" destId="{D8B772F7-85CF-45DB-98FE-BBA84102679C}" srcOrd="0" destOrd="0" presId="urn:microsoft.com/office/officeart/2005/8/layout/hierarchy1"/>
    <dgm:cxn modelId="{8D026DEA-F38C-4B10-91C4-C6FC316BA23E}" type="presParOf" srcId="{82F0E973-6475-41D2-BFE0-9732EFBF8840}" destId="{C6C72B01-7A08-4E6C-B78C-3D63ED74D74B}" srcOrd="1" destOrd="0" presId="urn:microsoft.com/office/officeart/2005/8/layout/hierarchy1"/>
    <dgm:cxn modelId="{AC92AD74-B55B-4463-8858-B4C762C37F75}" type="presParOf" srcId="{C6C72B01-7A08-4E6C-B78C-3D63ED74D74B}" destId="{5C9FE774-7FCF-4F49-8ED9-CF2CE730FE45}" srcOrd="0" destOrd="0" presId="urn:microsoft.com/office/officeart/2005/8/layout/hierarchy1"/>
    <dgm:cxn modelId="{47F395CD-30DA-48E1-9AA3-73C652F34A88}" type="presParOf" srcId="{5C9FE774-7FCF-4F49-8ED9-CF2CE730FE45}" destId="{737F8ACC-C05D-40A7-8D93-02BE0C92D019}" srcOrd="0" destOrd="0" presId="urn:microsoft.com/office/officeart/2005/8/layout/hierarchy1"/>
    <dgm:cxn modelId="{8149500D-7062-438D-83D8-61758B1AAED5}" type="presParOf" srcId="{5C9FE774-7FCF-4F49-8ED9-CF2CE730FE45}" destId="{4EEBC457-75C6-47E8-ABAF-7B176DD41464}" srcOrd="1" destOrd="0" presId="urn:microsoft.com/office/officeart/2005/8/layout/hierarchy1"/>
    <dgm:cxn modelId="{2F566070-7A70-42B2-BBCE-4624FD5BD435}" type="presParOf" srcId="{C6C72B01-7A08-4E6C-B78C-3D63ED74D74B}" destId="{E739755B-C3DE-4F19-AF8E-5F852EF45A34}" srcOrd="1" destOrd="0" presId="urn:microsoft.com/office/officeart/2005/8/layout/hierarchy1"/>
    <dgm:cxn modelId="{E050BABD-538A-4340-8A43-CD519E642D03}" type="presParOf" srcId="{E739755B-C3DE-4F19-AF8E-5F852EF45A34}" destId="{A731D812-F69E-4A68-A453-ABC48F87D54F}" srcOrd="0" destOrd="0" presId="urn:microsoft.com/office/officeart/2005/8/layout/hierarchy1"/>
    <dgm:cxn modelId="{EE867DB1-92ED-4E27-86B4-777A4DAD3D99}" type="presParOf" srcId="{E739755B-C3DE-4F19-AF8E-5F852EF45A34}" destId="{9ED5B3CE-D7FC-4DE2-B05E-09073A9D7296}" srcOrd="1" destOrd="0" presId="urn:microsoft.com/office/officeart/2005/8/layout/hierarchy1"/>
    <dgm:cxn modelId="{22D24858-424F-420F-AA30-C2EDB72D3924}" type="presParOf" srcId="{9ED5B3CE-D7FC-4DE2-B05E-09073A9D7296}" destId="{02CD7F69-A71A-44A5-9FE1-96D8CDCD89D2}" srcOrd="0" destOrd="0" presId="urn:microsoft.com/office/officeart/2005/8/layout/hierarchy1"/>
    <dgm:cxn modelId="{D2A0BA4C-686E-4617-A121-681D9121BBD5}" type="presParOf" srcId="{02CD7F69-A71A-44A5-9FE1-96D8CDCD89D2}" destId="{AB2BD36C-0636-40A6-8665-428CFD22FECD}" srcOrd="0" destOrd="0" presId="urn:microsoft.com/office/officeart/2005/8/layout/hierarchy1"/>
    <dgm:cxn modelId="{D54C08A2-A38D-4C70-A75F-300E2FC18283}" type="presParOf" srcId="{02CD7F69-A71A-44A5-9FE1-96D8CDCD89D2}" destId="{32EAE5D5-13A5-482F-8DB6-3A31E7B61A13}" srcOrd="1" destOrd="0" presId="urn:microsoft.com/office/officeart/2005/8/layout/hierarchy1"/>
    <dgm:cxn modelId="{EA58653C-5932-45EE-9D4F-5394659671F2}" type="presParOf" srcId="{9ED5B3CE-D7FC-4DE2-B05E-09073A9D7296}" destId="{0C3B9A2B-626E-4476-BE61-E9BDF890CD0D}" srcOrd="1" destOrd="0" presId="urn:microsoft.com/office/officeart/2005/8/layout/hierarchy1"/>
    <dgm:cxn modelId="{87749A12-F91B-46EB-A061-D083FFA77906}" type="presParOf" srcId="{E739755B-C3DE-4F19-AF8E-5F852EF45A34}" destId="{9591960E-31EB-473C-B342-8634C8D8038D}" srcOrd="2" destOrd="0" presId="urn:microsoft.com/office/officeart/2005/8/layout/hierarchy1"/>
    <dgm:cxn modelId="{A5300D41-1D25-4A80-8179-3C36B7CE4477}" type="presParOf" srcId="{E739755B-C3DE-4F19-AF8E-5F852EF45A34}" destId="{14C80BDD-9E6D-4988-B452-16998DE3C19C}" srcOrd="3" destOrd="0" presId="urn:microsoft.com/office/officeart/2005/8/layout/hierarchy1"/>
    <dgm:cxn modelId="{0EA3692E-0E28-4F12-9DA0-7BF654E40514}" type="presParOf" srcId="{14C80BDD-9E6D-4988-B452-16998DE3C19C}" destId="{4F8909A8-23D3-4FBB-9BA9-F8F2CF07BB09}" srcOrd="0" destOrd="0" presId="urn:microsoft.com/office/officeart/2005/8/layout/hierarchy1"/>
    <dgm:cxn modelId="{EDCB3BA4-CB5E-4BA9-9B3A-31F0F0664373}" type="presParOf" srcId="{4F8909A8-23D3-4FBB-9BA9-F8F2CF07BB09}" destId="{B43CA4B7-A9E4-4351-AD38-1C5BA20EF5D5}" srcOrd="0" destOrd="0" presId="urn:microsoft.com/office/officeart/2005/8/layout/hierarchy1"/>
    <dgm:cxn modelId="{6278A308-44B7-49C6-9975-09F87CE1597B}" type="presParOf" srcId="{4F8909A8-23D3-4FBB-9BA9-F8F2CF07BB09}" destId="{4F28D2F8-9E00-4F04-B41C-C589D05AC7ED}" srcOrd="1" destOrd="0" presId="urn:microsoft.com/office/officeart/2005/8/layout/hierarchy1"/>
    <dgm:cxn modelId="{51540A76-504C-4EA1-B755-359C9B9AAA51}" type="presParOf" srcId="{14C80BDD-9E6D-4988-B452-16998DE3C19C}" destId="{B1266250-7D59-47CB-B967-B6EFA2EA24CE}" srcOrd="1" destOrd="0" presId="urn:microsoft.com/office/officeart/2005/8/layout/hierarchy1"/>
    <dgm:cxn modelId="{0BD0C9D6-B6D6-48BA-AED0-18FD201D78FE}" type="presParOf" srcId="{82F0E973-6475-41D2-BFE0-9732EFBF8840}" destId="{12590B6C-BCAA-4EB1-9359-2BC26853FDED}" srcOrd="2" destOrd="0" presId="urn:microsoft.com/office/officeart/2005/8/layout/hierarchy1"/>
    <dgm:cxn modelId="{C118F8A6-D700-4B73-A5D4-450BC7E0D68F}" type="presParOf" srcId="{82F0E973-6475-41D2-BFE0-9732EFBF8840}" destId="{BF9086DB-08D7-4FFC-96A4-17E36EB32160}" srcOrd="3" destOrd="0" presId="urn:microsoft.com/office/officeart/2005/8/layout/hierarchy1"/>
    <dgm:cxn modelId="{6B9DA9D2-AFF7-4A51-AEE3-1CAC1CA8B631}" type="presParOf" srcId="{BF9086DB-08D7-4FFC-96A4-17E36EB32160}" destId="{9CA24096-85F4-4DEB-A99A-5836063EB737}" srcOrd="0" destOrd="0" presId="urn:microsoft.com/office/officeart/2005/8/layout/hierarchy1"/>
    <dgm:cxn modelId="{E6DE47AD-0633-4785-87CF-3A8F01F13258}" type="presParOf" srcId="{9CA24096-85F4-4DEB-A99A-5836063EB737}" destId="{572F9E8C-299C-440A-8687-3C907D2EB4C0}" srcOrd="0" destOrd="0" presId="urn:microsoft.com/office/officeart/2005/8/layout/hierarchy1"/>
    <dgm:cxn modelId="{4EDC31B6-F1F7-4885-A70B-5315EEFAE9C8}" type="presParOf" srcId="{9CA24096-85F4-4DEB-A99A-5836063EB737}" destId="{42A0BCFB-6EB7-42A5-BB1A-F2C506C1B6D3}" srcOrd="1" destOrd="0" presId="urn:microsoft.com/office/officeart/2005/8/layout/hierarchy1"/>
    <dgm:cxn modelId="{5B345B18-A257-4F1A-8171-443F5F98A330}" type="presParOf" srcId="{BF9086DB-08D7-4FFC-96A4-17E36EB32160}" destId="{C57DD0F8-1B4C-483F-8EFB-0A5FF03AAED9}" srcOrd="1" destOrd="0" presId="urn:microsoft.com/office/officeart/2005/8/layout/hierarchy1"/>
    <dgm:cxn modelId="{90D5BDF8-0940-4268-B666-06D4214C4C2A}" type="presParOf" srcId="{C57DD0F8-1B4C-483F-8EFB-0A5FF03AAED9}" destId="{7AEE3211-0CC7-441F-807A-14E3D75D4CE2}" srcOrd="0" destOrd="0" presId="urn:microsoft.com/office/officeart/2005/8/layout/hierarchy1"/>
    <dgm:cxn modelId="{0B3A84E9-AB5C-4A94-B51D-C0909B75282B}" type="presParOf" srcId="{C57DD0F8-1B4C-483F-8EFB-0A5FF03AAED9}" destId="{3DCA607D-F388-4E19-BFDE-F67E56B363D3}" srcOrd="1" destOrd="0" presId="urn:microsoft.com/office/officeart/2005/8/layout/hierarchy1"/>
    <dgm:cxn modelId="{F4DEB8B7-9EC5-4071-A530-70FFEF716107}" type="presParOf" srcId="{3DCA607D-F388-4E19-BFDE-F67E56B363D3}" destId="{67FCAFB6-AEEB-470A-87F0-EB632DF96A11}" srcOrd="0" destOrd="0" presId="urn:microsoft.com/office/officeart/2005/8/layout/hierarchy1"/>
    <dgm:cxn modelId="{D6161CC3-AF20-4435-B868-0571699235CB}" type="presParOf" srcId="{67FCAFB6-AEEB-470A-87F0-EB632DF96A11}" destId="{15EDF715-B44D-41D9-9F22-FDC64A8CF23D}" srcOrd="0" destOrd="0" presId="urn:microsoft.com/office/officeart/2005/8/layout/hierarchy1"/>
    <dgm:cxn modelId="{5BA26764-18A3-4CBD-9BFF-9873F0BA8ADE}" type="presParOf" srcId="{67FCAFB6-AEEB-470A-87F0-EB632DF96A11}" destId="{1D981B60-8CFF-4F83-A2E5-5E8373B685CF}" srcOrd="1" destOrd="0" presId="urn:microsoft.com/office/officeart/2005/8/layout/hierarchy1"/>
    <dgm:cxn modelId="{1A8F98A6-90D9-4948-8B5E-FCA1B74CE137}" type="presParOf" srcId="{3DCA607D-F388-4E19-BFDE-F67E56B363D3}" destId="{3583054B-CC40-469D-AD5B-5C3C22A6C3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4ED8B2-32C3-4B1B-9938-790ADDFE1367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6A3FD1-FC5E-4FB2-B135-7FC674C3B897}">
      <dgm:prSet/>
      <dgm:spPr/>
      <dgm:t>
        <a:bodyPr/>
        <a:lstStyle/>
        <a:p>
          <a:r>
            <a:rPr lang="en-GB"/>
            <a:t>Hiekkataipale, M.-M. and Lämsä, A.-M. (2019) ‘(A)moral Agents in Organisations? The Significance of Ethical Organisation Culture for Middle Managers’ Exercise of Moral Agency in Ethical Problems’, Journal of business ethics, 155(1), pp. 147–161. Available at: </a:t>
          </a:r>
          <a:r>
            <a:rPr lang="en-GB">
              <a:hlinkClick xmlns:r="http://schemas.openxmlformats.org/officeDocument/2006/relationships" r:id="rId1"/>
            </a:rPr>
            <a:t>https://doi.org/10.1007/s10551-017-3511-9</a:t>
          </a:r>
          <a:r>
            <a:rPr lang="en-GB"/>
            <a:t>. </a:t>
          </a:r>
          <a:endParaRPr lang="en-US"/>
        </a:p>
      </dgm:t>
    </dgm:pt>
    <dgm:pt modelId="{E8128BB1-3B93-4EA8-A7D7-022AC9921196}" type="parTrans" cxnId="{B709142C-9D49-48C1-8F48-824A88B8C084}">
      <dgm:prSet/>
      <dgm:spPr/>
      <dgm:t>
        <a:bodyPr/>
        <a:lstStyle/>
        <a:p>
          <a:endParaRPr lang="en-US"/>
        </a:p>
      </dgm:t>
    </dgm:pt>
    <dgm:pt modelId="{B9E793B6-D9E7-48D7-AD1C-788402F55443}" type="sibTrans" cxnId="{B709142C-9D49-48C1-8F48-824A88B8C084}">
      <dgm:prSet/>
      <dgm:spPr/>
      <dgm:t>
        <a:bodyPr/>
        <a:lstStyle/>
        <a:p>
          <a:endParaRPr lang="en-US"/>
        </a:p>
      </dgm:t>
    </dgm:pt>
    <dgm:pt modelId="{68D77BCE-8582-40F5-9ECD-87817467A056}">
      <dgm:prSet/>
      <dgm:spPr/>
      <dgm:t>
        <a:bodyPr/>
        <a:lstStyle/>
        <a:p>
          <a:r>
            <a:rPr lang="en-GB"/>
            <a:t>PIPER, P.S., 2004. Google Spawn: The Culture Surrounding Google. Searcher, 12(6), pp. 26-32. </a:t>
          </a:r>
          <a:endParaRPr lang="en-US"/>
        </a:p>
      </dgm:t>
    </dgm:pt>
    <dgm:pt modelId="{E14BC150-751E-4AB1-9694-217B836FA4DC}" type="parTrans" cxnId="{09F85422-17BB-4853-90D3-5B30C6558C77}">
      <dgm:prSet/>
      <dgm:spPr/>
      <dgm:t>
        <a:bodyPr/>
        <a:lstStyle/>
        <a:p>
          <a:endParaRPr lang="en-US"/>
        </a:p>
      </dgm:t>
    </dgm:pt>
    <dgm:pt modelId="{BF4DA835-95C2-4DC1-92AA-19201F12AD25}" type="sibTrans" cxnId="{09F85422-17BB-4853-90D3-5B30C6558C77}">
      <dgm:prSet/>
      <dgm:spPr/>
      <dgm:t>
        <a:bodyPr/>
        <a:lstStyle/>
        <a:p>
          <a:endParaRPr lang="en-US"/>
        </a:p>
      </dgm:t>
    </dgm:pt>
    <dgm:pt modelId="{9A7551ED-181E-4EF0-B440-2C65E44E6D0A}">
      <dgm:prSet/>
      <dgm:spPr/>
      <dgm:t>
        <a:bodyPr/>
        <a:lstStyle/>
        <a:p>
          <a:r>
            <a:rPr lang="en-GB"/>
            <a:t>Erthal, A. and Marques, L. (2018) ‘National culture and organisational culture in lean organisations: a systematic review’, Production planning &amp; control, 29(8), pp. 668–687. Available at: </a:t>
          </a:r>
          <a:r>
            <a:rPr lang="en-GB">
              <a:hlinkClick xmlns:r="http://schemas.openxmlformats.org/officeDocument/2006/relationships" r:id="rId2"/>
            </a:rPr>
            <a:t>https://doi.org/10.1080/09537287.2018.1455233</a:t>
          </a:r>
          <a:r>
            <a:rPr lang="en-GB"/>
            <a:t>. </a:t>
          </a:r>
          <a:endParaRPr lang="en-US"/>
        </a:p>
      </dgm:t>
    </dgm:pt>
    <dgm:pt modelId="{16DF14C1-1428-4744-B2DC-C61A83A300A7}" type="parTrans" cxnId="{DA15A6B3-800C-4875-AC23-5E81E09238CA}">
      <dgm:prSet/>
      <dgm:spPr/>
      <dgm:t>
        <a:bodyPr/>
        <a:lstStyle/>
        <a:p>
          <a:endParaRPr lang="en-US"/>
        </a:p>
      </dgm:t>
    </dgm:pt>
    <dgm:pt modelId="{895A0D4F-B1C6-43C1-9076-617BF9D3871D}" type="sibTrans" cxnId="{DA15A6B3-800C-4875-AC23-5E81E09238CA}">
      <dgm:prSet/>
      <dgm:spPr/>
      <dgm:t>
        <a:bodyPr/>
        <a:lstStyle/>
        <a:p>
          <a:endParaRPr lang="en-US"/>
        </a:p>
      </dgm:t>
    </dgm:pt>
    <dgm:pt modelId="{9F2CC1C0-624F-4757-87D4-CBE89873AF54}" type="pres">
      <dgm:prSet presAssocID="{C94ED8B2-32C3-4B1B-9938-790ADDFE1367}" presName="Name0" presStyleCnt="0">
        <dgm:presLayoutVars>
          <dgm:dir/>
          <dgm:animLvl val="lvl"/>
          <dgm:resizeHandles val="exact"/>
        </dgm:presLayoutVars>
      </dgm:prSet>
      <dgm:spPr/>
    </dgm:pt>
    <dgm:pt modelId="{D0D1D9C9-CA17-4AB7-A5C6-EC7A49260A42}" type="pres">
      <dgm:prSet presAssocID="{9A7551ED-181E-4EF0-B440-2C65E44E6D0A}" presName="boxAndChildren" presStyleCnt="0"/>
      <dgm:spPr/>
    </dgm:pt>
    <dgm:pt modelId="{AD7ECBB7-4D52-476E-B779-02118F811EBB}" type="pres">
      <dgm:prSet presAssocID="{9A7551ED-181E-4EF0-B440-2C65E44E6D0A}" presName="parentTextBox" presStyleLbl="node1" presStyleIdx="0" presStyleCnt="3"/>
      <dgm:spPr/>
    </dgm:pt>
    <dgm:pt modelId="{6D0B2766-5D8B-4A89-ACE2-2031A5F01B19}" type="pres">
      <dgm:prSet presAssocID="{BF4DA835-95C2-4DC1-92AA-19201F12AD25}" presName="sp" presStyleCnt="0"/>
      <dgm:spPr/>
    </dgm:pt>
    <dgm:pt modelId="{F24C0626-F78F-48B4-8C27-9329FC8ED8CD}" type="pres">
      <dgm:prSet presAssocID="{68D77BCE-8582-40F5-9ECD-87817467A056}" presName="arrowAndChildren" presStyleCnt="0"/>
      <dgm:spPr/>
    </dgm:pt>
    <dgm:pt modelId="{5BF42D25-1564-4E53-9B74-C2F758165180}" type="pres">
      <dgm:prSet presAssocID="{68D77BCE-8582-40F5-9ECD-87817467A056}" presName="parentTextArrow" presStyleLbl="node1" presStyleIdx="1" presStyleCnt="3"/>
      <dgm:spPr/>
    </dgm:pt>
    <dgm:pt modelId="{48D83DF7-AD3A-4462-84DC-227F9CF30081}" type="pres">
      <dgm:prSet presAssocID="{B9E793B6-D9E7-48D7-AD1C-788402F55443}" presName="sp" presStyleCnt="0"/>
      <dgm:spPr/>
    </dgm:pt>
    <dgm:pt modelId="{5317C866-253F-44F9-80C9-E99CFB65DE10}" type="pres">
      <dgm:prSet presAssocID="{6C6A3FD1-FC5E-4FB2-B135-7FC674C3B897}" presName="arrowAndChildren" presStyleCnt="0"/>
      <dgm:spPr/>
    </dgm:pt>
    <dgm:pt modelId="{FCF8C57C-C215-46BA-AF54-F70DBAAF6669}" type="pres">
      <dgm:prSet presAssocID="{6C6A3FD1-FC5E-4FB2-B135-7FC674C3B897}" presName="parentTextArrow" presStyleLbl="node1" presStyleIdx="2" presStyleCnt="3"/>
      <dgm:spPr/>
    </dgm:pt>
  </dgm:ptLst>
  <dgm:cxnLst>
    <dgm:cxn modelId="{09F85422-17BB-4853-90D3-5B30C6558C77}" srcId="{C94ED8B2-32C3-4B1B-9938-790ADDFE1367}" destId="{68D77BCE-8582-40F5-9ECD-87817467A056}" srcOrd="1" destOrd="0" parTransId="{E14BC150-751E-4AB1-9694-217B836FA4DC}" sibTransId="{BF4DA835-95C2-4DC1-92AA-19201F12AD25}"/>
    <dgm:cxn modelId="{B709142C-9D49-48C1-8F48-824A88B8C084}" srcId="{C94ED8B2-32C3-4B1B-9938-790ADDFE1367}" destId="{6C6A3FD1-FC5E-4FB2-B135-7FC674C3B897}" srcOrd="0" destOrd="0" parTransId="{E8128BB1-3B93-4EA8-A7D7-022AC9921196}" sibTransId="{B9E793B6-D9E7-48D7-AD1C-788402F55443}"/>
    <dgm:cxn modelId="{D286AF78-4F8A-493B-8218-79831FBFF16C}" type="presOf" srcId="{68D77BCE-8582-40F5-9ECD-87817467A056}" destId="{5BF42D25-1564-4E53-9B74-C2F758165180}" srcOrd="0" destOrd="0" presId="urn:microsoft.com/office/officeart/2005/8/layout/process4"/>
    <dgm:cxn modelId="{96204689-2BAC-4B77-9D1E-41304A249E1E}" type="presOf" srcId="{C94ED8B2-32C3-4B1B-9938-790ADDFE1367}" destId="{9F2CC1C0-624F-4757-87D4-CBE89873AF54}" srcOrd="0" destOrd="0" presId="urn:microsoft.com/office/officeart/2005/8/layout/process4"/>
    <dgm:cxn modelId="{DA15A6B3-800C-4875-AC23-5E81E09238CA}" srcId="{C94ED8B2-32C3-4B1B-9938-790ADDFE1367}" destId="{9A7551ED-181E-4EF0-B440-2C65E44E6D0A}" srcOrd="2" destOrd="0" parTransId="{16DF14C1-1428-4744-B2DC-C61A83A300A7}" sibTransId="{895A0D4F-B1C6-43C1-9076-617BF9D3871D}"/>
    <dgm:cxn modelId="{98B177E2-5B57-4E45-9DE5-FD70CDFDFB02}" type="presOf" srcId="{9A7551ED-181E-4EF0-B440-2C65E44E6D0A}" destId="{AD7ECBB7-4D52-476E-B779-02118F811EBB}" srcOrd="0" destOrd="0" presId="urn:microsoft.com/office/officeart/2005/8/layout/process4"/>
    <dgm:cxn modelId="{614FDDEF-F440-4006-992E-06ACCC334761}" type="presOf" srcId="{6C6A3FD1-FC5E-4FB2-B135-7FC674C3B897}" destId="{FCF8C57C-C215-46BA-AF54-F70DBAAF6669}" srcOrd="0" destOrd="0" presId="urn:microsoft.com/office/officeart/2005/8/layout/process4"/>
    <dgm:cxn modelId="{B4E94D9F-E9E4-48DA-A0E0-5A1D8A65228A}" type="presParOf" srcId="{9F2CC1C0-624F-4757-87D4-CBE89873AF54}" destId="{D0D1D9C9-CA17-4AB7-A5C6-EC7A49260A42}" srcOrd="0" destOrd="0" presId="urn:microsoft.com/office/officeart/2005/8/layout/process4"/>
    <dgm:cxn modelId="{AA835ADC-8743-4847-B9BC-98EE225AB3DB}" type="presParOf" srcId="{D0D1D9C9-CA17-4AB7-A5C6-EC7A49260A42}" destId="{AD7ECBB7-4D52-476E-B779-02118F811EBB}" srcOrd="0" destOrd="0" presId="urn:microsoft.com/office/officeart/2005/8/layout/process4"/>
    <dgm:cxn modelId="{9D6AABB6-248C-4761-A858-FC86F26438FF}" type="presParOf" srcId="{9F2CC1C0-624F-4757-87D4-CBE89873AF54}" destId="{6D0B2766-5D8B-4A89-ACE2-2031A5F01B19}" srcOrd="1" destOrd="0" presId="urn:microsoft.com/office/officeart/2005/8/layout/process4"/>
    <dgm:cxn modelId="{43F6663C-66F9-4F06-8657-2AF62EEA64B1}" type="presParOf" srcId="{9F2CC1C0-624F-4757-87D4-CBE89873AF54}" destId="{F24C0626-F78F-48B4-8C27-9329FC8ED8CD}" srcOrd="2" destOrd="0" presId="urn:microsoft.com/office/officeart/2005/8/layout/process4"/>
    <dgm:cxn modelId="{5ABA23B3-62D1-4572-990A-8B614E0852A2}" type="presParOf" srcId="{F24C0626-F78F-48B4-8C27-9329FC8ED8CD}" destId="{5BF42D25-1564-4E53-9B74-C2F758165180}" srcOrd="0" destOrd="0" presId="urn:microsoft.com/office/officeart/2005/8/layout/process4"/>
    <dgm:cxn modelId="{6C25E369-8F49-454F-8DBF-07D1E366B180}" type="presParOf" srcId="{9F2CC1C0-624F-4757-87D4-CBE89873AF54}" destId="{48D83DF7-AD3A-4462-84DC-227F9CF30081}" srcOrd="3" destOrd="0" presId="urn:microsoft.com/office/officeart/2005/8/layout/process4"/>
    <dgm:cxn modelId="{46CA22D9-8F3D-49E6-936B-CF0C0166F28A}" type="presParOf" srcId="{9F2CC1C0-624F-4757-87D4-CBE89873AF54}" destId="{5317C866-253F-44F9-80C9-E99CFB65DE10}" srcOrd="4" destOrd="0" presId="urn:microsoft.com/office/officeart/2005/8/layout/process4"/>
    <dgm:cxn modelId="{3C905BAB-86CB-4241-B4CD-A01FF327FD8C}" type="presParOf" srcId="{5317C866-253F-44F9-80C9-E99CFB65DE10}" destId="{FCF8C57C-C215-46BA-AF54-F70DBAAF666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2009AC-0178-4AB9-8C36-6B3972796538}">
      <dsp:nvSpPr>
        <dsp:cNvPr id="0" name=""/>
        <dsp:cNvSpPr/>
      </dsp:nvSpPr>
      <dsp:spPr>
        <a:xfrm>
          <a:off x="789" y="65579"/>
          <a:ext cx="2772567" cy="1760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19CCD-81C4-4405-B7A1-64F6EF25F7AA}">
      <dsp:nvSpPr>
        <dsp:cNvPr id="0" name=""/>
        <dsp:cNvSpPr/>
      </dsp:nvSpPr>
      <dsp:spPr>
        <a:xfrm>
          <a:off x="308852" y="358239"/>
          <a:ext cx="2772567" cy="1760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Mohamed Ahmed</a:t>
          </a:r>
        </a:p>
      </dsp:txBody>
      <dsp:txXfrm>
        <a:off x="360418" y="409805"/>
        <a:ext cx="2669435" cy="1657448"/>
      </dsp:txXfrm>
    </dsp:sp>
    <dsp:sp modelId="{2FA49E88-20D7-4B32-BA0C-0137F49B5F13}">
      <dsp:nvSpPr>
        <dsp:cNvPr id="0" name=""/>
        <dsp:cNvSpPr/>
      </dsp:nvSpPr>
      <dsp:spPr>
        <a:xfrm>
          <a:off x="3389483" y="65579"/>
          <a:ext cx="2772567" cy="17605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D5204-565A-4768-9C26-CEC2DDB945D2}">
      <dsp:nvSpPr>
        <dsp:cNvPr id="0" name=""/>
        <dsp:cNvSpPr/>
      </dsp:nvSpPr>
      <dsp:spPr>
        <a:xfrm>
          <a:off x="3697546" y="358239"/>
          <a:ext cx="2772567" cy="17605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Student No: 2112126</a:t>
          </a:r>
        </a:p>
      </dsp:txBody>
      <dsp:txXfrm>
        <a:off x="3749112" y="409805"/>
        <a:ext cx="2669435" cy="16574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E3211-0CC7-441F-807A-14E3D75D4CE2}">
      <dsp:nvSpPr>
        <dsp:cNvPr id="0" name=""/>
        <dsp:cNvSpPr/>
      </dsp:nvSpPr>
      <dsp:spPr>
        <a:xfrm>
          <a:off x="4133530" y="2043015"/>
          <a:ext cx="91440" cy="3804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8045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590B6C-BCAA-4EB1-9359-2BC26853FDED}">
      <dsp:nvSpPr>
        <dsp:cNvPr id="0" name=""/>
        <dsp:cNvSpPr/>
      </dsp:nvSpPr>
      <dsp:spPr>
        <a:xfrm>
          <a:off x="2980117" y="831891"/>
          <a:ext cx="1199133" cy="3804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9267"/>
              </a:lnTo>
              <a:lnTo>
                <a:pt x="1199133" y="259267"/>
              </a:lnTo>
              <a:lnTo>
                <a:pt x="1199133" y="38045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91960E-31EB-473C-B342-8634C8D8038D}">
      <dsp:nvSpPr>
        <dsp:cNvPr id="0" name=""/>
        <dsp:cNvSpPr/>
      </dsp:nvSpPr>
      <dsp:spPr>
        <a:xfrm>
          <a:off x="1780984" y="2043015"/>
          <a:ext cx="799422" cy="3804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9267"/>
              </a:lnTo>
              <a:lnTo>
                <a:pt x="799422" y="259267"/>
              </a:lnTo>
              <a:lnTo>
                <a:pt x="799422" y="38045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31D812-F69E-4A68-A453-ABC48F87D54F}">
      <dsp:nvSpPr>
        <dsp:cNvPr id="0" name=""/>
        <dsp:cNvSpPr/>
      </dsp:nvSpPr>
      <dsp:spPr>
        <a:xfrm>
          <a:off x="983014" y="2043015"/>
          <a:ext cx="797969" cy="377636"/>
        </a:xfrm>
        <a:custGeom>
          <a:avLst/>
          <a:gdLst/>
          <a:ahLst/>
          <a:cxnLst/>
          <a:rect l="0" t="0" r="0" b="0"/>
          <a:pathLst>
            <a:path>
              <a:moveTo>
                <a:pt x="797969" y="0"/>
              </a:moveTo>
              <a:lnTo>
                <a:pt x="797969" y="256451"/>
              </a:lnTo>
              <a:lnTo>
                <a:pt x="0" y="256451"/>
              </a:lnTo>
              <a:lnTo>
                <a:pt x="0" y="37763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B772F7-85CF-45DB-98FE-BBA84102679C}">
      <dsp:nvSpPr>
        <dsp:cNvPr id="0" name=""/>
        <dsp:cNvSpPr/>
      </dsp:nvSpPr>
      <dsp:spPr>
        <a:xfrm>
          <a:off x="1780984" y="831891"/>
          <a:ext cx="1199133" cy="380452"/>
        </a:xfrm>
        <a:custGeom>
          <a:avLst/>
          <a:gdLst/>
          <a:ahLst/>
          <a:cxnLst/>
          <a:rect l="0" t="0" r="0" b="0"/>
          <a:pathLst>
            <a:path>
              <a:moveTo>
                <a:pt x="1199133" y="0"/>
              </a:moveTo>
              <a:lnTo>
                <a:pt x="1199133" y="259267"/>
              </a:lnTo>
              <a:lnTo>
                <a:pt x="0" y="259267"/>
              </a:lnTo>
              <a:lnTo>
                <a:pt x="0" y="38045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9E221C-46C6-4F9E-AC55-A29D629AD99B}">
      <dsp:nvSpPr>
        <dsp:cNvPr id="0" name=""/>
        <dsp:cNvSpPr/>
      </dsp:nvSpPr>
      <dsp:spPr>
        <a:xfrm>
          <a:off x="2326044" y="1219"/>
          <a:ext cx="1308145" cy="8306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1F311-5E6D-466A-A21F-BB97F644E33B}">
      <dsp:nvSpPr>
        <dsp:cNvPr id="0" name=""/>
        <dsp:cNvSpPr/>
      </dsp:nvSpPr>
      <dsp:spPr>
        <a:xfrm>
          <a:off x="2471394" y="139301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What is the culture?</a:t>
          </a:r>
        </a:p>
      </dsp:txBody>
      <dsp:txXfrm>
        <a:off x="2495724" y="163631"/>
        <a:ext cx="1259485" cy="782012"/>
      </dsp:txXfrm>
    </dsp:sp>
    <dsp:sp modelId="{737F8ACC-C05D-40A7-8D93-02BE0C92D019}">
      <dsp:nvSpPr>
        <dsp:cNvPr id="0" name=""/>
        <dsp:cNvSpPr/>
      </dsp:nvSpPr>
      <dsp:spPr>
        <a:xfrm>
          <a:off x="1126911" y="1212343"/>
          <a:ext cx="1308145" cy="8306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C457-75C6-47E8-ABAF-7B176DD41464}">
      <dsp:nvSpPr>
        <dsp:cNvPr id="0" name=""/>
        <dsp:cNvSpPr/>
      </dsp:nvSpPr>
      <dsp:spPr>
        <a:xfrm>
          <a:off x="1272261" y="1350425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Cultural environment</a:t>
          </a:r>
        </a:p>
      </dsp:txBody>
      <dsp:txXfrm>
        <a:off x="1296591" y="1374755"/>
        <a:ext cx="1259485" cy="782012"/>
      </dsp:txXfrm>
    </dsp:sp>
    <dsp:sp modelId="{AB2BD36C-0636-40A6-8665-428CFD22FECD}">
      <dsp:nvSpPr>
        <dsp:cNvPr id="0" name=""/>
        <dsp:cNvSpPr/>
      </dsp:nvSpPr>
      <dsp:spPr>
        <a:xfrm>
          <a:off x="328941" y="2420651"/>
          <a:ext cx="1308145" cy="8306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AE5D5-13A5-482F-8DB6-3A31E7B61A13}">
      <dsp:nvSpPr>
        <dsp:cNvPr id="0" name=""/>
        <dsp:cNvSpPr/>
      </dsp:nvSpPr>
      <dsp:spPr>
        <a:xfrm>
          <a:off x="474291" y="2558733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Conclusion </a:t>
          </a:r>
        </a:p>
      </dsp:txBody>
      <dsp:txXfrm>
        <a:off x="498621" y="2583063"/>
        <a:ext cx="1259485" cy="782012"/>
      </dsp:txXfrm>
    </dsp:sp>
    <dsp:sp modelId="{B43CA4B7-A9E4-4351-AD38-1C5BA20EF5D5}">
      <dsp:nvSpPr>
        <dsp:cNvPr id="0" name=""/>
        <dsp:cNvSpPr/>
      </dsp:nvSpPr>
      <dsp:spPr>
        <a:xfrm>
          <a:off x="1926333" y="2423467"/>
          <a:ext cx="1308145" cy="8306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8D2F8-9E00-4F04-B41C-C589D05AC7ED}">
      <dsp:nvSpPr>
        <dsp:cNvPr id="0" name=""/>
        <dsp:cNvSpPr/>
      </dsp:nvSpPr>
      <dsp:spPr>
        <a:xfrm>
          <a:off x="2071683" y="2561549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Cultural example</a:t>
          </a:r>
        </a:p>
      </dsp:txBody>
      <dsp:txXfrm>
        <a:off x="2096013" y="2585879"/>
        <a:ext cx="1259485" cy="782012"/>
      </dsp:txXfrm>
    </dsp:sp>
    <dsp:sp modelId="{572F9E8C-299C-440A-8687-3C907D2EB4C0}">
      <dsp:nvSpPr>
        <dsp:cNvPr id="0" name=""/>
        <dsp:cNvSpPr/>
      </dsp:nvSpPr>
      <dsp:spPr>
        <a:xfrm>
          <a:off x="3525177" y="1212343"/>
          <a:ext cx="1308145" cy="8306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0BCFB-6EB7-42A5-BB1A-F2C506C1B6D3}">
      <dsp:nvSpPr>
        <dsp:cNvPr id="0" name=""/>
        <dsp:cNvSpPr/>
      </dsp:nvSpPr>
      <dsp:spPr>
        <a:xfrm>
          <a:off x="3670527" y="1350425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Visible  culture</a:t>
          </a:r>
        </a:p>
      </dsp:txBody>
      <dsp:txXfrm>
        <a:off x="3694857" y="1374755"/>
        <a:ext cx="1259485" cy="782012"/>
      </dsp:txXfrm>
    </dsp:sp>
    <dsp:sp modelId="{15EDF715-B44D-41D9-9F22-FDC64A8CF23D}">
      <dsp:nvSpPr>
        <dsp:cNvPr id="0" name=""/>
        <dsp:cNvSpPr/>
      </dsp:nvSpPr>
      <dsp:spPr>
        <a:xfrm>
          <a:off x="3525177" y="2423467"/>
          <a:ext cx="1308145" cy="8306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81B60-8CFF-4F83-A2E5-5E8373B685CF}">
      <dsp:nvSpPr>
        <dsp:cNvPr id="0" name=""/>
        <dsp:cNvSpPr/>
      </dsp:nvSpPr>
      <dsp:spPr>
        <a:xfrm>
          <a:off x="3670527" y="2561549"/>
          <a:ext cx="1308145" cy="8306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Ethical example</a:t>
          </a:r>
        </a:p>
      </dsp:txBody>
      <dsp:txXfrm>
        <a:off x="3694857" y="2585879"/>
        <a:ext cx="1259485" cy="782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7ECBB7-4D52-476E-B779-02118F811EBB}">
      <dsp:nvSpPr>
        <dsp:cNvPr id="0" name=""/>
        <dsp:cNvSpPr/>
      </dsp:nvSpPr>
      <dsp:spPr>
        <a:xfrm>
          <a:off x="0" y="2773584"/>
          <a:ext cx="5157787" cy="9103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Erthal, A. and Marques, L. (2018) ‘National culture and organisational culture in lean organisations: a systematic review’, Production planning &amp; control, 29(8), pp. 668–687. Available at: </a:t>
          </a:r>
          <a:r>
            <a:rPr lang="en-GB" sz="1100" kern="1200">
              <a:hlinkClick xmlns:r="http://schemas.openxmlformats.org/officeDocument/2006/relationships" r:id="rId1"/>
            </a:rPr>
            <a:t>https://doi.org/10.1080/09537287.2018.1455233</a:t>
          </a:r>
          <a:r>
            <a:rPr lang="en-GB" sz="1100" kern="1200"/>
            <a:t>. </a:t>
          </a:r>
          <a:endParaRPr lang="en-US" sz="1100" kern="1200"/>
        </a:p>
      </dsp:txBody>
      <dsp:txXfrm>
        <a:off x="0" y="2773584"/>
        <a:ext cx="5157787" cy="910352"/>
      </dsp:txXfrm>
    </dsp:sp>
    <dsp:sp modelId="{5BF42D25-1564-4E53-9B74-C2F758165180}">
      <dsp:nvSpPr>
        <dsp:cNvPr id="0" name=""/>
        <dsp:cNvSpPr/>
      </dsp:nvSpPr>
      <dsp:spPr>
        <a:xfrm rot="10800000">
          <a:off x="0" y="1387117"/>
          <a:ext cx="5157787" cy="14001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PIPER, P.S., 2004. Google Spawn: The Culture Surrounding Google. Searcher, 12(6), pp. 26-32. </a:t>
          </a:r>
          <a:endParaRPr lang="en-US" sz="1100" kern="1200"/>
        </a:p>
      </dsp:txBody>
      <dsp:txXfrm rot="10800000">
        <a:off x="0" y="1387117"/>
        <a:ext cx="5157787" cy="909757"/>
      </dsp:txXfrm>
    </dsp:sp>
    <dsp:sp modelId="{FCF8C57C-C215-46BA-AF54-F70DBAAF6669}">
      <dsp:nvSpPr>
        <dsp:cNvPr id="0" name=""/>
        <dsp:cNvSpPr/>
      </dsp:nvSpPr>
      <dsp:spPr>
        <a:xfrm rot="10800000">
          <a:off x="0" y="651"/>
          <a:ext cx="5157787" cy="140012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Hiekkataipale, M.-M. and Lämsä, A.-M. (2019) ‘(A)moral Agents in Organisations? The Significance of Ethical Organisation Culture for Middle Managers’ Exercise of Moral Agency in Ethical Problems’, Journal of business ethics, 155(1), pp. 147–161. Available at: </a:t>
          </a:r>
          <a:r>
            <a:rPr lang="en-GB" sz="1100" kern="1200">
              <a:hlinkClick xmlns:r="http://schemas.openxmlformats.org/officeDocument/2006/relationships" r:id="rId2"/>
            </a:rPr>
            <a:t>https://doi.org/10.1007/s10551-017-3511-9</a:t>
          </a:r>
          <a:r>
            <a:rPr lang="en-GB" sz="1100" kern="1200"/>
            <a:t>. </a:t>
          </a:r>
          <a:endParaRPr lang="en-US" sz="1100" kern="1200"/>
        </a:p>
      </dsp:txBody>
      <dsp:txXfrm rot="10800000">
        <a:off x="0" y="651"/>
        <a:ext cx="5157787" cy="909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0D929-2281-AEB3-A3C5-FB43136E2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96B316-8C3D-EEAD-83AB-A20088F4FA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DDE7A-65EE-EEFB-9621-7B75BABA1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0B606-422E-726F-0D89-B58B50F7E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8053B-8E74-4E2F-BF17-99BAAE661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9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BA988-2223-6B65-33D8-6728E32EA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C1D6F-4179-EFF3-5019-E950CC226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4FD35-22F6-504D-7BEE-C95D49BE1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2D83A-F36F-CB97-02A9-4780E1D30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66F95-FD90-75AD-B624-4E89CB0B0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60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8E887-79ED-EC47-61B1-14CDA0774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B734C-9BE0-2336-BD00-CA08C5EC82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7D5A-A57A-3276-3F47-B1F263C52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64573-0860-7A5D-0A96-26FE0ECF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0DC4B-F33B-0004-2280-FA23BC46D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66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5AE51-AFD8-9979-4E52-E91834941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408A9-FC1C-0223-3973-9FDB3DD94D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E6091-BD43-ECA1-618B-3F7BA52DF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1AE382-AE1E-4006-2C20-5F1D8A8D9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9C3070-8019-7814-6723-37221F276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98613E-8DE6-8E61-D654-CBA5046E4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50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8EA4F-EF50-E20A-0F73-AF212A0A0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67725-2485-D9AF-C17F-2AAA9E465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CC97C-669A-5C1A-D4B3-E43A8388DA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0590C7-5ACA-76FA-8F52-8C06EF79F7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339729-1CD9-39F4-7EDC-6759A8E3EE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94CE81-CCAE-14CF-DBAC-3B27127E0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68FFC2-69BA-BB86-8000-D9A763942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C96E15-9F7A-28C7-7DD7-D97642EDA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9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D4DA-8782-66E4-16A1-21809BDBB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EB64C2-3F96-2D80-6175-BE4ADF284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339219-4E0C-C8CB-68A8-7F2347519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628CC6-E3A9-92D2-FFE0-D9DB3CC98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82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28906F-B442-4F68-8ED0-DC71E1AF2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6D84CA-CC47-6BF3-1FB5-F513B9426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FC0ABA-2692-7EE6-996C-A0A1C039B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381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C6F9-F34C-E6AD-D1D2-612926A4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BBBA0-006B-C2D1-15CF-832266B04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5A6FAF-D763-8FDA-6EAE-BB937F6BE2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6F51F5-7487-6522-12BC-B881C0FAD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601DAA-C041-5D85-9E66-5F4A2E681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771E87-44F5-CF34-F2A9-69C5A4393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251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B7CC0-CDB8-C19C-1218-3E223D336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DCACC1-4202-5B08-B9E5-CE40C0203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42E467-8FBF-11F3-19B9-E227A0B66E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5E374-AAAA-A789-BC4E-CBB15A28C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9736C-8429-1725-EBD0-32B7670E3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03A04-B7FD-FA2A-75C1-274C9D1CB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863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027FF-DDF2-BF79-78D8-D80C4E28E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0D96D2-E9EB-89F9-E23E-1D45B9F56D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89D19-C824-FCF6-A4E9-B760C2A5C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9D400-C008-433B-6834-A33354450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23183-F7A1-7F5E-0448-2294D3D06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937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C359E2-14A1-E7A1-BE47-55DF559F79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FF2D4-3321-3F04-45EB-7954DE976A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60AA5-A774-C8B9-3D8B-33290BA5E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DC2A6-067F-2469-FC77-B92995188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15FA9-4CA2-CBCE-C6D3-39A6335CA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22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A1BB7A-6477-E6CB-E373-81795BE09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2EFC3-6586-1AE3-AA1D-3BAEAE6DC8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07BD3-7456-7F58-EF8E-73E76AF5F5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3CC92-04DE-476A-A681-9122661A5109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8EC68-423B-AF93-B7EB-D3CE351F94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10572-A9D3-8505-9AC7-C1A324B643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0A923-0ED3-4AF6-A56F-D626E123AC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099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40991-017-0021-0" TargetMode="External"/><Relationship Id="rId3" Type="http://schemas.openxmlformats.org/officeDocument/2006/relationships/diagramLayout" Target="../diagrams/layout3.xml"/><Relationship Id="rId7" Type="http://schemas.openxmlformats.org/officeDocument/2006/relationships/hyperlink" Target="https://doi.org/10.1201/9780367808419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8639-1F69-B156-43FB-F61014F2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0" y="2452526"/>
            <a:ext cx="4979299" cy="1952947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Analysing The   Workplace culture at Google </a:t>
            </a:r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702DC556-538F-EF71-9A00-31D68A22AB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19" b="2"/>
          <a:stretch/>
        </p:blipFill>
        <p:spPr>
          <a:xfrm>
            <a:off x="6448678" y="712089"/>
            <a:ext cx="3553201" cy="163586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3B4105-989A-4A79-A881-75F3602A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528" y="4483510"/>
            <a:ext cx="4748979" cy="2374490"/>
            <a:chOff x="4857523" y="4483510"/>
            <a:chExt cx="4748979" cy="2374490"/>
          </a:xfrm>
        </p:grpSpPr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89F965B-7F23-48AC-830E-2272A40CD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57523" y="4483510"/>
              <a:ext cx="4748979" cy="2374490"/>
            </a:xfrm>
            <a:prstGeom prst="triangle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C57518E5-4332-4F59-9B89-B658B6BFD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35188" y="4982817"/>
              <a:ext cx="1009255" cy="1009255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52243012-7D95-7C09-FACB-CBC92D63A9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9" r="9217"/>
          <a:stretch/>
        </p:blipFill>
        <p:spPr>
          <a:xfrm>
            <a:off x="8317064" y="3267851"/>
            <a:ext cx="3553201" cy="1635854"/>
          </a:xfrm>
          <a:prstGeom prst="rect">
            <a:avLst/>
          </a:prstGeom>
        </p:spPr>
      </p:pic>
      <p:graphicFrame>
        <p:nvGraphicFramePr>
          <p:cNvPr id="9" name="Content Placeholder 9">
            <a:extLst>
              <a:ext uri="{FF2B5EF4-FFF2-40B4-BE49-F238E27FC236}">
                <a16:creationId xmlns:a16="http://schemas.microsoft.com/office/drawing/2014/main" id="{73E771DE-F5BD-DED1-1215-38151FCDD9A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6992514"/>
              </p:ext>
            </p:extLst>
          </p:nvPr>
        </p:nvGraphicFramePr>
        <p:xfrm>
          <a:off x="-39624" y="4460240"/>
          <a:ext cx="6470904" cy="218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8659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8639-1F69-B156-43FB-F61014F2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The presentation guidance</a:t>
            </a:r>
            <a:endParaRPr lang="en-GB" sz="3600" dirty="0">
              <a:solidFill>
                <a:srgbClr val="080808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3B4105-989A-4A79-A881-75F3602A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528" y="4483510"/>
            <a:ext cx="4748979" cy="2374490"/>
            <a:chOff x="4857523" y="4483510"/>
            <a:chExt cx="4748979" cy="2374490"/>
          </a:xfrm>
        </p:grpSpPr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89F965B-7F23-48AC-830E-2272A40CD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57523" y="4483510"/>
              <a:ext cx="4748979" cy="2374490"/>
            </a:xfrm>
            <a:prstGeom prst="triangle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C57518E5-4332-4F59-9B89-B658B6BFD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35188" y="4982817"/>
              <a:ext cx="1009255" cy="1009255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ADC349B8-8C2A-861F-0089-4C762640B0A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86157150"/>
              </p:ext>
            </p:extLst>
          </p:nvPr>
        </p:nvGraphicFramePr>
        <p:xfrm>
          <a:off x="6543040" y="1818640"/>
          <a:ext cx="5306162" cy="3393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2771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8639-1F69-B156-43FB-F61014F2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Culture and Ethics Definition </a:t>
            </a:r>
            <a:endParaRPr lang="en-GB" sz="3600" dirty="0">
              <a:solidFill>
                <a:srgbClr val="080808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3B4105-989A-4A79-A881-75F3602A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528" y="4483510"/>
            <a:ext cx="4748979" cy="2374490"/>
            <a:chOff x="4857523" y="4483510"/>
            <a:chExt cx="4748979" cy="2374490"/>
          </a:xfrm>
        </p:grpSpPr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89F965B-7F23-48AC-830E-2272A40CD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57523" y="4483510"/>
              <a:ext cx="4748979" cy="2374490"/>
            </a:xfrm>
            <a:prstGeom prst="triangle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C57518E5-4332-4F59-9B89-B658B6BFD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35188" y="4982817"/>
              <a:ext cx="1009255" cy="1009255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80D0C93-8ECF-5C6E-C054-F48FD2BC66B7}"/>
              </a:ext>
            </a:extLst>
          </p:cNvPr>
          <p:cNvSpPr txBox="1"/>
          <p:nvPr/>
        </p:nvSpPr>
        <p:spPr>
          <a:xfrm>
            <a:off x="5882640" y="3657600"/>
            <a:ext cx="612327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masis MT Pro Black" panose="02040A04050005020304" pitchFamily="18" charset="0"/>
              </a:rPr>
              <a:t>Ethic is a subset of organisational culture, has been found to exert a powerful influence on the ethical behaviour of members of the organisation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EEA171-9A9F-0A84-D693-21D6ECC23E4F}"/>
              </a:ext>
            </a:extLst>
          </p:cNvPr>
          <p:cNvSpPr txBox="1"/>
          <p:nvPr/>
        </p:nvSpPr>
        <p:spPr>
          <a:xfrm>
            <a:off x="5699760" y="161097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masis MT Pro Black" panose="02040A04050005020304" pitchFamily="18" charset="0"/>
              </a:rPr>
              <a:t>Culture consists of a set of values and beliefs shared by members of a group that determine the way people think and act within the group context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B3E82F-B6D9-89C1-BD8E-2430D866768B}"/>
              </a:ext>
            </a:extLst>
          </p:cNvPr>
          <p:cNvSpPr txBox="1"/>
          <p:nvPr/>
        </p:nvSpPr>
        <p:spPr>
          <a:xfrm>
            <a:off x="8686800" y="2670293"/>
            <a:ext cx="29701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(Erthal and Marques, 2018)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5C8808-D08F-6A2F-0AB4-DECF3E39F162}"/>
              </a:ext>
            </a:extLst>
          </p:cNvPr>
          <p:cNvSpPr txBox="1"/>
          <p:nvPr/>
        </p:nvSpPr>
        <p:spPr>
          <a:xfrm>
            <a:off x="8605520" y="4700438"/>
            <a:ext cx="34340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(Hiekkataipale and Lämsä, 2019)</a:t>
            </a:r>
          </a:p>
        </p:txBody>
      </p:sp>
    </p:spTree>
    <p:extLst>
      <p:ext uri="{BB962C8B-B14F-4D97-AF65-F5344CB8AC3E}">
        <p14:creationId xmlns:p14="http://schemas.microsoft.com/office/powerpoint/2010/main" val="2906473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8639-1F69-B156-43FB-F61014F2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Cultural environment at the company</a:t>
            </a:r>
            <a:endParaRPr lang="en-GB" sz="3600" dirty="0">
              <a:solidFill>
                <a:srgbClr val="080808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3B4105-989A-4A79-A881-75F3602A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528" y="4483510"/>
            <a:ext cx="4748979" cy="2374490"/>
            <a:chOff x="4857523" y="4483510"/>
            <a:chExt cx="4748979" cy="2374490"/>
          </a:xfrm>
        </p:grpSpPr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89F965B-7F23-48AC-830E-2272A40CD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57523" y="4483510"/>
              <a:ext cx="4748979" cy="2374490"/>
            </a:xfrm>
            <a:prstGeom prst="triangle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C57518E5-4332-4F59-9B89-B658B6BFD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35188" y="4982817"/>
              <a:ext cx="1009255" cy="1009255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9B4907-C068-3D4F-8B40-67101F5E582A}"/>
              </a:ext>
            </a:extLst>
          </p:cNvPr>
          <p:cNvGrpSpPr/>
          <p:nvPr/>
        </p:nvGrpSpPr>
        <p:grpSpPr>
          <a:xfrm>
            <a:off x="5615269" y="943909"/>
            <a:ext cx="5937170" cy="4207211"/>
            <a:chOff x="5104135" y="933749"/>
            <a:chExt cx="7255893" cy="4117715"/>
          </a:xfrm>
        </p:grpSpPr>
        <p:sp>
          <p:nvSpPr>
            <p:cNvPr id="3" name="Rectangle 3">
              <a:extLst>
                <a:ext uri="{FF2B5EF4-FFF2-40B4-BE49-F238E27FC236}">
                  <a16:creationId xmlns:a16="http://schemas.microsoft.com/office/drawing/2014/main" id="{3FFD0A8F-F96D-B45F-8A1F-20C30035BE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4135" y="1905000"/>
              <a:ext cx="1489704" cy="8382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Language</a:t>
              </a:r>
            </a:p>
          </p:txBody>
        </p:sp>
        <p:sp>
          <p:nvSpPr>
            <p:cNvPr id="4" name="Rectangle 4">
              <a:extLst>
                <a:ext uri="{FF2B5EF4-FFF2-40B4-BE49-F238E27FC236}">
                  <a16:creationId xmlns:a16="http://schemas.microsoft.com/office/drawing/2014/main" id="{4623A25E-5C68-FA3D-D1BC-C5DFD9D8DA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042172" y="1505396"/>
              <a:ext cx="1219200" cy="9144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Values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attitudes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F7FAB20-DE0A-10D0-C5FF-39C03148A6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787684" y="2844310"/>
              <a:ext cx="1572344" cy="9906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Education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79C15EDD-6401-F7B0-C366-3AF290E40C9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89884" y="2457572"/>
              <a:ext cx="1219200" cy="9144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Culture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CD36B79-0C8E-42CD-7E19-A97669C09E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13040" y="3856107"/>
              <a:ext cx="1981200" cy="10668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Technology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and material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culture</a:t>
              </a:r>
            </a:p>
          </p:txBody>
        </p:sp>
        <p:sp>
          <p:nvSpPr>
            <p:cNvPr id="12" name="Rectangle 10">
              <a:extLst>
                <a:ext uri="{FF2B5EF4-FFF2-40B4-BE49-F238E27FC236}">
                  <a16:creationId xmlns:a16="http://schemas.microsoft.com/office/drawing/2014/main" id="{35E9CA16-DFEC-FBEA-D8A6-A8BD1E4EE0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76561" y="933749"/>
              <a:ext cx="1889079" cy="8382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Social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organisation</a:t>
              </a:r>
            </a:p>
          </p:txBody>
        </p:sp>
        <p:sp>
          <p:nvSpPr>
            <p:cNvPr id="13" name="Rectangle 11">
              <a:extLst>
                <a:ext uri="{FF2B5EF4-FFF2-40B4-BE49-F238E27FC236}">
                  <a16:creationId xmlns:a16="http://schemas.microsoft.com/office/drawing/2014/main" id="{E7EEFC99-294C-F466-92FE-32077E5DAA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21980" y="4008507"/>
              <a:ext cx="1295400" cy="9144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>
                  <a:solidFill>
                    <a:srgbClr val="FFFFFF"/>
                  </a:solidFill>
                  <a:latin typeface="Times New Roman" charset="0"/>
                </a:rPr>
                <a:t>Religion</a:t>
              </a:r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E151BC22-BAE9-36BD-0F7F-16DBB21619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44987" y="4213264"/>
              <a:ext cx="1371600" cy="8382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 dirty="0">
                  <a:solidFill>
                    <a:srgbClr val="FFFFFF"/>
                  </a:solidFill>
                  <a:latin typeface="Times New Roman" charset="0"/>
                </a:rPr>
                <a:t>Aesthetics</a:t>
              </a:r>
            </a:p>
          </p:txBody>
        </p:sp>
        <p:sp>
          <p:nvSpPr>
            <p:cNvPr id="15" name="Rectangle 15">
              <a:extLst>
                <a:ext uri="{FF2B5EF4-FFF2-40B4-BE49-F238E27FC236}">
                  <a16:creationId xmlns:a16="http://schemas.microsoft.com/office/drawing/2014/main" id="{474700B9-57E6-9EA7-1232-5BE973870F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59570" y="2953293"/>
              <a:ext cx="1295400" cy="914400"/>
            </a:xfrm>
            <a:prstGeom prst="rect">
              <a:avLst/>
            </a:prstGeom>
            <a:ln>
              <a:headEnd/>
              <a:tailEnd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altLang="en-US" sz="2400">
                  <a:solidFill>
                    <a:srgbClr val="FFFFFF"/>
                  </a:solidFill>
                  <a:latin typeface="Times New Roman" charset="0"/>
                </a:rPr>
                <a:t>The law</a:t>
              </a:r>
            </a:p>
          </p:txBody>
        </p:sp>
        <p:sp>
          <p:nvSpPr>
            <p:cNvPr id="16" name="Line 17">
              <a:extLst>
                <a:ext uri="{FF2B5EF4-FFF2-40B4-BE49-F238E27FC236}">
                  <a16:creationId xmlns:a16="http://schemas.microsoft.com/office/drawing/2014/main" id="{B97C853E-79FA-608B-29B2-51CF31404B2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670040" y="2438400"/>
              <a:ext cx="1489704" cy="4572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17" name="Line 18">
              <a:extLst>
                <a:ext uri="{FF2B5EF4-FFF2-40B4-BE49-F238E27FC236}">
                  <a16:creationId xmlns:a16="http://schemas.microsoft.com/office/drawing/2014/main" id="{23D8CD01-CDAB-20BB-DA1C-62B20C64F07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652030" y="3074758"/>
              <a:ext cx="1515688" cy="487293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18" name="Line 19">
              <a:extLst>
                <a:ext uri="{FF2B5EF4-FFF2-40B4-BE49-F238E27FC236}">
                  <a16:creationId xmlns:a16="http://schemas.microsoft.com/office/drawing/2014/main" id="{0D2346E0-185E-226C-6250-C449DFEA888F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761141" y="3339610"/>
              <a:ext cx="1447800" cy="9144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19" name="Line 20">
              <a:extLst>
                <a:ext uri="{FF2B5EF4-FFF2-40B4-BE49-F238E27FC236}">
                  <a16:creationId xmlns:a16="http://schemas.microsoft.com/office/drawing/2014/main" id="{92D9A698-3FFB-B6CC-2353-541FDC999DE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771775" y="3352800"/>
              <a:ext cx="0" cy="4572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20" name="Line 21">
              <a:extLst>
                <a:ext uri="{FF2B5EF4-FFF2-40B4-BE49-F238E27FC236}">
                  <a16:creationId xmlns:a16="http://schemas.microsoft.com/office/drawing/2014/main" id="{2BB643A8-628F-EFDD-F18A-4A3DCEDAC50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9297980" y="3410493"/>
              <a:ext cx="1524000" cy="8382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21" name="Line 22">
              <a:extLst>
                <a:ext uri="{FF2B5EF4-FFF2-40B4-BE49-F238E27FC236}">
                  <a16:creationId xmlns:a16="http://schemas.microsoft.com/office/drawing/2014/main" id="{E3EDFE2B-CA16-95D7-E4A2-A6E5CAE7250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9409084" y="3161525"/>
              <a:ext cx="1349591" cy="210447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22" name="Line 23">
              <a:extLst>
                <a:ext uri="{FF2B5EF4-FFF2-40B4-BE49-F238E27FC236}">
                  <a16:creationId xmlns:a16="http://schemas.microsoft.com/office/drawing/2014/main" id="{295DA59D-E697-FA03-E60E-403680C10AF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9425528" y="2048618"/>
              <a:ext cx="1600200" cy="10668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  <p:sp>
          <p:nvSpPr>
            <p:cNvPr id="23" name="Line 24">
              <a:extLst>
                <a:ext uri="{FF2B5EF4-FFF2-40B4-BE49-F238E27FC236}">
                  <a16:creationId xmlns:a16="http://schemas.microsoft.com/office/drawing/2014/main" id="{FA4E2C24-8BF2-D362-45F2-08539EAF7A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799484" y="1771949"/>
              <a:ext cx="0" cy="685800"/>
            </a:xfrm>
            <a:prstGeom prst="line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wrap="none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en-GB" sz="2400">
                <a:solidFill>
                  <a:srgbClr val="FFFFFF"/>
                </a:solidFill>
                <a:latin typeface="Times New Roman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2563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707F116-8EC0-4822-9067-186AC8C9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38684" y="1316432"/>
            <a:ext cx="4225136" cy="422513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49F1A7E4-819D-4D21-8E8B-32671A9F9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563919" y="753376"/>
            <a:ext cx="5353835" cy="5353835"/>
          </a:xfrm>
          <a:custGeom>
            <a:avLst/>
            <a:gdLst>
              <a:gd name="connsiteX0" fmla="*/ 690507 w 5353835"/>
              <a:gd name="connsiteY0" fmla="*/ 5273742 h 5353835"/>
              <a:gd name="connsiteX1" fmla="*/ 4938299 w 5353835"/>
              <a:gd name="connsiteY1" fmla="*/ 5273742 h 5353835"/>
              <a:gd name="connsiteX2" fmla="*/ 4858206 w 5353835"/>
              <a:gd name="connsiteY2" fmla="*/ 5353835 h 5353835"/>
              <a:gd name="connsiteX3" fmla="*/ 770600 w 5353835"/>
              <a:gd name="connsiteY3" fmla="*/ 5353835 h 5353835"/>
              <a:gd name="connsiteX4" fmla="*/ 433255 w 5353835"/>
              <a:gd name="connsiteY4" fmla="*/ 80093 h 5353835"/>
              <a:gd name="connsiteX5" fmla="*/ 513348 w 5353835"/>
              <a:gd name="connsiteY5" fmla="*/ 0 h 5353835"/>
              <a:gd name="connsiteX6" fmla="*/ 5353835 w 5353835"/>
              <a:gd name="connsiteY6" fmla="*/ 0 h 5353835"/>
              <a:gd name="connsiteX7" fmla="*/ 5353835 w 5353835"/>
              <a:gd name="connsiteY7" fmla="*/ 4858206 h 5353835"/>
              <a:gd name="connsiteX8" fmla="*/ 5273742 w 5353835"/>
              <a:gd name="connsiteY8" fmla="*/ 4938299 h 5353835"/>
              <a:gd name="connsiteX9" fmla="*/ 5273742 w 5353835"/>
              <a:gd name="connsiteY9" fmla="*/ 80093 h 5353835"/>
              <a:gd name="connsiteX10" fmla="*/ 0 w 5353835"/>
              <a:gd name="connsiteY10" fmla="*/ 513348 h 5353835"/>
              <a:gd name="connsiteX11" fmla="*/ 80093 w 5353835"/>
              <a:gd name="connsiteY11" fmla="*/ 433255 h 5353835"/>
              <a:gd name="connsiteX12" fmla="*/ 80093 w 5353835"/>
              <a:gd name="connsiteY12" fmla="*/ 4663328 h 5353835"/>
              <a:gd name="connsiteX13" fmla="*/ 0 w 5353835"/>
              <a:gd name="connsiteY13" fmla="*/ 4583235 h 5353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53835" h="5353835">
                <a:moveTo>
                  <a:pt x="690507" y="5273742"/>
                </a:moveTo>
                <a:lnTo>
                  <a:pt x="4938299" y="5273742"/>
                </a:lnTo>
                <a:lnTo>
                  <a:pt x="4858206" y="5353835"/>
                </a:lnTo>
                <a:lnTo>
                  <a:pt x="770600" y="5353835"/>
                </a:lnTo>
                <a:close/>
                <a:moveTo>
                  <a:pt x="433255" y="80093"/>
                </a:moveTo>
                <a:lnTo>
                  <a:pt x="513348" y="0"/>
                </a:lnTo>
                <a:lnTo>
                  <a:pt x="5353835" y="0"/>
                </a:lnTo>
                <a:lnTo>
                  <a:pt x="5353835" y="4858206"/>
                </a:lnTo>
                <a:lnTo>
                  <a:pt x="5273742" y="4938299"/>
                </a:lnTo>
                <a:lnTo>
                  <a:pt x="5273742" y="80093"/>
                </a:lnTo>
                <a:close/>
                <a:moveTo>
                  <a:pt x="0" y="513348"/>
                </a:moveTo>
                <a:lnTo>
                  <a:pt x="80093" y="433255"/>
                </a:lnTo>
                <a:lnTo>
                  <a:pt x="80093" y="4663328"/>
                </a:lnTo>
                <a:lnTo>
                  <a:pt x="0" y="45832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88639-1F69-B156-43FB-F61014F2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701" y="2452526"/>
            <a:ext cx="4248318" cy="1952947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CIPD – Eight Ethical Lenses</a:t>
            </a:r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CB64814D-A361-44E1-8D97-B83E41C8B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0" y="-2"/>
            <a:ext cx="1248189" cy="1248189"/>
          </a:xfrm>
          <a:prstGeom prst="triangle">
            <a:avLst>
              <a:gd name="adj" fmla="val 10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52A6879-032A-4946-9CCA-44D38BED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296832" y="246646"/>
            <a:ext cx="577231" cy="577231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AB08D7-F0FB-4965-B730-8B874214C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93049" y="367194"/>
            <a:ext cx="999162" cy="99916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48D9297-49FA-43ED-AC6B-E2F153B3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9187" y="946949"/>
            <a:ext cx="352820" cy="35282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93B4105-989A-4A79-A881-75F3602AE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528" y="4483510"/>
            <a:ext cx="4748979" cy="2374490"/>
            <a:chOff x="4857523" y="4483510"/>
            <a:chExt cx="4748979" cy="2374490"/>
          </a:xfrm>
        </p:grpSpPr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D89F965B-7F23-48AC-830E-2272A40CD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57523" y="4483510"/>
              <a:ext cx="4748979" cy="2374490"/>
            </a:xfrm>
            <a:prstGeom prst="triangle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C57518E5-4332-4F59-9B89-B658B6BFD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35188" y="4982817"/>
              <a:ext cx="1009255" cy="1009255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2EFF786-799F-46F9-05BD-E80B3006C019}"/>
              </a:ext>
            </a:extLst>
          </p:cNvPr>
          <p:cNvSpPr txBox="1"/>
          <p:nvPr/>
        </p:nvSpPr>
        <p:spPr>
          <a:xfrm>
            <a:off x="7290200" y="1209040"/>
            <a:ext cx="25853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masis MT Pro Black" panose="02040A04050005020304" pitchFamily="18" charset="0"/>
              </a:rPr>
              <a:t>MERIT</a:t>
            </a:r>
            <a:endParaRPr lang="en-GB" sz="4000" dirty="0">
              <a:latin typeface="Amasis MT Pro Black" panose="02040A04050005020304" pitchFamily="18" charset="0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B0BC1F28-4809-26E0-83F4-4BA791741FDE}"/>
              </a:ext>
            </a:extLst>
          </p:cNvPr>
          <p:cNvSpPr/>
          <p:nvPr/>
        </p:nvSpPr>
        <p:spPr>
          <a:xfrm>
            <a:off x="5909916" y="3860800"/>
            <a:ext cx="5540404" cy="1087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masis MT Pro Black" panose="02040A04050005020304" pitchFamily="18" charset="0"/>
              </a:rPr>
              <a:t>Leadership influences at google culture.</a:t>
            </a:r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8B70F8F6-1398-9307-1C2A-A4B95BA7D6DB}"/>
              </a:ext>
            </a:extLst>
          </p:cNvPr>
          <p:cNvSpPr/>
          <p:nvPr/>
        </p:nvSpPr>
        <p:spPr>
          <a:xfrm>
            <a:off x="5909916" y="2550160"/>
            <a:ext cx="5692804" cy="1087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masis MT Pro Black" panose="02040A04050005020304" pitchFamily="18" charset="0"/>
              </a:rPr>
              <a:t>The talented people in the workplace environment</a:t>
            </a:r>
          </a:p>
        </p:txBody>
      </p:sp>
      <p:sp>
        <p:nvSpPr>
          <p:cNvPr id="26" name="Arrow: Left-Right 25">
            <a:extLst>
              <a:ext uri="{FF2B5EF4-FFF2-40B4-BE49-F238E27FC236}">
                <a16:creationId xmlns:a16="http://schemas.microsoft.com/office/drawing/2014/main" id="{F377CFE7-2F7D-BECD-0A52-3A80235F4056}"/>
              </a:ext>
            </a:extLst>
          </p:cNvPr>
          <p:cNvSpPr/>
          <p:nvPr/>
        </p:nvSpPr>
        <p:spPr>
          <a:xfrm>
            <a:off x="5781040" y="5118213"/>
            <a:ext cx="5692804" cy="108712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masis MT Pro Black" panose="02040A04050005020304" pitchFamily="18" charset="0"/>
              </a:rPr>
              <a:t>Gaining high performance and fast growth</a:t>
            </a:r>
          </a:p>
        </p:txBody>
      </p:sp>
    </p:spTree>
    <p:extLst>
      <p:ext uri="{BB962C8B-B14F-4D97-AF65-F5344CB8AC3E}">
        <p14:creationId xmlns:p14="http://schemas.microsoft.com/office/powerpoint/2010/main" val="3419639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3FB44-7981-DB47-E13A-6E01EFE54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Referring to Academic 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2AF9D1-37CF-9DE1-58B6-93D338951A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slides</a:t>
            </a: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DE8F47AD-478A-C99D-4542-A4A707725C3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C3AE8E-B224-F786-8D77-552E47115B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Verbally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31F013-676E-384B-7C28-C0FD902368C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Gupta, M. (Ed.). (2020). Management Practices for Engaging a Diverse Workforce: Tools to Enhance Workplace Culture (1st ed.). Apple Academic Press. </a:t>
            </a:r>
            <a:r>
              <a:rPr lang="en-GB" dirty="0">
                <a:hlinkClick r:id="rId7"/>
              </a:rPr>
              <a:t>https://doi.org/10.1201/9780367808419</a:t>
            </a:r>
            <a:endParaRPr lang="en-GB" dirty="0"/>
          </a:p>
          <a:p>
            <a:r>
              <a:rPr lang="en-GB" dirty="0"/>
              <a:t>Alice Erthal &amp; Leonardo Marques (2018) National culture and organisational culture in lean organisations: a systematic review, Production Planning &amp; Control, 29:8, 668-687, DOI: 10.1080/09537287.2018.1455233 </a:t>
            </a:r>
          </a:p>
          <a:p>
            <a:r>
              <a:rPr lang="en-GB" dirty="0"/>
              <a:t>K. (2017) ‘GOOGLE: a reflection of culture, lea PIPER, P.S., 2004. Google Spawn: The Culture Surrounding Google. Searcher, 12(6), pp. 26-32. </a:t>
            </a:r>
          </a:p>
          <a:p>
            <a:r>
              <a:rPr lang="en-GB" dirty="0"/>
              <a:t>  Tran, </a:t>
            </a:r>
            <a:r>
              <a:rPr lang="en-GB" dirty="0" err="1"/>
              <a:t>S.der</a:t>
            </a:r>
            <a:r>
              <a:rPr lang="en-GB" dirty="0"/>
              <a:t>, and management’, International journal of corporate social responsibility, 2(1), pp. 1–14. Available at: </a:t>
            </a:r>
            <a:r>
              <a:rPr lang="en-GB" dirty="0">
                <a:hlinkClick r:id="rId8"/>
              </a:rPr>
              <a:t>https://doi.org/10.1186/s40991-017-0021-0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319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435</Words>
  <Application>Microsoft Office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Amasis MT Pro Black</vt:lpstr>
      <vt:lpstr>Arial</vt:lpstr>
      <vt:lpstr>Calibri</vt:lpstr>
      <vt:lpstr>Calibri Light</vt:lpstr>
      <vt:lpstr>Times New Roman</vt:lpstr>
      <vt:lpstr>Office Theme</vt:lpstr>
      <vt:lpstr>Analysing The   Workplace culture at Google </vt:lpstr>
      <vt:lpstr>The presentation guidance</vt:lpstr>
      <vt:lpstr>Culture and Ethics Definition </vt:lpstr>
      <vt:lpstr>Cultural environment at the company</vt:lpstr>
      <vt:lpstr>CIPD – Eight Ethical Lenses</vt:lpstr>
      <vt:lpstr>Referring to Academic 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Analysing The Workplace culture at Google</dc:title>
  <dc:creator>Mohamed Babekir</dc:creator>
  <cp:lastModifiedBy>Mohamed Babekir</cp:lastModifiedBy>
  <cp:revision>2</cp:revision>
  <dcterms:created xsi:type="dcterms:W3CDTF">2022-12-07T00:39:01Z</dcterms:created>
  <dcterms:modified xsi:type="dcterms:W3CDTF">2022-12-07T10:40:07Z</dcterms:modified>
</cp:coreProperties>
</file>