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43"/>
  </p:notesMasterIdLst>
  <p:sldIdLst>
    <p:sldId id="380" r:id="rId2"/>
    <p:sldId id="384" r:id="rId3"/>
    <p:sldId id="260" r:id="rId4"/>
    <p:sldId id="346" r:id="rId5"/>
    <p:sldId id="383" r:id="rId6"/>
    <p:sldId id="389" r:id="rId7"/>
    <p:sldId id="390" r:id="rId8"/>
    <p:sldId id="391" r:id="rId9"/>
    <p:sldId id="392" r:id="rId10"/>
    <p:sldId id="393" r:id="rId11"/>
    <p:sldId id="394" r:id="rId12"/>
    <p:sldId id="395" r:id="rId13"/>
    <p:sldId id="396" r:id="rId14"/>
    <p:sldId id="397" r:id="rId15"/>
    <p:sldId id="398" r:id="rId16"/>
    <p:sldId id="399" r:id="rId17"/>
    <p:sldId id="264" r:id="rId18"/>
    <p:sldId id="336" r:id="rId19"/>
    <p:sldId id="281" r:id="rId20"/>
    <p:sldId id="282" r:id="rId21"/>
    <p:sldId id="283" r:id="rId22"/>
    <p:sldId id="284" r:id="rId23"/>
    <p:sldId id="379" r:id="rId24"/>
    <p:sldId id="286" r:id="rId25"/>
    <p:sldId id="287" r:id="rId26"/>
    <p:sldId id="353" r:id="rId27"/>
    <p:sldId id="291" r:id="rId28"/>
    <p:sldId id="293" r:id="rId29"/>
    <p:sldId id="350" r:id="rId30"/>
    <p:sldId id="351" r:id="rId31"/>
    <p:sldId id="354" r:id="rId32"/>
    <p:sldId id="355" r:id="rId33"/>
    <p:sldId id="352" r:id="rId34"/>
    <p:sldId id="369" r:id="rId35"/>
    <p:sldId id="294" r:id="rId36"/>
    <p:sldId id="295" r:id="rId37"/>
    <p:sldId id="360" r:id="rId38"/>
    <p:sldId id="296" r:id="rId39"/>
    <p:sldId id="297" r:id="rId40"/>
    <p:sldId id="381" r:id="rId41"/>
    <p:sldId id="259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84885" autoAdjust="0"/>
  </p:normalViewPr>
  <p:slideViewPr>
    <p:cSldViewPr snapToGrid="0">
      <p:cViewPr varScale="1">
        <p:scale>
          <a:sx n="56" d="100"/>
          <a:sy n="56" d="100"/>
        </p:scale>
        <p:origin x="104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67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91A363-EA7D-4232-AFE4-2C382EC58053}" type="doc">
      <dgm:prSet loTypeId="urn:microsoft.com/office/officeart/2005/8/layout/arrow5" loCatId="relationship" qsTypeId="urn:microsoft.com/office/officeart/2005/8/quickstyle/3d3" qsCatId="3D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0486FC-CBFE-46CF-A957-963E9EB5D6AE}">
      <dgm:prSet/>
      <dgm:spPr/>
      <dgm:t>
        <a:bodyPr/>
        <a:lstStyle/>
        <a:p>
          <a:r>
            <a:rPr lang="en-GB"/>
            <a:t>Definitions</a:t>
          </a:r>
          <a:endParaRPr lang="en-US"/>
        </a:p>
      </dgm:t>
    </dgm:pt>
    <dgm:pt modelId="{CE1D3D0A-BA11-449D-B565-1F94C46F6916}" type="parTrans" cxnId="{E37F37C3-C18D-4710-85B4-2289A185DE08}">
      <dgm:prSet/>
      <dgm:spPr/>
      <dgm:t>
        <a:bodyPr/>
        <a:lstStyle/>
        <a:p>
          <a:endParaRPr lang="en-US"/>
        </a:p>
      </dgm:t>
    </dgm:pt>
    <dgm:pt modelId="{DE3AAE8D-80FC-4DED-A98C-7181CFF9DCB3}" type="sibTrans" cxnId="{E37F37C3-C18D-4710-85B4-2289A185DE08}">
      <dgm:prSet/>
      <dgm:spPr/>
      <dgm:t>
        <a:bodyPr/>
        <a:lstStyle/>
        <a:p>
          <a:endParaRPr lang="en-US"/>
        </a:p>
      </dgm:t>
    </dgm:pt>
    <dgm:pt modelId="{E8C55367-2973-4A7A-A3EB-B4063FCF8615}">
      <dgm:prSet/>
      <dgm:spPr/>
      <dgm:t>
        <a:bodyPr/>
        <a:lstStyle/>
        <a:p>
          <a:r>
            <a:rPr lang="en-GB"/>
            <a:t>Psychometric Tests</a:t>
          </a:r>
          <a:endParaRPr lang="en-US"/>
        </a:p>
      </dgm:t>
    </dgm:pt>
    <dgm:pt modelId="{E3554540-96FA-454F-AD31-144716A9E071}" type="parTrans" cxnId="{DC0A7AB3-278E-45A7-BE70-0B49D2345C18}">
      <dgm:prSet/>
      <dgm:spPr/>
      <dgm:t>
        <a:bodyPr/>
        <a:lstStyle/>
        <a:p>
          <a:endParaRPr lang="en-US"/>
        </a:p>
      </dgm:t>
    </dgm:pt>
    <dgm:pt modelId="{2DD599A7-1301-4EBF-8FED-F57786364E87}" type="sibTrans" cxnId="{DC0A7AB3-278E-45A7-BE70-0B49D2345C18}">
      <dgm:prSet/>
      <dgm:spPr/>
      <dgm:t>
        <a:bodyPr/>
        <a:lstStyle/>
        <a:p>
          <a:endParaRPr lang="en-US"/>
        </a:p>
      </dgm:t>
    </dgm:pt>
    <dgm:pt modelId="{005F9AD9-D777-4052-A6B8-BD722F3245B3}">
      <dgm:prSet/>
      <dgm:spPr/>
      <dgm:t>
        <a:bodyPr/>
        <a:lstStyle/>
        <a:p>
          <a:r>
            <a:rPr lang="en-GB"/>
            <a:t>Myers-Briggs Type Indicator</a:t>
          </a:r>
          <a:endParaRPr lang="en-US"/>
        </a:p>
      </dgm:t>
    </dgm:pt>
    <dgm:pt modelId="{1B61E08D-E849-4409-BD84-0F4A230F7015}" type="parTrans" cxnId="{5C734414-E628-4793-A1B5-AA2B116AB428}">
      <dgm:prSet/>
      <dgm:spPr/>
      <dgm:t>
        <a:bodyPr/>
        <a:lstStyle/>
        <a:p>
          <a:endParaRPr lang="en-US"/>
        </a:p>
      </dgm:t>
    </dgm:pt>
    <dgm:pt modelId="{E02861B8-A5F6-4A48-816A-855637332961}" type="sibTrans" cxnId="{5C734414-E628-4793-A1B5-AA2B116AB428}">
      <dgm:prSet/>
      <dgm:spPr/>
      <dgm:t>
        <a:bodyPr/>
        <a:lstStyle/>
        <a:p>
          <a:endParaRPr lang="en-US"/>
        </a:p>
      </dgm:t>
    </dgm:pt>
    <dgm:pt modelId="{F889612B-A7C3-4953-A339-7EDCDF8E639A}">
      <dgm:prSet/>
      <dgm:spPr/>
      <dgm:t>
        <a:bodyPr/>
        <a:lstStyle/>
        <a:p>
          <a:r>
            <a:rPr lang="en-GB"/>
            <a:t>Big 5 OCEAN</a:t>
          </a:r>
          <a:endParaRPr lang="en-US"/>
        </a:p>
      </dgm:t>
    </dgm:pt>
    <dgm:pt modelId="{9671F7DD-4127-4A80-A76F-07CBE50A7F1B}" type="parTrans" cxnId="{E4A8855C-042D-4F22-A569-6FC47DC23ED9}">
      <dgm:prSet/>
      <dgm:spPr/>
      <dgm:t>
        <a:bodyPr/>
        <a:lstStyle/>
        <a:p>
          <a:endParaRPr lang="en-US"/>
        </a:p>
      </dgm:t>
    </dgm:pt>
    <dgm:pt modelId="{60BDAA42-550F-4345-9C20-9677A2099D3F}" type="sibTrans" cxnId="{E4A8855C-042D-4F22-A569-6FC47DC23ED9}">
      <dgm:prSet/>
      <dgm:spPr/>
      <dgm:t>
        <a:bodyPr/>
        <a:lstStyle/>
        <a:p>
          <a:endParaRPr lang="en-US"/>
        </a:p>
      </dgm:t>
    </dgm:pt>
    <dgm:pt modelId="{C6604755-8BA8-4FF7-810A-6256B4588DEB}" type="pres">
      <dgm:prSet presAssocID="{0291A363-EA7D-4232-AFE4-2C382EC58053}" presName="diagram" presStyleCnt="0">
        <dgm:presLayoutVars>
          <dgm:dir/>
          <dgm:resizeHandles val="exact"/>
        </dgm:presLayoutVars>
      </dgm:prSet>
      <dgm:spPr/>
    </dgm:pt>
    <dgm:pt modelId="{2C4D2491-23F9-4ACE-9DD5-72F79EF9E16A}" type="pres">
      <dgm:prSet presAssocID="{0B0486FC-CBFE-46CF-A957-963E9EB5D6AE}" presName="arrow" presStyleLbl="node1" presStyleIdx="0" presStyleCnt="4">
        <dgm:presLayoutVars>
          <dgm:bulletEnabled val="1"/>
        </dgm:presLayoutVars>
      </dgm:prSet>
      <dgm:spPr/>
    </dgm:pt>
    <dgm:pt modelId="{CBC73DC6-4E94-496D-B9AB-6063F94B5C21}" type="pres">
      <dgm:prSet presAssocID="{E8C55367-2973-4A7A-A3EB-B4063FCF8615}" presName="arrow" presStyleLbl="node1" presStyleIdx="1" presStyleCnt="4">
        <dgm:presLayoutVars>
          <dgm:bulletEnabled val="1"/>
        </dgm:presLayoutVars>
      </dgm:prSet>
      <dgm:spPr/>
    </dgm:pt>
    <dgm:pt modelId="{AEC76C8F-7CCF-47C5-BED4-16C3A0058AFA}" type="pres">
      <dgm:prSet presAssocID="{005F9AD9-D777-4052-A6B8-BD722F3245B3}" presName="arrow" presStyleLbl="node1" presStyleIdx="2" presStyleCnt="4">
        <dgm:presLayoutVars>
          <dgm:bulletEnabled val="1"/>
        </dgm:presLayoutVars>
      </dgm:prSet>
      <dgm:spPr/>
    </dgm:pt>
    <dgm:pt modelId="{619E1E13-26E0-4B53-B3BD-251EE4339205}" type="pres">
      <dgm:prSet presAssocID="{F889612B-A7C3-4953-A339-7EDCDF8E639A}" presName="arrow" presStyleLbl="node1" presStyleIdx="3" presStyleCnt="4">
        <dgm:presLayoutVars>
          <dgm:bulletEnabled val="1"/>
        </dgm:presLayoutVars>
      </dgm:prSet>
      <dgm:spPr/>
    </dgm:pt>
  </dgm:ptLst>
  <dgm:cxnLst>
    <dgm:cxn modelId="{5C734414-E628-4793-A1B5-AA2B116AB428}" srcId="{0291A363-EA7D-4232-AFE4-2C382EC58053}" destId="{005F9AD9-D777-4052-A6B8-BD722F3245B3}" srcOrd="2" destOrd="0" parTransId="{1B61E08D-E849-4409-BD84-0F4A230F7015}" sibTransId="{E02861B8-A5F6-4A48-816A-855637332961}"/>
    <dgm:cxn modelId="{E6FD1D1A-49DF-4788-B8C5-4C2BEB30AD99}" type="presOf" srcId="{005F9AD9-D777-4052-A6B8-BD722F3245B3}" destId="{AEC76C8F-7CCF-47C5-BED4-16C3A0058AFA}" srcOrd="0" destOrd="0" presId="urn:microsoft.com/office/officeart/2005/8/layout/arrow5"/>
    <dgm:cxn modelId="{E4A8855C-042D-4F22-A569-6FC47DC23ED9}" srcId="{0291A363-EA7D-4232-AFE4-2C382EC58053}" destId="{F889612B-A7C3-4953-A339-7EDCDF8E639A}" srcOrd="3" destOrd="0" parTransId="{9671F7DD-4127-4A80-A76F-07CBE50A7F1B}" sibTransId="{60BDAA42-550F-4345-9C20-9677A2099D3F}"/>
    <dgm:cxn modelId="{1E13E76C-4E63-4C75-8B2F-721D34575E9E}" type="presOf" srcId="{F889612B-A7C3-4953-A339-7EDCDF8E639A}" destId="{619E1E13-26E0-4B53-B3BD-251EE4339205}" srcOrd="0" destOrd="0" presId="urn:microsoft.com/office/officeart/2005/8/layout/arrow5"/>
    <dgm:cxn modelId="{DC0A7AB3-278E-45A7-BE70-0B49D2345C18}" srcId="{0291A363-EA7D-4232-AFE4-2C382EC58053}" destId="{E8C55367-2973-4A7A-A3EB-B4063FCF8615}" srcOrd="1" destOrd="0" parTransId="{E3554540-96FA-454F-AD31-144716A9E071}" sibTransId="{2DD599A7-1301-4EBF-8FED-F57786364E87}"/>
    <dgm:cxn modelId="{4548BDB6-F8D4-4EBC-A8F4-B880F643F0C9}" type="presOf" srcId="{0B0486FC-CBFE-46CF-A957-963E9EB5D6AE}" destId="{2C4D2491-23F9-4ACE-9DD5-72F79EF9E16A}" srcOrd="0" destOrd="0" presId="urn:microsoft.com/office/officeart/2005/8/layout/arrow5"/>
    <dgm:cxn modelId="{E37F37C3-C18D-4710-85B4-2289A185DE08}" srcId="{0291A363-EA7D-4232-AFE4-2C382EC58053}" destId="{0B0486FC-CBFE-46CF-A957-963E9EB5D6AE}" srcOrd="0" destOrd="0" parTransId="{CE1D3D0A-BA11-449D-B565-1F94C46F6916}" sibTransId="{DE3AAE8D-80FC-4DED-A98C-7181CFF9DCB3}"/>
    <dgm:cxn modelId="{0A3E08E3-4E14-4F91-8683-D1F21FF1E9B7}" type="presOf" srcId="{E8C55367-2973-4A7A-A3EB-B4063FCF8615}" destId="{CBC73DC6-4E94-496D-B9AB-6063F94B5C21}" srcOrd="0" destOrd="0" presId="urn:microsoft.com/office/officeart/2005/8/layout/arrow5"/>
    <dgm:cxn modelId="{80B6E2ED-50A7-4A26-B69C-1612611991C0}" type="presOf" srcId="{0291A363-EA7D-4232-AFE4-2C382EC58053}" destId="{C6604755-8BA8-4FF7-810A-6256B4588DEB}" srcOrd="0" destOrd="0" presId="urn:microsoft.com/office/officeart/2005/8/layout/arrow5"/>
    <dgm:cxn modelId="{FCC2C215-7DC4-4DDF-8F79-DCBAFA475805}" type="presParOf" srcId="{C6604755-8BA8-4FF7-810A-6256B4588DEB}" destId="{2C4D2491-23F9-4ACE-9DD5-72F79EF9E16A}" srcOrd="0" destOrd="0" presId="urn:microsoft.com/office/officeart/2005/8/layout/arrow5"/>
    <dgm:cxn modelId="{2BBA8CD2-BAD5-4766-8CF6-C514B30D6DFF}" type="presParOf" srcId="{C6604755-8BA8-4FF7-810A-6256B4588DEB}" destId="{CBC73DC6-4E94-496D-B9AB-6063F94B5C21}" srcOrd="1" destOrd="0" presId="urn:microsoft.com/office/officeart/2005/8/layout/arrow5"/>
    <dgm:cxn modelId="{C45E7A1F-51A3-4F5E-BCBB-81C80C6721A9}" type="presParOf" srcId="{C6604755-8BA8-4FF7-810A-6256B4588DEB}" destId="{AEC76C8F-7CCF-47C5-BED4-16C3A0058AFA}" srcOrd="2" destOrd="0" presId="urn:microsoft.com/office/officeart/2005/8/layout/arrow5"/>
    <dgm:cxn modelId="{87CB05ED-7681-4BE7-A458-C1A07E608BE7}" type="presParOf" srcId="{C6604755-8BA8-4FF7-810A-6256B4588DEB}" destId="{619E1E13-26E0-4B53-B3BD-251EE4339205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071921-5517-4502-B578-DB34C3865033}" type="doc">
      <dgm:prSet loTypeId="urn:microsoft.com/office/officeart/2005/8/layout/hList6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28A266A-0C94-4B61-8219-45A37D70C7ED}">
      <dgm:prSet phldrT="[Text]" custT="1"/>
      <dgm:spPr/>
      <dgm:t>
        <a:bodyPr/>
        <a:lstStyle/>
        <a:p>
          <a:r>
            <a:rPr lang="en-GB" sz="2400" b="1" dirty="0"/>
            <a:t>Psychoanalysis</a:t>
          </a:r>
        </a:p>
      </dgm:t>
    </dgm:pt>
    <dgm:pt modelId="{24B1C7F8-8091-4DEB-B3CF-35D328479014}" type="parTrans" cxnId="{1730C701-48F9-4D1C-B019-B109790C3608}">
      <dgm:prSet/>
      <dgm:spPr/>
      <dgm:t>
        <a:bodyPr/>
        <a:lstStyle/>
        <a:p>
          <a:endParaRPr lang="en-GB"/>
        </a:p>
      </dgm:t>
    </dgm:pt>
    <dgm:pt modelId="{450F9222-F585-4151-8A42-3FCF66A9873E}" type="sibTrans" cxnId="{1730C701-48F9-4D1C-B019-B109790C3608}">
      <dgm:prSet/>
      <dgm:spPr/>
      <dgm:t>
        <a:bodyPr/>
        <a:lstStyle/>
        <a:p>
          <a:endParaRPr lang="en-GB"/>
        </a:p>
      </dgm:t>
    </dgm:pt>
    <dgm:pt modelId="{144E5FEE-8BF5-4E26-AFC4-63F8203E60FB}">
      <dgm:prSet phldrT="[Text]" custT="1"/>
      <dgm:spPr/>
      <dgm:t>
        <a:bodyPr/>
        <a:lstStyle/>
        <a:p>
          <a:r>
            <a:rPr lang="en-GB" sz="2400" dirty="0"/>
            <a:t>Therapeutic</a:t>
          </a:r>
        </a:p>
      </dgm:t>
    </dgm:pt>
    <dgm:pt modelId="{8D3B767B-0911-4A3F-82D6-F60B7BC2B073}" type="parTrans" cxnId="{4DC41288-27DA-43FA-AC21-3FF90C1CA8CC}">
      <dgm:prSet/>
      <dgm:spPr/>
      <dgm:t>
        <a:bodyPr/>
        <a:lstStyle/>
        <a:p>
          <a:endParaRPr lang="en-GB"/>
        </a:p>
      </dgm:t>
    </dgm:pt>
    <dgm:pt modelId="{A96C3349-B1C3-42BC-B5AF-DC6F71453512}" type="sibTrans" cxnId="{4DC41288-27DA-43FA-AC21-3FF90C1CA8CC}">
      <dgm:prSet/>
      <dgm:spPr/>
      <dgm:t>
        <a:bodyPr/>
        <a:lstStyle/>
        <a:p>
          <a:endParaRPr lang="en-GB"/>
        </a:p>
      </dgm:t>
    </dgm:pt>
    <dgm:pt modelId="{73535D37-554A-4621-8C06-A44125F6B59D}">
      <dgm:prSet phldrT="[Text]" custT="1"/>
      <dgm:spPr/>
      <dgm:t>
        <a:bodyPr/>
        <a:lstStyle/>
        <a:p>
          <a:r>
            <a:rPr lang="en-GB" sz="2400" b="1" dirty="0"/>
            <a:t>Humanistic</a:t>
          </a:r>
        </a:p>
      </dgm:t>
    </dgm:pt>
    <dgm:pt modelId="{1BD77E08-2971-4534-BB1E-4EF6BBDDA9E6}" type="parTrans" cxnId="{2C9182DB-0587-405D-8000-8201E380D835}">
      <dgm:prSet/>
      <dgm:spPr/>
      <dgm:t>
        <a:bodyPr/>
        <a:lstStyle/>
        <a:p>
          <a:endParaRPr lang="en-GB"/>
        </a:p>
      </dgm:t>
    </dgm:pt>
    <dgm:pt modelId="{84BB253C-4856-4FD3-9991-F150BEE39C87}" type="sibTrans" cxnId="{2C9182DB-0587-405D-8000-8201E380D835}">
      <dgm:prSet/>
      <dgm:spPr/>
      <dgm:t>
        <a:bodyPr/>
        <a:lstStyle/>
        <a:p>
          <a:endParaRPr lang="en-GB"/>
        </a:p>
      </dgm:t>
    </dgm:pt>
    <dgm:pt modelId="{9842344A-3A49-451F-9B8D-47AC9AAA94F6}">
      <dgm:prSet phldrT="[Text]" custT="1"/>
      <dgm:spPr/>
      <dgm:t>
        <a:bodyPr/>
        <a:lstStyle/>
        <a:p>
          <a:r>
            <a:rPr lang="en-GB" sz="2400" dirty="0"/>
            <a:t>Therapeutic</a:t>
          </a:r>
        </a:p>
      </dgm:t>
    </dgm:pt>
    <dgm:pt modelId="{09AEC195-BA8E-43D1-9226-ECAA49F91841}" type="parTrans" cxnId="{E9567177-EDE4-4200-987D-85EDA45FFA3C}">
      <dgm:prSet/>
      <dgm:spPr/>
      <dgm:t>
        <a:bodyPr/>
        <a:lstStyle/>
        <a:p>
          <a:endParaRPr lang="en-GB"/>
        </a:p>
      </dgm:t>
    </dgm:pt>
    <dgm:pt modelId="{B3276CAE-692C-441C-A283-B8DDB79CCCF3}" type="sibTrans" cxnId="{E9567177-EDE4-4200-987D-85EDA45FFA3C}">
      <dgm:prSet/>
      <dgm:spPr/>
      <dgm:t>
        <a:bodyPr/>
        <a:lstStyle/>
        <a:p>
          <a:endParaRPr lang="en-GB"/>
        </a:p>
      </dgm:t>
    </dgm:pt>
    <dgm:pt modelId="{CC99219F-EE5F-43DA-A99E-0212CA348707}">
      <dgm:prSet phldrT="[Text]" custT="1"/>
      <dgm:spPr/>
      <dgm:t>
        <a:bodyPr/>
        <a:lstStyle/>
        <a:p>
          <a:r>
            <a:rPr lang="en-GB" sz="2400" b="1" dirty="0"/>
            <a:t>Socio-cognitive</a:t>
          </a:r>
        </a:p>
      </dgm:t>
    </dgm:pt>
    <dgm:pt modelId="{C38B509F-C793-479F-B196-68F4FE0FB97A}" type="parTrans" cxnId="{49DAEC6B-2404-44D1-8537-23D4109683CA}">
      <dgm:prSet/>
      <dgm:spPr/>
      <dgm:t>
        <a:bodyPr/>
        <a:lstStyle/>
        <a:p>
          <a:endParaRPr lang="en-GB"/>
        </a:p>
      </dgm:t>
    </dgm:pt>
    <dgm:pt modelId="{0CB793D0-5394-4A7C-8AAA-5D5F9A167A00}" type="sibTrans" cxnId="{49DAEC6B-2404-44D1-8537-23D4109683CA}">
      <dgm:prSet/>
      <dgm:spPr/>
      <dgm:t>
        <a:bodyPr/>
        <a:lstStyle/>
        <a:p>
          <a:endParaRPr lang="en-GB"/>
        </a:p>
      </dgm:t>
    </dgm:pt>
    <dgm:pt modelId="{42DBB382-366B-4D7F-BC68-D6FED8E31CC7}">
      <dgm:prSet phldrT="[Text]" custT="1"/>
      <dgm:spPr/>
      <dgm:t>
        <a:bodyPr/>
        <a:lstStyle/>
        <a:p>
          <a:r>
            <a:rPr lang="en-GB" sz="2400" dirty="0"/>
            <a:t>Therapeutic</a:t>
          </a:r>
        </a:p>
      </dgm:t>
    </dgm:pt>
    <dgm:pt modelId="{D1C7D566-A3FF-449A-B4A1-6611DF487359}" type="parTrans" cxnId="{260FFEFC-FEF4-471C-AEAA-731C65443C07}">
      <dgm:prSet/>
      <dgm:spPr/>
      <dgm:t>
        <a:bodyPr/>
        <a:lstStyle/>
        <a:p>
          <a:endParaRPr lang="en-GB"/>
        </a:p>
      </dgm:t>
    </dgm:pt>
    <dgm:pt modelId="{1EC0691B-4F15-48E0-AAFB-F1A33BD9194A}" type="sibTrans" cxnId="{260FFEFC-FEF4-471C-AEAA-731C65443C07}">
      <dgm:prSet/>
      <dgm:spPr/>
      <dgm:t>
        <a:bodyPr/>
        <a:lstStyle/>
        <a:p>
          <a:endParaRPr lang="en-GB"/>
        </a:p>
      </dgm:t>
    </dgm:pt>
    <dgm:pt modelId="{A283D6B9-B95D-4DA5-8526-9394715A848D}" type="pres">
      <dgm:prSet presAssocID="{16071921-5517-4502-B578-DB34C3865033}" presName="Name0" presStyleCnt="0">
        <dgm:presLayoutVars>
          <dgm:dir/>
          <dgm:resizeHandles val="exact"/>
        </dgm:presLayoutVars>
      </dgm:prSet>
      <dgm:spPr/>
    </dgm:pt>
    <dgm:pt modelId="{B0E73EA7-3298-4C1A-B45A-B680F6FE69A0}" type="pres">
      <dgm:prSet presAssocID="{A28A266A-0C94-4B61-8219-45A37D70C7ED}" presName="node" presStyleLbl="node1" presStyleIdx="0" presStyleCnt="3">
        <dgm:presLayoutVars>
          <dgm:bulletEnabled val="1"/>
        </dgm:presLayoutVars>
      </dgm:prSet>
      <dgm:spPr/>
    </dgm:pt>
    <dgm:pt modelId="{3E45A60C-C71F-4FBC-AC4B-715370A72A1F}" type="pres">
      <dgm:prSet presAssocID="{450F9222-F585-4151-8A42-3FCF66A9873E}" presName="sibTrans" presStyleCnt="0"/>
      <dgm:spPr/>
    </dgm:pt>
    <dgm:pt modelId="{265077C1-1A87-4141-B9A5-D089A77B7C89}" type="pres">
      <dgm:prSet presAssocID="{73535D37-554A-4621-8C06-A44125F6B59D}" presName="node" presStyleLbl="node1" presStyleIdx="1" presStyleCnt="3">
        <dgm:presLayoutVars>
          <dgm:bulletEnabled val="1"/>
        </dgm:presLayoutVars>
      </dgm:prSet>
      <dgm:spPr/>
    </dgm:pt>
    <dgm:pt modelId="{6A68C6ED-3CFF-458D-B752-0B0EF505FB49}" type="pres">
      <dgm:prSet presAssocID="{84BB253C-4856-4FD3-9991-F150BEE39C87}" presName="sibTrans" presStyleCnt="0"/>
      <dgm:spPr/>
    </dgm:pt>
    <dgm:pt modelId="{AF47CE42-EA23-426D-8444-6A30142A46D9}" type="pres">
      <dgm:prSet presAssocID="{CC99219F-EE5F-43DA-A99E-0212CA348707}" presName="node" presStyleLbl="node1" presStyleIdx="2" presStyleCnt="3" custLinFactNeighborX="-33083" custLinFactNeighborY="928">
        <dgm:presLayoutVars>
          <dgm:bulletEnabled val="1"/>
        </dgm:presLayoutVars>
      </dgm:prSet>
      <dgm:spPr/>
    </dgm:pt>
  </dgm:ptLst>
  <dgm:cxnLst>
    <dgm:cxn modelId="{1730C701-48F9-4D1C-B019-B109790C3608}" srcId="{16071921-5517-4502-B578-DB34C3865033}" destId="{A28A266A-0C94-4B61-8219-45A37D70C7ED}" srcOrd="0" destOrd="0" parTransId="{24B1C7F8-8091-4DEB-B3CF-35D328479014}" sibTransId="{450F9222-F585-4151-8A42-3FCF66A9873E}"/>
    <dgm:cxn modelId="{7601A53F-E19E-41CB-A4C0-93F59AE26F37}" type="presOf" srcId="{144E5FEE-8BF5-4E26-AFC4-63F8203E60FB}" destId="{B0E73EA7-3298-4C1A-B45A-B680F6FE69A0}" srcOrd="0" destOrd="1" presId="urn:microsoft.com/office/officeart/2005/8/layout/hList6"/>
    <dgm:cxn modelId="{49DAEC6B-2404-44D1-8537-23D4109683CA}" srcId="{16071921-5517-4502-B578-DB34C3865033}" destId="{CC99219F-EE5F-43DA-A99E-0212CA348707}" srcOrd="2" destOrd="0" parTransId="{C38B509F-C793-479F-B196-68F4FE0FB97A}" sibTransId="{0CB793D0-5394-4A7C-8AAA-5D5F9A167A00}"/>
    <dgm:cxn modelId="{D14A0A74-9DAB-468B-839D-6F257B2E075F}" type="presOf" srcId="{73535D37-554A-4621-8C06-A44125F6B59D}" destId="{265077C1-1A87-4141-B9A5-D089A77B7C89}" srcOrd="0" destOrd="0" presId="urn:microsoft.com/office/officeart/2005/8/layout/hList6"/>
    <dgm:cxn modelId="{E9567177-EDE4-4200-987D-85EDA45FFA3C}" srcId="{73535D37-554A-4621-8C06-A44125F6B59D}" destId="{9842344A-3A49-451F-9B8D-47AC9AAA94F6}" srcOrd="0" destOrd="0" parTransId="{09AEC195-BA8E-43D1-9226-ECAA49F91841}" sibTransId="{B3276CAE-692C-441C-A283-B8DDB79CCCF3}"/>
    <dgm:cxn modelId="{4DC41288-27DA-43FA-AC21-3FF90C1CA8CC}" srcId="{A28A266A-0C94-4B61-8219-45A37D70C7ED}" destId="{144E5FEE-8BF5-4E26-AFC4-63F8203E60FB}" srcOrd="0" destOrd="0" parTransId="{8D3B767B-0911-4A3F-82D6-F60B7BC2B073}" sibTransId="{A96C3349-B1C3-42BC-B5AF-DC6F71453512}"/>
    <dgm:cxn modelId="{446470AF-F328-4975-834F-AB010F96A575}" type="presOf" srcId="{42DBB382-366B-4D7F-BC68-D6FED8E31CC7}" destId="{AF47CE42-EA23-426D-8444-6A30142A46D9}" srcOrd="0" destOrd="1" presId="urn:microsoft.com/office/officeart/2005/8/layout/hList6"/>
    <dgm:cxn modelId="{578CA6C9-841A-455C-ABB3-F8B660136A8F}" type="presOf" srcId="{A28A266A-0C94-4B61-8219-45A37D70C7ED}" destId="{B0E73EA7-3298-4C1A-B45A-B680F6FE69A0}" srcOrd="0" destOrd="0" presId="urn:microsoft.com/office/officeart/2005/8/layout/hList6"/>
    <dgm:cxn modelId="{0213ABCE-7EE7-46F5-8BC3-FA8F1E0A37DE}" type="presOf" srcId="{9842344A-3A49-451F-9B8D-47AC9AAA94F6}" destId="{265077C1-1A87-4141-B9A5-D089A77B7C89}" srcOrd="0" destOrd="1" presId="urn:microsoft.com/office/officeart/2005/8/layout/hList6"/>
    <dgm:cxn modelId="{2C9182DB-0587-405D-8000-8201E380D835}" srcId="{16071921-5517-4502-B578-DB34C3865033}" destId="{73535D37-554A-4621-8C06-A44125F6B59D}" srcOrd="1" destOrd="0" parTransId="{1BD77E08-2971-4534-BB1E-4EF6BBDDA9E6}" sibTransId="{84BB253C-4856-4FD3-9991-F150BEE39C87}"/>
    <dgm:cxn modelId="{9E39B4DE-66EA-4C78-9C14-072B4A5F95DF}" type="presOf" srcId="{CC99219F-EE5F-43DA-A99E-0212CA348707}" destId="{AF47CE42-EA23-426D-8444-6A30142A46D9}" srcOrd="0" destOrd="0" presId="urn:microsoft.com/office/officeart/2005/8/layout/hList6"/>
    <dgm:cxn modelId="{1A7CF7F3-FF6F-4DF6-8192-F55F480262E2}" type="presOf" srcId="{16071921-5517-4502-B578-DB34C3865033}" destId="{A283D6B9-B95D-4DA5-8526-9394715A848D}" srcOrd="0" destOrd="0" presId="urn:microsoft.com/office/officeart/2005/8/layout/hList6"/>
    <dgm:cxn modelId="{260FFEFC-FEF4-471C-AEAA-731C65443C07}" srcId="{CC99219F-EE5F-43DA-A99E-0212CA348707}" destId="{42DBB382-366B-4D7F-BC68-D6FED8E31CC7}" srcOrd="0" destOrd="0" parTransId="{D1C7D566-A3FF-449A-B4A1-6611DF487359}" sibTransId="{1EC0691B-4F15-48E0-AAFB-F1A33BD9194A}"/>
    <dgm:cxn modelId="{F582B013-E877-4F25-B144-307DE8B474E8}" type="presParOf" srcId="{A283D6B9-B95D-4DA5-8526-9394715A848D}" destId="{B0E73EA7-3298-4C1A-B45A-B680F6FE69A0}" srcOrd="0" destOrd="0" presId="urn:microsoft.com/office/officeart/2005/8/layout/hList6"/>
    <dgm:cxn modelId="{EAD55A2A-EE1E-4F2C-9DD6-DC3E96325C45}" type="presParOf" srcId="{A283D6B9-B95D-4DA5-8526-9394715A848D}" destId="{3E45A60C-C71F-4FBC-AC4B-715370A72A1F}" srcOrd="1" destOrd="0" presId="urn:microsoft.com/office/officeart/2005/8/layout/hList6"/>
    <dgm:cxn modelId="{3E2CFD15-6569-4D90-BFD4-891148D7CBF7}" type="presParOf" srcId="{A283D6B9-B95D-4DA5-8526-9394715A848D}" destId="{265077C1-1A87-4141-B9A5-D089A77B7C89}" srcOrd="2" destOrd="0" presId="urn:microsoft.com/office/officeart/2005/8/layout/hList6"/>
    <dgm:cxn modelId="{71990E91-CAA4-4F87-8F11-A698405B060C}" type="presParOf" srcId="{A283D6B9-B95D-4DA5-8526-9394715A848D}" destId="{6A68C6ED-3CFF-458D-B752-0B0EF505FB49}" srcOrd="3" destOrd="0" presId="urn:microsoft.com/office/officeart/2005/8/layout/hList6"/>
    <dgm:cxn modelId="{6FBFDC6A-64A7-4B61-BEBB-FC47183E5A4B}" type="presParOf" srcId="{A283D6B9-B95D-4DA5-8526-9394715A848D}" destId="{AF47CE42-EA23-426D-8444-6A30142A46D9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8A6C8D-A1CB-474F-BA17-239D465A7652}" type="doc">
      <dgm:prSet loTypeId="urn:microsoft.com/office/officeart/2005/8/layout/cycle8" loCatId="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560B129-A910-854F-AAAE-41B3461212CD}">
      <dgm:prSet/>
      <dgm:spPr/>
      <dgm:t>
        <a:bodyPr/>
        <a:lstStyle/>
        <a:p>
          <a:pPr rtl="0"/>
          <a:r>
            <a:rPr lang="en-US" dirty="0"/>
            <a:t>Id</a:t>
          </a:r>
        </a:p>
      </dgm:t>
    </dgm:pt>
    <dgm:pt modelId="{5D02C318-36AA-E945-A569-2C2055E6968A}" type="parTrans" cxnId="{07DED930-0E5A-D847-96C5-6857D53C1189}">
      <dgm:prSet/>
      <dgm:spPr/>
      <dgm:t>
        <a:bodyPr/>
        <a:lstStyle/>
        <a:p>
          <a:endParaRPr lang="en-US"/>
        </a:p>
      </dgm:t>
    </dgm:pt>
    <dgm:pt modelId="{C5E2A25C-F0B2-2D4D-8553-37D36FFA99EC}" type="sibTrans" cxnId="{07DED930-0E5A-D847-96C5-6857D53C1189}">
      <dgm:prSet/>
      <dgm:spPr/>
      <dgm:t>
        <a:bodyPr/>
        <a:lstStyle/>
        <a:p>
          <a:endParaRPr lang="en-US"/>
        </a:p>
      </dgm:t>
    </dgm:pt>
    <dgm:pt modelId="{D3F10842-7AEF-194F-AB01-AAC6F9418D40}">
      <dgm:prSet/>
      <dgm:spPr/>
      <dgm:t>
        <a:bodyPr/>
        <a:lstStyle/>
        <a:p>
          <a:pPr rtl="0"/>
          <a:r>
            <a:rPr lang="en-US" dirty="0"/>
            <a:t>Ego</a:t>
          </a:r>
        </a:p>
      </dgm:t>
    </dgm:pt>
    <dgm:pt modelId="{75BC0579-F7AC-AD46-A06C-414993369AA5}" type="parTrans" cxnId="{64AD42DC-D751-0A49-8239-69E917187A47}">
      <dgm:prSet/>
      <dgm:spPr/>
      <dgm:t>
        <a:bodyPr/>
        <a:lstStyle/>
        <a:p>
          <a:endParaRPr lang="en-US"/>
        </a:p>
      </dgm:t>
    </dgm:pt>
    <dgm:pt modelId="{D3A209D4-3BD3-394C-AB03-F240160BEEE1}" type="sibTrans" cxnId="{64AD42DC-D751-0A49-8239-69E917187A47}">
      <dgm:prSet/>
      <dgm:spPr/>
      <dgm:t>
        <a:bodyPr/>
        <a:lstStyle/>
        <a:p>
          <a:endParaRPr lang="en-US"/>
        </a:p>
      </dgm:t>
    </dgm:pt>
    <dgm:pt modelId="{D6CC3FF9-A4A8-6441-86AE-DB278C6CD0DD}">
      <dgm:prSet/>
      <dgm:spPr>
        <a:solidFill>
          <a:srgbClr val="00B0F0"/>
        </a:solidFill>
      </dgm:spPr>
      <dgm:t>
        <a:bodyPr/>
        <a:lstStyle/>
        <a:p>
          <a:pPr rtl="0"/>
          <a:r>
            <a:rPr lang="en-US" dirty="0"/>
            <a:t>Superego</a:t>
          </a:r>
        </a:p>
      </dgm:t>
    </dgm:pt>
    <dgm:pt modelId="{9DBA54CD-69F6-2240-A8CA-84A6E929F3C9}" type="parTrans" cxnId="{09ECDE09-6383-304A-944F-E5C13D109249}">
      <dgm:prSet/>
      <dgm:spPr/>
      <dgm:t>
        <a:bodyPr/>
        <a:lstStyle/>
        <a:p>
          <a:endParaRPr lang="en-US"/>
        </a:p>
      </dgm:t>
    </dgm:pt>
    <dgm:pt modelId="{7CEA667E-3435-8741-BF64-A84E840E0BBE}" type="sibTrans" cxnId="{09ECDE09-6383-304A-944F-E5C13D109249}">
      <dgm:prSet/>
      <dgm:spPr/>
      <dgm:t>
        <a:bodyPr/>
        <a:lstStyle/>
        <a:p>
          <a:endParaRPr lang="en-US"/>
        </a:p>
      </dgm:t>
    </dgm:pt>
    <dgm:pt modelId="{8051EC7D-36B1-AF41-B8AF-60C7B8759D9E}" type="pres">
      <dgm:prSet presAssocID="{318A6C8D-A1CB-474F-BA17-239D465A7652}" presName="compositeShape" presStyleCnt="0">
        <dgm:presLayoutVars>
          <dgm:chMax val="7"/>
          <dgm:dir/>
          <dgm:resizeHandles val="exact"/>
        </dgm:presLayoutVars>
      </dgm:prSet>
      <dgm:spPr/>
    </dgm:pt>
    <dgm:pt modelId="{ADE4C3CB-8C42-0A4F-94E9-8EC06F45A616}" type="pres">
      <dgm:prSet presAssocID="{318A6C8D-A1CB-474F-BA17-239D465A7652}" presName="wedge1" presStyleLbl="node1" presStyleIdx="0" presStyleCnt="3"/>
      <dgm:spPr/>
    </dgm:pt>
    <dgm:pt modelId="{68B208B0-C4A7-8947-8F81-E90BB7E91B52}" type="pres">
      <dgm:prSet presAssocID="{318A6C8D-A1CB-474F-BA17-239D465A7652}" presName="dummy1a" presStyleCnt="0"/>
      <dgm:spPr/>
    </dgm:pt>
    <dgm:pt modelId="{F8102555-65CF-8C4E-B9CE-CF63ED696D53}" type="pres">
      <dgm:prSet presAssocID="{318A6C8D-A1CB-474F-BA17-239D465A7652}" presName="dummy1b" presStyleCnt="0"/>
      <dgm:spPr/>
    </dgm:pt>
    <dgm:pt modelId="{1FAC3A38-5329-6B49-9953-2E95BEAF74DD}" type="pres">
      <dgm:prSet presAssocID="{318A6C8D-A1CB-474F-BA17-239D465A765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F73E82A0-9420-A441-A700-0961C5EA6ED4}" type="pres">
      <dgm:prSet presAssocID="{318A6C8D-A1CB-474F-BA17-239D465A7652}" presName="wedge2" presStyleLbl="node1" presStyleIdx="1" presStyleCnt="3"/>
      <dgm:spPr/>
    </dgm:pt>
    <dgm:pt modelId="{20E267E7-9C7F-C14B-8C77-64698802AA45}" type="pres">
      <dgm:prSet presAssocID="{318A6C8D-A1CB-474F-BA17-239D465A7652}" presName="dummy2a" presStyleCnt="0"/>
      <dgm:spPr/>
    </dgm:pt>
    <dgm:pt modelId="{E5F9FF34-712F-0B40-99B9-B3A5263FF656}" type="pres">
      <dgm:prSet presAssocID="{318A6C8D-A1CB-474F-BA17-239D465A7652}" presName="dummy2b" presStyleCnt="0"/>
      <dgm:spPr/>
    </dgm:pt>
    <dgm:pt modelId="{BA05E9F1-7B8E-0B4A-BF5C-320A0B7062E3}" type="pres">
      <dgm:prSet presAssocID="{318A6C8D-A1CB-474F-BA17-239D465A765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ED67258-C329-9644-8446-4C564BA72AF7}" type="pres">
      <dgm:prSet presAssocID="{318A6C8D-A1CB-474F-BA17-239D465A7652}" presName="wedge3" presStyleLbl="node1" presStyleIdx="2" presStyleCnt="3"/>
      <dgm:spPr/>
    </dgm:pt>
    <dgm:pt modelId="{C9B2B692-BE90-974B-87AF-7D80DF333FA1}" type="pres">
      <dgm:prSet presAssocID="{318A6C8D-A1CB-474F-BA17-239D465A7652}" presName="dummy3a" presStyleCnt="0"/>
      <dgm:spPr/>
    </dgm:pt>
    <dgm:pt modelId="{6F2354F0-2AFD-E24E-9474-B9D4A94BD0A7}" type="pres">
      <dgm:prSet presAssocID="{318A6C8D-A1CB-474F-BA17-239D465A7652}" presName="dummy3b" presStyleCnt="0"/>
      <dgm:spPr/>
    </dgm:pt>
    <dgm:pt modelId="{00F695CA-8616-CD4A-921C-915CC747D9BB}" type="pres">
      <dgm:prSet presAssocID="{318A6C8D-A1CB-474F-BA17-239D465A765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AEB1EC15-65B0-C446-9A4A-19E4A3D4EA0C}" type="pres">
      <dgm:prSet presAssocID="{C5E2A25C-F0B2-2D4D-8553-37D36FFA99EC}" presName="arrowWedge1" presStyleLbl="fgSibTrans2D1" presStyleIdx="0" presStyleCnt="3"/>
      <dgm:spPr/>
    </dgm:pt>
    <dgm:pt modelId="{28C39143-45A8-F84E-BDF2-1AC7BDEF2942}" type="pres">
      <dgm:prSet presAssocID="{D3A209D4-3BD3-394C-AB03-F240160BEEE1}" presName="arrowWedge2" presStyleLbl="fgSibTrans2D1" presStyleIdx="1" presStyleCnt="3"/>
      <dgm:spPr/>
    </dgm:pt>
    <dgm:pt modelId="{CF8063AF-4418-2443-A9B8-7D0CAB24F966}" type="pres">
      <dgm:prSet presAssocID="{7CEA667E-3435-8741-BF64-A84E840E0BBE}" presName="arrowWedge3" presStyleLbl="fgSibTrans2D1" presStyleIdx="2" presStyleCnt="3"/>
      <dgm:spPr/>
    </dgm:pt>
  </dgm:ptLst>
  <dgm:cxnLst>
    <dgm:cxn modelId="{09ECDE09-6383-304A-944F-E5C13D109249}" srcId="{318A6C8D-A1CB-474F-BA17-239D465A7652}" destId="{D6CC3FF9-A4A8-6441-86AE-DB278C6CD0DD}" srcOrd="2" destOrd="0" parTransId="{9DBA54CD-69F6-2240-A8CA-84A6E929F3C9}" sibTransId="{7CEA667E-3435-8741-BF64-A84E840E0BBE}"/>
    <dgm:cxn modelId="{F2251623-136F-40E8-8301-5EA615DB2CF1}" type="presOf" srcId="{D6CC3FF9-A4A8-6441-86AE-DB278C6CD0DD}" destId="{00F695CA-8616-CD4A-921C-915CC747D9BB}" srcOrd="1" destOrd="0" presId="urn:microsoft.com/office/officeart/2005/8/layout/cycle8"/>
    <dgm:cxn modelId="{07DED930-0E5A-D847-96C5-6857D53C1189}" srcId="{318A6C8D-A1CB-474F-BA17-239D465A7652}" destId="{C560B129-A910-854F-AAAE-41B3461212CD}" srcOrd="0" destOrd="0" parTransId="{5D02C318-36AA-E945-A569-2C2055E6968A}" sibTransId="{C5E2A25C-F0B2-2D4D-8553-37D36FFA99EC}"/>
    <dgm:cxn modelId="{5F3C3064-42E1-4BB4-80E5-6DDFD8583BF2}" type="presOf" srcId="{D3F10842-7AEF-194F-AB01-AAC6F9418D40}" destId="{F73E82A0-9420-A441-A700-0961C5EA6ED4}" srcOrd="0" destOrd="0" presId="urn:microsoft.com/office/officeart/2005/8/layout/cycle8"/>
    <dgm:cxn modelId="{A434A890-4F45-4A23-A8FF-35D83F4BA5F1}" type="presOf" srcId="{C560B129-A910-854F-AAAE-41B3461212CD}" destId="{ADE4C3CB-8C42-0A4F-94E9-8EC06F45A616}" srcOrd="0" destOrd="0" presId="urn:microsoft.com/office/officeart/2005/8/layout/cycle8"/>
    <dgm:cxn modelId="{24EAB592-2ADF-4C31-93F1-7B26F2A3E9E7}" type="presOf" srcId="{318A6C8D-A1CB-474F-BA17-239D465A7652}" destId="{8051EC7D-36B1-AF41-B8AF-60C7B8759D9E}" srcOrd="0" destOrd="0" presId="urn:microsoft.com/office/officeart/2005/8/layout/cycle8"/>
    <dgm:cxn modelId="{7C7427CB-2DF0-4B40-ABED-5309222496EC}" type="presOf" srcId="{D3F10842-7AEF-194F-AB01-AAC6F9418D40}" destId="{BA05E9F1-7B8E-0B4A-BF5C-320A0B7062E3}" srcOrd="1" destOrd="0" presId="urn:microsoft.com/office/officeart/2005/8/layout/cycle8"/>
    <dgm:cxn modelId="{64AD42DC-D751-0A49-8239-69E917187A47}" srcId="{318A6C8D-A1CB-474F-BA17-239D465A7652}" destId="{D3F10842-7AEF-194F-AB01-AAC6F9418D40}" srcOrd="1" destOrd="0" parTransId="{75BC0579-F7AC-AD46-A06C-414993369AA5}" sibTransId="{D3A209D4-3BD3-394C-AB03-F240160BEEE1}"/>
    <dgm:cxn modelId="{29D82AE4-5E25-44B2-BD25-455FA4905A7B}" type="presOf" srcId="{C560B129-A910-854F-AAAE-41B3461212CD}" destId="{1FAC3A38-5329-6B49-9953-2E95BEAF74DD}" srcOrd="1" destOrd="0" presId="urn:microsoft.com/office/officeart/2005/8/layout/cycle8"/>
    <dgm:cxn modelId="{1E7DDFEB-C0C0-49DA-BCDC-97511DF54B42}" type="presOf" srcId="{D6CC3FF9-A4A8-6441-86AE-DB278C6CD0DD}" destId="{1ED67258-C329-9644-8446-4C564BA72AF7}" srcOrd="0" destOrd="0" presId="urn:microsoft.com/office/officeart/2005/8/layout/cycle8"/>
    <dgm:cxn modelId="{D9EEA68F-B835-4344-95B3-DFD7D7A1105E}" type="presParOf" srcId="{8051EC7D-36B1-AF41-B8AF-60C7B8759D9E}" destId="{ADE4C3CB-8C42-0A4F-94E9-8EC06F45A616}" srcOrd="0" destOrd="0" presId="urn:microsoft.com/office/officeart/2005/8/layout/cycle8"/>
    <dgm:cxn modelId="{749CA023-B272-44A5-B52B-02D25F987A4A}" type="presParOf" srcId="{8051EC7D-36B1-AF41-B8AF-60C7B8759D9E}" destId="{68B208B0-C4A7-8947-8F81-E90BB7E91B52}" srcOrd="1" destOrd="0" presId="urn:microsoft.com/office/officeart/2005/8/layout/cycle8"/>
    <dgm:cxn modelId="{231EFCDE-8300-4CE4-9D1E-8F549C269EE3}" type="presParOf" srcId="{8051EC7D-36B1-AF41-B8AF-60C7B8759D9E}" destId="{F8102555-65CF-8C4E-B9CE-CF63ED696D53}" srcOrd="2" destOrd="0" presId="urn:microsoft.com/office/officeart/2005/8/layout/cycle8"/>
    <dgm:cxn modelId="{33BBD295-05C8-4BEB-A238-C37DD68A5A4A}" type="presParOf" srcId="{8051EC7D-36B1-AF41-B8AF-60C7B8759D9E}" destId="{1FAC3A38-5329-6B49-9953-2E95BEAF74DD}" srcOrd="3" destOrd="0" presId="urn:microsoft.com/office/officeart/2005/8/layout/cycle8"/>
    <dgm:cxn modelId="{DCDD375A-4922-4844-879D-F0800E9B57EF}" type="presParOf" srcId="{8051EC7D-36B1-AF41-B8AF-60C7B8759D9E}" destId="{F73E82A0-9420-A441-A700-0961C5EA6ED4}" srcOrd="4" destOrd="0" presId="urn:microsoft.com/office/officeart/2005/8/layout/cycle8"/>
    <dgm:cxn modelId="{2569FC07-5314-4368-9A79-DEF78A96F262}" type="presParOf" srcId="{8051EC7D-36B1-AF41-B8AF-60C7B8759D9E}" destId="{20E267E7-9C7F-C14B-8C77-64698802AA45}" srcOrd="5" destOrd="0" presId="urn:microsoft.com/office/officeart/2005/8/layout/cycle8"/>
    <dgm:cxn modelId="{E6D7590D-98E8-4929-8786-43BF5F9B9D7B}" type="presParOf" srcId="{8051EC7D-36B1-AF41-B8AF-60C7B8759D9E}" destId="{E5F9FF34-712F-0B40-99B9-B3A5263FF656}" srcOrd="6" destOrd="0" presId="urn:microsoft.com/office/officeart/2005/8/layout/cycle8"/>
    <dgm:cxn modelId="{9C17446D-CB77-444E-8891-E27D6359BF1C}" type="presParOf" srcId="{8051EC7D-36B1-AF41-B8AF-60C7B8759D9E}" destId="{BA05E9F1-7B8E-0B4A-BF5C-320A0B7062E3}" srcOrd="7" destOrd="0" presId="urn:microsoft.com/office/officeart/2005/8/layout/cycle8"/>
    <dgm:cxn modelId="{3778B0D9-ACA5-4D5D-9FF6-6A88F69B6A71}" type="presParOf" srcId="{8051EC7D-36B1-AF41-B8AF-60C7B8759D9E}" destId="{1ED67258-C329-9644-8446-4C564BA72AF7}" srcOrd="8" destOrd="0" presId="urn:microsoft.com/office/officeart/2005/8/layout/cycle8"/>
    <dgm:cxn modelId="{2DC313F7-A78E-4675-AD4C-F383714F1F21}" type="presParOf" srcId="{8051EC7D-36B1-AF41-B8AF-60C7B8759D9E}" destId="{C9B2B692-BE90-974B-87AF-7D80DF333FA1}" srcOrd="9" destOrd="0" presId="urn:microsoft.com/office/officeart/2005/8/layout/cycle8"/>
    <dgm:cxn modelId="{46F5DB1D-0626-46E3-B134-4CCEF36ABD5F}" type="presParOf" srcId="{8051EC7D-36B1-AF41-B8AF-60C7B8759D9E}" destId="{6F2354F0-2AFD-E24E-9474-B9D4A94BD0A7}" srcOrd="10" destOrd="0" presId="urn:microsoft.com/office/officeart/2005/8/layout/cycle8"/>
    <dgm:cxn modelId="{ABC6548D-CCB0-4809-B6F0-90853D643E78}" type="presParOf" srcId="{8051EC7D-36B1-AF41-B8AF-60C7B8759D9E}" destId="{00F695CA-8616-CD4A-921C-915CC747D9BB}" srcOrd="11" destOrd="0" presId="urn:microsoft.com/office/officeart/2005/8/layout/cycle8"/>
    <dgm:cxn modelId="{CBC29B55-E649-4341-B43C-51E32D6E3AEB}" type="presParOf" srcId="{8051EC7D-36B1-AF41-B8AF-60C7B8759D9E}" destId="{AEB1EC15-65B0-C446-9A4A-19E4A3D4EA0C}" srcOrd="12" destOrd="0" presId="urn:microsoft.com/office/officeart/2005/8/layout/cycle8"/>
    <dgm:cxn modelId="{8CB71196-5978-49F1-B586-1CC65F6E1E25}" type="presParOf" srcId="{8051EC7D-36B1-AF41-B8AF-60C7B8759D9E}" destId="{28C39143-45A8-F84E-BDF2-1AC7BDEF2942}" srcOrd="13" destOrd="0" presId="urn:microsoft.com/office/officeart/2005/8/layout/cycle8"/>
    <dgm:cxn modelId="{897A34D4-7659-4809-85F2-4C6CD3CB2F2E}" type="presParOf" srcId="{8051EC7D-36B1-AF41-B8AF-60C7B8759D9E}" destId="{CF8063AF-4418-2443-A9B8-7D0CAB24F96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2463DB-AAF3-F44C-BBFA-A274E97851E8}" type="doc">
      <dgm:prSet loTypeId="urn:microsoft.com/office/officeart/2005/8/layout/target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891A24-8C58-C14F-A8D0-A295002D4D1A}">
      <dgm:prSet/>
      <dgm:spPr/>
      <dgm:t>
        <a:bodyPr/>
        <a:lstStyle/>
        <a:p>
          <a:pPr rtl="0"/>
          <a:r>
            <a:rPr lang="en-US" b="1" dirty="0"/>
            <a:t>Collective unconscious</a:t>
          </a:r>
          <a:endParaRPr lang="en-US" dirty="0"/>
        </a:p>
      </dgm:t>
    </dgm:pt>
    <dgm:pt modelId="{6D94F451-15D1-8241-B01C-FD864BCD616A}" type="parTrans" cxnId="{D65FA603-1F42-A04B-A22F-ACDEBDF1BD06}">
      <dgm:prSet/>
      <dgm:spPr/>
      <dgm:t>
        <a:bodyPr/>
        <a:lstStyle/>
        <a:p>
          <a:endParaRPr lang="en-US"/>
        </a:p>
      </dgm:t>
    </dgm:pt>
    <dgm:pt modelId="{38EC00C9-A15A-B24C-A3C2-A4FAEC9CBABF}" type="sibTrans" cxnId="{D65FA603-1F42-A04B-A22F-ACDEBDF1BD06}">
      <dgm:prSet/>
      <dgm:spPr/>
      <dgm:t>
        <a:bodyPr/>
        <a:lstStyle/>
        <a:p>
          <a:endParaRPr lang="en-US"/>
        </a:p>
      </dgm:t>
    </dgm:pt>
    <dgm:pt modelId="{4776822C-37AB-334C-8EC7-6F09C64F1EE8}">
      <dgm:prSet custT="1"/>
      <dgm:spPr/>
      <dgm:t>
        <a:bodyPr/>
        <a:lstStyle/>
        <a:p>
          <a:pPr rtl="0"/>
          <a:r>
            <a:rPr lang="en-US" sz="2800" dirty="0"/>
            <a:t>Experiences are manifested in images and symbols of all important themes called </a:t>
          </a:r>
          <a:r>
            <a:rPr lang="en-US" sz="2800" b="1" dirty="0"/>
            <a:t>archetypes</a:t>
          </a:r>
          <a:endParaRPr lang="en-US" sz="2800" dirty="0"/>
        </a:p>
      </dgm:t>
    </dgm:pt>
    <dgm:pt modelId="{71B4CEAE-FC3A-1C4C-8B83-307221B48798}" type="parTrans" cxnId="{5DD309F4-6A48-6A44-8F1A-37B75F57066A}">
      <dgm:prSet/>
      <dgm:spPr/>
      <dgm:t>
        <a:bodyPr/>
        <a:lstStyle/>
        <a:p>
          <a:endParaRPr lang="en-US"/>
        </a:p>
      </dgm:t>
    </dgm:pt>
    <dgm:pt modelId="{D9B35A9E-E1B8-464D-B90E-FE8B79A2E5E5}" type="sibTrans" cxnId="{5DD309F4-6A48-6A44-8F1A-37B75F57066A}">
      <dgm:prSet/>
      <dgm:spPr/>
      <dgm:t>
        <a:bodyPr/>
        <a:lstStyle/>
        <a:p>
          <a:endParaRPr lang="en-US"/>
        </a:p>
      </dgm:t>
    </dgm:pt>
    <dgm:pt modelId="{F3C76409-8545-3140-87C3-446A4B1D676C}">
      <dgm:prSet custT="1"/>
      <dgm:spPr/>
      <dgm:t>
        <a:bodyPr/>
        <a:lstStyle/>
        <a:p>
          <a:pPr rtl="0"/>
          <a:r>
            <a:rPr lang="en-US" sz="2800" dirty="0"/>
            <a:t>Notions of collective unconscious and archetypes are more mystical than scientific and cannot be empirically tested</a:t>
          </a:r>
        </a:p>
      </dgm:t>
    </dgm:pt>
    <dgm:pt modelId="{F64D517F-34B8-4447-A68F-05C2F9AA562F}" type="parTrans" cxnId="{3C74CFE6-C774-FB46-817F-29EA24792198}">
      <dgm:prSet/>
      <dgm:spPr/>
      <dgm:t>
        <a:bodyPr/>
        <a:lstStyle/>
        <a:p>
          <a:endParaRPr lang="en-US"/>
        </a:p>
      </dgm:t>
    </dgm:pt>
    <dgm:pt modelId="{0727E42E-27EA-5E4D-A113-67DE69F6FEB8}" type="sibTrans" cxnId="{3C74CFE6-C774-FB46-817F-29EA24792198}">
      <dgm:prSet/>
      <dgm:spPr/>
      <dgm:t>
        <a:bodyPr/>
        <a:lstStyle/>
        <a:p>
          <a:endParaRPr lang="en-US"/>
        </a:p>
      </dgm:t>
    </dgm:pt>
    <dgm:pt modelId="{0F8DF622-2B28-984E-9F1A-1741E10B1151}">
      <dgm:prSet custT="1"/>
      <dgm:spPr/>
      <dgm:t>
        <a:bodyPr/>
        <a:lstStyle/>
        <a:p>
          <a:pPr rtl="0"/>
          <a:r>
            <a:rPr lang="en-US" sz="2800" dirty="0"/>
            <a:t>Each of us inherit universal cumulative storehouse of all human experiences</a:t>
          </a:r>
        </a:p>
      </dgm:t>
    </dgm:pt>
    <dgm:pt modelId="{DC46C8C1-E07C-CD40-84ED-030113A146C4}" type="parTrans" cxnId="{A580FA24-E7F7-D442-BAB2-5DD78F96170B}">
      <dgm:prSet/>
      <dgm:spPr/>
      <dgm:t>
        <a:bodyPr/>
        <a:lstStyle/>
        <a:p>
          <a:endParaRPr lang="en-US"/>
        </a:p>
      </dgm:t>
    </dgm:pt>
    <dgm:pt modelId="{383E0122-EDFA-7246-9F05-B83256A38040}" type="sibTrans" cxnId="{A580FA24-E7F7-D442-BAB2-5DD78F96170B}">
      <dgm:prSet/>
      <dgm:spPr/>
      <dgm:t>
        <a:bodyPr/>
        <a:lstStyle/>
        <a:p>
          <a:endParaRPr lang="en-US"/>
        </a:p>
      </dgm:t>
    </dgm:pt>
    <dgm:pt modelId="{B18B65C4-AF4F-C54A-9C57-A06A9C020CD0}" type="pres">
      <dgm:prSet presAssocID="{942463DB-AAF3-F44C-BBFA-A274E97851E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C75D7814-6BFE-3B47-85B8-536284A30CF1}" type="pres">
      <dgm:prSet presAssocID="{91891A24-8C58-C14F-A8D0-A295002D4D1A}" presName="circle1" presStyleLbl="node1" presStyleIdx="0" presStyleCnt="1"/>
      <dgm:spPr/>
    </dgm:pt>
    <dgm:pt modelId="{2DB28994-9A45-844C-BB6C-9DD760743032}" type="pres">
      <dgm:prSet presAssocID="{91891A24-8C58-C14F-A8D0-A295002D4D1A}" presName="space" presStyleCnt="0"/>
      <dgm:spPr/>
    </dgm:pt>
    <dgm:pt modelId="{F8649FAD-AE49-1C47-A40B-0E0A1A3B6245}" type="pres">
      <dgm:prSet presAssocID="{91891A24-8C58-C14F-A8D0-A295002D4D1A}" presName="rect1" presStyleLbl="alignAcc1" presStyleIdx="0" presStyleCnt="1"/>
      <dgm:spPr/>
    </dgm:pt>
    <dgm:pt modelId="{071D25DE-BE55-C746-8E12-556A5173A19E}" type="pres">
      <dgm:prSet presAssocID="{91891A24-8C58-C14F-A8D0-A295002D4D1A}" presName="rect1ParTx" presStyleLbl="alignAcc1" presStyleIdx="0" presStyleCnt="1">
        <dgm:presLayoutVars>
          <dgm:chMax val="1"/>
          <dgm:bulletEnabled val="1"/>
        </dgm:presLayoutVars>
      </dgm:prSet>
      <dgm:spPr/>
    </dgm:pt>
    <dgm:pt modelId="{69D0B85A-0C71-A14A-B6C7-E77D62953A33}" type="pres">
      <dgm:prSet presAssocID="{91891A24-8C58-C14F-A8D0-A295002D4D1A}" presName="rect1ChTx" presStyleLbl="alignAcc1" presStyleIdx="0" presStyleCnt="1">
        <dgm:presLayoutVars>
          <dgm:bulletEnabled val="1"/>
        </dgm:presLayoutVars>
      </dgm:prSet>
      <dgm:spPr/>
    </dgm:pt>
  </dgm:ptLst>
  <dgm:cxnLst>
    <dgm:cxn modelId="{D65FA603-1F42-A04B-A22F-ACDEBDF1BD06}" srcId="{942463DB-AAF3-F44C-BBFA-A274E97851E8}" destId="{91891A24-8C58-C14F-A8D0-A295002D4D1A}" srcOrd="0" destOrd="0" parTransId="{6D94F451-15D1-8241-B01C-FD864BCD616A}" sibTransId="{38EC00C9-A15A-B24C-A3C2-A4FAEC9CBABF}"/>
    <dgm:cxn modelId="{A580FA24-E7F7-D442-BAB2-5DD78F96170B}" srcId="{91891A24-8C58-C14F-A8D0-A295002D4D1A}" destId="{0F8DF622-2B28-984E-9F1A-1741E10B1151}" srcOrd="0" destOrd="0" parTransId="{DC46C8C1-E07C-CD40-84ED-030113A146C4}" sibTransId="{383E0122-EDFA-7246-9F05-B83256A38040}"/>
    <dgm:cxn modelId="{C068FF4E-7063-4FA4-888F-861CABEE01E8}" type="presOf" srcId="{F3C76409-8545-3140-87C3-446A4B1D676C}" destId="{69D0B85A-0C71-A14A-B6C7-E77D62953A33}" srcOrd="0" destOrd="2" presId="urn:microsoft.com/office/officeart/2005/8/layout/target3"/>
    <dgm:cxn modelId="{7C62D979-4D90-4E4A-8532-40387533223F}" type="presOf" srcId="{91891A24-8C58-C14F-A8D0-A295002D4D1A}" destId="{071D25DE-BE55-C746-8E12-556A5173A19E}" srcOrd="1" destOrd="0" presId="urn:microsoft.com/office/officeart/2005/8/layout/target3"/>
    <dgm:cxn modelId="{887C2CDB-F30A-4EAD-A3F4-4CA4EE5E3D89}" type="presOf" srcId="{91891A24-8C58-C14F-A8D0-A295002D4D1A}" destId="{F8649FAD-AE49-1C47-A40B-0E0A1A3B6245}" srcOrd="0" destOrd="0" presId="urn:microsoft.com/office/officeart/2005/8/layout/target3"/>
    <dgm:cxn modelId="{622CA4DD-47A7-49C0-B343-6E309B2CEF7A}" type="presOf" srcId="{4776822C-37AB-334C-8EC7-6F09C64F1EE8}" destId="{69D0B85A-0C71-A14A-B6C7-E77D62953A33}" srcOrd="0" destOrd="1" presId="urn:microsoft.com/office/officeart/2005/8/layout/target3"/>
    <dgm:cxn modelId="{3C74CFE6-C774-FB46-817F-29EA24792198}" srcId="{91891A24-8C58-C14F-A8D0-A295002D4D1A}" destId="{F3C76409-8545-3140-87C3-446A4B1D676C}" srcOrd="2" destOrd="0" parTransId="{F64D517F-34B8-4447-A68F-05C2F9AA562F}" sibTransId="{0727E42E-27EA-5E4D-A113-67DE69F6FEB8}"/>
    <dgm:cxn modelId="{6E1CCEE7-DF2F-4608-9E79-C2CCCCED3AD3}" type="presOf" srcId="{0F8DF622-2B28-984E-9F1A-1741E10B1151}" destId="{69D0B85A-0C71-A14A-B6C7-E77D62953A33}" srcOrd="0" destOrd="0" presId="urn:microsoft.com/office/officeart/2005/8/layout/target3"/>
    <dgm:cxn modelId="{9AE00DEC-D725-4152-B793-0C69FC368BE7}" type="presOf" srcId="{942463DB-AAF3-F44C-BBFA-A274E97851E8}" destId="{B18B65C4-AF4F-C54A-9C57-A06A9C020CD0}" srcOrd="0" destOrd="0" presId="urn:microsoft.com/office/officeart/2005/8/layout/target3"/>
    <dgm:cxn modelId="{5DD309F4-6A48-6A44-8F1A-37B75F57066A}" srcId="{91891A24-8C58-C14F-A8D0-A295002D4D1A}" destId="{4776822C-37AB-334C-8EC7-6F09C64F1EE8}" srcOrd="1" destOrd="0" parTransId="{71B4CEAE-FC3A-1C4C-8B83-307221B48798}" sibTransId="{D9B35A9E-E1B8-464D-B90E-FE8B79A2E5E5}"/>
    <dgm:cxn modelId="{6F4C0A78-CBF6-4096-B777-D5842A5C7BE4}" type="presParOf" srcId="{B18B65C4-AF4F-C54A-9C57-A06A9C020CD0}" destId="{C75D7814-6BFE-3B47-85B8-536284A30CF1}" srcOrd="0" destOrd="0" presId="urn:microsoft.com/office/officeart/2005/8/layout/target3"/>
    <dgm:cxn modelId="{B5BA4534-969C-4344-AAC9-376F1044B09F}" type="presParOf" srcId="{B18B65C4-AF4F-C54A-9C57-A06A9C020CD0}" destId="{2DB28994-9A45-844C-BB6C-9DD760743032}" srcOrd="1" destOrd="0" presId="urn:microsoft.com/office/officeart/2005/8/layout/target3"/>
    <dgm:cxn modelId="{2EEBB54A-4791-4BE4-9BBF-8912674BADDB}" type="presParOf" srcId="{B18B65C4-AF4F-C54A-9C57-A06A9C020CD0}" destId="{F8649FAD-AE49-1C47-A40B-0E0A1A3B6245}" srcOrd="2" destOrd="0" presId="urn:microsoft.com/office/officeart/2005/8/layout/target3"/>
    <dgm:cxn modelId="{C29FFC60-3B40-4D05-A27E-269AF13A17D8}" type="presParOf" srcId="{B18B65C4-AF4F-C54A-9C57-A06A9C020CD0}" destId="{071D25DE-BE55-C746-8E12-556A5173A19E}" srcOrd="3" destOrd="0" presId="urn:microsoft.com/office/officeart/2005/8/layout/target3"/>
    <dgm:cxn modelId="{A9FDB6C6-E23C-46B1-81BC-AD4166A40250}" type="presParOf" srcId="{B18B65C4-AF4F-C54A-9C57-A06A9C020CD0}" destId="{69D0B85A-0C71-A14A-B6C7-E77D62953A33}" srcOrd="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5167AE-243D-DC45-A850-700569178D95}" type="doc">
      <dgm:prSet loTypeId="urn:microsoft.com/office/officeart/2005/8/layout/target3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1470FF-F7B4-0D41-9ED2-34E09D3F5C17}">
      <dgm:prSet custT="1"/>
      <dgm:spPr/>
      <dgm:t>
        <a:bodyPr/>
        <a:lstStyle/>
        <a:p>
          <a:pPr rtl="0"/>
          <a:r>
            <a:rPr lang="en-US" sz="2800" b="1" dirty="0"/>
            <a:t>Two main personality attitudes</a:t>
          </a:r>
          <a:endParaRPr lang="en-US" sz="2800" dirty="0"/>
        </a:p>
      </dgm:t>
    </dgm:pt>
    <dgm:pt modelId="{9AC1B30A-66EF-4141-A9B1-94B63D0D576D}" type="parTrans" cxnId="{293BAAEA-5E8E-1643-BE3E-03888EDD32A5}">
      <dgm:prSet/>
      <dgm:spPr/>
      <dgm:t>
        <a:bodyPr/>
        <a:lstStyle/>
        <a:p>
          <a:endParaRPr lang="en-US"/>
        </a:p>
      </dgm:t>
    </dgm:pt>
    <dgm:pt modelId="{A63C9CC8-A64D-B443-A3A9-CD275AF4D896}" type="sibTrans" cxnId="{293BAAEA-5E8E-1643-BE3E-03888EDD32A5}">
      <dgm:prSet/>
      <dgm:spPr/>
      <dgm:t>
        <a:bodyPr/>
        <a:lstStyle/>
        <a:p>
          <a:endParaRPr lang="en-US"/>
        </a:p>
      </dgm:t>
    </dgm:pt>
    <dgm:pt modelId="{F1AFD652-2B97-A446-9F82-CF1098F4846F}">
      <dgm:prSet custT="1"/>
      <dgm:spPr/>
      <dgm:t>
        <a:bodyPr/>
        <a:lstStyle/>
        <a:p>
          <a:pPr rtl="0"/>
          <a:r>
            <a:rPr lang="en-US" sz="1800" dirty="0"/>
            <a:t>Extraversion</a:t>
          </a:r>
        </a:p>
      </dgm:t>
    </dgm:pt>
    <dgm:pt modelId="{C4E577BA-EDA3-7C4E-B37A-2BEF960B8856}" type="parTrans" cxnId="{BB81C391-9A13-2A43-9C72-F7E9F0D6416B}">
      <dgm:prSet/>
      <dgm:spPr/>
      <dgm:t>
        <a:bodyPr/>
        <a:lstStyle/>
        <a:p>
          <a:endParaRPr lang="en-US"/>
        </a:p>
      </dgm:t>
    </dgm:pt>
    <dgm:pt modelId="{239B6014-7906-AF45-9162-CC202D1DC222}" type="sibTrans" cxnId="{BB81C391-9A13-2A43-9C72-F7E9F0D6416B}">
      <dgm:prSet/>
      <dgm:spPr/>
      <dgm:t>
        <a:bodyPr/>
        <a:lstStyle/>
        <a:p>
          <a:endParaRPr lang="en-US"/>
        </a:p>
      </dgm:t>
    </dgm:pt>
    <dgm:pt modelId="{79ADCBB0-4E50-0643-A8C6-8AD980172789}">
      <dgm:prSet custT="1"/>
      <dgm:spPr/>
      <dgm:t>
        <a:bodyPr/>
        <a:lstStyle/>
        <a:p>
          <a:pPr rtl="0"/>
          <a:endParaRPr lang="en-US" sz="2800" b="1" dirty="0"/>
        </a:p>
        <a:p>
          <a:pPr rtl="0"/>
          <a:r>
            <a:rPr lang="en-US" sz="2800" b="1" dirty="0"/>
            <a:t>Four functions/styles of gathering information</a:t>
          </a:r>
          <a:r>
            <a:rPr lang="en-US" sz="2400" dirty="0"/>
            <a:t>	</a:t>
          </a:r>
        </a:p>
      </dgm:t>
    </dgm:pt>
    <dgm:pt modelId="{DF634FFD-B413-EA49-84CF-46DB56C80F6E}" type="parTrans" cxnId="{5BB4AC24-B7AC-EF45-903F-AB3241F6277C}">
      <dgm:prSet/>
      <dgm:spPr/>
      <dgm:t>
        <a:bodyPr/>
        <a:lstStyle/>
        <a:p>
          <a:endParaRPr lang="en-US"/>
        </a:p>
      </dgm:t>
    </dgm:pt>
    <dgm:pt modelId="{58CD9CA7-7563-E646-948B-DD07969F55E9}" type="sibTrans" cxnId="{5BB4AC24-B7AC-EF45-903F-AB3241F6277C}">
      <dgm:prSet/>
      <dgm:spPr/>
      <dgm:t>
        <a:bodyPr/>
        <a:lstStyle/>
        <a:p>
          <a:endParaRPr lang="en-US"/>
        </a:p>
      </dgm:t>
    </dgm:pt>
    <dgm:pt modelId="{31EEAF60-1EAF-7841-93C4-05612908D18E}">
      <dgm:prSet custT="1"/>
      <dgm:spPr/>
      <dgm:t>
        <a:bodyPr/>
        <a:lstStyle/>
        <a:p>
          <a:pPr rtl="0"/>
          <a:r>
            <a:rPr lang="en-US" sz="1800" b="1" i="1" dirty="0"/>
            <a:t>Sensing</a:t>
          </a:r>
          <a:r>
            <a:rPr lang="en-US" sz="1800" dirty="0"/>
            <a:t> is the reality function in which the world is carefully perceived</a:t>
          </a:r>
        </a:p>
      </dgm:t>
    </dgm:pt>
    <dgm:pt modelId="{1F2DFEE6-8A80-D54E-80E8-E9DE8193E75D}" type="parTrans" cxnId="{AFAE8CA2-E2E5-0142-B671-F41059128C6F}">
      <dgm:prSet/>
      <dgm:spPr/>
      <dgm:t>
        <a:bodyPr/>
        <a:lstStyle/>
        <a:p>
          <a:endParaRPr lang="en-US"/>
        </a:p>
      </dgm:t>
    </dgm:pt>
    <dgm:pt modelId="{788F7E20-C3C9-694D-B241-CF9A9F7AE6BB}" type="sibTrans" cxnId="{AFAE8CA2-E2E5-0142-B671-F41059128C6F}">
      <dgm:prSet/>
      <dgm:spPr/>
      <dgm:t>
        <a:bodyPr/>
        <a:lstStyle/>
        <a:p>
          <a:endParaRPr lang="en-US"/>
        </a:p>
      </dgm:t>
    </dgm:pt>
    <dgm:pt modelId="{8CC9AC6D-CEE6-3C44-9C7E-DDE77AE846E1}">
      <dgm:prSet custT="1"/>
      <dgm:spPr/>
      <dgm:t>
        <a:bodyPr/>
        <a:lstStyle/>
        <a:p>
          <a:pPr rtl="0"/>
          <a:r>
            <a:rPr lang="en-US" sz="1800" b="1" i="1" dirty="0"/>
            <a:t>Intuiting</a:t>
          </a:r>
          <a:r>
            <a:rPr lang="en-US" sz="1800" dirty="0"/>
            <a:t> is more subjective perception</a:t>
          </a:r>
        </a:p>
      </dgm:t>
    </dgm:pt>
    <dgm:pt modelId="{4B38B0AC-B9F2-5A4D-A6A6-1CF86F44E5EE}" type="parTrans" cxnId="{2A22340D-9D7D-A94B-BD25-755A5C352B71}">
      <dgm:prSet/>
      <dgm:spPr/>
      <dgm:t>
        <a:bodyPr/>
        <a:lstStyle/>
        <a:p>
          <a:endParaRPr lang="en-US"/>
        </a:p>
      </dgm:t>
    </dgm:pt>
    <dgm:pt modelId="{0D8CCC10-C418-EB41-9397-E62C3DEE7FEF}" type="sibTrans" cxnId="{2A22340D-9D7D-A94B-BD25-755A5C352B71}">
      <dgm:prSet/>
      <dgm:spPr/>
      <dgm:t>
        <a:bodyPr/>
        <a:lstStyle/>
        <a:p>
          <a:endParaRPr lang="en-US"/>
        </a:p>
      </dgm:t>
    </dgm:pt>
    <dgm:pt modelId="{50B750A7-A859-AB4D-957E-56DAE207A470}">
      <dgm:prSet custT="1"/>
      <dgm:spPr/>
      <dgm:t>
        <a:bodyPr/>
        <a:lstStyle/>
        <a:p>
          <a:pPr rtl="0"/>
          <a:r>
            <a:rPr lang="en-US" sz="1800" b="1" i="1" dirty="0"/>
            <a:t>Thinking</a:t>
          </a:r>
          <a:r>
            <a:rPr lang="en-US" sz="1800" dirty="0"/>
            <a:t> is logical deduction</a:t>
          </a:r>
        </a:p>
      </dgm:t>
    </dgm:pt>
    <dgm:pt modelId="{3FE77350-FCA4-1042-9A01-65AA5970D507}" type="parTrans" cxnId="{8857772D-6886-9340-8A22-6C8F95E7B8BD}">
      <dgm:prSet/>
      <dgm:spPr/>
      <dgm:t>
        <a:bodyPr/>
        <a:lstStyle/>
        <a:p>
          <a:endParaRPr lang="en-US"/>
        </a:p>
      </dgm:t>
    </dgm:pt>
    <dgm:pt modelId="{6D2223EA-D467-4E43-848F-4B5334550B1D}" type="sibTrans" cxnId="{8857772D-6886-9340-8A22-6C8F95E7B8BD}">
      <dgm:prSet/>
      <dgm:spPr/>
      <dgm:t>
        <a:bodyPr/>
        <a:lstStyle/>
        <a:p>
          <a:endParaRPr lang="en-US"/>
        </a:p>
      </dgm:t>
    </dgm:pt>
    <dgm:pt modelId="{EE05D811-E3AF-9943-A51E-83FE0DFD94BC}">
      <dgm:prSet custT="1"/>
      <dgm:spPr/>
      <dgm:t>
        <a:bodyPr/>
        <a:lstStyle/>
        <a:p>
          <a:pPr rtl="0"/>
          <a:r>
            <a:rPr lang="en-US" sz="1800" b="1" i="1" dirty="0"/>
            <a:t>Feeling</a:t>
          </a:r>
          <a:r>
            <a:rPr lang="en-US" sz="1800" dirty="0"/>
            <a:t> is the subjective emotional function</a:t>
          </a:r>
          <a:br>
            <a:rPr lang="en-US" sz="1200" dirty="0"/>
          </a:br>
          <a:endParaRPr lang="en-US" sz="1200" dirty="0"/>
        </a:p>
      </dgm:t>
    </dgm:pt>
    <dgm:pt modelId="{F55D58EF-E0E1-9C4C-A1E6-7B642CC6DAAF}" type="parTrans" cxnId="{DE4295B4-26A9-7A4D-B5DF-189A69DC17FF}">
      <dgm:prSet/>
      <dgm:spPr/>
      <dgm:t>
        <a:bodyPr/>
        <a:lstStyle/>
        <a:p>
          <a:endParaRPr lang="en-US"/>
        </a:p>
      </dgm:t>
    </dgm:pt>
    <dgm:pt modelId="{CA6ABC62-A09D-B841-AEAA-1583A324FCBF}" type="sibTrans" cxnId="{DE4295B4-26A9-7A4D-B5DF-189A69DC17FF}">
      <dgm:prSet/>
      <dgm:spPr/>
      <dgm:t>
        <a:bodyPr/>
        <a:lstStyle/>
        <a:p>
          <a:endParaRPr lang="en-US"/>
        </a:p>
      </dgm:t>
    </dgm:pt>
    <dgm:pt modelId="{B8954326-E9F1-6C43-A553-C8F149766B9C}">
      <dgm:prSet custT="1"/>
      <dgm:spPr/>
      <dgm:t>
        <a:bodyPr/>
        <a:lstStyle/>
        <a:p>
          <a:pPr rtl="0"/>
          <a:r>
            <a:rPr lang="en-US" sz="2800" b="1" dirty="0"/>
            <a:t>These two personality attitudes and four functions</a:t>
          </a:r>
          <a:endParaRPr lang="en-US" sz="2800" dirty="0"/>
        </a:p>
      </dgm:t>
    </dgm:pt>
    <dgm:pt modelId="{CD368773-55A9-414F-955B-B9DA5D2AF45E}" type="parTrans" cxnId="{E4300E0C-64E0-5C46-B568-99FD60ACD955}">
      <dgm:prSet/>
      <dgm:spPr/>
      <dgm:t>
        <a:bodyPr/>
        <a:lstStyle/>
        <a:p>
          <a:endParaRPr lang="en-US"/>
        </a:p>
      </dgm:t>
    </dgm:pt>
    <dgm:pt modelId="{1DE4744F-C432-5342-A10D-C7D4C6394E96}" type="sibTrans" cxnId="{E4300E0C-64E0-5C46-B568-99FD60ACD955}">
      <dgm:prSet/>
      <dgm:spPr/>
      <dgm:t>
        <a:bodyPr/>
        <a:lstStyle/>
        <a:p>
          <a:endParaRPr lang="en-US"/>
        </a:p>
      </dgm:t>
    </dgm:pt>
    <dgm:pt modelId="{6F57FD8A-7EFD-C246-884D-EACF565D9B97}">
      <dgm:prSet custT="1"/>
      <dgm:spPr/>
      <dgm:t>
        <a:bodyPr/>
        <a:lstStyle/>
        <a:p>
          <a:pPr rtl="0"/>
          <a:r>
            <a:rPr lang="en-US" sz="1800" dirty="0"/>
            <a:t>Basis for the Myers-Briggs </a:t>
          </a:r>
          <a:br>
            <a:rPr lang="en-US" sz="1800" dirty="0"/>
          </a:br>
          <a:r>
            <a:rPr lang="en-US" sz="1800" dirty="0"/>
            <a:t>Type Indicator, still in wide use today</a:t>
          </a:r>
        </a:p>
      </dgm:t>
    </dgm:pt>
    <dgm:pt modelId="{58894EFB-171A-4946-90AB-4E12935A45D0}" type="parTrans" cxnId="{290B4995-EAA2-8B4F-845E-212BDD8ED881}">
      <dgm:prSet/>
      <dgm:spPr/>
      <dgm:t>
        <a:bodyPr/>
        <a:lstStyle/>
        <a:p>
          <a:endParaRPr lang="en-US"/>
        </a:p>
      </dgm:t>
    </dgm:pt>
    <dgm:pt modelId="{7FE9CF05-AB64-304C-A963-3067DA761760}" type="sibTrans" cxnId="{290B4995-EAA2-8B4F-845E-212BDD8ED881}">
      <dgm:prSet/>
      <dgm:spPr/>
      <dgm:t>
        <a:bodyPr/>
        <a:lstStyle/>
        <a:p>
          <a:endParaRPr lang="en-US"/>
        </a:p>
      </dgm:t>
    </dgm:pt>
    <dgm:pt modelId="{174143D1-7EDE-8140-9C7F-6BD5FC1E7C5A}">
      <dgm:prSet custT="1"/>
      <dgm:spPr/>
      <dgm:t>
        <a:bodyPr/>
        <a:lstStyle/>
        <a:p>
          <a:pPr rtl="0"/>
          <a:r>
            <a:rPr lang="en-US" sz="1800" dirty="0"/>
            <a:t> Introversion</a:t>
          </a:r>
          <a:br>
            <a:rPr lang="en-US" sz="1800" dirty="0"/>
          </a:br>
          <a:endParaRPr lang="en-US" sz="1800" dirty="0"/>
        </a:p>
      </dgm:t>
    </dgm:pt>
    <dgm:pt modelId="{62B45CC3-84DA-A546-A66C-85065DBE914E}" type="parTrans" cxnId="{D3D57399-0025-734A-8857-2FF150083BB7}">
      <dgm:prSet/>
      <dgm:spPr/>
      <dgm:t>
        <a:bodyPr/>
        <a:lstStyle/>
        <a:p>
          <a:endParaRPr lang="en-US"/>
        </a:p>
      </dgm:t>
    </dgm:pt>
    <dgm:pt modelId="{27AEF91C-A413-BB4B-8701-E6B7199527D3}" type="sibTrans" cxnId="{D3D57399-0025-734A-8857-2FF150083BB7}">
      <dgm:prSet/>
      <dgm:spPr/>
      <dgm:t>
        <a:bodyPr/>
        <a:lstStyle/>
        <a:p>
          <a:endParaRPr lang="en-US"/>
        </a:p>
      </dgm:t>
    </dgm:pt>
    <dgm:pt modelId="{8CBF091C-0EFB-8949-802E-F42EBADE8A07}" type="pres">
      <dgm:prSet presAssocID="{A35167AE-243D-DC45-A850-700569178D95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4051D1E5-C410-F74C-99E2-098E39040705}" type="pres">
      <dgm:prSet presAssocID="{101470FF-F7B4-0D41-9ED2-34E09D3F5C17}" presName="circle1" presStyleLbl="node1" presStyleIdx="0" presStyleCnt="3"/>
      <dgm:spPr/>
    </dgm:pt>
    <dgm:pt modelId="{AC21E1FC-9217-C04F-943C-1F42E9B52753}" type="pres">
      <dgm:prSet presAssocID="{101470FF-F7B4-0D41-9ED2-34E09D3F5C17}" presName="space" presStyleCnt="0"/>
      <dgm:spPr/>
    </dgm:pt>
    <dgm:pt modelId="{1B035A61-E6E5-3249-A5DD-1F90FB963FF6}" type="pres">
      <dgm:prSet presAssocID="{101470FF-F7B4-0D41-9ED2-34E09D3F5C17}" presName="rect1" presStyleLbl="alignAcc1" presStyleIdx="0" presStyleCnt="3"/>
      <dgm:spPr/>
    </dgm:pt>
    <dgm:pt modelId="{2389A036-00B9-644D-B46A-A85D1BA6CB99}" type="pres">
      <dgm:prSet presAssocID="{79ADCBB0-4E50-0643-A8C6-8AD980172789}" presName="vertSpace2" presStyleLbl="node1" presStyleIdx="0" presStyleCnt="3"/>
      <dgm:spPr/>
    </dgm:pt>
    <dgm:pt modelId="{763ADDD9-45CB-BC42-8028-3DDDB25A0768}" type="pres">
      <dgm:prSet presAssocID="{79ADCBB0-4E50-0643-A8C6-8AD980172789}" presName="circle2" presStyleLbl="node1" presStyleIdx="1" presStyleCnt="3"/>
      <dgm:spPr/>
    </dgm:pt>
    <dgm:pt modelId="{CA7D7D7E-EB10-384E-9992-744CDDA334A2}" type="pres">
      <dgm:prSet presAssocID="{79ADCBB0-4E50-0643-A8C6-8AD980172789}" presName="rect2" presStyleLbl="alignAcc1" presStyleIdx="1" presStyleCnt="3" custScaleY="96141" custLinFactNeighborX="386" custLinFactNeighborY="-12482"/>
      <dgm:spPr/>
    </dgm:pt>
    <dgm:pt modelId="{9A99D82D-0ABD-3E4F-A77C-DA00FFAB9AEA}" type="pres">
      <dgm:prSet presAssocID="{B8954326-E9F1-6C43-A553-C8F149766B9C}" presName="vertSpace3" presStyleLbl="node1" presStyleIdx="1" presStyleCnt="3"/>
      <dgm:spPr/>
    </dgm:pt>
    <dgm:pt modelId="{21AD209F-0566-D24F-9C41-30AAD673B69A}" type="pres">
      <dgm:prSet presAssocID="{B8954326-E9F1-6C43-A553-C8F149766B9C}" presName="circle3" presStyleLbl="node1" presStyleIdx="2" presStyleCnt="3"/>
      <dgm:spPr/>
    </dgm:pt>
    <dgm:pt modelId="{6B88300A-A92A-2943-BAF6-9977B0EBD692}" type="pres">
      <dgm:prSet presAssocID="{B8954326-E9F1-6C43-A553-C8F149766B9C}" presName="rect3" presStyleLbl="alignAcc1" presStyleIdx="2" presStyleCnt="3" custLinFactNeighborX="386" custLinFactNeighborY="30095"/>
      <dgm:spPr/>
    </dgm:pt>
    <dgm:pt modelId="{ABAB0EE9-91B5-EA47-8DBA-DD40F7ADE3F2}" type="pres">
      <dgm:prSet presAssocID="{101470FF-F7B4-0D41-9ED2-34E09D3F5C17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E2861C24-B925-EB43-AA12-BA75BE18D1CA}" type="pres">
      <dgm:prSet presAssocID="{101470FF-F7B4-0D41-9ED2-34E09D3F5C17}" presName="rect1ChTx" presStyleLbl="alignAcc1" presStyleIdx="2" presStyleCnt="3" custScaleX="100000" custScaleY="100000">
        <dgm:presLayoutVars>
          <dgm:bulletEnabled val="1"/>
        </dgm:presLayoutVars>
      </dgm:prSet>
      <dgm:spPr/>
    </dgm:pt>
    <dgm:pt modelId="{B3F09CF7-3891-B241-8E73-DE13291A3B31}" type="pres">
      <dgm:prSet presAssocID="{79ADCBB0-4E50-0643-A8C6-8AD980172789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C8232DD9-2E46-AC44-97E0-C190B4C446BE}" type="pres">
      <dgm:prSet presAssocID="{79ADCBB0-4E50-0643-A8C6-8AD980172789}" presName="rect2ChTx" presStyleLbl="alignAcc1" presStyleIdx="2" presStyleCnt="3" custScaleX="103577" custScaleY="148055" custLinFactNeighborX="386" custLinFactNeighborY="6629">
        <dgm:presLayoutVars>
          <dgm:bulletEnabled val="1"/>
        </dgm:presLayoutVars>
      </dgm:prSet>
      <dgm:spPr/>
    </dgm:pt>
    <dgm:pt modelId="{D056553D-45F4-0342-88CF-64BC1FBBA165}" type="pres">
      <dgm:prSet presAssocID="{B8954326-E9F1-6C43-A553-C8F149766B9C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53EE1EF1-71E2-4F41-927D-7C99A23E5742}" type="pres">
      <dgm:prSet presAssocID="{B8954326-E9F1-6C43-A553-C8F149766B9C}" presName="rect3ChTx" presStyleLbl="alignAcc1" presStyleIdx="2" presStyleCnt="3" custScaleX="100000" custScaleY="100000" custLinFactNeighborX="386" custLinFactNeighborY="24483">
        <dgm:presLayoutVars>
          <dgm:bulletEnabled val="1"/>
        </dgm:presLayoutVars>
      </dgm:prSet>
      <dgm:spPr/>
    </dgm:pt>
  </dgm:ptLst>
  <dgm:cxnLst>
    <dgm:cxn modelId="{E4300E0C-64E0-5C46-B568-99FD60ACD955}" srcId="{A35167AE-243D-DC45-A850-700569178D95}" destId="{B8954326-E9F1-6C43-A553-C8F149766B9C}" srcOrd="2" destOrd="0" parTransId="{CD368773-55A9-414F-955B-B9DA5D2AF45E}" sibTransId="{1DE4744F-C432-5342-A10D-C7D4C6394E96}"/>
    <dgm:cxn modelId="{2A22340D-9D7D-A94B-BD25-755A5C352B71}" srcId="{79ADCBB0-4E50-0643-A8C6-8AD980172789}" destId="{8CC9AC6D-CEE6-3C44-9C7E-DDE77AE846E1}" srcOrd="1" destOrd="0" parTransId="{4B38B0AC-B9F2-5A4D-A6A6-1CF86F44E5EE}" sibTransId="{0D8CCC10-C418-EB41-9397-E62C3DEE7FEF}"/>
    <dgm:cxn modelId="{7C6FF91F-97D3-444A-BBB0-1504463AD1F4}" type="presOf" srcId="{B8954326-E9F1-6C43-A553-C8F149766B9C}" destId="{6B88300A-A92A-2943-BAF6-9977B0EBD692}" srcOrd="0" destOrd="0" presId="urn:microsoft.com/office/officeart/2005/8/layout/target3"/>
    <dgm:cxn modelId="{5BB4AC24-B7AC-EF45-903F-AB3241F6277C}" srcId="{A35167AE-243D-DC45-A850-700569178D95}" destId="{79ADCBB0-4E50-0643-A8C6-8AD980172789}" srcOrd="1" destOrd="0" parTransId="{DF634FFD-B413-EA49-84CF-46DB56C80F6E}" sibTransId="{58CD9CA7-7563-E646-948B-DD07969F55E9}"/>
    <dgm:cxn modelId="{8857772D-6886-9340-8A22-6C8F95E7B8BD}" srcId="{79ADCBB0-4E50-0643-A8C6-8AD980172789}" destId="{50B750A7-A859-AB4D-957E-56DAE207A470}" srcOrd="2" destOrd="0" parTransId="{3FE77350-FCA4-1042-9A01-65AA5970D507}" sibTransId="{6D2223EA-D467-4E43-848F-4B5334550B1D}"/>
    <dgm:cxn modelId="{FFE0FF3C-45BF-469E-8C78-61314F187265}" type="presOf" srcId="{101470FF-F7B4-0D41-9ED2-34E09D3F5C17}" destId="{ABAB0EE9-91B5-EA47-8DBA-DD40F7ADE3F2}" srcOrd="1" destOrd="0" presId="urn:microsoft.com/office/officeart/2005/8/layout/target3"/>
    <dgm:cxn modelId="{02901863-E87F-4372-AB2C-5531E35A0C95}" type="presOf" srcId="{6F57FD8A-7EFD-C246-884D-EACF565D9B97}" destId="{53EE1EF1-71E2-4F41-927D-7C99A23E5742}" srcOrd="0" destOrd="0" presId="urn:microsoft.com/office/officeart/2005/8/layout/target3"/>
    <dgm:cxn modelId="{4153AE65-98CE-41DE-970A-6914895A7159}" type="presOf" srcId="{79ADCBB0-4E50-0643-A8C6-8AD980172789}" destId="{CA7D7D7E-EB10-384E-9992-744CDDA334A2}" srcOrd="0" destOrd="0" presId="urn:microsoft.com/office/officeart/2005/8/layout/target3"/>
    <dgm:cxn modelId="{42541B52-B6C7-4362-9083-D97DDAC619E2}" type="presOf" srcId="{8CC9AC6D-CEE6-3C44-9C7E-DDE77AE846E1}" destId="{C8232DD9-2E46-AC44-97E0-C190B4C446BE}" srcOrd="0" destOrd="1" presId="urn:microsoft.com/office/officeart/2005/8/layout/target3"/>
    <dgm:cxn modelId="{C6736D56-7DF5-4077-B5D8-D63D9B10642E}" type="presOf" srcId="{B8954326-E9F1-6C43-A553-C8F149766B9C}" destId="{D056553D-45F4-0342-88CF-64BC1FBBA165}" srcOrd="1" destOrd="0" presId="urn:microsoft.com/office/officeart/2005/8/layout/target3"/>
    <dgm:cxn modelId="{745AB157-0BFA-4801-940A-706466C24DF8}" type="presOf" srcId="{101470FF-F7B4-0D41-9ED2-34E09D3F5C17}" destId="{1B035A61-E6E5-3249-A5DD-1F90FB963FF6}" srcOrd="0" destOrd="0" presId="urn:microsoft.com/office/officeart/2005/8/layout/target3"/>
    <dgm:cxn modelId="{2D383F7E-7E73-4104-986C-DAA7EB83CEEA}" type="presOf" srcId="{50B750A7-A859-AB4D-957E-56DAE207A470}" destId="{C8232DD9-2E46-AC44-97E0-C190B4C446BE}" srcOrd="0" destOrd="2" presId="urn:microsoft.com/office/officeart/2005/8/layout/target3"/>
    <dgm:cxn modelId="{579FF982-0F78-4BDA-B4CF-A8D9D1C59863}" type="presOf" srcId="{31EEAF60-1EAF-7841-93C4-05612908D18E}" destId="{C8232DD9-2E46-AC44-97E0-C190B4C446BE}" srcOrd="0" destOrd="0" presId="urn:microsoft.com/office/officeart/2005/8/layout/target3"/>
    <dgm:cxn modelId="{BB81C391-9A13-2A43-9C72-F7E9F0D6416B}" srcId="{101470FF-F7B4-0D41-9ED2-34E09D3F5C17}" destId="{F1AFD652-2B97-A446-9F82-CF1098F4846F}" srcOrd="0" destOrd="0" parTransId="{C4E577BA-EDA3-7C4E-B37A-2BEF960B8856}" sibTransId="{239B6014-7906-AF45-9162-CC202D1DC222}"/>
    <dgm:cxn modelId="{A9980492-141D-495F-B16E-5BEDEA2B2AE3}" type="presOf" srcId="{174143D1-7EDE-8140-9C7F-6BD5FC1E7C5A}" destId="{E2861C24-B925-EB43-AA12-BA75BE18D1CA}" srcOrd="0" destOrd="1" presId="urn:microsoft.com/office/officeart/2005/8/layout/target3"/>
    <dgm:cxn modelId="{FD507094-AFB4-4820-977F-53DEF479496A}" type="presOf" srcId="{79ADCBB0-4E50-0643-A8C6-8AD980172789}" destId="{B3F09CF7-3891-B241-8E73-DE13291A3B31}" srcOrd="1" destOrd="0" presId="urn:microsoft.com/office/officeart/2005/8/layout/target3"/>
    <dgm:cxn modelId="{290B4995-EAA2-8B4F-845E-212BDD8ED881}" srcId="{B8954326-E9F1-6C43-A553-C8F149766B9C}" destId="{6F57FD8A-7EFD-C246-884D-EACF565D9B97}" srcOrd="0" destOrd="0" parTransId="{58894EFB-171A-4946-90AB-4E12935A45D0}" sibTransId="{7FE9CF05-AB64-304C-A963-3067DA761760}"/>
    <dgm:cxn modelId="{D3D57399-0025-734A-8857-2FF150083BB7}" srcId="{101470FF-F7B4-0D41-9ED2-34E09D3F5C17}" destId="{174143D1-7EDE-8140-9C7F-6BD5FC1E7C5A}" srcOrd="1" destOrd="0" parTransId="{62B45CC3-84DA-A546-A66C-85065DBE914E}" sibTransId="{27AEF91C-A413-BB4B-8701-E6B7199527D3}"/>
    <dgm:cxn modelId="{AFAE8CA2-E2E5-0142-B671-F41059128C6F}" srcId="{79ADCBB0-4E50-0643-A8C6-8AD980172789}" destId="{31EEAF60-1EAF-7841-93C4-05612908D18E}" srcOrd="0" destOrd="0" parTransId="{1F2DFEE6-8A80-D54E-80E8-E9DE8193E75D}" sibTransId="{788F7E20-C3C9-694D-B241-CF9A9F7AE6BB}"/>
    <dgm:cxn modelId="{DE4295B4-26A9-7A4D-B5DF-189A69DC17FF}" srcId="{79ADCBB0-4E50-0643-A8C6-8AD980172789}" destId="{EE05D811-E3AF-9943-A51E-83FE0DFD94BC}" srcOrd="3" destOrd="0" parTransId="{F55D58EF-E0E1-9C4C-A1E6-7B642CC6DAAF}" sibTransId="{CA6ABC62-A09D-B841-AEAA-1583A324FCBF}"/>
    <dgm:cxn modelId="{B8D697BA-EEFB-4243-BE45-F302D67927AB}" type="presOf" srcId="{EE05D811-E3AF-9943-A51E-83FE0DFD94BC}" destId="{C8232DD9-2E46-AC44-97E0-C190B4C446BE}" srcOrd="0" destOrd="3" presId="urn:microsoft.com/office/officeart/2005/8/layout/target3"/>
    <dgm:cxn modelId="{9BE715DD-9973-4B42-B6BF-39A4676225B1}" type="presOf" srcId="{A35167AE-243D-DC45-A850-700569178D95}" destId="{8CBF091C-0EFB-8949-802E-F42EBADE8A07}" srcOrd="0" destOrd="0" presId="urn:microsoft.com/office/officeart/2005/8/layout/target3"/>
    <dgm:cxn modelId="{49BDD9E8-7CCC-4A7B-BE9C-30E7A6DB45F5}" type="presOf" srcId="{F1AFD652-2B97-A446-9F82-CF1098F4846F}" destId="{E2861C24-B925-EB43-AA12-BA75BE18D1CA}" srcOrd="0" destOrd="0" presId="urn:microsoft.com/office/officeart/2005/8/layout/target3"/>
    <dgm:cxn modelId="{293BAAEA-5E8E-1643-BE3E-03888EDD32A5}" srcId="{A35167AE-243D-DC45-A850-700569178D95}" destId="{101470FF-F7B4-0D41-9ED2-34E09D3F5C17}" srcOrd="0" destOrd="0" parTransId="{9AC1B30A-66EF-4141-A9B1-94B63D0D576D}" sibTransId="{A63C9CC8-A64D-B443-A3A9-CD275AF4D896}"/>
    <dgm:cxn modelId="{937AD239-F906-41BA-B8DE-F9195F3C3127}" type="presParOf" srcId="{8CBF091C-0EFB-8949-802E-F42EBADE8A07}" destId="{4051D1E5-C410-F74C-99E2-098E39040705}" srcOrd="0" destOrd="0" presId="urn:microsoft.com/office/officeart/2005/8/layout/target3"/>
    <dgm:cxn modelId="{7E2963A1-30CA-4DB5-AB55-04259B73F432}" type="presParOf" srcId="{8CBF091C-0EFB-8949-802E-F42EBADE8A07}" destId="{AC21E1FC-9217-C04F-943C-1F42E9B52753}" srcOrd="1" destOrd="0" presId="urn:microsoft.com/office/officeart/2005/8/layout/target3"/>
    <dgm:cxn modelId="{B854CE5C-C0DA-4EC8-9413-DD7A2E7D6C46}" type="presParOf" srcId="{8CBF091C-0EFB-8949-802E-F42EBADE8A07}" destId="{1B035A61-E6E5-3249-A5DD-1F90FB963FF6}" srcOrd="2" destOrd="0" presId="urn:microsoft.com/office/officeart/2005/8/layout/target3"/>
    <dgm:cxn modelId="{9579141E-36DE-4C61-93BD-07C4EC208E84}" type="presParOf" srcId="{8CBF091C-0EFB-8949-802E-F42EBADE8A07}" destId="{2389A036-00B9-644D-B46A-A85D1BA6CB99}" srcOrd="3" destOrd="0" presId="urn:microsoft.com/office/officeart/2005/8/layout/target3"/>
    <dgm:cxn modelId="{BB329B4E-D8A4-48AD-80B0-31C866AEED9C}" type="presParOf" srcId="{8CBF091C-0EFB-8949-802E-F42EBADE8A07}" destId="{763ADDD9-45CB-BC42-8028-3DDDB25A0768}" srcOrd="4" destOrd="0" presId="urn:microsoft.com/office/officeart/2005/8/layout/target3"/>
    <dgm:cxn modelId="{7B11659C-2E5D-49AB-8033-DD998AD3104E}" type="presParOf" srcId="{8CBF091C-0EFB-8949-802E-F42EBADE8A07}" destId="{CA7D7D7E-EB10-384E-9992-744CDDA334A2}" srcOrd="5" destOrd="0" presId="urn:microsoft.com/office/officeart/2005/8/layout/target3"/>
    <dgm:cxn modelId="{A8D82397-92A0-4BB8-B9B2-81508FE76A81}" type="presParOf" srcId="{8CBF091C-0EFB-8949-802E-F42EBADE8A07}" destId="{9A99D82D-0ABD-3E4F-A77C-DA00FFAB9AEA}" srcOrd="6" destOrd="0" presId="urn:microsoft.com/office/officeart/2005/8/layout/target3"/>
    <dgm:cxn modelId="{B4D0F621-A04D-4085-BB6B-54BBC4FF78A5}" type="presParOf" srcId="{8CBF091C-0EFB-8949-802E-F42EBADE8A07}" destId="{21AD209F-0566-D24F-9C41-30AAD673B69A}" srcOrd="7" destOrd="0" presId="urn:microsoft.com/office/officeart/2005/8/layout/target3"/>
    <dgm:cxn modelId="{8F1559F6-C480-43B1-B94C-83394AF326B5}" type="presParOf" srcId="{8CBF091C-0EFB-8949-802E-F42EBADE8A07}" destId="{6B88300A-A92A-2943-BAF6-9977B0EBD692}" srcOrd="8" destOrd="0" presId="urn:microsoft.com/office/officeart/2005/8/layout/target3"/>
    <dgm:cxn modelId="{D999BFA3-4FC0-4A8F-A3AB-782519EC5097}" type="presParOf" srcId="{8CBF091C-0EFB-8949-802E-F42EBADE8A07}" destId="{ABAB0EE9-91B5-EA47-8DBA-DD40F7ADE3F2}" srcOrd="9" destOrd="0" presId="urn:microsoft.com/office/officeart/2005/8/layout/target3"/>
    <dgm:cxn modelId="{504915DD-ED99-44CB-A574-B47D1B771424}" type="presParOf" srcId="{8CBF091C-0EFB-8949-802E-F42EBADE8A07}" destId="{E2861C24-B925-EB43-AA12-BA75BE18D1CA}" srcOrd="10" destOrd="0" presId="urn:microsoft.com/office/officeart/2005/8/layout/target3"/>
    <dgm:cxn modelId="{0C1046FC-2314-4360-B721-1342F2C0EA99}" type="presParOf" srcId="{8CBF091C-0EFB-8949-802E-F42EBADE8A07}" destId="{B3F09CF7-3891-B241-8E73-DE13291A3B31}" srcOrd="11" destOrd="0" presId="urn:microsoft.com/office/officeart/2005/8/layout/target3"/>
    <dgm:cxn modelId="{90B1E495-08CA-461D-90EB-E6433928CB71}" type="presParOf" srcId="{8CBF091C-0EFB-8949-802E-F42EBADE8A07}" destId="{C8232DD9-2E46-AC44-97E0-C190B4C446BE}" srcOrd="12" destOrd="0" presId="urn:microsoft.com/office/officeart/2005/8/layout/target3"/>
    <dgm:cxn modelId="{FBA0C0FC-0128-4BD8-832B-A3D75AA271BA}" type="presParOf" srcId="{8CBF091C-0EFB-8949-802E-F42EBADE8A07}" destId="{D056553D-45F4-0342-88CF-64BC1FBBA165}" srcOrd="13" destOrd="0" presId="urn:microsoft.com/office/officeart/2005/8/layout/target3"/>
    <dgm:cxn modelId="{6D7AA297-7462-4D30-ACB2-8A49A3E13B0E}" type="presParOf" srcId="{8CBF091C-0EFB-8949-802E-F42EBADE8A07}" destId="{53EE1EF1-71E2-4F41-927D-7C99A23E5742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3BC652C-F5A5-3548-9FEC-DB7461946F88}" type="doc">
      <dgm:prSet loTypeId="urn:microsoft.com/office/officeart/2005/8/layout/target3" loCatId="" qsTypeId="urn:microsoft.com/office/officeart/2005/8/quickstyle/simple4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208C168A-30BD-1B46-99A6-458F2B9FE563}">
      <dgm:prSet/>
      <dgm:spPr/>
      <dgm:t>
        <a:bodyPr/>
        <a:lstStyle/>
        <a:p>
          <a:pPr rtl="0"/>
          <a:r>
            <a:rPr lang="en-US" b="1" dirty="0"/>
            <a:t>Striving for superiority</a:t>
          </a:r>
          <a:endParaRPr lang="en-US" dirty="0"/>
        </a:p>
      </dgm:t>
    </dgm:pt>
    <dgm:pt modelId="{FA02140A-7854-9144-BAF6-3D6C93030A4E}" type="parTrans" cxnId="{B555F8A7-050F-CB45-9071-1E73493A0C43}">
      <dgm:prSet/>
      <dgm:spPr/>
      <dgm:t>
        <a:bodyPr/>
        <a:lstStyle/>
        <a:p>
          <a:endParaRPr lang="en-US"/>
        </a:p>
      </dgm:t>
    </dgm:pt>
    <dgm:pt modelId="{F79FFD51-F72D-5149-940F-8CF0FD198384}" type="sibTrans" cxnId="{B555F8A7-050F-CB45-9071-1E73493A0C43}">
      <dgm:prSet/>
      <dgm:spPr/>
      <dgm:t>
        <a:bodyPr/>
        <a:lstStyle/>
        <a:p>
          <a:endParaRPr lang="en-US"/>
        </a:p>
      </dgm:t>
    </dgm:pt>
    <dgm:pt modelId="{2E2F1730-4EA2-2540-B1C5-0F1ECB755B04}">
      <dgm:prSet/>
      <dgm:spPr/>
      <dgm:t>
        <a:bodyPr/>
        <a:lstStyle/>
        <a:p>
          <a:pPr rtl="0"/>
          <a:r>
            <a:rPr lang="en-US" dirty="0"/>
            <a:t>Main motivation to overcome the sense of inferiority that felt as infants given their totally helpless and dependent state</a:t>
          </a:r>
        </a:p>
      </dgm:t>
    </dgm:pt>
    <dgm:pt modelId="{B33DEEAB-112C-8646-ABE2-0F9530083D22}" type="parTrans" cxnId="{E8C7B2A6-4541-9847-A991-7D305F6223EA}">
      <dgm:prSet/>
      <dgm:spPr/>
      <dgm:t>
        <a:bodyPr/>
        <a:lstStyle/>
        <a:p>
          <a:endParaRPr lang="en-US"/>
        </a:p>
      </dgm:t>
    </dgm:pt>
    <dgm:pt modelId="{4B4B6D0D-D20B-B048-8905-866FEA3ECF87}" type="sibTrans" cxnId="{E8C7B2A6-4541-9847-A991-7D305F6223EA}">
      <dgm:prSet/>
      <dgm:spPr/>
      <dgm:t>
        <a:bodyPr/>
        <a:lstStyle/>
        <a:p>
          <a:endParaRPr lang="en-US"/>
        </a:p>
      </dgm:t>
    </dgm:pt>
    <dgm:pt modelId="{FE4C209D-F427-1644-9A2D-B2969B0056B8}">
      <dgm:prSet/>
      <dgm:spPr/>
      <dgm:t>
        <a:bodyPr/>
        <a:lstStyle/>
        <a:p>
          <a:pPr rtl="0"/>
          <a:r>
            <a:rPr lang="en-US" b="1" dirty="0"/>
            <a:t>Healthy person</a:t>
          </a:r>
          <a:endParaRPr lang="en-US" dirty="0"/>
        </a:p>
      </dgm:t>
    </dgm:pt>
    <dgm:pt modelId="{D0493B5D-0F99-CC49-A227-02B6D5AD5D6F}" type="parTrans" cxnId="{7DE29590-FD93-2644-A96D-DAF28585C753}">
      <dgm:prSet/>
      <dgm:spPr/>
      <dgm:t>
        <a:bodyPr/>
        <a:lstStyle/>
        <a:p>
          <a:endParaRPr lang="en-US"/>
        </a:p>
      </dgm:t>
    </dgm:pt>
    <dgm:pt modelId="{363F32A4-57AB-C942-A707-92E46E3BAF21}" type="sibTrans" cxnId="{7DE29590-FD93-2644-A96D-DAF28585C753}">
      <dgm:prSet/>
      <dgm:spPr/>
      <dgm:t>
        <a:bodyPr/>
        <a:lstStyle/>
        <a:p>
          <a:endParaRPr lang="en-US"/>
        </a:p>
      </dgm:t>
    </dgm:pt>
    <dgm:pt modelId="{03BBDB30-E6C8-7640-8540-239B522F9EC4}">
      <dgm:prSet/>
      <dgm:spPr/>
      <dgm:t>
        <a:bodyPr/>
        <a:lstStyle/>
        <a:p>
          <a:pPr rtl="0"/>
          <a:r>
            <a:rPr lang="en-US" dirty="0"/>
            <a:t>Learns to cope with these feelings</a:t>
          </a:r>
        </a:p>
      </dgm:t>
    </dgm:pt>
    <dgm:pt modelId="{6D39B90D-AB0C-A041-9F13-98209FCFFD25}" type="parTrans" cxnId="{1925A908-97C3-564E-883F-B90377AD282A}">
      <dgm:prSet/>
      <dgm:spPr/>
      <dgm:t>
        <a:bodyPr/>
        <a:lstStyle/>
        <a:p>
          <a:endParaRPr lang="en-US"/>
        </a:p>
      </dgm:t>
    </dgm:pt>
    <dgm:pt modelId="{7C8381B9-7620-EC48-8DC1-E874850F5FA0}" type="sibTrans" cxnId="{1925A908-97C3-564E-883F-B90377AD282A}">
      <dgm:prSet/>
      <dgm:spPr/>
      <dgm:t>
        <a:bodyPr/>
        <a:lstStyle/>
        <a:p>
          <a:endParaRPr lang="en-US"/>
        </a:p>
      </dgm:t>
    </dgm:pt>
    <dgm:pt modelId="{DCC1F485-6238-2345-9EEE-CB6BEE52340B}">
      <dgm:prSet/>
      <dgm:spPr/>
      <dgm:t>
        <a:bodyPr/>
        <a:lstStyle/>
        <a:p>
          <a:pPr rtl="0"/>
          <a:r>
            <a:rPr lang="en-US"/>
            <a:t>Becomes competent</a:t>
          </a:r>
        </a:p>
      </dgm:t>
    </dgm:pt>
    <dgm:pt modelId="{2C2E7347-862B-DB42-AF10-63F712A648CC}" type="parTrans" cxnId="{43A4C5E7-EA35-8B49-9022-50295864F889}">
      <dgm:prSet/>
      <dgm:spPr/>
      <dgm:t>
        <a:bodyPr/>
        <a:lstStyle/>
        <a:p>
          <a:endParaRPr lang="en-US"/>
        </a:p>
      </dgm:t>
    </dgm:pt>
    <dgm:pt modelId="{B976BEE4-F35A-0A42-9EBA-89D17647EAB6}" type="sibTrans" cxnId="{43A4C5E7-EA35-8B49-9022-50295864F889}">
      <dgm:prSet/>
      <dgm:spPr/>
      <dgm:t>
        <a:bodyPr/>
        <a:lstStyle/>
        <a:p>
          <a:endParaRPr lang="en-US"/>
        </a:p>
      </dgm:t>
    </dgm:pt>
    <dgm:pt modelId="{5F62F9B4-F3CD-1C41-96BD-AD1B6D9DBD5F}">
      <dgm:prSet/>
      <dgm:spPr/>
      <dgm:t>
        <a:bodyPr/>
        <a:lstStyle/>
        <a:p>
          <a:pPr rtl="0"/>
          <a:r>
            <a:rPr lang="en-US"/>
            <a:t>Develops a sense of self-esteem</a:t>
          </a:r>
        </a:p>
      </dgm:t>
    </dgm:pt>
    <dgm:pt modelId="{3969B169-F8DD-174E-BFEE-A6AB1534AF35}" type="parTrans" cxnId="{308E6BC1-8499-C14A-AA8B-C28666F6E956}">
      <dgm:prSet/>
      <dgm:spPr/>
      <dgm:t>
        <a:bodyPr/>
        <a:lstStyle/>
        <a:p>
          <a:endParaRPr lang="en-US"/>
        </a:p>
      </dgm:t>
    </dgm:pt>
    <dgm:pt modelId="{0C1D64DF-4B2E-C743-ADD5-E847F0907F0E}" type="sibTrans" cxnId="{308E6BC1-8499-C14A-AA8B-C28666F6E956}">
      <dgm:prSet/>
      <dgm:spPr/>
      <dgm:t>
        <a:bodyPr/>
        <a:lstStyle/>
        <a:p>
          <a:endParaRPr lang="en-US"/>
        </a:p>
      </dgm:t>
    </dgm:pt>
    <dgm:pt modelId="{FFA856D4-584A-1042-84EA-84CE1E6ECACC}">
      <dgm:prSet/>
      <dgm:spPr/>
      <dgm:t>
        <a:bodyPr/>
        <a:lstStyle/>
        <a:p>
          <a:pPr rtl="0"/>
          <a:r>
            <a:rPr lang="en-US" b="1"/>
            <a:t>Inferiority complex</a:t>
          </a:r>
          <a:endParaRPr lang="en-US"/>
        </a:p>
      </dgm:t>
    </dgm:pt>
    <dgm:pt modelId="{2C867B03-8024-6347-A32C-93E84E20E7D5}" type="parTrans" cxnId="{1A710F38-E84A-E047-A61C-162C963DBAEB}">
      <dgm:prSet/>
      <dgm:spPr/>
      <dgm:t>
        <a:bodyPr/>
        <a:lstStyle/>
        <a:p>
          <a:endParaRPr lang="en-US"/>
        </a:p>
      </dgm:t>
    </dgm:pt>
    <dgm:pt modelId="{BA1E5198-C170-874C-B4E1-6F917DED5E04}" type="sibTrans" cxnId="{1A710F38-E84A-E047-A61C-162C963DBAEB}">
      <dgm:prSet/>
      <dgm:spPr/>
      <dgm:t>
        <a:bodyPr/>
        <a:lstStyle/>
        <a:p>
          <a:endParaRPr lang="en-US"/>
        </a:p>
      </dgm:t>
    </dgm:pt>
    <dgm:pt modelId="{6736118F-DC34-5A4D-A418-8F75A61885D4}">
      <dgm:prSet/>
      <dgm:spPr/>
      <dgm:t>
        <a:bodyPr/>
        <a:lstStyle/>
        <a:p>
          <a:pPr rtl="0"/>
          <a:r>
            <a:rPr lang="en-US"/>
            <a:t>Involves strong feeling of inferiority felt by those who never overcome this initial feeling of inferiority </a:t>
          </a:r>
        </a:p>
      </dgm:t>
    </dgm:pt>
    <dgm:pt modelId="{8FE05913-6929-F946-B666-BC57E6B9E763}" type="parTrans" cxnId="{B243B6CD-9D21-5343-BF2F-E69EA5D5C33A}">
      <dgm:prSet/>
      <dgm:spPr/>
      <dgm:t>
        <a:bodyPr/>
        <a:lstStyle/>
        <a:p>
          <a:endParaRPr lang="en-US"/>
        </a:p>
      </dgm:t>
    </dgm:pt>
    <dgm:pt modelId="{6075B8D9-D1F2-3746-B29B-C6A5652EC042}" type="sibTrans" cxnId="{B243B6CD-9D21-5343-BF2F-E69EA5D5C33A}">
      <dgm:prSet/>
      <dgm:spPr/>
      <dgm:t>
        <a:bodyPr/>
        <a:lstStyle/>
        <a:p>
          <a:endParaRPr lang="en-US"/>
        </a:p>
      </dgm:t>
    </dgm:pt>
    <dgm:pt modelId="{0B37AF05-E5A6-3B49-BCEE-F42C0AA71CFA}" type="pres">
      <dgm:prSet presAssocID="{B3BC652C-F5A5-3548-9FEC-DB7461946F8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20E52A6-0B85-084C-84AC-AAAD6108599C}" type="pres">
      <dgm:prSet presAssocID="{208C168A-30BD-1B46-99A6-458F2B9FE563}" presName="circle1" presStyleLbl="node1" presStyleIdx="0" presStyleCnt="3"/>
      <dgm:spPr/>
    </dgm:pt>
    <dgm:pt modelId="{22A43E17-A99E-D840-9A0F-29324DD6E36D}" type="pres">
      <dgm:prSet presAssocID="{208C168A-30BD-1B46-99A6-458F2B9FE563}" presName="space" presStyleCnt="0"/>
      <dgm:spPr/>
    </dgm:pt>
    <dgm:pt modelId="{B6933319-BD35-4E45-9B48-06D42EF6DF58}" type="pres">
      <dgm:prSet presAssocID="{208C168A-30BD-1B46-99A6-458F2B9FE563}" presName="rect1" presStyleLbl="alignAcc1" presStyleIdx="0" presStyleCnt="3"/>
      <dgm:spPr/>
    </dgm:pt>
    <dgm:pt modelId="{97395C5B-62FB-4748-AEDB-30DB5F88727B}" type="pres">
      <dgm:prSet presAssocID="{FE4C209D-F427-1644-9A2D-B2969B0056B8}" presName="vertSpace2" presStyleLbl="node1" presStyleIdx="0" presStyleCnt="3"/>
      <dgm:spPr/>
    </dgm:pt>
    <dgm:pt modelId="{DEB7EFB4-CDCB-0442-ABBE-9F4C288D9066}" type="pres">
      <dgm:prSet presAssocID="{FE4C209D-F427-1644-9A2D-B2969B0056B8}" presName="circle2" presStyleLbl="node1" presStyleIdx="1" presStyleCnt="3"/>
      <dgm:spPr/>
    </dgm:pt>
    <dgm:pt modelId="{894A044A-ECA9-464C-9C24-2519AFEFA95E}" type="pres">
      <dgm:prSet presAssocID="{FE4C209D-F427-1644-9A2D-B2969B0056B8}" presName="rect2" presStyleLbl="alignAcc1" presStyleIdx="1" presStyleCnt="3"/>
      <dgm:spPr/>
    </dgm:pt>
    <dgm:pt modelId="{DBE37F2C-A66A-DA4D-B0D6-1EFCA8AC8C12}" type="pres">
      <dgm:prSet presAssocID="{FFA856D4-584A-1042-84EA-84CE1E6ECACC}" presName="vertSpace3" presStyleLbl="node1" presStyleIdx="1" presStyleCnt="3"/>
      <dgm:spPr/>
    </dgm:pt>
    <dgm:pt modelId="{A5BF05B4-302D-6B47-9AE7-E0D63C339F8D}" type="pres">
      <dgm:prSet presAssocID="{FFA856D4-584A-1042-84EA-84CE1E6ECACC}" presName="circle3" presStyleLbl="node1" presStyleIdx="2" presStyleCnt="3"/>
      <dgm:spPr/>
    </dgm:pt>
    <dgm:pt modelId="{DED3832A-1840-C641-AC50-225081B640ED}" type="pres">
      <dgm:prSet presAssocID="{FFA856D4-584A-1042-84EA-84CE1E6ECACC}" presName="rect3" presStyleLbl="alignAcc1" presStyleIdx="2" presStyleCnt="3"/>
      <dgm:spPr/>
    </dgm:pt>
    <dgm:pt modelId="{A00DC551-42C4-A34A-BFC6-E8B047F6F3C3}" type="pres">
      <dgm:prSet presAssocID="{208C168A-30BD-1B46-99A6-458F2B9FE563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8F6AA28E-C0F9-8241-80D5-20153E5CA621}" type="pres">
      <dgm:prSet presAssocID="{208C168A-30BD-1B46-99A6-458F2B9FE563}" presName="rect1ChTx" presStyleLbl="alignAcc1" presStyleIdx="2" presStyleCnt="3">
        <dgm:presLayoutVars>
          <dgm:bulletEnabled val="1"/>
        </dgm:presLayoutVars>
      </dgm:prSet>
      <dgm:spPr/>
    </dgm:pt>
    <dgm:pt modelId="{9EDB2837-CCC2-574B-AC1A-5A01EE5D7EA4}" type="pres">
      <dgm:prSet presAssocID="{FE4C209D-F427-1644-9A2D-B2969B0056B8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00D91896-8403-2444-AEB8-05267B00622C}" type="pres">
      <dgm:prSet presAssocID="{FE4C209D-F427-1644-9A2D-B2969B0056B8}" presName="rect2ChTx" presStyleLbl="alignAcc1" presStyleIdx="2" presStyleCnt="3">
        <dgm:presLayoutVars>
          <dgm:bulletEnabled val="1"/>
        </dgm:presLayoutVars>
      </dgm:prSet>
      <dgm:spPr/>
    </dgm:pt>
    <dgm:pt modelId="{8ED500A5-E6CD-B345-A1E7-DFAF86DE78F1}" type="pres">
      <dgm:prSet presAssocID="{FFA856D4-584A-1042-84EA-84CE1E6ECACC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B20A9BD2-4110-974C-9EE2-B9D73D835B8E}" type="pres">
      <dgm:prSet presAssocID="{FFA856D4-584A-1042-84EA-84CE1E6ECACC}" presName="rect3ChTx" presStyleLbl="alignAcc1" presStyleIdx="2" presStyleCnt="3">
        <dgm:presLayoutVars>
          <dgm:bulletEnabled val="1"/>
        </dgm:presLayoutVars>
      </dgm:prSet>
      <dgm:spPr/>
    </dgm:pt>
  </dgm:ptLst>
  <dgm:cxnLst>
    <dgm:cxn modelId="{5691C402-AB72-4CC0-9D07-95C43C36019F}" type="presOf" srcId="{208C168A-30BD-1B46-99A6-458F2B9FE563}" destId="{B6933319-BD35-4E45-9B48-06D42EF6DF58}" srcOrd="0" destOrd="0" presId="urn:microsoft.com/office/officeart/2005/8/layout/target3"/>
    <dgm:cxn modelId="{1925A908-97C3-564E-883F-B90377AD282A}" srcId="{FE4C209D-F427-1644-9A2D-B2969B0056B8}" destId="{03BBDB30-E6C8-7640-8540-239B522F9EC4}" srcOrd="0" destOrd="0" parTransId="{6D39B90D-AB0C-A041-9F13-98209FCFFD25}" sibTransId="{7C8381B9-7620-EC48-8DC1-E874850F5FA0}"/>
    <dgm:cxn modelId="{20282235-0A20-412C-AB77-09434C933671}" type="presOf" srcId="{FE4C209D-F427-1644-9A2D-B2969B0056B8}" destId="{894A044A-ECA9-464C-9C24-2519AFEFA95E}" srcOrd="0" destOrd="0" presId="urn:microsoft.com/office/officeart/2005/8/layout/target3"/>
    <dgm:cxn modelId="{1A710F38-E84A-E047-A61C-162C963DBAEB}" srcId="{B3BC652C-F5A5-3548-9FEC-DB7461946F88}" destId="{FFA856D4-584A-1042-84EA-84CE1E6ECACC}" srcOrd="2" destOrd="0" parTransId="{2C867B03-8024-6347-A32C-93E84E20E7D5}" sibTransId="{BA1E5198-C170-874C-B4E1-6F917DED5E04}"/>
    <dgm:cxn modelId="{202E1B3D-1480-48E4-9020-F9974840A3C5}" type="presOf" srcId="{208C168A-30BD-1B46-99A6-458F2B9FE563}" destId="{A00DC551-42C4-A34A-BFC6-E8B047F6F3C3}" srcOrd="1" destOrd="0" presId="urn:microsoft.com/office/officeart/2005/8/layout/target3"/>
    <dgm:cxn modelId="{8F9B9E41-F995-4729-A421-A650CE939315}" type="presOf" srcId="{FE4C209D-F427-1644-9A2D-B2969B0056B8}" destId="{9EDB2837-CCC2-574B-AC1A-5A01EE5D7EA4}" srcOrd="1" destOrd="0" presId="urn:microsoft.com/office/officeart/2005/8/layout/target3"/>
    <dgm:cxn modelId="{3B19424D-FF2B-4DB8-9020-6198C4FA0DC3}" type="presOf" srcId="{2E2F1730-4EA2-2540-B1C5-0F1ECB755B04}" destId="{8F6AA28E-C0F9-8241-80D5-20153E5CA621}" srcOrd="0" destOrd="0" presId="urn:microsoft.com/office/officeart/2005/8/layout/target3"/>
    <dgm:cxn modelId="{6695164E-93D6-451E-B2DC-F3BAE3E0A663}" type="presOf" srcId="{FFA856D4-584A-1042-84EA-84CE1E6ECACC}" destId="{DED3832A-1840-C641-AC50-225081B640ED}" srcOrd="0" destOrd="0" presId="urn:microsoft.com/office/officeart/2005/8/layout/target3"/>
    <dgm:cxn modelId="{F83BE557-BA9D-4D57-A9F4-6DD275881D03}" type="presOf" srcId="{6736118F-DC34-5A4D-A418-8F75A61885D4}" destId="{B20A9BD2-4110-974C-9EE2-B9D73D835B8E}" srcOrd="0" destOrd="0" presId="urn:microsoft.com/office/officeart/2005/8/layout/target3"/>
    <dgm:cxn modelId="{B8D9738F-2BA9-404F-B522-9F0A7BBB0F6D}" type="presOf" srcId="{DCC1F485-6238-2345-9EEE-CB6BEE52340B}" destId="{00D91896-8403-2444-AEB8-05267B00622C}" srcOrd="0" destOrd="1" presId="urn:microsoft.com/office/officeart/2005/8/layout/target3"/>
    <dgm:cxn modelId="{7DE29590-FD93-2644-A96D-DAF28585C753}" srcId="{B3BC652C-F5A5-3548-9FEC-DB7461946F88}" destId="{FE4C209D-F427-1644-9A2D-B2969B0056B8}" srcOrd="1" destOrd="0" parTransId="{D0493B5D-0F99-CC49-A227-02B6D5AD5D6F}" sibTransId="{363F32A4-57AB-C942-A707-92E46E3BAF21}"/>
    <dgm:cxn modelId="{9220A797-4F26-45F8-A30C-5AF6FDE608E8}" type="presOf" srcId="{5F62F9B4-F3CD-1C41-96BD-AD1B6D9DBD5F}" destId="{00D91896-8403-2444-AEB8-05267B00622C}" srcOrd="0" destOrd="2" presId="urn:microsoft.com/office/officeart/2005/8/layout/target3"/>
    <dgm:cxn modelId="{E8C7B2A6-4541-9847-A991-7D305F6223EA}" srcId="{208C168A-30BD-1B46-99A6-458F2B9FE563}" destId="{2E2F1730-4EA2-2540-B1C5-0F1ECB755B04}" srcOrd="0" destOrd="0" parTransId="{B33DEEAB-112C-8646-ABE2-0F9530083D22}" sibTransId="{4B4B6D0D-D20B-B048-8905-866FEA3ECF87}"/>
    <dgm:cxn modelId="{B555F8A7-050F-CB45-9071-1E73493A0C43}" srcId="{B3BC652C-F5A5-3548-9FEC-DB7461946F88}" destId="{208C168A-30BD-1B46-99A6-458F2B9FE563}" srcOrd="0" destOrd="0" parTransId="{FA02140A-7854-9144-BAF6-3D6C93030A4E}" sibTransId="{F79FFD51-F72D-5149-940F-8CF0FD198384}"/>
    <dgm:cxn modelId="{308E6BC1-8499-C14A-AA8B-C28666F6E956}" srcId="{FE4C209D-F427-1644-9A2D-B2969B0056B8}" destId="{5F62F9B4-F3CD-1C41-96BD-AD1B6D9DBD5F}" srcOrd="2" destOrd="0" parTransId="{3969B169-F8DD-174E-BFEE-A6AB1534AF35}" sibTransId="{0C1D64DF-4B2E-C743-ADD5-E847F0907F0E}"/>
    <dgm:cxn modelId="{B243B6CD-9D21-5343-BF2F-E69EA5D5C33A}" srcId="{FFA856D4-584A-1042-84EA-84CE1E6ECACC}" destId="{6736118F-DC34-5A4D-A418-8F75A61885D4}" srcOrd="0" destOrd="0" parTransId="{8FE05913-6929-F946-B666-BC57E6B9E763}" sibTransId="{6075B8D9-D1F2-3746-B29B-C6A5652EC042}"/>
    <dgm:cxn modelId="{718C0FDD-88CF-4295-AB6B-BC974D6DD6BF}" type="presOf" srcId="{03BBDB30-E6C8-7640-8540-239B522F9EC4}" destId="{00D91896-8403-2444-AEB8-05267B00622C}" srcOrd="0" destOrd="0" presId="urn:microsoft.com/office/officeart/2005/8/layout/target3"/>
    <dgm:cxn modelId="{BCBF90DF-9FA0-4B57-8615-42E4F59B4993}" type="presOf" srcId="{B3BC652C-F5A5-3548-9FEC-DB7461946F88}" destId="{0B37AF05-E5A6-3B49-BCEE-F42C0AA71CFA}" srcOrd="0" destOrd="0" presId="urn:microsoft.com/office/officeart/2005/8/layout/target3"/>
    <dgm:cxn modelId="{43A4C5E7-EA35-8B49-9022-50295864F889}" srcId="{FE4C209D-F427-1644-9A2D-B2969B0056B8}" destId="{DCC1F485-6238-2345-9EEE-CB6BEE52340B}" srcOrd="1" destOrd="0" parTransId="{2C2E7347-862B-DB42-AF10-63F712A648CC}" sibTransId="{B976BEE4-F35A-0A42-9EBA-89D17647EAB6}"/>
    <dgm:cxn modelId="{89D31FE9-CFEA-4D48-B08C-9775CBE4D2D5}" type="presOf" srcId="{FFA856D4-584A-1042-84EA-84CE1E6ECACC}" destId="{8ED500A5-E6CD-B345-A1E7-DFAF86DE78F1}" srcOrd="1" destOrd="0" presId="urn:microsoft.com/office/officeart/2005/8/layout/target3"/>
    <dgm:cxn modelId="{1157EEC9-05C8-456B-BCEF-0A9C345D512A}" type="presParOf" srcId="{0B37AF05-E5A6-3B49-BCEE-F42C0AA71CFA}" destId="{B20E52A6-0B85-084C-84AC-AAAD6108599C}" srcOrd="0" destOrd="0" presId="urn:microsoft.com/office/officeart/2005/8/layout/target3"/>
    <dgm:cxn modelId="{0FC59237-EC0D-4C56-8B05-C6620B6FD2C8}" type="presParOf" srcId="{0B37AF05-E5A6-3B49-BCEE-F42C0AA71CFA}" destId="{22A43E17-A99E-D840-9A0F-29324DD6E36D}" srcOrd="1" destOrd="0" presId="urn:microsoft.com/office/officeart/2005/8/layout/target3"/>
    <dgm:cxn modelId="{CF89DEBD-9A8A-4DF6-93A1-32A91A54FE74}" type="presParOf" srcId="{0B37AF05-E5A6-3B49-BCEE-F42C0AA71CFA}" destId="{B6933319-BD35-4E45-9B48-06D42EF6DF58}" srcOrd="2" destOrd="0" presId="urn:microsoft.com/office/officeart/2005/8/layout/target3"/>
    <dgm:cxn modelId="{FB877A78-1537-4B84-99B9-2CD43DA3CC9D}" type="presParOf" srcId="{0B37AF05-E5A6-3B49-BCEE-F42C0AA71CFA}" destId="{97395C5B-62FB-4748-AEDB-30DB5F88727B}" srcOrd="3" destOrd="0" presId="urn:microsoft.com/office/officeart/2005/8/layout/target3"/>
    <dgm:cxn modelId="{4A570B85-C51C-43CF-8EB9-392E01CD92B2}" type="presParOf" srcId="{0B37AF05-E5A6-3B49-BCEE-F42C0AA71CFA}" destId="{DEB7EFB4-CDCB-0442-ABBE-9F4C288D9066}" srcOrd="4" destOrd="0" presId="urn:microsoft.com/office/officeart/2005/8/layout/target3"/>
    <dgm:cxn modelId="{D9908CBE-79E9-41C0-9532-0DCE410FF5D8}" type="presParOf" srcId="{0B37AF05-E5A6-3B49-BCEE-F42C0AA71CFA}" destId="{894A044A-ECA9-464C-9C24-2519AFEFA95E}" srcOrd="5" destOrd="0" presId="urn:microsoft.com/office/officeart/2005/8/layout/target3"/>
    <dgm:cxn modelId="{2BAB76C9-CE55-4CE3-8C07-BE9193CC81E5}" type="presParOf" srcId="{0B37AF05-E5A6-3B49-BCEE-F42C0AA71CFA}" destId="{DBE37F2C-A66A-DA4D-B0D6-1EFCA8AC8C12}" srcOrd="6" destOrd="0" presId="urn:microsoft.com/office/officeart/2005/8/layout/target3"/>
    <dgm:cxn modelId="{5185C162-68ED-4B3C-8866-B574C8D3964C}" type="presParOf" srcId="{0B37AF05-E5A6-3B49-BCEE-F42C0AA71CFA}" destId="{A5BF05B4-302D-6B47-9AE7-E0D63C339F8D}" srcOrd="7" destOrd="0" presId="urn:microsoft.com/office/officeart/2005/8/layout/target3"/>
    <dgm:cxn modelId="{626EFC9A-DA73-4B93-9A70-A1CFEC6D6D89}" type="presParOf" srcId="{0B37AF05-E5A6-3B49-BCEE-F42C0AA71CFA}" destId="{DED3832A-1840-C641-AC50-225081B640ED}" srcOrd="8" destOrd="0" presId="urn:microsoft.com/office/officeart/2005/8/layout/target3"/>
    <dgm:cxn modelId="{64082844-33BF-4207-AEA3-A7557144509C}" type="presParOf" srcId="{0B37AF05-E5A6-3B49-BCEE-F42C0AA71CFA}" destId="{A00DC551-42C4-A34A-BFC6-E8B047F6F3C3}" srcOrd="9" destOrd="0" presId="urn:microsoft.com/office/officeart/2005/8/layout/target3"/>
    <dgm:cxn modelId="{87F80806-5E29-4800-B75C-FAE114FD4AD8}" type="presParOf" srcId="{0B37AF05-E5A6-3B49-BCEE-F42C0AA71CFA}" destId="{8F6AA28E-C0F9-8241-80D5-20153E5CA621}" srcOrd="10" destOrd="0" presId="urn:microsoft.com/office/officeart/2005/8/layout/target3"/>
    <dgm:cxn modelId="{612D49D5-24C7-402A-9503-151CC418A9B0}" type="presParOf" srcId="{0B37AF05-E5A6-3B49-BCEE-F42C0AA71CFA}" destId="{9EDB2837-CCC2-574B-AC1A-5A01EE5D7EA4}" srcOrd="11" destOrd="0" presId="urn:microsoft.com/office/officeart/2005/8/layout/target3"/>
    <dgm:cxn modelId="{1247BB65-E0B9-4F9A-BE22-0F22033D63A6}" type="presParOf" srcId="{0B37AF05-E5A6-3B49-BCEE-F42C0AA71CFA}" destId="{00D91896-8403-2444-AEB8-05267B00622C}" srcOrd="12" destOrd="0" presId="urn:microsoft.com/office/officeart/2005/8/layout/target3"/>
    <dgm:cxn modelId="{C288E828-DD8C-483B-9A7E-94867D1B85CB}" type="presParOf" srcId="{0B37AF05-E5A6-3B49-BCEE-F42C0AA71CFA}" destId="{8ED500A5-E6CD-B345-A1E7-DFAF86DE78F1}" srcOrd="13" destOrd="0" presId="urn:microsoft.com/office/officeart/2005/8/layout/target3"/>
    <dgm:cxn modelId="{546077C0-757F-4231-93D7-AC87123BF05F}" type="presParOf" srcId="{0B37AF05-E5A6-3B49-BCEE-F42C0AA71CFA}" destId="{B20A9BD2-4110-974C-9EE2-B9D73D835B8E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DD92CA5-D298-EE4F-88B8-A141EC5D4E6E}" type="doc">
      <dgm:prSet loTypeId="urn:microsoft.com/office/officeart/2005/8/layout/target3" loCatId="" qsTypeId="urn:microsoft.com/office/officeart/2005/8/quickstyle/simple4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5E284A61-7714-524E-A47A-144D1507D231}">
      <dgm:prSet/>
      <dgm:spPr/>
      <dgm:t>
        <a:bodyPr/>
        <a:lstStyle/>
        <a:p>
          <a:pPr rtl="0"/>
          <a:r>
            <a:rPr lang="en-US" b="1" dirty="0"/>
            <a:t>Need for </a:t>
          </a:r>
          <a:br>
            <a:rPr lang="en-US" b="1" dirty="0"/>
          </a:br>
          <a:r>
            <a:rPr lang="en-US" b="1" dirty="0"/>
            <a:t>security</a:t>
          </a:r>
          <a:endParaRPr lang="en-US" dirty="0"/>
        </a:p>
      </dgm:t>
    </dgm:pt>
    <dgm:pt modelId="{E765DF88-43EE-A346-AB1F-A1A77263A000}" type="parTrans" cxnId="{285193B9-727A-914E-B29B-C160B2222F81}">
      <dgm:prSet/>
      <dgm:spPr/>
      <dgm:t>
        <a:bodyPr/>
        <a:lstStyle/>
        <a:p>
          <a:endParaRPr lang="en-US"/>
        </a:p>
      </dgm:t>
    </dgm:pt>
    <dgm:pt modelId="{EC806FA8-9DC0-FF43-9D23-93FD4CDA0B9D}" type="sibTrans" cxnId="{285193B9-727A-914E-B29B-C160B2222F81}">
      <dgm:prSet/>
      <dgm:spPr/>
      <dgm:t>
        <a:bodyPr/>
        <a:lstStyle/>
        <a:p>
          <a:endParaRPr lang="en-US"/>
        </a:p>
      </dgm:t>
    </dgm:pt>
    <dgm:pt modelId="{44309C8E-F090-454C-AD82-61AD6B176E03}">
      <dgm:prSet custT="1"/>
      <dgm:spPr/>
      <dgm:t>
        <a:bodyPr/>
        <a:lstStyle/>
        <a:p>
          <a:pPr rtl="0"/>
          <a:r>
            <a:rPr lang="en-US" sz="2000" dirty="0"/>
            <a:t>Focuses on dealing with our need for security, rather than a sense of inferiority</a:t>
          </a:r>
        </a:p>
      </dgm:t>
    </dgm:pt>
    <dgm:pt modelId="{F094D8F0-C158-DB47-9EC8-F7B5F7B2B56F}" type="parTrans" cxnId="{3FD569E6-3A67-9140-B420-B0A4B31740AB}">
      <dgm:prSet/>
      <dgm:spPr/>
      <dgm:t>
        <a:bodyPr/>
        <a:lstStyle/>
        <a:p>
          <a:endParaRPr lang="en-US"/>
        </a:p>
      </dgm:t>
    </dgm:pt>
    <dgm:pt modelId="{B1188732-7AEC-3242-A689-DE99573CF8E3}" type="sibTrans" cxnId="{3FD569E6-3A67-9140-B420-B0A4B31740AB}">
      <dgm:prSet/>
      <dgm:spPr/>
      <dgm:t>
        <a:bodyPr/>
        <a:lstStyle/>
        <a:p>
          <a:endParaRPr lang="en-US"/>
        </a:p>
      </dgm:t>
    </dgm:pt>
    <dgm:pt modelId="{7F989C3D-A05C-5E46-A1EF-8477C7100813}">
      <dgm:prSet/>
      <dgm:spPr/>
      <dgm:t>
        <a:bodyPr/>
        <a:lstStyle/>
        <a:p>
          <a:pPr rtl="0"/>
          <a:r>
            <a:rPr lang="en-US" b="1" dirty="0"/>
            <a:t>Child</a:t>
          </a:r>
          <a:r>
            <a:rPr lang="fr-FR" altLang="ja-JP" b="1" dirty="0"/>
            <a:t>'</a:t>
          </a:r>
          <a:r>
            <a:rPr lang="en-US" b="1" dirty="0"/>
            <a:t>s </a:t>
          </a:r>
        </a:p>
        <a:p>
          <a:pPr rtl="0"/>
          <a:r>
            <a:rPr lang="en-US" b="1" dirty="0"/>
            <a:t>caregivers</a:t>
          </a:r>
          <a:endParaRPr lang="en-US" dirty="0"/>
        </a:p>
      </dgm:t>
    </dgm:pt>
    <dgm:pt modelId="{3C43B9EB-C759-CB43-B12A-B3D301D35882}" type="parTrans" cxnId="{7E8E1BE0-5585-8947-BEE8-904E9371BA85}">
      <dgm:prSet/>
      <dgm:spPr/>
      <dgm:t>
        <a:bodyPr/>
        <a:lstStyle/>
        <a:p>
          <a:endParaRPr lang="en-US"/>
        </a:p>
      </dgm:t>
    </dgm:pt>
    <dgm:pt modelId="{DAD1E1BC-9626-0748-959C-5B749A6345A4}" type="sibTrans" cxnId="{7E8E1BE0-5585-8947-BEE8-904E9371BA85}">
      <dgm:prSet/>
      <dgm:spPr/>
      <dgm:t>
        <a:bodyPr/>
        <a:lstStyle/>
        <a:p>
          <a:endParaRPr lang="en-US"/>
        </a:p>
      </dgm:t>
    </dgm:pt>
    <dgm:pt modelId="{F8463422-E5B4-9A42-BB95-12FE21B5F626}">
      <dgm:prSet custT="1"/>
      <dgm:spPr/>
      <dgm:t>
        <a:bodyPr/>
        <a:lstStyle/>
        <a:p>
          <a:pPr rtl="0"/>
          <a:r>
            <a:rPr lang="en-US" sz="2000" dirty="0"/>
            <a:t>Must provide a sense of security for a healthy personality to develop </a:t>
          </a:r>
        </a:p>
      </dgm:t>
    </dgm:pt>
    <dgm:pt modelId="{E8982D4B-B6CA-4F48-AFE0-E84E97452E42}" type="parTrans" cxnId="{4203378F-E81A-4649-884C-D34185A648BA}">
      <dgm:prSet/>
      <dgm:spPr/>
      <dgm:t>
        <a:bodyPr/>
        <a:lstStyle/>
        <a:p>
          <a:endParaRPr lang="en-US"/>
        </a:p>
      </dgm:t>
    </dgm:pt>
    <dgm:pt modelId="{2A689405-B203-CF44-AB40-84A6A559C21E}" type="sibTrans" cxnId="{4203378F-E81A-4649-884C-D34185A648BA}">
      <dgm:prSet/>
      <dgm:spPr/>
      <dgm:t>
        <a:bodyPr/>
        <a:lstStyle/>
        <a:p>
          <a:endParaRPr lang="en-US"/>
        </a:p>
      </dgm:t>
    </dgm:pt>
    <dgm:pt modelId="{D8C1D69E-CA0A-A040-A8F1-7826004DE949}">
      <dgm:prSet custT="1"/>
      <dgm:spPr/>
      <dgm:t>
        <a:bodyPr/>
        <a:lstStyle/>
        <a:p>
          <a:pPr rtl="0"/>
          <a:r>
            <a:rPr lang="en-US" sz="2000" dirty="0"/>
            <a:t>Without security, a feeling of helplessness and insecurity in a hostile world, will result</a:t>
          </a:r>
        </a:p>
      </dgm:t>
    </dgm:pt>
    <dgm:pt modelId="{5F7818D7-0397-2E4A-A959-3279C038781B}" type="parTrans" cxnId="{C1B44A29-CF70-3547-8935-20E98BB7B4BA}">
      <dgm:prSet/>
      <dgm:spPr/>
      <dgm:t>
        <a:bodyPr/>
        <a:lstStyle/>
        <a:p>
          <a:endParaRPr lang="en-US"/>
        </a:p>
      </dgm:t>
    </dgm:pt>
    <dgm:pt modelId="{D743DC8E-6844-F04F-B1E8-28B2A19FA1A7}" type="sibTrans" cxnId="{C1B44A29-CF70-3547-8935-20E98BB7B4BA}">
      <dgm:prSet/>
      <dgm:spPr/>
      <dgm:t>
        <a:bodyPr/>
        <a:lstStyle/>
        <a:p>
          <a:endParaRPr lang="en-US"/>
        </a:p>
      </dgm:t>
    </dgm:pt>
    <dgm:pt modelId="{527A43C5-6BCF-F642-8293-27E15FADBF0F}">
      <dgm:prSet/>
      <dgm:spPr/>
      <dgm:t>
        <a:bodyPr/>
        <a:lstStyle/>
        <a:p>
          <a:pPr rtl="0"/>
          <a:r>
            <a:rPr lang="en-US" b="1" dirty="0"/>
            <a:t>Three </a:t>
          </a:r>
          <a:br>
            <a:rPr lang="en-US" b="1" dirty="0"/>
          </a:br>
          <a:r>
            <a:rPr lang="en-US" b="1" dirty="0"/>
            <a:t>neurotic </a:t>
          </a:r>
          <a:br>
            <a:rPr lang="en-US" b="1" dirty="0"/>
          </a:br>
          <a:r>
            <a:rPr lang="en-US" b="1" dirty="0"/>
            <a:t>personality </a:t>
          </a:r>
          <a:br>
            <a:rPr lang="en-US" b="1" dirty="0"/>
          </a:br>
          <a:r>
            <a:rPr lang="en-US" b="1" dirty="0"/>
            <a:t>patterns</a:t>
          </a:r>
          <a:endParaRPr lang="en-US" dirty="0"/>
        </a:p>
      </dgm:t>
    </dgm:pt>
    <dgm:pt modelId="{04C90B45-AD42-EB4B-BD76-9B0B6770B637}" type="parTrans" cxnId="{6E2FA6E0-FC7E-B844-B5FA-85A543C85D74}">
      <dgm:prSet/>
      <dgm:spPr/>
      <dgm:t>
        <a:bodyPr/>
        <a:lstStyle/>
        <a:p>
          <a:endParaRPr lang="en-US"/>
        </a:p>
      </dgm:t>
    </dgm:pt>
    <dgm:pt modelId="{8862C4BD-7702-5A48-B366-5F9B7BB03A49}" type="sibTrans" cxnId="{6E2FA6E0-FC7E-B844-B5FA-85A543C85D74}">
      <dgm:prSet/>
      <dgm:spPr/>
      <dgm:t>
        <a:bodyPr/>
        <a:lstStyle/>
        <a:p>
          <a:endParaRPr lang="en-US"/>
        </a:p>
      </dgm:t>
    </dgm:pt>
    <dgm:pt modelId="{7C05473C-95B2-0540-A839-3A2F82458953}">
      <dgm:prSet custT="1"/>
      <dgm:spPr/>
      <dgm:t>
        <a:bodyPr/>
        <a:lstStyle/>
        <a:p>
          <a:pPr rtl="0"/>
          <a:r>
            <a:rPr lang="en-US" sz="2000" i="1" dirty="0"/>
            <a:t>Moving toward people</a:t>
          </a:r>
          <a:endParaRPr lang="en-US" sz="2000" dirty="0"/>
        </a:p>
      </dgm:t>
    </dgm:pt>
    <dgm:pt modelId="{1EECA9F5-098B-4641-93CF-39EADDB6E917}" type="parTrans" cxnId="{D44758E1-D198-4240-AAB4-B855F5AA2C0D}">
      <dgm:prSet/>
      <dgm:spPr/>
      <dgm:t>
        <a:bodyPr/>
        <a:lstStyle/>
        <a:p>
          <a:endParaRPr lang="en-US"/>
        </a:p>
      </dgm:t>
    </dgm:pt>
    <dgm:pt modelId="{181C3C36-AE88-0E47-9DD1-33C0A85282B4}" type="sibTrans" cxnId="{D44758E1-D198-4240-AAB4-B855F5AA2C0D}">
      <dgm:prSet/>
      <dgm:spPr/>
      <dgm:t>
        <a:bodyPr/>
        <a:lstStyle/>
        <a:p>
          <a:endParaRPr lang="en-US"/>
        </a:p>
      </dgm:t>
    </dgm:pt>
    <dgm:pt modelId="{68BA1B5F-F38D-254B-BC42-2802A337AD8B}">
      <dgm:prSet custT="1"/>
      <dgm:spPr/>
      <dgm:t>
        <a:bodyPr/>
        <a:lstStyle/>
        <a:p>
          <a:pPr rtl="0"/>
          <a:r>
            <a:rPr lang="en-US" sz="2000" i="1" dirty="0"/>
            <a:t>Moving against people</a:t>
          </a:r>
          <a:endParaRPr lang="en-US" sz="2000" dirty="0"/>
        </a:p>
      </dgm:t>
    </dgm:pt>
    <dgm:pt modelId="{359DC25F-B4F7-B247-9349-1177902C127C}" type="parTrans" cxnId="{3FC49307-5661-8245-9EA8-A71F8FF52168}">
      <dgm:prSet/>
      <dgm:spPr/>
      <dgm:t>
        <a:bodyPr/>
        <a:lstStyle/>
        <a:p>
          <a:endParaRPr lang="en-US"/>
        </a:p>
      </dgm:t>
    </dgm:pt>
    <dgm:pt modelId="{FE0199F4-30AF-B94C-A7DE-1FA8089AAC47}" type="sibTrans" cxnId="{3FC49307-5661-8245-9EA8-A71F8FF52168}">
      <dgm:prSet/>
      <dgm:spPr/>
      <dgm:t>
        <a:bodyPr/>
        <a:lstStyle/>
        <a:p>
          <a:endParaRPr lang="en-US"/>
        </a:p>
      </dgm:t>
    </dgm:pt>
    <dgm:pt modelId="{FF2D94E6-B8FD-4043-A4B1-578FF6F0FC01}">
      <dgm:prSet custT="1"/>
      <dgm:spPr/>
      <dgm:t>
        <a:bodyPr/>
        <a:lstStyle/>
        <a:p>
          <a:pPr rtl="0"/>
          <a:r>
            <a:rPr lang="en-US" sz="2000" i="1" dirty="0"/>
            <a:t>Moving away from people</a:t>
          </a:r>
          <a:endParaRPr lang="en-US" sz="2000" dirty="0"/>
        </a:p>
      </dgm:t>
    </dgm:pt>
    <dgm:pt modelId="{41387394-23F0-2046-B5A5-0507EC5B228A}" type="parTrans" cxnId="{80B92767-9019-B44B-ADA4-BD8C98279CB2}">
      <dgm:prSet/>
      <dgm:spPr/>
      <dgm:t>
        <a:bodyPr/>
        <a:lstStyle/>
        <a:p>
          <a:endParaRPr lang="en-US"/>
        </a:p>
      </dgm:t>
    </dgm:pt>
    <dgm:pt modelId="{910B275E-E35F-9A4F-A201-7B90C59BE148}" type="sibTrans" cxnId="{80B92767-9019-B44B-ADA4-BD8C98279CB2}">
      <dgm:prSet/>
      <dgm:spPr/>
      <dgm:t>
        <a:bodyPr/>
        <a:lstStyle/>
        <a:p>
          <a:endParaRPr lang="en-US"/>
        </a:p>
      </dgm:t>
    </dgm:pt>
    <dgm:pt modelId="{A25D2529-B75A-274D-B3D5-9397FEB0800D}" type="pres">
      <dgm:prSet presAssocID="{BDD92CA5-D298-EE4F-88B8-A141EC5D4E6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157E634-1FA7-B243-AC90-1B0D72BE6693}" type="pres">
      <dgm:prSet presAssocID="{5E284A61-7714-524E-A47A-144D1507D231}" presName="circle1" presStyleLbl="node1" presStyleIdx="0" presStyleCnt="3"/>
      <dgm:spPr/>
    </dgm:pt>
    <dgm:pt modelId="{0E477C9C-D485-B445-AF28-23F708BD102A}" type="pres">
      <dgm:prSet presAssocID="{5E284A61-7714-524E-A47A-144D1507D231}" presName="space" presStyleCnt="0"/>
      <dgm:spPr/>
    </dgm:pt>
    <dgm:pt modelId="{C63E5C1A-FF23-9C41-9952-A56CA2900745}" type="pres">
      <dgm:prSet presAssocID="{5E284A61-7714-524E-A47A-144D1507D231}" presName="rect1" presStyleLbl="alignAcc1" presStyleIdx="0" presStyleCnt="3" custLinFactNeighborX="-25"/>
      <dgm:spPr/>
    </dgm:pt>
    <dgm:pt modelId="{9F21322C-84B9-B546-8F9B-42DA27CF17F9}" type="pres">
      <dgm:prSet presAssocID="{7F989C3D-A05C-5E46-A1EF-8477C7100813}" presName="vertSpace2" presStyleLbl="node1" presStyleIdx="0" presStyleCnt="3"/>
      <dgm:spPr/>
    </dgm:pt>
    <dgm:pt modelId="{249A55E6-1901-0044-A466-D2E141EA8F9D}" type="pres">
      <dgm:prSet presAssocID="{7F989C3D-A05C-5E46-A1EF-8477C7100813}" presName="circle2" presStyleLbl="node1" presStyleIdx="1" presStyleCnt="3"/>
      <dgm:spPr/>
    </dgm:pt>
    <dgm:pt modelId="{1AD1582C-FC54-CF47-A68A-2645C6874808}" type="pres">
      <dgm:prSet presAssocID="{7F989C3D-A05C-5E46-A1EF-8477C7100813}" presName="rect2" presStyleLbl="alignAcc1" presStyleIdx="1" presStyleCnt="3"/>
      <dgm:spPr/>
    </dgm:pt>
    <dgm:pt modelId="{F449BB28-238B-3B44-96D9-1BE9E68420B2}" type="pres">
      <dgm:prSet presAssocID="{527A43C5-6BCF-F642-8293-27E15FADBF0F}" presName="vertSpace3" presStyleLbl="node1" presStyleIdx="1" presStyleCnt="3"/>
      <dgm:spPr/>
    </dgm:pt>
    <dgm:pt modelId="{23B9C5AD-C71C-A54A-B81B-DFAAC9AC7D7E}" type="pres">
      <dgm:prSet presAssocID="{527A43C5-6BCF-F642-8293-27E15FADBF0F}" presName="circle3" presStyleLbl="node1" presStyleIdx="2" presStyleCnt="3"/>
      <dgm:spPr/>
    </dgm:pt>
    <dgm:pt modelId="{D4FD4F15-21F2-294D-903F-A33FD0F73E67}" type="pres">
      <dgm:prSet presAssocID="{527A43C5-6BCF-F642-8293-27E15FADBF0F}" presName="rect3" presStyleLbl="alignAcc1" presStyleIdx="2" presStyleCnt="3"/>
      <dgm:spPr/>
    </dgm:pt>
    <dgm:pt modelId="{B9725151-2EB7-4847-A733-354AA691F608}" type="pres">
      <dgm:prSet presAssocID="{5E284A61-7714-524E-A47A-144D1507D231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EBC02CC4-0C7C-444E-98A8-9ADEBD44425D}" type="pres">
      <dgm:prSet presAssocID="{5E284A61-7714-524E-A47A-144D1507D231}" presName="rect1ChTx" presStyleLbl="alignAcc1" presStyleIdx="2" presStyleCnt="3" custScaleX="115740" custLinFactNeighborX="-6778">
        <dgm:presLayoutVars>
          <dgm:bulletEnabled val="1"/>
        </dgm:presLayoutVars>
      </dgm:prSet>
      <dgm:spPr/>
    </dgm:pt>
    <dgm:pt modelId="{893AA281-A5FB-C24F-B4F6-FC0D61FDCD75}" type="pres">
      <dgm:prSet presAssocID="{7F989C3D-A05C-5E46-A1EF-8477C7100813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62390CE5-77CF-A143-8D89-98C8B65EBE04}" type="pres">
      <dgm:prSet presAssocID="{7F989C3D-A05C-5E46-A1EF-8477C7100813}" presName="rect2ChTx" presStyleLbl="alignAcc1" presStyleIdx="2" presStyleCnt="3" custScaleX="120864" custLinFactNeighborX="-5166" custLinFactNeighborY="-195">
        <dgm:presLayoutVars>
          <dgm:bulletEnabled val="1"/>
        </dgm:presLayoutVars>
      </dgm:prSet>
      <dgm:spPr/>
    </dgm:pt>
    <dgm:pt modelId="{A399E5C9-41F5-E349-BE08-0E79D7D0DC33}" type="pres">
      <dgm:prSet presAssocID="{527A43C5-6BCF-F642-8293-27E15FADBF0F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B8C27D2B-9273-AE40-93E8-1D3BEF4804EB}" type="pres">
      <dgm:prSet presAssocID="{527A43C5-6BCF-F642-8293-27E15FADBF0F}" presName="rect3ChTx" presStyleLbl="alignAcc1" presStyleIdx="2" presStyleCnt="3" custScaleX="132591" custLinFactNeighborX="-597" custLinFactNeighborY="5848">
        <dgm:presLayoutVars>
          <dgm:bulletEnabled val="1"/>
        </dgm:presLayoutVars>
      </dgm:prSet>
      <dgm:spPr/>
    </dgm:pt>
  </dgm:ptLst>
  <dgm:cxnLst>
    <dgm:cxn modelId="{089F6200-AB2B-405F-B57E-6725DDFE2EA2}" type="presOf" srcId="{527A43C5-6BCF-F642-8293-27E15FADBF0F}" destId="{A399E5C9-41F5-E349-BE08-0E79D7D0DC33}" srcOrd="1" destOrd="0" presId="urn:microsoft.com/office/officeart/2005/8/layout/target3"/>
    <dgm:cxn modelId="{3FC49307-5661-8245-9EA8-A71F8FF52168}" srcId="{527A43C5-6BCF-F642-8293-27E15FADBF0F}" destId="{68BA1B5F-F38D-254B-BC42-2802A337AD8B}" srcOrd="1" destOrd="0" parTransId="{359DC25F-B4F7-B247-9349-1177902C127C}" sibTransId="{FE0199F4-30AF-B94C-A7DE-1FA8089AAC47}"/>
    <dgm:cxn modelId="{FCEAFC0D-D872-4383-9521-0444FB33FE4C}" type="presOf" srcId="{D8C1D69E-CA0A-A040-A8F1-7826004DE949}" destId="{62390CE5-77CF-A143-8D89-98C8B65EBE04}" srcOrd="0" destOrd="1" presId="urn:microsoft.com/office/officeart/2005/8/layout/target3"/>
    <dgm:cxn modelId="{C1B44A29-CF70-3547-8935-20E98BB7B4BA}" srcId="{7F989C3D-A05C-5E46-A1EF-8477C7100813}" destId="{D8C1D69E-CA0A-A040-A8F1-7826004DE949}" srcOrd="1" destOrd="0" parTransId="{5F7818D7-0397-2E4A-A959-3279C038781B}" sibTransId="{D743DC8E-6844-F04F-B1E8-28B2A19FA1A7}"/>
    <dgm:cxn modelId="{B9AA1B39-9598-44D4-A979-942409C3FF02}" type="presOf" srcId="{5E284A61-7714-524E-A47A-144D1507D231}" destId="{B9725151-2EB7-4847-A733-354AA691F608}" srcOrd="1" destOrd="0" presId="urn:microsoft.com/office/officeart/2005/8/layout/target3"/>
    <dgm:cxn modelId="{80B92767-9019-B44B-ADA4-BD8C98279CB2}" srcId="{527A43C5-6BCF-F642-8293-27E15FADBF0F}" destId="{FF2D94E6-B8FD-4043-A4B1-578FF6F0FC01}" srcOrd="2" destOrd="0" parTransId="{41387394-23F0-2046-B5A5-0507EC5B228A}" sibTransId="{910B275E-E35F-9A4F-A201-7B90C59BE148}"/>
    <dgm:cxn modelId="{64F0D46C-C585-4512-ACA9-3423ADDBB9FB}" type="presOf" srcId="{BDD92CA5-D298-EE4F-88B8-A141EC5D4E6E}" destId="{A25D2529-B75A-274D-B3D5-9397FEB0800D}" srcOrd="0" destOrd="0" presId="urn:microsoft.com/office/officeart/2005/8/layout/target3"/>
    <dgm:cxn modelId="{3C060976-2146-413A-B9A7-870A19BCD463}" type="presOf" srcId="{44309C8E-F090-454C-AD82-61AD6B176E03}" destId="{EBC02CC4-0C7C-444E-98A8-9ADEBD44425D}" srcOrd="0" destOrd="0" presId="urn:microsoft.com/office/officeart/2005/8/layout/target3"/>
    <dgm:cxn modelId="{C317AC82-DD9F-4067-8F13-66C0AEAB3C5E}" type="presOf" srcId="{7F989C3D-A05C-5E46-A1EF-8477C7100813}" destId="{893AA281-A5FB-C24F-B4F6-FC0D61FDCD75}" srcOrd="1" destOrd="0" presId="urn:microsoft.com/office/officeart/2005/8/layout/target3"/>
    <dgm:cxn modelId="{4203378F-E81A-4649-884C-D34185A648BA}" srcId="{7F989C3D-A05C-5E46-A1EF-8477C7100813}" destId="{F8463422-E5B4-9A42-BB95-12FE21B5F626}" srcOrd="0" destOrd="0" parTransId="{E8982D4B-B6CA-4F48-AFE0-E84E97452E42}" sibTransId="{2A689405-B203-CF44-AB40-84A6A559C21E}"/>
    <dgm:cxn modelId="{11B0BAAB-996A-43B1-90B4-D6D1845F39C9}" type="presOf" srcId="{68BA1B5F-F38D-254B-BC42-2802A337AD8B}" destId="{B8C27D2B-9273-AE40-93E8-1D3BEF4804EB}" srcOrd="0" destOrd="1" presId="urn:microsoft.com/office/officeart/2005/8/layout/target3"/>
    <dgm:cxn modelId="{0EE7E6AF-5728-4410-ACC8-F150C93D2424}" type="presOf" srcId="{5E284A61-7714-524E-A47A-144D1507D231}" destId="{C63E5C1A-FF23-9C41-9952-A56CA2900745}" srcOrd="0" destOrd="0" presId="urn:microsoft.com/office/officeart/2005/8/layout/target3"/>
    <dgm:cxn modelId="{285193B9-727A-914E-B29B-C160B2222F81}" srcId="{BDD92CA5-D298-EE4F-88B8-A141EC5D4E6E}" destId="{5E284A61-7714-524E-A47A-144D1507D231}" srcOrd="0" destOrd="0" parTransId="{E765DF88-43EE-A346-AB1F-A1A77263A000}" sibTransId="{EC806FA8-9DC0-FF43-9D23-93FD4CDA0B9D}"/>
    <dgm:cxn modelId="{C49037BA-A378-479E-889D-B91B76E0C812}" type="presOf" srcId="{527A43C5-6BCF-F642-8293-27E15FADBF0F}" destId="{D4FD4F15-21F2-294D-903F-A33FD0F73E67}" srcOrd="0" destOrd="0" presId="urn:microsoft.com/office/officeart/2005/8/layout/target3"/>
    <dgm:cxn modelId="{B8AABED7-A245-4064-BA18-1304C67DEA5E}" type="presOf" srcId="{7C05473C-95B2-0540-A839-3A2F82458953}" destId="{B8C27D2B-9273-AE40-93E8-1D3BEF4804EB}" srcOrd="0" destOrd="0" presId="urn:microsoft.com/office/officeart/2005/8/layout/target3"/>
    <dgm:cxn modelId="{5C6508DD-C430-4007-B343-4D51EDEB8C7F}" type="presOf" srcId="{FF2D94E6-B8FD-4043-A4B1-578FF6F0FC01}" destId="{B8C27D2B-9273-AE40-93E8-1D3BEF4804EB}" srcOrd="0" destOrd="2" presId="urn:microsoft.com/office/officeart/2005/8/layout/target3"/>
    <dgm:cxn modelId="{7E8E1BE0-5585-8947-BEE8-904E9371BA85}" srcId="{BDD92CA5-D298-EE4F-88B8-A141EC5D4E6E}" destId="{7F989C3D-A05C-5E46-A1EF-8477C7100813}" srcOrd="1" destOrd="0" parTransId="{3C43B9EB-C759-CB43-B12A-B3D301D35882}" sibTransId="{DAD1E1BC-9626-0748-959C-5B749A6345A4}"/>
    <dgm:cxn modelId="{6E2FA6E0-FC7E-B844-B5FA-85A543C85D74}" srcId="{BDD92CA5-D298-EE4F-88B8-A141EC5D4E6E}" destId="{527A43C5-6BCF-F642-8293-27E15FADBF0F}" srcOrd="2" destOrd="0" parTransId="{04C90B45-AD42-EB4B-BD76-9B0B6770B637}" sibTransId="{8862C4BD-7702-5A48-B366-5F9B7BB03A49}"/>
    <dgm:cxn modelId="{D44758E1-D198-4240-AAB4-B855F5AA2C0D}" srcId="{527A43C5-6BCF-F642-8293-27E15FADBF0F}" destId="{7C05473C-95B2-0540-A839-3A2F82458953}" srcOrd="0" destOrd="0" parTransId="{1EECA9F5-098B-4641-93CF-39EADDB6E917}" sibTransId="{181C3C36-AE88-0E47-9DD1-33C0A85282B4}"/>
    <dgm:cxn modelId="{3D7BF1E4-7EF6-4BCC-83D1-A80D48154117}" type="presOf" srcId="{F8463422-E5B4-9A42-BB95-12FE21B5F626}" destId="{62390CE5-77CF-A143-8D89-98C8B65EBE04}" srcOrd="0" destOrd="0" presId="urn:microsoft.com/office/officeart/2005/8/layout/target3"/>
    <dgm:cxn modelId="{3FD569E6-3A67-9140-B420-B0A4B31740AB}" srcId="{5E284A61-7714-524E-A47A-144D1507D231}" destId="{44309C8E-F090-454C-AD82-61AD6B176E03}" srcOrd="0" destOrd="0" parTransId="{F094D8F0-C158-DB47-9EC8-F7B5F7B2B56F}" sibTransId="{B1188732-7AEC-3242-A689-DE99573CF8E3}"/>
    <dgm:cxn modelId="{9152F2F1-2CB9-4817-B6B0-A98995CF1318}" type="presOf" srcId="{7F989C3D-A05C-5E46-A1EF-8477C7100813}" destId="{1AD1582C-FC54-CF47-A68A-2645C6874808}" srcOrd="0" destOrd="0" presId="urn:microsoft.com/office/officeart/2005/8/layout/target3"/>
    <dgm:cxn modelId="{AE1222E7-A7C4-4C33-8156-16A80C7CB56A}" type="presParOf" srcId="{A25D2529-B75A-274D-B3D5-9397FEB0800D}" destId="{5157E634-1FA7-B243-AC90-1B0D72BE6693}" srcOrd="0" destOrd="0" presId="urn:microsoft.com/office/officeart/2005/8/layout/target3"/>
    <dgm:cxn modelId="{6DC5356F-9555-4033-A3DC-84B8365D1F6E}" type="presParOf" srcId="{A25D2529-B75A-274D-B3D5-9397FEB0800D}" destId="{0E477C9C-D485-B445-AF28-23F708BD102A}" srcOrd="1" destOrd="0" presId="urn:microsoft.com/office/officeart/2005/8/layout/target3"/>
    <dgm:cxn modelId="{2A631971-712E-4F18-A47B-F676E9BFDA2E}" type="presParOf" srcId="{A25D2529-B75A-274D-B3D5-9397FEB0800D}" destId="{C63E5C1A-FF23-9C41-9952-A56CA2900745}" srcOrd="2" destOrd="0" presId="urn:microsoft.com/office/officeart/2005/8/layout/target3"/>
    <dgm:cxn modelId="{F9AB54DF-9AEA-45F0-9C1E-6A42B5D2383C}" type="presParOf" srcId="{A25D2529-B75A-274D-B3D5-9397FEB0800D}" destId="{9F21322C-84B9-B546-8F9B-42DA27CF17F9}" srcOrd="3" destOrd="0" presId="urn:microsoft.com/office/officeart/2005/8/layout/target3"/>
    <dgm:cxn modelId="{15EEEF9E-FF84-4252-B3C1-D97F1C9CC0B4}" type="presParOf" srcId="{A25D2529-B75A-274D-B3D5-9397FEB0800D}" destId="{249A55E6-1901-0044-A466-D2E141EA8F9D}" srcOrd="4" destOrd="0" presId="urn:microsoft.com/office/officeart/2005/8/layout/target3"/>
    <dgm:cxn modelId="{F1C42EA2-78E0-4C8D-A3CA-2AACE9644B35}" type="presParOf" srcId="{A25D2529-B75A-274D-B3D5-9397FEB0800D}" destId="{1AD1582C-FC54-CF47-A68A-2645C6874808}" srcOrd="5" destOrd="0" presId="urn:microsoft.com/office/officeart/2005/8/layout/target3"/>
    <dgm:cxn modelId="{5A293508-38F7-48A8-AEC4-217CD817D8F1}" type="presParOf" srcId="{A25D2529-B75A-274D-B3D5-9397FEB0800D}" destId="{F449BB28-238B-3B44-96D9-1BE9E68420B2}" srcOrd="6" destOrd="0" presId="urn:microsoft.com/office/officeart/2005/8/layout/target3"/>
    <dgm:cxn modelId="{2E756C50-01D2-4D63-8756-350914E4A052}" type="presParOf" srcId="{A25D2529-B75A-274D-B3D5-9397FEB0800D}" destId="{23B9C5AD-C71C-A54A-B81B-DFAAC9AC7D7E}" srcOrd="7" destOrd="0" presId="urn:microsoft.com/office/officeart/2005/8/layout/target3"/>
    <dgm:cxn modelId="{1CF16F86-C29A-4A88-A8B6-1DE462F626A3}" type="presParOf" srcId="{A25D2529-B75A-274D-B3D5-9397FEB0800D}" destId="{D4FD4F15-21F2-294D-903F-A33FD0F73E67}" srcOrd="8" destOrd="0" presId="urn:microsoft.com/office/officeart/2005/8/layout/target3"/>
    <dgm:cxn modelId="{9C5A823C-FDE4-4847-AF89-6FBB76C394C7}" type="presParOf" srcId="{A25D2529-B75A-274D-B3D5-9397FEB0800D}" destId="{B9725151-2EB7-4847-A733-354AA691F608}" srcOrd="9" destOrd="0" presId="urn:microsoft.com/office/officeart/2005/8/layout/target3"/>
    <dgm:cxn modelId="{7E74031E-53E6-46E2-9E78-44B88AD46E00}" type="presParOf" srcId="{A25D2529-B75A-274D-B3D5-9397FEB0800D}" destId="{EBC02CC4-0C7C-444E-98A8-9ADEBD44425D}" srcOrd="10" destOrd="0" presId="urn:microsoft.com/office/officeart/2005/8/layout/target3"/>
    <dgm:cxn modelId="{0F6EE2EA-2243-44C1-ADAC-B57C31194E22}" type="presParOf" srcId="{A25D2529-B75A-274D-B3D5-9397FEB0800D}" destId="{893AA281-A5FB-C24F-B4F6-FC0D61FDCD75}" srcOrd="11" destOrd="0" presId="urn:microsoft.com/office/officeart/2005/8/layout/target3"/>
    <dgm:cxn modelId="{DA05FEC6-415C-4EE7-8917-30A86AF9A16F}" type="presParOf" srcId="{A25D2529-B75A-274D-B3D5-9397FEB0800D}" destId="{62390CE5-77CF-A143-8D89-98C8B65EBE04}" srcOrd="12" destOrd="0" presId="urn:microsoft.com/office/officeart/2005/8/layout/target3"/>
    <dgm:cxn modelId="{93EE3C9F-2074-48BE-B8BD-54D2F90D5888}" type="presParOf" srcId="{A25D2529-B75A-274D-B3D5-9397FEB0800D}" destId="{A399E5C9-41F5-E349-BE08-0E79D7D0DC33}" srcOrd="13" destOrd="0" presId="urn:microsoft.com/office/officeart/2005/8/layout/target3"/>
    <dgm:cxn modelId="{364BC868-BAD6-4409-9382-B8E61F1906CE}" type="presParOf" srcId="{A25D2529-B75A-274D-B3D5-9397FEB0800D}" destId="{B8C27D2B-9273-AE40-93E8-1D3BEF4804EB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0B0686B-311D-CA4A-9EE6-0DA018EA5A2A}" type="doc">
      <dgm:prSet loTypeId="urn:microsoft.com/office/officeart/2005/8/layout/hList1" loCatId="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FB5566-BA32-9441-B552-3B5718A09344}">
      <dgm:prSet custT="1"/>
      <dgm:spPr/>
      <dgm:t>
        <a:bodyPr/>
        <a:lstStyle/>
        <a:p>
          <a:pPr rtl="0"/>
          <a:r>
            <a:rPr lang="en-US" sz="3200" b="1"/>
            <a:t>Humanistic theories</a:t>
          </a:r>
          <a:endParaRPr lang="en-US" sz="3200" dirty="0"/>
        </a:p>
      </dgm:t>
    </dgm:pt>
    <dgm:pt modelId="{9BD62481-3FF1-1746-9E74-380B7A479C5D}" type="parTrans" cxnId="{397F8B8C-042E-EC47-9492-C1655AC25198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C83F896E-8176-014F-9B15-842B7DD8B6AD}" type="sibTrans" cxnId="{397F8B8C-042E-EC47-9492-C1655AC25198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CED68D40-D0BB-EE4F-96B8-F8F540A64FD1}">
      <dgm:prSet custT="1"/>
      <dgm:spPr/>
      <dgm:t>
        <a:bodyPr/>
        <a:lstStyle/>
        <a:p>
          <a:pPr rtl="0"/>
          <a:r>
            <a:rPr lang="en-US" sz="3200" dirty="0"/>
            <a:t>Developed in the 1960s</a:t>
          </a:r>
        </a:p>
      </dgm:t>
    </dgm:pt>
    <dgm:pt modelId="{E81651D4-88A5-1F43-9B80-74484ECD3B2C}" type="parTrans" cxnId="{81B0A9CA-7305-AD4B-8704-5D8D707B67F5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7394C0FF-EEE2-F541-9405-5223CE8DB16E}" type="sibTrans" cxnId="{81B0A9CA-7305-AD4B-8704-5D8D707B67F5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6E1C9FCE-4F76-0949-8EF8-E66DFD24F8F4}">
      <dgm:prSet custT="1"/>
      <dgm:spPr/>
      <dgm:t>
        <a:bodyPr/>
        <a:lstStyle/>
        <a:p>
          <a:pPr rtl="0"/>
          <a:r>
            <a:rPr lang="en-US" sz="3200" b="1"/>
            <a:t>Social-cognitive theorists</a:t>
          </a:r>
          <a:endParaRPr lang="en-US" sz="3200" dirty="0"/>
        </a:p>
      </dgm:t>
    </dgm:pt>
    <dgm:pt modelId="{5D7723EC-D13E-3245-8865-61D883C3D91C}" type="parTrans" cxnId="{6DDCD520-6CD4-3047-A1DE-7C4E60E8CF71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EA75F0C0-AC65-994C-BA8B-A7071AFEF6E5}" type="sibTrans" cxnId="{6DDCD520-6CD4-3047-A1DE-7C4E60E8CF71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30847471-9D6E-114B-A02D-9D09A10C490D}">
      <dgm:prSet/>
      <dgm:spPr/>
      <dgm:t>
        <a:bodyPr/>
        <a:lstStyle/>
        <a:p>
          <a:pPr rtl="0"/>
          <a:r>
            <a:rPr lang="en-US" dirty="0"/>
            <a:t>Emphasizes both social and cognitive factors along with conditioning to explain personality development </a:t>
          </a:r>
        </a:p>
      </dgm:t>
    </dgm:pt>
    <dgm:pt modelId="{6F2EC6B8-FE92-594C-83A1-C46F32AB87C0}" type="parTrans" cxnId="{3CBD7AD8-D8CF-8446-8AF5-6ED6C9BF3C05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D34710C5-7249-0D45-9CCE-D8CCF53C476F}" type="sibTrans" cxnId="{3CBD7AD8-D8CF-8446-8AF5-6ED6C9BF3C05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A3DC57B3-6426-410D-BC51-C0425566D6C8}">
      <dgm:prSet custT="1"/>
      <dgm:spPr/>
      <dgm:t>
        <a:bodyPr/>
        <a:lstStyle/>
        <a:p>
          <a:pPr rtl="0"/>
          <a:r>
            <a:rPr lang="en-US" sz="3200" dirty="0"/>
            <a:t>Emphasizes </a:t>
          </a:r>
          <a:r>
            <a:rPr lang="en-US" sz="3200" b="1" dirty="0"/>
            <a:t>conscious free will</a:t>
          </a:r>
          <a:r>
            <a:rPr lang="en-US" sz="3200" dirty="0"/>
            <a:t> in one</a:t>
          </a:r>
          <a:r>
            <a:rPr lang="fr-FR" altLang="ja-JP" sz="3200" dirty="0"/>
            <a:t>'</a:t>
          </a:r>
          <a:r>
            <a:rPr lang="en-US" sz="3200" dirty="0"/>
            <a:t>s actions, the </a:t>
          </a:r>
          <a:r>
            <a:rPr lang="en-US" sz="3200" b="1" dirty="0"/>
            <a:t>uniqueness</a:t>
          </a:r>
          <a:r>
            <a:rPr lang="en-US" sz="3200" dirty="0"/>
            <a:t> of the individual person, and </a:t>
          </a:r>
          <a:r>
            <a:rPr lang="en-US" sz="3200" b="1" dirty="0"/>
            <a:t>personal growth</a:t>
          </a:r>
          <a:endParaRPr lang="en-US" sz="3200" dirty="0"/>
        </a:p>
      </dgm:t>
    </dgm:pt>
    <dgm:pt modelId="{BA36BC89-A98C-4693-AE00-309B59D77CBF}" type="parTrans" cxnId="{87B22263-7E01-4155-897A-AB0F46A0B074}">
      <dgm:prSet/>
      <dgm:spPr/>
      <dgm:t>
        <a:bodyPr/>
        <a:lstStyle/>
        <a:p>
          <a:endParaRPr lang="en-GB"/>
        </a:p>
      </dgm:t>
    </dgm:pt>
    <dgm:pt modelId="{065704D4-689D-4BE2-85B8-0E7E025CE716}" type="sibTrans" cxnId="{87B22263-7E01-4155-897A-AB0F46A0B074}">
      <dgm:prSet/>
      <dgm:spPr/>
      <dgm:t>
        <a:bodyPr/>
        <a:lstStyle/>
        <a:p>
          <a:endParaRPr lang="en-GB"/>
        </a:p>
      </dgm:t>
    </dgm:pt>
    <dgm:pt modelId="{52BAC51D-6D21-8B41-B442-97FD1EE1FE87}" type="pres">
      <dgm:prSet presAssocID="{80B0686B-311D-CA4A-9EE6-0DA018EA5A2A}" presName="Name0" presStyleCnt="0">
        <dgm:presLayoutVars>
          <dgm:dir/>
          <dgm:animLvl val="lvl"/>
          <dgm:resizeHandles val="exact"/>
        </dgm:presLayoutVars>
      </dgm:prSet>
      <dgm:spPr/>
    </dgm:pt>
    <dgm:pt modelId="{4AC288E4-EF5B-EB4B-BC38-97D99C04C1F1}" type="pres">
      <dgm:prSet presAssocID="{1EFB5566-BA32-9441-B552-3B5718A09344}" presName="composite" presStyleCnt="0"/>
      <dgm:spPr/>
    </dgm:pt>
    <dgm:pt modelId="{EE0439FC-08DD-8E42-A7BD-457C02259ED7}" type="pres">
      <dgm:prSet presAssocID="{1EFB5566-BA32-9441-B552-3B5718A09344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08F71A7-D951-1343-A7A9-6ABE9F02DD36}" type="pres">
      <dgm:prSet presAssocID="{1EFB5566-BA32-9441-B552-3B5718A09344}" presName="desTx" presStyleLbl="alignAccFollowNode1" presStyleIdx="0" presStyleCnt="2">
        <dgm:presLayoutVars>
          <dgm:bulletEnabled val="1"/>
        </dgm:presLayoutVars>
      </dgm:prSet>
      <dgm:spPr/>
    </dgm:pt>
    <dgm:pt modelId="{8B4772E4-CD87-8C4E-B39C-5CEE0743A8E1}" type="pres">
      <dgm:prSet presAssocID="{C83F896E-8176-014F-9B15-842B7DD8B6AD}" presName="space" presStyleCnt="0"/>
      <dgm:spPr/>
    </dgm:pt>
    <dgm:pt modelId="{7E4A0D43-99CD-3444-AAAF-AAEB1BD28666}" type="pres">
      <dgm:prSet presAssocID="{6E1C9FCE-4F76-0949-8EF8-E66DFD24F8F4}" presName="composite" presStyleCnt="0"/>
      <dgm:spPr/>
    </dgm:pt>
    <dgm:pt modelId="{E66F395A-B0B8-8542-9E81-A1A68AF17EFF}" type="pres">
      <dgm:prSet presAssocID="{6E1C9FCE-4F76-0949-8EF8-E66DFD24F8F4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EB440B68-1C6F-6A43-A923-B97600DEA4AC}" type="pres">
      <dgm:prSet presAssocID="{6E1C9FCE-4F76-0949-8EF8-E66DFD24F8F4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8B481F05-6B5F-4ADE-9B1B-CB131E4064AE}" type="presOf" srcId="{CED68D40-D0BB-EE4F-96B8-F8F540A64FD1}" destId="{408F71A7-D951-1343-A7A9-6ABE9F02DD36}" srcOrd="0" destOrd="0" presId="urn:microsoft.com/office/officeart/2005/8/layout/hList1"/>
    <dgm:cxn modelId="{6DDCD520-6CD4-3047-A1DE-7C4E60E8CF71}" srcId="{80B0686B-311D-CA4A-9EE6-0DA018EA5A2A}" destId="{6E1C9FCE-4F76-0949-8EF8-E66DFD24F8F4}" srcOrd="1" destOrd="0" parTransId="{5D7723EC-D13E-3245-8865-61D883C3D91C}" sibTransId="{EA75F0C0-AC65-994C-BA8B-A7071AFEF6E5}"/>
    <dgm:cxn modelId="{87B22263-7E01-4155-897A-AB0F46A0B074}" srcId="{1EFB5566-BA32-9441-B552-3B5718A09344}" destId="{A3DC57B3-6426-410D-BC51-C0425566D6C8}" srcOrd="1" destOrd="0" parTransId="{BA36BC89-A98C-4693-AE00-309B59D77CBF}" sibTransId="{065704D4-689D-4BE2-85B8-0E7E025CE716}"/>
    <dgm:cxn modelId="{B17E9758-47CD-4068-9C99-531A1BD800A6}" type="presOf" srcId="{1EFB5566-BA32-9441-B552-3B5718A09344}" destId="{EE0439FC-08DD-8E42-A7BD-457C02259ED7}" srcOrd="0" destOrd="0" presId="urn:microsoft.com/office/officeart/2005/8/layout/hList1"/>
    <dgm:cxn modelId="{B0724F8C-CAE8-4B30-B41F-4C365750A537}" type="presOf" srcId="{80B0686B-311D-CA4A-9EE6-0DA018EA5A2A}" destId="{52BAC51D-6D21-8B41-B442-97FD1EE1FE87}" srcOrd="0" destOrd="0" presId="urn:microsoft.com/office/officeart/2005/8/layout/hList1"/>
    <dgm:cxn modelId="{397F8B8C-042E-EC47-9492-C1655AC25198}" srcId="{80B0686B-311D-CA4A-9EE6-0DA018EA5A2A}" destId="{1EFB5566-BA32-9441-B552-3B5718A09344}" srcOrd="0" destOrd="0" parTransId="{9BD62481-3FF1-1746-9E74-380B7A479C5D}" sibTransId="{C83F896E-8176-014F-9B15-842B7DD8B6AD}"/>
    <dgm:cxn modelId="{81B0A9CA-7305-AD4B-8704-5D8D707B67F5}" srcId="{1EFB5566-BA32-9441-B552-3B5718A09344}" destId="{CED68D40-D0BB-EE4F-96B8-F8F540A64FD1}" srcOrd="0" destOrd="0" parTransId="{E81651D4-88A5-1F43-9B80-74484ECD3B2C}" sibTransId="{7394C0FF-EEE2-F541-9405-5223CE8DB16E}"/>
    <dgm:cxn modelId="{3CBD7AD8-D8CF-8446-8AF5-6ED6C9BF3C05}" srcId="{6E1C9FCE-4F76-0949-8EF8-E66DFD24F8F4}" destId="{30847471-9D6E-114B-A02D-9D09A10C490D}" srcOrd="0" destOrd="0" parTransId="{6F2EC6B8-FE92-594C-83A1-C46F32AB87C0}" sibTransId="{D34710C5-7249-0D45-9CCE-D8CCF53C476F}"/>
    <dgm:cxn modelId="{2A88E0EC-4185-4952-B30D-5569F5452F54}" type="presOf" srcId="{6E1C9FCE-4F76-0949-8EF8-E66DFD24F8F4}" destId="{E66F395A-B0B8-8542-9E81-A1A68AF17EFF}" srcOrd="0" destOrd="0" presId="urn:microsoft.com/office/officeart/2005/8/layout/hList1"/>
    <dgm:cxn modelId="{8F94D0F0-2E23-41F6-8D8C-3BBF92A92A69}" type="presOf" srcId="{30847471-9D6E-114B-A02D-9D09A10C490D}" destId="{EB440B68-1C6F-6A43-A923-B97600DEA4AC}" srcOrd="0" destOrd="0" presId="urn:microsoft.com/office/officeart/2005/8/layout/hList1"/>
    <dgm:cxn modelId="{B771E9F9-20B4-494E-A039-917707F26587}" type="presOf" srcId="{A3DC57B3-6426-410D-BC51-C0425566D6C8}" destId="{408F71A7-D951-1343-A7A9-6ABE9F02DD36}" srcOrd="0" destOrd="1" presId="urn:microsoft.com/office/officeart/2005/8/layout/hList1"/>
    <dgm:cxn modelId="{92DBC066-3F8C-4327-9635-CB50E7988A27}" type="presParOf" srcId="{52BAC51D-6D21-8B41-B442-97FD1EE1FE87}" destId="{4AC288E4-EF5B-EB4B-BC38-97D99C04C1F1}" srcOrd="0" destOrd="0" presId="urn:microsoft.com/office/officeart/2005/8/layout/hList1"/>
    <dgm:cxn modelId="{C226F483-23E3-45C3-9D98-AAB94DFB6872}" type="presParOf" srcId="{4AC288E4-EF5B-EB4B-BC38-97D99C04C1F1}" destId="{EE0439FC-08DD-8E42-A7BD-457C02259ED7}" srcOrd="0" destOrd="0" presId="urn:microsoft.com/office/officeart/2005/8/layout/hList1"/>
    <dgm:cxn modelId="{DB734C4D-10CE-4C24-BBA2-BEC2C22215A0}" type="presParOf" srcId="{4AC288E4-EF5B-EB4B-BC38-97D99C04C1F1}" destId="{408F71A7-D951-1343-A7A9-6ABE9F02DD36}" srcOrd="1" destOrd="0" presId="urn:microsoft.com/office/officeart/2005/8/layout/hList1"/>
    <dgm:cxn modelId="{29558856-6CF5-4AE1-83DE-10DF305E5C5B}" type="presParOf" srcId="{52BAC51D-6D21-8B41-B442-97FD1EE1FE87}" destId="{8B4772E4-CD87-8C4E-B39C-5CEE0743A8E1}" srcOrd="1" destOrd="0" presId="urn:microsoft.com/office/officeart/2005/8/layout/hList1"/>
    <dgm:cxn modelId="{93175665-0F9E-477D-B67F-649F606EC768}" type="presParOf" srcId="{52BAC51D-6D21-8B41-B442-97FD1EE1FE87}" destId="{7E4A0D43-99CD-3444-AAAF-AAEB1BD28666}" srcOrd="2" destOrd="0" presId="urn:microsoft.com/office/officeart/2005/8/layout/hList1"/>
    <dgm:cxn modelId="{71622EDA-9C2C-41F5-86E3-4FCA58F118D2}" type="presParOf" srcId="{7E4A0D43-99CD-3444-AAAF-AAEB1BD28666}" destId="{E66F395A-B0B8-8542-9E81-A1A68AF17EFF}" srcOrd="0" destOrd="0" presId="urn:microsoft.com/office/officeart/2005/8/layout/hList1"/>
    <dgm:cxn modelId="{5FD0C488-9DD9-457C-89CD-9E6764D52396}" type="presParOf" srcId="{7E4A0D43-99CD-3444-AAAF-AAEB1BD28666}" destId="{EB440B68-1C6F-6A43-A923-B97600DEA4A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5208EF7-4CDC-40F0-8459-3F25DDCAAE64}" type="doc">
      <dgm:prSet loTypeId="urn:microsoft.com/office/officeart/2005/8/layout/equation2" loCatId="process" qsTypeId="urn:microsoft.com/office/officeart/2005/8/quickstyle/simple5" qsCatId="simple" csTypeId="urn:microsoft.com/office/officeart/2005/8/colors/colorful1" csCatId="colorful" phldr="1"/>
      <dgm:spPr/>
    </dgm:pt>
    <dgm:pt modelId="{375600AA-82C2-47DE-A73B-49B28130E61E}">
      <dgm:prSet phldrT="[Text]"/>
      <dgm:spPr/>
      <dgm:t>
        <a:bodyPr/>
        <a:lstStyle/>
        <a:p>
          <a:r>
            <a:rPr lang="en-GB" dirty="0"/>
            <a:t>Who you’d like to be (ideal self)</a:t>
          </a:r>
        </a:p>
      </dgm:t>
    </dgm:pt>
    <dgm:pt modelId="{1B34746B-609C-47C8-B2D3-006BB4E38A7D}" type="parTrans" cxnId="{FF85DEB0-5C86-4C57-9EDC-341896DB7ACE}">
      <dgm:prSet/>
      <dgm:spPr/>
      <dgm:t>
        <a:bodyPr/>
        <a:lstStyle/>
        <a:p>
          <a:endParaRPr lang="en-GB"/>
        </a:p>
      </dgm:t>
    </dgm:pt>
    <dgm:pt modelId="{D44847CF-DA45-4081-85B6-DFACFDF013FE}" type="sibTrans" cxnId="{FF85DEB0-5C86-4C57-9EDC-341896DB7ACE}">
      <dgm:prSet/>
      <dgm:spPr/>
      <dgm:t>
        <a:bodyPr/>
        <a:lstStyle/>
        <a:p>
          <a:endParaRPr lang="en-GB"/>
        </a:p>
      </dgm:t>
    </dgm:pt>
    <dgm:pt modelId="{9D764469-F7B1-4881-8246-00DF1786D4C1}">
      <dgm:prSet phldrT="[Text]"/>
      <dgm:spPr/>
      <dgm:t>
        <a:bodyPr/>
        <a:lstStyle/>
        <a:p>
          <a:r>
            <a:rPr lang="en-GB" dirty="0"/>
            <a:t>Your actual behaviour (self image)</a:t>
          </a:r>
        </a:p>
      </dgm:t>
    </dgm:pt>
    <dgm:pt modelId="{25C2760F-9D31-4489-91D2-0A6F2849C97C}" type="parTrans" cxnId="{3D4AD766-DEE8-424B-9FE4-C82D1E26A902}">
      <dgm:prSet/>
      <dgm:spPr/>
      <dgm:t>
        <a:bodyPr/>
        <a:lstStyle/>
        <a:p>
          <a:endParaRPr lang="en-GB"/>
        </a:p>
      </dgm:t>
    </dgm:pt>
    <dgm:pt modelId="{3F7DB0FE-69E4-472C-A336-90819A916D68}" type="sibTrans" cxnId="{3D4AD766-DEE8-424B-9FE4-C82D1E26A902}">
      <dgm:prSet/>
      <dgm:spPr/>
      <dgm:t>
        <a:bodyPr/>
        <a:lstStyle/>
        <a:p>
          <a:endParaRPr lang="en-GB"/>
        </a:p>
      </dgm:t>
    </dgm:pt>
    <dgm:pt modelId="{2AFBD58A-9E06-4B2C-842C-BA931E44AEC3}">
      <dgm:prSet phldrT="[Text]"/>
      <dgm:spPr/>
      <dgm:t>
        <a:bodyPr/>
        <a:lstStyle/>
        <a:p>
          <a:r>
            <a:rPr lang="en-GB" dirty="0"/>
            <a:t>Self-actualised person</a:t>
          </a:r>
        </a:p>
      </dgm:t>
    </dgm:pt>
    <dgm:pt modelId="{CC0AA097-D24B-4678-83BF-DBC139CBA337}" type="parTrans" cxnId="{6A69C444-CBC0-409A-B8C1-79D71565EFD1}">
      <dgm:prSet/>
      <dgm:spPr/>
      <dgm:t>
        <a:bodyPr/>
        <a:lstStyle/>
        <a:p>
          <a:endParaRPr lang="en-GB"/>
        </a:p>
      </dgm:t>
    </dgm:pt>
    <dgm:pt modelId="{3B4E187C-7706-4763-B95F-6E8B07DF66B4}" type="sibTrans" cxnId="{6A69C444-CBC0-409A-B8C1-79D71565EFD1}">
      <dgm:prSet/>
      <dgm:spPr/>
      <dgm:t>
        <a:bodyPr/>
        <a:lstStyle/>
        <a:p>
          <a:endParaRPr lang="en-GB"/>
        </a:p>
      </dgm:t>
    </dgm:pt>
    <dgm:pt modelId="{36ACA9E8-5AFB-4DDB-B5B4-E1C94D0FD7FF}" type="pres">
      <dgm:prSet presAssocID="{75208EF7-4CDC-40F0-8459-3F25DDCAAE64}" presName="Name0" presStyleCnt="0">
        <dgm:presLayoutVars>
          <dgm:dir/>
          <dgm:resizeHandles val="exact"/>
        </dgm:presLayoutVars>
      </dgm:prSet>
      <dgm:spPr/>
    </dgm:pt>
    <dgm:pt modelId="{9B68C6FC-F262-434F-9903-F64B251300F0}" type="pres">
      <dgm:prSet presAssocID="{75208EF7-4CDC-40F0-8459-3F25DDCAAE64}" presName="vNodes" presStyleCnt="0"/>
      <dgm:spPr/>
    </dgm:pt>
    <dgm:pt modelId="{24F0A667-86E9-421D-95A7-D0B5CAB1504B}" type="pres">
      <dgm:prSet presAssocID="{375600AA-82C2-47DE-A73B-49B28130E61E}" presName="node" presStyleLbl="node1" presStyleIdx="0" presStyleCnt="3" custLinFactY="3290" custLinFactNeighborX="1087" custLinFactNeighborY="100000">
        <dgm:presLayoutVars>
          <dgm:bulletEnabled val="1"/>
        </dgm:presLayoutVars>
      </dgm:prSet>
      <dgm:spPr/>
    </dgm:pt>
    <dgm:pt modelId="{A172DB67-CD2D-42C5-8B2E-2E03D7A3F1B5}" type="pres">
      <dgm:prSet presAssocID="{D44847CF-DA45-4081-85B6-DFACFDF013FE}" presName="spacerT" presStyleCnt="0"/>
      <dgm:spPr/>
    </dgm:pt>
    <dgm:pt modelId="{AF1A7FEE-C4D5-41DE-B70D-A831266B1A87}" type="pres">
      <dgm:prSet presAssocID="{D44847CF-DA45-4081-85B6-DFACFDF013FE}" presName="sibTrans" presStyleLbl="sibTrans2D1" presStyleIdx="0" presStyleCnt="2"/>
      <dgm:spPr/>
    </dgm:pt>
    <dgm:pt modelId="{CA78ECD2-003C-4581-927F-024222523F5A}" type="pres">
      <dgm:prSet presAssocID="{D44847CF-DA45-4081-85B6-DFACFDF013FE}" presName="spacerB" presStyleCnt="0"/>
      <dgm:spPr/>
    </dgm:pt>
    <dgm:pt modelId="{C227CF7E-1383-4560-867C-BBAB8621C9A9}" type="pres">
      <dgm:prSet presAssocID="{9D764469-F7B1-4881-8246-00DF1786D4C1}" presName="node" presStyleLbl="node1" presStyleIdx="1" presStyleCnt="3" custLinFactY="-1117" custLinFactNeighborX="-1087" custLinFactNeighborY="-100000">
        <dgm:presLayoutVars>
          <dgm:bulletEnabled val="1"/>
        </dgm:presLayoutVars>
      </dgm:prSet>
      <dgm:spPr/>
    </dgm:pt>
    <dgm:pt modelId="{E7699E47-CF54-4B94-8C6D-BD3FFAAF013F}" type="pres">
      <dgm:prSet presAssocID="{75208EF7-4CDC-40F0-8459-3F25DDCAAE64}" presName="sibTransLast" presStyleLbl="sibTrans2D1" presStyleIdx="1" presStyleCnt="2"/>
      <dgm:spPr/>
    </dgm:pt>
    <dgm:pt modelId="{220125DD-9896-4D92-9469-E69A9BFD4A89}" type="pres">
      <dgm:prSet presAssocID="{75208EF7-4CDC-40F0-8459-3F25DDCAAE64}" presName="connectorText" presStyleLbl="sibTrans2D1" presStyleIdx="1" presStyleCnt="2"/>
      <dgm:spPr/>
    </dgm:pt>
    <dgm:pt modelId="{A8C0720B-81CA-429F-8544-06DDF2106EAD}" type="pres">
      <dgm:prSet presAssocID="{75208EF7-4CDC-40F0-8459-3F25DDCAAE64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FE87F742-3DE6-4943-A2C9-C4361D3F2410}" type="presOf" srcId="{3F7DB0FE-69E4-472C-A336-90819A916D68}" destId="{E7699E47-CF54-4B94-8C6D-BD3FFAAF013F}" srcOrd="0" destOrd="0" presId="urn:microsoft.com/office/officeart/2005/8/layout/equation2"/>
    <dgm:cxn modelId="{6A69C444-CBC0-409A-B8C1-79D71565EFD1}" srcId="{75208EF7-4CDC-40F0-8459-3F25DDCAAE64}" destId="{2AFBD58A-9E06-4B2C-842C-BA931E44AEC3}" srcOrd="2" destOrd="0" parTransId="{CC0AA097-D24B-4678-83BF-DBC139CBA337}" sibTransId="{3B4E187C-7706-4763-B95F-6E8B07DF66B4}"/>
    <dgm:cxn modelId="{3D4AD766-DEE8-424B-9FE4-C82D1E26A902}" srcId="{75208EF7-4CDC-40F0-8459-3F25DDCAAE64}" destId="{9D764469-F7B1-4881-8246-00DF1786D4C1}" srcOrd="1" destOrd="0" parTransId="{25C2760F-9D31-4489-91D2-0A6F2849C97C}" sibTransId="{3F7DB0FE-69E4-472C-A336-90819A916D68}"/>
    <dgm:cxn modelId="{AFE87659-B21C-4E14-9569-91B7D513F16B}" type="presOf" srcId="{3F7DB0FE-69E4-472C-A336-90819A916D68}" destId="{220125DD-9896-4D92-9469-E69A9BFD4A89}" srcOrd="1" destOrd="0" presId="urn:microsoft.com/office/officeart/2005/8/layout/equation2"/>
    <dgm:cxn modelId="{CF4C5287-03E3-4D54-9F71-58A2E432FE59}" type="presOf" srcId="{375600AA-82C2-47DE-A73B-49B28130E61E}" destId="{24F0A667-86E9-421D-95A7-D0B5CAB1504B}" srcOrd="0" destOrd="0" presId="urn:microsoft.com/office/officeart/2005/8/layout/equation2"/>
    <dgm:cxn modelId="{6F61C0B0-A967-43B3-A3C5-A2BFDF585D0C}" type="presOf" srcId="{9D764469-F7B1-4881-8246-00DF1786D4C1}" destId="{C227CF7E-1383-4560-867C-BBAB8621C9A9}" srcOrd="0" destOrd="0" presId="urn:microsoft.com/office/officeart/2005/8/layout/equation2"/>
    <dgm:cxn modelId="{FF85DEB0-5C86-4C57-9EDC-341896DB7ACE}" srcId="{75208EF7-4CDC-40F0-8459-3F25DDCAAE64}" destId="{375600AA-82C2-47DE-A73B-49B28130E61E}" srcOrd="0" destOrd="0" parTransId="{1B34746B-609C-47C8-B2D3-006BB4E38A7D}" sibTransId="{D44847CF-DA45-4081-85B6-DFACFDF013FE}"/>
    <dgm:cxn modelId="{D608C6C6-8370-480B-9740-ACBC75681228}" type="presOf" srcId="{D44847CF-DA45-4081-85B6-DFACFDF013FE}" destId="{AF1A7FEE-C4D5-41DE-B70D-A831266B1A87}" srcOrd="0" destOrd="0" presId="urn:microsoft.com/office/officeart/2005/8/layout/equation2"/>
    <dgm:cxn modelId="{08F0F2D5-52A4-475E-A781-889A8346AD46}" type="presOf" srcId="{75208EF7-4CDC-40F0-8459-3F25DDCAAE64}" destId="{36ACA9E8-5AFB-4DDB-B5B4-E1C94D0FD7FF}" srcOrd="0" destOrd="0" presId="urn:microsoft.com/office/officeart/2005/8/layout/equation2"/>
    <dgm:cxn modelId="{A39236F8-01B0-4A8F-A2D2-E043ABDDA2E4}" type="presOf" srcId="{2AFBD58A-9E06-4B2C-842C-BA931E44AEC3}" destId="{A8C0720B-81CA-429F-8544-06DDF2106EAD}" srcOrd="0" destOrd="0" presId="urn:microsoft.com/office/officeart/2005/8/layout/equation2"/>
    <dgm:cxn modelId="{38FFC4AE-B451-4D43-84AC-FF9BD3347C18}" type="presParOf" srcId="{36ACA9E8-5AFB-4DDB-B5B4-E1C94D0FD7FF}" destId="{9B68C6FC-F262-434F-9903-F64B251300F0}" srcOrd="0" destOrd="0" presId="urn:microsoft.com/office/officeart/2005/8/layout/equation2"/>
    <dgm:cxn modelId="{DEB8937C-1B83-46C1-9EFD-D16E0AA5640F}" type="presParOf" srcId="{9B68C6FC-F262-434F-9903-F64B251300F0}" destId="{24F0A667-86E9-421D-95A7-D0B5CAB1504B}" srcOrd="0" destOrd="0" presId="urn:microsoft.com/office/officeart/2005/8/layout/equation2"/>
    <dgm:cxn modelId="{44E779A4-63BF-437E-9B19-0389ACE500AE}" type="presParOf" srcId="{9B68C6FC-F262-434F-9903-F64B251300F0}" destId="{A172DB67-CD2D-42C5-8B2E-2E03D7A3F1B5}" srcOrd="1" destOrd="0" presId="urn:microsoft.com/office/officeart/2005/8/layout/equation2"/>
    <dgm:cxn modelId="{D00FB841-9FBF-491D-A34B-6FDE3508945D}" type="presParOf" srcId="{9B68C6FC-F262-434F-9903-F64B251300F0}" destId="{AF1A7FEE-C4D5-41DE-B70D-A831266B1A87}" srcOrd="2" destOrd="0" presId="urn:microsoft.com/office/officeart/2005/8/layout/equation2"/>
    <dgm:cxn modelId="{E81DB1FF-528C-49A8-81A1-4823A2E771C4}" type="presParOf" srcId="{9B68C6FC-F262-434F-9903-F64B251300F0}" destId="{CA78ECD2-003C-4581-927F-024222523F5A}" srcOrd="3" destOrd="0" presId="urn:microsoft.com/office/officeart/2005/8/layout/equation2"/>
    <dgm:cxn modelId="{1802FBEE-D812-40AF-9C53-88606F75B28E}" type="presParOf" srcId="{9B68C6FC-F262-434F-9903-F64B251300F0}" destId="{C227CF7E-1383-4560-867C-BBAB8621C9A9}" srcOrd="4" destOrd="0" presId="urn:microsoft.com/office/officeart/2005/8/layout/equation2"/>
    <dgm:cxn modelId="{EEA470C8-7FD9-4DDF-AC8E-A318603AEF4B}" type="presParOf" srcId="{36ACA9E8-5AFB-4DDB-B5B4-E1C94D0FD7FF}" destId="{E7699E47-CF54-4B94-8C6D-BD3FFAAF013F}" srcOrd="1" destOrd="0" presId="urn:microsoft.com/office/officeart/2005/8/layout/equation2"/>
    <dgm:cxn modelId="{F7547D9B-34C3-49D4-8C40-3F44C8BA7C3B}" type="presParOf" srcId="{E7699E47-CF54-4B94-8C6D-BD3FFAAF013F}" destId="{220125DD-9896-4D92-9469-E69A9BFD4A89}" srcOrd="0" destOrd="0" presId="urn:microsoft.com/office/officeart/2005/8/layout/equation2"/>
    <dgm:cxn modelId="{23F2F305-8EED-4E28-A7A8-B0AA2CE033AB}" type="presParOf" srcId="{36ACA9E8-5AFB-4DDB-B5B4-E1C94D0FD7FF}" destId="{A8C0720B-81CA-429F-8544-06DDF2106EAD}" srcOrd="2" destOrd="0" presId="urn:microsoft.com/office/officeart/2005/8/layout/equation2"/>
  </dgm:cxnLst>
  <dgm:bg>
    <a:solidFill>
      <a:schemeClr val="accent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D2491-23F9-4ACE-9DD5-72F79EF9E16A}">
      <dsp:nvSpPr>
        <dsp:cNvPr id="0" name=""/>
        <dsp:cNvSpPr/>
      </dsp:nvSpPr>
      <dsp:spPr>
        <a:xfrm>
          <a:off x="1975786" y="123"/>
          <a:ext cx="1862235" cy="18622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Definitions</a:t>
          </a:r>
          <a:endParaRPr lang="en-US" sz="1300" kern="1200"/>
        </a:p>
      </dsp:txBody>
      <dsp:txXfrm>
        <a:off x="2441345" y="123"/>
        <a:ext cx="931117" cy="1536344"/>
      </dsp:txXfrm>
    </dsp:sp>
    <dsp:sp modelId="{CBC73DC6-4E94-496D-B9AB-6063F94B5C21}">
      <dsp:nvSpPr>
        <dsp:cNvPr id="0" name=""/>
        <dsp:cNvSpPr/>
      </dsp:nvSpPr>
      <dsp:spPr>
        <a:xfrm rot="5400000">
          <a:off x="3378169" y="1402507"/>
          <a:ext cx="1862235" cy="18622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Psychometric Tests</a:t>
          </a:r>
          <a:endParaRPr lang="en-US" sz="1300" kern="1200"/>
        </a:p>
      </dsp:txBody>
      <dsp:txXfrm rot="-5400000">
        <a:off x="3704061" y="1868066"/>
        <a:ext cx="1536344" cy="931117"/>
      </dsp:txXfrm>
    </dsp:sp>
    <dsp:sp modelId="{AEC76C8F-7CCF-47C5-BED4-16C3A0058AFA}">
      <dsp:nvSpPr>
        <dsp:cNvPr id="0" name=""/>
        <dsp:cNvSpPr/>
      </dsp:nvSpPr>
      <dsp:spPr>
        <a:xfrm rot="10800000">
          <a:off x="1975786" y="2804890"/>
          <a:ext cx="1862235" cy="18622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Myers-Briggs Type Indicator</a:t>
          </a:r>
          <a:endParaRPr lang="en-US" sz="1300" kern="1200"/>
        </a:p>
      </dsp:txBody>
      <dsp:txXfrm rot="10800000">
        <a:off x="2441345" y="3130781"/>
        <a:ext cx="931117" cy="1536344"/>
      </dsp:txXfrm>
    </dsp:sp>
    <dsp:sp modelId="{619E1E13-26E0-4B53-B3BD-251EE4339205}">
      <dsp:nvSpPr>
        <dsp:cNvPr id="0" name=""/>
        <dsp:cNvSpPr/>
      </dsp:nvSpPr>
      <dsp:spPr>
        <a:xfrm rot="16200000">
          <a:off x="573403" y="1402507"/>
          <a:ext cx="1862235" cy="18622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Big 5 OCEAN</a:t>
          </a:r>
          <a:endParaRPr lang="en-US" sz="1300" kern="1200"/>
        </a:p>
      </dsp:txBody>
      <dsp:txXfrm rot="5400000">
        <a:off x="573404" y="1868066"/>
        <a:ext cx="1536344" cy="9311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73EA7-3298-4C1A-B45A-B680F6FE69A0}">
      <dsp:nvSpPr>
        <dsp:cNvPr id="0" name=""/>
        <dsp:cNvSpPr/>
      </dsp:nvSpPr>
      <dsp:spPr>
        <a:xfrm rot="16200000">
          <a:off x="-124766" y="125805"/>
          <a:ext cx="2953512" cy="2701900"/>
        </a:xfrm>
        <a:prstGeom prst="flowChartManualOperati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Psychoanalysis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Therapeutic</a:t>
          </a:r>
        </a:p>
      </dsp:txBody>
      <dsp:txXfrm rot="5400000">
        <a:off x="1040" y="590701"/>
        <a:ext cx="2701900" cy="1772108"/>
      </dsp:txXfrm>
    </dsp:sp>
    <dsp:sp modelId="{265077C1-1A87-4141-B9A5-D089A77B7C89}">
      <dsp:nvSpPr>
        <dsp:cNvPr id="0" name=""/>
        <dsp:cNvSpPr/>
      </dsp:nvSpPr>
      <dsp:spPr>
        <a:xfrm rot="16200000">
          <a:off x="2779775" y="125805"/>
          <a:ext cx="2953512" cy="2701900"/>
        </a:xfrm>
        <a:prstGeom prst="flowChartManualOperation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Humanistic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Therapeutic</a:t>
          </a:r>
        </a:p>
      </dsp:txBody>
      <dsp:txXfrm rot="5400000">
        <a:off x="2905581" y="590701"/>
        <a:ext cx="2701900" cy="1772108"/>
      </dsp:txXfrm>
    </dsp:sp>
    <dsp:sp modelId="{AF47CE42-EA23-426D-8444-6A30142A46D9}">
      <dsp:nvSpPr>
        <dsp:cNvPr id="0" name=""/>
        <dsp:cNvSpPr/>
      </dsp:nvSpPr>
      <dsp:spPr>
        <a:xfrm rot="16200000">
          <a:off x="5617278" y="125805"/>
          <a:ext cx="2953512" cy="2701900"/>
        </a:xfrm>
        <a:prstGeom prst="flowChartManualOperation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Socio-cognitive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Therapeutic</a:t>
          </a:r>
        </a:p>
      </dsp:txBody>
      <dsp:txXfrm rot="5400000">
        <a:off x="5743084" y="590701"/>
        <a:ext cx="2701900" cy="17721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4C3CB-8C42-0A4F-94E9-8EC06F45A616}">
      <dsp:nvSpPr>
        <dsp:cNvPr id="0" name=""/>
        <dsp:cNvSpPr/>
      </dsp:nvSpPr>
      <dsp:spPr>
        <a:xfrm>
          <a:off x="3277132" y="391529"/>
          <a:ext cx="5059765" cy="5059765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Id</a:t>
          </a:r>
        </a:p>
      </dsp:txBody>
      <dsp:txXfrm>
        <a:off x="5943749" y="1463717"/>
        <a:ext cx="1807059" cy="1505882"/>
      </dsp:txXfrm>
    </dsp:sp>
    <dsp:sp modelId="{F73E82A0-9420-A441-A700-0961C5EA6ED4}">
      <dsp:nvSpPr>
        <dsp:cNvPr id="0" name=""/>
        <dsp:cNvSpPr/>
      </dsp:nvSpPr>
      <dsp:spPr>
        <a:xfrm>
          <a:off x="3172925" y="572235"/>
          <a:ext cx="5059765" cy="5059765"/>
        </a:xfrm>
        <a:prstGeom prst="pie">
          <a:avLst>
            <a:gd name="adj1" fmla="val 1800000"/>
            <a:gd name="adj2" fmla="val 90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Ego</a:t>
          </a:r>
        </a:p>
      </dsp:txBody>
      <dsp:txXfrm>
        <a:off x="4377631" y="3855059"/>
        <a:ext cx="2710588" cy="1325176"/>
      </dsp:txXfrm>
    </dsp:sp>
    <dsp:sp modelId="{1ED67258-C329-9644-8446-4C564BA72AF7}">
      <dsp:nvSpPr>
        <dsp:cNvPr id="0" name=""/>
        <dsp:cNvSpPr/>
      </dsp:nvSpPr>
      <dsp:spPr>
        <a:xfrm>
          <a:off x="3068718" y="391529"/>
          <a:ext cx="5059765" cy="5059765"/>
        </a:xfrm>
        <a:prstGeom prst="pie">
          <a:avLst>
            <a:gd name="adj1" fmla="val 9000000"/>
            <a:gd name="adj2" fmla="val 16200000"/>
          </a:avLst>
        </a:prstGeom>
        <a:solidFill>
          <a:srgbClr val="00B0F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Superego</a:t>
          </a:r>
        </a:p>
      </dsp:txBody>
      <dsp:txXfrm>
        <a:off x="3654807" y="1463717"/>
        <a:ext cx="1807059" cy="1505882"/>
      </dsp:txXfrm>
    </dsp:sp>
    <dsp:sp modelId="{AEB1EC15-65B0-C446-9A4A-19E4A3D4EA0C}">
      <dsp:nvSpPr>
        <dsp:cNvPr id="0" name=""/>
        <dsp:cNvSpPr/>
      </dsp:nvSpPr>
      <dsp:spPr>
        <a:xfrm>
          <a:off x="2964326" y="78305"/>
          <a:ext cx="5686212" cy="5686212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39143-45A8-F84E-BDF2-1AC7BDEF2942}">
      <dsp:nvSpPr>
        <dsp:cNvPr id="0" name=""/>
        <dsp:cNvSpPr/>
      </dsp:nvSpPr>
      <dsp:spPr>
        <a:xfrm>
          <a:off x="2859701" y="258691"/>
          <a:ext cx="5686212" cy="5686212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063AF-4418-2443-A9B8-7D0CAB24F966}">
      <dsp:nvSpPr>
        <dsp:cNvPr id="0" name=""/>
        <dsp:cNvSpPr/>
      </dsp:nvSpPr>
      <dsp:spPr>
        <a:xfrm>
          <a:off x="2755077" y="78305"/>
          <a:ext cx="5686212" cy="5686212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5D7814-6BFE-3B47-85B8-536284A30CF1}">
      <dsp:nvSpPr>
        <dsp:cNvPr id="0" name=""/>
        <dsp:cNvSpPr/>
      </dsp:nvSpPr>
      <dsp:spPr>
        <a:xfrm>
          <a:off x="0" y="0"/>
          <a:ext cx="6337110" cy="63371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649FAD-AE49-1C47-A40B-0E0A1A3B6245}">
      <dsp:nvSpPr>
        <dsp:cNvPr id="0" name=""/>
        <dsp:cNvSpPr/>
      </dsp:nvSpPr>
      <dsp:spPr>
        <a:xfrm>
          <a:off x="3168555" y="0"/>
          <a:ext cx="8718644" cy="6337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b="1" kern="1200" dirty="0"/>
            <a:t>Collective unconscious</a:t>
          </a:r>
          <a:endParaRPr lang="en-US" sz="5700" kern="1200" dirty="0"/>
        </a:p>
      </dsp:txBody>
      <dsp:txXfrm>
        <a:off x="3168555" y="0"/>
        <a:ext cx="4359322" cy="6337110"/>
      </dsp:txXfrm>
    </dsp:sp>
    <dsp:sp modelId="{69D0B85A-0C71-A14A-B6C7-E77D62953A33}">
      <dsp:nvSpPr>
        <dsp:cNvPr id="0" name=""/>
        <dsp:cNvSpPr/>
      </dsp:nvSpPr>
      <dsp:spPr>
        <a:xfrm>
          <a:off x="7527877" y="0"/>
          <a:ext cx="4359322" cy="633711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/>
            <a:t>Each of us inherit universal cumulative storehouse of all human experiences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/>
            <a:t>Experiences are manifested in images and symbols of all important themes called </a:t>
          </a:r>
          <a:r>
            <a:rPr lang="en-US" sz="2800" b="1" kern="1200" dirty="0"/>
            <a:t>archetypes</a:t>
          </a:r>
          <a:endParaRPr lang="en-US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/>
            <a:t>Notions of collective unconscious and archetypes are more mystical than scientific and cannot be empirically tested</a:t>
          </a:r>
        </a:p>
      </dsp:txBody>
      <dsp:txXfrm>
        <a:off x="7527877" y="0"/>
        <a:ext cx="4359322" cy="63371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1D1E5-C410-F74C-99E2-098E39040705}">
      <dsp:nvSpPr>
        <dsp:cNvPr id="0" name=""/>
        <dsp:cNvSpPr/>
      </dsp:nvSpPr>
      <dsp:spPr>
        <a:xfrm>
          <a:off x="-34240" y="0"/>
          <a:ext cx="5130103" cy="51301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035A61-E6E5-3249-A5DD-1F90FB963FF6}">
      <dsp:nvSpPr>
        <dsp:cNvPr id="0" name=""/>
        <dsp:cNvSpPr/>
      </dsp:nvSpPr>
      <dsp:spPr>
        <a:xfrm>
          <a:off x="2530810" y="0"/>
          <a:ext cx="7657940" cy="51301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Two main personality attitudes</a:t>
          </a:r>
          <a:endParaRPr lang="en-US" sz="2800" kern="1200" dirty="0"/>
        </a:p>
      </dsp:txBody>
      <dsp:txXfrm>
        <a:off x="2530810" y="0"/>
        <a:ext cx="3828970" cy="1539034"/>
      </dsp:txXfrm>
    </dsp:sp>
    <dsp:sp modelId="{763ADDD9-45CB-BC42-8028-3DDDB25A0768}">
      <dsp:nvSpPr>
        <dsp:cNvPr id="0" name=""/>
        <dsp:cNvSpPr/>
      </dsp:nvSpPr>
      <dsp:spPr>
        <a:xfrm>
          <a:off x="863529" y="1539034"/>
          <a:ext cx="3334563" cy="33345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7D7D7E-EB10-384E-9992-744CDDA334A2}">
      <dsp:nvSpPr>
        <dsp:cNvPr id="0" name=""/>
        <dsp:cNvSpPr/>
      </dsp:nvSpPr>
      <dsp:spPr>
        <a:xfrm>
          <a:off x="2560370" y="1187154"/>
          <a:ext cx="7657940" cy="32058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b="1" kern="1200" dirty="0"/>
        </a:p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Four functions/styles of gathering information</a:t>
          </a:r>
          <a:r>
            <a:rPr lang="en-US" sz="2400" kern="1200" dirty="0"/>
            <a:t>	</a:t>
          </a:r>
        </a:p>
      </dsp:txBody>
      <dsp:txXfrm>
        <a:off x="2560370" y="1187154"/>
        <a:ext cx="3828970" cy="1479637"/>
      </dsp:txXfrm>
    </dsp:sp>
    <dsp:sp modelId="{21AD209F-0566-D24F-9C41-30AAD673B69A}">
      <dsp:nvSpPr>
        <dsp:cNvPr id="0" name=""/>
        <dsp:cNvSpPr/>
      </dsp:nvSpPr>
      <dsp:spPr>
        <a:xfrm>
          <a:off x="1761296" y="3078063"/>
          <a:ext cx="1539029" cy="15390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88300A-A92A-2943-BAF6-9977B0EBD692}">
      <dsp:nvSpPr>
        <dsp:cNvPr id="0" name=""/>
        <dsp:cNvSpPr/>
      </dsp:nvSpPr>
      <dsp:spPr>
        <a:xfrm>
          <a:off x="2560370" y="3541234"/>
          <a:ext cx="7657940" cy="15390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These two personality attitudes and four functions</a:t>
          </a:r>
          <a:endParaRPr lang="en-US" sz="2800" kern="1200" dirty="0"/>
        </a:p>
      </dsp:txBody>
      <dsp:txXfrm>
        <a:off x="2560370" y="3541234"/>
        <a:ext cx="3828970" cy="1539029"/>
      </dsp:txXfrm>
    </dsp:sp>
    <dsp:sp modelId="{E2861C24-B925-EB43-AA12-BA75BE18D1CA}">
      <dsp:nvSpPr>
        <dsp:cNvPr id="0" name=""/>
        <dsp:cNvSpPr/>
      </dsp:nvSpPr>
      <dsp:spPr>
        <a:xfrm>
          <a:off x="6359781" y="0"/>
          <a:ext cx="3828970" cy="1539034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Extraversion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 Introversion</a:t>
          </a:r>
          <a:br>
            <a:rPr lang="en-US" sz="1800" kern="1200" dirty="0"/>
          </a:br>
          <a:endParaRPr lang="en-US" sz="1800" kern="1200" dirty="0"/>
        </a:p>
      </dsp:txBody>
      <dsp:txXfrm>
        <a:off x="6359781" y="0"/>
        <a:ext cx="3828970" cy="1539034"/>
      </dsp:txXfrm>
    </dsp:sp>
    <dsp:sp modelId="{C8232DD9-2E46-AC44-97E0-C190B4C446BE}">
      <dsp:nvSpPr>
        <dsp:cNvPr id="0" name=""/>
        <dsp:cNvSpPr/>
      </dsp:nvSpPr>
      <dsp:spPr>
        <a:xfrm>
          <a:off x="6291300" y="1271266"/>
          <a:ext cx="3965932" cy="227860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i="1" kern="1200" dirty="0"/>
            <a:t>Sensing</a:t>
          </a:r>
          <a:r>
            <a:rPr lang="en-US" sz="1800" kern="1200" dirty="0"/>
            <a:t> is the reality function in which the world is carefully perceived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i="1" kern="1200" dirty="0"/>
            <a:t>Intuiting</a:t>
          </a:r>
          <a:r>
            <a:rPr lang="en-US" sz="1800" kern="1200" dirty="0"/>
            <a:t> is more subjective perception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i="1" kern="1200" dirty="0"/>
            <a:t>Thinking</a:t>
          </a:r>
          <a:r>
            <a:rPr lang="en-US" sz="1800" kern="1200" dirty="0"/>
            <a:t> is logical deduction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i="1" kern="1200" dirty="0"/>
            <a:t>Feeling</a:t>
          </a:r>
          <a:r>
            <a:rPr lang="en-US" sz="1800" kern="1200" dirty="0"/>
            <a:t> is the subjective emotional function</a:t>
          </a:r>
          <a:br>
            <a:rPr lang="en-US" sz="1200" kern="1200" dirty="0"/>
          </a:br>
          <a:endParaRPr lang="en-US" sz="1200" kern="1200" dirty="0"/>
        </a:p>
      </dsp:txBody>
      <dsp:txXfrm>
        <a:off x="6291300" y="1271266"/>
        <a:ext cx="3965932" cy="2278609"/>
      </dsp:txXfrm>
    </dsp:sp>
    <dsp:sp modelId="{53EE1EF1-71E2-4F41-927D-7C99A23E5742}">
      <dsp:nvSpPr>
        <dsp:cNvPr id="0" name=""/>
        <dsp:cNvSpPr/>
      </dsp:nvSpPr>
      <dsp:spPr>
        <a:xfrm>
          <a:off x="6374561" y="3454863"/>
          <a:ext cx="3828970" cy="153902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Basis for the Myers-Briggs </a:t>
          </a:r>
          <a:br>
            <a:rPr lang="en-US" sz="1800" kern="1200" dirty="0"/>
          </a:br>
          <a:r>
            <a:rPr lang="en-US" sz="1800" kern="1200" dirty="0"/>
            <a:t>Type Indicator, still in wide use today</a:t>
          </a:r>
        </a:p>
      </dsp:txBody>
      <dsp:txXfrm>
        <a:off x="6374561" y="3454863"/>
        <a:ext cx="3828970" cy="15390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E52A6-0B85-084C-84AC-AAAD6108599C}">
      <dsp:nvSpPr>
        <dsp:cNvPr id="0" name=""/>
        <dsp:cNvSpPr/>
      </dsp:nvSpPr>
      <dsp:spPr>
        <a:xfrm>
          <a:off x="0" y="0"/>
          <a:ext cx="5031930" cy="50319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933319-BD35-4E45-9B48-06D42EF6DF58}">
      <dsp:nvSpPr>
        <dsp:cNvPr id="0" name=""/>
        <dsp:cNvSpPr/>
      </dsp:nvSpPr>
      <dsp:spPr>
        <a:xfrm>
          <a:off x="2515965" y="0"/>
          <a:ext cx="6859682" cy="50319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b="1" kern="1200" dirty="0"/>
            <a:t>Striving for superiority</a:t>
          </a:r>
          <a:endParaRPr lang="en-US" sz="4200" kern="1200" dirty="0"/>
        </a:p>
      </dsp:txBody>
      <dsp:txXfrm>
        <a:off x="2515965" y="0"/>
        <a:ext cx="3429841" cy="1509582"/>
      </dsp:txXfrm>
    </dsp:sp>
    <dsp:sp modelId="{DEB7EFB4-CDCB-0442-ABBE-9F4C288D9066}">
      <dsp:nvSpPr>
        <dsp:cNvPr id="0" name=""/>
        <dsp:cNvSpPr/>
      </dsp:nvSpPr>
      <dsp:spPr>
        <a:xfrm>
          <a:off x="880589" y="1509582"/>
          <a:ext cx="3270751" cy="327075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shade val="50000"/>
                <a:hueOff val="268329"/>
                <a:satOff val="-6535"/>
                <a:lumOff val="285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268329"/>
                <a:satOff val="-6535"/>
                <a:lumOff val="285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268329"/>
                <a:satOff val="-6535"/>
                <a:lumOff val="285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4A044A-ECA9-464C-9C24-2519AFEFA95E}">
      <dsp:nvSpPr>
        <dsp:cNvPr id="0" name=""/>
        <dsp:cNvSpPr/>
      </dsp:nvSpPr>
      <dsp:spPr>
        <a:xfrm>
          <a:off x="2515965" y="1509582"/>
          <a:ext cx="6859682" cy="32707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268329"/>
              <a:satOff val="-6535"/>
              <a:lumOff val="2859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b="1" kern="1200" dirty="0"/>
            <a:t>Healthy person</a:t>
          </a:r>
          <a:endParaRPr lang="en-US" sz="4200" kern="1200" dirty="0"/>
        </a:p>
      </dsp:txBody>
      <dsp:txXfrm>
        <a:off x="2515965" y="1509582"/>
        <a:ext cx="3429841" cy="1509577"/>
      </dsp:txXfrm>
    </dsp:sp>
    <dsp:sp modelId="{A5BF05B4-302D-6B47-9AE7-E0D63C339F8D}">
      <dsp:nvSpPr>
        <dsp:cNvPr id="0" name=""/>
        <dsp:cNvSpPr/>
      </dsp:nvSpPr>
      <dsp:spPr>
        <a:xfrm>
          <a:off x="1761176" y="3019159"/>
          <a:ext cx="1509577" cy="1509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shade val="50000"/>
                <a:hueOff val="268329"/>
                <a:satOff val="-6535"/>
                <a:lumOff val="285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268329"/>
                <a:satOff val="-6535"/>
                <a:lumOff val="285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268329"/>
                <a:satOff val="-6535"/>
                <a:lumOff val="285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D3832A-1840-C641-AC50-225081B640ED}">
      <dsp:nvSpPr>
        <dsp:cNvPr id="0" name=""/>
        <dsp:cNvSpPr/>
      </dsp:nvSpPr>
      <dsp:spPr>
        <a:xfrm>
          <a:off x="2515965" y="3019159"/>
          <a:ext cx="6859682" cy="1509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268329"/>
              <a:satOff val="-6535"/>
              <a:lumOff val="2859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b="1" kern="1200"/>
            <a:t>Inferiority complex</a:t>
          </a:r>
          <a:endParaRPr lang="en-US" sz="4200" kern="1200"/>
        </a:p>
      </dsp:txBody>
      <dsp:txXfrm>
        <a:off x="2515965" y="3019159"/>
        <a:ext cx="3429841" cy="1509577"/>
      </dsp:txXfrm>
    </dsp:sp>
    <dsp:sp modelId="{8F6AA28E-C0F9-8241-80D5-20153E5CA621}">
      <dsp:nvSpPr>
        <dsp:cNvPr id="0" name=""/>
        <dsp:cNvSpPr/>
      </dsp:nvSpPr>
      <dsp:spPr>
        <a:xfrm>
          <a:off x="5945806" y="0"/>
          <a:ext cx="3429841" cy="150958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Main motivation to overcome the sense of inferiority that felt as infants given their totally helpless and dependent state</a:t>
          </a:r>
        </a:p>
      </dsp:txBody>
      <dsp:txXfrm>
        <a:off x="5945806" y="0"/>
        <a:ext cx="3429841" cy="1509582"/>
      </dsp:txXfrm>
    </dsp:sp>
    <dsp:sp modelId="{00D91896-8403-2444-AEB8-05267B00622C}">
      <dsp:nvSpPr>
        <dsp:cNvPr id="0" name=""/>
        <dsp:cNvSpPr/>
      </dsp:nvSpPr>
      <dsp:spPr>
        <a:xfrm>
          <a:off x="5945806" y="1509582"/>
          <a:ext cx="3429841" cy="150957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Learns to cope with these feelings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Becomes competent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Develops a sense of self-esteem</a:t>
          </a:r>
        </a:p>
      </dsp:txBody>
      <dsp:txXfrm>
        <a:off x="5945806" y="1509582"/>
        <a:ext cx="3429841" cy="1509577"/>
      </dsp:txXfrm>
    </dsp:sp>
    <dsp:sp modelId="{B20A9BD2-4110-974C-9EE2-B9D73D835B8E}">
      <dsp:nvSpPr>
        <dsp:cNvPr id="0" name=""/>
        <dsp:cNvSpPr/>
      </dsp:nvSpPr>
      <dsp:spPr>
        <a:xfrm>
          <a:off x="5945806" y="3019159"/>
          <a:ext cx="3429841" cy="150957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Involves strong feeling of inferiority felt by those who never overcome this initial feeling of inferiority </a:t>
          </a:r>
        </a:p>
      </dsp:txBody>
      <dsp:txXfrm>
        <a:off x="5945806" y="3019159"/>
        <a:ext cx="3429841" cy="15095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57E634-1FA7-B243-AC90-1B0D72BE6693}">
      <dsp:nvSpPr>
        <dsp:cNvPr id="0" name=""/>
        <dsp:cNvSpPr/>
      </dsp:nvSpPr>
      <dsp:spPr>
        <a:xfrm>
          <a:off x="-309435" y="0"/>
          <a:ext cx="5413247" cy="54132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3E5C1A-FF23-9C41-9952-A56CA2900745}">
      <dsp:nvSpPr>
        <dsp:cNvPr id="0" name=""/>
        <dsp:cNvSpPr/>
      </dsp:nvSpPr>
      <dsp:spPr>
        <a:xfrm>
          <a:off x="2395289" y="0"/>
          <a:ext cx="7595616" cy="5413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Need for </a:t>
          </a:r>
          <a:br>
            <a:rPr lang="en-US" sz="2500" b="1" kern="1200" dirty="0"/>
          </a:br>
          <a:r>
            <a:rPr lang="en-US" sz="2500" b="1" kern="1200" dirty="0"/>
            <a:t>security</a:t>
          </a:r>
          <a:endParaRPr lang="en-US" sz="2500" kern="1200" dirty="0"/>
        </a:p>
      </dsp:txBody>
      <dsp:txXfrm>
        <a:off x="2395289" y="0"/>
        <a:ext cx="3797808" cy="1623977"/>
      </dsp:txXfrm>
    </dsp:sp>
    <dsp:sp modelId="{249A55E6-1901-0044-A466-D2E141EA8F9D}">
      <dsp:nvSpPr>
        <dsp:cNvPr id="0" name=""/>
        <dsp:cNvSpPr/>
      </dsp:nvSpPr>
      <dsp:spPr>
        <a:xfrm>
          <a:off x="637884" y="1623977"/>
          <a:ext cx="3518607" cy="35186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80000"/>
                <a:hueOff val="-240708"/>
                <a:satOff val="5083"/>
                <a:lumOff val="135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-240708"/>
                <a:satOff val="5083"/>
                <a:lumOff val="135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-240708"/>
                <a:satOff val="5083"/>
                <a:lumOff val="135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D1582C-FC54-CF47-A68A-2645C6874808}">
      <dsp:nvSpPr>
        <dsp:cNvPr id="0" name=""/>
        <dsp:cNvSpPr/>
      </dsp:nvSpPr>
      <dsp:spPr>
        <a:xfrm>
          <a:off x="2397188" y="1623977"/>
          <a:ext cx="7595616" cy="35186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80000"/>
              <a:hueOff val="-240708"/>
              <a:satOff val="5083"/>
              <a:lumOff val="135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Child</a:t>
          </a:r>
          <a:r>
            <a:rPr lang="fr-FR" altLang="ja-JP" sz="2500" b="1" kern="1200" dirty="0"/>
            <a:t>'</a:t>
          </a:r>
          <a:r>
            <a:rPr lang="en-US" sz="2500" b="1" kern="1200" dirty="0"/>
            <a:t>s </a:t>
          </a:r>
        </a:p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caregivers</a:t>
          </a:r>
          <a:endParaRPr lang="en-US" sz="2500" kern="1200" dirty="0"/>
        </a:p>
      </dsp:txBody>
      <dsp:txXfrm>
        <a:off x="2397188" y="1623977"/>
        <a:ext cx="3797808" cy="1623972"/>
      </dsp:txXfrm>
    </dsp:sp>
    <dsp:sp modelId="{23B9C5AD-C71C-A54A-B81B-DFAAC9AC7D7E}">
      <dsp:nvSpPr>
        <dsp:cNvPr id="0" name=""/>
        <dsp:cNvSpPr/>
      </dsp:nvSpPr>
      <dsp:spPr>
        <a:xfrm>
          <a:off x="1585201" y="3247950"/>
          <a:ext cx="1623972" cy="16239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80000"/>
                <a:hueOff val="-481415"/>
                <a:satOff val="10166"/>
                <a:lumOff val="270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-481415"/>
                <a:satOff val="10166"/>
                <a:lumOff val="270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-481415"/>
                <a:satOff val="10166"/>
                <a:lumOff val="270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FD4F15-21F2-294D-903F-A33FD0F73E67}">
      <dsp:nvSpPr>
        <dsp:cNvPr id="0" name=""/>
        <dsp:cNvSpPr/>
      </dsp:nvSpPr>
      <dsp:spPr>
        <a:xfrm>
          <a:off x="2397188" y="3247950"/>
          <a:ext cx="7595616" cy="16239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Three </a:t>
          </a:r>
          <a:br>
            <a:rPr lang="en-US" sz="2500" b="1" kern="1200" dirty="0"/>
          </a:br>
          <a:r>
            <a:rPr lang="en-US" sz="2500" b="1" kern="1200" dirty="0"/>
            <a:t>neurotic </a:t>
          </a:r>
          <a:br>
            <a:rPr lang="en-US" sz="2500" b="1" kern="1200" dirty="0"/>
          </a:br>
          <a:r>
            <a:rPr lang="en-US" sz="2500" b="1" kern="1200" dirty="0"/>
            <a:t>personality </a:t>
          </a:r>
          <a:br>
            <a:rPr lang="en-US" sz="2500" b="1" kern="1200" dirty="0"/>
          </a:br>
          <a:r>
            <a:rPr lang="en-US" sz="2500" b="1" kern="1200" dirty="0"/>
            <a:t>patterns</a:t>
          </a:r>
          <a:endParaRPr lang="en-US" sz="2500" kern="1200" dirty="0"/>
        </a:p>
      </dsp:txBody>
      <dsp:txXfrm>
        <a:off x="2397188" y="3247950"/>
        <a:ext cx="3797808" cy="1623972"/>
      </dsp:txXfrm>
    </dsp:sp>
    <dsp:sp modelId="{EBC02CC4-0C7C-444E-98A8-9ADEBD44425D}">
      <dsp:nvSpPr>
        <dsp:cNvPr id="0" name=""/>
        <dsp:cNvSpPr/>
      </dsp:nvSpPr>
      <dsp:spPr>
        <a:xfrm>
          <a:off x="5638693" y="0"/>
          <a:ext cx="4395582" cy="162397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Focuses on dealing with our need for security, rather than a sense of inferiority</a:t>
          </a:r>
        </a:p>
      </dsp:txBody>
      <dsp:txXfrm>
        <a:off x="5638693" y="0"/>
        <a:ext cx="4395582" cy="1623977"/>
      </dsp:txXfrm>
    </dsp:sp>
    <dsp:sp modelId="{62390CE5-77CF-A143-8D89-98C8B65EBE04}">
      <dsp:nvSpPr>
        <dsp:cNvPr id="0" name=""/>
        <dsp:cNvSpPr/>
      </dsp:nvSpPr>
      <dsp:spPr>
        <a:xfrm>
          <a:off x="5602614" y="1620811"/>
          <a:ext cx="4590182" cy="162397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Must provide a sense of security for a healthy personality to develop 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Without security, a feeling of helplessness and insecurity in a hostile world, will result</a:t>
          </a:r>
        </a:p>
      </dsp:txBody>
      <dsp:txXfrm>
        <a:off x="5602614" y="1620811"/>
        <a:ext cx="4590182" cy="1623972"/>
      </dsp:txXfrm>
    </dsp:sp>
    <dsp:sp modelId="{B8C27D2B-9273-AE40-93E8-1D3BEF4804EB}">
      <dsp:nvSpPr>
        <dsp:cNvPr id="0" name=""/>
        <dsp:cNvSpPr/>
      </dsp:nvSpPr>
      <dsp:spPr>
        <a:xfrm>
          <a:off x="5553451" y="3342920"/>
          <a:ext cx="5035551" cy="162397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i="1" kern="1200" dirty="0"/>
            <a:t>Moving toward people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i="1" kern="1200" dirty="0"/>
            <a:t>Moving against people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i="1" kern="1200" dirty="0"/>
            <a:t>Moving away from people</a:t>
          </a:r>
          <a:endParaRPr lang="en-US" sz="2000" kern="1200" dirty="0"/>
        </a:p>
      </dsp:txBody>
      <dsp:txXfrm>
        <a:off x="5553451" y="3342920"/>
        <a:ext cx="5035551" cy="16239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439FC-08DD-8E42-A7BD-457C02259ED7}">
      <dsp:nvSpPr>
        <dsp:cNvPr id="0" name=""/>
        <dsp:cNvSpPr/>
      </dsp:nvSpPr>
      <dsp:spPr>
        <a:xfrm>
          <a:off x="49" y="180194"/>
          <a:ext cx="4771355" cy="1123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Humanistic theories</a:t>
          </a:r>
          <a:endParaRPr lang="en-US" sz="3200" kern="1200" dirty="0"/>
        </a:p>
      </dsp:txBody>
      <dsp:txXfrm>
        <a:off x="49" y="180194"/>
        <a:ext cx="4771355" cy="1123200"/>
      </dsp:txXfrm>
    </dsp:sp>
    <dsp:sp modelId="{408F71A7-D951-1343-A7A9-6ABE9F02DD36}">
      <dsp:nvSpPr>
        <dsp:cNvPr id="0" name=""/>
        <dsp:cNvSpPr/>
      </dsp:nvSpPr>
      <dsp:spPr>
        <a:xfrm>
          <a:off x="49" y="1303394"/>
          <a:ext cx="4771355" cy="381383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Developed in the 1960s</a:t>
          </a:r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Emphasizes </a:t>
          </a:r>
          <a:r>
            <a:rPr lang="en-US" sz="3200" b="1" kern="1200" dirty="0"/>
            <a:t>conscious free will</a:t>
          </a:r>
          <a:r>
            <a:rPr lang="en-US" sz="3200" kern="1200" dirty="0"/>
            <a:t> in one</a:t>
          </a:r>
          <a:r>
            <a:rPr lang="fr-FR" altLang="ja-JP" sz="3200" kern="1200" dirty="0"/>
            <a:t>'</a:t>
          </a:r>
          <a:r>
            <a:rPr lang="en-US" sz="3200" kern="1200" dirty="0"/>
            <a:t>s actions, the </a:t>
          </a:r>
          <a:r>
            <a:rPr lang="en-US" sz="3200" b="1" kern="1200" dirty="0"/>
            <a:t>uniqueness</a:t>
          </a:r>
          <a:r>
            <a:rPr lang="en-US" sz="3200" kern="1200" dirty="0"/>
            <a:t> of the individual person, and </a:t>
          </a:r>
          <a:r>
            <a:rPr lang="en-US" sz="3200" b="1" kern="1200" dirty="0"/>
            <a:t>personal growth</a:t>
          </a:r>
          <a:endParaRPr lang="en-US" sz="3200" kern="1200" dirty="0"/>
        </a:p>
      </dsp:txBody>
      <dsp:txXfrm>
        <a:off x="49" y="1303394"/>
        <a:ext cx="4771355" cy="3813834"/>
      </dsp:txXfrm>
    </dsp:sp>
    <dsp:sp modelId="{E66F395A-B0B8-8542-9E81-A1A68AF17EFF}">
      <dsp:nvSpPr>
        <dsp:cNvPr id="0" name=""/>
        <dsp:cNvSpPr/>
      </dsp:nvSpPr>
      <dsp:spPr>
        <a:xfrm>
          <a:off x="5439394" y="180194"/>
          <a:ext cx="4771355" cy="11232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Social-cognitive theorists</a:t>
          </a:r>
          <a:endParaRPr lang="en-US" sz="3200" kern="1200" dirty="0"/>
        </a:p>
      </dsp:txBody>
      <dsp:txXfrm>
        <a:off x="5439394" y="180194"/>
        <a:ext cx="4771355" cy="1123200"/>
      </dsp:txXfrm>
    </dsp:sp>
    <dsp:sp modelId="{EB440B68-1C6F-6A43-A923-B97600DEA4AC}">
      <dsp:nvSpPr>
        <dsp:cNvPr id="0" name=""/>
        <dsp:cNvSpPr/>
      </dsp:nvSpPr>
      <dsp:spPr>
        <a:xfrm>
          <a:off x="5439394" y="1303394"/>
          <a:ext cx="4771355" cy="381383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026" tIns="208026" rIns="277368" bIns="312039" numCol="1" spcCol="1270" anchor="t" anchorCtr="0">
          <a:noAutofit/>
        </a:bodyPr>
        <a:lstStyle/>
        <a:p>
          <a:pPr marL="285750" lvl="1" indent="-285750" algn="l" defTabSz="1733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900" kern="1200" dirty="0"/>
            <a:t>Emphasizes both social and cognitive factors along with conditioning to explain personality development </a:t>
          </a:r>
        </a:p>
      </dsp:txBody>
      <dsp:txXfrm>
        <a:off x="5439394" y="1303394"/>
        <a:ext cx="4771355" cy="381383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F0A667-86E9-421D-95A7-D0B5CAB1504B}">
      <dsp:nvSpPr>
        <dsp:cNvPr id="0" name=""/>
        <dsp:cNvSpPr/>
      </dsp:nvSpPr>
      <dsp:spPr>
        <a:xfrm>
          <a:off x="697177" y="281467"/>
          <a:ext cx="2439008" cy="243900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Who you’d like to be (ideal self)</a:t>
          </a:r>
        </a:p>
      </dsp:txBody>
      <dsp:txXfrm>
        <a:off x="1054361" y="638651"/>
        <a:ext cx="1724640" cy="1724640"/>
      </dsp:txXfrm>
    </dsp:sp>
    <dsp:sp modelId="{AF1A7FEE-C4D5-41DE-B70D-A831266B1A87}">
      <dsp:nvSpPr>
        <dsp:cNvPr id="0" name=""/>
        <dsp:cNvSpPr/>
      </dsp:nvSpPr>
      <dsp:spPr>
        <a:xfrm>
          <a:off x="1182857" y="2640232"/>
          <a:ext cx="1414625" cy="1414625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1370366" y="3181185"/>
        <a:ext cx="1039607" cy="332719"/>
      </dsp:txXfrm>
    </dsp:sp>
    <dsp:sp modelId="{C227CF7E-1383-4560-867C-BBAB8621C9A9}">
      <dsp:nvSpPr>
        <dsp:cNvPr id="0" name=""/>
        <dsp:cNvSpPr/>
      </dsp:nvSpPr>
      <dsp:spPr>
        <a:xfrm>
          <a:off x="644153" y="4027613"/>
          <a:ext cx="2439008" cy="243900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Your actual behaviour (self image)</a:t>
          </a:r>
        </a:p>
      </dsp:txBody>
      <dsp:txXfrm>
        <a:off x="1001337" y="4384797"/>
        <a:ext cx="1724640" cy="1724640"/>
      </dsp:txXfrm>
    </dsp:sp>
    <dsp:sp modelId="{E7699E47-CF54-4B94-8C6D-BD3FFAAF013F}">
      <dsp:nvSpPr>
        <dsp:cNvPr id="0" name=""/>
        <dsp:cNvSpPr/>
      </dsp:nvSpPr>
      <dsp:spPr>
        <a:xfrm rot="21582214">
          <a:off x="3495412" y="2910113"/>
          <a:ext cx="761580" cy="9073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495414" y="3092166"/>
        <a:ext cx="533106" cy="544387"/>
      </dsp:txXfrm>
    </dsp:sp>
    <dsp:sp modelId="{A8C0720B-81CA-429F-8544-06DDF2106EAD}">
      <dsp:nvSpPr>
        <dsp:cNvPr id="0" name=""/>
        <dsp:cNvSpPr/>
      </dsp:nvSpPr>
      <dsp:spPr>
        <a:xfrm>
          <a:off x="4573079" y="908536"/>
          <a:ext cx="4878017" cy="4878017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Self-actualised person</a:t>
          </a:r>
        </a:p>
      </dsp:txBody>
      <dsp:txXfrm>
        <a:off x="5287448" y="1622905"/>
        <a:ext cx="3449279" cy="34492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AA0D3C-36F0-46BD-B674-0ACE1E05FF60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E2772-E8A6-46D7-A1D2-D746508F2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89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E2772-E8A6-46D7-A1D2-D746508F29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7094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1450" indent="-171450" eaLnBrk="1" hangingPunct="1">
              <a:spcBef>
                <a:spcPct val="0"/>
              </a:spcBef>
              <a:buFontTx/>
              <a:buChar char="•"/>
            </a:pPr>
            <a:r>
              <a:rPr lang="en-US" dirty="0">
                <a:latin typeface="Calibri" charset="0"/>
              </a:rPr>
              <a:t>Areas that he believed were associated with particular personality traits are indicated in this phrenology chart.</a:t>
            </a:r>
          </a:p>
          <a:p>
            <a:pPr marL="171450" indent="-171450" eaLnBrk="1" hangingPunct="1">
              <a:spcBef>
                <a:spcPct val="0"/>
              </a:spcBef>
              <a:buFontTx/>
              <a:buChar char="•"/>
            </a:pPr>
            <a:r>
              <a:rPr lang="en-US" dirty="0">
                <a:latin typeface="Calibri" charset="0"/>
              </a:rPr>
              <a:t>Although Gall</a:t>
            </a:r>
            <a:r>
              <a:rPr lang="fr-FR" dirty="0">
                <a:latin typeface="Calibri" charset="0"/>
              </a:rPr>
              <a:t>'</a:t>
            </a:r>
            <a:r>
              <a:rPr lang="en-US" dirty="0">
                <a:latin typeface="Calibri" charset="0"/>
              </a:rPr>
              <a:t>s idea that brain functions, such as language, tend to be localized is true (as we learned in Chapter 2), the size of the bumps on a person</a:t>
            </a:r>
            <a:r>
              <a:rPr lang="fr-FR" dirty="0">
                <a:latin typeface="Calibri" charset="0"/>
              </a:rPr>
              <a:t>'</a:t>
            </a:r>
            <a:r>
              <a:rPr lang="en-US" dirty="0">
                <a:latin typeface="Calibri" charset="0"/>
              </a:rPr>
              <a:t>s head has nothing to do with their personality.</a:t>
            </a:r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61BF95-BDE1-394C-BC1A-08CE762A7959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81725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lvl="1" indent="-342900" eaLnBrk="1" hangingPunct="1">
              <a:spcBef>
                <a:spcPct val="0"/>
              </a:spcBef>
              <a:buFontTx/>
              <a:buChar char="•"/>
            </a:pPr>
            <a:r>
              <a:rPr lang="en-US" sz="2400">
                <a:latin typeface="Calibri" charset="0"/>
              </a:rPr>
              <a:t>Developed by Sigmund Freud in the late nineteenth century and continued until his death in 1939.</a:t>
            </a:r>
          </a:p>
          <a:p>
            <a:pPr eaLnBrk="1" hangingPunct="1">
              <a:spcBef>
                <a:spcPct val="0"/>
              </a:spcBef>
            </a:pPr>
            <a:endParaRPr lang="en-US">
              <a:latin typeface="Calibri" charset="0"/>
            </a:endParaRPr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10199A-E886-B741-B977-383E62AE8E83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970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096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>
              <a:latin typeface="Calibri" charset="0"/>
            </a:endParaRPr>
          </a:p>
        </p:txBody>
      </p:sp>
      <p:sp>
        <p:nvSpPr>
          <p:cNvPr id="409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00155E-98A0-FA40-9769-39A776670DBE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3518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  <a:defRPr/>
            </a:pPr>
            <a:r>
              <a:rPr lang="en-US" i="1" dirty="0"/>
              <a:t>Moving toward people</a:t>
            </a:r>
            <a:r>
              <a:rPr lang="en-US" dirty="0"/>
              <a:t>: Compliant, submissive person</a:t>
            </a:r>
          </a:p>
          <a:p>
            <a:pPr marL="171450" indent="-171450">
              <a:buFont typeface="Arial"/>
              <a:buChar char="•"/>
              <a:defRPr/>
            </a:pPr>
            <a:r>
              <a:rPr lang="en-US" i="1" dirty="0"/>
              <a:t>Moving against people</a:t>
            </a:r>
            <a:r>
              <a:rPr lang="en-US" dirty="0"/>
              <a:t>: Aggressive, domineering person</a:t>
            </a:r>
          </a:p>
          <a:p>
            <a:pPr marL="171450" indent="-171450">
              <a:buFont typeface="Arial"/>
              <a:buChar char="•"/>
              <a:defRPr/>
            </a:pPr>
            <a:r>
              <a:rPr lang="en-US" i="1" dirty="0"/>
              <a:t>Moving away from people</a:t>
            </a:r>
            <a:r>
              <a:rPr lang="en-US" dirty="0"/>
              <a:t>: Detached, aloof person 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491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B9EAB80-76EC-9148-B84B-EFCE9B5DD19D}" type="slidenum">
              <a:rPr lang="en-US" sz="1200">
                <a:solidFill>
                  <a:prstClr val="black"/>
                </a:solidFill>
              </a:rPr>
              <a:pPr eaLnBrk="1" hangingPunct="1"/>
              <a:t>22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2811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E2772-E8A6-46D7-A1D2-D746508F29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2612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734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1450" lvl="1" indent="-171450">
              <a:buFontTx/>
              <a:buChar char="•"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Positive regard </a:t>
            </a:r>
            <a:r>
              <a:rPr lang="en-US" dirty="0">
                <a:latin typeface="Calibri" charset="0"/>
              </a:rPr>
              <a:t>– to be accepted by and have the affection of others, especially the significant others in our life</a:t>
            </a:r>
          </a:p>
          <a:p>
            <a:endParaRPr lang="en-US" dirty="0">
              <a:latin typeface="Calibri" charset="0"/>
            </a:endParaRPr>
          </a:p>
        </p:txBody>
      </p:sp>
      <p:sp>
        <p:nvSpPr>
          <p:cNvPr id="573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1B710EDB-E352-2040-ADA3-7E699298EB52}" type="slidenum">
              <a:rPr lang="en-US" sz="1200">
                <a:solidFill>
                  <a:prstClr val="black"/>
                </a:solidFill>
              </a:rPr>
              <a:pPr eaLnBrk="1" hangingPunct="1"/>
              <a:t>27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2161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  <a:defRPr/>
            </a:pPr>
            <a:r>
              <a:rPr lang="en-US" dirty="0"/>
              <a:t>According to Carl Rogers, the development of your self-concept is impacted by the conditions of worth set up by those people who are important to you. Their conditional positive regard may lead you to develop a self-concept that is congruent with your true self, thereby allowing you to self-actualize; or it may lead to a conflict between your developed self-concept and your true self. If there is a conflict, then you will need unconditional positive regard in order to develop your true self and self-actualize. 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921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A40EC0EC-A222-404C-B154-3A57494E4A44}" type="slidenum">
              <a:rPr lang="en-US" sz="1200">
                <a:solidFill>
                  <a:prstClr val="black"/>
                </a:solidFill>
              </a:rPr>
              <a:pPr eaLnBrk="1" hangingPunct="1"/>
              <a:t>28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1586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144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lvl="1" indent="-342900">
              <a:buFontTx/>
              <a:buChar char="•"/>
            </a:pPr>
            <a:r>
              <a:rPr lang="en-US" sz="2200">
                <a:latin typeface="Calibri" charset="0"/>
              </a:rPr>
              <a:t>However, social learning/modeling and cognitive processes, such as perception and thinking, are also involved and are actually more important to the development of our personality </a:t>
            </a:r>
          </a:p>
          <a:p>
            <a:endParaRPr lang="en-US">
              <a:latin typeface="Calibri" charset="0"/>
            </a:endParaRPr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79F9F65-D8DC-9940-B502-57DE09C8FA09}" type="slidenum">
              <a:rPr lang="en-US" sz="1200">
                <a:solidFill>
                  <a:prstClr val="black"/>
                </a:solidFill>
              </a:rPr>
              <a:pPr eaLnBrk="1" hangingPunct="1"/>
              <a:t>35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3365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34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lvl="1" indent="-342900">
              <a:buFontTx/>
              <a:buChar char="•"/>
            </a:pPr>
            <a:r>
              <a:rPr lang="en-US" sz="2200" dirty="0">
                <a:latin typeface="Calibri" charset="0"/>
              </a:rPr>
              <a:t>Self-system 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includes conscious decision to choose what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behaviour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to engage in, acting in accordance with the assessment of whether the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behaviour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will be reinforced or not</a:t>
            </a:r>
          </a:p>
          <a:p>
            <a:pPr marL="342900" lvl="1" indent="-342900">
              <a:buFontTx/>
              <a:buChar char="•"/>
            </a:pPr>
            <a:endParaRPr lang="en-US" sz="2200" dirty="0">
              <a:latin typeface="Calibri" charset="0"/>
            </a:endParaRPr>
          </a:p>
          <a:p>
            <a:endParaRPr lang="en-US" dirty="0">
              <a:latin typeface="Calibri" charset="0"/>
            </a:endParaRPr>
          </a:p>
        </p:txBody>
      </p:sp>
      <p:sp>
        <p:nvSpPr>
          <p:cNvPr id="634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64AA694A-F97D-5347-9A8C-3D1A17E0BF59}" type="slidenum">
              <a:rPr lang="en-US" sz="1200">
                <a:solidFill>
                  <a:prstClr val="black"/>
                </a:solidFill>
              </a:rPr>
              <a:pPr eaLnBrk="1" hangingPunct="1"/>
              <a:t>36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6961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34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lvl="1" indent="-342900">
              <a:buFontTx/>
              <a:buChar char="•"/>
            </a:pPr>
            <a:r>
              <a:rPr lang="en-US" sz="2200" dirty="0">
                <a:latin typeface="Calibri" charset="0"/>
              </a:rPr>
              <a:t>Self-system 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includes conscious decision to choose what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behaviour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to engage in, acting in accordance with the assessment of whether the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behaviour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will be reinforced or not</a:t>
            </a:r>
          </a:p>
          <a:p>
            <a:pPr marL="342900" lvl="1" indent="-342900">
              <a:buFontTx/>
              <a:buChar char="•"/>
            </a:pPr>
            <a:endParaRPr lang="en-US" sz="2200" dirty="0">
              <a:latin typeface="Calibri" charset="0"/>
            </a:endParaRPr>
          </a:p>
          <a:p>
            <a:endParaRPr lang="en-US" dirty="0">
              <a:latin typeface="Calibri" charset="0"/>
            </a:endParaRPr>
          </a:p>
        </p:txBody>
      </p:sp>
      <p:sp>
        <p:nvSpPr>
          <p:cNvPr id="634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64AA694A-F97D-5347-9A8C-3D1A17E0BF59}" type="slidenum">
              <a:rPr lang="en-US" sz="1200">
                <a:solidFill>
                  <a:prstClr val="black"/>
                </a:solidFill>
              </a:rPr>
              <a:pPr eaLnBrk="1" hangingPunct="1"/>
              <a:t>37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297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3616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38114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087597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48497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806833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20774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01428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970804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24688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96323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08741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C6082-CF6A-4FCA-BC7C-DFB94DD0BF7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919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 spd="med">
    <p:fade/>
  </p:transition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491F4E-1DA2-4C4F-85B3-528FF5114A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74" r="25189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FB51807-B1A2-40AC-9D35-FACECA4417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5239532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7200" dirty="0"/>
              <a:t>C. Personality Theory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2CF04E7-1D8B-4EED-B107-CBF9223EF3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en-GB" sz="20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4FCCD-0F14-4ADC-B849-8C9CC65F9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70819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7893763-D86B-4DF4-9669-D14EF2E76A30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795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B6785-1736-4367-AAB9-46AC4109B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Personality Theory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B94B7DF-6FD3-4FE6-8F5B-86C3A329365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37326127"/>
              </p:ext>
            </p:extLst>
          </p:nvPr>
        </p:nvGraphicFramePr>
        <p:xfrm>
          <a:off x="647281" y="1667669"/>
          <a:ext cx="5813809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67B07B-B5F0-47E2-BFD8-90397AC8F8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2637" y="344274"/>
            <a:ext cx="4249615" cy="2756423"/>
          </a:xfrm>
        </p:spPr>
        <p:txBody>
          <a:bodyPr/>
          <a:lstStyle/>
          <a:p>
            <a:r>
              <a:rPr lang="en-GB" dirty="0"/>
              <a:t>Psychoanalytic approach</a:t>
            </a:r>
          </a:p>
          <a:p>
            <a:r>
              <a:rPr lang="en-GB" dirty="0"/>
              <a:t>Maslow &amp; Rogers</a:t>
            </a:r>
          </a:p>
          <a:p>
            <a:r>
              <a:rPr lang="en-GB" dirty="0"/>
              <a:t>Rogers’ Self Theory</a:t>
            </a:r>
          </a:p>
          <a:p>
            <a:r>
              <a:rPr lang="en-GB" dirty="0"/>
              <a:t>Bandura’s Self System</a:t>
            </a:r>
          </a:p>
          <a:p>
            <a:r>
              <a:rPr lang="en-GB" dirty="0"/>
              <a:t>Rotter’s Locus of Control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24FD98-984D-423B-8C84-BEF4BFF57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2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65ECC9E-2CA3-4CC7-B619-99DA52F2E0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6553" y="3293286"/>
            <a:ext cx="2301073" cy="324562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822856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C4D2491-23F9-4ACE-9DD5-72F79EF9E1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2C4D2491-23F9-4ACE-9DD5-72F79EF9E1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2C4D2491-23F9-4ACE-9DD5-72F79EF9E1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BC73DC6-4E94-496D-B9AB-6063F94B5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CBC73DC6-4E94-496D-B9AB-6063F94B5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CBC73DC6-4E94-496D-B9AB-6063F94B5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EC76C8F-7CCF-47C5-BED4-16C3A0058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AEC76C8F-7CCF-47C5-BED4-16C3A0058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AEC76C8F-7CCF-47C5-BED4-16C3A0058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19E1E13-26E0-4B53-B3BD-251EE4339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619E1E13-26E0-4B53-B3BD-251EE4339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619E1E13-26E0-4B53-B3BD-251EE4339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8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is…?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43467" y="2379406"/>
            <a:ext cx="3889205" cy="39769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chemeClr val="bg1"/>
                </a:solidFill>
              </a:rPr>
              <a:t>Personality</a:t>
            </a:r>
          </a:p>
          <a:p>
            <a:pPr marL="0"/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altLang="ja-JP" sz="3600" dirty="0">
                <a:solidFill>
                  <a:schemeClr val="bg1"/>
                </a:solidFill>
              </a:rPr>
              <a:t>Our internally based characteristic ways of acting and thinking </a:t>
            </a:r>
          </a:p>
          <a:p>
            <a:pPr marL="0" indent="0">
              <a:buNone/>
            </a:pPr>
            <a:endParaRPr lang="en-US" altLang="ja-JP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altLang="ja-JP" sz="2000" dirty="0">
                <a:solidFill>
                  <a:schemeClr val="bg1"/>
                </a:solidFill>
              </a:rPr>
              <a:t>(Griggs 2014: 315)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289512" y="6356350"/>
            <a:ext cx="10642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60757F8-C851-43C4-AAE3-0AEE253EEF8A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8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46753C-663B-4A0F-A067-FB0CC12EAB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2341" y="1566867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5224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" y="0"/>
            <a:ext cx="10195356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186314" y="776990"/>
            <a:ext cx="1901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</a:t>
            </a:r>
          </a:p>
        </p:txBody>
      </p:sp>
      <p:sp>
        <p:nvSpPr>
          <p:cNvPr id="6" name="Rectangle 5"/>
          <p:cNvSpPr/>
          <p:nvPr/>
        </p:nvSpPr>
        <p:spPr>
          <a:xfrm>
            <a:off x="3803904" y="1463040"/>
            <a:ext cx="6089904" cy="8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03904" y="2529840"/>
            <a:ext cx="6089904" cy="8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803904" y="3639312"/>
            <a:ext cx="6089904" cy="8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803904" y="4748784"/>
            <a:ext cx="6089904" cy="8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803904" y="5721096"/>
            <a:ext cx="6089904" cy="73456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0186314" y="3641896"/>
            <a:ext cx="200243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McCrae and Costa’s (1999) Five-Factor Model of Personality </a:t>
            </a:r>
          </a:p>
        </p:txBody>
      </p:sp>
    </p:spTree>
    <p:extLst>
      <p:ext uri="{BB962C8B-B14F-4D97-AF65-F5344CB8AC3E}">
        <p14:creationId xmlns:p14="http://schemas.microsoft.com/office/powerpoint/2010/main" val="2467489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83BCB34A-2F40-4F41-8488-A134C1C15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5" y="340424"/>
            <a:ext cx="4630139" cy="5265795"/>
          </a:xfrm>
          <a:custGeom>
            <a:avLst/>
            <a:gdLst>
              <a:gd name="connsiteX0" fmla="*/ 0 w 4630139"/>
              <a:gd name="connsiteY0" fmla="*/ 0 h 5265795"/>
              <a:gd name="connsiteX1" fmla="*/ 4630139 w 4630139"/>
              <a:gd name="connsiteY1" fmla="*/ 0 h 5265795"/>
              <a:gd name="connsiteX2" fmla="*/ 4630139 w 4630139"/>
              <a:gd name="connsiteY2" fmla="*/ 5265795 h 5265795"/>
              <a:gd name="connsiteX3" fmla="*/ 0 w 4630139"/>
              <a:gd name="connsiteY3" fmla="*/ 5265795 h 5265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0139" h="5265795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electronics, device&#10;&#10;Description automatically generated">
            <a:extLst>
              <a:ext uri="{FF2B5EF4-FFF2-40B4-BE49-F238E27FC236}">
                <a16:creationId xmlns:a16="http://schemas.microsoft.com/office/drawing/2014/main" id="{B03A4B50-0367-464E-A161-A5CEA72A7C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348" y="983891"/>
            <a:ext cx="2755257" cy="3993126"/>
          </a:xfrm>
          <a:prstGeom prst="rect">
            <a:avLst/>
          </a:prstGeom>
        </p:spPr>
      </p:pic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F78382DC-4207-465E-B379-1E16448AA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1780" y="1071563"/>
            <a:ext cx="7290218" cy="5242298"/>
          </a:xfrm>
          <a:custGeom>
            <a:avLst/>
            <a:gdLst>
              <a:gd name="connsiteX0" fmla="*/ 0 w 7290218"/>
              <a:gd name="connsiteY0" fmla="*/ 0 h 5242298"/>
              <a:gd name="connsiteX1" fmla="*/ 7290218 w 7290218"/>
              <a:gd name="connsiteY1" fmla="*/ 0 h 5242298"/>
              <a:gd name="connsiteX2" fmla="*/ 7290218 w 7290218"/>
              <a:gd name="connsiteY2" fmla="*/ 5242298 h 5242298"/>
              <a:gd name="connsiteX3" fmla="*/ 0 w 7290218"/>
              <a:gd name="connsiteY3" fmla="*/ 5242298 h 5242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0218" h="524229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erson sitting at a table&#10;&#10;Description automatically generated">
            <a:extLst>
              <a:ext uri="{FF2B5EF4-FFF2-40B4-BE49-F238E27FC236}">
                <a16:creationId xmlns:a16="http://schemas.microsoft.com/office/drawing/2014/main" id="{28D3B4B9-F55C-47F3-B981-AB547E792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244" y="1741849"/>
            <a:ext cx="6020730" cy="391347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5448FA-555F-4599-9EB7-E8FAEA1A1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07624" y="6382512"/>
            <a:ext cx="685800" cy="320040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7893763-D86B-4DF4-9669-D14EF2E76A3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2673796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564" y="414020"/>
            <a:ext cx="9525000" cy="1003300"/>
          </a:xfrm>
        </p:spPr>
        <p:txBody>
          <a:bodyPr>
            <a:normAutofit/>
          </a:bodyPr>
          <a:lstStyle/>
          <a:p>
            <a:r>
              <a:rPr lang="en-GB" sz="6000" dirty="0"/>
              <a:t>Psychoanalytic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93472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B29A62-C3B1-4A79-82F6-8ED82810E70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12064" y="2828905"/>
            <a:ext cx="4572000" cy="3416320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They influence our dreams, speech, mannerisms and manifest themselves as emotional problems</a:t>
            </a:r>
          </a:p>
        </p:txBody>
      </p:sp>
      <p:sp>
        <p:nvSpPr>
          <p:cNvPr id="6" name="Rectangle 5"/>
          <p:cNvSpPr/>
          <p:nvPr/>
        </p:nvSpPr>
        <p:spPr>
          <a:xfrm>
            <a:off x="5634446" y="1073222"/>
            <a:ext cx="6096000" cy="2862322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have strong, pervasive instincts which are forbidden in childhood and punished by parents and society, forced into our unconscious mind</a:t>
            </a:r>
          </a:p>
        </p:txBody>
      </p:sp>
    </p:spTree>
    <p:extLst>
      <p:ext uri="{BB962C8B-B14F-4D97-AF65-F5344CB8AC3E}">
        <p14:creationId xmlns:p14="http://schemas.microsoft.com/office/powerpoint/2010/main" val="27473642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292100"/>
            <a:ext cx="9686544" cy="1003300"/>
          </a:xfrm>
        </p:spPr>
        <p:txBody>
          <a:bodyPr>
            <a:normAutofit/>
          </a:bodyPr>
          <a:lstStyle/>
          <a:p>
            <a:r>
              <a:rPr lang="en-GB" sz="6000" dirty="0"/>
              <a:t>Psychoanalytic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507" y="1787906"/>
            <a:ext cx="5493392" cy="4200144"/>
          </a:xfr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r>
              <a:rPr lang="en-GB" sz="4000" dirty="0"/>
              <a:t>	</a:t>
            </a:r>
            <a:r>
              <a:rPr lang="en-GB" sz="4400" dirty="0"/>
              <a:t>There are unconscious processes (beliefs, fears and desires) which influence our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93472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B29A62-C3B1-4A79-82F6-8ED82810E70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409194"/>
            <a:ext cx="2231136" cy="33949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9556" y="2844070"/>
            <a:ext cx="2274745" cy="38774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2531" y="381085"/>
            <a:ext cx="2514938" cy="33532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793" y="3076707"/>
            <a:ext cx="2454143" cy="3644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8928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261" y="70475"/>
            <a:ext cx="10972800" cy="1295400"/>
          </a:xfrm>
        </p:spPr>
        <p:txBody>
          <a:bodyPr>
            <a:normAutofit/>
          </a:bodyPr>
          <a:lstStyle/>
          <a:p>
            <a:r>
              <a:rPr lang="en-GB" sz="4400" dirty="0"/>
              <a:t>Links to therapeutic approaches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932688" y="1365875"/>
          <a:ext cx="8513064" cy="2953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9624056" y="1365875"/>
            <a:ext cx="2423160" cy="2953512"/>
            <a:chOff x="5002837" y="-1"/>
            <a:chExt cx="2353642" cy="3907197"/>
          </a:xfrm>
        </p:grpSpPr>
        <p:sp>
          <p:nvSpPr>
            <p:cNvPr id="7" name="Flowchart: Manual Operation 6"/>
            <p:cNvSpPr/>
            <p:nvPr/>
          </p:nvSpPr>
          <p:spPr>
            <a:xfrm rot="16200000">
              <a:off x="4226059" y="776777"/>
              <a:ext cx="3907197" cy="2353642"/>
            </a:xfrm>
            <a:prstGeom prst="flowChartManualOperation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9066348"/>
                <a:satOff val="35978"/>
                <a:lumOff val="13137"/>
                <a:alphaOff val="0"/>
              </a:schemeClr>
            </a:fillRef>
            <a:effectRef idx="0">
              <a:schemeClr val="accent2">
                <a:hueOff val="-19066348"/>
                <a:satOff val="35978"/>
                <a:lumOff val="1313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Flowchart: Manual Operation 4"/>
            <p:cNvSpPr/>
            <p:nvPr/>
          </p:nvSpPr>
          <p:spPr>
            <a:xfrm rot="21600000">
              <a:off x="5002837" y="781438"/>
              <a:ext cx="2353642" cy="234431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46050" tIns="0" rIns="144859" bIns="0" numCol="1" spcCol="1270" anchor="t" anchorCtr="0">
              <a:noAutofit/>
            </a:bodyPr>
            <a:lstStyle/>
            <a:p>
              <a:pPr marL="0" marR="0" lvl="0" indent="0" algn="l" defTabSz="102235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Traits</a:t>
              </a:r>
            </a:p>
            <a:p>
              <a:pPr marL="171450" marR="0" lvl="1" indent="-17145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•"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Descriptive</a:t>
              </a: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" y="4407408"/>
            <a:ext cx="3683081" cy="24505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683080" y="4407408"/>
            <a:ext cx="2889504" cy="230832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Maslow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– self actualisation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Rogers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&amp;- person-centred therapy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72584" y="4398264"/>
            <a:ext cx="2889504" cy="230832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Bandura’s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self-system (observe, evaluate &amp; act)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Rotter’s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locus of control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62088" y="4776740"/>
            <a:ext cx="2684192" cy="156966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Defining characteristics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98544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E73EA7-3298-4C1A-B45A-B680F6FE6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B0E73EA7-3298-4C1A-B45A-B680F6FE69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B0E73EA7-3298-4C1A-B45A-B680F6FE6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B0E73EA7-3298-4C1A-B45A-B680F6FE6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5077C1-1A87-4141-B9A5-D089A77B7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265077C1-1A87-4141-B9A5-D089A77B7C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265077C1-1A87-4141-B9A5-D089A77B7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265077C1-1A87-4141-B9A5-D089A77B7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47CE42-EA23-426D-8444-6A30142A4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AF47CE42-EA23-426D-8444-6A30142A46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AF47CE42-EA23-426D-8444-6A30142A4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AF47CE42-EA23-426D-8444-6A30142A4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634" name="Rectangle 2"/>
          <p:cNvSpPr>
            <a:spLocks noGrp="1" noChangeArrowheads="1"/>
          </p:cNvSpPr>
          <p:nvPr>
            <p:ph type="title"/>
          </p:nvPr>
        </p:nvSpPr>
        <p:spPr>
          <a:xfrm>
            <a:off x="374468" y="156755"/>
            <a:ext cx="6927669" cy="2428385"/>
          </a:xfrm>
        </p:spPr>
        <p:txBody>
          <a:bodyPr>
            <a:noAutofit/>
          </a:bodyPr>
          <a:lstStyle/>
          <a:p>
            <a:r>
              <a:rPr lang="en-US" sz="6000" dirty="0"/>
              <a:t>The Psychoanalytic Approach to Personality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9599" y="2677886"/>
            <a:ext cx="6222275" cy="41801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b="1" dirty="0"/>
              <a:t>Freud (1856-1939)</a:t>
            </a:r>
          </a:p>
          <a:p>
            <a:pPr lvl="1"/>
            <a:r>
              <a:rPr lang="en-US" sz="2800" dirty="0"/>
              <a:t>Received a medical degree and was a clinical neurologist treating patients with emotional disorders</a:t>
            </a:r>
          </a:p>
          <a:p>
            <a:pPr lvl="1"/>
            <a:r>
              <a:rPr lang="en-US" sz="2800" dirty="0"/>
              <a:t>Believed sex was a primary cause of emotional problems and was a critical component of his personality theory </a:t>
            </a:r>
          </a:p>
          <a:p>
            <a:pPr lvl="1"/>
            <a:r>
              <a:rPr lang="en-US" sz="2800" dirty="0"/>
              <a:t>Remains an important influence in Western culture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958584" y="786384"/>
            <a:ext cx="5233416" cy="6071616"/>
            <a:chOff x="7757160" y="204606"/>
            <a:chExt cx="4526280" cy="5473868"/>
          </a:xfrm>
        </p:grpSpPr>
        <p:pic>
          <p:nvPicPr>
            <p:cNvPr id="7" name="Picture 2" descr="Griggs4e_8UN02.jp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777"/>
            <a:stretch/>
          </p:blipFill>
          <p:spPr bwMode="auto">
            <a:xfrm>
              <a:off x="7757160" y="204606"/>
              <a:ext cx="4526280" cy="54738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484" name="Rectangle 2"/>
            <p:cNvSpPr>
              <a:spLocks noChangeArrowheads="1"/>
            </p:cNvSpPr>
            <p:nvPr/>
          </p:nvSpPr>
          <p:spPr bwMode="auto">
            <a:xfrm>
              <a:off x="7757160" y="5216809"/>
              <a:ext cx="158569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3000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Sigmund Freud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495228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Freud</a:t>
            </a:r>
            <a:r>
              <a:rPr lang="fr-FR" altLang="ja-JP">
                <a:solidFill>
                  <a:srgbClr val="FFFFFF"/>
                </a:solidFill>
              </a:rPr>
              <a:t>'</a:t>
            </a:r>
            <a:r>
              <a:rPr lang="en-US" altLang="ja-JP">
                <a:solidFill>
                  <a:srgbClr val="FFFFFF"/>
                </a:solidFill>
              </a:rPr>
              <a:t>s Three Levels of Awareness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US" sz="2400" b="1"/>
              <a:t>Conscious mind </a:t>
            </a:r>
          </a:p>
          <a:p>
            <a:pPr lvl="1"/>
            <a:r>
              <a:rPr lang="en-US"/>
              <a:t>Freud</a:t>
            </a:r>
            <a:r>
              <a:rPr lang="fr-FR"/>
              <a:t>'</a:t>
            </a:r>
            <a:r>
              <a:rPr lang="en-US"/>
              <a:t>s term for what we are presently aware of </a:t>
            </a:r>
          </a:p>
          <a:p>
            <a:r>
              <a:rPr lang="en-US" sz="2400" b="1"/>
              <a:t>Preconscious mind </a:t>
            </a:r>
          </a:p>
          <a:p>
            <a:pPr lvl="1"/>
            <a:r>
              <a:rPr lang="en-US"/>
              <a:t>Freud</a:t>
            </a:r>
            <a:r>
              <a:rPr lang="fr-FR"/>
              <a:t>'</a:t>
            </a:r>
            <a:r>
              <a:rPr lang="en-US"/>
              <a:t>s term for what is stored in memory that one is not presently aware of but can access </a:t>
            </a:r>
          </a:p>
          <a:p>
            <a:r>
              <a:rPr lang="en-US" sz="2400" b="1"/>
              <a:t>Unconscious mind </a:t>
            </a:r>
          </a:p>
          <a:p>
            <a:pPr lvl="1"/>
            <a:r>
              <a:rPr lang="en-US"/>
              <a:t>Freud</a:t>
            </a:r>
            <a:r>
              <a:rPr lang="fr-FR"/>
              <a:t>'</a:t>
            </a:r>
            <a:r>
              <a:rPr lang="en-US"/>
              <a:t>s term for the part of our mind that we cannot become aware of </a:t>
            </a:r>
          </a:p>
        </p:txBody>
      </p:sp>
    </p:spTree>
    <p:extLst>
      <p:ext uri="{BB962C8B-B14F-4D97-AF65-F5344CB8AC3E}">
        <p14:creationId xmlns:p14="http://schemas.microsoft.com/office/powerpoint/2010/main" val="41791584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740664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21303" y="0"/>
            <a:ext cx="4589417" cy="147732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have access to this aspect of our minds in the present (STM)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21300" y="1536174"/>
            <a:ext cx="4589417" cy="147732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have access to this aspect of our minds through conscious retrieval (LTM)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 flipH="1">
            <a:off x="3346704" y="875211"/>
            <a:ext cx="3798679" cy="761565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 flipH="1">
            <a:off x="3493009" y="2805467"/>
            <a:ext cx="3913632" cy="486374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3" name="Straight Connector 12"/>
          <p:cNvCxnSpPr/>
          <p:nvPr/>
        </p:nvCxnSpPr>
        <p:spPr bwMode="auto">
          <a:xfrm flipH="1">
            <a:off x="3846576" y="4820194"/>
            <a:ext cx="3560065" cy="2307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7521300" y="3048654"/>
            <a:ext cx="4589417" cy="378565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Hidden deep, this is the part of our minds that we cannot freely access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Freud believed this contains the primary motivations for all of our actions, feelings and biological instinctual  drives (e.g. food and sex)</a:t>
            </a:r>
          </a:p>
        </p:txBody>
      </p:sp>
    </p:spTree>
    <p:extLst>
      <p:ext uri="{BB962C8B-B14F-4D97-AF65-F5344CB8AC3E}">
        <p14:creationId xmlns:p14="http://schemas.microsoft.com/office/powerpoint/2010/main" val="18411941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62712" y="14875"/>
            <a:ext cx="11076432" cy="1644108"/>
          </a:xfrm>
        </p:spPr>
        <p:txBody>
          <a:bodyPr>
            <a:noAutofit/>
          </a:bodyPr>
          <a:lstStyle/>
          <a:p>
            <a:r>
              <a:rPr lang="en-US" sz="6000" b="1" dirty="0"/>
              <a:t>Freud</a:t>
            </a:r>
            <a:r>
              <a:rPr lang="fr-FR" altLang="ja-JP" sz="6000" b="1" dirty="0"/>
              <a:t>'</a:t>
            </a:r>
            <a:r>
              <a:rPr lang="en-US" sz="6000" b="1" dirty="0"/>
              <a:t>s Three-Part Personality Structure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</p:nvPr>
        </p:nvGraphicFramePr>
        <p:xfrm>
          <a:off x="362712" y="834470"/>
          <a:ext cx="11405616" cy="6023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61930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DE4C3CB-8C42-0A4F-94E9-8EC06F45A6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ADE4C3CB-8C42-0A4F-94E9-8EC06F45A6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EB1EC15-65B0-C446-9A4A-19E4A3D4EA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AEB1EC15-65B0-C446-9A4A-19E4A3D4EA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3E82A0-9420-A441-A700-0961C5EA6E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graphicEl>
                                              <a:dgm id="{F73E82A0-9420-A441-A700-0961C5EA6E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8C39143-45A8-F84E-BDF2-1AC7BDEF29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>
                                            <p:graphicEl>
                                              <a:dgm id="{28C39143-45A8-F84E-BDF2-1AC7BDEF29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ED67258-C329-9644-8446-4C564BA72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graphicEl>
                                              <a:dgm id="{1ED67258-C329-9644-8446-4C564BA72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F8063AF-4418-2443-A9B8-7D0CAB24F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graphicEl>
                                              <a:dgm id="{CF8063AF-4418-2443-A9B8-7D0CAB24F9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536" y="-8243"/>
            <a:ext cx="9153143" cy="68648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542067" y="2529520"/>
            <a:ext cx="903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97968" y="1209471"/>
            <a:ext cx="1309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Ego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45664" y="2529520"/>
            <a:ext cx="2548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Superego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0757F8-C851-43C4-AAE3-0AEE253EEF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89537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691431" cy="1460499"/>
          </a:xfrm>
        </p:spPr>
        <p:txBody>
          <a:bodyPr>
            <a:normAutofit/>
          </a:bodyPr>
          <a:lstStyle/>
          <a:p>
            <a:r>
              <a:rPr lang="en-GB" sz="6000" dirty="0"/>
              <a:t>Defence mechanisms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894320" cy="1676527"/>
          </a:xfrm>
        </p:spPr>
        <p:txBody>
          <a:bodyPr>
            <a:normAutofit/>
          </a:bodyPr>
          <a:lstStyle/>
          <a:p>
            <a:r>
              <a:rPr lang="en-GB" sz="3200" dirty="0"/>
              <a:t>Conflicting demands can result in us becoming anxious when we cannot see a way to resolve the conflict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0757F8-C851-43C4-AAE3-0AEE253EEF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6126" y="2055813"/>
            <a:ext cx="2163505" cy="20848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982" y="4140645"/>
            <a:ext cx="2661792" cy="266179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38200" y="3355815"/>
            <a:ext cx="75925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prevent us becoming overcome with anxiety the ego uses what Freud called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defence mechanisms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way to distort reality and protect us from anxiety – self-deception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246832D-D713-43E9-9510-78D092095B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8022" y="14508"/>
            <a:ext cx="3626106" cy="2055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7848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3-11-04 at 1.06.09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942938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 bwMode="auto">
          <a:xfrm>
            <a:off x="1746504" y="127101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 bwMode="auto">
          <a:xfrm>
            <a:off x="1746504" y="254203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1746504" y="3139440"/>
            <a:ext cx="3465576" cy="720852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746504" y="3979164"/>
            <a:ext cx="3465576" cy="7239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1746504" y="485546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1746504" y="5483352"/>
            <a:ext cx="3465576" cy="661416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1746504" y="6263640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1746504" y="190652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5344721" y="127101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5364480" y="254203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5364480" y="3148584"/>
            <a:ext cx="3465576" cy="69646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5364480" y="3997452"/>
            <a:ext cx="3465576" cy="736092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5" name="Rectangle 14"/>
          <p:cNvSpPr/>
          <p:nvPr/>
        </p:nvSpPr>
        <p:spPr bwMode="auto">
          <a:xfrm>
            <a:off x="5364480" y="487375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5344721" y="5483352"/>
            <a:ext cx="3465576" cy="661416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7" name="Rectangle 16"/>
          <p:cNvSpPr/>
          <p:nvPr/>
        </p:nvSpPr>
        <p:spPr bwMode="auto">
          <a:xfrm>
            <a:off x="5364480" y="628497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5364480" y="189890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109382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/>
              <a:t>Freudian Classical Psychoanalytic Theory of Personality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034630"/>
            <a:ext cx="10515600" cy="4351338"/>
          </a:xfrm>
        </p:spPr>
        <p:txBody>
          <a:bodyPr/>
          <a:lstStyle/>
          <a:p>
            <a:r>
              <a:rPr lang="en-US" sz="3600" b="1" dirty="0"/>
              <a:t>Unhealthy personalities</a:t>
            </a:r>
          </a:p>
          <a:p>
            <a:pPr lvl="1"/>
            <a:r>
              <a:rPr lang="en-US" sz="3600" dirty="0"/>
              <a:t>Develop when one is too dependent on </a:t>
            </a:r>
            <a:r>
              <a:rPr lang="en-US" sz="3600" dirty="0" err="1"/>
              <a:t>defence</a:t>
            </a:r>
            <a:r>
              <a:rPr lang="en-US" sz="3600" dirty="0"/>
              <a:t> mechanisms and when the id or superego is unusually strong or the ego unusually weak</a:t>
            </a:r>
          </a:p>
          <a:p>
            <a:r>
              <a:rPr lang="en-US" sz="3600" b="1" dirty="0"/>
              <a:t>Healthy personalities</a:t>
            </a:r>
          </a:p>
          <a:p>
            <a:pPr lvl="1"/>
            <a:r>
              <a:rPr lang="en-US" sz="3600" dirty="0"/>
              <a:t>Develop when none of the three personality structures dominate and all systems act in harmonious way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02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Freud</a:t>
            </a:r>
            <a:r>
              <a:rPr lang="fr-FR" altLang="ja-JP" sz="4400" dirty="0"/>
              <a:t>'</a:t>
            </a:r>
            <a:r>
              <a:rPr lang="en-US" altLang="ja-JP" sz="4400" dirty="0"/>
              <a:t>s Three Levels of Awareness</a:t>
            </a:r>
            <a:endParaRPr lang="en-US" sz="4400" dirty="0"/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719264"/>
            <a:ext cx="11442192" cy="4529137"/>
          </a:xfrm>
        </p:spPr>
        <p:txBody>
          <a:bodyPr>
            <a:normAutofit/>
          </a:bodyPr>
          <a:lstStyle/>
          <a:p>
            <a:r>
              <a:rPr lang="en-US" sz="2800" b="1" dirty="0"/>
              <a:t>Conscious mind </a:t>
            </a:r>
          </a:p>
          <a:p>
            <a:pPr lvl="1"/>
            <a:r>
              <a:rPr lang="en-US" sz="2800" dirty="0"/>
              <a:t>Freud</a:t>
            </a:r>
            <a:r>
              <a:rPr lang="fr-FR" sz="2800" dirty="0"/>
              <a:t>'</a:t>
            </a:r>
            <a:r>
              <a:rPr lang="en-US" sz="2800" dirty="0"/>
              <a:t>s term for what we are presently aware of </a:t>
            </a:r>
          </a:p>
          <a:p>
            <a:r>
              <a:rPr lang="en-US" sz="2800" b="1" dirty="0"/>
              <a:t>Preconscious mind </a:t>
            </a:r>
          </a:p>
          <a:p>
            <a:pPr lvl="1"/>
            <a:r>
              <a:rPr lang="en-US" sz="2800" dirty="0"/>
              <a:t>Freud</a:t>
            </a:r>
            <a:r>
              <a:rPr lang="fr-FR" sz="2800" dirty="0"/>
              <a:t>'</a:t>
            </a:r>
            <a:r>
              <a:rPr lang="en-US" sz="2800" dirty="0"/>
              <a:t>s term for what is stored in memory that one is not presently aware of but can access </a:t>
            </a:r>
          </a:p>
          <a:p>
            <a:r>
              <a:rPr lang="en-US" sz="2800" b="1" dirty="0"/>
              <a:t>Unconscious mind </a:t>
            </a:r>
          </a:p>
          <a:p>
            <a:pPr lvl="1"/>
            <a:r>
              <a:rPr lang="en-US" sz="2800" dirty="0"/>
              <a:t>Freud</a:t>
            </a:r>
            <a:r>
              <a:rPr lang="fr-FR" sz="2800" dirty="0"/>
              <a:t>'</a:t>
            </a:r>
            <a:r>
              <a:rPr lang="en-US" sz="2800" dirty="0"/>
              <a:t>s term for the part of our mind that we cannot become aware of </a:t>
            </a:r>
          </a:p>
        </p:txBody>
      </p:sp>
    </p:spTree>
    <p:extLst>
      <p:ext uri="{BB962C8B-B14F-4D97-AF65-F5344CB8AC3E}">
        <p14:creationId xmlns:p14="http://schemas.microsoft.com/office/powerpoint/2010/main" val="9157657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/>
              <a:t>Neo-Freudian Theories of Personality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3982064"/>
            <a:ext cx="10140430" cy="1543666"/>
          </a:xfrm>
        </p:spPr>
        <p:txBody>
          <a:bodyPr>
            <a:normAutofit/>
          </a:bodyPr>
          <a:lstStyle/>
          <a:p>
            <a:r>
              <a:rPr lang="en-GB" dirty="0"/>
              <a:t>They thought Freud put too much emphasis on psychosexual development and sexual drives, not enough on social and cultural influences on the development of personality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838200" y="1915010"/>
            <a:ext cx="10683240" cy="1354217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“Even Freud’s own circle of psychoanalysts disagreed with him on some aspects of his theory.” </a:t>
            </a:r>
          </a:p>
          <a:p>
            <a:pPr algn="r"/>
            <a:r>
              <a:rPr lang="en-GB" dirty="0"/>
              <a:t>Griggs 2014: 325</a:t>
            </a:r>
          </a:p>
        </p:txBody>
      </p:sp>
    </p:spTree>
    <p:extLst>
      <p:ext uri="{BB962C8B-B14F-4D97-AF65-F5344CB8AC3E}">
        <p14:creationId xmlns:p14="http://schemas.microsoft.com/office/powerpoint/2010/main" val="37881493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021436"/>
              </p:ext>
            </p:extLst>
          </p:nvPr>
        </p:nvGraphicFramePr>
        <p:xfrm>
          <a:off x="207264" y="158496"/>
          <a:ext cx="11887200" cy="6337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5057" name="Rectangle 2"/>
          <p:cNvSpPr>
            <a:spLocks noGrp="1" noChangeArrowheads="1"/>
          </p:cNvSpPr>
          <p:nvPr>
            <p:ph type="title"/>
          </p:nvPr>
        </p:nvSpPr>
        <p:spPr>
          <a:xfrm>
            <a:off x="146304" y="1889125"/>
            <a:ext cx="3547872" cy="2707259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/>
              <a:t>Carl Jung</a:t>
            </a:r>
            <a:r>
              <a:rPr lang="en-US" altLang="ja-JP" sz="5400" b="1" dirty="0"/>
              <a:t> 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42925092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75D7814-6BFE-3B47-85B8-536284A30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C75D7814-6BFE-3B47-85B8-536284A30C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8649FAD-AE49-1C47-A40B-0E0A1A3B62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F8649FAD-AE49-1C47-A40B-0E0A1A3B62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D0B85A-0C71-A14A-B6C7-E77D62953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69D0B85A-0C71-A14A-B6C7-E77D62953A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896112" y="0"/>
            <a:ext cx="10515600" cy="1496716"/>
          </a:xfrm>
        </p:spPr>
        <p:txBody>
          <a:bodyPr>
            <a:normAutofit/>
          </a:bodyPr>
          <a:lstStyle/>
          <a:p>
            <a:r>
              <a:rPr lang="en-US" sz="5400" dirty="0"/>
              <a:t>Carl Jung</a:t>
            </a:r>
            <a:r>
              <a:rPr lang="fr-FR" altLang="ja-JP" sz="5400" dirty="0"/>
              <a:t>'</a:t>
            </a:r>
            <a:r>
              <a:rPr lang="en-US" altLang="ja-JP" sz="5400" dirty="0"/>
              <a:t>s Collective Unconscious </a:t>
            </a:r>
            <a:endParaRPr lang="en-US" sz="5400" dirty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31168"/>
              </p:ext>
            </p:extLst>
          </p:nvPr>
        </p:nvGraphicFramePr>
        <p:xfrm>
          <a:off x="1188720" y="1496716"/>
          <a:ext cx="10222992" cy="5130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6083" name="TextBox 2"/>
          <p:cNvSpPr txBox="1">
            <a:spLocks noChangeArrowheads="1"/>
          </p:cNvSpPr>
          <p:nvPr/>
        </p:nvSpPr>
        <p:spPr bwMode="auto">
          <a:xfrm>
            <a:off x="-1135063" y="4557714"/>
            <a:ext cx="1841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46084" name="TextBox 1"/>
          <p:cNvSpPr txBox="1">
            <a:spLocks noChangeArrowheads="1"/>
          </p:cNvSpPr>
          <p:nvPr/>
        </p:nvSpPr>
        <p:spPr bwMode="auto">
          <a:xfrm>
            <a:off x="-1214438" y="1035051"/>
            <a:ext cx="1476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6848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051D1E5-C410-F74C-99E2-098E39040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4051D1E5-C410-F74C-99E2-098E390407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035A61-E6E5-3249-A5DD-1F90FB963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1B035A61-E6E5-3249-A5DD-1F90FB963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2861C24-B925-EB43-AA12-BA75BE18D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E2861C24-B925-EB43-AA12-BA75BE18D1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63ADDD9-45CB-BC42-8028-3DDDB25A07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763ADDD9-45CB-BC42-8028-3DDDB25A07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7D7D7E-EB10-384E-9992-744CDDA334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CA7D7D7E-EB10-384E-9992-744CDDA334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8232DD9-2E46-AC44-97E0-C190B4C446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C8232DD9-2E46-AC44-97E0-C190B4C446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AD209F-0566-D24F-9C41-30AAD673B6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graphicEl>
                                              <a:dgm id="{21AD209F-0566-D24F-9C41-30AAD673B6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88300A-A92A-2943-BAF6-9977B0EBD6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6B88300A-A92A-2943-BAF6-9977B0EBD6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3EE1EF1-71E2-4F41-927D-7C99A23E57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53EE1EF1-71E2-4F41-927D-7C99A23E57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Grp="1" noChangeArrowheads="1"/>
          </p:cNvSpPr>
          <p:nvPr>
            <p:ph type="title"/>
          </p:nvPr>
        </p:nvSpPr>
        <p:spPr>
          <a:xfrm>
            <a:off x="783336" y="9207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Alfred Adler</a:t>
            </a:r>
            <a:r>
              <a:rPr lang="fr-FR" altLang="ja-JP" sz="5400" dirty="0"/>
              <a:t>'</a:t>
            </a:r>
            <a:r>
              <a:rPr lang="en-US" altLang="ja-JP" sz="5400" dirty="0"/>
              <a:t>s Striving for Superiority</a:t>
            </a:r>
            <a:endParaRPr lang="en-US" sz="5400" dirty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4412163"/>
              </p:ext>
            </p:extLst>
          </p:nvPr>
        </p:nvGraphicFramePr>
        <p:xfrm>
          <a:off x="1353312" y="1633947"/>
          <a:ext cx="9375648" cy="5031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27647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0E52A6-0B85-084C-84AC-AAAD610859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B20E52A6-0B85-084C-84AC-AAAD610859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6933319-BD35-4E45-9B48-06D42EF6DF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B6933319-BD35-4E45-9B48-06D42EF6DF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6AA28E-C0F9-8241-80D5-20153E5CA6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8F6AA28E-C0F9-8241-80D5-20153E5CA6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EB7EFB4-CDCB-0442-ABBE-9F4C288D90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DEB7EFB4-CDCB-0442-ABBE-9F4C288D90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94A044A-ECA9-464C-9C24-2519AFEFA9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894A044A-ECA9-464C-9C24-2519AFEFA9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0D91896-8403-2444-AEB8-05267B0062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00D91896-8403-2444-AEB8-05267B0062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5BF05B4-302D-6B47-9AE7-E0D63C339F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graphicEl>
                                              <a:dgm id="{A5BF05B4-302D-6B47-9AE7-E0D63C339F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ED3832A-1840-C641-AC50-225081B64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DED3832A-1840-C641-AC50-225081B64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0A9BD2-4110-974C-9EE2-B9D73D835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B20A9BD2-4110-974C-9EE2-B9D73D835B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>
          <a:xfrm>
            <a:off x="100781" y="0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dirty="0"/>
              <a:t>Karen Horney and the Need for Security 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8194425"/>
              </p:ext>
            </p:extLst>
          </p:nvPr>
        </p:nvGraphicFramePr>
        <p:xfrm>
          <a:off x="1280160" y="1255776"/>
          <a:ext cx="103022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56466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157E634-1FA7-B243-AC90-1B0D72BE66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5157E634-1FA7-B243-AC90-1B0D72BE66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63E5C1A-FF23-9C41-9952-A56CA29007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C63E5C1A-FF23-9C41-9952-A56CA29007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C02CC4-0C7C-444E-98A8-9ADEBD444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EBC02CC4-0C7C-444E-98A8-9ADEBD444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49A55E6-1901-0044-A466-D2E141EA8F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249A55E6-1901-0044-A466-D2E141EA8F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AD1582C-FC54-CF47-A68A-2645C6874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AD1582C-FC54-CF47-A68A-2645C6874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390CE5-77CF-A143-8D89-98C8B65EBE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62390CE5-77CF-A143-8D89-98C8B65EBE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B9C5AD-C71C-A54A-B81B-DFAAC9AC7D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graphicEl>
                                              <a:dgm id="{23B9C5AD-C71C-A54A-B81B-DFAAC9AC7D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FD4F15-21F2-294D-903F-A33FD0F73E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D4FD4F15-21F2-294D-903F-A33FD0F73E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C27D2B-9273-AE40-93E8-1D3BEF4804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B8C27D2B-9273-AE40-93E8-1D3BEF4804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4B5FCB5-F326-4067-B40A-F74D602C8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883156"/>
          </a:xfrm>
        </p:spPr>
        <p:txBody>
          <a:bodyPr>
            <a:noAutofit/>
          </a:bodyPr>
          <a:lstStyle/>
          <a:p>
            <a:r>
              <a:rPr lang="en-GB" sz="6000" dirty="0"/>
              <a:t>The Humanistic approach and the Socio-Cognitive approach to personality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304252-A1E2-4CA0-8BF4-56510568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5041490" cy="2747962"/>
          </a:xfrm>
        </p:spPr>
        <p:txBody>
          <a:bodyPr/>
          <a:lstStyle/>
          <a:p>
            <a:r>
              <a:rPr lang="en-GB" dirty="0"/>
              <a:t>The Humanistic approach:</a:t>
            </a:r>
          </a:p>
          <a:p>
            <a:pPr lvl="1"/>
            <a:r>
              <a:rPr lang="en-GB" dirty="0"/>
              <a:t>Abraham Maslow (1908-1970)</a:t>
            </a:r>
          </a:p>
          <a:p>
            <a:pPr lvl="1"/>
            <a:r>
              <a:rPr lang="en-GB" dirty="0"/>
              <a:t>Carl Rogers (1902-1987)</a:t>
            </a:r>
          </a:p>
          <a:p>
            <a:r>
              <a:rPr lang="en-GB" dirty="0"/>
              <a:t>The Socio-Cognitive approach:</a:t>
            </a:r>
          </a:p>
          <a:p>
            <a:pPr lvl="1"/>
            <a:r>
              <a:rPr lang="en-GB" dirty="0"/>
              <a:t>Albert Bandura (b 1925)</a:t>
            </a:r>
          </a:p>
          <a:p>
            <a:pPr lvl="1"/>
            <a:r>
              <a:rPr lang="en-GB" dirty="0"/>
              <a:t>Julian Rotter (1916-2014)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D5AA6B-D117-4651-8305-3B464E13B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23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AA3DAB-6D81-46D7-A766-9C5CB1816E7B}"/>
              </a:ext>
            </a:extLst>
          </p:cNvPr>
          <p:cNvSpPr txBox="1"/>
          <p:nvPr/>
        </p:nvSpPr>
        <p:spPr>
          <a:xfrm>
            <a:off x="6427838" y="4080386"/>
            <a:ext cx="50414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Trait Theories of Personality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Hans Eysenck (1916-1997)</a:t>
            </a:r>
          </a:p>
        </p:txBody>
      </p:sp>
    </p:spTree>
    <p:extLst>
      <p:ext uri="{BB962C8B-B14F-4D97-AF65-F5344CB8AC3E}">
        <p14:creationId xmlns:p14="http://schemas.microsoft.com/office/powerpoint/2010/main" val="13047219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2950427"/>
              </p:ext>
            </p:extLst>
          </p:nvPr>
        </p:nvGraphicFramePr>
        <p:xfrm>
          <a:off x="895096" y="788416"/>
          <a:ext cx="10210800" cy="5297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96581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0439FC-08DD-8E42-A7BD-457C02259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E0439FC-08DD-8E42-A7BD-457C02259E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6F395A-B0B8-8542-9E81-A1A68AF17E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66F395A-B0B8-8542-9E81-A1A68AF17E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08F71A7-D951-1343-A7A9-6ABE9F02DD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408F71A7-D951-1343-A7A9-6ABE9F02DD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440B68-1C6F-6A43-A923-B97600DEA4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EB440B68-1C6F-6A43-A923-B97600DEA4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414528" y="0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dirty="0"/>
              <a:t>The Humanistic Approach to Personality </a:t>
            </a:r>
          </a:p>
        </p:txBody>
      </p:sp>
      <p:sp>
        <p:nvSpPr>
          <p:cNvPr id="5222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14528" y="1417638"/>
            <a:ext cx="6949440" cy="5059363"/>
          </a:xfrm>
        </p:spPr>
        <p:txBody>
          <a:bodyPr>
            <a:noAutofit/>
          </a:bodyPr>
          <a:lstStyle/>
          <a:p>
            <a:r>
              <a:rPr lang="en-US" sz="3200" b="1" dirty="0"/>
              <a:t>Abraham Maslow</a:t>
            </a:r>
          </a:p>
          <a:p>
            <a:pPr lvl="1"/>
            <a:r>
              <a:rPr lang="en-US" sz="3200" dirty="0"/>
              <a:t>Considered the father of the humanistic movement </a:t>
            </a:r>
          </a:p>
          <a:p>
            <a:pPr lvl="1"/>
            <a:r>
              <a:rPr lang="en-US" sz="3200" dirty="0"/>
              <a:t>Studied the lives of healthy and creative people to develop his theory of personality </a:t>
            </a:r>
          </a:p>
          <a:p>
            <a:r>
              <a:rPr lang="en-US" sz="3200" b="1" dirty="0"/>
              <a:t>Maslow</a:t>
            </a:r>
            <a:r>
              <a:rPr lang="fr-FR" altLang="ja-JP" sz="3200" b="1" dirty="0"/>
              <a:t>'</a:t>
            </a:r>
            <a:r>
              <a:rPr lang="en-US" altLang="ja-JP" sz="3200" b="1" dirty="0"/>
              <a:t>s hierarchy of needs</a:t>
            </a:r>
          </a:p>
          <a:p>
            <a:pPr lvl="1"/>
            <a:r>
              <a:rPr lang="en-US" altLang="ja-JP" sz="3200" dirty="0"/>
              <a:t>Hierarchal arrangement of the innate needs that motivate our </a:t>
            </a:r>
            <a:r>
              <a:rPr lang="en-US" altLang="ja-JP" sz="3200" dirty="0" err="1"/>
              <a:t>behaviour</a:t>
            </a:r>
            <a:endParaRPr lang="en-US" altLang="ja-JP" sz="3200" dirty="0"/>
          </a:p>
        </p:txBody>
      </p:sp>
      <p:pic>
        <p:nvPicPr>
          <p:cNvPr id="6" name="Picture 2" descr="Griggs4e_8UN0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92"/>
          <a:stretch/>
        </p:blipFill>
        <p:spPr bwMode="auto">
          <a:xfrm>
            <a:off x="7363968" y="1161606"/>
            <a:ext cx="4651248" cy="4988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1922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2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58974556"/>
              </p:ext>
            </p:extLst>
          </p:nvPr>
        </p:nvGraphicFramePr>
        <p:xfrm>
          <a:off x="1881051" y="1"/>
          <a:ext cx="10121763" cy="6695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05689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4F0A667-86E9-421D-95A7-D0B5CAB150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1A7FEE-C4D5-41DE-B70D-A831266B1A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27CF7E-1383-4560-867C-BBAB8621C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699E47-CF54-4B94-8C6D-BD3FFAAF0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C0720B-81CA-429F-8544-06DDF2106E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216309" y="38202"/>
            <a:ext cx="11137491" cy="1325563"/>
          </a:xfrm>
        </p:spPr>
        <p:txBody>
          <a:bodyPr>
            <a:normAutofit/>
          </a:bodyPr>
          <a:lstStyle/>
          <a:p>
            <a:r>
              <a:rPr lang="en-US" sz="6000" dirty="0"/>
              <a:t>Roger</a:t>
            </a:r>
            <a:r>
              <a:rPr lang="fr-FR" altLang="ja-JP" sz="6000" dirty="0"/>
              <a:t>'</a:t>
            </a:r>
            <a:r>
              <a:rPr lang="en-US" altLang="ja-JP" sz="6000" dirty="0"/>
              <a:t>s Self Theory</a:t>
            </a:r>
            <a:endParaRPr lang="en-US" sz="6000" dirty="0"/>
          </a:p>
        </p:txBody>
      </p:sp>
      <p:sp>
        <p:nvSpPr>
          <p:cNvPr id="5632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16309" y="1712913"/>
            <a:ext cx="6379564" cy="4757737"/>
          </a:xfrm>
        </p:spPr>
        <p:txBody>
          <a:bodyPr>
            <a:noAutofit/>
          </a:bodyPr>
          <a:lstStyle/>
          <a:p>
            <a:r>
              <a:rPr lang="en-US" sz="3200" b="1" dirty="0"/>
              <a:t>Carl Rogers (1902 – 1987)</a:t>
            </a:r>
          </a:p>
          <a:p>
            <a:pPr lvl="1"/>
            <a:r>
              <a:rPr lang="en-US" sz="3200" dirty="0"/>
              <a:t>Was a person-centered therapist who dealt with young, bright college students with adjustment problems</a:t>
            </a:r>
          </a:p>
          <a:p>
            <a:pPr lvl="1"/>
            <a:r>
              <a:rPr lang="en-US" sz="3200" dirty="0"/>
              <a:t>Emphasized </a:t>
            </a:r>
            <a:r>
              <a:rPr lang="en-US" sz="3200" b="1" dirty="0"/>
              <a:t>self-actualization</a:t>
            </a:r>
          </a:p>
          <a:p>
            <a:pPr lvl="1"/>
            <a:r>
              <a:rPr lang="en-US" sz="3200" dirty="0"/>
              <a:t>Believed that people have a strong need for </a:t>
            </a:r>
            <a:r>
              <a:rPr lang="en-US" sz="3200" b="1" dirty="0"/>
              <a:t>positive regard </a:t>
            </a:r>
            <a:r>
              <a:rPr lang="en-US" sz="3200" dirty="0"/>
              <a:t>in order to become fully-functioning</a:t>
            </a:r>
          </a:p>
        </p:txBody>
      </p:sp>
      <p:pic>
        <p:nvPicPr>
          <p:cNvPr id="6" name="Picture 2" descr="Griggs4e_8UN09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80"/>
          <a:stretch/>
        </p:blipFill>
        <p:spPr bwMode="auto">
          <a:xfrm>
            <a:off x="6595873" y="122237"/>
            <a:ext cx="5596127" cy="6697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17119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6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6700" dirty="0"/>
              <a:t>Carl Rogers</a:t>
            </a:r>
            <a:r>
              <a:rPr lang="fr-FR" sz="6700" dirty="0"/>
              <a:t>'</a:t>
            </a:r>
            <a:r>
              <a:rPr lang="en-US" sz="6700" dirty="0"/>
              <a:t>s Self Theory </a:t>
            </a:r>
            <a:br>
              <a:rPr lang="en-US" dirty="0"/>
            </a:br>
            <a:endParaRPr lang="en-US" dirty="0"/>
          </a:p>
        </p:txBody>
      </p:sp>
      <p:pic>
        <p:nvPicPr>
          <p:cNvPr id="2" name="Picture 1" descr="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03" y="1690688"/>
            <a:ext cx="12017394" cy="389452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 bwMode="auto">
          <a:xfrm>
            <a:off x="3120872" y="2991593"/>
            <a:ext cx="2343807" cy="12086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9655153" y="4099034"/>
            <a:ext cx="2425721" cy="1314494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6723818" y="4204839"/>
            <a:ext cx="2343807" cy="12086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6723818" y="1834055"/>
            <a:ext cx="2343807" cy="12086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9655153" y="1834055"/>
            <a:ext cx="2343807" cy="12086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816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09600" y="359572"/>
            <a:ext cx="10972800" cy="1322249"/>
          </a:xfrm>
        </p:spPr>
        <p:txBody>
          <a:bodyPr>
            <a:normAutofit/>
          </a:bodyPr>
          <a:lstStyle/>
          <a:p>
            <a:r>
              <a:rPr lang="en-GB" sz="6000" dirty="0"/>
              <a:t>Rogers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3827" y="2355647"/>
            <a:ext cx="5456175" cy="265470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/>
              <a:t>To grow as people, we need an environment where a number of key elements shape our living conditions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5E5349-A08A-457F-808A-8A3C03C7562B}"/>
              </a:ext>
            </a:extLst>
          </p:cNvPr>
          <p:cNvSpPr txBox="1"/>
          <p:nvPr/>
        </p:nvSpPr>
        <p:spPr>
          <a:xfrm>
            <a:off x="6213988" y="1278429"/>
            <a:ext cx="5230760" cy="1077218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Genuineness</a:t>
            </a:r>
            <a:r>
              <a:rPr lang="en-GB" sz="3200" dirty="0"/>
              <a:t> </a:t>
            </a:r>
          </a:p>
          <a:p>
            <a:pPr algn="ctr"/>
            <a:r>
              <a:rPr lang="en-GB" sz="3200" dirty="0"/>
              <a:t>(openness and self-disclosure)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63530A-69B9-4F84-A619-24119B1C5CE1}"/>
              </a:ext>
            </a:extLst>
          </p:cNvPr>
          <p:cNvSpPr txBox="1"/>
          <p:nvPr/>
        </p:nvSpPr>
        <p:spPr>
          <a:xfrm>
            <a:off x="6213988" y="2609766"/>
            <a:ext cx="5310402" cy="1569660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Acceptance </a:t>
            </a:r>
          </a:p>
          <a:p>
            <a:pPr algn="ctr"/>
            <a:r>
              <a:rPr lang="en-US" sz="3200" dirty="0"/>
              <a:t>(being seen with unconditional positive regard)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6F67AD-FF26-4A25-98EC-A9570C6CED27}"/>
              </a:ext>
            </a:extLst>
          </p:cNvPr>
          <p:cNvSpPr txBox="1"/>
          <p:nvPr/>
        </p:nvSpPr>
        <p:spPr>
          <a:xfrm>
            <a:off x="6271999" y="4491628"/>
            <a:ext cx="5252391" cy="156966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Empathy</a:t>
            </a:r>
            <a:r>
              <a:rPr lang="en-US" sz="3200" dirty="0"/>
              <a:t> </a:t>
            </a:r>
          </a:p>
          <a:p>
            <a:pPr algn="ctr"/>
            <a:r>
              <a:rPr lang="en-US" sz="3200" dirty="0"/>
              <a:t>(being listened to and understood)</a:t>
            </a:r>
          </a:p>
        </p:txBody>
      </p:sp>
    </p:spTree>
    <p:extLst>
      <p:ext uri="{BB962C8B-B14F-4D97-AF65-F5344CB8AC3E}">
        <p14:creationId xmlns:p14="http://schemas.microsoft.com/office/powerpoint/2010/main" val="26911175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  <p:bldP spid="9" grpId="0" animBg="1"/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75" y="1371000"/>
            <a:ext cx="11891705" cy="5202621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19959" y="410641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Rogers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674576" y="708218"/>
            <a:ext cx="5727357" cy="17075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Without these elements we will not thrive and grow as we should</a:t>
            </a:r>
          </a:p>
        </p:txBody>
      </p:sp>
      <p:sp>
        <p:nvSpPr>
          <p:cNvPr id="2" name="Rectangle 1"/>
          <p:cNvSpPr/>
          <p:nvPr/>
        </p:nvSpPr>
        <p:spPr>
          <a:xfrm>
            <a:off x="7382305" y="4449042"/>
            <a:ext cx="4460239" cy="15881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3600" dirty="0">
                <a:solidFill>
                  <a:prstClr val="black"/>
                </a:solidFill>
              </a:rPr>
              <a:t>Every person can achieve their goals and wishes in life</a:t>
            </a:r>
          </a:p>
        </p:txBody>
      </p:sp>
    </p:spTree>
    <p:extLst>
      <p:ext uri="{BB962C8B-B14F-4D97-AF65-F5344CB8AC3E}">
        <p14:creationId xmlns:p14="http://schemas.microsoft.com/office/powerpoint/2010/main" val="30750841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87" y="178771"/>
            <a:ext cx="12074013" cy="1325563"/>
          </a:xfrm>
        </p:spPr>
        <p:txBody>
          <a:bodyPr>
            <a:noAutofit/>
          </a:bodyPr>
          <a:lstStyle/>
          <a:p>
            <a:r>
              <a:rPr lang="en-GB" sz="4800" dirty="0"/>
              <a:t>Characteristics of the fully-functioning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451" y="2186762"/>
            <a:ext cx="4807974" cy="66859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Open to experience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CFE673-82AA-4B5C-8CD6-68FFDDE0B6EF}"/>
              </a:ext>
            </a:extLst>
          </p:cNvPr>
          <p:cNvSpPr txBox="1"/>
          <p:nvPr/>
        </p:nvSpPr>
        <p:spPr>
          <a:xfrm>
            <a:off x="5250425" y="1610660"/>
            <a:ext cx="6174658" cy="181588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/>
              <a:t>Positive and negative emotions accepted</a:t>
            </a:r>
          </a:p>
          <a:p>
            <a:r>
              <a:rPr lang="en-US" sz="2800" dirty="0"/>
              <a:t>Negative feelings are not denied but worked through (rather than resorting to ego </a:t>
            </a:r>
            <a:r>
              <a:rPr lang="en-US" sz="2800" dirty="0" err="1"/>
              <a:t>defence</a:t>
            </a:r>
            <a:r>
              <a:rPr lang="en-US" sz="2800" dirty="0"/>
              <a:t> mechanisms)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4E316F-8577-4269-8099-F4D042B3EEC4}"/>
              </a:ext>
            </a:extLst>
          </p:cNvPr>
          <p:cNvSpPr txBox="1"/>
          <p:nvPr/>
        </p:nvSpPr>
        <p:spPr>
          <a:xfrm>
            <a:off x="5250427" y="3537784"/>
            <a:ext cx="6499122" cy="267765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/>
              <a:t>Embrace different experiences as they occur in life</a:t>
            </a:r>
          </a:p>
          <a:p>
            <a:r>
              <a:rPr lang="en-US" sz="2800" dirty="0"/>
              <a:t>Avoid prejudging and preconceptions</a:t>
            </a:r>
          </a:p>
          <a:p>
            <a:r>
              <a:rPr lang="en-US" sz="2800" dirty="0"/>
              <a:t>Live and fully appreciate the present, not always looking back to the past or forward to the future (i.e. living for the moment).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AE9388-1E6D-4B7C-BD67-47A9735EEFD2}"/>
              </a:ext>
            </a:extLst>
          </p:cNvPr>
          <p:cNvSpPr txBox="1"/>
          <p:nvPr/>
        </p:nvSpPr>
        <p:spPr>
          <a:xfrm>
            <a:off x="442451" y="3918651"/>
            <a:ext cx="38837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2. Existential living </a:t>
            </a:r>
          </a:p>
        </p:txBody>
      </p:sp>
    </p:spTree>
    <p:extLst>
      <p:ext uri="{BB962C8B-B14F-4D97-AF65-F5344CB8AC3E}">
        <p14:creationId xmlns:p14="http://schemas.microsoft.com/office/powerpoint/2010/main" val="7531743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22731"/>
            <a:ext cx="11503742" cy="1179872"/>
          </a:xfrm>
        </p:spPr>
        <p:txBody>
          <a:bodyPr>
            <a:noAutofit/>
          </a:bodyPr>
          <a:lstStyle/>
          <a:p>
            <a:r>
              <a:rPr lang="en-GB" sz="4800" dirty="0"/>
              <a:t>Characteristics of the fully-functioning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089357"/>
            <a:ext cx="3795252" cy="463099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600" b="1" dirty="0"/>
              <a:t>Trust feelings </a:t>
            </a:r>
          </a:p>
          <a:p>
            <a:pPr marL="514350" indent="-514350">
              <a:buFont typeface="+mj-lt"/>
              <a:buAutoNum type="arabicPeriod" startAt="3"/>
            </a:pPr>
            <a:endParaRPr lang="en-GB" sz="3600" b="1" dirty="0"/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/>
              <a:t>Creativity </a:t>
            </a:r>
          </a:p>
          <a:p>
            <a:pPr marL="514350" indent="-514350">
              <a:buFont typeface="+mj-lt"/>
              <a:buAutoNum type="arabicPeriod" startAt="4"/>
            </a:pPr>
            <a:endParaRPr lang="en-GB" sz="3600" b="1" dirty="0"/>
          </a:p>
          <a:p>
            <a:pPr marL="514350" indent="-514350">
              <a:buFont typeface="+mj-lt"/>
              <a:buAutoNum type="arabicPeriod" startAt="5"/>
            </a:pPr>
            <a:r>
              <a:rPr lang="en-GB" sz="3600" b="1" dirty="0"/>
              <a:t>Fulfilled life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02E9F6-1D4F-4AAB-A1D2-70B3AB1D35AF}"/>
              </a:ext>
            </a:extLst>
          </p:cNvPr>
          <p:cNvSpPr txBox="1"/>
          <p:nvPr/>
        </p:nvSpPr>
        <p:spPr>
          <a:xfrm>
            <a:off x="4535129" y="1648483"/>
            <a:ext cx="7270955" cy="120032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Feeling, instincts and gut-reactions are paid attention to and trusted. People’s own decisions are the right ones and we should trust ourselves to make the right choices.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06D713-7E5D-4AFD-A44F-7D586178DD4C}"/>
              </a:ext>
            </a:extLst>
          </p:cNvPr>
          <p:cNvSpPr txBox="1"/>
          <p:nvPr/>
        </p:nvSpPr>
        <p:spPr>
          <a:xfrm>
            <a:off x="4535130" y="3053103"/>
            <a:ext cx="7270954" cy="156966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Creative thinking and risk taking are features of a person’s life. A person does not play safe all the time. This involves the ability to adjust and change and seek new experiences.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E80FC3-1522-4C4B-9C18-940870295A62}"/>
              </a:ext>
            </a:extLst>
          </p:cNvPr>
          <p:cNvSpPr txBox="1"/>
          <p:nvPr/>
        </p:nvSpPr>
        <p:spPr>
          <a:xfrm>
            <a:off x="4535129" y="4827054"/>
            <a:ext cx="7270954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Person is happy and satisfied with life, and always looking for new challenges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10824934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 animBg="1"/>
      <p:bldP spid="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7936" y="-49367"/>
            <a:ext cx="4804064" cy="69073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3201" y="0"/>
            <a:ext cx="686640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C00000"/>
                </a:solidFill>
              </a:rPr>
              <a:t>Where have you been?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have you done in the past?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have you learned</a:t>
            </a:r>
          </a:p>
          <a:p>
            <a:pPr algn="ctr"/>
            <a:endParaRPr lang="en-GB" sz="3600" b="1" dirty="0">
              <a:solidFill>
                <a:srgbClr val="C00000"/>
              </a:solidFill>
            </a:endParaRP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Where are you now?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are you doing now?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are you learning?</a:t>
            </a:r>
          </a:p>
          <a:p>
            <a:pPr algn="ctr"/>
            <a:endParaRPr lang="en-GB" sz="3600" b="1" dirty="0">
              <a:solidFill>
                <a:srgbClr val="C00000"/>
              </a:solidFill>
            </a:endParaRP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Where do you want to go?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do you want to achieve?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key steps are needed for you to get there?</a:t>
            </a:r>
          </a:p>
        </p:txBody>
      </p:sp>
    </p:spTree>
    <p:extLst>
      <p:ext uri="{BB962C8B-B14F-4D97-AF65-F5344CB8AC3E}">
        <p14:creationId xmlns:p14="http://schemas.microsoft.com/office/powerpoint/2010/main" val="7347188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Egan’s ‘skilled helper’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639560" cy="4351338"/>
          </a:xfrm>
        </p:spPr>
        <p:txBody>
          <a:bodyPr>
            <a:normAutofit/>
          </a:bodyPr>
          <a:lstStyle/>
          <a:p>
            <a:r>
              <a:rPr lang="en-GB" sz="3200" dirty="0"/>
              <a:t>A popular model in counselling or coaching</a:t>
            </a:r>
          </a:p>
          <a:p>
            <a:r>
              <a:rPr lang="en-GB" sz="3200" dirty="0"/>
              <a:t>Aim is to achieve a lasting change and to empower</a:t>
            </a:r>
          </a:p>
          <a:p>
            <a:r>
              <a:rPr lang="en-GB" sz="3200" dirty="0"/>
              <a:t>Supporting people to manage their own problems more effectively</a:t>
            </a:r>
          </a:p>
          <a:p>
            <a:r>
              <a:rPr lang="en-GB" sz="3200" dirty="0"/>
              <a:t>Helping people to help themselves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34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483600" y="6258560"/>
            <a:ext cx="2468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Egan (2002 and 2006)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9740" y="1027906"/>
            <a:ext cx="3276600" cy="475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17765"/>
      </p:ext>
    </p:extLst>
  </p:cSld>
  <p:clrMapOvr>
    <a:masterClrMapping/>
  </p:clrMapOvr>
  <p:transition spd="med"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The Social-Cognitive Approach to Personality </a:t>
            </a:r>
          </a:p>
        </p:txBody>
      </p:sp>
      <p:sp>
        <p:nvSpPr>
          <p:cNvPr id="60418" name="Rectangle 3"/>
          <p:cNvSpPr>
            <a:spLocks noGrp="1" noChangeArrowheads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00000"/>
                </a:solidFill>
              </a:rPr>
              <a:t>Social-cognitive approach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Is research-based by combining </a:t>
            </a:r>
            <a:br>
              <a:rPr lang="en-US" dirty="0">
                <a:solidFill>
                  <a:srgbClr val="000000"/>
                </a:solidFill>
              </a:rPr>
            </a:br>
            <a:r>
              <a:rPr lang="en-US" dirty="0">
                <a:solidFill>
                  <a:srgbClr val="000000"/>
                </a:solidFill>
              </a:rPr>
              <a:t>elements of three major research perspectives </a:t>
            </a:r>
          </a:p>
          <a:p>
            <a:pPr lvl="2"/>
            <a:r>
              <a:rPr lang="en-US" sz="2400" b="1" dirty="0">
                <a:solidFill>
                  <a:srgbClr val="000000"/>
                </a:solidFill>
              </a:rPr>
              <a:t>Cognitive</a:t>
            </a:r>
          </a:p>
          <a:p>
            <a:pPr lvl="2"/>
            <a:r>
              <a:rPr lang="en-US" sz="2400" b="1" dirty="0" err="1">
                <a:solidFill>
                  <a:srgbClr val="000000"/>
                </a:solidFill>
              </a:rPr>
              <a:t>Behavioural</a:t>
            </a:r>
            <a:endParaRPr lang="en-US" sz="2400" b="1" dirty="0">
              <a:solidFill>
                <a:srgbClr val="000000"/>
              </a:solidFill>
            </a:endParaRPr>
          </a:p>
          <a:p>
            <a:pPr lvl="2"/>
            <a:r>
              <a:rPr lang="en-US" sz="2400" b="1" dirty="0">
                <a:solidFill>
                  <a:srgbClr val="000000"/>
                </a:solidFill>
              </a:rPr>
              <a:t>Sociocultural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Maintains that learning through environmental conditioning contributes to personality development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Suggests importance of learning/modelling and cognitive processes</a:t>
            </a:r>
          </a:p>
        </p:txBody>
      </p:sp>
    </p:spTree>
    <p:extLst>
      <p:ext uri="{BB962C8B-B14F-4D97-AF65-F5344CB8AC3E}">
        <p14:creationId xmlns:p14="http://schemas.microsoft.com/office/powerpoint/2010/main" val="26855964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04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04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04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04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8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ign on the grass&#10;&#10;Description automatically generated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35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7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r>
              <a:rPr lang="en-US" sz="3600" dirty="0"/>
              <a:t>Bandura</a:t>
            </a:r>
            <a:r>
              <a:rPr lang="fr-FR" altLang="ja-JP" sz="3600" dirty="0"/>
              <a:t>'</a:t>
            </a:r>
            <a:r>
              <a:rPr lang="en-US" altLang="ja-JP" sz="3600" dirty="0"/>
              <a:t>s Self-System</a:t>
            </a:r>
            <a:endParaRPr lang="en-US" sz="3600" dirty="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466" name="Rectangle 3"/>
          <p:cNvSpPr>
            <a:spLocks noGrp="1" noChangeArrowheads="1"/>
          </p:cNvSpPr>
          <p:nvPr>
            <p:ph idx="1"/>
          </p:nvPr>
        </p:nvSpPr>
        <p:spPr>
          <a:xfrm>
            <a:off x="525516" y="3417573"/>
            <a:ext cx="5108368" cy="344041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b="1" dirty="0"/>
              <a:t>Self-system </a:t>
            </a:r>
          </a:p>
          <a:p>
            <a:pPr lvl="1"/>
            <a:r>
              <a:rPr lang="en-US" dirty="0"/>
              <a:t>Set of cognitive processes by which a person observes, evaluates, and regulates their social </a:t>
            </a:r>
            <a:r>
              <a:rPr lang="en-US" dirty="0" err="1"/>
              <a:t>behaviour</a:t>
            </a:r>
            <a:endParaRPr lang="en-US" dirty="0"/>
          </a:p>
          <a:p>
            <a:pPr lvl="1"/>
            <a:r>
              <a:rPr lang="en-US" dirty="0"/>
              <a:t>Includes a conscious decision to choose what </a:t>
            </a:r>
            <a:r>
              <a:rPr lang="en-US" dirty="0" err="1"/>
              <a:t>behaviour</a:t>
            </a:r>
            <a:r>
              <a:rPr lang="en-US" dirty="0"/>
              <a:t> to engage in, based on assessment of reinforcement value</a:t>
            </a:r>
          </a:p>
        </p:txBody>
      </p:sp>
    </p:spTree>
    <p:extLst>
      <p:ext uri="{BB962C8B-B14F-4D97-AF65-F5344CB8AC3E}">
        <p14:creationId xmlns:p14="http://schemas.microsoft.com/office/powerpoint/2010/main" val="21015884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Bandura</a:t>
            </a:r>
            <a:r>
              <a:rPr lang="fr-FR" altLang="ja-JP" dirty="0">
                <a:solidFill>
                  <a:srgbClr val="FFFFFF"/>
                </a:solidFill>
              </a:rPr>
              <a:t>’</a:t>
            </a:r>
            <a:r>
              <a:rPr lang="en-US" altLang="ja-JP" dirty="0">
                <a:solidFill>
                  <a:srgbClr val="FFFFFF"/>
                </a:solidFill>
              </a:rPr>
              <a:t>s </a:t>
            </a:r>
            <a:br>
              <a:rPr lang="en-US" altLang="ja-JP" dirty="0">
                <a:solidFill>
                  <a:srgbClr val="FFFFFF"/>
                </a:solidFill>
              </a:rPr>
            </a:br>
            <a:r>
              <a:rPr lang="en-US" altLang="ja-JP" dirty="0">
                <a:solidFill>
                  <a:srgbClr val="FFFFFF"/>
                </a:solidFill>
              </a:rPr>
              <a:t>Self-System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2466" name="Rectangle 3"/>
          <p:cNvSpPr>
            <a:spLocks noGrp="1" noChangeArrowheads="1"/>
          </p:cNvSpPr>
          <p:nvPr>
            <p:ph idx="1"/>
          </p:nvPr>
        </p:nvSpPr>
        <p:spPr>
          <a:xfrm>
            <a:off x="5658678" y="796413"/>
            <a:ext cx="6082110" cy="559004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Self-efficacy</a:t>
            </a:r>
          </a:p>
          <a:p>
            <a:pPr lvl="1"/>
            <a:r>
              <a:rPr lang="en-US" sz="2800" dirty="0">
                <a:solidFill>
                  <a:srgbClr val="000000"/>
                </a:solidFill>
              </a:rPr>
              <a:t>Judgment of one</a:t>
            </a:r>
            <a:r>
              <a:rPr lang="fr-FR" altLang="ja-JP" sz="2800" dirty="0">
                <a:solidFill>
                  <a:srgbClr val="000000"/>
                </a:solidFill>
              </a:rPr>
              <a:t>'</a:t>
            </a:r>
            <a:r>
              <a:rPr lang="en-US" altLang="ja-JP" sz="2800" dirty="0">
                <a:solidFill>
                  <a:srgbClr val="000000"/>
                </a:solidFill>
              </a:rPr>
              <a:t>s effectiveness in dealing with particular situations and plays a major role in determining our </a:t>
            </a:r>
            <a:r>
              <a:rPr lang="en-US" altLang="ja-JP" sz="2800" dirty="0" err="1">
                <a:solidFill>
                  <a:srgbClr val="000000"/>
                </a:solidFill>
              </a:rPr>
              <a:t>behaviour</a:t>
            </a:r>
            <a:endParaRPr lang="en-US" altLang="ja-JP" sz="2800" dirty="0">
              <a:solidFill>
                <a:srgbClr val="000000"/>
              </a:solidFill>
            </a:endParaRPr>
          </a:p>
          <a:p>
            <a:pPr lvl="2"/>
            <a:r>
              <a:rPr lang="en-US" sz="2800" b="1" dirty="0">
                <a:solidFill>
                  <a:srgbClr val="000000"/>
                </a:solidFill>
              </a:rPr>
              <a:t>Low self-efficacy </a:t>
            </a:r>
            <a:r>
              <a:rPr lang="en-US" sz="2800" dirty="0">
                <a:solidFill>
                  <a:srgbClr val="000000"/>
                </a:solidFill>
              </a:rPr>
              <a:t>is associated with depression, anxiety, and helplessness</a:t>
            </a:r>
          </a:p>
          <a:p>
            <a:pPr lvl="2"/>
            <a:r>
              <a:rPr lang="en-US" sz="2800" b="1" dirty="0">
                <a:solidFill>
                  <a:srgbClr val="000000"/>
                </a:solidFill>
              </a:rPr>
              <a:t>High self-efficacy </a:t>
            </a:r>
            <a:r>
              <a:rPr lang="en-US" sz="2800" dirty="0">
                <a:solidFill>
                  <a:srgbClr val="000000"/>
                </a:solidFill>
              </a:rPr>
              <a:t>is associated with self-confidence, positive outlook, and minimal self-doubt </a:t>
            </a:r>
          </a:p>
        </p:txBody>
      </p:sp>
    </p:spTree>
    <p:extLst>
      <p:ext uri="{BB962C8B-B14F-4D97-AF65-F5344CB8AC3E}">
        <p14:creationId xmlns:p14="http://schemas.microsoft.com/office/powerpoint/2010/main" val="29879401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24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7554138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Rotter</a:t>
            </a:r>
            <a:r>
              <a:rPr lang="fr-FR">
                <a:solidFill>
                  <a:srgbClr val="FFFFFF"/>
                </a:solidFill>
              </a:rPr>
              <a:t>'</a:t>
            </a:r>
            <a:r>
              <a:rPr lang="en-US" altLang="ja-JP">
                <a:solidFill>
                  <a:srgbClr val="FFFFFF"/>
                </a:solidFill>
              </a:rPr>
              <a:t>s Locus of Control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850" y="0"/>
            <a:ext cx="53911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514" name="Rectangle 3"/>
          <p:cNvSpPr>
            <a:spLocks noGrp="1" noChangeArrowheads="1"/>
          </p:cNvSpPr>
          <p:nvPr>
            <p:ph idx="1"/>
          </p:nvPr>
        </p:nvSpPr>
        <p:spPr>
          <a:xfrm>
            <a:off x="6172199" y="560439"/>
            <a:ext cx="5695335" cy="5474601"/>
          </a:xfrm>
        </p:spPr>
        <p:txBody>
          <a:bodyPr anchor="ctr">
            <a:no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Locus of control</a:t>
            </a:r>
          </a:p>
          <a:p>
            <a:pPr lvl="1"/>
            <a:r>
              <a:rPr lang="en-US" sz="2800" dirty="0">
                <a:solidFill>
                  <a:srgbClr val="000000"/>
                </a:solidFill>
              </a:rPr>
              <a:t>A person</a:t>
            </a:r>
            <a:r>
              <a:rPr lang="fr-FR" altLang="ja-JP" sz="2800" dirty="0">
                <a:solidFill>
                  <a:srgbClr val="000000"/>
                </a:solidFill>
              </a:rPr>
              <a:t>'</a:t>
            </a:r>
            <a:r>
              <a:rPr lang="en-US" altLang="ja-JP" sz="2800" dirty="0">
                <a:solidFill>
                  <a:srgbClr val="000000"/>
                </a:solidFill>
              </a:rPr>
              <a:t>s perception of the extent to which he/she controls what happens to him or her</a:t>
            </a:r>
          </a:p>
          <a:p>
            <a:pPr lvl="2"/>
            <a:r>
              <a:rPr lang="en-US" sz="2800" b="1" dirty="0">
                <a:solidFill>
                  <a:srgbClr val="000000"/>
                </a:solidFill>
              </a:rPr>
              <a:t>External locus of control </a:t>
            </a:r>
            <a:r>
              <a:rPr lang="en-US" sz="2800" dirty="0">
                <a:solidFill>
                  <a:srgbClr val="000000"/>
                </a:solidFill>
              </a:rPr>
              <a:t>refers to the perception that chance or external forces beyond your control determine your fate</a:t>
            </a:r>
          </a:p>
          <a:p>
            <a:pPr lvl="2"/>
            <a:r>
              <a:rPr lang="en-US" sz="2800" b="1" dirty="0">
                <a:solidFill>
                  <a:srgbClr val="000000"/>
                </a:solidFill>
              </a:rPr>
              <a:t>Internal locus of control </a:t>
            </a:r>
            <a:r>
              <a:rPr lang="en-US" sz="2800" dirty="0">
                <a:solidFill>
                  <a:srgbClr val="000000"/>
                </a:solidFill>
              </a:rPr>
              <a:t>refers to the perception that you control your own fate</a:t>
            </a:r>
          </a:p>
        </p:txBody>
      </p:sp>
    </p:spTree>
    <p:extLst>
      <p:ext uri="{BB962C8B-B14F-4D97-AF65-F5344CB8AC3E}">
        <p14:creationId xmlns:p14="http://schemas.microsoft.com/office/powerpoint/2010/main" val="3173304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45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45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7554138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65537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Rotter</a:t>
            </a:r>
            <a:r>
              <a:rPr lang="fr-FR">
                <a:solidFill>
                  <a:srgbClr val="FFFFFF"/>
                </a:solidFill>
              </a:rPr>
              <a:t>'</a:t>
            </a:r>
            <a:r>
              <a:rPr lang="en-US">
                <a:solidFill>
                  <a:srgbClr val="FFFFFF"/>
                </a:solidFill>
              </a:rPr>
              <a:t>s Locus of Control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850" y="0"/>
            <a:ext cx="53911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538" name="Rectangle 3"/>
          <p:cNvSpPr>
            <a:spLocks noGrp="1" noChangeArrowheads="1"/>
          </p:cNvSpPr>
          <p:nvPr>
            <p:ph idx="1"/>
          </p:nvPr>
        </p:nvSpPr>
        <p:spPr>
          <a:xfrm>
            <a:off x="5732205" y="494071"/>
            <a:ext cx="6233651" cy="586985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</a:rPr>
              <a:t>People with an </a:t>
            </a:r>
            <a:r>
              <a:rPr lang="en-US" sz="2400" b="1" dirty="0">
                <a:solidFill>
                  <a:srgbClr val="000000"/>
                </a:solidFill>
              </a:rPr>
              <a:t>internal locus of control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Perceive success as dependent upon their own needs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May or may not feel that they have competence (efficacy) to bring about successful outcomes in various situations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Experience psychologically and physically better outcomes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</a:rPr>
              <a:t>People with </a:t>
            </a:r>
            <a:r>
              <a:rPr lang="en-US" sz="2400" b="1" dirty="0">
                <a:solidFill>
                  <a:srgbClr val="000000"/>
                </a:solidFill>
              </a:rPr>
              <a:t>external locus of control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May develop learned helplessness or hopelessness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May think that they is unable to prevent unpleasant events</a:t>
            </a:r>
          </a:p>
        </p:txBody>
      </p:sp>
    </p:spTree>
    <p:extLst>
      <p:ext uri="{BB962C8B-B14F-4D97-AF65-F5344CB8AC3E}">
        <p14:creationId xmlns:p14="http://schemas.microsoft.com/office/powerpoint/2010/main" val="7238318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5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5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55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55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55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D0E90D5-0CA7-48D2-929E-921E920E0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E25A8E-466C-457C-9A7F-DC8963ADA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Ends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32BED84-CA52-4BF5-A3F7-F107CF1BB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83131"/>
      </p:ext>
    </p:extLst>
  </p:cSld>
  <p:clrMapOvr>
    <a:masterClrMapping/>
  </p:clrMapOvr>
  <p:transition spd="med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Egan G (2002) The Skilled Helper: a problem management and opportunity development approach to helping (7th edition) Pacific Grove, CA: Brooks Cole</a:t>
            </a:r>
          </a:p>
          <a:p>
            <a:r>
              <a:rPr lang="en-GB" dirty="0"/>
              <a:t>Egan G (2006)  Essentials of Skilled Helping: managing problems, developing opportunities, Pacific Grove, CA: Brooks Cole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160757F8-C851-43C4-AAE3-0AEE253EEF8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6816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1981</Words>
  <Application>Microsoft Office PowerPoint</Application>
  <PresentationFormat>Widescreen</PresentationFormat>
  <Paragraphs>266</Paragraphs>
  <Slides>41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Calibri Light</vt:lpstr>
      <vt:lpstr>Office Theme</vt:lpstr>
      <vt:lpstr>C. Personality Theory </vt:lpstr>
      <vt:lpstr>Personality Theory</vt:lpstr>
      <vt:lpstr>What is…?</vt:lpstr>
      <vt:lpstr>PowerPoint Presentation</vt:lpstr>
      <vt:lpstr>PowerPoint Presentation</vt:lpstr>
      <vt:lpstr>Psychoanalytic</vt:lpstr>
      <vt:lpstr>Psychoanalytic</vt:lpstr>
      <vt:lpstr>Links to therapeutic approaches</vt:lpstr>
      <vt:lpstr>The Psychoanalytic Approach to Personality</vt:lpstr>
      <vt:lpstr>Freud's Three Levels of Awareness</vt:lpstr>
      <vt:lpstr>PowerPoint Presentation</vt:lpstr>
      <vt:lpstr>Freud's Three-Part Personality Structure</vt:lpstr>
      <vt:lpstr>PowerPoint Presentation</vt:lpstr>
      <vt:lpstr>Defence mechanisms</vt:lpstr>
      <vt:lpstr>PowerPoint Presentation</vt:lpstr>
      <vt:lpstr>Freudian Classical Psychoanalytic Theory of Personality</vt:lpstr>
      <vt:lpstr>Freud's Three Levels of Awareness</vt:lpstr>
      <vt:lpstr>Neo-Freudian Theories of Personality </vt:lpstr>
      <vt:lpstr>Carl Jung </vt:lpstr>
      <vt:lpstr>Carl Jung's Collective Unconscious </vt:lpstr>
      <vt:lpstr>Alfred Adler's Striving for Superiority</vt:lpstr>
      <vt:lpstr>Karen Horney and the Need for Security </vt:lpstr>
      <vt:lpstr>The Humanistic approach and the Socio-Cognitive approach to personality</vt:lpstr>
      <vt:lpstr>PowerPoint Presentation</vt:lpstr>
      <vt:lpstr>The Humanistic Approach to Personality </vt:lpstr>
      <vt:lpstr>PowerPoint Presentation</vt:lpstr>
      <vt:lpstr>Roger's Self Theory</vt:lpstr>
      <vt:lpstr> Carl Rogers's Self Theory  </vt:lpstr>
      <vt:lpstr>Rogers</vt:lpstr>
      <vt:lpstr>Rogers</vt:lpstr>
      <vt:lpstr>Characteristics of the fully-functioning person</vt:lpstr>
      <vt:lpstr>Characteristics of the fully-functioning person</vt:lpstr>
      <vt:lpstr>PowerPoint Presentation</vt:lpstr>
      <vt:lpstr>Egan’s ‘skilled helper’ model</vt:lpstr>
      <vt:lpstr>The Social-Cognitive Approach to Personality </vt:lpstr>
      <vt:lpstr>Bandura's Self-System</vt:lpstr>
      <vt:lpstr>Bandura’s  Self-System</vt:lpstr>
      <vt:lpstr>Rotter's Locus of Control</vt:lpstr>
      <vt:lpstr>Rotter's Locus of Control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Personality Theory 2</dc:title>
  <dc:creator>Mike Durke</dc:creator>
  <cp:lastModifiedBy>Mike Durke</cp:lastModifiedBy>
  <cp:revision>10</cp:revision>
  <dcterms:created xsi:type="dcterms:W3CDTF">2020-11-25T15:39:35Z</dcterms:created>
  <dcterms:modified xsi:type="dcterms:W3CDTF">2022-11-30T17:57:46Z</dcterms:modified>
</cp:coreProperties>
</file>