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92" r:id="rId2"/>
    <p:sldId id="2561" r:id="rId3"/>
    <p:sldId id="2583" r:id="rId4"/>
    <p:sldId id="2562" r:id="rId5"/>
    <p:sldId id="2563" r:id="rId6"/>
    <p:sldId id="2564" r:id="rId7"/>
    <p:sldId id="2565" r:id="rId8"/>
    <p:sldId id="2566" r:id="rId9"/>
    <p:sldId id="2567" r:id="rId10"/>
    <p:sldId id="2568" r:id="rId11"/>
    <p:sldId id="2569" r:id="rId12"/>
    <p:sldId id="2571" r:id="rId13"/>
    <p:sldId id="2570" r:id="rId14"/>
    <p:sldId id="2590" r:id="rId15"/>
    <p:sldId id="2591" r:id="rId16"/>
    <p:sldId id="2572" r:id="rId17"/>
    <p:sldId id="2584" r:id="rId18"/>
    <p:sldId id="2585" r:id="rId19"/>
    <p:sldId id="2586" r:id="rId20"/>
    <p:sldId id="2587" r:id="rId21"/>
    <p:sldId id="2573" r:id="rId22"/>
    <p:sldId id="2575" r:id="rId23"/>
    <p:sldId id="2576" r:id="rId24"/>
    <p:sldId id="2577" r:id="rId25"/>
    <p:sldId id="2578" r:id="rId26"/>
    <p:sldId id="2579" r:id="rId27"/>
    <p:sldId id="2589" r:id="rId28"/>
    <p:sldId id="2580" r:id="rId29"/>
    <p:sldId id="2581" r:id="rId30"/>
    <p:sldId id="25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mproving On-Time Delivery Performance at Aumovio" id="{679184A9-99E4-424A-8721-2165B904B200}">
          <p14:sldIdLst>
            <p14:sldId id="2592"/>
            <p14:sldId id="2561"/>
          </p14:sldIdLst>
        </p14:section>
        <p14:section name="Project Background and Purpose" id="{44FFD558-CD82-4BC1-84F1-4C2E668F6EA0}">
          <p14:sldIdLst>
            <p14:sldId id="2583"/>
            <p14:sldId id="2562"/>
            <p14:sldId id="2563"/>
          </p14:sldIdLst>
        </p14:section>
        <p14:section name="Project Planning Using PERT and CPM" id="{E7483818-D8A2-4DE7-8EB3-92A4B958132D}">
          <p14:sldIdLst>
            <p14:sldId id="2564"/>
            <p14:sldId id="2565"/>
            <p14:sldId id="2566"/>
          </p14:sldIdLst>
        </p14:section>
        <p14:section name="Project Management Support Processes" id="{2D382689-8D5E-4425-A3AA-2925DCE4BA55}">
          <p14:sldIdLst>
            <p14:sldId id="2567"/>
            <p14:sldId id="2568"/>
          </p14:sldIdLst>
        </p14:section>
        <p14:section name="Conclusion and Key Learnings" id="{783E22D4-2EC7-46C3-AE94-45355C1CACA5}">
          <p14:sldIdLst>
            <p14:sldId id="2569"/>
            <p14:sldId id="2571"/>
            <p14:sldId id="2570"/>
            <p14:sldId id="2590"/>
            <p14:sldId id="2591"/>
            <p14:sldId id="2572"/>
            <p14:sldId id="2584"/>
            <p14:sldId id="2585"/>
            <p14:sldId id="2586"/>
            <p14:sldId id="2587"/>
            <p14:sldId id="2573"/>
            <p14:sldId id="2575"/>
            <p14:sldId id="2576"/>
            <p14:sldId id="2577"/>
            <p14:sldId id="2578"/>
            <p14:sldId id="2579"/>
            <p14:sldId id="2589"/>
            <p14:sldId id="2580"/>
            <p14:sldId id="2581"/>
            <p14:sldId id="25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B2B2B2"/>
    <a:srgbClr val="FFCCCC"/>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680" autoAdjust="0"/>
  </p:normalViewPr>
  <p:slideViewPr>
    <p:cSldViewPr snapToGrid="0">
      <p:cViewPr varScale="1">
        <p:scale>
          <a:sx n="76" d="100"/>
          <a:sy n="76" d="100"/>
        </p:scale>
        <p:origin x="91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D190DD-1B5C-4389-B47E-A32887B418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2A444F-E6A8-48F4-8A92-044FB209CAD6}">
      <dgm:prSet/>
      <dgm:spPr/>
      <dgm:t>
        <a:bodyPr/>
        <a:lstStyle/>
        <a:p>
          <a:r>
            <a:rPr lang="en-US" b="1">
              <a:solidFill>
                <a:schemeClr val="bg1"/>
              </a:solidFill>
            </a:rPr>
            <a:t>Level 1:</a:t>
          </a:r>
          <a:endParaRPr lang="en-US">
            <a:solidFill>
              <a:schemeClr val="bg1"/>
            </a:solidFill>
          </a:endParaRPr>
        </a:p>
      </dgm:t>
    </dgm:pt>
    <dgm:pt modelId="{5114F6F0-105F-4EAC-AA97-258F0C321ED0}" type="parTrans" cxnId="{E2AB55C6-4836-48C9-BB35-4F64099A67CA}">
      <dgm:prSet/>
      <dgm:spPr/>
      <dgm:t>
        <a:bodyPr/>
        <a:lstStyle/>
        <a:p>
          <a:endParaRPr lang="en-US">
            <a:solidFill>
              <a:schemeClr val="bg1"/>
            </a:solidFill>
          </a:endParaRPr>
        </a:p>
      </dgm:t>
    </dgm:pt>
    <dgm:pt modelId="{34861838-CDB2-4A4D-94F4-8A2351FB5EF5}" type="sibTrans" cxnId="{E2AB55C6-4836-48C9-BB35-4F64099A67CA}">
      <dgm:prSet/>
      <dgm:spPr/>
      <dgm:t>
        <a:bodyPr/>
        <a:lstStyle/>
        <a:p>
          <a:endParaRPr lang="en-US">
            <a:solidFill>
              <a:schemeClr val="bg1"/>
            </a:solidFill>
          </a:endParaRPr>
        </a:p>
      </dgm:t>
    </dgm:pt>
    <dgm:pt modelId="{842D54AD-CCF5-4A13-8FE1-36DB25695232}">
      <dgm:prSet/>
      <dgm:spPr/>
      <dgm:t>
        <a:bodyPr/>
        <a:lstStyle/>
        <a:p>
          <a:r>
            <a:rPr lang="en-US" b="1">
              <a:solidFill>
                <a:schemeClr val="bg1"/>
              </a:solidFill>
            </a:rPr>
            <a:t>Planning</a:t>
          </a:r>
          <a:endParaRPr lang="en-US">
            <a:solidFill>
              <a:schemeClr val="bg1"/>
            </a:solidFill>
          </a:endParaRPr>
        </a:p>
      </dgm:t>
    </dgm:pt>
    <dgm:pt modelId="{9B7D9B13-64BA-4378-A39E-0A1D81359C7E}" type="parTrans" cxnId="{51324652-1345-40A7-A79E-34BCB160AA66}">
      <dgm:prSet/>
      <dgm:spPr/>
      <dgm:t>
        <a:bodyPr/>
        <a:lstStyle/>
        <a:p>
          <a:endParaRPr lang="en-US">
            <a:solidFill>
              <a:schemeClr val="bg1"/>
            </a:solidFill>
          </a:endParaRPr>
        </a:p>
      </dgm:t>
    </dgm:pt>
    <dgm:pt modelId="{D97BCB0B-7BB5-4BBB-A8D6-DDA81F9A170C}" type="sibTrans" cxnId="{51324652-1345-40A7-A79E-34BCB160AA66}">
      <dgm:prSet/>
      <dgm:spPr/>
      <dgm:t>
        <a:bodyPr/>
        <a:lstStyle/>
        <a:p>
          <a:endParaRPr lang="en-US">
            <a:solidFill>
              <a:schemeClr val="bg1"/>
            </a:solidFill>
          </a:endParaRPr>
        </a:p>
      </dgm:t>
    </dgm:pt>
    <dgm:pt modelId="{F79BB16A-9AC7-465E-9432-D5CE99A2FCD0}">
      <dgm:prSet/>
      <dgm:spPr/>
      <dgm:t>
        <a:bodyPr/>
        <a:lstStyle/>
        <a:p>
          <a:r>
            <a:rPr lang="en-US" b="1">
              <a:solidFill>
                <a:schemeClr val="bg1"/>
              </a:solidFill>
            </a:rPr>
            <a:t>Analysis</a:t>
          </a:r>
          <a:endParaRPr lang="en-US">
            <a:solidFill>
              <a:schemeClr val="bg1"/>
            </a:solidFill>
          </a:endParaRPr>
        </a:p>
      </dgm:t>
    </dgm:pt>
    <dgm:pt modelId="{BCADADC6-D726-4EC0-946E-FB3F8279F248}" type="parTrans" cxnId="{D0DDE76D-7E0E-4A55-B313-C1C7AD7B6A0F}">
      <dgm:prSet/>
      <dgm:spPr/>
      <dgm:t>
        <a:bodyPr/>
        <a:lstStyle/>
        <a:p>
          <a:endParaRPr lang="en-US">
            <a:solidFill>
              <a:schemeClr val="bg1"/>
            </a:solidFill>
          </a:endParaRPr>
        </a:p>
      </dgm:t>
    </dgm:pt>
    <dgm:pt modelId="{E2382EBA-B0D4-499B-BF60-255A3F1F90EC}" type="sibTrans" cxnId="{D0DDE76D-7E0E-4A55-B313-C1C7AD7B6A0F}">
      <dgm:prSet/>
      <dgm:spPr/>
      <dgm:t>
        <a:bodyPr/>
        <a:lstStyle/>
        <a:p>
          <a:endParaRPr lang="en-US">
            <a:solidFill>
              <a:schemeClr val="bg1"/>
            </a:solidFill>
          </a:endParaRPr>
        </a:p>
      </dgm:t>
    </dgm:pt>
    <dgm:pt modelId="{266F3B51-25DD-4B9B-9A6B-3C82BE4E2885}">
      <dgm:prSet/>
      <dgm:spPr/>
      <dgm:t>
        <a:bodyPr/>
        <a:lstStyle/>
        <a:p>
          <a:r>
            <a:rPr lang="en-US" b="1">
              <a:solidFill>
                <a:schemeClr val="bg1"/>
              </a:solidFill>
            </a:rPr>
            <a:t>Implementation</a:t>
          </a:r>
          <a:endParaRPr lang="en-US">
            <a:solidFill>
              <a:schemeClr val="bg1"/>
            </a:solidFill>
          </a:endParaRPr>
        </a:p>
      </dgm:t>
    </dgm:pt>
    <dgm:pt modelId="{15EFB402-3169-4B9F-972A-BBC9151607E1}" type="parTrans" cxnId="{280C5A41-CCF6-44B1-9811-43928668E84C}">
      <dgm:prSet/>
      <dgm:spPr/>
      <dgm:t>
        <a:bodyPr/>
        <a:lstStyle/>
        <a:p>
          <a:endParaRPr lang="en-US">
            <a:solidFill>
              <a:schemeClr val="bg1"/>
            </a:solidFill>
          </a:endParaRPr>
        </a:p>
      </dgm:t>
    </dgm:pt>
    <dgm:pt modelId="{637F1FC1-95C9-40C4-A710-385D554E25DA}" type="sibTrans" cxnId="{280C5A41-CCF6-44B1-9811-43928668E84C}">
      <dgm:prSet/>
      <dgm:spPr/>
      <dgm:t>
        <a:bodyPr/>
        <a:lstStyle/>
        <a:p>
          <a:endParaRPr lang="en-US">
            <a:solidFill>
              <a:schemeClr val="bg1"/>
            </a:solidFill>
          </a:endParaRPr>
        </a:p>
      </dgm:t>
    </dgm:pt>
    <dgm:pt modelId="{78073018-48B9-4532-AB9F-AD15AFF03CEE}">
      <dgm:prSet/>
      <dgm:spPr/>
      <dgm:t>
        <a:bodyPr/>
        <a:lstStyle/>
        <a:p>
          <a:r>
            <a:rPr lang="en-US" b="1">
              <a:solidFill>
                <a:schemeClr val="bg1"/>
              </a:solidFill>
            </a:rPr>
            <a:t>Monitoring</a:t>
          </a:r>
          <a:endParaRPr lang="en-US">
            <a:solidFill>
              <a:schemeClr val="bg1"/>
            </a:solidFill>
          </a:endParaRPr>
        </a:p>
      </dgm:t>
    </dgm:pt>
    <dgm:pt modelId="{CFCBA972-D675-4F3E-B4F9-07EEBFD352CA}" type="parTrans" cxnId="{AC8057AC-632D-45B7-9FB0-683F4140F98C}">
      <dgm:prSet/>
      <dgm:spPr/>
      <dgm:t>
        <a:bodyPr/>
        <a:lstStyle/>
        <a:p>
          <a:endParaRPr lang="en-US">
            <a:solidFill>
              <a:schemeClr val="bg1"/>
            </a:solidFill>
          </a:endParaRPr>
        </a:p>
      </dgm:t>
    </dgm:pt>
    <dgm:pt modelId="{2AB06D72-8DAA-4BFA-9A92-A3E7ADA31BDC}" type="sibTrans" cxnId="{AC8057AC-632D-45B7-9FB0-683F4140F98C}">
      <dgm:prSet/>
      <dgm:spPr/>
      <dgm:t>
        <a:bodyPr/>
        <a:lstStyle/>
        <a:p>
          <a:endParaRPr lang="en-US">
            <a:solidFill>
              <a:schemeClr val="bg1"/>
            </a:solidFill>
          </a:endParaRPr>
        </a:p>
      </dgm:t>
    </dgm:pt>
    <dgm:pt modelId="{98304C03-5E39-4CF8-9194-D395D40370AC}" type="pres">
      <dgm:prSet presAssocID="{9CD190DD-1B5C-4389-B47E-A32887B41870}" presName="root" presStyleCnt="0">
        <dgm:presLayoutVars>
          <dgm:dir/>
          <dgm:resizeHandles val="exact"/>
        </dgm:presLayoutVars>
      </dgm:prSet>
      <dgm:spPr/>
    </dgm:pt>
    <dgm:pt modelId="{F2A51778-858A-4CD8-ADFD-B14830F7446D}" type="pres">
      <dgm:prSet presAssocID="{F02A444F-E6A8-48F4-8A92-044FB209CAD6}" presName="compNode" presStyleCnt="0"/>
      <dgm:spPr/>
    </dgm:pt>
    <dgm:pt modelId="{A7752AE6-46FC-4190-96CE-4830FBDCC5D9}" type="pres">
      <dgm:prSet presAssocID="{F02A444F-E6A8-48F4-8A92-044FB209CAD6}" presName="bgRect" presStyleLbl="bgShp" presStyleIdx="0" presStyleCnt="5"/>
      <dgm:spPr/>
    </dgm:pt>
    <dgm:pt modelId="{4E871F4D-B824-4ADC-AFF5-886BBC08D904}" type="pres">
      <dgm:prSet presAssocID="{F02A444F-E6A8-48F4-8A92-044FB209CA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36FC388-9620-483E-8252-FA4CFCBBD4A2}" type="pres">
      <dgm:prSet presAssocID="{F02A444F-E6A8-48F4-8A92-044FB209CAD6}" presName="spaceRect" presStyleCnt="0"/>
      <dgm:spPr/>
    </dgm:pt>
    <dgm:pt modelId="{71F6818B-08A5-4022-9477-620EF7993EF3}" type="pres">
      <dgm:prSet presAssocID="{F02A444F-E6A8-48F4-8A92-044FB209CAD6}" presName="parTx" presStyleLbl="revTx" presStyleIdx="0" presStyleCnt="5">
        <dgm:presLayoutVars>
          <dgm:chMax val="0"/>
          <dgm:chPref val="0"/>
        </dgm:presLayoutVars>
      </dgm:prSet>
      <dgm:spPr/>
    </dgm:pt>
    <dgm:pt modelId="{B5FE5F18-4BB2-4E52-BE4B-17D25FE7F973}" type="pres">
      <dgm:prSet presAssocID="{34861838-CDB2-4A4D-94F4-8A2351FB5EF5}" presName="sibTrans" presStyleCnt="0"/>
      <dgm:spPr/>
    </dgm:pt>
    <dgm:pt modelId="{1AF18F0D-8671-413C-8D92-2C60878FFFE4}" type="pres">
      <dgm:prSet presAssocID="{842D54AD-CCF5-4A13-8FE1-36DB25695232}" presName="compNode" presStyleCnt="0"/>
      <dgm:spPr/>
    </dgm:pt>
    <dgm:pt modelId="{18EBB2DC-1D9D-40BE-97C0-66ACF29E05A9}" type="pres">
      <dgm:prSet presAssocID="{842D54AD-CCF5-4A13-8FE1-36DB25695232}" presName="bgRect" presStyleLbl="bgShp" presStyleIdx="1" presStyleCnt="5"/>
      <dgm:spPr/>
    </dgm:pt>
    <dgm:pt modelId="{927A147B-38DA-48C8-BCEF-67099D5F2977}" type="pres">
      <dgm:prSet presAssocID="{842D54AD-CCF5-4A13-8FE1-36DB256952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FE2CC927-05DF-4F2E-87CB-4E6A9843877B}" type="pres">
      <dgm:prSet presAssocID="{842D54AD-CCF5-4A13-8FE1-36DB25695232}" presName="spaceRect" presStyleCnt="0"/>
      <dgm:spPr/>
    </dgm:pt>
    <dgm:pt modelId="{412A2CD1-9653-4686-9F98-63AAC3E568F8}" type="pres">
      <dgm:prSet presAssocID="{842D54AD-CCF5-4A13-8FE1-36DB25695232}" presName="parTx" presStyleLbl="revTx" presStyleIdx="1" presStyleCnt="5">
        <dgm:presLayoutVars>
          <dgm:chMax val="0"/>
          <dgm:chPref val="0"/>
        </dgm:presLayoutVars>
      </dgm:prSet>
      <dgm:spPr/>
    </dgm:pt>
    <dgm:pt modelId="{A4FE1A2E-825D-49D3-A787-60C5346D7C6C}" type="pres">
      <dgm:prSet presAssocID="{D97BCB0B-7BB5-4BBB-A8D6-DDA81F9A170C}" presName="sibTrans" presStyleCnt="0"/>
      <dgm:spPr/>
    </dgm:pt>
    <dgm:pt modelId="{9E150D06-CBDA-42B4-ABFF-B17C344356D2}" type="pres">
      <dgm:prSet presAssocID="{F79BB16A-9AC7-465E-9432-D5CE99A2FCD0}" presName="compNode" presStyleCnt="0"/>
      <dgm:spPr/>
    </dgm:pt>
    <dgm:pt modelId="{A0AAD8AE-676B-4D92-AFBC-6707C8294B58}" type="pres">
      <dgm:prSet presAssocID="{F79BB16A-9AC7-465E-9432-D5CE99A2FCD0}" presName="bgRect" presStyleLbl="bgShp" presStyleIdx="2" presStyleCnt="5"/>
      <dgm:spPr/>
    </dgm:pt>
    <dgm:pt modelId="{E6CA939E-0E3B-43FA-8D6A-6502DD6FD7E0}" type="pres">
      <dgm:prSet presAssocID="{F79BB16A-9AC7-465E-9432-D5CE99A2FCD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9DD86BB3-5D7C-4199-A32E-69EBC27CE1D4}" type="pres">
      <dgm:prSet presAssocID="{F79BB16A-9AC7-465E-9432-D5CE99A2FCD0}" presName="spaceRect" presStyleCnt="0"/>
      <dgm:spPr/>
    </dgm:pt>
    <dgm:pt modelId="{0A078859-3749-4B6A-9C86-7FC34100656A}" type="pres">
      <dgm:prSet presAssocID="{F79BB16A-9AC7-465E-9432-D5CE99A2FCD0}" presName="parTx" presStyleLbl="revTx" presStyleIdx="2" presStyleCnt="5">
        <dgm:presLayoutVars>
          <dgm:chMax val="0"/>
          <dgm:chPref val="0"/>
        </dgm:presLayoutVars>
      </dgm:prSet>
      <dgm:spPr/>
    </dgm:pt>
    <dgm:pt modelId="{DD6D8B30-2755-4315-9CCE-89C7E9244EE2}" type="pres">
      <dgm:prSet presAssocID="{E2382EBA-B0D4-499B-BF60-255A3F1F90EC}" presName="sibTrans" presStyleCnt="0"/>
      <dgm:spPr/>
    </dgm:pt>
    <dgm:pt modelId="{3A5B84AC-D0E7-4BDC-BC77-FF11D0B73589}" type="pres">
      <dgm:prSet presAssocID="{266F3B51-25DD-4B9B-9A6B-3C82BE4E2885}" presName="compNode" presStyleCnt="0"/>
      <dgm:spPr/>
    </dgm:pt>
    <dgm:pt modelId="{C5D6A9E5-E8B9-4C84-913C-6D716E0D8F08}" type="pres">
      <dgm:prSet presAssocID="{266F3B51-25DD-4B9B-9A6B-3C82BE4E2885}" presName="bgRect" presStyleLbl="bgShp" presStyleIdx="3" presStyleCnt="5"/>
      <dgm:spPr/>
    </dgm:pt>
    <dgm:pt modelId="{89AB50E7-C20E-4498-A367-AA42C5DE2B38}" type="pres">
      <dgm:prSet presAssocID="{266F3B51-25DD-4B9B-9A6B-3C82BE4E288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rrow Circle"/>
        </a:ext>
      </dgm:extLst>
    </dgm:pt>
    <dgm:pt modelId="{8E06E91C-BE20-441C-9A00-4769D6AAC2EC}" type="pres">
      <dgm:prSet presAssocID="{266F3B51-25DD-4B9B-9A6B-3C82BE4E2885}" presName="spaceRect" presStyleCnt="0"/>
      <dgm:spPr/>
    </dgm:pt>
    <dgm:pt modelId="{15B04BAF-FD33-4E02-A2BB-D0CD075C6AB0}" type="pres">
      <dgm:prSet presAssocID="{266F3B51-25DD-4B9B-9A6B-3C82BE4E2885}" presName="parTx" presStyleLbl="revTx" presStyleIdx="3" presStyleCnt="5">
        <dgm:presLayoutVars>
          <dgm:chMax val="0"/>
          <dgm:chPref val="0"/>
        </dgm:presLayoutVars>
      </dgm:prSet>
      <dgm:spPr/>
    </dgm:pt>
    <dgm:pt modelId="{CAA2F7E1-50AF-4E73-A88F-BE4B8343C9EF}" type="pres">
      <dgm:prSet presAssocID="{637F1FC1-95C9-40C4-A710-385D554E25DA}" presName="sibTrans" presStyleCnt="0"/>
      <dgm:spPr/>
    </dgm:pt>
    <dgm:pt modelId="{77095E05-18E7-4090-90E8-CF187621877F}" type="pres">
      <dgm:prSet presAssocID="{78073018-48B9-4532-AB9F-AD15AFF03CEE}" presName="compNode" presStyleCnt="0"/>
      <dgm:spPr/>
    </dgm:pt>
    <dgm:pt modelId="{E5A270B2-DF41-470A-A455-8D3F002D1D7E}" type="pres">
      <dgm:prSet presAssocID="{78073018-48B9-4532-AB9F-AD15AFF03CEE}" presName="bgRect" presStyleLbl="bgShp" presStyleIdx="4" presStyleCnt="5"/>
      <dgm:spPr/>
    </dgm:pt>
    <dgm:pt modelId="{B0E70A83-9C67-4729-9C2C-03753778F3BC}" type="pres">
      <dgm:prSet presAssocID="{78073018-48B9-4532-AB9F-AD15AFF03C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052E1E4E-17C7-4F1E-926C-56C87A08B156}" type="pres">
      <dgm:prSet presAssocID="{78073018-48B9-4532-AB9F-AD15AFF03CEE}" presName="spaceRect" presStyleCnt="0"/>
      <dgm:spPr/>
    </dgm:pt>
    <dgm:pt modelId="{4DD5BDB9-0EF0-4E44-9DA9-B17E39BE16E3}" type="pres">
      <dgm:prSet presAssocID="{78073018-48B9-4532-AB9F-AD15AFF03CEE}" presName="parTx" presStyleLbl="revTx" presStyleIdx="4" presStyleCnt="5">
        <dgm:presLayoutVars>
          <dgm:chMax val="0"/>
          <dgm:chPref val="0"/>
        </dgm:presLayoutVars>
      </dgm:prSet>
      <dgm:spPr/>
    </dgm:pt>
  </dgm:ptLst>
  <dgm:cxnLst>
    <dgm:cxn modelId="{8D103C36-412B-438A-AD93-A741D7C13894}" type="presOf" srcId="{78073018-48B9-4532-AB9F-AD15AFF03CEE}" destId="{4DD5BDB9-0EF0-4E44-9DA9-B17E39BE16E3}" srcOrd="0" destOrd="0" presId="urn:microsoft.com/office/officeart/2018/2/layout/IconVerticalSolidList"/>
    <dgm:cxn modelId="{39945F39-31F2-43CE-9752-6B6693FE9FB2}" type="presOf" srcId="{F02A444F-E6A8-48F4-8A92-044FB209CAD6}" destId="{71F6818B-08A5-4022-9477-620EF7993EF3}" srcOrd="0" destOrd="0" presId="urn:microsoft.com/office/officeart/2018/2/layout/IconVerticalSolidList"/>
    <dgm:cxn modelId="{280C5A41-CCF6-44B1-9811-43928668E84C}" srcId="{9CD190DD-1B5C-4389-B47E-A32887B41870}" destId="{266F3B51-25DD-4B9B-9A6B-3C82BE4E2885}" srcOrd="3" destOrd="0" parTransId="{15EFB402-3169-4B9F-972A-BBC9151607E1}" sibTransId="{637F1FC1-95C9-40C4-A710-385D554E25DA}"/>
    <dgm:cxn modelId="{D0DDE76D-7E0E-4A55-B313-C1C7AD7B6A0F}" srcId="{9CD190DD-1B5C-4389-B47E-A32887B41870}" destId="{F79BB16A-9AC7-465E-9432-D5CE99A2FCD0}" srcOrd="2" destOrd="0" parTransId="{BCADADC6-D726-4EC0-946E-FB3F8279F248}" sibTransId="{E2382EBA-B0D4-499B-BF60-255A3F1F90EC}"/>
    <dgm:cxn modelId="{51324652-1345-40A7-A79E-34BCB160AA66}" srcId="{9CD190DD-1B5C-4389-B47E-A32887B41870}" destId="{842D54AD-CCF5-4A13-8FE1-36DB25695232}" srcOrd="1" destOrd="0" parTransId="{9B7D9B13-64BA-4378-A39E-0A1D81359C7E}" sibTransId="{D97BCB0B-7BB5-4BBB-A8D6-DDA81F9A170C}"/>
    <dgm:cxn modelId="{32FE6489-EBBD-469E-9B46-9BE36F72293B}" type="presOf" srcId="{F79BB16A-9AC7-465E-9432-D5CE99A2FCD0}" destId="{0A078859-3749-4B6A-9C86-7FC34100656A}" srcOrd="0" destOrd="0" presId="urn:microsoft.com/office/officeart/2018/2/layout/IconVerticalSolidList"/>
    <dgm:cxn modelId="{EEB72B9F-1000-453A-9269-7353A87A5A9F}" type="presOf" srcId="{842D54AD-CCF5-4A13-8FE1-36DB25695232}" destId="{412A2CD1-9653-4686-9F98-63AAC3E568F8}" srcOrd="0" destOrd="0" presId="urn:microsoft.com/office/officeart/2018/2/layout/IconVerticalSolidList"/>
    <dgm:cxn modelId="{AC8057AC-632D-45B7-9FB0-683F4140F98C}" srcId="{9CD190DD-1B5C-4389-B47E-A32887B41870}" destId="{78073018-48B9-4532-AB9F-AD15AFF03CEE}" srcOrd="4" destOrd="0" parTransId="{CFCBA972-D675-4F3E-B4F9-07EEBFD352CA}" sibTransId="{2AB06D72-8DAA-4BFA-9A92-A3E7ADA31BDC}"/>
    <dgm:cxn modelId="{E2AB55C6-4836-48C9-BB35-4F64099A67CA}" srcId="{9CD190DD-1B5C-4389-B47E-A32887B41870}" destId="{F02A444F-E6A8-48F4-8A92-044FB209CAD6}" srcOrd="0" destOrd="0" parTransId="{5114F6F0-105F-4EAC-AA97-258F0C321ED0}" sibTransId="{34861838-CDB2-4A4D-94F4-8A2351FB5EF5}"/>
    <dgm:cxn modelId="{F8F6B6CB-BFAD-474C-8DC6-E5DF6DBA7EE6}" type="presOf" srcId="{266F3B51-25DD-4B9B-9A6B-3C82BE4E2885}" destId="{15B04BAF-FD33-4E02-A2BB-D0CD075C6AB0}" srcOrd="0" destOrd="0" presId="urn:microsoft.com/office/officeart/2018/2/layout/IconVerticalSolidList"/>
    <dgm:cxn modelId="{0ABF58DD-AE7A-4667-8CF6-3ED7AC31FBE8}" type="presOf" srcId="{9CD190DD-1B5C-4389-B47E-A32887B41870}" destId="{98304C03-5E39-4CF8-9194-D395D40370AC}" srcOrd="0" destOrd="0" presId="urn:microsoft.com/office/officeart/2018/2/layout/IconVerticalSolidList"/>
    <dgm:cxn modelId="{15AB1EF6-05BF-42D8-9AAD-89F0A7A68947}" type="presParOf" srcId="{98304C03-5E39-4CF8-9194-D395D40370AC}" destId="{F2A51778-858A-4CD8-ADFD-B14830F7446D}" srcOrd="0" destOrd="0" presId="urn:microsoft.com/office/officeart/2018/2/layout/IconVerticalSolidList"/>
    <dgm:cxn modelId="{A90B8F3E-2BBD-42B4-A72D-AAD33F25EDAB}" type="presParOf" srcId="{F2A51778-858A-4CD8-ADFD-B14830F7446D}" destId="{A7752AE6-46FC-4190-96CE-4830FBDCC5D9}" srcOrd="0" destOrd="0" presId="urn:microsoft.com/office/officeart/2018/2/layout/IconVerticalSolidList"/>
    <dgm:cxn modelId="{E622ABC9-E385-4FF2-A53D-E05D82E1AEC5}" type="presParOf" srcId="{F2A51778-858A-4CD8-ADFD-B14830F7446D}" destId="{4E871F4D-B824-4ADC-AFF5-886BBC08D904}" srcOrd="1" destOrd="0" presId="urn:microsoft.com/office/officeart/2018/2/layout/IconVerticalSolidList"/>
    <dgm:cxn modelId="{5D7263EB-9204-451A-ABFE-C201AC200492}" type="presParOf" srcId="{F2A51778-858A-4CD8-ADFD-B14830F7446D}" destId="{136FC388-9620-483E-8252-FA4CFCBBD4A2}" srcOrd="2" destOrd="0" presId="urn:microsoft.com/office/officeart/2018/2/layout/IconVerticalSolidList"/>
    <dgm:cxn modelId="{0E0FED7F-7D3C-4F36-AFE0-3617A26EEA26}" type="presParOf" srcId="{F2A51778-858A-4CD8-ADFD-B14830F7446D}" destId="{71F6818B-08A5-4022-9477-620EF7993EF3}" srcOrd="3" destOrd="0" presId="urn:microsoft.com/office/officeart/2018/2/layout/IconVerticalSolidList"/>
    <dgm:cxn modelId="{118FF8BF-C70B-44AB-8D5E-145E0A17C111}" type="presParOf" srcId="{98304C03-5E39-4CF8-9194-D395D40370AC}" destId="{B5FE5F18-4BB2-4E52-BE4B-17D25FE7F973}" srcOrd="1" destOrd="0" presId="urn:microsoft.com/office/officeart/2018/2/layout/IconVerticalSolidList"/>
    <dgm:cxn modelId="{CCCAB5B3-7734-48BF-A15E-26DBD56125E8}" type="presParOf" srcId="{98304C03-5E39-4CF8-9194-D395D40370AC}" destId="{1AF18F0D-8671-413C-8D92-2C60878FFFE4}" srcOrd="2" destOrd="0" presId="urn:microsoft.com/office/officeart/2018/2/layout/IconVerticalSolidList"/>
    <dgm:cxn modelId="{59FAD920-D8F1-4A3A-A657-616340B8D155}" type="presParOf" srcId="{1AF18F0D-8671-413C-8D92-2C60878FFFE4}" destId="{18EBB2DC-1D9D-40BE-97C0-66ACF29E05A9}" srcOrd="0" destOrd="0" presId="urn:microsoft.com/office/officeart/2018/2/layout/IconVerticalSolidList"/>
    <dgm:cxn modelId="{078ED917-3775-4F1C-824D-E87E76D6020E}" type="presParOf" srcId="{1AF18F0D-8671-413C-8D92-2C60878FFFE4}" destId="{927A147B-38DA-48C8-BCEF-67099D5F2977}" srcOrd="1" destOrd="0" presId="urn:microsoft.com/office/officeart/2018/2/layout/IconVerticalSolidList"/>
    <dgm:cxn modelId="{EE57F4C6-B6F4-4CDC-B321-F7ABAD1939DF}" type="presParOf" srcId="{1AF18F0D-8671-413C-8D92-2C60878FFFE4}" destId="{FE2CC927-05DF-4F2E-87CB-4E6A9843877B}" srcOrd="2" destOrd="0" presId="urn:microsoft.com/office/officeart/2018/2/layout/IconVerticalSolidList"/>
    <dgm:cxn modelId="{FAA32C5F-3422-4531-B230-8F7D2CD31E08}" type="presParOf" srcId="{1AF18F0D-8671-413C-8D92-2C60878FFFE4}" destId="{412A2CD1-9653-4686-9F98-63AAC3E568F8}" srcOrd="3" destOrd="0" presId="urn:microsoft.com/office/officeart/2018/2/layout/IconVerticalSolidList"/>
    <dgm:cxn modelId="{7BCA23D8-DAF4-4004-BC2F-487A189D581B}" type="presParOf" srcId="{98304C03-5E39-4CF8-9194-D395D40370AC}" destId="{A4FE1A2E-825D-49D3-A787-60C5346D7C6C}" srcOrd="3" destOrd="0" presId="urn:microsoft.com/office/officeart/2018/2/layout/IconVerticalSolidList"/>
    <dgm:cxn modelId="{FCC05C9D-8F24-40E9-B57D-7C08E1F76A3C}" type="presParOf" srcId="{98304C03-5E39-4CF8-9194-D395D40370AC}" destId="{9E150D06-CBDA-42B4-ABFF-B17C344356D2}" srcOrd="4" destOrd="0" presId="urn:microsoft.com/office/officeart/2018/2/layout/IconVerticalSolidList"/>
    <dgm:cxn modelId="{44778371-F5EA-4FC5-94B5-1728D7B5E70E}" type="presParOf" srcId="{9E150D06-CBDA-42B4-ABFF-B17C344356D2}" destId="{A0AAD8AE-676B-4D92-AFBC-6707C8294B58}" srcOrd="0" destOrd="0" presId="urn:microsoft.com/office/officeart/2018/2/layout/IconVerticalSolidList"/>
    <dgm:cxn modelId="{17C12F19-0154-4E88-9EDF-B882B86B5071}" type="presParOf" srcId="{9E150D06-CBDA-42B4-ABFF-B17C344356D2}" destId="{E6CA939E-0E3B-43FA-8D6A-6502DD6FD7E0}" srcOrd="1" destOrd="0" presId="urn:microsoft.com/office/officeart/2018/2/layout/IconVerticalSolidList"/>
    <dgm:cxn modelId="{2E344077-701F-4332-A270-6140ED7F0632}" type="presParOf" srcId="{9E150D06-CBDA-42B4-ABFF-B17C344356D2}" destId="{9DD86BB3-5D7C-4199-A32E-69EBC27CE1D4}" srcOrd="2" destOrd="0" presId="urn:microsoft.com/office/officeart/2018/2/layout/IconVerticalSolidList"/>
    <dgm:cxn modelId="{CC7E55D8-B27E-4C20-8C05-2EE5DD836D78}" type="presParOf" srcId="{9E150D06-CBDA-42B4-ABFF-B17C344356D2}" destId="{0A078859-3749-4B6A-9C86-7FC34100656A}" srcOrd="3" destOrd="0" presId="urn:microsoft.com/office/officeart/2018/2/layout/IconVerticalSolidList"/>
    <dgm:cxn modelId="{F00041B3-A2E1-4D3D-B62C-67A7616CA0DB}" type="presParOf" srcId="{98304C03-5E39-4CF8-9194-D395D40370AC}" destId="{DD6D8B30-2755-4315-9CCE-89C7E9244EE2}" srcOrd="5" destOrd="0" presId="urn:microsoft.com/office/officeart/2018/2/layout/IconVerticalSolidList"/>
    <dgm:cxn modelId="{8EB83458-0935-4FFA-A2CB-BA2107D25B2C}" type="presParOf" srcId="{98304C03-5E39-4CF8-9194-D395D40370AC}" destId="{3A5B84AC-D0E7-4BDC-BC77-FF11D0B73589}" srcOrd="6" destOrd="0" presId="urn:microsoft.com/office/officeart/2018/2/layout/IconVerticalSolidList"/>
    <dgm:cxn modelId="{E0A56794-A1DA-460E-B788-FF05F84999AA}" type="presParOf" srcId="{3A5B84AC-D0E7-4BDC-BC77-FF11D0B73589}" destId="{C5D6A9E5-E8B9-4C84-913C-6D716E0D8F08}" srcOrd="0" destOrd="0" presId="urn:microsoft.com/office/officeart/2018/2/layout/IconVerticalSolidList"/>
    <dgm:cxn modelId="{2EE818C2-51B4-4706-BDA4-40531DB7AE49}" type="presParOf" srcId="{3A5B84AC-D0E7-4BDC-BC77-FF11D0B73589}" destId="{89AB50E7-C20E-4498-A367-AA42C5DE2B38}" srcOrd="1" destOrd="0" presId="urn:microsoft.com/office/officeart/2018/2/layout/IconVerticalSolidList"/>
    <dgm:cxn modelId="{26F43AFD-038E-496C-B031-E769C3CC18CF}" type="presParOf" srcId="{3A5B84AC-D0E7-4BDC-BC77-FF11D0B73589}" destId="{8E06E91C-BE20-441C-9A00-4769D6AAC2EC}" srcOrd="2" destOrd="0" presId="urn:microsoft.com/office/officeart/2018/2/layout/IconVerticalSolidList"/>
    <dgm:cxn modelId="{3A330F56-F4ED-4991-92F5-6B522195F970}" type="presParOf" srcId="{3A5B84AC-D0E7-4BDC-BC77-FF11D0B73589}" destId="{15B04BAF-FD33-4E02-A2BB-D0CD075C6AB0}" srcOrd="3" destOrd="0" presId="urn:microsoft.com/office/officeart/2018/2/layout/IconVerticalSolidList"/>
    <dgm:cxn modelId="{677E52E2-BE58-4805-96E2-21756B74F268}" type="presParOf" srcId="{98304C03-5E39-4CF8-9194-D395D40370AC}" destId="{CAA2F7E1-50AF-4E73-A88F-BE4B8343C9EF}" srcOrd="7" destOrd="0" presId="urn:microsoft.com/office/officeart/2018/2/layout/IconVerticalSolidList"/>
    <dgm:cxn modelId="{74D27A9C-3430-4535-AE07-317EDA7D1E87}" type="presParOf" srcId="{98304C03-5E39-4CF8-9194-D395D40370AC}" destId="{77095E05-18E7-4090-90E8-CF187621877F}" srcOrd="8" destOrd="0" presId="urn:microsoft.com/office/officeart/2018/2/layout/IconVerticalSolidList"/>
    <dgm:cxn modelId="{43A7F75A-7B68-4932-B0FD-11BCC67FAB88}" type="presParOf" srcId="{77095E05-18E7-4090-90E8-CF187621877F}" destId="{E5A270B2-DF41-470A-A455-8D3F002D1D7E}" srcOrd="0" destOrd="0" presId="urn:microsoft.com/office/officeart/2018/2/layout/IconVerticalSolidList"/>
    <dgm:cxn modelId="{AB195EAE-AA0C-4065-BC85-600BD143B5A3}" type="presParOf" srcId="{77095E05-18E7-4090-90E8-CF187621877F}" destId="{B0E70A83-9C67-4729-9C2C-03753778F3BC}" srcOrd="1" destOrd="0" presId="urn:microsoft.com/office/officeart/2018/2/layout/IconVerticalSolidList"/>
    <dgm:cxn modelId="{C46D90DD-DAD4-4970-9238-E611364A2600}" type="presParOf" srcId="{77095E05-18E7-4090-90E8-CF187621877F}" destId="{052E1E4E-17C7-4F1E-926C-56C87A08B156}" srcOrd="2" destOrd="0" presId="urn:microsoft.com/office/officeart/2018/2/layout/IconVerticalSolidList"/>
    <dgm:cxn modelId="{25F76E5F-159B-4BCF-AB27-0DE2562392A4}" type="presParOf" srcId="{77095E05-18E7-4090-90E8-CF187621877F}" destId="{4DD5BDB9-0EF0-4E44-9DA9-B17E39BE16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A83BD3-B0E8-4BCD-8F08-95241E28377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911E29-0DE5-45EC-AEFC-5A164962A938}">
      <dgm:prSet/>
      <dgm:spPr/>
      <dgm:t>
        <a:bodyPr/>
        <a:lstStyle/>
        <a:p>
          <a:r>
            <a:rPr lang="en-US" b="1">
              <a:solidFill>
                <a:schemeClr val="bg1"/>
              </a:solidFill>
            </a:rPr>
            <a:t>Level 2:</a:t>
          </a:r>
          <a:endParaRPr lang="en-US">
            <a:solidFill>
              <a:schemeClr val="bg1"/>
            </a:solidFill>
          </a:endParaRPr>
        </a:p>
      </dgm:t>
    </dgm:pt>
    <dgm:pt modelId="{FD9CCE86-A983-44A7-82BE-674FD58FBE67}" type="parTrans" cxnId="{B3A3A4FF-A64B-4784-B266-B1CDAFFF7D81}">
      <dgm:prSet/>
      <dgm:spPr/>
      <dgm:t>
        <a:bodyPr/>
        <a:lstStyle/>
        <a:p>
          <a:endParaRPr lang="en-US">
            <a:solidFill>
              <a:schemeClr val="bg1"/>
            </a:solidFill>
          </a:endParaRPr>
        </a:p>
      </dgm:t>
    </dgm:pt>
    <dgm:pt modelId="{1E855139-4A25-4F19-8785-E45E7B0D088B}" type="sibTrans" cxnId="{B3A3A4FF-A64B-4784-B266-B1CDAFFF7D81}">
      <dgm:prSet/>
      <dgm:spPr/>
      <dgm:t>
        <a:bodyPr/>
        <a:lstStyle/>
        <a:p>
          <a:endParaRPr lang="en-US">
            <a:solidFill>
              <a:schemeClr val="bg1"/>
            </a:solidFill>
          </a:endParaRPr>
        </a:p>
      </dgm:t>
    </dgm:pt>
    <dgm:pt modelId="{285F493C-7526-4EDE-A266-B3794B2D0B8D}">
      <dgm:prSet/>
      <dgm:spPr/>
      <dgm:t>
        <a:bodyPr/>
        <a:lstStyle/>
        <a:p>
          <a:r>
            <a:rPr lang="en-US" b="1">
              <a:solidFill>
                <a:schemeClr val="bg1"/>
              </a:solidFill>
            </a:rPr>
            <a:t>Planning → define objectives</a:t>
          </a:r>
          <a:endParaRPr lang="en-US">
            <a:solidFill>
              <a:schemeClr val="bg1"/>
            </a:solidFill>
          </a:endParaRPr>
        </a:p>
      </dgm:t>
    </dgm:pt>
    <dgm:pt modelId="{A3B638C1-1E59-4B81-AE9E-1C44F560ACC4}" type="parTrans" cxnId="{3B0E63A4-71D2-4913-99BF-72D4001F37AA}">
      <dgm:prSet/>
      <dgm:spPr/>
      <dgm:t>
        <a:bodyPr/>
        <a:lstStyle/>
        <a:p>
          <a:endParaRPr lang="en-US">
            <a:solidFill>
              <a:schemeClr val="bg1"/>
            </a:solidFill>
          </a:endParaRPr>
        </a:p>
      </dgm:t>
    </dgm:pt>
    <dgm:pt modelId="{050E4F08-1FD7-4157-8DBA-C02275EB57C2}" type="sibTrans" cxnId="{3B0E63A4-71D2-4913-99BF-72D4001F37AA}">
      <dgm:prSet/>
      <dgm:spPr/>
      <dgm:t>
        <a:bodyPr/>
        <a:lstStyle/>
        <a:p>
          <a:endParaRPr lang="en-US">
            <a:solidFill>
              <a:schemeClr val="bg1"/>
            </a:solidFill>
          </a:endParaRPr>
        </a:p>
      </dgm:t>
    </dgm:pt>
    <dgm:pt modelId="{7C9A4502-937E-49D3-9265-62646C7F94F2}">
      <dgm:prSet/>
      <dgm:spPr/>
      <dgm:t>
        <a:bodyPr/>
        <a:lstStyle/>
        <a:p>
          <a:r>
            <a:rPr lang="en-US" b="1">
              <a:solidFill>
                <a:schemeClr val="bg1"/>
              </a:solidFill>
            </a:rPr>
            <a:t>Analysis → identify delays</a:t>
          </a:r>
          <a:endParaRPr lang="en-US">
            <a:solidFill>
              <a:schemeClr val="bg1"/>
            </a:solidFill>
          </a:endParaRPr>
        </a:p>
      </dgm:t>
    </dgm:pt>
    <dgm:pt modelId="{5F9B8BCA-0D35-4909-915C-4D59EC0DFA7A}" type="parTrans" cxnId="{E261329A-3ED4-431F-8CAE-06F1A63C60EA}">
      <dgm:prSet/>
      <dgm:spPr/>
      <dgm:t>
        <a:bodyPr/>
        <a:lstStyle/>
        <a:p>
          <a:endParaRPr lang="en-US">
            <a:solidFill>
              <a:schemeClr val="bg1"/>
            </a:solidFill>
          </a:endParaRPr>
        </a:p>
      </dgm:t>
    </dgm:pt>
    <dgm:pt modelId="{FA2B7472-261B-4867-AEA2-A3048EC8D187}" type="sibTrans" cxnId="{E261329A-3ED4-431F-8CAE-06F1A63C60EA}">
      <dgm:prSet/>
      <dgm:spPr/>
      <dgm:t>
        <a:bodyPr/>
        <a:lstStyle/>
        <a:p>
          <a:endParaRPr lang="en-US">
            <a:solidFill>
              <a:schemeClr val="bg1"/>
            </a:solidFill>
          </a:endParaRPr>
        </a:p>
      </dgm:t>
    </dgm:pt>
    <dgm:pt modelId="{3C1BB7DE-E52E-46DD-B94D-D910DBC535D0}">
      <dgm:prSet/>
      <dgm:spPr/>
      <dgm:t>
        <a:bodyPr/>
        <a:lstStyle/>
        <a:p>
          <a:r>
            <a:rPr lang="en-US" b="1">
              <a:solidFill>
                <a:schemeClr val="bg1"/>
              </a:solidFill>
            </a:rPr>
            <a:t>Implementation → optimise routes, train staff</a:t>
          </a:r>
          <a:endParaRPr lang="en-US">
            <a:solidFill>
              <a:schemeClr val="bg1"/>
            </a:solidFill>
          </a:endParaRPr>
        </a:p>
      </dgm:t>
    </dgm:pt>
    <dgm:pt modelId="{2442F94D-10CF-4EFC-902B-7BB8AD247610}" type="parTrans" cxnId="{D74C401F-D75C-4C69-8E46-AEED27C550D9}">
      <dgm:prSet/>
      <dgm:spPr/>
      <dgm:t>
        <a:bodyPr/>
        <a:lstStyle/>
        <a:p>
          <a:endParaRPr lang="en-US">
            <a:solidFill>
              <a:schemeClr val="bg1"/>
            </a:solidFill>
          </a:endParaRPr>
        </a:p>
      </dgm:t>
    </dgm:pt>
    <dgm:pt modelId="{ABC2DE32-7147-4487-96E1-F72D77B0ACFC}" type="sibTrans" cxnId="{D74C401F-D75C-4C69-8E46-AEED27C550D9}">
      <dgm:prSet/>
      <dgm:spPr/>
      <dgm:t>
        <a:bodyPr/>
        <a:lstStyle/>
        <a:p>
          <a:endParaRPr lang="en-US">
            <a:solidFill>
              <a:schemeClr val="bg1"/>
            </a:solidFill>
          </a:endParaRPr>
        </a:p>
      </dgm:t>
    </dgm:pt>
    <dgm:pt modelId="{263ACF81-5F24-4567-A768-EB9770276EDB}" type="pres">
      <dgm:prSet presAssocID="{A7A83BD3-B0E8-4BCD-8F08-95241E283772}" presName="root" presStyleCnt="0">
        <dgm:presLayoutVars>
          <dgm:dir/>
          <dgm:resizeHandles val="exact"/>
        </dgm:presLayoutVars>
      </dgm:prSet>
      <dgm:spPr/>
    </dgm:pt>
    <dgm:pt modelId="{D4F7F7F2-3BEE-4136-AC8D-3F9854F82799}" type="pres">
      <dgm:prSet presAssocID="{D7911E29-0DE5-45EC-AEFC-5A164962A938}" presName="compNode" presStyleCnt="0"/>
      <dgm:spPr/>
    </dgm:pt>
    <dgm:pt modelId="{9D1A3AD9-2699-4058-B088-E1E746006B6E}" type="pres">
      <dgm:prSet presAssocID="{D7911E29-0DE5-45EC-AEFC-5A164962A938}" presName="bgRect" presStyleLbl="bgShp" presStyleIdx="0" presStyleCnt="4" custLinFactNeighborX="3339" custLinFactNeighborY="976"/>
      <dgm:spPr/>
    </dgm:pt>
    <dgm:pt modelId="{5A8307B4-74C2-4F68-A823-E5B7AF6BE2C1}" type="pres">
      <dgm:prSet presAssocID="{D7911E29-0DE5-45EC-AEFC-5A164962A9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140A42C-E3D4-43A5-97DD-AB6FDE09BBC9}" type="pres">
      <dgm:prSet presAssocID="{D7911E29-0DE5-45EC-AEFC-5A164962A938}" presName="spaceRect" presStyleCnt="0"/>
      <dgm:spPr/>
    </dgm:pt>
    <dgm:pt modelId="{84F5D16A-2E1F-44AD-A7F9-7621CF10D6C2}" type="pres">
      <dgm:prSet presAssocID="{D7911E29-0DE5-45EC-AEFC-5A164962A938}" presName="parTx" presStyleLbl="revTx" presStyleIdx="0" presStyleCnt="4">
        <dgm:presLayoutVars>
          <dgm:chMax val="0"/>
          <dgm:chPref val="0"/>
        </dgm:presLayoutVars>
      </dgm:prSet>
      <dgm:spPr/>
    </dgm:pt>
    <dgm:pt modelId="{4687A07B-1486-4BC2-937B-3E206400C134}" type="pres">
      <dgm:prSet presAssocID="{1E855139-4A25-4F19-8785-E45E7B0D088B}" presName="sibTrans" presStyleCnt="0"/>
      <dgm:spPr/>
    </dgm:pt>
    <dgm:pt modelId="{B54869D4-DCC2-48B7-90B8-0FE9A8383399}" type="pres">
      <dgm:prSet presAssocID="{285F493C-7526-4EDE-A266-B3794B2D0B8D}" presName="compNode" presStyleCnt="0"/>
      <dgm:spPr/>
    </dgm:pt>
    <dgm:pt modelId="{426D8EE1-60F1-438B-B9AE-6CA4325A535B}" type="pres">
      <dgm:prSet presAssocID="{285F493C-7526-4EDE-A266-B3794B2D0B8D}" presName="bgRect" presStyleLbl="bgShp" presStyleIdx="1" presStyleCnt="4"/>
      <dgm:spPr/>
    </dgm:pt>
    <dgm:pt modelId="{D27E33F4-8F14-47B3-9EE2-7DC38AD6CF57}" type="pres">
      <dgm:prSet presAssocID="{285F493C-7526-4EDE-A266-B3794B2D0B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2466321B-B9E0-4764-B6E2-CD2C93E7587C}" type="pres">
      <dgm:prSet presAssocID="{285F493C-7526-4EDE-A266-B3794B2D0B8D}" presName="spaceRect" presStyleCnt="0"/>
      <dgm:spPr/>
    </dgm:pt>
    <dgm:pt modelId="{85E8FCB9-A4E6-441B-A2A5-C0C12A6BC78D}" type="pres">
      <dgm:prSet presAssocID="{285F493C-7526-4EDE-A266-B3794B2D0B8D}" presName="parTx" presStyleLbl="revTx" presStyleIdx="1" presStyleCnt="4">
        <dgm:presLayoutVars>
          <dgm:chMax val="0"/>
          <dgm:chPref val="0"/>
        </dgm:presLayoutVars>
      </dgm:prSet>
      <dgm:spPr/>
    </dgm:pt>
    <dgm:pt modelId="{6BF8289B-F17A-4809-B946-BD05CA1D64DF}" type="pres">
      <dgm:prSet presAssocID="{050E4F08-1FD7-4157-8DBA-C02275EB57C2}" presName="sibTrans" presStyleCnt="0"/>
      <dgm:spPr/>
    </dgm:pt>
    <dgm:pt modelId="{4F394528-A00C-4F7F-B413-C1AD98DD698A}" type="pres">
      <dgm:prSet presAssocID="{7C9A4502-937E-49D3-9265-62646C7F94F2}" presName="compNode" presStyleCnt="0"/>
      <dgm:spPr/>
    </dgm:pt>
    <dgm:pt modelId="{4A7C7762-286E-45C5-A55B-83E7AD2AE8B3}" type="pres">
      <dgm:prSet presAssocID="{7C9A4502-937E-49D3-9265-62646C7F94F2}" presName="bgRect" presStyleLbl="bgShp" presStyleIdx="2" presStyleCnt="4"/>
      <dgm:spPr/>
    </dgm:pt>
    <dgm:pt modelId="{33C07070-6BB2-411C-94BE-1FA5C9688F94}" type="pres">
      <dgm:prSet presAssocID="{7C9A4502-937E-49D3-9265-62646C7F94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937AD6E-E124-41C2-82C6-457353E14BE5}" type="pres">
      <dgm:prSet presAssocID="{7C9A4502-937E-49D3-9265-62646C7F94F2}" presName="spaceRect" presStyleCnt="0"/>
      <dgm:spPr/>
    </dgm:pt>
    <dgm:pt modelId="{1EB82CFA-2CDC-4F54-8A4F-71B8CFCC1D73}" type="pres">
      <dgm:prSet presAssocID="{7C9A4502-937E-49D3-9265-62646C7F94F2}" presName="parTx" presStyleLbl="revTx" presStyleIdx="2" presStyleCnt="4">
        <dgm:presLayoutVars>
          <dgm:chMax val="0"/>
          <dgm:chPref val="0"/>
        </dgm:presLayoutVars>
      </dgm:prSet>
      <dgm:spPr/>
    </dgm:pt>
    <dgm:pt modelId="{FDD51F2B-EB4D-4ED1-8B64-4C3CAC97A331}" type="pres">
      <dgm:prSet presAssocID="{FA2B7472-261B-4867-AEA2-A3048EC8D187}" presName="sibTrans" presStyleCnt="0"/>
      <dgm:spPr/>
    </dgm:pt>
    <dgm:pt modelId="{91A1B756-3622-4E92-AB99-372D1D2372E8}" type="pres">
      <dgm:prSet presAssocID="{3C1BB7DE-E52E-46DD-B94D-D910DBC535D0}" presName="compNode" presStyleCnt="0"/>
      <dgm:spPr/>
    </dgm:pt>
    <dgm:pt modelId="{04C8C4ED-1E40-4862-8C41-923E54EF0574}" type="pres">
      <dgm:prSet presAssocID="{3C1BB7DE-E52E-46DD-B94D-D910DBC535D0}" presName="bgRect" presStyleLbl="bgShp" presStyleIdx="3" presStyleCnt="4"/>
      <dgm:spPr/>
    </dgm:pt>
    <dgm:pt modelId="{BD784C71-DB5E-42D8-AA75-A413BD14621D}" type="pres">
      <dgm:prSet presAssocID="{3C1BB7DE-E52E-46DD-B94D-D910DBC535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in"/>
        </a:ext>
      </dgm:extLst>
    </dgm:pt>
    <dgm:pt modelId="{6E8F9F27-BF76-47A1-96B7-D6545A520241}" type="pres">
      <dgm:prSet presAssocID="{3C1BB7DE-E52E-46DD-B94D-D910DBC535D0}" presName="spaceRect" presStyleCnt="0"/>
      <dgm:spPr/>
    </dgm:pt>
    <dgm:pt modelId="{2E4462A0-9334-4A25-92BA-CCCBD9FAD79B}" type="pres">
      <dgm:prSet presAssocID="{3C1BB7DE-E52E-46DD-B94D-D910DBC535D0}" presName="parTx" presStyleLbl="revTx" presStyleIdx="3" presStyleCnt="4">
        <dgm:presLayoutVars>
          <dgm:chMax val="0"/>
          <dgm:chPref val="0"/>
        </dgm:presLayoutVars>
      </dgm:prSet>
      <dgm:spPr/>
    </dgm:pt>
  </dgm:ptLst>
  <dgm:cxnLst>
    <dgm:cxn modelId="{EB78F619-06C6-4F4F-8C49-6B45E49BB84C}" type="presOf" srcId="{7C9A4502-937E-49D3-9265-62646C7F94F2}" destId="{1EB82CFA-2CDC-4F54-8A4F-71B8CFCC1D73}" srcOrd="0" destOrd="0" presId="urn:microsoft.com/office/officeart/2018/2/layout/IconVerticalSolidList"/>
    <dgm:cxn modelId="{D74C401F-D75C-4C69-8E46-AEED27C550D9}" srcId="{A7A83BD3-B0E8-4BCD-8F08-95241E283772}" destId="{3C1BB7DE-E52E-46DD-B94D-D910DBC535D0}" srcOrd="3" destOrd="0" parTransId="{2442F94D-10CF-4EFC-902B-7BB8AD247610}" sibTransId="{ABC2DE32-7147-4487-96E1-F72D77B0ACFC}"/>
    <dgm:cxn modelId="{3AFF1D88-76B0-4B40-985D-9FE006B2B7BE}" type="presOf" srcId="{3C1BB7DE-E52E-46DD-B94D-D910DBC535D0}" destId="{2E4462A0-9334-4A25-92BA-CCCBD9FAD79B}" srcOrd="0" destOrd="0" presId="urn:microsoft.com/office/officeart/2018/2/layout/IconVerticalSolidList"/>
    <dgm:cxn modelId="{E261329A-3ED4-431F-8CAE-06F1A63C60EA}" srcId="{A7A83BD3-B0E8-4BCD-8F08-95241E283772}" destId="{7C9A4502-937E-49D3-9265-62646C7F94F2}" srcOrd="2" destOrd="0" parTransId="{5F9B8BCA-0D35-4909-915C-4D59EC0DFA7A}" sibTransId="{FA2B7472-261B-4867-AEA2-A3048EC8D187}"/>
    <dgm:cxn modelId="{3B0E63A4-71D2-4913-99BF-72D4001F37AA}" srcId="{A7A83BD3-B0E8-4BCD-8F08-95241E283772}" destId="{285F493C-7526-4EDE-A266-B3794B2D0B8D}" srcOrd="1" destOrd="0" parTransId="{A3B638C1-1E59-4B81-AE9E-1C44F560ACC4}" sibTransId="{050E4F08-1FD7-4157-8DBA-C02275EB57C2}"/>
    <dgm:cxn modelId="{B1A063D2-D235-4F5C-8211-7699171BD351}" type="presOf" srcId="{285F493C-7526-4EDE-A266-B3794B2D0B8D}" destId="{85E8FCB9-A4E6-441B-A2A5-C0C12A6BC78D}" srcOrd="0" destOrd="0" presId="urn:microsoft.com/office/officeart/2018/2/layout/IconVerticalSolidList"/>
    <dgm:cxn modelId="{C3EDF9DB-26D4-4B06-B576-509D97368164}" type="presOf" srcId="{A7A83BD3-B0E8-4BCD-8F08-95241E283772}" destId="{263ACF81-5F24-4567-A768-EB9770276EDB}" srcOrd="0" destOrd="0" presId="urn:microsoft.com/office/officeart/2018/2/layout/IconVerticalSolidList"/>
    <dgm:cxn modelId="{B212C7F6-27BA-4DCB-9C2B-BFE4AACB4B17}" type="presOf" srcId="{D7911E29-0DE5-45EC-AEFC-5A164962A938}" destId="{84F5D16A-2E1F-44AD-A7F9-7621CF10D6C2}" srcOrd="0" destOrd="0" presId="urn:microsoft.com/office/officeart/2018/2/layout/IconVerticalSolidList"/>
    <dgm:cxn modelId="{B3A3A4FF-A64B-4784-B266-B1CDAFFF7D81}" srcId="{A7A83BD3-B0E8-4BCD-8F08-95241E283772}" destId="{D7911E29-0DE5-45EC-AEFC-5A164962A938}" srcOrd="0" destOrd="0" parTransId="{FD9CCE86-A983-44A7-82BE-674FD58FBE67}" sibTransId="{1E855139-4A25-4F19-8785-E45E7B0D088B}"/>
    <dgm:cxn modelId="{9441FD2B-D9CB-4FAF-8173-4801A644E0FD}" type="presParOf" srcId="{263ACF81-5F24-4567-A768-EB9770276EDB}" destId="{D4F7F7F2-3BEE-4136-AC8D-3F9854F82799}" srcOrd="0" destOrd="0" presId="urn:microsoft.com/office/officeart/2018/2/layout/IconVerticalSolidList"/>
    <dgm:cxn modelId="{CE63550A-4C84-4253-93E4-48DCDD705B80}" type="presParOf" srcId="{D4F7F7F2-3BEE-4136-AC8D-3F9854F82799}" destId="{9D1A3AD9-2699-4058-B088-E1E746006B6E}" srcOrd="0" destOrd="0" presId="urn:microsoft.com/office/officeart/2018/2/layout/IconVerticalSolidList"/>
    <dgm:cxn modelId="{74E7DBCF-9BD2-438D-BB13-A7D9AD7955AD}" type="presParOf" srcId="{D4F7F7F2-3BEE-4136-AC8D-3F9854F82799}" destId="{5A8307B4-74C2-4F68-A823-E5B7AF6BE2C1}" srcOrd="1" destOrd="0" presId="urn:microsoft.com/office/officeart/2018/2/layout/IconVerticalSolidList"/>
    <dgm:cxn modelId="{79586D3D-CAB5-4A32-B2AE-A72BEAC962D3}" type="presParOf" srcId="{D4F7F7F2-3BEE-4136-AC8D-3F9854F82799}" destId="{3140A42C-E3D4-43A5-97DD-AB6FDE09BBC9}" srcOrd="2" destOrd="0" presId="urn:microsoft.com/office/officeart/2018/2/layout/IconVerticalSolidList"/>
    <dgm:cxn modelId="{B7396260-203F-4E84-95F4-E4CD7BF8F55A}" type="presParOf" srcId="{D4F7F7F2-3BEE-4136-AC8D-3F9854F82799}" destId="{84F5D16A-2E1F-44AD-A7F9-7621CF10D6C2}" srcOrd="3" destOrd="0" presId="urn:microsoft.com/office/officeart/2018/2/layout/IconVerticalSolidList"/>
    <dgm:cxn modelId="{A7C197A9-4DE7-40EB-B5E4-877494C570D4}" type="presParOf" srcId="{263ACF81-5F24-4567-A768-EB9770276EDB}" destId="{4687A07B-1486-4BC2-937B-3E206400C134}" srcOrd="1" destOrd="0" presId="urn:microsoft.com/office/officeart/2018/2/layout/IconVerticalSolidList"/>
    <dgm:cxn modelId="{209612DE-9ACF-4A7C-A962-859D47AD6FFA}" type="presParOf" srcId="{263ACF81-5F24-4567-A768-EB9770276EDB}" destId="{B54869D4-DCC2-48B7-90B8-0FE9A8383399}" srcOrd="2" destOrd="0" presId="urn:microsoft.com/office/officeart/2018/2/layout/IconVerticalSolidList"/>
    <dgm:cxn modelId="{6F268ADD-9639-4A45-8136-658EB28ED1D6}" type="presParOf" srcId="{B54869D4-DCC2-48B7-90B8-0FE9A8383399}" destId="{426D8EE1-60F1-438B-B9AE-6CA4325A535B}" srcOrd="0" destOrd="0" presId="urn:microsoft.com/office/officeart/2018/2/layout/IconVerticalSolidList"/>
    <dgm:cxn modelId="{6E03373F-EF18-43F0-A33F-C84D377BB6BF}" type="presParOf" srcId="{B54869D4-DCC2-48B7-90B8-0FE9A8383399}" destId="{D27E33F4-8F14-47B3-9EE2-7DC38AD6CF57}" srcOrd="1" destOrd="0" presId="urn:microsoft.com/office/officeart/2018/2/layout/IconVerticalSolidList"/>
    <dgm:cxn modelId="{17A56A17-9B85-4B2A-8561-D59D8451A3FD}" type="presParOf" srcId="{B54869D4-DCC2-48B7-90B8-0FE9A8383399}" destId="{2466321B-B9E0-4764-B6E2-CD2C93E7587C}" srcOrd="2" destOrd="0" presId="urn:microsoft.com/office/officeart/2018/2/layout/IconVerticalSolidList"/>
    <dgm:cxn modelId="{007E3389-2FDA-4337-AF2F-6722C3B11D1A}" type="presParOf" srcId="{B54869D4-DCC2-48B7-90B8-0FE9A8383399}" destId="{85E8FCB9-A4E6-441B-A2A5-C0C12A6BC78D}" srcOrd="3" destOrd="0" presId="urn:microsoft.com/office/officeart/2018/2/layout/IconVerticalSolidList"/>
    <dgm:cxn modelId="{9E6AFCBE-BBA2-4AA5-8BCD-E8F0C096510B}" type="presParOf" srcId="{263ACF81-5F24-4567-A768-EB9770276EDB}" destId="{6BF8289B-F17A-4809-B946-BD05CA1D64DF}" srcOrd="3" destOrd="0" presId="urn:microsoft.com/office/officeart/2018/2/layout/IconVerticalSolidList"/>
    <dgm:cxn modelId="{24F4E01C-DE86-4BF3-B32F-512C4CDA56EA}" type="presParOf" srcId="{263ACF81-5F24-4567-A768-EB9770276EDB}" destId="{4F394528-A00C-4F7F-B413-C1AD98DD698A}" srcOrd="4" destOrd="0" presId="urn:microsoft.com/office/officeart/2018/2/layout/IconVerticalSolidList"/>
    <dgm:cxn modelId="{AC044CC4-A517-4CCB-B017-62EA5BEC625F}" type="presParOf" srcId="{4F394528-A00C-4F7F-B413-C1AD98DD698A}" destId="{4A7C7762-286E-45C5-A55B-83E7AD2AE8B3}" srcOrd="0" destOrd="0" presId="urn:microsoft.com/office/officeart/2018/2/layout/IconVerticalSolidList"/>
    <dgm:cxn modelId="{1BD0437D-E796-4355-829C-CF81A2BFF9BC}" type="presParOf" srcId="{4F394528-A00C-4F7F-B413-C1AD98DD698A}" destId="{33C07070-6BB2-411C-94BE-1FA5C9688F94}" srcOrd="1" destOrd="0" presId="urn:microsoft.com/office/officeart/2018/2/layout/IconVerticalSolidList"/>
    <dgm:cxn modelId="{EC9055F0-D68D-4BD8-BE81-F802D7B849D6}" type="presParOf" srcId="{4F394528-A00C-4F7F-B413-C1AD98DD698A}" destId="{0937AD6E-E124-41C2-82C6-457353E14BE5}" srcOrd="2" destOrd="0" presId="urn:microsoft.com/office/officeart/2018/2/layout/IconVerticalSolidList"/>
    <dgm:cxn modelId="{8336C9A7-5009-430E-9DAC-6D91E4622692}" type="presParOf" srcId="{4F394528-A00C-4F7F-B413-C1AD98DD698A}" destId="{1EB82CFA-2CDC-4F54-8A4F-71B8CFCC1D73}" srcOrd="3" destOrd="0" presId="urn:microsoft.com/office/officeart/2018/2/layout/IconVerticalSolidList"/>
    <dgm:cxn modelId="{73812D90-BFF9-4893-B356-6DF50101D2F8}" type="presParOf" srcId="{263ACF81-5F24-4567-A768-EB9770276EDB}" destId="{FDD51F2B-EB4D-4ED1-8B64-4C3CAC97A331}" srcOrd="5" destOrd="0" presId="urn:microsoft.com/office/officeart/2018/2/layout/IconVerticalSolidList"/>
    <dgm:cxn modelId="{4C3E77EB-BFE7-4824-817C-65D195AC57A1}" type="presParOf" srcId="{263ACF81-5F24-4567-A768-EB9770276EDB}" destId="{91A1B756-3622-4E92-AB99-372D1D2372E8}" srcOrd="6" destOrd="0" presId="urn:microsoft.com/office/officeart/2018/2/layout/IconVerticalSolidList"/>
    <dgm:cxn modelId="{680D412C-A351-423E-A5B8-E2E72D30455F}" type="presParOf" srcId="{91A1B756-3622-4E92-AB99-372D1D2372E8}" destId="{04C8C4ED-1E40-4862-8C41-923E54EF0574}" srcOrd="0" destOrd="0" presId="urn:microsoft.com/office/officeart/2018/2/layout/IconVerticalSolidList"/>
    <dgm:cxn modelId="{0548C2FA-458B-43B4-A7B2-E1526D81F289}" type="presParOf" srcId="{91A1B756-3622-4E92-AB99-372D1D2372E8}" destId="{BD784C71-DB5E-42D8-AA75-A413BD14621D}" srcOrd="1" destOrd="0" presId="urn:microsoft.com/office/officeart/2018/2/layout/IconVerticalSolidList"/>
    <dgm:cxn modelId="{2DB07961-D0D1-4306-9D92-6A4957CE145E}" type="presParOf" srcId="{91A1B756-3622-4E92-AB99-372D1D2372E8}" destId="{6E8F9F27-BF76-47A1-96B7-D6545A520241}" srcOrd="2" destOrd="0" presId="urn:microsoft.com/office/officeart/2018/2/layout/IconVerticalSolidList"/>
    <dgm:cxn modelId="{E1A67E52-D9DA-4E8F-84C4-FC87B701837E}" type="presParOf" srcId="{91A1B756-3622-4E92-AB99-372D1D2372E8}" destId="{2E4462A0-9334-4A25-92BA-CCCBD9FAD79B}" srcOrd="3" destOrd="0" presId="urn:microsoft.com/office/officeart/2018/2/layout/IconVerticalSolidList"/>
  </dgm:cxnLst>
  <dgm:bg>
    <a:solidFill>
      <a:schemeClr val="tx1">
        <a:lumMod val="85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22D152-049C-4547-B66F-8D0F827EFF2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522381-5B7D-4C28-9E0B-5D880802C3BF}">
      <dgm:prSet custT="1"/>
      <dgm:spPr/>
      <dgm:t>
        <a:bodyPr/>
        <a:lstStyle/>
        <a:p>
          <a:pPr>
            <a:lnSpc>
              <a:spcPct val="100000"/>
            </a:lnSpc>
          </a:pPr>
          <a:r>
            <a:rPr lang="en-US" sz="2400" b="1" u="sng" dirty="0">
              <a:solidFill>
                <a:schemeClr val="bg1"/>
              </a:solidFill>
              <a:latin typeface="Arial" panose="020B0604020202020204" pitchFamily="34" charset="0"/>
              <a:cs typeface="Arial" panose="020B0604020202020204" pitchFamily="34" charset="0"/>
            </a:rPr>
            <a:t>Reflection on PERT and CPM</a:t>
          </a:r>
          <a:endParaRPr lang="en-US" sz="2400" dirty="0">
            <a:solidFill>
              <a:schemeClr val="bg1"/>
            </a:solidFill>
            <a:latin typeface="Arial" panose="020B0604020202020204" pitchFamily="34" charset="0"/>
            <a:cs typeface="Arial" panose="020B0604020202020204" pitchFamily="34" charset="0"/>
          </a:endParaRPr>
        </a:p>
      </dgm:t>
    </dgm:pt>
    <dgm:pt modelId="{54A1F3DD-E1C0-4128-AFF7-3551E3A8953F}" type="parTrans" cxnId="{103BBC14-7408-4694-A04B-2B96466DC676}">
      <dgm:prSet/>
      <dgm:spPr/>
      <dgm:t>
        <a:bodyPr/>
        <a:lstStyle/>
        <a:p>
          <a:endParaRPr lang="en-US">
            <a:solidFill>
              <a:schemeClr val="bg1"/>
            </a:solidFill>
          </a:endParaRPr>
        </a:p>
      </dgm:t>
    </dgm:pt>
    <dgm:pt modelId="{3AFD1917-BDE8-4450-8056-FFEA1655404E}" type="sibTrans" cxnId="{103BBC14-7408-4694-A04B-2B96466DC676}">
      <dgm:prSet/>
      <dgm:spPr/>
      <dgm:t>
        <a:bodyPr/>
        <a:lstStyle/>
        <a:p>
          <a:endParaRPr lang="en-US">
            <a:solidFill>
              <a:schemeClr val="bg1"/>
            </a:solidFill>
          </a:endParaRPr>
        </a:p>
      </dgm:t>
    </dgm:pt>
    <dgm:pt modelId="{564A7807-32A7-4D39-82D8-43814C784D25}">
      <dgm:prSet custT="1"/>
      <dgm:spPr/>
      <dgm:t>
        <a:bodyPr/>
        <a:lstStyle/>
        <a:p>
          <a:pPr>
            <a:lnSpc>
              <a:spcPct val="100000"/>
            </a:lnSpc>
          </a:pPr>
          <a:r>
            <a:rPr lang="en-US" sz="2000" dirty="0">
              <a:solidFill>
                <a:schemeClr val="bg1"/>
              </a:solidFill>
              <a:latin typeface="Arial" panose="020B0604020202020204" pitchFamily="34" charset="0"/>
              <a:cs typeface="Arial" panose="020B0604020202020204" pitchFamily="34" charset="0"/>
            </a:rPr>
            <a:t>The use of PERT and CPM proved highly effective in planning and controlling the project.</a:t>
          </a:r>
        </a:p>
      </dgm:t>
    </dgm:pt>
    <dgm:pt modelId="{95D22748-5E81-46C5-8784-134A81D7DA00}" type="parTrans" cxnId="{E5D96D11-CBCC-4EA1-BB46-3A63A4C60E15}">
      <dgm:prSet/>
      <dgm:spPr/>
      <dgm:t>
        <a:bodyPr/>
        <a:lstStyle/>
        <a:p>
          <a:endParaRPr lang="en-US">
            <a:solidFill>
              <a:schemeClr val="bg1"/>
            </a:solidFill>
          </a:endParaRPr>
        </a:p>
      </dgm:t>
    </dgm:pt>
    <dgm:pt modelId="{5A4C75FE-7C50-4B7D-84BB-29883BA432B1}" type="sibTrans" cxnId="{E5D96D11-CBCC-4EA1-BB46-3A63A4C60E15}">
      <dgm:prSet/>
      <dgm:spPr/>
      <dgm:t>
        <a:bodyPr/>
        <a:lstStyle/>
        <a:p>
          <a:endParaRPr lang="en-US">
            <a:solidFill>
              <a:schemeClr val="bg1"/>
            </a:solidFill>
          </a:endParaRPr>
        </a:p>
      </dgm:t>
    </dgm:pt>
    <dgm:pt modelId="{2DBB17CE-6B2E-4A03-A45A-67195C805197}" type="pres">
      <dgm:prSet presAssocID="{AD22D152-049C-4547-B66F-8D0F827EFF2C}" presName="root" presStyleCnt="0">
        <dgm:presLayoutVars>
          <dgm:dir/>
          <dgm:resizeHandles val="exact"/>
        </dgm:presLayoutVars>
      </dgm:prSet>
      <dgm:spPr/>
    </dgm:pt>
    <dgm:pt modelId="{109268EF-3A13-4FE2-9AEE-61B855790867}" type="pres">
      <dgm:prSet presAssocID="{49522381-5B7D-4C28-9E0B-5D880802C3BF}" presName="compNode" presStyleCnt="0"/>
      <dgm:spPr/>
    </dgm:pt>
    <dgm:pt modelId="{B6DCDC8A-DD9C-4DFE-B9DB-EE0B89AF2A91}" type="pres">
      <dgm:prSet presAssocID="{49522381-5B7D-4C28-9E0B-5D880802C3BF}" presName="bgRect" presStyleLbl="bgShp" presStyleIdx="0" presStyleCnt="2"/>
      <dgm:spPr/>
    </dgm:pt>
    <dgm:pt modelId="{BE12103A-5902-4DC6-9A85-DA1E460C411B}" type="pres">
      <dgm:prSet presAssocID="{49522381-5B7D-4C28-9E0B-5D880802C3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83EF0D4-243D-48BD-B26B-146A72B53929}" type="pres">
      <dgm:prSet presAssocID="{49522381-5B7D-4C28-9E0B-5D880802C3BF}" presName="spaceRect" presStyleCnt="0"/>
      <dgm:spPr/>
    </dgm:pt>
    <dgm:pt modelId="{4512AE34-E423-4CCD-AB75-BD130934E126}" type="pres">
      <dgm:prSet presAssocID="{49522381-5B7D-4C28-9E0B-5D880802C3BF}" presName="parTx" presStyleLbl="revTx" presStyleIdx="0" presStyleCnt="2">
        <dgm:presLayoutVars>
          <dgm:chMax val="0"/>
          <dgm:chPref val="0"/>
        </dgm:presLayoutVars>
      </dgm:prSet>
      <dgm:spPr/>
    </dgm:pt>
    <dgm:pt modelId="{50CEFD86-8B39-48FD-B2AE-B728410F1266}" type="pres">
      <dgm:prSet presAssocID="{3AFD1917-BDE8-4450-8056-FFEA1655404E}" presName="sibTrans" presStyleCnt="0"/>
      <dgm:spPr/>
    </dgm:pt>
    <dgm:pt modelId="{49DD1C18-CA46-454F-9F79-A1F774CF18F4}" type="pres">
      <dgm:prSet presAssocID="{564A7807-32A7-4D39-82D8-43814C784D25}" presName="compNode" presStyleCnt="0"/>
      <dgm:spPr/>
    </dgm:pt>
    <dgm:pt modelId="{FF07DE5F-57AF-4BD7-8487-0F3E2B97AC5F}" type="pres">
      <dgm:prSet presAssocID="{564A7807-32A7-4D39-82D8-43814C784D25}" presName="bgRect" presStyleLbl="bgShp" presStyleIdx="1" presStyleCnt="2" custLinFactNeighborX="-6419" custLinFactNeighborY="2203"/>
      <dgm:spPr/>
    </dgm:pt>
    <dgm:pt modelId="{5379A8E9-0B45-4984-BC6B-DC0070A5FAF2}" type="pres">
      <dgm:prSet presAssocID="{564A7807-32A7-4D39-82D8-43814C784D2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816C0B08-1559-4613-9DCD-3FC1A7604A1B}" type="pres">
      <dgm:prSet presAssocID="{564A7807-32A7-4D39-82D8-43814C784D25}" presName="spaceRect" presStyleCnt="0"/>
      <dgm:spPr/>
    </dgm:pt>
    <dgm:pt modelId="{3E06BC3C-0D87-4F6E-91DB-80899F8DF313}" type="pres">
      <dgm:prSet presAssocID="{564A7807-32A7-4D39-82D8-43814C784D25}" presName="parTx" presStyleLbl="revTx" presStyleIdx="1" presStyleCnt="2">
        <dgm:presLayoutVars>
          <dgm:chMax val="0"/>
          <dgm:chPref val="0"/>
        </dgm:presLayoutVars>
      </dgm:prSet>
      <dgm:spPr/>
    </dgm:pt>
  </dgm:ptLst>
  <dgm:cxnLst>
    <dgm:cxn modelId="{E5D96D11-CBCC-4EA1-BB46-3A63A4C60E15}" srcId="{AD22D152-049C-4547-B66F-8D0F827EFF2C}" destId="{564A7807-32A7-4D39-82D8-43814C784D25}" srcOrd="1" destOrd="0" parTransId="{95D22748-5E81-46C5-8784-134A81D7DA00}" sibTransId="{5A4C75FE-7C50-4B7D-84BB-29883BA432B1}"/>
    <dgm:cxn modelId="{103BBC14-7408-4694-A04B-2B96466DC676}" srcId="{AD22D152-049C-4547-B66F-8D0F827EFF2C}" destId="{49522381-5B7D-4C28-9E0B-5D880802C3BF}" srcOrd="0" destOrd="0" parTransId="{54A1F3DD-E1C0-4128-AFF7-3551E3A8953F}" sibTransId="{3AFD1917-BDE8-4450-8056-FFEA1655404E}"/>
    <dgm:cxn modelId="{245C6D3E-3A83-4027-AA12-4EA22B1A5BAF}" type="presOf" srcId="{564A7807-32A7-4D39-82D8-43814C784D25}" destId="{3E06BC3C-0D87-4F6E-91DB-80899F8DF313}" srcOrd="0" destOrd="0" presId="urn:microsoft.com/office/officeart/2018/2/layout/IconVerticalSolidList"/>
    <dgm:cxn modelId="{0034088C-4D70-4010-AEF1-CED00628B1B7}" type="presOf" srcId="{AD22D152-049C-4547-B66F-8D0F827EFF2C}" destId="{2DBB17CE-6B2E-4A03-A45A-67195C805197}" srcOrd="0" destOrd="0" presId="urn:microsoft.com/office/officeart/2018/2/layout/IconVerticalSolidList"/>
    <dgm:cxn modelId="{60863998-D8FC-4E9E-BCA6-191D3C3A5444}" type="presOf" srcId="{49522381-5B7D-4C28-9E0B-5D880802C3BF}" destId="{4512AE34-E423-4CCD-AB75-BD130934E126}" srcOrd="0" destOrd="0" presId="urn:microsoft.com/office/officeart/2018/2/layout/IconVerticalSolidList"/>
    <dgm:cxn modelId="{63D082E2-3FAA-4350-9681-DB522B899BC7}" type="presParOf" srcId="{2DBB17CE-6B2E-4A03-A45A-67195C805197}" destId="{109268EF-3A13-4FE2-9AEE-61B855790867}" srcOrd="0" destOrd="0" presId="urn:microsoft.com/office/officeart/2018/2/layout/IconVerticalSolidList"/>
    <dgm:cxn modelId="{0EB325A3-72DA-4094-BF10-B38CE760F873}" type="presParOf" srcId="{109268EF-3A13-4FE2-9AEE-61B855790867}" destId="{B6DCDC8A-DD9C-4DFE-B9DB-EE0B89AF2A91}" srcOrd="0" destOrd="0" presId="urn:microsoft.com/office/officeart/2018/2/layout/IconVerticalSolidList"/>
    <dgm:cxn modelId="{F4E2F33A-7387-45E0-9C03-C19115C09ED1}" type="presParOf" srcId="{109268EF-3A13-4FE2-9AEE-61B855790867}" destId="{BE12103A-5902-4DC6-9A85-DA1E460C411B}" srcOrd="1" destOrd="0" presId="urn:microsoft.com/office/officeart/2018/2/layout/IconVerticalSolidList"/>
    <dgm:cxn modelId="{CBD8E790-3C5B-4D11-BA5B-BB68A47297C6}" type="presParOf" srcId="{109268EF-3A13-4FE2-9AEE-61B855790867}" destId="{D83EF0D4-243D-48BD-B26B-146A72B53929}" srcOrd="2" destOrd="0" presId="urn:microsoft.com/office/officeart/2018/2/layout/IconVerticalSolidList"/>
    <dgm:cxn modelId="{DDCD22E7-DB19-4BCA-BE21-F1F1E6DAFB8F}" type="presParOf" srcId="{109268EF-3A13-4FE2-9AEE-61B855790867}" destId="{4512AE34-E423-4CCD-AB75-BD130934E126}" srcOrd="3" destOrd="0" presId="urn:microsoft.com/office/officeart/2018/2/layout/IconVerticalSolidList"/>
    <dgm:cxn modelId="{91031ED7-0BB6-4DEC-BF47-967E6B14BE0F}" type="presParOf" srcId="{2DBB17CE-6B2E-4A03-A45A-67195C805197}" destId="{50CEFD86-8B39-48FD-B2AE-B728410F1266}" srcOrd="1" destOrd="0" presId="urn:microsoft.com/office/officeart/2018/2/layout/IconVerticalSolidList"/>
    <dgm:cxn modelId="{EA5E361F-5757-4B9B-BD57-276A24A1CADD}" type="presParOf" srcId="{2DBB17CE-6B2E-4A03-A45A-67195C805197}" destId="{49DD1C18-CA46-454F-9F79-A1F774CF18F4}" srcOrd="2" destOrd="0" presId="urn:microsoft.com/office/officeart/2018/2/layout/IconVerticalSolidList"/>
    <dgm:cxn modelId="{9EFB70C3-E746-448B-904A-9FB771E91BC6}" type="presParOf" srcId="{49DD1C18-CA46-454F-9F79-A1F774CF18F4}" destId="{FF07DE5F-57AF-4BD7-8487-0F3E2B97AC5F}" srcOrd="0" destOrd="0" presId="urn:microsoft.com/office/officeart/2018/2/layout/IconVerticalSolidList"/>
    <dgm:cxn modelId="{8214FD9E-BF05-4917-81D0-F89E50381451}" type="presParOf" srcId="{49DD1C18-CA46-454F-9F79-A1F774CF18F4}" destId="{5379A8E9-0B45-4984-BC6B-DC0070A5FAF2}" srcOrd="1" destOrd="0" presId="urn:microsoft.com/office/officeart/2018/2/layout/IconVerticalSolidList"/>
    <dgm:cxn modelId="{961EF7A4-89B6-487C-BE27-1EF0BC9995FA}" type="presParOf" srcId="{49DD1C18-CA46-454F-9F79-A1F774CF18F4}" destId="{816C0B08-1559-4613-9DCD-3FC1A7604A1B}" srcOrd="2" destOrd="0" presId="urn:microsoft.com/office/officeart/2018/2/layout/IconVerticalSolidList"/>
    <dgm:cxn modelId="{21312C77-E102-44D9-AF4B-35B2FB029D9B}" type="presParOf" srcId="{49DD1C18-CA46-454F-9F79-A1F774CF18F4}" destId="{3E06BC3C-0D87-4F6E-91DB-80899F8DF3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52AE6-46FC-4190-96CE-4830FBDCC5D9}">
      <dsp:nvSpPr>
        <dsp:cNvPr id="0" name=""/>
        <dsp:cNvSpPr/>
      </dsp:nvSpPr>
      <dsp:spPr>
        <a:xfrm>
          <a:off x="0" y="4077"/>
          <a:ext cx="6309360" cy="8685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71F4D-B824-4ADC-AFF5-886BBC08D904}">
      <dsp:nvSpPr>
        <dsp:cNvPr id="0" name=""/>
        <dsp:cNvSpPr/>
      </dsp:nvSpPr>
      <dsp:spPr>
        <a:xfrm>
          <a:off x="262748" y="199510"/>
          <a:ext cx="477724" cy="4777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F6818B-08A5-4022-9477-620EF7993EF3}">
      <dsp:nvSpPr>
        <dsp:cNvPr id="0" name=""/>
        <dsp:cNvSpPr/>
      </dsp:nvSpPr>
      <dsp:spPr>
        <a:xfrm>
          <a:off x="1003222" y="4077"/>
          <a:ext cx="5306137" cy="86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26" tIns="91926" rIns="91926" bIns="91926" numCol="1" spcCol="1270" anchor="ctr" anchorCtr="0">
          <a:noAutofit/>
        </a:bodyPr>
        <a:lstStyle/>
        <a:p>
          <a:pPr marL="0" lvl="0" indent="0" algn="l" defTabSz="844550">
            <a:lnSpc>
              <a:spcPct val="90000"/>
            </a:lnSpc>
            <a:spcBef>
              <a:spcPct val="0"/>
            </a:spcBef>
            <a:spcAft>
              <a:spcPct val="35000"/>
            </a:spcAft>
            <a:buNone/>
          </a:pPr>
          <a:r>
            <a:rPr lang="en-US" sz="1900" b="1" kern="1200">
              <a:solidFill>
                <a:schemeClr val="bg1"/>
              </a:solidFill>
            </a:rPr>
            <a:t>Level 1:</a:t>
          </a:r>
          <a:endParaRPr lang="en-US" sz="1900" kern="1200">
            <a:solidFill>
              <a:schemeClr val="bg1"/>
            </a:solidFill>
          </a:endParaRPr>
        </a:p>
      </dsp:txBody>
      <dsp:txXfrm>
        <a:off x="1003222" y="4077"/>
        <a:ext cx="5306137" cy="868590"/>
      </dsp:txXfrm>
    </dsp:sp>
    <dsp:sp modelId="{18EBB2DC-1D9D-40BE-97C0-66ACF29E05A9}">
      <dsp:nvSpPr>
        <dsp:cNvPr id="0" name=""/>
        <dsp:cNvSpPr/>
      </dsp:nvSpPr>
      <dsp:spPr>
        <a:xfrm>
          <a:off x="0" y="1089816"/>
          <a:ext cx="6309360" cy="8685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A147B-38DA-48C8-BCEF-67099D5F2977}">
      <dsp:nvSpPr>
        <dsp:cNvPr id="0" name=""/>
        <dsp:cNvSpPr/>
      </dsp:nvSpPr>
      <dsp:spPr>
        <a:xfrm>
          <a:off x="262748" y="1285249"/>
          <a:ext cx="477724" cy="4777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2A2CD1-9653-4686-9F98-63AAC3E568F8}">
      <dsp:nvSpPr>
        <dsp:cNvPr id="0" name=""/>
        <dsp:cNvSpPr/>
      </dsp:nvSpPr>
      <dsp:spPr>
        <a:xfrm>
          <a:off x="1003222" y="1089816"/>
          <a:ext cx="5306137" cy="86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26" tIns="91926" rIns="91926" bIns="91926" numCol="1" spcCol="1270" anchor="ctr" anchorCtr="0">
          <a:noAutofit/>
        </a:bodyPr>
        <a:lstStyle/>
        <a:p>
          <a:pPr marL="0" lvl="0" indent="0" algn="l" defTabSz="844550">
            <a:lnSpc>
              <a:spcPct val="90000"/>
            </a:lnSpc>
            <a:spcBef>
              <a:spcPct val="0"/>
            </a:spcBef>
            <a:spcAft>
              <a:spcPct val="35000"/>
            </a:spcAft>
            <a:buNone/>
          </a:pPr>
          <a:r>
            <a:rPr lang="en-US" sz="1900" b="1" kern="1200">
              <a:solidFill>
                <a:schemeClr val="bg1"/>
              </a:solidFill>
            </a:rPr>
            <a:t>Planning</a:t>
          </a:r>
          <a:endParaRPr lang="en-US" sz="1900" kern="1200">
            <a:solidFill>
              <a:schemeClr val="bg1"/>
            </a:solidFill>
          </a:endParaRPr>
        </a:p>
      </dsp:txBody>
      <dsp:txXfrm>
        <a:off x="1003222" y="1089816"/>
        <a:ext cx="5306137" cy="868590"/>
      </dsp:txXfrm>
    </dsp:sp>
    <dsp:sp modelId="{A0AAD8AE-676B-4D92-AFBC-6707C8294B58}">
      <dsp:nvSpPr>
        <dsp:cNvPr id="0" name=""/>
        <dsp:cNvSpPr/>
      </dsp:nvSpPr>
      <dsp:spPr>
        <a:xfrm>
          <a:off x="0" y="2175554"/>
          <a:ext cx="6309360" cy="8685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A939E-0E3B-43FA-8D6A-6502DD6FD7E0}">
      <dsp:nvSpPr>
        <dsp:cNvPr id="0" name=""/>
        <dsp:cNvSpPr/>
      </dsp:nvSpPr>
      <dsp:spPr>
        <a:xfrm>
          <a:off x="262748" y="2370987"/>
          <a:ext cx="477724" cy="4777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78859-3749-4B6A-9C86-7FC34100656A}">
      <dsp:nvSpPr>
        <dsp:cNvPr id="0" name=""/>
        <dsp:cNvSpPr/>
      </dsp:nvSpPr>
      <dsp:spPr>
        <a:xfrm>
          <a:off x="1003222" y="2175554"/>
          <a:ext cx="5306137" cy="86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26" tIns="91926" rIns="91926" bIns="91926" numCol="1" spcCol="1270" anchor="ctr" anchorCtr="0">
          <a:noAutofit/>
        </a:bodyPr>
        <a:lstStyle/>
        <a:p>
          <a:pPr marL="0" lvl="0" indent="0" algn="l" defTabSz="844550">
            <a:lnSpc>
              <a:spcPct val="90000"/>
            </a:lnSpc>
            <a:spcBef>
              <a:spcPct val="0"/>
            </a:spcBef>
            <a:spcAft>
              <a:spcPct val="35000"/>
            </a:spcAft>
            <a:buNone/>
          </a:pPr>
          <a:r>
            <a:rPr lang="en-US" sz="1900" b="1" kern="1200">
              <a:solidFill>
                <a:schemeClr val="bg1"/>
              </a:solidFill>
            </a:rPr>
            <a:t>Analysis</a:t>
          </a:r>
          <a:endParaRPr lang="en-US" sz="1900" kern="1200">
            <a:solidFill>
              <a:schemeClr val="bg1"/>
            </a:solidFill>
          </a:endParaRPr>
        </a:p>
      </dsp:txBody>
      <dsp:txXfrm>
        <a:off x="1003222" y="2175554"/>
        <a:ext cx="5306137" cy="868590"/>
      </dsp:txXfrm>
    </dsp:sp>
    <dsp:sp modelId="{C5D6A9E5-E8B9-4C84-913C-6D716E0D8F08}">
      <dsp:nvSpPr>
        <dsp:cNvPr id="0" name=""/>
        <dsp:cNvSpPr/>
      </dsp:nvSpPr>
      <dsp:spPr>
        <a:xfrm>
          <a:off x="0" y="3261293"/>
          <a:ext cx="6309360" cy="8685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B50E7-C20E-4498-A367-AA42C5DE2B38}">
      <dsp:nvSpPr>
        <dsp:cNvPr id="0" name=""/>
        <dsp:cNvSpPr/>
      </dsp:nvSpPr>
      <dsp:spPr>
        <a:xfrm>
          <a:off x="262748" y="3456725"/>
          <a:ext cx="477724" cy="4777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04BAF-FD33-4E02-A2BB-D0CD075C6AB0}">
      <dsp:nvSpPr>
        <dsp:cNvPr id="0" name=""/>
        <dsp:cNvSpPr/>
      </dsp:nvSpPr>
      <dsp:spPr>
        <a:xfrm>
          <a:off x="1003222" y="3261293"/>
          <a:ext cx="5306137" cy="86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26" tIns="91926" rIns="91926" bIns="91926" numCol="1" spcCol="1270" anchor="ctr" anchorCtr="0">
          <a:noAutofit/>
        </a:bodyPr>
        <a:lstStyle/>
        <a:p>
          <a:pPr marL="0" lvl="0" indent="0" algn="l" defTabSz="844550">
            <a:lnSpc>
              <a:spcPct val="90000"/>
            </a:lnSpc>
            <a:spcBef>
              <a:spcPct val="0"/>
            </a:spcBef>
            <a:spcAft>
              <a:spcPct val="35000"/>
            </a:spcAft>
            <a:buNone/>
          </a:pPr>
          <a:r>
            <a:rPr lang="en-US" sz="1900" b="1" kern="1200">
              <a:solidFill>
                <a:schemeClr val="bg1"/>
              </a:solidFill>
            </a:rPr>
            <a:t>Implementation</a:t>
          </a:r>
          <a:endParaRPr lang="en-US" sz="1900" kern="1200">
            <a:solidFill>
              <a:schemeClr val="bg1"/>
            </a:solidFill>
          </a:endParaRPr>
        </a:p>
      </dsp:txBody>
      <dsp:txXfrm>
        <a:off x="1003222" y="3261293"/>
        <a:ext cx="5306137" cy="868590"/>
      </dsp:txXfrm>
    </dsp:sp>
    <dsp:sp modelId="{E5A270B2-DF41-470A-A455-8D3F002D1D7E}">
      <dsp:nvSpPr>
        <dsp:cNvPr id="0" name=""/>
        <dsp:cNvSpPr/>
      </dsp:nvSpPr>
      <dsp:spPr>
        <a:xfrm>
          <a:off x="0" y="4347031"/>
          <a:ext cx="6309360" cy="8685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70A83-9C67-4729-9C2C-03753778F3BC}">
      <dsp:nvSpPr>
        <dsp:cNvPr id="0" name=""/>
        <dsp:cNvSpPr/>
      </dsp:nvSpPr>
      <dsp:spPr>
        <a:xfrm>
          <a:off x="262748" y="4542464"/>
          <a:ext cx="477724" cy="4777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D5BDB9-0EF0-4E44-9DA9-B17E39BE16E3}">
      <dsp:nvSpPr>
        <dsp:cNvPr id="0" name=""/>
        <dsp:cNvSpPr/>
      </dsp:nvSpPr>
      <dsp:spPr>
        <a:xfrm>
          <a:off x="1003222" y="4347031"/>
          <a:ext cx="5306137" cy="86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26" tIns="91926" rIns="91926" bIns="91926" numCol="1" spcCol="1270" anchor="ctr" anchorCtr="0">
          <a:noAutofit/>
        </a:bodyPr>
        <a:lstStyle/>
        <a:p>
          <a:pPr marL="0" lvl="0" indent="0" algn="l" defTabSz="844550">
            <a:lnSpc>
              <a:spcPct val="90000"/>
            </a:lnSpc>
            <a:spcBef>
              <a:spcPct val="0"/>
            </a:spcBef>
            <a:spcAft>
              <a:spcPct val="35000"/>
            </a:spcAft>
            <a:buNone/>
          </a:pPr>
          <a:r>
            <a:rPr lang="en-US" sz="1900" b="1" kern="1200">
              <a:solidFill>
                <a:schemeClr val="bg1"/>
              </a:solidFill>
            </a:rPr>
            <a:t>Monitoring</a:t>
          </a:r>
          <a:endParaRPr lang="en-US" sz="1900" kern="1200">
            <a:solidFill>
              <a:schemeClr val="bg1"/>
            </a:solidFill>
          </a:endParaRPr>
        </a:p>
      </dsp:txBody>
      <dsp:txXfrm>
        <a:off x="1003222" y="4347031"/>
        <a:ext cx="5306137" cy="868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A3AD9-2699-4058-B088-E1E746006B6E}">
      <dsp:nvSpPr>
        <dsp:cNvPr id="0" name=""/>
        <dsp:cNvSpPr/>
      </dsp:nvSpPr>
      <dsp:spPr>
        <a:xfrm>
          <a:off x="0" y="13164"/>
          <a:ext cx="5717459" cy="1122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307B4-74C2-4F68-A823-E5B7AF6BE2C1}">
      <dsp:nvSpPr>
        <dsp:cNvPr id="0" name=""/>
        <dsp:cNvSpPr/>
      </dsp:nvSpPr>
      <dsp:spPr>
        <a:xfrm>
          <a:off x="339409" y="254667"/>
          <a:ext cx="617108" cy="617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F5D16A-2E1F-44AD-A7F9-7621CF10D6C2}">
      <dsp:nvSpPr>
        <dsp:cNvPr id="0" name=""/>
        <dsp:cNvSpPr/>
      </dsp:nvSpPr>
      <dsp:spPr>
        <a:xfrm>
          <a:off x="1295927" y="2213"/>
          <a:ext cx="4421531"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US" sz="2200" b="1" kern="1200">
              <a:solidFill>
                <a:schemeClr val="bg1"/>
              </a:solidFill>
            </a:rPr>
            <a:t>Level 2:</a:t>
          </a:r>
          <a:endParaRPr lang="en-US" sz="2200" kern="1200">
            <a:solidFill>
              <a:schemeClr val="bg1"/>
            </a:solidFill>
          </a:endParaRPr>
        </a:p>
      </dsp:txBody>
      <dsp:txXfrm>
        <a:off x="1295927" y="2213"/>
        <a:ext cx="4421531" cy="1122015"/>
      </dsp:txXfrm>
    </dsp:sp>
    <dsp:sp modelId="{426D8EE1-60F1-438B-B9AE-6CA4325A535B}">
      <dsp:nvSpPr>
        <dsp:cNvPr id="0" name=""/>
        <dsp:cNvSpPr/>
      </dsp:nvSpPr>
      <dsp:spPr>
        <a:xfrm>
          <a:off x="0" y="1404732"/>
          <a:ext cx="5717459" cy="1122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E33F4-8F14-47B3-9EE2-7DC38AD6CF57}">
      <dsp:nvSpPr>
        <dsp:cNvPr id="0" name=""/>
        <dsp:cNvSpPr/>
      </dsp:nvSpPr>
      <dsp:spPr>
        <a:xfrm>
          <a:off x="339409" y="1657186"/>
          <a:ext cx="617108" cy="617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E8FCB9-A4E6-441B-A2A5-C0C12A6BC78D}">
      <dsp:nvSpPr>
        <dsp:cNvPr id="0" name=""/>
        <dsp:cNvSpPr/>
      </dsp:nvSpPr>
      <dsp:spPr>
        <a:xfrm>
          <a:off x="1295927" y="1404732"/>
          <a:ext cx="4421531"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US" sz="2200" b="1" kern="1200">
              <a:solidFill>
                <a:schemeClr val="bg1"/>
              </a:solidFill>
            </a:rPr>
            <a:t>Planning → define objectives</a:t>
          </a:r>
          <a:endParaRPr lang="en-US" sz="2200" kern="1200">
            <a:solidFill>
              <a:schemeClr val="bg1"/>
            </a:solidFill>
          </a:endParaRPr>
        </a:p>
      </dsp:txBody>
      <dsp:txXfrm>
        <a:off x="1295927" y="1404732"/>
        <a:ext cx="4421531" cy="1122015"/>
      </dsp:txXfrm>
    </dsp:sp>
    <dsp:sp modelId="{4A7C7762-286E-45C5-A55B-83E7AD2AE8B3}">
      <dsp:nvSpPr>
        <dsp:cNvPr id="0" name=""/>
        <dsp:cNvSpPr/>
      </dsp:nvSpPr>
      <dsp:spPr>
        <a:xfrm>
          <a:off x="0" y="2807251"/>
          <a:ext cx="5717459" cy="1122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07070-6BB2-411C-94BE-1FA5C9688F94}">
      <dsp:nvSpPr>
        <dsp:cNvPr id="0" name=""/>
        <dsp:cNvSpPr/>
      </dsp:nvSpPr>
      <dsp:spPr>
        <a:xfrm>
          <a:off x="339409" y="3059705"/>
          <a:ext cx="617108" cy="617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82CFA-2CDC-4F54-8A4F-71B8CFCC1D73}">
      <dsp:nvSpPr>
        <dsp:cNvPr id="0" name=""/>
        <dsp:cNvSpPr/>
      </dsp:nvSpPr>
      <dsp:spPr>
        <a:xfrm>
          <a:off x="1295927" y="2807251"/>
          <a:ext cx="4421531"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US" sz="2200" b="1" kern="1200">
              <a:solidFill>
                <a:schemeClr val="bg1"/>
              </a:solidFill>
            </a:rPr>
            <a:t>Analysis → identify delays</a:t>
          </a:r>
          <a:endParaRPr lang="en-US" sz="2200" kern="1200">
            <a:solidFill>
              <a:schemeClr val="bg1"/>
            </a:solidFill>
          </a:endParaRPr>
        </a:p>
      </dsp:txBody>
      <dsp:txXfrm>
        <a:off x="1295927" y="2807251"/>
        <a:ext cx="4421531" cy="1122015"/>
      </dsp:txXfrm>
    </dsp:sp>
    <dsp:sp modelId="{04C8C4ED-1E40-4862-8C41-923E54EF0574}">
      <dsp:nvSpPr>
        <dsp:cNvPr id="0" name=""/>
        <dsp:cNvSpPr/>
      </dsp:nvSpPr>
      <dsp:spPr>
        <a:xfrm>
          <a:off x="0" y="4209770"/>
          <a:ext cx="5717459" cy="11220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784C71-DB5E-42D8-AA75-A413BD14621D}">
      <dsp:nvSpPr>
        <dsp:cNvPr id="0" name=""/>
        <dsp:cNvSpPr/>
      </dsp:nvSpPr>
      <dsp:spPr>
        <a:xfrm>
          <a:off x="339409" y="4462224"/>
          <a:ext cx="617108" cy="617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462A0-9334-4A25-92BA-CCCBD9FAD79B}">
      <dsp:nvSpPr>
        <dsp:cNvPr id="0" name=""/>
        <dsp:cNvSpPr/>
      </dsp:nvSpPr>
      <dsp:spPr>
        <a:xfrm>
          <a:off x="1295927" y="4209770"/>
          <a:ext cx="4421531"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US" sz="2200" b="1" kern="1200">
              <a:solidFill>
                <a:schemeClr val="bg1"/>
              </a:solidFill>
            </a:rPr>
            <a:t>Implementation → optimise routes, train staff</a:t>
          </a:r>
          <a:endParaRPr lang="en-US" sz="2200" kern="1200">
            <a:solidFill>
              <a:schemeClr val="bg1"/>
            </a:solidFill>
          </a:endParaRPr>
        </a:p>
      </dsp:txBody>
      <dsp:txXfrm>
        <a:off x="1295927" y="4209770"/>
        <a:ext cx="4421531" cy="11220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CDC8A-DD9C-4DFE-B9DB-EE0B89AF2A91}">
      <dsp:nvSpPr>
        <dsp:cNvPr id="0" name=""/>
        <dsp:cNvSpPr/>
      </dsp:nvSpPr>
      <dsp:spPr>
        <a:xfrm>
          <a:off x="0" y="771933"/>
          <a:ext cx="6776720" cy="14251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2103A-5902-4DC6-9A85-DA1E460C411B}">
      <dsp:nvSpPr>
        <dsp:cNvPr id="0" name=""/>
        <dsp:cNvSpPr/>
      </dsp:nvSpPr>
      <dsp:spPr>
        <a:xfrm>
          <a:off x="431095" y="1092582"/>
          <a:ext cx="783809" cy="7838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12AE34-E423-4CCD-AB75-BD130934E126}">
      <dsp:nvSpPr>
        <dsp:cNvPr id="0" name=""/>
        <dsp:cNvSpPr/>
      </dsp:nvSpPr>
      <dsp:spPr>
        <a:xfrm>
          <a:off x="1645999" y="771933"/>
          <a:ext cx="5130720" cy="1425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824" tIns="150824" rIns="150824" bIns="150824" numCol="1" spcCol="1270" anchor="ctr" anchorCtr="0">
          <a:noAutofit/>
        </a:bodyPr>
        <a:lstStyle/>
        <a:p>
          <a:pPr marL="0" lvl="0" indent="0" algn="l" defTabSz="1066800">
            <a:lnSpc>
              <a:spcPct val="100000"/>
            </a:lnSpc>
            <a:spcBef>
              <a:spcPct val="0"/>
            </a:spcBef>
            <a:spcAft>
              <a:spcPct val="35000"/>
            </a:spcAft>
            <a:buNone/>
          </a:pPr>
          <a:r>
            <a:rPr lang="en-US" sz="2400" b="1" u="sng" kern="1200" dirty="0">
              <a:solidFill>
                <a:schemeClr val="bg1"/>
              </a:solidFill>
              <a:latin typeface="Arial" panose="020B0604020202020204" pitchFamily="34" charset="0"/>
              <a:cs typeface="Arial" panose="020B0604020202020204" pitchFamily="34" charset="0"/>
            </a:rPr>
            <a:t>Reflection on PERT and CPM</a:t>
          </a:r>
          <a:endParaRPr lang="en-US" sz="2400" kern="1200" dirty="0">
            <a:solidFill>
              <a:schemeClr val="bg1"/>
            </a:solidFill>
            <a:latin typeface="Arial" panose="020B0604020202020204" pitchFamily="34" charset="0"/>
            <a:cs typeface="Arial" panose="020B0604020202020204" pitchFamily="34" charset="0"/>
          </a:endParaRPr>
        </a:p>
      </dsp:txBody>
      <dsp:txXfrm>
        <a:off x="1645999" y="771933"/>
        <a:ext cx="5130720" cy="1425107"/>
      </dsp:txXfrm>
    </dsp:sp>
    <dsp:sp modelId="{FF07DE5F-57AF-4BD7-8487-0F3E2B97AC5F}">
      <dsp:nvSpPr>
        <dsp:cNvPr id="0" name=""/>
        <dsp:cNvSpPr/>
      </dsp:nvSpPr>
      <dsp:spPr>
        <a:xfrm>
          <a:off x="0" y="2584713"/>
          <a:ext cx="6776720" cy="14251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9A8E9-0B45-4984-BC6B-DC0070A5FAF2}">
      <dsp:nvSpPr>
        <dsp:cNvPr id="0" name=""/>
        <dsp:cNvSpPr/>
      </dsp:nvSpPr>
      <dsp:spPr>
        <a:xfrm>
          <a:off x="431095" y="2873967"/>
          <a:ext cx="783809" cy="7838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06BC3C-0D87-4F6E-91DB-80899F8DF313}">
      <dsp:nvSpPr>
        <dsp:cNvPr id="0" name=""/>
        <dsp:cNvSpPr/>
      </dsp:nvSpPr>
      <dsp:spPr>
        <a:xfrm>
          <a:off x="1645999" y="2553317"/>
          <a:ext cx="5130720" cy="1425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824" tIns="150824" rIns="150824" bIns="150824"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The use of PERT and CPM proved highly effective in planning and controlling the project.</a:t>
          </a:r>
        </a:p>
      </dsp:txBody>
      <dsp:txXfrm>
        <a:off x="1645999" y="2553317"/>
        <a:ext cx="5130720" cy="14251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C806C5-3ABD-4DEA-8F8F-4D3104F2E81F}" type="datetimeFigureOut">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38FD94-C8FB-4C1C-84A8-4F242C81C7A1}" type="slidenum">
              <a:t>‹#›</a:t>
            </a:fld>
            <a:endParaRPr lang="en-US"/>
          </a:p>
        </p:txBody>
      </p:sp>
    </p:spTree>
    <p:extLst>
      <p:ext uri="{BB962C8B-B14F-4D97-AF65-F5344CB8AC3E}">
        <p14:creationId xmlns:p14="http://schemas.microsoft.com/office/powerpoint/2010/main" val="7149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579978B9-8F0A-4745-B7D8-4DE5470E31D2}" type="slidenum">
              <a:t>2</a:t>
            </a:fld>
            <a:endParaRPr lang="en-US"/>
          </a:p>
        </p:txBody>
      </p:sp>
    </p:spTree>
    <p:extLst>
      <p:ext uri="{BB962C8B-B14F-4D97-AF65-F5344CB8AC3E}">
        <p14:creationId xmlns:p14="http://schemas.microsoft.com/office/powerpoint/2010/main" val="2283340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295F2-CC82-B9F1-68F4-00DC6FD751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F62A88-BACE-BDF0-FB7F-7843390814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F5EBC6-96A6-6D88-1C3D-65BD163521BA}"/>
              </a:ext>
            </a:extLst>
          </p:cNvPr>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Introduction, Context, and Justification
</a:t>
            </a:r>
          </a:p>
        </p:txBody>
      </p:sp>
      <p:sp>
        <p:nvSpPr>
          <p:cNvPr id="4" name="Slide Number Placeholder 3">
            <a:extLst>
              <a:ext uri="{FF2B5EF4-FFF2-40B4-BE49-F238E27FC236}">
                <a16:creationId xmlns:a16="http://schemas.microsoft.com/office/drawing/2014/main" id="{686C8C53-89C2-DDB2-9490-0A8A2469BD18}"/>
              </a:ext>
            </a:extLst>
          </p:cNvPr>
          <p:cNvSpPr>
            <a:spLocks noGrp="1"/>
          </p:cNvSpPr>
          <p:nvPr>
            <p:ph type="sldNum" sz="quarter" idx="5"/>
          </p:nvPr>
        </p:nvSpPr>
        <p:spPr/>
        <p:txBody>
          <a:bodyPr/>
          <a:lstStyle/>
          <a:p>
            <a:fld id="{579978B9-8F0A-4745-B7D8-4DE5470E31D2}" type="slidenum">
              <a:t>3</a:t>
            </a:fld>
            <a:endParaRPr lang="en-US"/>
          </a:p>
        </p:txBody>
      </p:sp>
    </p:spTree>
    <p:extLst>
      <p:ext uri="{BB962C8B-B14F-4D97-AF65-F5344CB8AC3E}">
        <p14:creationId xmlns:p14="http://schemas.microsoft.com/office/powerpoint/2010/main" val="2446862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Introduction, Context, and Justification
</a:t>
            </a:r>
          </a:p>
        </p:txBody>
      </p:sp>
      <p:sp>
        <p:nvSpPr>
          <p:cNvPr id="4" name="Slide Number Placeholder 3"/>
          <p:cNvSpPr>
            <a:spLocks noGrp="1"/>
          </p:cNvSpPr>
          <p:nvPr>
            <p:ph type="sldNum" sz="quarter" idx="5"/>
          </p:nvPr>
        </p:nvSpPr>
        <p:spPr/>
        <p:txBody>
          <a:bodyPr/>
          <a:lstStyle/>
          <a:p>
            <a:fld id="{579978B9-8F0A-4745-B7D8-4DE5470E31D2}" type="slidenum">
              <a:t>4</a:t>
            </a:fld>
            <a:endParaRPr lang="en-US"/>
          </a:p>
        </p:txBody>
      </p:sp>
    </p:spTree>
    <p:extLst>
      <p:ext uri="{BB962C8B-B14F-4D97-AF65-F5344CB8AC3E}">
        <p14:creationId xmlns:p14="http://schemas.microsoft.com/office/powerpoint/2010/main" val="89295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focuses on improving on-time delivery performance at Aumovio, an organisation operating within the highly competitive logistics and supply chain sector. On-time delivery is a critical key performance indicator because it directly influences customer satisfaction, operational efficiency, and the organisation’s overall competitiveness. Customers increasingly expect fast, reliable, and transparent delivery services, and any failure to meet these expectations can result in loss of trust, reduced repeat business, and reputational damage. Within this context, Aumovio faces a number of common industry challenges, including traffic disruptions, inefficient route planning, poor interdepartmental coordination, and supplier or inventory-related delays. These challenges often lead to late deliveries and inconsistent service levels.
The purpose of this project is to take a structured project management approach to addressing these issues, rather than treating delivery delays as routine operational problems. The primary aim is to increase the on-time delivery rate from approximately 85% to 95%, while also reducing inefficiencies in the delivery process and improving overall service quality. This improvement is expected to enhance customer satisfaction and strengthen Aumovio’s competitive position in the market. The project is justified because poor delivery performance can lead to increased operational costs, customer complaints, and long-term damage to brand reputation. By applying formal project management principles such as planning, scheduling, risk management, and performance monitoring, the project demonstrates how real organisational problems can be addressed in a structured and measurable way. This makes the project highly relevant to both logistics management and project management practice.
</a:t>
            </a:r>
          </a:p>
        </p:txBody>
      </p:sp>
      <p:sp>
        <p:nvSpPr>
          <p:cNvPr id="4" name="Slide Number Placeholder 3"/>
          <p:cNvSpPr>
            <a:spLocks noGrp="1"/>
          </p:cNvSpPr>
          <p:nvPr>
            <p:ph type="sldNum" sz="quarter" idx="5"/>
          </p:nvPr>
        </p:nvSpPr>
        <p:spPr/>
        <p:txBody>
          <a:bodyPr/>
          <a:lstStyle/>
          <a:p>
            <a:fld id="{579978B9-8F0A-4745-B7D8-4DE5470E31D2}" type="slidenum">
              <a:t>5</a:t>
            </a:fld>
            <a:endParaRPr lang="en-US"/>
          </a:p>
        </p:txBody>
      </p:sp>
    </p:spTree>
    <p:extLst>
      <p:ext uri="{BB962C8B-B14F-4D97-AF65-F5344CB8AC3E}">
        <p14:creationId xmlns:p14="http://schemas.microsoft.com/office/powerpoint/2010/main" val="2232108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Application of CPM and Project Timeline, PERT Analysis and Time Estimation
</a:t>
            </a:r>
          </a:p>
        </p:txBody>
      </p:sp>
      <p:sp>
        <p:nvSpPr>
          <p:cNvPr id="4" name="Slide Number Placeholder 3"/>
          <p:cNvSpPr>
            <a:spLocks noGrp="1"/>
          </p:cNvSpPr>
          <p:nvPr>
            <p:ph type="sldNum" sz="quarter" idx="5"/>
          </p:nvPr>
        </p:nvSpPr>
        <p:spPr/>
        <p:txBody>
          <a:bodyPr/>
          <a:lstStyle/>
          <a:p>
            <a:fld id="{579978B9-8F0A-4745-B7D8-4DE5470E31D2}" type="slidenum">
              <a:t>6</a:t>
            </a:fld>
            <a:endParaRPr lang="en-US"/>
          </a:p>
        </p:txBody>
      </p:sp>
    </p:spTree>
    <p:extLst>
      <p:ext uri="{BB962C8B-B14F-4D97-AF65-F5344CB8AC3E}">
        <p14:creationId xmlns:p14="http://schemas.microsoft.com/office/powerpoint/2010/main" val="1696125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To ensure effective planning and control, the project applies the Critical Path Method (CPM) to identify the sequence of activities that determines the overall project duration. CPM is particularly useful in highlighting which tasks must be completed on time to avoid delays to the entire project. In this project, the key activities include analysing current delivery performance, identifying the causes of delays, developing an improvement plan, implementing route optimisation, monitoring and testing the system, and completing a final review. These activities are logically linked based on dependencies, meaning that some tasks cannot begin until others are completed.
Using CPM, the critical path was identified as A → B → C → D → F → G. This sequence represents the longest chain of dependent activities and results in a total project duration of approximately 19 days, which aligns with the typical 20-day average for similar improvement initiatives. Any delay in these critical activities would directly impact the project completion date, whereas non-critical activities have some flexibility or slack. The use of CPM allows project managers to focus attention and resources on the most time-sensitive tasks, improving scheduling discipline and accountability. Overall, CPM provides clarity, supports realistic planning, and enables proactive management of time-related risks, ensuring that the project remains on track and delivers its intended outcomes.
</a:t>
            </a:r>
          </a:p>
        </p:txBody>
      </p:sp>
      <p:sp>
        <p:nvSpPr>
          <p:cNvPr id="4" name="Slide Number Placeholder 3"/>
          <p:cNvSpPr>
            <a:spLocks noGrp="1"/>
          </p:cNvSpPr>
          <p:nvPr>
            <p:ph type="sldNum" sz="quarter" idx="5"/>
          </p:nvPr>
        </p:nvSpPr>
        <p:spPr/>
        <p:txBody>
          <a:bodyPr/>
          <a:lstStyle/>
          <a:p>
            <a:fld id="{579978B9-8F0A-4745-B7D8-4DE5470E31D2}" type="slidenum">
              <a:t>7</a:t>
            </a:fld>
            <a:endParaRPr lang="en-US"/>
          </a:p>
        </p:txBody>
      </p:sp>
    </p:spTree>
    <p:extLst>
      <p:ext uri="{BB962C8B-B14F-4D97-AF65-F5344CB8AC3E}">
        <p14:creationId xmlns:p14="http://schemas.microsoft.com/office/powerpoint/2010/main" val="41942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In addition to CPM, the project applies the Programme Evaluation and Review Technique (PERT) to address uncertainty in activity duration estimates. Logistics projects are often affected by unpredictable factors such as traffic conditions, system issues, and human factors, making single-point time estimates unreliable. PERT improves accuracy by using three estimates for each activity: optimistic, most likely, and pessimistic. These values are then combined using a weighted average formula to calculate an expected time for each task.
By applying PERT, the project gains a more realistic understanding of how long activities are likely to take under varying conditions. This approach supports better contingency planning and reduces the risk of overly optimistic schedules. For example, tasks such as route optimisation and system monitoring benefit significantly from PERT analysis because their durations can vary depending on data quality and system performance. Overall, PERT complements CPM by providing more robust time estimates, improving planning accuracy, and supporting informed decision-making. Together, these tools enhance the project’s ability to manage uncertainty and deliver improvements in on-time delivery performance.
</a:t>
            </a:r>
          </a:p>
        </p:txBody>
      </p:sp>
      <p:sp>
        <p:nvSpPr>
          <p:cNvPr id="4" name="Slide Number Placeholder 3"/>
          <p:cNvSpPr>
            <a:spLocks noGrp="1"/>
          </p:cNvSpPr>
          <p:nvPr>
            <p:ph type="sldNum" sz="quarter" idx="5"/>
          </p:nvPr>
        </p:nvSpPr>
        <p:spPr/>
        <p:txBody>
          <a:bodyPr/>
          <a:lstStyle/>
          <a:p>
            <a:fld id="{579978B9-8F0A-4745-B7D8-4DE5470E31D2}" type="slidenum">
              <a:t>8</a:t>
            </a:fld>
            <a:endParaRPr lang="en-US"/>
          </a:p>
        </p:txBody>
      </p:sp>
    </p:spTree>
    <p:extLst>
      <p:ext uri="{BB962C8B-B14F-4D97-AF65-F5344CB8AC3E}">
        <p14:creationId xmlns:p14="http://schemas.microsoft.com/office/powerpoint/2010/main" val="1366517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https://aumovio-my.sharepoint.com/personal/uig96815_automotive-wan_com/_layouts/15/Doc.aspx?sourcedoc=%7BD0619333-D579-4697-8E37-9F0D68A5AB67%7D&amp;file=Presentation%20Write%20Up.docx&amp;action=default&amp;mobileredirect=true
Resources, Risk, and Quality Management
</a:t>
            </a:r>
          </a:p>
        </p:txBody>
      </p:sp>
      <p:sp>
        <p:nvSpPr>
          <p:cNvPr id="4" name="Slide Number Placeholder 3"/>
          <p:cNvSpPr>
            <a:spLocks noGrp="1"/>
          </p:cNvSpPr>
          <p:nvPr>
            <p:ph type="sldNum" sz="quarter" idx="5"/>
          </p:nvPr>
        </p:nvSpPr>
        <p:spPr/>
        <p:txBody>
          <a:bodyPr/>
          <a:lstStyle/>
          <a:p>
            <a:fld id="{579978B9-8F0A-4745-B7D8-4DE5470E31D2}" type="slidenum">
              <a:t>9</a:t>
            </a:fld>
            <a:endParaRPr lang="en-US"/>
          </a:p>
        </p:txBody>
      </p:sp>
    </p:spTree>
    <p:extLst>
      <p:ext uri="{BB962C8B-B14F-4D97-AF65-F5344CB8AC3E}">
        <p14:creationId xmlns:p14="http://schemas.microsoft.com/office/powerpoint/2010/main" val="90245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https://aumovio-my.sharepoint.com/personal/uig96815_automotive-wan_com/_layouts/15/Doc.aspx?sourcedoc=%7BD0619333-D579-4697-8E37-9F0D68A5AB67%7D&amp;file=Presentation%20Write%20Up.docx&amp;action=default&amp;mobileredirect=true
Effective project delivery at Aumovio depends on strong support processes, including resource planning, risk management, communication, and quality control. Human resource planning ensures that clear roles and responsibilities are assigned, including a project manager to oversee progress, a logistics analyst to interpret delivery data, an IT specialist to implement </a:t>
            </a:r>
            <a:r>
              <a:rPr lang="en-US" dirty="0" err="1"/>
              <a:t>optimisation</a:t>
            </a:r>
            <a:r>
              <a:rPr lang="en-US" dirty="0"/>
              <a:t> tools, a training officer to support staff development, and operational staff to execute changes. Clear role allocation improves accountability and efficiency.
Risk management is another critical component of the project. Key risks include ongoing delivery delays, staff resistance to new systems, technology failures, and poor data quality. By identifying these risks early and applying mitigation strategies such as improved scheduling tools, staff training, reliable technology, and data validation, the project reduces the likelihood and impact of potential problems. Communication also plays a vital role, with weekly meetings, email updates, and performance reports used to keep stakeholders informed and aligned.
Quality management is ensured through continuous monitoring of delivery performance metrics, system testing prior to full implementation, and regular performance reviews. A participative leadership style is adopted to encourage team involvement, motivation, and cooperation. Overall, these management processes support the successful implementation of project outcomes and contribute to sustainable improvements in on-time delivery performance.
</a:t>
            </a:r>
          </a:p>
        </p:txBody>
      </p:sp>
      <p:sp>
        <p:nvSpPr>
          <p:cNvPr id="4" name="Slide Number Placeholder 3"/>
          <p:cNvSpPr>
            <a:spLocks noGrp="1"/>
          </p:cNvSpPr>
          <p:nvPr>
            <p:ph type="sldNum" sz="quarter" idx="5"/>
          </p:nvPr>
        </p:nvSpPr>
        <p:spPr/>
        <p:txBody>
          <a:bodyPr/>
          <a:lstStyle/>
          <a:p>
            <a:fld id="{579978B9-8F0A-4745-B7D8-4DE5470E31D2}" type="slidenum">
              <a:t>10</a:t>
            </a:fld>
            <a:endParaRPr lang="en-US"/>
          </a:p>
        </p:txBody>
      </p:sp>
    </p:spTree>
    <p:extLst>
      <p:ext uri="{BB962C8B-B14F-4D97-AF65-F5344CB8AC3E}">
        <p14:creationId xmlns:p14="http://schemas.microsoft.com/office/powerpoint/2010/main" val="3577053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Project Outcomes and Reflection
</a:t>
            </a:r>
          </a:p>
        </p:txBody>
      </p:sp>
      <p:sp>
        <p:nvSpPr>
          <p:cNvPr id="4" name="Slide Number Placeholder 3"/>
          <p:cNvSpPr>
            <a:spLocks noGrp="1"/>
          </p:cNvSpPr>
          <p:nvPr>
            <p:ph type="sldNum" sz="quarter" idx="5"/>
          </p:nvPr>
        </p:nvSpPr>
        <p:spPr/>
        <p:txBody>
          <a:bodyPr/>
          <a:lstStyle/>
          <a:p>
            <a:fld id="{579978B9-8F0A-4745-B7D8-4DE5470E31D2}" type="slidenum">
              <a:t>11</a:t>
            </a:fld>
            <a:endParaRPr lang="en-US"/>
          </a:p>
        </p:txBody>
      </p:sp>
    </p:spTree>
    <p:extLst>
      <p:ext uri="{BB962C8B-B14F-4D97-AF65-F5344CB8AC3E}">
        <p14:creationId xmlns:p14="http://schemas.microsoft.com/office/powerpoint/2010/main" val="141799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43D4A-E16D-89BE-29B9-014833523E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9E6C1A-941F-0C85-1658-8661EB243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D708E3-4DA8-25FB-3E95-A88E39761E07}"/>
              </a:ext>
            </a:extLst>
          </p:cNvPr>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demonstrates that improving on-time delivery performance at Aumovio requires a structured and strategic approach to project management. The analysis identified key causes of delivery delays, including inefficiencies in scheduling, coordination issues, and limited use of optimisation tools. By clearly defining project goals, scope, and deliverables, and by allocating resources effectively, the project establishes a strong foundation for measurable improvement. The implementation of route optimisation and staff training is expected to significantly enhance delivery reliability, reduce operational delays, and improve customer satisfaction.
The application of PERT and CPM proved particularly valuable. PERT enabled more realistic time estimation by accounting for uncertainty, while CPM identified the critical activities that directly influence project duration. Together, these tools improved scheduling accuracy, supported better time management, and helped identify potential bottlenecks early. Key lessons from the project include the importance of accurate data, proactive risk management, and strong communication between teams. For future projects, further improvements could be achieved through the use of advanced project management software, real-time data collection, and increased stakeholder involvement during planning stages. Overall, the project highlights how structured project management techniques can deliver meaningful and sustainable performance improvements in logistics operations.
</a:t>
            </a:r>
          </a:p>
        </p:txBody>
      </p:sp>
      <p:sp>
        <p:nvSpPr>
          <p:cNvPr id="4" name="Slide Number Placeholder 3">
            <a:extLst>
              <a:ext uri="{FF2B5EF4-FFF2-40B4-BE49-F238E27FC236}">
                <a16:creationId xmlns:a16="http://schemas.microsoft.com/office/drawing/2014/main" id="{316A8B46-D05C-708E-93A3-6EB1F1010E39}"/>
              </a:ext>
            </a:extLst>
          </p:cNvPr>
          <p:cNvSpPr>
            <a:spLocks noGrp="1"/>
          </p:cNvSpPr>
          <p:nvPr>
            <p:ph type="sldNum" sz="quarter" idx="5"/>
          </p:nvPr>
        </p:nvSpPr>
        <p:spPr/>
        <p:txBody>
          <a:bodyPr/>
          <a:lstStyle/>
          <a:p>
            <a:fld id="{579978B9-8F0A-4745-B7D8-4DE5470E31D2}" type="slidenum">
              <a:t>12</a:t>
            </a:fld>
            <a:endParaRPr lang="en-US"/>
          </a:p>
        </p:txBody>
      </p:sp>
    </p:spTree>
    <p:extLst>
      <p:ext uri="{BB962C8B-B14F-4D97-AF65-F5344CB8AC3E}">
        <p14:creationId xmlns:p14="http://schemas.microsoft.com/office/powerpoint/2010/main" val="3217673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demonstrates that improving on-time delivery performance at Aumovio requires a structured and strategic approach to project management. The analysis identified key causes of delivery delays, including inefficiencies in scheduling, coordination issues, and limited use of optimisation tools. By clearly defining project goals, scope, and deliverables, and by allocating resources effectively, the project establishes a strong foundation for measurable improvement. The implementation of route optimisation and staff training is expected to significantly enhance delivery reliability, reduce operational delays, and improve customer satisfaction.
The application of PERT and CPM proved particularly valuable. PERT enabled more realistic time estimation by accounting for uncertainty, while CPM identified the critical activities that directly influence project duration. Together, these tools improved scheduling accuracy, supported better time management, and helped identify potential bottlenecks early. Key lessons from the project include the importance of accurate data, proactive risk management, and strong communication between teams. For future projects, further improvements could be achieved through the use of advanced project management software, real-time data collection, and increased stakeholder involvement during planning stages. Overall, the project highlights how structured project management techniques can deliver meaningful and sustainable performance improvements in logistics operations.
</a:t>
            </a:r>
          </a:p>
        </p:txBody>
      </p:sp>
      <p:sp>
        <p:nvSpPr>
          <p:cNvPr id="4" name="Slide Number Placeholder 3"/>
          <p:cNvSpPr>
            <a:spLocks noGrp="1"/>
          </p:cNvSpPr>
          <p:nvPr>
            <p:ph type="sldNum" sz="quarter" idx="5"/>
          </p:nvPr>
        </p:nvSpPr>
        <p:spPr/>
        <p:txBody>
          <a:bodyPr/>
          <a:lstStyle/>
          <a:p>
            <a:fld id="{579978B9-8F0A-4745-B7D8-4DE5470E31D2}" type="slidenum">
              <a:t>13</a:t>
            </a:fld>
            <a:endParaRPr lang="en-US"/>
          </a:p>
        </p:txBody>
      </p:sp>
    </p:spTree>
    <p:extLst>
      <p:ext uri="{BB962C8B-B14F-4D97-AF65-F5344CB8AC3E}">
        <p14:creationId xmlns:p14="http://schemas.microsoft.com/office/powerpoint/2010/main" val="4294939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E3B51-43CA-A810-2310-5EF067E4DC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A177FB-F3BB-E637-2955-499EE075D6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ED666E-53CC-A9B9-6A2B-001E333EABC0}"/>
              </a:ext>
            </a:extLst>
          </p:cNvPr>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demonstrates that improving on-time delivery performance at Aumovio requires a structured and strategic approach to project management. The analysis identified key causes of delivery delays, including inefficiencies in scheduling, coordination issues, and limited use of optimisation tools. By clearly defining project goals, scope, and deliverables, and by allocating resources effectively, the project establishes a strong foundation for measurable improvement. The implementation of route optimisation and staff training is expected to significantly enhance delivery reliability, reduce operational delays, and improve customer satisfaction.
The application of PERT and CPM proved particularly valuable. PERT enabled more realistic time estimation by accounting for uncertainty, while CPM identified the critical activities that directly influence project duration. Together, these tools improved scheduling accuracy, supported better time management, and helped identify potential bottlenecks early. Key lessons from the project include the importance of accurate data, proactive risk management, and strong communication between teams. For future projects, further improvements could be achieved through the use of advanced project management software, real-time data collection, and increased stakeholder involvement during planning stages. Overall, the project highlights how structured project management techniques can deliver meaningful and sustainable performance improvements in logistics operations.
</a:t>
            </a:r>
          </a:p>
        </p:txBody>
      </p:sp>
      <p:sp>
        <p:nvSpPr>
          <p:cNvPr id="4" name="Slide Number Placeholder 3">
            <a:extLst>
              <a:ext uri="{FF2B5EF4-FFF2-40B4-BE49-F238E27FC236}">
                <a16:creationId xmlns:a16="http://schemas.microsoft.com/office/drawing/2014/main" id="{5A2EC559-0873-FDEA-F225-1EE3154CD79E}"/>
              </a:ext>
            </a:extLst>
          </p:cNvPr>
          <p:cNvSpPr>
            <a:spLocks noGrp="1"/>
          </p:cNvSpPr>
          <p:nvPr>
            <p:ph type="sldNum" sz="quarter" idx="5"/>
          </p:nvPr>
        </p:nvSpPr>
        <p:spPr/>
        <p:txBody>
          <a:bodyPr/>
          <a:lstStyle/>
          <a:p>
            <a:fld id="{579978B9-8F0A-4745-B7D8-4DE5470E31D2}" type="slidenum">
              <a:t>16</a:t>
            </a:fld>
            <a:endParaRPr lang="en-US"/>
          </a:p>
        </p:txBody>
      </p:sp>
    </p:spTree>
    <p:extLst>
      <p:ext uri="{BB962C8B-B14F-4D97-AF65-F5344CB8AC3E}">
        <p14:creationId xmlns:p14="http://schemas.microsoft.com/office/powerpoint/2010/main" val="2516306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951A4-F77D-D93B-6C04-D0A1F42121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AC82DB-62F7-FC0D-8364-7DF1FAF4BD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22D3F6-285B-09C0-9A2A-6C13B425B436}"/>
              </a:ext>
            </a:extLst>
          </p:cNvPr>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demonstrates that improving on-time delivery performance at Aumovio requires a structured and strategic approach to project management. The analysis identified key causes of delivery delays, including inefficiencies in scheduling, coordination issues, and limited use of optimisation tools. By clearly defining project goals, scope, and deliverables, and by allocating resources effectively, the project establishes a strong foundation for measurable improvement. The implementation of route optimisation and staff training is expected to significantly enhance delivery reliability, reduce operational delays, and improve customer satisfaction.
The application of PERT and CPM proved particularly valuable. PERT enabled more realistic time estimation by accounting for uncertainty, while CPM identified the critical activities that directly influence project duration. Together, these tools improved scheduling accuracy, supported better time management, and helped identify potential bottlenecks early. Key lessons from the project include the importance of accurate data, proactive risk management, and strong communication between teams. For future projects, further improvements could be achieved through the use of advanced project management software, real-time data collection, and increased stakeholder involvement during planning stages. Overall, the project highlights how structured project management techniques can deliver meaningful and sustainable performance improvements in logistics operations.
</a:t>
            </a:r>
          </a:p>
        </p:txBody>
      </p:sp>
      <p:sp>
        <p:nvSpPr>
          <p:cNvPr id="4" name="Slide Number Placeholder 3">
            <a:extLst>
              <a:ext uri="{FF2B5EF4-FFF2-40B4-BE49-F238E27FC236}">
                <a16:creationId xmlns:a16="http://schemas.microsoft.com/office/drawing/2014/main" id="{23DE71C2-CAFF-F6D6-40E8-6E153E15E65E}"/>
              </a:ext>
            </a:extLst>
          </p:cNvPr>
          <p:cNvSpPr>
            <a:spLocks noGrp="1"/>
          </p:cNvSpPr>
          <p:nvPr>
            <p:ph type="sldNum" sz="quarter" idx="5"/>
          </p:nvPr>
        </p:nvSpPr>
        <p:spPr/>
        <p:txBody>
          <a:bodyPr/>
          <a:lstStyle/>
          <a:p>
            <a:fld id="{579978B9-8F0A-4745-B7D8-4DE5470E31D2}" type="slidenum">
              <a:t>20</a:t>
            </a:fld>
            <a:endParaRPr lang="en-US"/>
          </a:p>
        </p:txBody>
      </p:sp>
    </p:spTree>
    <p:extLst>
      <p:ext uri="{BB962C8B-B14F-4D97-AF65-F5344CB8AC3E}">
        <p14:creationId xmlns:p14="http://schemas.microsoft.com/office/powerpoint/2010/main" val="18719736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5A1CE-2123-7860-0EFE-4B7DB5FFC0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8AA017-4A50-5E99-10C2-9235E2B8EE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3C17E2-6FCA-1E37-DB73-1722B356AFFC}"/>
              </a:ext>
            </a:extLst>
          </p:cNvPr>
          <p:cNvSpPr>
            <a:spLocks noGrp="1"/>
          </p:cNvSpPr>
          <p:nvPr>
            <p:ph type="body" idx="1"/>
          </p:nvPr>
        </p:nvSpPr>
        <p:spPr/>
        <p:txBody>
          <a:bodyPr/>
          <a:lstStyle/>
          <a:p>
            <a:r>
              <a:rPr lang="en-US"/>
              <a:t>
---
This slide references information from the following file: https://aumovio-my.sharepoint.com/personal/uig96815_automotive-wan_com/_layouts/15/Doc.aspx?sourcedoc=%7BD0619333-D579-4697-8E37-9F0D68A5AB67%7D&amp;file=Presentation%20Write%20Up.docx&amp;action=default&amp;mobileredirect=true
This project demonstrates that improving on-time delivery performance at Aumovio requires a structured and strategic approach to project management. The analysis identified key causes of delivery delays, including inefficiencies in scheduling, coordination issues, and limited use of optimisation tools. By clearly defining project goals, scope, and deliverables, and by allocating resources effectively, the project establishes a strong foundation for measurable improvement. The implementation of route optimisation and staff training is expected to significantly enhance delivery reliability, reduce operational delays, and improve customer satisfaction.
The application of PERT and CPM proved particularly valuable. PERT enabled more realistic time estimation by accounting for uncertainty, while CPM identified the critical activities that directly influence project duration. Together, these tools improved scheduling accuracy, supported better time management, and helped identify potential bottlenecks early. Key lessons from the project include the importance of accurate data, proactive risk management, and strong communication between teams. For future projects, further improvements could be achieved through the use of advanced project management software, real-time data collection, and increased stakeholder involvement during planning stages. Overall, the project highlights how structured project management techniques can deliver meaningful and sustainable performance improvements in logistics operations.
</a:t>
            </a:r>
          </a:p>
        </p:txBody>
      </p:sp>
      <p:sp>
        <p:nvSpPr>
          <p:cNvPr id="4" name="Slide Number Placeholder 3">
            <a:extLst>
              <a:ext uri="{FF2B5EF4-FFF2-40B4-BE49-F238E27FC236}">
                <a16:creationId xmlns:a16="http://schemas.microsoft.com/office/drawing/2014/main" id="{3363F9B6-ACC9-5DE5-4C91-00ADD277F9DF}"/>
              </a:ext>
            </a:extLst>
          </p:cNvPr>
          <p:cNvSpPr>
            <a:spLocks noGrp="1"/>
          </p:cNvSpPr>
          <p:nvPr>
            <p:ph type="sldNum" sz="quarter" idx="5"/>
          </p:nvPr>
        </p:nvSpPr>
        <p:spPr/>
        <p:txBody>
          <a:bodyPr/>
          <a:lstStyle/>
          <a:p>
            <a:fld id="{579978B9-8F0A-4745-B7D8-4DE5470E31D2}" type="slidenum">
              <a:t>21</a:t>
            </a:fld>
            <a:endParaRPr lang="en-US"/>
          </a:p>
        </p:txBody>
      </p:sp>
    </p:spTree>
    <p:extLst>
      <p:ext uri="{BB962C8B-B14F-4D97-AF65-F5344CB8AC3E}">
        <p14:creationId xmlns:p14="http://schemas.microsoft.com/office/powerpoint/2010/main" val="38779920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038FD94-C8FB-4C1C-84A8-4F242C81C7A1}" type="slidenum">
              <a:rPr lang="en-US" smtClean="0"/>
              <a:t>24</a:t>
            </a:fld>
            <a:endParaRPr lang="en-US"/>
          </a:p>
        </p:txBody>
      </p:sp>
    </p:spTree>
    <p:extLst>
      <p:ext uri="{BB962C8B-B14F-4D97-AF65-F5344CB8AC3E}">
        <p14:creationId xmlns:p14="http://schemas.microsoft.com/office/powerpoint/2010/main" val="1266444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4273135322"/>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8490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l="1" r="-18789"/>
            </a:stretch>
          </a:blipFill>
        </p:spPr>
        <p:txBody>
          <a:bodyPr/>
          <a:lstStyle>
            <a:lvl1pPr>
              <a:defRPr/>
            </a:lvl1pPr>
          </a:lstStyle>
          <a:p>
            <a:r>
              <a:rPr lang="en-US"/>
              <a:t>   </a:t>
            </a:r>
          </a:p>
        </p:txBody>
      </p:sp>
      <p:sp>
        <p:nvSpPr>
          <p:cNvPr id="5" name="Title 4">
            <a:extLst>
              <a:ext uri="{FF2B5EF4-FFF2-40B4-BE49-F238E27FC236}">
                <a16:creationId xmlns:a16="http://schemas.microsoft.com/office/drawing/2014/main" id="{DD95CC36-AD95-97AF-0B3C-4CA25FF5420C}"/>
              </a:ext>
            </a:extLst>
          </p:cNvPr>
          <p:cNvSpPr>
            <a:spLocks noGrp="1"/>
          </p:cNvSpPr>
          <p:nvPr>
            <p:ph type="title"/>
          </p:nvPr>
        </p:nvSpPr>
        <p:spPr>
          <a:xfrm>
            <a:off x="0" y="3671046"/>
            <a:ext cx="12188952" cy="3186953"/>
          </a:xfrm>
          <a:gradFill>
            <a:gsLst>
              <a:gs pos="56000">
                <a:schemeClr val="bg2">
                  <a:alpha val="71000"/>
                </a:schemeClr>
              </a:gs>
              <a:gs pos="82000">
                <a:schemeClr val="bg2"/>
              </a:gs>
              <a:gs pos="16000">
                <a:schemeClr val="accent4">
                  <a:alpha val="0"/>
                </a:schemeClr>
              </a:gs>
            </a:gsLst>
            <a:lin ang="5400000" scaled="0"/>
          </a:gradFill>
        </p:spPr>
        <p:txBody>
          <a:bodyPr lIns="365760" tIns="91440" rIns="457200" bIns="1005840"/>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E3BCE92C-E876-D640-79C7-9E2EE54A7517}"/>
              </a:ext>
            </a:extLst>
          </p:cNvPr>
          <p:cNvSpPr>
            <a:spLocks noGrp="1"/>
          </p:cNvSpPr>
          <p:nvPr>
            <p:ph type="subTitle" idx="1"/>
          </p:nvPr>
        </p:nvSpPr>
        <p:spPr>
          <a:xfrm>
            <a:off x="0" y="5770529"/>
            <a:ext cx="12192000" cy="1087471"/>
          </a:xfrm>
          <a:gradFill>
            <a:gsLst>
              <a:gs pos="29000">
                <a:schemeClr val="bg2">
                  <a:alpha val="0"/>
                </a:schemeClr>
              </a:gs>
              <a:gs pos="47000">
                <a:schemeClr val="accent4">
                  <a:lumMod val="50000"/>
                  <a:alpha val="0"/>
                </a:schemeClr>
              </a:gs>
              <a:gs pos="100000">
                <a:schemeClr val="accent3">
                  <a:lumMod val="60000"/>
                  <a:lumOff val="40000"/>
                </a:schemeClr>
              </a:gs>
            </a:gsLst>
            <a:lin ang="5160000" scaled="0"/>
          </a:gradFill>
        </p:spPr>
        <p:txBody>
          <a:bodyPr vert="horz" lIns="393192" tIns="457200" rIns="274320" bIns="731520" rtlCol="0" anchor="b">
            <a:no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210312"/>
            <a:ext cx="3447355" cy="365760"/>
          </a:xfrm>
        </p:spPr>
        <p:txBody>
          <a:bodyPr/>
          <a:lstStyle/>
          <a:p>
            <a:fld id="{21560963-1EEA-4BDE-8FF9-3FEE13B5D43C}" type="datetime1">
              <a:rPr lang="en-US" smtClean="0"/>
              <a:t>7/13/2026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8687"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90643750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1">
              <a:rPr lang="en-US" smtClean="0"/>
              <a:t>7/13/2026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231031132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69146C6-F597-C006-1822-297853281771}"/>
              </a:ext>
            </a:extLst>
          </p:cNvPr>
          <p:cNvSpPr/>
          <p:nvPr/>
        </p:nvSpPr>
        <p:spPr>
          <a:xfrm rot="16200000" flipH="1">
            <a:off x="1300007" y="3732960"/>
            <a:ext cx="1825034" cy="4425045"/>
          </a:xfrm>
          <a:prstGeom prst="rect">
            <a:avLst/>
          </a:prstGeom>
          <a:gradFill flip="none" rotWithShape="1">
            <a:gsLst>
              <a:gs pos="56000">
                <a:schemeClr val="bg1">
                  <a:alpha val="0"/>
                </a:schemeClr>
              </a:gs>
              <a:gs pos="100000">
                <a:schemeClr val="accent6">
                  <a:alpha val="7000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08893D-F42F-F8AC-E751-618878BDB5EE}"/>
              </a:ext>
            </a:extLst>
          </p:cNvPr>
          <p:cNvSpPr/>
          <p:nvPr/>
        </p:nvSpPr>
        <p:spPr>
          <a:xfrm rot="10800000">
            <a:off x="0" y="-4"/>
            <a:ext cx="4572000" cy="1825033"/>
          </a:xfrm>
          <a:prstGeom prst="rect">
            <a:avLst/>
          </a:prstGeom>
          <a:gradFill>
            <a:gsLst>
              <a:gs pos="61000">
                <a:schemeClr val="bg2">
                  <a:alpha val="0"/>
                </a:schemeClr>
              </a:gs>
              <a:gs pos="100000">
                <a:schemeClr val="accent1">
                  <a:lumMod val="75000"/>
                  <a:alpha val="85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7268A13E-E2FC-935E-9D1B-2CA406D562F9}"/>
              </a:ext>
            </a:extLst>
          </p:cNvPr>
          <p:cNvSpPr>
            <a:spLocks noGrp="1"/>
          </p:cNvSpPr>
          <p:nvPr>
            <p:ph type="title"/>
          </p:nvPr>
        </p:nvSpPr>
        <p:spPr>
          <a:xfrm>
            <a:off x="268722" y="906109"/>
            <a:ext cx="3620078" cy="3445173"/>
          </a:xfrm>
        </p:spPr>
        <p:txBody>
          <a:bodyPr anchor="t">
            <a:normAutofit/>
          </a:bodyPr>
          <a:lstStyle>
            <a:lvl1pPr>
              <a:defRPr sz="3600"/>
            </a:lvl1pPr>
          </a:lstStyle>
          <a:p>
            <a:r>
              <a:rPr lang="en-US"/>
              <a:t>Click to edit Master title style</a:t>
            </a:r>
          </a:p>
        </p:txBody>
      </p:sp>
      <p:sp>
        <p:nvSpPr>
          <p:cNvPr id="10" name="Subtitle 2">
            <a:extLst>
              <a:ext uri="{FF2B5EF4-FFF2-40B4-BE49-F238E27FC236}">
                <a16:creationId xmlns:a16="http://schemas.microsoft.com/office/drawing/2014/main" id="{51C95713-168A-6692-3C97-A85B41C1AAE4}"/>
              </a:ext>
            </a:extLst>
          </p:cNvPr>
          <p:cNvSpPr>
            <a:spLocks noGrp="1"/>
          </p:cNvSpPr>
          <p:nvPr>
            <p:ph type="subTitle" idx="1"/>
          </p:nvPr>
        </p:nvSpPr>
        <p:spPr>
          <a:xfrm>
            <a:off x="268722" y="5473037"/>
            <a:ext cx="3521018" cy="880873"/>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268722" y="210114"/>
            <a:ext cx="2360128" cy="365760"/>
          </a:xfrm>
        </p:spPr>
        <p:txBody>
          <a:bodyPr/>
          <a:lstStyle/>
          <a:p>
            <a:r>
              <a:rPr lang="en-US"/>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2645216" y="210114"/>
            <a:ext cx="1005840" cy="365760"/>
          </a:xfrm>
        </p:spPr>
        <p:txBody>
          <a:bodyPr/>
          <a:lstStyle/>
          <a:p>
            <a:fld id="{BCA7961A-B010-49E0-A3F6-1ED7ACF29013}" type="datetime1">
              <a:rPr lang="en-US" smtClean="0"/>
              <a:t>7/13/2026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a:xfrm>
            <a:off x="3760180" y="210114"/>
            <a:ext cx="495299"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4572000" y="0"/>
            <a:ext cx="7620000" cy="6858000"/>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967452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A8D131-CBCA-5C49-BC11-F46A79A7B14C}"/>
              </a:ext>
            </a:extLst>
          </p:cNvPr>
          <p:cNvSpPr/>
          <p:nvPr/>
        </p:nvSpPr>
        <p:spPr>
          <a:xfrm rot="16200000" flipH="1">
            <a:off x="376872" y="-386654"/>
            <a:ext cx="6858000" cy="7631304"/>
          </a:xfrm>
          <a:prstGeom prst="rect">
            <a:avLst/>
          </a:prstGeom>
          <a:gradFill flip="none" rotWithShape="1">
            <a:gsLst>
              <a:gs pos="0">
                <a:schemeClr val="accent1">
                  <a:lumMod val="75000"/>
                </a:schemeClr>
              </a:gs>
              <a:gs pos="35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Rectangle 4">
            <a:extLst>
              <a:ext uri="{FF2B5EF4-FFF2-40B4-BE49-F238E27FC236}">
                <a16:creationId xmlns:a16="http://schemas.microsoft.com/office/drawing/2014/main" id="{D64BBC73-2B54-D426-37D1-91554AB6280D}"/>
              </a:ext>
            </a:extLst>
          </p:cNvPr>
          <p:cNvSpPr/>
          <p:nvPr/>
        </p:nvSpPr>
        <p:spPr>
          <a:xfrm rot="5400000">
            <a:off x="4174854" y="-1144323"/>
            <a:ext cx="3842298" cy="12191994"/>
          </a:xfrm>
          <a:prstGeom prst="rect">
            <a:avLst/>
          </a:prstGeom>
          <a:gradFill>
            <a:gsLst>
              <a:gs pos="0">
                <a:schemeClr val="accent3">
                  <a:lumMod val="50000"/>
                </a:schemeClr>
              </a:gs>
              <a:gs pos="48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E2267C95-ECBD-88E5-88AE-67841646FC78}"/>
              </a:ext>
              <a:ext uri="{C183D7F6-B498-43B3-948B-1728B52AA6E4}">
                <adec:decorative xmlns:adec="http://schemas.microsoft.com/office/drawing/2017/decorative" val="1"/>
              </a:ext>
            </a:extLst>
          </p:cNvPr>
          <p:cNvSpPr/>
          <p:nvPr/>
        </p:nvSpPr>
        <p:spPr>
          <a:xfrm flipH="1">
            <a:off x="2756015" y="0"/>
            <a:ext cx="4875297" cy="6850173"/>
          </a:xfrm>
          <a:prstGeom prst="rect">
            <a:avLst/>
          </a:prstGeom>
          <a:gradFill flip="none" rotWithShape="1">
            <a:gsLst>
              <a:gs pos="19000">
                <a:schemeClr val="bg2"/>
              </a:gs>
              <a:gs pos="49000">
                <a:schemeClr val="accent6">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Title 12">
            <a:extLst>
              <a:ext uri="{FF2B5EF4-FFF2-40B4-BE49-F238E27FC236}">
                <a16:creationId xmlns:a16="http://schemas.microsoft.com/office/drawing/2014/main" id="{AC3C9A42-36FA-B347-AD02-B9A12C8D9EAF}"/>
              </a:ext>
            </a:extLst>
          </p:cNvPr>
          <p:cNvSpPr>
            <a:spLocks noGrp="1"/>
          </p:cNvSpPr>
          <p:nvPr>
            <p:ph type="title"/>
          </p:nvPr>
        </p:nvSpPr>
        <p:spPr>
          <a:xfrm>
            <a:off x="272779" y="1135378"/>
            <a:ext cx="5676921" cy="2163626"/>
          </a:xfrm>
        </p:spPr>
        <p:txBody>
          <a:bodyPr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E1DB729E-19D6-E1D5-DB31-89E9DF5D4004}"/>
              </a:ext>
            </a:extLst>
          </p:cNvPr>
          <p:cNvSpPr>
            <a:spLocks noGrp="1"/>
          </p:cNvSpPr>
          <p:nvPr>
            <p:ph type="subTitle" idx="1"/>
          </p:nvPr>
        </p:nvSpPr>
        <p:spPr>
          <a:xfrm>
            <a:off x="301752" y="4774541"/>
            <a:ext cx="4875296" cy="1591058"/>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a:xfrm>
            <a:off x="301752" y="210114"/>
            <a:ext cx="2509284" cy="365760"/>
          </a:xfrm>
        </p:spPr>
        <p:txBody>
          <a:bodyPr/>
          <a:lstStyle/>
          <a:p>
            <a:r>
              <a:rPr lang="en-US"/>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210114"/>
            <a:ext cx="2153412" cy="365760"/>
          </a:xfrm>
        </p:spPr>
        <p:txBody>
          <a:bodyPr/>
          <a:lstStyle/>
          <a:p>
            <a:fld id="{9458DF63-6CB9-404F-8464-DF813E7A7B12}" type="datetime1">
              <a:rPr lang="en-US" smtClean="0"/>
              <a:t>7/13/2026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210114"/>
            <a:ext cx="493776"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621524" y="0"/>
            <a:ext cx="4570476" cy="6858000"/>
          </a:xfrm>
          <a:blipFill>
            <a:blip r:embed="rId2">
              <a:alphaModFix amt="70000"/>
            </a:blip>
            <a:stretch>
              <a:fillRect/>
            </a:stretch>
          </a:blipFill>
        </p:spPr>
        <p:txBody>
          <a:bodyPr/>
          <a:lstStyle>
            <a:lvl1pPr>
              <a:defRPr/>
            </a:lvl1pPr>
          </a:lstStyle>
          <a:p>
            <a:r>
              <a:rPr lang="en-US"/>
              <a:t>   </a:t>
            </a:r>
          </a:p>
        </p:txBody>
      </p:sp>
      <p:cxnSp>
        <p:nvCxnSpPr>
          <p:cNvPr id="7" name="Straight Connector 6">
            <a:extLst>
              <a:ext uri="{FF2B5EF4-FFF2-40B4-BE49-F238E27FC236}">
                <a16:creationId xmlns:a16="http://schemas.microsoft.com/office/drawing/2014/main" id="{3B3541FD-375E-9F25-9D6E-2C93D6A17135}"/>
              </a:ext>
            </a:extLst>
          </p:cNvPr>
          <p:cNvCxnSpPr>
            <a:cxnSpLocks/>
          </p:cNvCxnSpPr>
          <p:nvPr userDrawn="1"/>
        </p:nvCxnSpPr>
        <p:spPr>
          <a:xfrm flipH="1">
            <a:off x="398166" y="762000"/>
            <a:ext cx="669969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2178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6C36F6-3968-40FA-37EA-155D2BE42AD1}"/>
              </a:ext>
            </a:extLst>
          </p:cNvPr>
          <p:cNvSpPr/>
          <p:nvPr/>
        </p:nvSpPr>
        <p:spPr>
          <a:xfrm>
            <a:off x="-2754" y="5254619"/>
            <a:ext cx="12188952" cy="1603381"/>
          </a:xfrm>
          <a:prstGeom prst="rect">
            <a:avLst/>
          </a:prstGeom>
          <a:gradFill>
            <a:gsLst>
              <a:gs pos="62000">
                <a:schemeClr val="accent6">
                  <a:lumMod val="50000"/>
                  <a:alpha val="0"/>
                </a:schemeClr>
              </a:gs>
              <a:gs pos="100000">
                <a:schemeClr val="accent4">
                  <a:alpha val="8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3A348-0551-47A0-DA50-F560E4EC6794}"/>
              </a:ext>
            </a:extLst>
          </p:cNvPr>
          <p:cNvSpPr/>
          <p:nvPr/>
        </p:nvSpPr>
        <p:spPr>
          <a:xfrm>
            <a:off x="1430867" y="4492679"/>
            <a:ext cx="10758085" cy="2365320"/>
          </a:xfrm>
          <a:prstGeom prst="rect">
            <a:avLst/>
          </a:prstGeom>
          <a:gradFill>
            <a:gsLst>
              <a:gs pos="71000">
                <a:schemeClr val="accent1">
                  <a:lumMod val="50000"/>
                  <a:alpha val="0"/>
                </a:schemeClr>
              </a:gs>
              <a:gs pos="99000">
                <a:schemeClr val="accent3">
                  <a:lumMod val="60000"/>
                  <a:lumOff val="40000"/>
                  <a:alpha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E9334A-B58A-1191-419B-686185B07C62}"/>
              </a:ext>
            </a:extLst>
          </p:cNvPr>
          <p:cNvSpPr>
            <a:spLocks noGrp="1"/>
          </p:cNvSpPr>
          <p:nvPr>
            <p:ph type="title"/>
          </p:nvPr>
        </p:nvSpPr>
        <p:spPr>
          <a:xfrm>
            <a:off x="274320" y="5216448"/>
            <a:ext cx="7627857" cy="1394843"/>
          </a:xfrm>
        </p:spPr>
        <p:txBody>
          <a:bodyPr>
            <a:normAutofit/>
          </a:bodyPr>
          <a:lstStyle>
            <a:lvl1pPr>
              <a:defRPr sz="3600"/>
            </a:lvl1pPr>
          </a:lstStyle>
          <a:p>
            <a:r>
              <a:rPr lang="en-US"/>
              <a:t>Click to edit Master title style</a:t>
            </a:r>
          </a:p>
        </p:txBody>
      </p:sp>
      <p:sp>
        <p:nvSpPr>
          <p:cNvPr id="12" name="Subtitle 2">
            <a:extLst>
              <a:ext uri="{FF2B5EF4-FFF2-40B4-BE49-F238E27FC236}">
                <a16:creationId xmlns:a16="http://schemas.microsoft.com/office/drawing/2014/main" id="{25AC1EE1-879A-DD62-9DEE-9EDB54468EA5}"/>
              </a:ext>
            </a:extLst>
          </p:cNvPr>
          <p:cNvSpPr>
            <a:spLocks noGrp="1"/>
          </p:cNvSpPr>
          <p:nvPr>
            <p:ph type="subTitle" idx="1"/>
          </p:nvPr>
        </p:nvSpPr>
        <p:spPr>
          <a:xfrm>
            <a:off x="9183509" y="5216447"/>
            <a:ext cx="2738340" cy="1394844"/>
          </a:xfrm>
          <a:noFill/>
        </p:spPr>
        <p:txBody>
          <a:bodyPr vert="horz" lIns="91440" tIns="45720" rIns="91440" bIns="45720" rtlCol="0" anchor="b">
            <a:noAutofit/>
          </a:bodyPr>
          <a:lstStyle>
            <a:lvl1pPr marL="0" indent="0">
              <a:buNone/>
              <a:defRPr lang="en-US" sz="14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3936570"/>
          </a:xfrm>
          <a:blipFill>
            <a:blip r:embed="rId2">
              <a:alphaModFix amt="70000"/>
            </a:blip>
            <a:stretch>
              <a:fillRect t="-14126"/>
            </a:stretch>
          </a:blipFill>
        </p:spPr>
        <p:txBody>
          <a:bodyPr/>
          <a:lstStyle>
            <a:lvl1pPr>
              <a:defRPr/>
            </a:lvl1pPr>
          </a:lstStyle>
          <a:p>
            <a:r>
              <a:rPr lang="en-US"/>
              <a:t>   </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4154963"/>
            <a:ext cx="3447355" cy="365760"/>
          </a:xfrm>
        </p:spPr>
        <p:txBody>
          <a:bodyPr/>
          <a:lstStyle/>
          <a:p>
            <a:fld id="{21560963-1EEA-4BDE-8FF9-3FEE13B5D43C}" type="datetime1">
              <a:rPr lang="en-US" smtClean="0"/>
              <a:t>7/13/2026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4154963"/>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52503" y="4154963"/>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2630320946"/>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2483189" y="0"/>
            <a:ext cx="9708811" cy="6859553"/>
          </a:xfrm>
          <a:prstGeom prst="rect">
            <a:avLst/>
          </a:prstGeom>
          <a:gradFill flip="none" rotWithShape="1">
            <a:gsLst>
              <a:gs pos="9000">
                <a:schemeClr val="accent1">
                  <a:lumMod val="75000"/>
                </a:schemeClr>
              </a:gs>
              <a:gs pos="54000">
                <a:schemeClr val="bg2">
                  <a:alpha val="0"/>
                </a:schemeClr>
              </a:gs>
            </a:gsLst>
            <a:lin ang="13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398166" y="2201332"/>
            <a:ext cx="11793834" cy="4656665"/>
          </a:xfrm>
          <a:prstGeom prst="rect">
            <a:avLst/>
          </a:prstGeom>
          <a:gradFill>
            <a:gsLst>
              <a:gs pos="0">
                <a:schemeClr val="accent2"/>
              </a:gs>
              <a:gs pos="36000">
                <a:schemeClr val="accent1">
                  <a:lumMod val="50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17000">
                <a:schemeClr val="accent3">
                  <a:lumMod val="60000"/>
                  <a:lumOff val="40000"/>
                  <a:alpha val="51000"/>
                </a:schemeClr>
              </a:gs>
              <a:gs pos="44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cxnSp>
        <p:nvCxnSpPr>
          <p:cNvPr id="14" name="Straight Connector 13">
            <a:extLst>
              <a:ext uri="{FF2B5EF4-FFF2-40B4-BE49-F238E27FC236}">
                <a16:creationId xmlns:a16="http://schemas.microsoft.com/office/drawing/2014/main" id="{3CE9BCB7-0B84-78EB-474B-9077DE024658}"/>
              </a:ext>
            </a:extLst>
          </p:cNvPr>
          <p:cNvCxnSpPr>
            <a:cxnSpLocks/>
          </p:cNvCxnSpPr>
          <p:nvPr/>
        </p:nvCxnSpPr>
        <p:spPr>
          <a:xfrm flipH="1">
            <a:off x="358140" y="5174874"/>
            <a:ext cx="11475720"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7CA771C-C0DC-4CE5-6507-04B80A7BF2D3}"/>
              </a:ext>
            </a:extLst>
          </p:cNvPr>
          <p:cNvSpPr>
            <a:spLocks noGrp="1"/>
          </p:cNvSpPr>
          <p:nvPr>
            <p:ph type="title"/>
          </p:nvPr>
        </p:nvSpPr>
        <p:spPr>
          <a:xfrm>
            <a:off x="274320" y="388704"/>
            <a:ext cx="9509760" cy="4297679"/>
          </a:xfrm>
        </p:spPr>
        <p:txBody>
          <a:bodyPr anchor="t"/>
          <a:lstStyle>
            <a:lvl1pPr>
              <a:defRPr sz="6000"/>
            </a:lvl1pPr>
          </a:lstStyle>
          <a:p>
            <a:r>
              <a:rPr lang="en-US"/>
              <a:t>Click to edit Master title style</a:t>
            </a:r>
          </a:p>
        </p:txBody>
      </p:sp>
      <p:sp>
        <p:nvSpPr>
          <p:cNvPr id="17" name="Subtitle 2">
            <a:extLst>
              <a:ext uri="{FF2B5EF4-FFF2-40B4-BE49-F238E27FC236}">
                <a16:creationId xmlns:a16="http://schemas.microsoft.com/office/drawing/2014/main" id="{1CA59141-B447-02B6-2167-E19939B6D502}"/>
              </a:ext>
            </a:extLst>
          </p:cNvPr>
          <p:cNvSpPr>
            <a:spLocks noGrp="1"/>
          </p:cNvSpPr>
          <p:nvPr>
            <p:ph type="subTitle" idx="1"/>
          </p:nvPr>
        </p:nvSpPr>
        <p:spPr>
          <a:xfrm>
            <a:off x="301751" y="5486399"/>
            <a:ext cx="6951553" cy="726128"/>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a:xfrm>
            <a:off x="301752" y="6304985"/>
            <a:ext cx="2218156" cy="365760"/>
          </a:xfrm>
        </p:spPr>
        <p:txBody>
          <a:bodyPr/>
          <a:lstStyle>
            <a:lvl1pPr>
              <a:defRPr>
                <a:solidFill>
                  <a:schemeClr val="tx1"/>
                </a:solidFill>
              </a:defRPr>
            </a:lvl1pPr>
          </a:lstStyle>
          <a:p>
            <a:fld id="{082FB242-E4A2-4711-B168-6D02C45DBE61}" type="datetime1">
              <a:rPr lang="en-US" smtClean="0"/>
              <a:t>7/13/2026</a:t>
            </a:fld>
            <a:endParaRPr lang="en-US"/>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a:xfrm>
            <a:off x="7622485" y="6304985"/>
            <a:ext cx="2509284" cy="365760"/>
          </a:xfrm>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a:xfrm>
            <a:off x="11407526" y="6304985"/>
            <a:ext cx="493776"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13094087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1">
              <a:rPr lang="en-US" smtClean="0"/>
              <a:t>7/13/2026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smtClean="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userDrawn="1"/>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16980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1A723D2-7AAD-C321-CBD6-371714EC1095}"/>
              </a:ext>
            </a:extLst>
          </p:cNvPr>
          <p:cNvSpPr/>
          <p:nvPr/>
        </p:nvSpPr>
        <p:spPr>
          <a:xfrm>
            <a:off x="0" y="-1"/>
            <a:ext cx="12192000" cy="6858000"/>
          </a:xfrm>
          <a:prstGeom prst="rect">
            <a:avLst/>
          </a:prstGeom>
          <a:gradFill flip="none" rotWithShape="1">
            <a:gsLst>
              <a:gs pos="70000">
                <a:schemeClr val="bg2"/>
              </a:gs>
              <a:gs pos="1149">
                <a:schemeClr val="accent3">
                  <a:lumMod val="50000"/>
                </a:schemeClr>
              </a:gs>
              <a:gs pos="33000">
                <a:schemeClr val="accent2">
                  <a:lumMod val="50000"/>
                </a:schemeClr>
              </a:gs>
            </a:gsLst>
            <a:path path="circle">
              <a:fillToRect t="100000" r="100000"/>
            </a:path>
            <a:tileRect l="-100000" b="-100000"/>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5" name="Rectangle 4">
            <a:extLst>
              <a:ext uri="{FF2B5EF4-FFF2-40B4-BE49-F238E27FC236}">
                <a16:creationId xmlns:a16="http://schemas.microsoft.com/office/drawing/2014/main" id="{0854A4F1-E6B3-0BD8-2214-FC728BA0524F}"/>
              </a:ext>
            </a:extLst>
          </p:cNvPr>
          <p:cNvSpPr/>
          <p:nvPr/>
        </p:nvSpPr>
        <p:spPr>
          <a:xfrm rot="5400000">
            <a:off x="4604446" y="-729554"/>
            <a:ext cx="4537587" cy="10637521"/>
          </a:xfrm>
          <a:prstGeom prst="rect">
            <a:avLst/>
          </a:prstGeom>
          <a:gradFill flip="none" rotWithShape="1">
            <a:gsLst>
              <a:gs pos="65000">
                <a:schemeClr val="tx1">
                  <a:alpha val="0"/>
                </a:schemeClr>
              </a:gs>
              <a:gs pos="0">
                <a:schemeClr val="accent3">
                  <a:lumMod val="60000"/>
                  <a:lumOff val="40000"/>
                  <a:alpha val="70000"/>
                </a:schemeClr>
              </a:gs>
              <a:gs pos="32000">
                <a:schemeClr val="accent4">
                  <a:alpha val="0"/>
                </a:schemeClr>
              </a:gs>
            </a:gsLst>
            <a:lin ang="9600000" scaled="0"/>
            <a:tileRect/>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12" name="Title 11">
            <a:extLst>
              <a:ext uri="{FF2B5EF4-FFF2-40B4-BE49-F238E27FC236}">
                <a16:creationId xmlns:a16="http://schemas.microsoft.com/office/drawing/2014/main" id="{4B18168D-C992-4156-FB48-F867F260F21D}"/>
              </a:ext>
            </a:extLst>
          </p:cNvPr>
          <p:cNvSpPr>
            <a:spLocks noGrp="1"/>
          </p:cNvSpPr>
          <p:nvPr>
            <p:ph type="title"/>
          </p:nvPr>
        </p:nvSpPr>
        <p:spPr>
          <a:xfrm>
            <a:off x="270456" y="1133862"/>
            <a:ext cx="8346853" cy="3537889"/>
          </a:xfrm>
        </p:spPr>
        <p:txBody>
          <a:bodyPr anchor="t"/>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701A87CE-1AFE-0182-C6D3-084296E48E91}"/>
              </a:ext>
            </a:extLst>
          </p:cNvPr>
          <p:cNvSpPr>
            <a:spLocks noGrp="1"/>
          </p:cNvSpPr>
          <p:nvPr>
            <p:ph type="subTitle" idx="1"/>
          </p:nvPr>
        </p:nvSpPr>
        <p:spPr>
          <a:xfrm>
            <a:off x="301751" y="5525725"/>
            <a:ext cx="6052929" cy="884901"/>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5EAFA23F-C567-5858-AF7D-C37EC8657A25}"/>
              </a:ext>
            </a:extLst>
          </p:cNvPr>
          <p:cNvSpPr>
            <a:spLocks noGrp="1"/>
          </p:cNvSpPr>
          <p:nvPr>
            <p:ph type="dt" sz="half" idx="10"/>
          </p:nvPr>
        </p:nvSpPr>
        <p:spPr/>
        <p:txBody>
          <a:bodyPr/>
          <a:lstStyle/>
          <a:p>
            <a:fld id="{7DA2CEDE-2AB4-4FB8-9551-E0AA4222B1A3}" type="datetime1">
              <a:rPr lang="en-US" smtClean="0"/>
              <a:t>7/13/2026</a:t>
            </a:fld>
            <a:endParaRPr lang="en-US"/>
          </a:p>
        </p:txBody>
      </p:sp>
      <p:sp>
        <p:nvSpPr>
          <p:cNvPr id="8" name="Footer Placeholder 7">
            <a:extLst>
              <a:ext uri="{FF2B5EF4-FFF2-40B4-BE49-F238E27FC236}">
                <a16:creationId xmlns:a16="http://schemas.microsoft.com/office/drawing/2014/main" id="{8EFB4A31-4D88-6836-9F3A-5E23FC9DE7F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3C38715-2A76-D075-B90E-D24A263D8DA5}"/>
              </a:ext>
            </a:extLst>
          </p:cNvPr>
          <p:cNvSpPr>
            <a:spLocks noGrp="1"/>
          </p:cNvSpPr>
          <p:nvPr>
            <p:ph type="sldNum" sz="quarter" idx="12"/>
          </p:nvPr>
        </p:nvSpPr>
        <p:spPr/>
        <p:txBody>
          <a:bodyPr/>
          <a:lstStyle/>
          <a:p>
            <a:fld id="{5E0677F5-4A8A-4BF1-96BE-3BAE8FBAFE2E}" type="slidenum">
              <a:rPr lang="en-US" smtClean="0"/>
              <a:pPr/>
              <a:t>‹#›</a:t>
            </a:fld>
            <a:endParaRPr lang="en-US"/>
          </a:p>
        </p:txBody>
      </p:sp>
      <p:cxnSp>
        <p:nvCxnSpPr>
          <p:cNvPr id="6" name="Straight Connector 5">
            <a:extLst>
              <a:ext uri="{FF2B5EF4-FFF2-40B4-BE49-F238E27FC236}">
                <a16:creationId xmlns:a16="http://schemas.microsoft.com/office/drawing/2014/main" id="{3D6702AA-E129-137F-060D-8DD37BC99937}"/>
              </a:ext>
            </a:extLst>
          </p:cNvPr>
          <p:cNvCxnSpPr>
            <a:cxnSpLocks/>
          </p:cNvCxnSpPr>
          <p:nvPr/>
        </p:nvCxnSpPr>
        <p:spPr>
          <a:xfrm flipH="1">
            <a:off x="358140" y="762000"/>
            <a:ext cx="11475720" cy="0"/>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0FD9841-58FA-E828-27A6-DBFBFA5C0854}"/>
              </a:ext>
            </a:extLst>
          </p:cNvPr>
          <p:cNvCxnSpPr>
            <a:cxnSpLocks/>
          </p:cNvCxnSpPr>
          <p:nvPr/>
        </p:nvCxnSpPr>
        <p:spPr>
          <a:xfrm flipH="1">
            <a:off x="394716" y="5250426"/>
            <a:ext cx="11402568" cy="0"/>
          </a:xfrm>
          <a:prstGeom prst="line">
            <a:avLst/>
          </a:prstGeom>
          <a:ln w="6350">
            <a:solidFill>
              <a:schemeClr val="tx1">
                <a:lumMod val="7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1106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DA2CEDE-2AB4-4FB8-9551-E0AA4222B1A3}" type="datetime1">
              <a:rPr lang="en-US" smtClean="0"/>
              <a:t>7/13/2026</a:t>
            </a:fld>
            <a:endParaRPr lang="en-US"/>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3604764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16200000" flipH="1">
            <a:off x="-367223" y="363046"/>
            <a:ext cx="6866356" cy="6131909"/>
          </a:xfrm>
          <a:prstGeom prst="rect">
            <a:avLst/>
          </a:prstGeom>
          <a:gradFill>
            <a:gsLst>
              <a:gs pos="0">
                <a:schemeClr val="accent1">
                  <a:lumMod val="75000"/>
                </a:schemeClr>
              </a:gs>
              <a:gs pos="69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16200000">
            <a:off x="-2106733" y="2106735"/>
            <a:ext cx="6858000" cy="2644533"/>
          </a:xfrm>
          <a:prstGeom prst="rect">
            <a:avLst/>
          </a:prstGeom>
          <a:gradFill>
            <a:gsLst>
              <a:gs pos="0">
                <a:schemeClr val="accent3">
                  <a:lumMod val="60000"/>
                  <a:lumOff val="40000"/>
                  <a:alpha val="72000"/>
                </a:schemeClr>
              </a:gs>
              <a:gs pos="49000">
                <a:schemeClr val="bg2">
                  <a:alpha val="0"/>
                </a:schemeClr>
              </a:gs>
            </a:gsLst>
            <a:lin ang="58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DF922070-FC98-090C-2EE5-E880AEA09D1B}"/>
              </a:ext>
            </a:extLst>
          </p:cNvPr>
          <p:cNvSpPr/>
          <p:nvPr/>
        </p:nvSpPr>
        <p:spPr>
          <a:xfrm flipH="1" flipV="1">
            <a:off x="0" y="2200164"/>
            <a:ext cx="12192000" cy="4657836"/>
          </a:xfrm>
          <a:prstGeom prst="rect">
            <a:avLst/>
          </a:prstGeom>
          <a:gradFill>
            <a:gsLst>
              <a:gs pos="0">
                <a:schemeClr val="accent2"/>
              </a:gs>
              <a:gs pos="52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74320" y="1079500"/>
            <a:ext cx="9867900" cy="5514953"/>
          </a:xfrm>
        </p:spPr>
        <p:txBody>
          <a:bodyPr anchor="b">
            <a:normAutofit/>
          </a:bodyPr>
          <a:lstStyle>
            <a:lvl1pP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BFF27D51-28B8-B2E3-D66E-632D6F01E601}"/>
              </a:ext>
            </a:extLst>
          </p:cNvPr>
          <p:cNvSpPr>
            <a:spLocks noGrp="1"/>
          </p:cNvSpPr>
          <p:nvPr>
            <p:ph type="dt" sz="half" idx="10"/>
          </p:nvPr>
        </p:nvSpPr>
        <p:spPr/>
        <p:txBody>
          <a:bodyPr/>
          <a:lstStyle/>
          <a:p>
            <a:fld id="{7DA2CEDE-2AB4-4FB8-9551-E0AA4222B1A3}" type="datetime1">
              <a:rPr lang="en-US" smtClean="0"/>
              <a:t>7/13/2026</a:t>
            </a:fld>
            <a:endParaRPr lang="en-US"/>
          </a:p>
        </p:txBody>
      </p:sp>
      <p:sp>
        <p:nvSpPr>
          <p:cNvPr id="4" name="Footer Placeholder 3">
            <a:extLst>
              <a:ext uri="{FF2B5EF4-FFF2-40B4-BE49-F238E27FC236}">
                <a16:creationId xmlns:a16="http://schemas.microsoft.com/office/drawing/2014/main" id="{411DCFE3-286D-146F-718D-4D8F709FB8DE}"/>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C65F9152-3DAD-AB36-D2B3-9A4DBF0AA786}"/>
              </a:ext>
            </a:extLst>
          </p:cNvPr>
          <p:cNvSpPr>
            <a:spLocks noGrp="1"/>
          </p:cNvSpPr>
          <p:nvPr>
            <p:ph type="sldNum" sz="quarter" idx="12"/>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4037090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Sample Footer Text</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3120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191826-CFE4-1D6E-85E2-32EE006A5C5D}"/>
              </a:ext>
            </a:extLst>
          </p:cNvPr>
          <p:cNvSpPr/>
          <p:nvPr/>
        </p:nvSpPr>
        <p:spPr>
          <a:xfrm flipH="1">
            <a:off x="0" y="0"/>
            <a:ext cx="12192000" cy="6857996"/>
          </a:xfrm>
          <a:prstGeom prst="rect">
            <a:avLst/>
          </a:prstGeom>
          <a:gradFill flip="none" rotWithShape="1">
            <a:gsLst>
              <a:gs pos="93000">
                <a:schemeClr val="tx2"/>
              </a:gs>
              <a:gs pos="75000">
                <a:schemeClr val="accent1">
                  <a:alpha val="94000"/>
                </a:schemeClr>
              </a:gs>
              <a:gs pos="39000">
                <a:schemeClr val="accent4">
                  <a:lumMod val="50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DCB74-BBA4-B75C-2781-A574716A3DE4}"/>
              </a:ext>
            </a:extLst>
          </p:cNvPr>
          <p:cNvSpPr/>
          <p:nvPr/>
        </p:nvSpPr>
        <p:spPr>
          <a:xfrm>
            <a:off x="0" y="-5"/>
            <a:ext cx="7958884" cy="5425439"/>
          </a:xfrm>
          <a:prstGeom prst="rect">
            <a:avLst/>
          </a:prstGeom>
          <a:gradFill flip="none" rotWithShape="1">
            <a:gsLst>
              <a:gs pos="6000">
                <a:schemeClr val="accent4">
                  <a:lumMod val="50000"/>
                </a:schemeClr>
              </a:gs>
              <a:gs pos="51000">
                <a:schemeClr val="accent6">
                  <a:lumMod val="75000"/>
                  <a:alpha val="0"/>
                </a:schemeClr>
              </a:gs>
            </a:gsLst>
            <a:path path="circle">
              <a:fillToRect r="100000" b="100000"/>
            </a:path>
            <a:tileRect l="-100000" t="-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E4A60CA-D100-CFE6-62AC-013A201FBB9F}"/>
              </a:ext>
            </a:extLst>
          </p:cNvPr>
          <p:cNvSpPr/>
          <p:nvPr/>
        </p:nvSpPr>
        <p:spPr>
          <a:xfrm rot="5400000">
            <a:off x="1660810" y="-1660814"/>
            <a:ext cx="6858000" cy="10179620"/>
          </a:xfrm>
          <a:prstGeom prst="rect">
            <a:avLst/>
          </a:prstGeom>
          <a:gradFill flip="none" rotWithShape="1">
            <a:gsLst>
              <a:gs pos="6000">
                <a:schemeClr val="accent3">
                  <a:lumMod val="60000"/>
                  <a:lumOff val="40000"/>
                  <a:alpha val="50000"/>
                </a:schemeClr>
              </a:gs>
              <a:gs pos="72989">
                <a:schemeClr val="bg2">
                  <a:alpha val="0"/>
                </a:schemeClr>
              </a:gs>
              <a:gs pos="37000">
                <a:schemeClr val="accent2">
                  <a:lumMod val="75000"/>
                  <a:alpha val="800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itle 4">
            <a:extLst>
              <a:ext uri="{FF2B5EF4-FFF2-40B4-BE49-F238E27FC236}">
                <a16:creationId xmlns:a16="http://schemas.microsoft.com/office/drawing/2014/main" id="{22C61630-0AC6-F4D9-545E-38A32C69F3CA}"/>
              </a:ext>
            </a:extLst>
          </p:cNvPr>
          <p:cNvSpPr>
            <a:spLocks noGrp="1"/>
          </p:cNvSpPr>
          <p:nvPr>
            <p:ph type="title"/>
          </p:nvPr>
        </p:nvSpPr>
        <p:spPr>
          <a:xfrm>
            <a:off x="274320" y="1148579"/>
            <a:ext cx="4724400" cy="2811649"/>
          </a:xfrm>
        </p:spPr>
        <p:txBody>
          <a:bodyPr anchor="t"/>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2375" y="210114"/>
            <a:ext cx="1884796" cy="365760"/>
          </a:xfrm>
        </p:spPr>
        <p:txBody>
          <a:bodyPr/>
          <a:lstStyle/>
          <a:p>
            <a:fld id="{C2A0816E-BD5C-478F-AB95-6BE098266DF3}" type="datetime1">
              <a:rPr lang="en-US" smtClean="0"/>
              <a:t>7/13/2026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81323" y="210114"/>
            <a:ext cx="2509284"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1322" y="1148580"/>
            <a:ext cx="4986777" cy="4606762"/>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5271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1">
              <a:rPr lang="en-US" smtClean="0"/>
              <a:t>7/13/2026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1651750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EF5A46-889B-82F0-E6A3-B308E2DCC951}"/>
              </a:ext>
            </a:extLst>
          </p:cNvPr>
          <p:cNvSpPr/>
          <p:nvPr/>
        </p:nvSpPr>
        <p:spPr>
          <a:xfrm rot="5400000" flipH="1" flipV="1">
            <a:off x="5012872" y="-5012874"/>
            <a:ext cx="2166257" cy="12192001"/>
          </a:xfrm>
          <a:prstGeom prst="rect">
            <a:avLst/>
          </a:prstGeom>
          <a:gradFill flip="none" rotWithShape="1">
            <a:gsLst>
              <a:gs pos="0">
                <a:schemeClr val="accent3">
                  <a:lumMod val="60000"/>
                  <a:lumOff val="40000"/>
                </a:schemeClr>
              </a:gs>
              <a:gs pos="61000">
                <a:schemeClr val="bg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70E27D4F-6E85-4618-7F98-5F4B945ACFE4}"/>
              </a:ext>
            </a:extLst>
          </p:cNvPr>
          <p:cNvSpPr/>
          <p:nvPr/>
        </p:nvSpPr>
        <p:spPr>
          <a:xfrm rot="10800000" flipH="1" flipV="1">
            <a:off x="4836601" y="0"/>
            <a:ext cx="7355399" cy="6858000"/>
          </a:xfrm>
          <a:prstGeom prst="rect">
            <a:avLst/>
          </a:prstGeom>
          <a:gradFill flip="none" rotWithShape="1">
            <a:gsLst>
              <a:gs pos="44000">
                <a:schemeClr val="accent2">
                  <a:alpha val="28000"/>
                </a:schemeClr>
              </a:gs>
              <a:gs pos="0">
                <a:schemeClr val="accent1"/>
              </a:gs>
              <a:gs pos="75000">
                <a:schemeClr val="bg2">
                  <a:alpha val="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70C6460E-7477-249C-CA29-89DD19B3F5CB}"/>
              </a:ext>
            </a:extLst>
          </p:cNvPr>
          <p:cNvSpPr/>
          <p:nvPr/>
        </p:nvSpPr>
        <p:spPr>
          <a:xfrm rot="10800000" flipH="1" flipV="1">
            <a:off x="6749143" y="1763485"/>
            <a:ext cx="5442857" cy="5094514"/>
          </a:xfrm>
          <a:prstGeom prst="rect">
            <a:avLst/>
          </a:prstGeom>
          <a:gradFill flip="none" rotWithShape="1">
            <a:gsLst>
              <a:gs pos="0">
                <a:schemeClr val="accent5">
                  <a:lumMod val="60000"/>
                  <a:lumOff val="40000"/>
                </a:schemeClr>
              </a:gs>
              <a:gs pos="52000">
                <a:schemeClr val="accent4">
                  <a:lumMod val="5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90595"/>
            <a:ext cx="5811178" cy="3043682"/>
          </a:xfrm>
        </p:spPr>
        <p:txBody>
          <a:bodyPr anchor="b">
            <a:normAutofit/>
          </a:bodyPr>
          <a:lstStyle>
            <a:lvl1pPr>
              <a:defRPr sz="4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5CDEAC1E-5504-4723-BE4B-1DE8B305AF62}"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4167941"/>
            <a:ext cx="5811177" cy="181722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23900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37BF44-E096-ADC8-0C23-BA7E19E66787}"/>
              </a:ext>
            </a:extLst>
          </p:cNvPr>
          <p:cNvSpPr/>
          <p:nvPr/>
        </p:nvSpPr>
        <p:spPr>
          <a:xfrm rot="10800000" flipV="1">
            <a:off x="3342" y="0"/>
            <a:ext cx="5334001" cy="6858000"/>
          </a:xfrm>
          <a:prstGeom prst="rect">
            <a:avLst/>
          </a:prstGeom>
          <a:gradFill flip="none" rotWithShape="1">
            <a:gsLst>
              <a:gs pos="52000">
                <a:schemeClr val="accent2">
                  <a:alpha val="28000"/>
                </a:schemeClr>
              </a:gs>
              <a:gs pos="0">
                <a:schemeClr val="accent1"/>
              </a:gs>
              <a:gs pos="78000">
                <a:schemeClr val="bg2">
                  <a:alpha val="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E503D519-17B6-1CCD-DA98-45A0B88A04E8}"/>
              </a:ext>
            </a:extLst>
          </p:cNvPr>
          <p:cNvSpPr/>
          <p:nvPr/>
        </p:nvSpPr>
        <p:spPr>
          <a:xfrm rot="10800000" flipV="1">
            <a:off x="-2" y="1448661"/>
            <a:ext cx="7828909" cy="5409338"/>
          </a:xfrm>
          <a:prstGeom prst="rect">
            <a:avLst/>
          </a:prstGeom>
          <a:gradFill flip="none" rotWithShape="1">
            <a:gsLst>
              <a:gs pos="0">
                <a:schemeClr val="accent3">
                  <a:lumMod val="60000"/>
                  <a:lumOff val="40000"/>
                </a:schemeClr>
              </a:gs>
              <a:gs pos="52000">
                <a:schemeClr val="accent4">
                  <a:lumMod val="5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738353"/>
            <a:ext cx="2907231" cy="2501900"/>
          </a:xfrm>
        </p:spPr>
        <p:txBody>
          <a:bodyPr anchor="t">
            <a:normAutofit/>
          </a:bodyPr>
          <a:lstStyle>
            <a:lvl1pPr>
              <a:defRPr sz="2800">
                <a:solidFill>
                  <a:schemeClr val="tx1"/>
                </a:solidFill>
              </a:defRPr>
            </a:lvl1pPr>
          </a:lstStyle>
          <a:p>
            <a:r>
              <a:rPr lang="en-US"/>
              <a:t>Click to edit Master title style</a:t>
            </a:r>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8E6582D0-CC23-4B30-B5F7-0EC0E82226EA}" type="datetime1">
              <a:rPr lang="en-US" smtClean="0"/>
              <a:t>7/13/2026</a:t>
            </a:fld>
            <a:endParaRPr lang="en-US"/>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r>
              <a:rPr lang="en-US"/>
              <a:t>Sample Footer Text</a:t>
            </a:r>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334000" y="1738352"/>
            <a:ext cx="4797769" cy="3787377"/>
          </a:xfrm>
        </p:spPr>
        <p:txBody>
          <a:bodyPr vert="horz" lIns="91440" tIns="45720" rIns="73152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93500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5712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25286"/>
            <a:ext cx="6177587" cy="1635723"/>
          </a:xfrm>
        </p:spPr>
        <p:txBody>
          <a:bodyPr anchor="b">
            <a:norm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73F7B4F8-3C61-0936-7251-8633EE5F2C1B}"/>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5" name="Footer Placeholder 4">
            <a:extLst>
              <a:ext uri="{FF2B5EF4-FFF2-40B4-BE49-F238E27FC236}">
                <a16:creationId xmlns:a16="http://schemas.microsoft.com/office/drawing/2014/main" id="{26DA624A-E1F8-4C9A-205B-0A6EA83A187B}"/>
              </a:ext>
            </a:extLst>
          </p:cNvPr>
          <p:cNvSpPr>
            <a:spLocks noGrp="1"/>
          </p:cNvSpPr>
          <p:nvPr>
            <p:ph type="ftr" sz="quarter" idx="15"/>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11848B1D-AC89-3F75-720C-6A1E8C8E7AAF}"/>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017520"/>
            <a:ext cx="7680960" cy="34747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8F51E206-ED3F-B360-C610-1197186BA59A}"/>
              </a:ext>
            </a:extLst>
          </p:cNvPr>
          <p:cNvSpPr/>
          <p:nvPr/>
        </p:nvSpPr>
        <p:spPr>
          <a:xfrm rot="16200000" flipV="1">
            <a:off x="7683337" y="2349337"/>
            <a:ext cx="6858000" cy="2159326"/>
          </a:xfrm>
          <a:prstGeom prst="rect">
            <a:avLst/>
          </a:prstGeom>
          <a:gradFill>
            <a:gsLst>
              <a:gs pos="0">
                <a:schemeClr val="accent3"/>
              </a:gs>
              <a:gs pos="48000">
                <a:schemeClr val="bg2">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4D874C02-925E-C0AE-1F22-882A90A64E54}"/>
              </a:ext>
            </a:extLst>
          </p:cNvPr>
          <p:cNvSpPr/>
          <p:nvPr/>
        </p:nvSpPr>
        <p:spPr>
          <a:xfrm rot="10800000" flipH="1" flipV="1">
            <a:off x="7849486" y="0"/>
            <a:ext cx="4342514" cy="6858000"/>
          </a:xfrm>
          <a:prstGeom prst="rect">
            <a:avLst/>
          </a:prstGeom>
          <a:gradFill flip="none" rotWithShape="1">
            <a:gsLst>
              <a:gs pos="29000">
                <a:schemeClr val="accent2">
                  <a:alpha val="28000"/>
                </a:schemeClr>
              </a:gs>
              <a:gs pos="5000">
                <a:schemeClr val="accent1">
                  <a:alpha val="63000"/>
                </a:schemeClr>
              </a:gs>
              <a:gs pos="66000">
                <a:schemeClr val="bg2">
                  <a:alpha val="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7215864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US"/>
              <a:t>Click to edit Master title style</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3E08220-0958-4EB6-84AC-FBA5654D4035}" type="datetime1">
              <a:rPr lang="en-US" smtClean="0"/>
              <a:t>7/13/2026</a:t>
            </a:fld>
            <a:endParaRPr lang="en-US"/>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9455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25717"/>
            <a:ext cx="3144282" cy="2443427"/>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8149B0F-FE5F-465D-BF44-EE1D3847CE00}"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0069" y="210114"/>
            <a:ext cx="2664515"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0070" y="1025717"/>
            <a:ext cx="6306086" cy="5335754"/>
          </a:xfrm>
        </p:spPr>
        <p:txBody>
          <a:bodyPr vert="horz" lIns="91440" tIns="45720" rIns="82296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8067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376"/>
            <a:ext cx="9875520"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7DA9862-2C49-41B4-AD0B-6F93BC6DDDF8}"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Rectangle 9">
            <a:extLst>
              <a:ext uri="{FF2B5EF4-FFF2-40B4-BE49-F238E27FC236}">
                <a16:creationId xmlns:a16="http://schemas.microsoft.com/office/drawing/2014/main" id="{67BDEC48-6AF0-A15B-1E5D-9476B32733A4}"/>
              </a:ext>
            </a:extLst>
          </p:cNvPr>
          <p:cNvSpPr/>
          <p:nvPr/>
        </p:nvSpPr>
        <p:spPr>
          <a:xfrm rot="10800000" flipH="1">
            <a:off x="0" y="1700784"/>
            <a:ext cx="12192000" cy="2406798"/>
          </a:xfrm>
          <a:prstGeom prst="rect">
            <a:avLst/>
          </a:prstGeom>
          <a:gradFill>
            <a:gsLst>
              <a:gs pos="79000">
                <a:schemeClr val="bg2">
                  <a:alpha val="0"/>
                </a:schemeClr>
              </a:gs>
              <a:gs pos="100000">
                <a:schemeClr val="accent6">
                  <a:alpha val="66000"/>
                </a:schemeClr>
              </a:gs>
            </a:gsLst>
            <a:lin ang="56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6CCDA7C-EB2B-A59A-8F97-263F3FE42D52}"/>
              </a:ext>
            </a:extLst>
          </p:cNvPr>
          <p:cNvSpPr/>
          <p:nvPr/>
        </p:nvSpPr>
        <p:spPr>
          <a:xfrm rot="10800000">
            <a:off x="1159597" y="1700784"/>
            <a:ext cx="11032403" cy="1260888"/>
          </a:xfrm>
          <a:prstGeom prst="rect">
            <a:avLst/>
          </a:prstGeom>
          <a:gradFill flip="none" rotWithShape="1">
            <a:gsLst>
              <a:gs pos="21830">
                <a:schemeClr val="accent1">
                  <a:lumMod val="75000"/>
                  <a:alpha val="35000"/>
                </a:schemeClr>
              </a:gs>
              <a:gs pos="0">
                <a:schemeClr val="accent3">
                  <a:lumMod val="60000"/>
                  <a:lumOff val="40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2011679"/>
            <a:ext cx="1161288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93335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25717"/>
            <a:ext cx="3144282" cy="2443427"/>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8149B0F-FE5F-465D-BF44-EE1D3847CE00}"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0069" y="210114"/>
            <a:ext cx="2664515"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0070" y="1025717"/>
            <a:ext cx="7420178" cy="5375082"/>
          </a:xfrm>
        </p:spPr>
        <p:txBody>
          <a:bodyPr vert="horz" lIns="91440" tIns="45720" rIns="82296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5648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7D881E9-FF16-48A7-B8AA-A17AAAEAD6E1}" type="datetime1">
              <a:rPr lang="en-US" smtClean="0"/>
              <a:t>7/13/2026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4985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59103" y="952500"/>
            <a:ext cx="3239262" cy="1582882"/>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0"/>
            <a:ext cx="7620000" cy="6858001"/>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381000" y="210114"/>
            <a:ext cx="1413537" cy="365760"/>
          </a:xfrm>
        </p:spPr>
        <p:txBody>
          <a:bodyPr/>
          <a:lstStyle/>
          <a:p>
            <a:fld id="{52D95AE2-CFB9-4B68-957C-4721356B27A9}" type="datetime1">
              <a:rPr lang="en-US" smtClean="0"/>
              <a:t>7/13/2026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50916" y="210114"/>
            <a:ext cx="2333520"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59103" y="3103929"/>
            <a:ext cx="3239262" cy="3109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A2AF1B15-A912-4D71-3A1C-A97F524B9DE0}"/>
              </a:ext>
            </a:extLst>
          </p:cNvPr>
          <p:cNvCxnSpPr>
            <a:cxnSpLocks/>
          </p:cNvCxnSpPr>
          <p:nvPr/>
        </p:nvCxnSpPr>
        <p:spPr>
          <a:xfrm flipH="1">
            <a:off x="8237415"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1521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1">
              <a:rPr lang="en-US" smtClean="0"/>
              <a:t>7/13/2026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smtClean="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5230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1">
              <a:rPr lang="en-US" smtClean="0"/>
              <a:t>7/13/2026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userDrawn="1"/>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83802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a:off x="0"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1" y="955810"/>
            <a:ext cx="4114799" cy="1244051"/>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301752" y="210114"/>
            <a:ext cx="1485900" cy="365760"/>
          </a:xfrm>
        </p:spPr>
        <p:txBody>
          <a:bodyPr/>
          <a:lstStyle/>
          <a:p>
            <a:fld id="{2BDF39F2-6977-4B14-98E3-4DFE82804B0D}" type="datetime1">
              <a:rPr lang="en-US" smtClean="0"/>
              <a:t>7/13/2026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2268722" y="210114"/>
            <a:ext cx="1860464"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a:xfrm>
            <a:off x="4192949"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2788920"/>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5232400" y="1"/>
            <a:ext cx="6959600" cy="6858000"/>
          </a:xfrm>
          <a:blipFill>
            <a:blip r:embed="rId2">
              <a:alphaModFix amt="60000"/>
            </a:blip>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F5904EB0-09B1-E4AD-6BEA-66B82835A61F}"/>
              </a:ext>
            </a:extLst>
          </p:cNvPr>
          <p:cNvCxnSpPr>
            <a:cxnSpLocks/>
          </p:cNvCxnSpPr>
          <p:nvPr/>
        </p:nvCxnSpPr>
        <p:spPr>
          <a:xfrm flipH="1">
            <a:off x="395444"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DB01857F-DF9F-2A98-2C2B-889C9BE29432}"/>
              </a:ext>
            </a:extLst>
          </p:cNvPr>
          <p:cNvSpPr/>
          <p:nvPr userDrawn="1"/>
        </p:nvSpPr>
        <p:spPr>
          <a:xfrm>
            <a:off x="0"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21720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C1B48-5712-40E8-928E-1136C5D12A17}" type="datetime1">
              <a:rPr lang="en-US" smtClean="0"/>
              <a:t>7/13/2026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a:t>   </a:t>
            </a:r>
          </a:p>
        </p:txBody>
      </p:sp>
    </p:spTree>
    <p:extLst>
      <p:ext uri="{BB962C8B-B14F-4D97-AF65-F5344CB8AC3E}">
        <p14:creationId xmlns:p14="http://schemas.microsoft.com/office/powerpoint/2010/main" val="3569902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3383280"/>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3017520"/>
          </a:xfrm>
          <a:blipFill dpi="0" rotWithShape="1">
            <a:blip r:embed="rId2">
              <a:alphaModFix amt="60000"/>
            </a:blip>
            <a:srcRect/>
            <a:stretch>
              <a:fillRect b="-29122"/>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3383280"/>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1">
              <a:rPr lang="en-US" smtClean="0"/>
              <a:t>7/13/2026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smtClean="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5558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1">
              <a:rPr lang="en-US" smtClean="0"/>
              <a:t>7/13/2026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userDrawn="1"/>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1980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D6F66A7C-2450-4D43-AEC7-53AFAE9E8A03}" type="datetime1">
              <a:rPr lang="en-US" smtClean="0"/>
              <a:t>7/13/2026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54267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341" y="1005840"/>
            <a:ext cx="5098676" cy="885847"/>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 y="0"/>
            <a:ext cx="5627801" cy="6858001"/>
          </a:xfrm>
          <a:blipFill>
            <a:blip r:embed="rId2">
              <a:alphaModFix amt="60000"/>
            </a:blip>
            <a:stretch>
              <a:fillRect/>
            </a:stretch>
          </a:blipFill>
        </p:spPr>
        <p:txBody>
          <a:bodyPr/>
          <a:lstStyle>
            <a:lvl1pPr>
              <a:defRPr/>
            </a:lvl1pPr>
          </a:lstStyle>
          <a:p>
            <a:r>
              <a:rPr lang="en-US"/>
              <a:t>   </a:t>
            </a:r>
          </a:p>
        </p:txBody>
      </p:sp>
      <p:sp>
        <p:nvSpPr>
          <p:cNvPr id="3" name="Date Placeholder 2">
            <a:extLst>
              <a:ext uri="{FF2B5EF4-FFF2-40B4-BE49-F238E27FC236}">
                <a16:creationId xmlns:a16="http://schemas.microsoft.com/office/drawing/2014/main" id="{8C8F33F2-F4BB-B275-F273-C808EF0E4C3F}"/>
              </a:ext>
            </a:extLst>
          </p:cNvPr>
          <p:cNvSpPr>
            <a:spLocks noGrp="1"/>
          </p:cNvSpPr>
          <p:nvPr>
            <p:ph type="dt" sz="half" idx="16"/>
          </p:nvPr>
        </p:nvSpPr>
        <p:spPr/>
        <p:txBody>
          <a:bodyPr/>
          <a:lstStyle/>
          <a:p>
            <a:fld id="{7DA2CEDE-2AB4-4FB8-9551-E0AA4222B1A3}" type="datetime1">
              <a:rPr lang="en-US" smtClean="0"/>
              <a:t>7/13/2026</a:t>
            </a:fld>
            <a:endParaRPr lang="en-US"/>
          </a:p>
        </p:txBody>
      </p:sp>
      <p:sp>
        <p:nvSpPr>
          <p:cNvPr id="7" name="Footer Placeholder 6">
            <a:extLst>
              <a:ext uri="{FF2B5EF4-FFF2-40B4-BE49-F238E27FC236}">
                <a16:creationId xmlns:a16="http://schemas.microsoft.com/office/drawing/2014/main" id="{13F4D515-6DB5-140D-B839-CB332F27BDD7}"/>
              </a:ext>
            </a:extLst>
          </p:cNvPr>
          <p:cNvSpPr>
            <a:spLocks noGrp="1"/>
          </p:cNvSpPr>
          <p:nvPr>
            <p:ph type="ftr" sz="quarter" idx="17"/>
          </p:nvPr>
        </p:nvSpPr>
        <p:spPr>
          <a:xfrm>
            <a:off x="6146341"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6C24E981-2AEE-AD42-76FB-6003D79DAE8C}"/>
              </a:ext>
            </a:extLst>
          </p:cNvPr>
          <p:cNvSpPr>
            <a:spLocks noGrp="1"/>
          </p:cNvSpPr>
          <p:nvPr>
            <p:ph type="sldNum" sz="quarter" idx="18"/>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55767" y="2047285"/>
            <a:ext cx="5098675" cy="4048715"/>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969FB954-0266-229D-9FE8-7EEDE4102171}"/>
              </a:ext>
            </a:extLst>
          </p:cNvPr>
          <p:cNvCxnSpPr>
            <a:cxnSpLocks/>
          </p:cNvCxnSpPr>
          <p:nvPr/>
        </p:nvCxnSpPr>
        <p:spPr>
          <a:xfrm flipH="1">
            <a:off x="6247224" y="751313"/>
            <a:ext cx="555006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59866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4984"/>
            <a:ext cx="2820593" cy="2018221"/>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1">
              <a:rPr lang="en-US" smtClean="0"/>
              <a:t>7/13/2026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3668134" y="210114"/>
            <a:ext cx="3302000"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178517"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3669802" y="1014984"/>
            <a:ext cx="3951867" cy="5088504"/>
          </a:xfrm>
        </p:spPr>
        <p:txBody>
          <a:bodyPr rIns="2743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288976" y="0"/>
            <a:ext cx="3903023" cy="6857999"/>
          </a:xfrm>
          <a:blipFill>
            <a:blip r:embed="rId2">
              <a:alphaModFix amt="60000"/>
            </a:blip>
            <a:stretch>
              <a:fillRect/>
            </a:stretch>
          </a:blipFill>
        </p:spPr>
        <p:txBody>
          <a:bodyPr/>
          <a:lstStyle>
            <a:lvl1pPr>
              <a:defRPr/>
            </a:lvl1pPr>
          </a:lstStyle>
          <a:p>
            <a:r>
              <a:rPr lang="en-US"/>
              <a:t>   </a:t>
            </a:r>
          </a:p>
        </p:txBody>
      </p:sp>
      <p:cxnSp>
        <p:nvCxnSpPr>
          <p:cNvPr id="7" name="Straight Connector 6">
            <a:extLst>
              <a:ext uri="{FF2B5EF4-FFF2-40B4-BE49-F238E27FC236}">
                <a16:creationId xmlns:a16="http://schemas.microsoft.com/office/drawing/2014/main" id="{9A521034-7090-2D31-55C9-25FDCC8BE1D5}"/>
              </a:ext>
            </a:extLst>
          </p:cNvPr>
          <p:cNvCxnSpPr>
            <a:cxnSpLocks/>
          </p:cNvCxnSpPr>
          <p:nvPr/>
        </p:nvCxnSpPr>
        <p:spPr>
          <a:xfrm flipH="1">
            <a:off x="397002" y="751313"/>
            <a:ext cx="729776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BEA23E8F-F4E2-0421-02A4-4F2398C907D3}"/>
              </a:ext>
            </a:extLst>
          </p:cNvPr>
          <p:cNvSpPr/>
          <p:nvPr/>
        </p:nvSpPr>
        <p:spPr>
          <a:xfrm flipH="1">
            <a:off x="0" y="3644910"/>
            <a:ext cx="1854200" cy="3213090"/>
          </a:xfrm>
          <a:prstGeom prst="rect">
            <a:avLst/>
          </a:prstGeom>
          <a:gradFill>
            <a:gsLst>
              <a:gs pos="60000">
                <a:schemeClr val="bg2">
                  <a:alpha val="0"/>
                </a:schemeClr>
              </a:gs>
              <a:gs pos="100000">
                <a:schemeClr val="accent6"/>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88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FBC323F5-F813-45BA-B261-A7C41DB03AE5}" type="datetime1">
              <a:rPr lang="en-US" smtClean="0"/>
              <a:t>7/13/2026</a:t>
            </a:fld>
            <a:endParaRPr lang="en-US"/>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r>
              <a:rPr lang="en-US"/>
              <a:t>Sample Footer Text</a:t>
            </a:r>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5E0677F5-4A8A-4BF1-96BE-3BAE8FBAFE2E}" type="slidenum">
              <a:rPr lang="en-US" smtClean="0"/>
              <a:t>‹#›</a:t>
            </a:fld>
            <a:endParaRPr lang="en-US"/>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9122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124712"/>
            <a:ext cx="6035040" cy="118872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341B6B1A-D5A1-4BE6-F356-717BCDE641E2}"/>
              </a:ext>
            </a:extLst>
          </p:cNvPr>
          <p:cNvSpPr>
            <a:spLocks noGrp="1"/>
          </p:cNvSpPr>
          <p:nvPr>
            <p:ph type="dt" sz="half" idx="16"/>
          </p:nvPr>
        </p:nvSpPr>
        <p:spPr>
          <a:xfrm>
            <a:off x="301752" y="210114"/>
            <a:ext cx="1759288" cy="365760"/>
          </a:xfrm>
        </p:spPr>
        <p:txBody>
          <a:bodyPr/>
          <a:lstStyle/>
          <a:p>
            <a:fld id="{7DA2CEDE-2AB4-4FB8-9551-E0AA4222B1A3}" type="datetime1">
              <a:rPr lang="en-US" smtClean="0"/>
              <a:t>7/13/2026</a:t>
            </a:fld>
            <a:endParaRPr lang="en-US"/>
          </a:p>
        </p:txBody>
      </p:sp>
      <p:sp>
        <p:nvSpPr>
          <p:cNvPr id="5" name="Footer Placeholder 4">
            <a:extLst>
              <a:ext uri="{FF2B5EF4-FFF2-40B4-BE49-F238E27FC236}">
                <a16:creationId xmlns:a16="http://schemas.microsoft.com/office/drawing/2014/main" id="{EC0BF832-23A2-A613-62C4-CB5A46DFFDAE}"/>
              </a:ext>
            </a:extLst>
          </p:cNvPr>
          <p:cNvSpPr>
            <a:spLocks noGrp="1"/>
          </p:cNvSpPr>
          <p:nvPr>
            <p:ph type="ftr" sz="quarter" idx="17"/>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840ECE9-B681-F022-60D1-1A016882C82F}"/>
              </a:ext>
            </a:extLst>
          </p:cNvPr>
          <p:cNvSpPr>
            <a:spLocks noGrp="1"/>
          </p:cNvSpPr>
          <p:nvPr>
            <p:ph type="sldNum" sz="quarter" idx="18"/>
          </p:nvPr>
        </p:nvSpPr>
        <p:spPr/>
        <p:txBody>
          <a:bodyPr/>
          <a:lstStyle/>
          <a:p>
            <a:fld id="{5E0677F5-4A8A-4BF1-96BE-3BAE8FBAFE2E}" type="slidenum">
              <a:rPr lang="en-US" smtClean="0"/>
              <a:pPr/>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93776" y="2629095"/>
            <a:ext cx="6286500" cy="3729912"/>
          </a:xfrm>
          <a:blipFill>
            <a:blip r:embed="rId2">
              <a:alphaModFix amt="60000"/>
            </a:blip>
            <a:stretch>
              <a:fillRect b="-13379"/>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20000" y="1124712"/>
            <a:ext cx="3683000" cy="5234295"/>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751E514-0366-08AF-7655-4232DA4DBADF}"/>
              </a:ext>
            </a:extLst>
          </p:cNvPr>
          <p:cNvSpPr/>
          <p:nvPr/>
        </p:nvSpPr>
        <p:spPr>
          <a:xfrm flipH="1">
            <a:off x="3009900" y="5797487"/>
            <a:ext cx="9182100" cy="1060512"/>
          </a:xfrm>
          <a:prstGeom prst="rect">
            <a:avLst/>
          </a:prstGeom>
          <a:gradFill>
            <a:gsLst>
              <a:gs pos="55000">
                <a:schemeClr val="bg2">
                  <a:alpha val="0"/>
                </a:schemeClr>
              </a:gs>
              <a:gs pos="100000">
                <a:schemeClr val="accent4"/>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817AFFE-A609-63B8-B679-F0129190A122}"/>
              </a:ext>
            </a:extLst>
          </p:cNvPr>
          <p:cNvSpPr/>
          <p:nvPr/>
        </p:nvSpPr>
        <p:spPr>
          <a:xfrm rot="5400000" flipH="1">
            <a:off x="9426287" y="4092286"/>
            <a:ext cx="4807525" cy="723901"/>
          </a:xfrm>
          <a:prstGeom prst="rect">
            <a:avLst/>
          </a:prstGeom>
          <a:gradFill>
            <a:gsLst>
              <a:gs pos="47000">
                <a:schemeClr val="bg2">
                  <a:alpha val="0"/>
                </a:schemeClr>
              </a:gs>
              <a:gs pos="100000">
                <a:schemeClr val="accent3">
                  <a:lumMod val="40000"/>
                  <a:lumOff val="60000"/>
                  <a:alpha val="61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39292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60120"/>
            <a:ext cx="7726680" cy="914400"/>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6D40D1C1-6E49-4083-B78C-1B50EA73104C}" type="datetime1">
              <a:rPr lang="en-US" smtClean="0"/>
              <a:t>7/13/2026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4942516" y="203862"/>
            <a:ext cx="2377440"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7540537" y="203862"/>
            <a:ext cx="602991"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1" y="2194560"/>
            <a:ext cx="772668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8663152" y="0"/>
            <a:ext cx="3528848" cy="6858000"/>
          </a:xfrm>
          <a:blipFill>
            <a:blip r:embed="rId2">
              <a:alphaModFix amt="60000"/>
            </a:blip>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61A1B53F-5BA2-09DF-9A48-941699CA2D54}"/>
              </a:ext>
            </a:extLst>
          </p:cNvPr>
          <p:cNvCxnSpPr>
            <a:cxnSpLocks/>
          </p:cNvCxnSpPr>
          <p:nvPr/>
        </p:nvCxnSpPr>
        <p:spPr>
          <a:xfrm flipH="1">
            <a:off x="457202" y="751313"/>
            <a:ext cx="758952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76119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0016" y="957435"/>
            <a:ext cx="6400800" cy="885847"/>
          </a:xfrm>
        </p:spPr>
        <p:txBody>
          <a:bodyPr rIns="548640" anchor="b"/>
          <a:lstStyle/>
          <a:p>
            <a:r>
              <a:rPr lang="en-US"/>
              <a:t>Click to edit Master title style</a:t>
            </a:r>
          </a:p>
        </p:txBody>
      </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2" y="0"/>
            <a:ext cx="4698090" cy="6858001"/>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5213149" y="212239"/>
            <a:ext cx="2208276" cy="365760"/>
          </a:xfrm>
        </p:spPr>
        <p:txBody>
          <a:bodyPr/>
          <a:lstStyle/>
          <a:p>
            <a:fld id="{E74C9532-5249-4EF8-9302-9703A89C50A6}" type="datetime1">
              <a:rPr lang="en-US" smtClean="0"/>
              <a:t>7/13/2026</a:t>
            </a:fld>
            <a:endParaRPr lang="en-US"/>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7619999" y="210114"/>
            <a:ext cx="2297151" cy="365760"/>
          </a:xfrm>
        </p:spPr>
        <p:txBody>
          <a:bodyPr/>
          <a:lstStyle/>
          <a:p>
            <a:r>
              <a:rPr lang="en-US"/>
              <a:t>Sample Footer Text</a:t>
            </a:r>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0016" y="2054715"/>
            <a:ext cx="6400800" cy="4502965"/>
          </a:xfrm>
        </p:spPr>
        <p:txBody>
          <a:bodyPr rIns="5486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9D4FBA1-5448-1E5A-42E9-23AAC06CC512}"/>
              </a:ext>
            </a:extLst>
          </p:cNvPr>
          <p:cNvCxnSpPr>
            <a:cxnSpLocks/>
          </p:cNvCxnSpPr>
          <p:nvPr/>
        </p:nvCxnSpPr>
        <p:spPr>
          <a:xfrm flipH="1">
            <a:off x="5319887" y="751313"/>
            <a:ext cx="6477397"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4478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11759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1">
              <a:rPr lang="en-US" smtClean="0"/>
              <a:t>7/13/2026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2665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1">
              <a:rPr lang="en-US" smtClean="0"/>
              <a:t>7/13/2026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26938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10" name="Title 10">
            <a:extLst>
              <a:ext uri="{FF2B5EF4-FFF2-40B4-BE49-F238E27FC236}">
                <a16:creationId xmlns:a16="http://schemas.microsoft.com/office/drawing/2014/main" id="{DD010CB8-5ADF-D96A-0AE8-D830AFDEB94C}"/>
              </a:ext>
            </a:extLst>
          </p:cNvPr>
          <p:cNvSpPr>
            <a:spLocks noGrp="1"/>
          </p:cNvSpPr>
          <p:nvPr>
            <p:ph type="title"/>
          </p:nvPr>
        </p:nvSpPr>
        <p:spPr>
          <a:xfrm>
            <a:off x="7622485" y="1100831"/>
            <a:ext cx="3503935" cy="3811825"/>
          </a:xfrm>
        </p:spPr>
        <p:txBody>
          <a:bodyPr anchor="t">
            <a:normAutofit/>
          </a:bodyPr>
          <a:lstStyle>
            <a:lvl1pPr>
              <a:lnSpc>
                <a:spcPct val="10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7E7D3A11-047C-4AE4-9A54-AA0426E18492}" type="datetime1">
              <a:rPr lang="en-US" smtClean="0"/>
              <a:t>7/13/2026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9" name="Content Placeholder 9">
            <a:extLst>
              <a:ext uri="{FF2B5EF4-FFF2-40B4-BE49-F238E27FC236}">
                <a16:creationId xmlns:a16="http://schemas.microsoft.com/office/drawing/2014/main" id="{205AA2D5-1683-397E-F373-FD43CF41C356}"/>
              </a:ext>
            </a:extLst>
          </p:cNvPr>
          <p:cNvSpPr>
            <a:spLocks noGrp="1"/>
          </p:cNvSpPr>
          <p:nvPr>
            <p:ph sz="quarter" idx="17" hasCustomPrompt="1"/>
          </p:nvPr>
        </p:nvSpPr>
        <p:spPr>
          <a:xfrm>
            <a:off x="274638" y="1192305"/>
            <a:ext cx="6354305" cy="5302119"/>
          </a:xfrm>
        </p:spPr>
        <p:txBody>
          <a:bodyPr anchor="b"/>
          <a:lstStyle>
            <a:lvl1pPr>
              <a:lnSpc>
                <a:spcPct val="85000"/>
              </a:lnSpc>
              <a:defRPr sz="167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8" name="Straight Connector 7">
            <a:extLst>
              <a:ext uri="{FF2B5EF4-FFF2-40B4-BE49-F238E27FC236}">
                <a16:creationId xmlns:a16="http://schemas.microsoft.com/office/drawing/2014/main" id="{6A889F67-0B6B-A4B3-54DF-0A8015E5486C}"/>
              </a:ext>
            </a:extLst>
          </p:cNvPr>
          <p:cNvCxnSpPr>
            <a:cxnSpLocks/>
          </p:cNvCxnSpPr>
          <p:nvPr/>
        </p:nvCxnSpPr>
        <p:spPr>
          <a:xfrm flipV="1">
            <a:off x="7083125" y="1192305"/>
            <a:ext cx="0" cy="4711453"/>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458790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1175658" y="0"/>
            <a:ext cx="11016342" cy="6858000"/>
          </a:xfrm>
          <a:prstGeom prst="rect">
            <a:avLst/>
          </a:prstGeom>
          <a:gradFill flip="none" rotWithShape="1">
            <a:gsLst>
              <a:gs pos="61500">
                <a:schemeClr val="accent1">
                  <a:alpha val="50000"/>
                </a:schemeClr>
              </a:gs>
              <a:gs pos="40000">
                <a:schemeClr val="accent5">
                  <a:alpha val="50000"/>
                </a:schemeClr>
              </a:gs>
              <a:gs pos="6000">
                <a:schemeClr val="bg2"/>
              </a:gs>
              <a:gs pos="94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267450" y="933451"/>
            <a:ext cx="6858000" cy="4991099"/>
          </a:xfrm>
          <a:prstGeom prst="rect">
            <a:avLst/>
          </a:prstGeom>
          <a:gradFill>
            <a:gsLst>
              <a:gs pos="3000">
                <a:schemeClr val="accent6">
                  <a:lumMod val="75000"/>
                </a:schemeClr>
              </a:gs>
              <a:gs pos="65000">
                <a:schemeClr val="accent4">
                  <a:lumMod val="50000"/>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a:extLst>
              <a:ext uri="{FF2B5EF4-FFF2-40B4-BE49-F238E27FC236}">
                <a16:creationId xmlns:a16="http://schemas.microsoft.com/office/drawing/2014/main" id="{81D28BDD-509C-1D92-D003-9C8B1DAEC620}"/>
              </a:ext>
            </a:extLst>
          </p:cNvPr>
          <p:cNvSpPr/>
          <p:nvPr/>
        </p:nvSpPr>
        <p:spPr>
          <a:xfrm flipH="1" flipV="1">
            <a:off x="2764971" y="4219356"/>
            <a:ext cx="9427029" cy="2638644"/>
          </a:xfrm>
          <a:prstGeom prst="rect">
            <a:avLst/>
          </a:prstGeom>
          <a:gradFill flip="none" rotWithShape="1">
            <a:gsLst>
              <a:gs pos="0">
                <a:schemeClr val="accent3"/>
              </a:gs>
              <a:gs pos="52000">
                <a:schemeClr val="bg2">
                  <a:alpha val="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826BBCE4-74E2-A371-85F6-5E780BA94CAA}"/>
              </a:ext>
            </a:extLst>
          </p:cNvPr>
          <p:cNvSpPr/>
          <p:nvPr/>
        </p:nvSpPr>
        <p:spPr>
          <a:xfrm flipV="1">
            <a:off x="1524" y="1858018"/>
            <a:ext cx="12188952" cy="4999982"/>
          </a:xfrm>
          <a:prstGeom prst="rect">
            <a:avLst/>
          </a:prstGeom>
          <a:gradFill>
            <a:gsLst>
              <a:gs pos="28000">
                <a:schemeClr val="bg2"/>
              </a:gs>
              <a:gs pos="56000">
                <a:schemeClr val="bg2">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6815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9" name="Title 10">
            <a:extLst>
              <a:ext uri="{FF2B5EF4-FFF2-40B4-BE49-F238E27FC236}">
                <a16:creationId xmlns:a16="http://schemas.microsoft.com/office/drawing/2014/main" id="{2548AAB2-8D73-965E-CC0B-7865E812CACE}"/>
              </a:ext>
            </a:extLst>
          </p:cNvPr>
          <p:cNvSpPr>
            <a:spLocks noGrp="1"/>
          </p:cNvSpPr>
          <p:nvPr>
            <p:ph type="title"/>
          </p:nvPr>
        </p:nvSpPr>
        <p:spPr>
          <a:xfrm>
            <a:off x="6477001" y="5056104"/>
            <a:ext cx="5320284" cy="1322290"/>
          </a:xfrm>
        </p:spPr>
        <p:txBody>
          <a:bodyPr anchor="t"/>
          <a:lstStyle>
            <a:lvl1pPr algn="r">
              <a:lnSpc>
                <a:spcPct val="120000"/>
              </a:lnSpc>
              <a:spcBef>
                <a:spcPts val="1000"/>
              </a:spcBef>
              <a:defRPr sz="2000">
                <a:latin typeface="+mn-lt"/>
              </a:defRPr>
            </a:lvl1pPr>
          </a:lstStyle>
          <a:p>
            <a:r>
              <a:rPr lang="en-US"/>
              <a:t>Click to edit Master title style</a:t>
            </a:r>
          </a:p>
        </p:txBody>
      </p:sp>
      <p:sp>
        <p:nvSpPr>
          <p:cNvPr id="14" name="Date Placeholder 13">
            <a:extLst>
              <a:ext uri="{FF2B5EF4-FFF2-40B4-BE49-F238E27FC236}">
                <a16:creationId xmlns:a16="http://schemas.microsoft.com/office/drawing/2014/main" id="{459F1889-15CA-49B5-957D-AFEE32125C96}"/>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15" name="Footer Placeholder 14">
            <a:extLst>
              <a:ext uri="{FF2B5EF4-FFF2-40B4-BE49-F238E27FC236}">
                <a16:creationId xmlns:a16="http://schemas.microsoft.com/office/drawing/2014/main" id="{08B8EC79-A8CC-7A55-D80D-9F557250E751}"/>
              </a:ext>
            </a:extLst>
          </p:cNvPr>
          <p:cNvSpPr>
            <a:spLocks noGrp="1"/>
          </p:cNvSpPr>
          <p:nvPr>
            <p:ph type="ftr" sz="quarter" idx="15"/>
          </p:nvPr>
        </p:nvSpPr>
        <p:spPr/>
        <p:txBody>
          <a:bodyPr/>
          <a:lstStyle/>
          <a:p>
            <a:r>
              <a:rPr lang="en-US"/>
              <a:t>Sample Footer Text</a:t>
            </a:r>
          </a:p>
        </p:txBody>
      </p:sp>
      <p:sp>
        <p:nvSpPr>
          <p:cNvPr id="16" name="Slide Number Placeholder 15">
            <a:extLst>
              <a:ext uri="{FF2B5EF4-FFF2-40B4-BE49-F238E27FC236}">
                <a16:creationId xmlns:a16="http://schemas.microsoft.com/office/drawing/2014/main" id="{20317C40-C1F7-2A61-6EFC-9DBC5587444B}"/>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9">
            <a:extLst>
              <a:ext uri="{FF2B5EF4-FFF2-40B4-BE49-F238E27FC236}">
                <a16:creationId xmlns:a16="http://schemas.microsoft.com/office/drawing/2014/main" id="{D9D57452-6086-AD7E-BB02-6CEEDA958256}"/>
              </a:ext>
            </a:extLst>
          </p:cNvPr>
          <p:cNvSpPr>
            <a:spLocks noGrp="1"/>
          </p:cNvSpPr>
          <p:nvPr>
            <p:ph sz="quarter" idx="17" hasCustomPrompt="1"/>
          </p:nvPr>
        </p:nvSpPr>
        <p:spPr>
          <a:xfrm>
            <a:off x="274638" y="965289"/>
            <a:ext cx="11087974" cy="3423256"/>
          </a:xfrm>
        </p:spPr>
        <p:txBody>
          <a:bodyPr anchor="t"/>
          <a:lstStyle>
            <a:lvl1pPr>
              <a:lnSpc>
                <a:spcPct val="85000"/>
              </a:lnSpc>
              <a:defRPr sz="24400">
                <a:solidFill>
                  <a:schemeClr val="tx1"/>
                </a:solidFill>
                <a:latin typeface="+mj-lt"/>
              </a:defRPr>
            </a:lvl1pPr>
          </a:lstStyle>
          <a:p>
            <a:pPr lvl="0"/>
            <a:r>
              <a:rPr lang="en-US"/>
              <a:t>##%</a:t>
            </a:r>
          </a:p>
        </p:txBody>
      </p:sp>
    </p:spTree>
    <p:extLst>
      <p:ext uri="{BB962C8B-B14F-4D97-AF65-F5344CB8AC3E}">
        <p14:creationId xmlns:p14="http://schemas.microsoft.com/office/powerpoint/2010/main" val="3094311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D28BDD-509C-1D92-D003-9C8B1DAEC620}"/>
              </a:ext>
            </a:extLst>
          </p:cNvPr>
          <p:cNvSpPr/>
          <p:nvPr/>
        </p:nvSpPr>
        <p:spPr>
          <a:xfrm flipH="1" flipV="1">
            <a:off x="-1" y="2200164"/>
            <a:ext cx="12192000" cy="4657836"/>
          </a:xfrm>
          <a:prstGeom prst="rect">
            <a:avLst/>
          </a:prstGeom>
          <a:gradFill>
            <a:gsLst>
              <a:gs pos="0">
                <a:schemeClr val="accent2"/>
              </a:gs>
              <a:gs pos="47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5325644" y="726090"/>
            <a:ext cx="6866356" cy="6131909"/>
          </a:xfrm>
          <a:prstGeom prst="rect">
            <a:avLst/>
          </a:prstGeom>
          <a:gradFill flip="none" rotWithShape="1">
            <a:gsLst>
              <a:gs pos="20000">
                <a:schemeClr val="accent3">
                  <a:lumMod val="60000"/>
                  <a:lumOff val="40000"/>
                  <a:alpha val="67000"/>
                </a:schemeClr>
              </a:gs>
              <a:gs pos="5000">
                <a:schemeClr val="tx2">
                  <a:alpha val="94000"/>
                </a:schemeClr>
              </a:gs>
              <a:gs pos="70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683189" y="1349189"/>
            <a:ext cx="6858000" cy="4159622"/>
          </a:xfrm>
          <a:prstGeom prst="rect">
            <a:avLst/>
          </a:prstGeom>
          <a:gradFill>
            <a:gsLst>
              <a:gs pos="0">
                <a:schemeClr val="accent1">
                  <a:lumMod val="75000"/>
                </a:schemeClr>
              </a:gs>
              <a:gs pos="63000">
                <a:schemeClr val="bg2">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7636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8" name="Title 10">
            <a:extLst>
              <a:ext uri="{FF2B5EF4-FFF2-40B4-BE49-F238E27FC236}">
                <a16:creationId xmlns:a16="http://schemas.microsoft.com/office/drawing/2014/main" id="{6E27F960-EB1F-031C-F95C-2380BB06B5E8}"/>
              </a:ext>
            </a:extLst>
          </p:cNvPr>
          <p:cNvSpPr>
            <a:spLocks noGrp="1"/>
          </p:cNvSpPr>
          <p:nvPr>
            <p:ph type="title"/>
          </p:nvPr>
        </p:nvSpPr>
        <p:spPr>
          <a:xfrm>
            <a:off x="1885949" y="5125006"/>
            <a:ext cx="8420100" cy="728222"/>
          </a:xfrm>
        </p:spPr>
        <p:txBody>
          <a:bodyPr anchor="ctr"/>
          <a:lstStyle>
            <a:lvl1pPr algn="ctr">
              <a:lnSpc>
                <a:spcPct val="120000"/>
              </a:lnSpc>
              <a:spcBef>
                <a:spcPts val="1000"/>
              </a:spcBef>
              <a:defRPr sz="2000">
                <a:latin typeface="+mn-lt"/>
              </a:defRPr>
            </a:lvl1pPr>
          </a:lstStyle>
          <a:p>
            <a:r>
              <a:rPr lang="en-US"/>
              <a:t>Click to edit Master title style</a:t>
            </a:r>
          </a:p>
        </p:txBody>
      </p:sp>
      <p:sp>
        <p:nvSpPr>
          <p:cNvPr id="6" name="Content Placeholder 9">
            <a:extLst>
              <a:ext uri="{FF2B5EF4-FFF2-40B4-BE49-F238E27FC236}">
                <a16:creationId xmlns:a16="http://schemas.microsoft.com/office/drawing/2014/main" id="{A34236BC-4366-0C69-F209-C904D38401F8}"/>
              </a:ext>
            </a:extLst>
          </p:cNvPr>
          <p:cNvSpPr>
            <a:spLocks noGrp="1"/>
          </p:cNvSpPr>
          <p:nvPr>
            <p:ph sz="quarter" idx="17" hasCustomPrompt="1"/>
          </p:nvPr>
        </p:nvSpPr>
        <p:spPr>
          <a:xfrm>
            <a:off x="723900" y="726090"/>
            <a:ext cx="10744200" cy="3860382"/>
          </a:xfrm>
        </p:spPr>
        <p:txBody>
          <a:bodyPr anchor="b"/>
          <a:lstStyle>
            <a:lvl1pPr algn="ctr">
              <a:lnSpc>
                <a:spcPct val="85000"/>
              </a:lnSpc>
              <a:defRPr sz="25500">
                <a:solidFill>
                  <a:schemeClr val="tx1"/>
                </a:solidFill>
                <a:latin typeface="+mj-lt"/>
              </a:defRPr>
            </a:lvl1pPr>
          </a:lstStyle>
          <a:p>
            <a:pPr lvl="0"/>
            <a:r>
              <a:rPr lang="en-US"/>
              <a:t>##%</a:t>
            </a:r>
          </a:p>
        </p:txBody>
      </p:sp>
      <p:cxnSp>
        <p:nvCxnSpPr>
          <p:cNvPr id="14" name="Straight Connector 13">
            <a:extLst>
              <a:ext uri="{FF2B5EF4-FFF2-40B4-BE49-F238E27FC236}">
                <a16:creationId xmlns:a16="http://schemas.microsoft.com/office/drawing/2014/main" id="{417591FD-2E75-A22D-FBA7-02D7E815F645}"/>
              </a:ext>
            </a:extLst>
          </p:cNvPr>
          <p:cNvCxnSpPr>
            <a:cxnSpLocks/>
          </p:cNvCxnSpPr>
          <p:nvPr/>
        </p:nvCxnSpPr>
        <p:spPr>
          <a:xfrm flipH="1">
            <a:off x="394716" y="6091872"/>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5" name="Date Placeholder 14">
            <a:extLst>
              <a:ext uri="{FF2B5EF4-FFF2-40B4-BE49-F238E27FC236}">
                <a16:creationId xmlns:a16="http://schemas.microsoft.com/office/drawing/2014/main" id="{38FB55F3-AB08-16DF-AAC9-DD747B27C4E2}"/>
              </a:ext>
            </a:extLst>
          </p:cNvPr>
          <p:cNvSpPr>
            <a:spLocks noGrp="1"/>
          </p:cNvSpPr>
          <p:nvPr>
            <p:ph type="dt" sz="half" idx="14"/>
          </p:nvPr>
        </p:nvSpPr>
        <p:spPr>
          <a:xfrm>
            <a:off x="301752" y="6286290"/>
            <a:ext cx="1759288" cy="365760"/>
          </a:xfrm>
        </p:spPr>
        <p:txBody>
          <a:bodyPr/>
          <a:lstStyle/>
          <a:p>
            <a:fld id="{7DA2CEDE-2AB4-4FB8-9551-E0AA4222B1A3}" type="datetime1">
              <a:rPr lang="en-US" smtClean="0"/>
              <a:t>7/13/2026</a:t>
            </a:fld>
            <a:endParaRPr lang="en-US"/>
          </a:p>
        </p:txBody>
      </p:sp>
      <p:sp>
        <p:nvSpPr>
          <p:cNvPr id="16" name="Footer Placeholder 15">
            <a:extLst>
              <a:ext uri="{FF2B5EF4-FFF2-40B4-BE49-F238E27FC236}">
                <a16:creationId xmlns:a16="http://schemas.microsoft.com/office/drawing/2014/main" id="{E16155A7-4EE1-631B-DE09-AD84BEA5F71F}"/>
              </a:ext>
            </a:extLst>
          </p:cNvPr>
          <p:cNvSpPr>
            <a:spLocks noGrp="1"/>
          </p:cNvSpPr>
          <p:nvPr>
            <p:ph type="ftr" sz="quarter" idx="15"/>
          </p:nvPr>
        </p:nvSpPr>
        <p:spPr>
          <a:xfrm>
            <a:off x="7622485" y="6286290"/>
            <a:ext cx="2509284" cy="365760"/>
          </a:xfrm>
        </p:spPr>
        <p:txBody>
          <a:bodyPr/>
          <a:lstStyle/>
          <a:p>
            <a:r>
              <a:rPr lang="en-US"/>
              <a:t>Sample Footer Text</a:t>
            </a:r>
          </a:p>
        </p:txBody>
      </p:sp>
      <p:sp>
        <p:nvSpPr>
          <p:cNvPr id="17" name="Slide Number Placeholder 16">
            <a:extLst>
              <a:ext uri="{FF2B5EF4-FFF2-40B4-BE49-F238E27FC236}">
                <a16:creationId xmlns:a16="http://schemas.microsoft.com/office/drawing/2014/main" id="{5711E54C-F006-9166-CC7B-F217541169AB}"/>
              </a:ext>
            </a:extLst>
          </p:cNvPr>
          <p:cNvSpPr>
            <a:spLocks noGrp="1"/>
          </p:cNvSpPr>
          <p:nvPr>
            <p:ph type="sldNum" sz="quarter" idx="16"/>
          </p:nvPr>
        </p:nvSpPr>
        <p:spPr>
          <a:xfrm>
            <a:off x="11300323" y="6286290"/>
            <a:ext cx="605475" cy="365760"/>
          </a:xfrm>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28755694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1">
              <a:rPr lang="en-US" smtClean="0"/>
              <a:t>7/13/2026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1869201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Statement 2">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D2CF1CF0-C3ED-5EA1-C726-EBAC66FC459E}"/>
              </a:ext>
            </a:extLst>
          </p:cNvPr>
          <p:cNvGrpSpPr/>
          <p:nvPr/>
        </p:nvGrpSpPr>
        <p:grpSpPr>
          <a:xfrm rot="10800000">
            <a:off x="1" y="0"/>
            <a:ext cx="12190476" cy="6858000"/>
            <a:chOff x="-9781" y="3912"/>
            <a:chExt cx="12211365" cy="6858000"/>
          </a:xfrm>
        </p:grpSpPr>
        <p:sp>
          <p:nvSpPr>
            <p:cNvPr id="5" name="Rectangle 4">
              <a:extLst>
                <a:ext uri="{FF2B5EF4-FFF2-40B4-BE49-F238E27FC236}">
                  <a16:creationId xmlns:a16="http://schemas.microsoft.com/office/drawing/2014/main" id="{09BA6A3A-21BC-BCE6-BC2B-B42FA75A49EF}"/>
                </a:ext>
              </a:extLst>
            </p:cNvPr>
            <p:cNvSpPr/>
            <p:nvPr/>
          </p:nvSpPr>
          <p:spPr>
            <a:xfrm>
              <a:off x="-9780" y="3912"/>
              <a:ext cx="12209838"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2FB24053-097C-6D55-5E0C-0603408E5C88}"/>
                </a:ext>
              </a:extLst>
            </p:cNvPr>
            <p:cNvSpPr/>
            <p:nvPr/>
          </p:nvSpPr>
          <p:spPr>
            <a:xfrm rot="5400000" flipH="1">
              <a:off x="2666140" y="-2672008"/>
              <a:ext cx="6857996" cy="12209838"/>
            </a:xfrm>
            <a:prstGeom prst="rect">
              <a:avLst/>
            </a:prstGeom>
            <a:gradFill>
              <a:gsLst>
                <a:gs pos="0">
                  <a:schemeClr val="accent3">
                    <a:lumMod val="60000"/>
                    <a:lumOff val="40000"/>
                  </a:schemeClr>
                </a:gs>
                <a:gs pos="65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7536FF5-9154-5325-5E33-F0EC96653800}"/>
                </a:ext>
              </a:extLst>
            </p:cNvPr>
            <p:cNvSpPr/>
            <p:nvPr/>
          </p:nvSpPr>
          <p:spPr>
            <a:xfrm rot="16200000" flipH="1">
              <a:off x="2666139" y="-2672007"/>
              <a:ext cx="6858000" cy="12209838"/>
            </a:xfrm>
            <a:prstGeom prst="rect">
              <a:avLst/>
            </a:prstGeom>
            <a:gradFill flip="none" rotWithShape="1">
              <a:gsLst>
                <a:gs pos="0">
                  <a:schemeClr val="accent1">
                    <a:lumMod val="75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4BFC185B-E462-A41C-3F22-C8625064206D}"/>
                </a:ext>
              </a:extLst>
            </p:cNvPr>
            <p:cNvSpPr/>
            <p:nvPr/>
          </p:nvSpPr>
          <p:spPr>
            <a:xfrm rot="5400000">
              <a:off x="4173989" y="-1164157"/>
              <a:ext cx="3842298" cy="12209838"/>
            </a:xfrm>
            <a:prstGeom prst="rect">
              <a:avLst/>
            </a:prstGeom>
            <a:gradFill>
              <a:gsLst>
                <a:gs pos="0">
                  <a:schemeClr val="accent6"/>
                </a:gs>
                <a:gs pos="48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F49986CB-27CC-E8D1-6341-4F461EB28D7D}"/>
                </a:ext>
                <a:ext uri="{C183D7F6-B498-43B3-948B-1728B52AA6E4}">
                  <adec:decorative xmlns:adec="http://schemas.microsoft.com/office/drawing/2017/decorative" val="1"/>
                </a:ext>
              </a:extLst>
            </p:cNvPr>
            <p:cNvSpPr/>
            <p:nvPr/>
          </p:nvSpPr>
          <p:spPr>
            <a:xfrm flipH="1">
              <a:off x="5681150" y="3912"/>
              <a:ext cx="6520434" cy="6858000"/>
            </a:xfrm>
            <a:prstGeom prst="rect">
              <a:avLst/>
            </a:prstGeom>
            <a:gradFill flip="none" rotWithShape="1">
              <a:gsLst>
                <a:gs pos="8000">
                  <a:schemeClr val="bg2"/>
                </a:gs>
                <a:gs pos="71000">
                  <a:schemeClr val="accent6">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BBFD9073-9E84-4C56-B5C8-FA6026186803}" type="datetime1">
              <a:rPr lang="en-US" smtClean="0"/>
              <a:t>7/13/2026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66900" y="1926628"/>
            <a:ext cx="8420099" cy="3229900"/>
          </a:xfrm>
        </p:spPr>
        <p:txBody>
          <a:bodyPr anchor="ctr">
            <a:normAutofit/>
          </a:bodyPr>
          <a:lstStyle>
            <a:lvl1pPr marL="0" indent="0" algn="ctr">
              <a:lnSpc>
                <a:spcPct val="100000"/>
              </a:lnSpc>
              <a:buNone/>
              <a:defRPr sz="5400" b="0">
                <a:solidFill>
                  <a:schemeClr val="tx1"/>
                </a:solidFill>
              </a:defRPr>
            </a:lvl1pPr>
            <a:lvl2pPr marL="228600" indent="0" algn="ctr">
              <a:lnSpc>
                <a:spcPct val="100000"/>
              </a:lnSpc>
              <a:buNone/>
              <a:defRPr sz="4800" b="0">
                <a:solidFill>
                  <a:schemeClr val="tx1"/>
                </a:solidFill>
              </a:defRPr>
            </a:lvl2pPr>
            <a:lvl3pPr marL="457200" indent="0" algn="ctr">
              <a:lnSpc>
                <a:spcPct val="100000"/>
              </a:lnSpc>
              <a:buNone/>
              <a:defRPr sz="4400" b="0">
                <a:solidFill>
                  <a:schemeClr val="tx1"/>
                </a:solidFill>
              </a:defRPr>
            </a:lvl3pPr>
            <a:lvl4pPr marL="685800" indent="0" algn="ctr">
              <a:lnSpc>
                <a:spcPct val="100000"/>
              </a:lnSpc>
              <a:buNone/>
              <a:defRPr sz="4000" b="0">
                <a:solidFill>
                  <a:schemeClr val="tx1"/>
                </a:solidFill>
              </a:defRPr>
            </a:lvl4pPr>
            <a:lvl5pPr marL="914400" indent="0" algn="ctr">
              <a:lnSpc>
                <a:spcPct val="100000"/>
              </a:lnSpc>
              <a:buNone/>
              <a:defRPr sz="36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5811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C5C2AD-3C50-C089-D649-A6D2273BB610}"/>
              </a:ext>
            </a:extLst>
          </p:cNvPr>
          <p:cNvSpPr/>
          <p:nvPr/>
        </p:nvSpPr>
        <p:spPr>
          <a:xfrm rot="16200000" flipH="1">
            <a:off x="5328160" y="-27729"/>
            <a:ext cx="1537858" cy="12189821"/>
          </a:xfrm>
          <a:prstGeom prst="rect">
            <a:avLst/>
          </a:prstGeom>
          <a:gradFill>
            <a:gsLst>
              <a:gs pos="38000">
                <a:schemeClr val="accent1">
                  <a:lumMod val="75000"/>
                  <a:alpha val="0"/>
                </a:schemeClr>
              </a:gs>
              <a:gs pos="96000">
                <a:schemeClr val="accent3">
                  <a:lumMod val="60000"/>
                  <a:lumOff val="4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7FD71008-F1A2-4E65-9AFD-4970D8007661}" type="datetime1">
              <a:rPr lang="en-US" smtClean="0"/>
              <a:t>7/13/2026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Rectangle 9">
            <a:extLst>
              <a:ext uri="{FF2B5EF4-FFF2-40B4-BE49-F238E27FC236}">
                <a16:creationId xmlns:a16="http://schemas.microsoft.com/office/drawing/2014/main" id="{B6061286-C2FC-AEA2-F983-2178EAD2A63F}"/>
              </a:ext>
            </a:extLst>
          </p:cNvPr>
          <p:cNvSpPr/>
          <p:nvPr/>
        </p:nvSpPr>
        <p:spPr>
          <a:xfrm flipH="1" flipV="1">
            <a:off x="-3" y="2058528"/>
            <a:ext cx="8585201" cy="4799472"/>
          </a:xfrm>
          <a:prstGeom prst="rect">
            <a:avLst/>
          </a:prstGeom>
          <a:gradFill flip="none" rotWithShape="1">
            <a:gsLst>
              <a:gs pos="69000">
                <a:schemeClr val="accent1">
                  <a:alpha val="0"/>
                </a:schemeClr>
              </a:gs>
              <a:gs pos="30000">
                <a:schemeClr val="accent3">
                  <a:lumMod val="60000"/>
                  <a:lumOff val="40000"/>
                  <a:alpha val="47000"/>
                </a:schemeClr>
              </a:gs>
              <a:gs pos="0">
                <a:schemeClr val="tx1">
                  <a:alpha val="88000"/>
                </a:schemeClr>
              </a:gs>
              <a:gs pos="100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94C601D0-F929-5C7E-ABB1-EDAE306F5314}"/>
              </a:ext>
            </a:extLst>
          </p:cNvPr>
          <p:cNvSpPr/>
          <p:nvPr/>
        </p:nvSpPr>
        <p:spPr>
          <a:xfrm>
            <a:off x="0" y="5298252"/>
            <a:ext cx="11044517" cy="1559747"/>
          </a:xfrm>
          <a:prstGeom prst="rect">
            <a:avLst/>
          </a:prstGeom>
          <a:gradFill>
            <a:gsLst>
              <a:gs pos="36000">
                <a:schemeClr val="accent6">
                  <a:alpha val="0"/>
                </a:schemeClr>
              </a:gs>
              <a:gs pos="91000">
                <a:schemeClr val="bg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EF0725A-63D2-3C07-3E64-787784EF748D}"/>
              </a:ext>
            </a:extLst>
          </p:cNvPr>
          <p:cNvSpPr/>
          <p:nvPr/>
        </p:nvSpPr>
        <p:spPr>
          <a:xfrm>
            <a:off x="-1" y="1719695"/>
            <a:ext cx="12189822" cy="3578557"/>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74320" y="952500"/>
            <a:ext cx="9296400" cy="3578557"/>
          </a:xfrm>
        </p:spPr>
        <p:txBody>
          <a:bodyPr anchor="t">
            <a:noAutofit/>
          </a:bodyPr>
          <a:lstStyle>
            <a:lvl1pPr marL="0" indent="0">
              <a:lnSpc>
                <a:spcPct val="100000"/>
              </a:lnSpc>
              <a:buNone/>
              <a:defRPr sz="5000" b="0">
                <a:solidFill>
                  <a:schemeClr val="tx1"/>
                </a:solidFill>
              </a:defRPr>
            </a:lvl1pPr>
            <a:lvl2pPr marL="228600" indent="0">
              <a:lnSpc>
                <a:spcPct val="100000"/>
              </a:lnSpc>
              <a:buNone/>
              <a:defRPr sz="4400" b="0">
                <a:solidFill>
                  <a:schemeClr val="tx1"/>
                </a:solidFill>
              </a:defRPr>
            </a:lvl2pPr>
            <a:lvl3pPr marL="457200" indent="0">
              <a:lnSpc>
                <a:spcPct val="100000"/>
              </a:lnSpc>
              <a:buNone/>
              <a:defRPr sz="3200" b="0">
                <a:solidFill>
                  <a:schemeClr val="tx1"/>
                </a:solidFill>
              </a:defRPr>
            </a:lvl3pPr>
            <a:lvl4pPr marL="685800" indent="0">
              <a:lnSpc>
                <a:spcPct val="100000"/>
              </a:lnSpc>
              <a:buNone/>
              <a:defRPr sz="3200" b="0">
                <a:solidFill>
                  <a:schemeClr val="tx1"/>
                </a:solidFill>
              </a:defRPr>
            </a:lvl4pPr>
            <a:lvl5pPr marL="914400" indent="0">
              <a:lnSpc>
                <a:spcPct val="100000"/>
              </a:lnSpc>
              <a:buNone/>
              <a:defRPr sz="32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00471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13" name="Rectangle 12">
            <a:extLst>
              <a:ext uri="{FF2B5EF4-FFF2-40B4-BE49-F238E27FC236}">
                <a16:creationId xmlns:a16="http://schemas.microsoft.com/office/drawing/2014/main" id="{F49986CB-27CC-E8D1-6341-4F461EB28D7D}"/>
              </a:ext>
              <a:ext uri="{C183D7F6-B498-43B3-948B-1728B52AA6E4}">
                <adec:decorative xmlns:adec="http://schemas.microsoft.com/office/drawing/2017/decorative" val="1"/>
              </a:ext>
            </a:extLst>
          </p:cNvPr>
          <p:cNvSpPr/>
          <p:nvPr/>
        </p:nvSpPr>
        <p:spPr>
          <a:xfrm flipH="1">
            <a:off x="8055" y="3"/>
            <a:ext cx="5597866" cy="6857997"/>
          </a:xfrm>
          <a:prstGeom prst="rect">
            <a:avLst/>
          </a:prstGeom>
          <a:gradFill flip="none" rotWithShape="1">
            <a:gsLst>
              <a:gs pos="1149">
                <a:schemeClr val="bg2">
                  <a:alpha val="0"/>
                </a:schemeClr>
              </a:gs>
              <a:gs pos="31000">
                <a:schemeClr val="bg2"/>
              </a:gs>
              <a:gs pos="78000">
                <a:schemeClr val="accent6">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FB24053-097C-6D55-5E0C-0603408E5C88}"/>
              </a:ext>
            </a:extLst>
          </p:cNvPr>
          <p:cNvSpPr/>
          <p:nvPr userDrawn="1"/>
        </p:nvSpPr>
        <p:spPr>
          <a:xfrm rot="16200000" flipH="1">
            <a:off x="-801968" y="801971"/>
            <a:ext cx="6647886" cy="5043946"/>
          </a:xfrm>
          <a:prstGeom prst="rect">
            <a:avLst/>
          </a:prstGeom>
          <a:gradFill flip="none" rotWithShape="1">
            <a:gsLst>
              <a:gs pos="0">
                <a:schemeClr val="accent3">
                  <a:lumMod val="60000"/>
                  <a:lumOff val="40000"/>
                </a:schemeClr>
              </a:gs>
              <a:gs pos="64000">
                <a:schemeClr val="accent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5CFC7E7-57B7-4617-A947-41F006E88028}" type="datetime1">
              <a:rPr lang="en-US" smtClean="0"/>
              <a:t>7/13/2026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a:xfrm>
            <a:off x="5212080"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3" name="Rectangle 2">
            <a:extLst>
              <a:ext uri="{FF2B5EF4-FFF2-40B4-BE49-F238E27FC236}">
                <a16:creationId xmlns:a16="http://schemas.microsoft.com/office/drawing/2014/main" id="{B3000478-6B9C-F9F2-C4B5-C9452F94C79C}"/>
              </a:ext>
            </a:extLst>
          </p:cNvPr>
          <p:cNvSpPr/>
          <p:nvPr userDrawn="1"/>
        </p:nvSpPr>
        <p:spPr>
          <a:xfrm rot="5400000" flipH="1">
            <a:off x="-433217" y="436937"/>
            <a:ext cx="6838297" cy="6003826"/>
          </a:xfrm>
          <a:prstGeom prst="rect">
            <a:avLst/>
          </a:prstGeom>
          <a:gradFill flip="none" rotWithShape="1">
            <a:gsLst>
              <a:gs pos="23000">
                <a:schemeClr val="bg2"/>
              </a:gs>
              <a:gs pos="55000">
                <a:schemeClr val="bg2">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7536FF5-9154-5325-5E33-F0EC96653800}"/>
              </a:ext>
            </a:extLst>
          </p:cNvPr>
          <p:cNvSpPr/>
          <p:nvPr userDrawn="1"/>
        </p:nvSpPr>
        <p:spPr>
          <a:xfrm rot="5400000" flipH="1">
            <a:off x="3491683" y="1418303"/>
            <a:ext cx="1932033" cy="8947354"/>
          </a:xfrm>
          <a:prstGeom prst="rect">
            <a:avLst/>
          </a:prstGeom>
          <a:gradFill flip="none" rotWithShape="1">
            <a:gsLst>
              <a:gs pos="0">
                <a:schemeClr val="accent4"/>
              </a:gs>
              <a:gs pos="53000">
                <a:schemeClr val="bg2">
                  <a:alpha val="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Content Placeholder 9">
            <a:extLst>
              <a:ext uri="{FF2B5EF4-FFF2-40B4-BE49-F238E27FC236}">
                <a16:creationId xmlns:a16="http://schemas.microsoft.com/office/drawing/2014/main" id="{9EC4EF12-D46B-1903-6274-05152A8CAB65}"/>
              </a:ext>
            </a:extLst>
          </p:cNvPr>
          <p:cNvSpPr>
            <a:spLocks noGrp="1"/>
          </p:cNvSpPr>
          <p:nvPr>
            <p:ph sz="quarter" idx="17" hasCustomPrompt="1"/>
          </p:nvPr>
        </p:nvSpPr>
        <p:spPr>
          <a:xfrm>
            <a:off x="5212080" y="762000"/>
            <a:ext cx="5717459" cy="5334000"/>
          </a:xfrm>
        </p:spPr>
        <p:txBody>
          <a:bodyPr anchor="t">
            <a:normAutofit/>
          </a:bodyPr>
          <a:lstStyle>
            <a:lvl1pPr>
              <a:lnSpc>
                <a:spcPct val="100000"/>
              </a:lnSpc>
              <a:defRPr sz="4800"/>
            </a:lvl1pPr>
            <a:lvl2pPr>
              <a:lnSpc>
                <a:spcPct val="100000"/>
              </a:lnSpc>
              <a:defRPr sz="4400"/>
            </a:lvl2pPr>
            <a:lvl3pPr>
              <a:lnSpc>
                <a:spcPct val="100000"/>
              </a:lnSpc>
              <a:defRPr sz="4000"/>
            </a:lvl3pPr>
            <a:lvl4pPr>
              <a:lnSpc>
                <a:spcPct val="100000"/>
              </a:lnSpc>
              <a:defRPr sz="3600"/>
            </a:lvl4pPr>
            <a:lvl5pPr>
              <a:lnSpc>
                <a:spcPct val="100000"/>
              </a:lnSpc>
              <a:defRPr sz="32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48703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0BDAA3E-BE52-42BC-99E8-CCCB81A57ABD}" type="datetime1">
              <a:rPr lang="en-US" smtClean="0"/>
              <a:t>7/13/2026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userDrawn="1"/>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53985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5383F-36EC-D5B0-180D-4D5F853027D1}"/>
              </a:ext>
            </a:extLst>
          </p:cNvPr>
          <p:cNvSpPr/>
          <p:nvPr/>
        </p:nvSpPr>
        <p:spPr>
          <a:xfrm flipH="1">
            <a:off x="-1" y="0"/>
            <a:ext cx="12192002" cy="6858000"/>
          </a:xfrm>
          <a:prstGeom prst="rect">
            <a:avLst/>
          </a:prstGeom>
          <a:gradFill flip="none" rotWithShape="1">
            <a:gsLst>
              <a:gs pos="10000">
                <a:schemeClr val="accent3">
                  <a:lumMod val="60000"/>
                  <a:lumOff val="40000"/>
                  <a:alpha val="75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B5E5C4-3819-D8FF-73C4-648E36786FBE}"/>
              </a:ext>
            </a:extLst>
          </p:cNvPr>
          <p:cNvSpPr/>
          <p:nvPr/>
        </p:nvSpPr>
        <p:spPr>
          <a:xfrm>
            <a:off x="1524" y="0"/>
            <a:ext cx="12188952" cy="6858000"/>
          </a:xfrm>
          <a:prstGeom prst="rect">
            <a:avLst/>
          </a:prstGeom>
          <a:gradFill>
            <a:gsLst>
              <a:gs pos="27000">
                <a:schemeClr val="accent2">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EFB336-7C01-1B2B-DE9C-135CE71E2AF4}"/>
              </a:ext>
            </a:extLst>
          </p:cNvPr>
          <p:cNvSpPr/>
          <p:nvPr/>
        </p:nvSpPr>
        <p:spPr>
          <a:xfrm rot="10800000" flipH="1">
            <a:off x="3048" y="1"/>
            <a:ext cx="12188952" cy="5601805"/>
          </a:xfrm>
          <a:prstGeom prst="rect">
            <a:avLst/>
          </a:prstGeom>
          <a:gradFill flip="none" rotWithShape="1">
            <a:gsLst>
              <a:gs pos="56000">
                <a:schemeClr val="accent1">
                  <a:alpha val="0"/>
                </a:schemeClr>
              </a:gs>
              <a:gs pos="89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2475326" y="4967784"/>
            <a:ext cx="7241347"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54A4A468-500F-41B2-B72F-78A325FCC0DA}" type="datetime1">
              <a:rPr lang="en-US" smtClean="0"/>
              <a:t>7/13/2026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2475326" y="1405719"/>
            <a:ext cx="7241347" cy="3261814"/>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84115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C5369-3140-EE0E-90D0-D10162CA9486}"/>
              </a:ext>
            </a:extLst>
          </p:cNvPr>
          <p:cNvSpPr/>
          <p:nvPr/>
        </p:nvSpPr>
        <p:spPr>
          <a:xfrm flipH="1">
            <a:off x="8215952" y="0"/>
            <a:ext cx="3976048" cy="6858000"/>
          </a:xfrm>
          <a:prstGeom prst="rect">
            <a:avLst/>
          </a:prstGeom>
          <a:gradFill>
            <a:gsLst>
              <a:gs pos="51000">
                <a:schemeClr val="bg2">
                  <a:alpha val="0"/>
                </a:schemeClr>
              </a:gs>
              <a:gs pos="100000">
                <a:schemeClr val="accent1">
                  <a:lumMod val="75000"/>
                  <a:alpha val="80000"/>
                </a:schemeClr>
              </a:gs>
            </a:gsLst>
            <a:lin ang="11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274320" y="5336274"/>
            <a:ext cx="8607140" cy="683525"/>
          </a:xfrm>
        </p:spPr>
        <p:txBody>
          <a:bodyPr anchor="ctr">
            <a:normAutofit/>
          </a:bodyPr>
          <a:lstStyle>
            <a:lvl1pPr marL="137160" indent="-137160">
              <a:defRPr sz="1800"/>
            </a:lvl1pPr>
          </a:lstStyle>
          <a:p>
            <a:r>
              <a:rPr lang="en-US"/>
              <a:t>Quote Author</a:t>
            </a:r>
          </a:p>
        </p:txBody>
      </p:sp>
      <p:sp>
        <p:nvSpPr>
          <p:cNvPr id="8" name="Rectangle 7">
            <a:extLst>
              <a:ext uri="{FF2B5EF4-FFF2-40B4-BE49-F238E27FC236}">
                <a16:creationId xmlns:a16="http://schemas.microsoft.com/office/drawing/2014/main" id="{5A820F3D-C559-60AA-7FD0-657FB2431DB3}"/>
              </a:ext>
            </a:extLst>
          </p:cNvPr>
          <p:cNvSpPr/>
          <p:nvPr/>
        </p:nvSpPr>
        <p:spPr>
          <a:xfrm flipH="1">
            <a:off x="8215952" y="0"/>
            <a:ext cx="3976048" cy="6858000"/>
          </a:xfrm>
          <a:prstGeom prst="rect">
            <a:avLst/>
          </a:prstGeom>
          <a:gradFill>
            <a:gsLst>
              <a:gs pos="75000">
                <a:schemeClr val="bg2">
                  <a:alpha val="0"/>
                </a:schemeClr>
              </a:gs>
              <a:gs pos="96000">
                <a:schemeClr val="accent3">
                  <a:lumMod val="60000"/>
                  <a:lumOff val="40000"/>
                  <a:alpha val="65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03E200B1-3B6B-802E-E076-92826DD27EA2}"/>
              </a:ext>
            </a:extLst>
          </p:cNvPr>
          <p:cNvCxnSpPr>
            <a:cxnSpLocks/>
          </p:cNvCxnSpPr>
          <p:nvPr/>
        </p:nvCxnSpPr>
        <p:spPr>
          <a:xfrm flipH="1">
            <a:off x="394716" y="489532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0" name="Date Placeholder 9">
            <a:extLst>
              <a:ext uri="{FF2B5EF4-FFF2-40B4-BE49-F238E27FC236}">
                <a16:creationId xmlns:a16="http://schemas.microsoft.com/office/drawing/2014/main" id="{6CBAF11E-83FD-0A35-2B1B-893C4D55AE9F}"/>
              </a:ext>
            </a:extLst>
          </p:cNvPr>
          <p:cNvSpPr>
            <a:spLocks noGrp="1"/>
          </p:cNvSpPr>
          <p:nvPr>
            <p:ph type="dt" sz="half" idx="14"/>
          </p:nvPr>
        </p:nvSpPr>
        <p:spPr/>
        <p:txBody>
          <a:bodyPr/>
          <a:lstStyle/>
          <a:p>
            <a:fld id="{7DA2CEDE-2AB4-4FB8-9551-E0AA4222B1A3}" type="datetime1">
              <a:rPr lang="en-US" smtClean="0"/>
              <a:t>7/13/2026</a:t>
            </a:fld>
            <a:endParaRPr lang="en-US"/>
          </a:p>
        </p:txBody>
      </p:sp>
      <p:sp>
        <p:nvSpPr>
          <p:cNvPr id="11" name="Footer Placeholder 10">
            <a:extLst>
              <a:ext uri="{FF2B5EF4-FFF2-40B4-BE49-F238E27FC236}">
                <a16:creationId xmlns:a16="http://schemas.microsoft.com/office/drawing/2014/main" id="{2C8F38B5-19FF-BF8F-54FC-894E66C40672}"/>
              </a:ext>
            </a:extLst>
          </p:cNvPr>
          <p:cNvSpPr>
            <a:spLocks noGrp="1"/>
          </p:cNvSpPr>
          <p:nvPr>
            <p:ph type="ftr" sz="quarter" idx="15"/>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851EB385-BC70-148F-174E-479BEC0F52E8}"/>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274320" y="1714500"/>
            <a:ext cx="8587285" cy="2625487"/>
          </a:xfrm>
        </p:spPr>
        <p:txBody>
          <a:bodyPr anchor="ctr">
            <a:noAutofit/>
          </a:bodyPr>
          <a:lstStyle>
            <a:lvl1pPr marL="0" indent="0">
              <a:lnSpc>
                <a:spcPct val="100000"/>
              </a:lnSpc>
              <a:buNone/>
              <a:defRPr sz="4400" b="0">
                <a:solidFill>
                  <a:schemeClr val="tx1"/>
                </a:solidFill>
              </a:defRPr>
            </a:lvl1pPr>
            <a:lvl2pPr marL="228600" indent="0">
              <a:lnSpc>
                <a:spcPct val="100000"/>
              </a:lnSpc>
              <a:buNone/>
              <a:defRPr sz="4400" b="0">
                <a:solidFill>
                  <a:schemeClr val="tx1"/>
                </a:solidFill>
              </a:defRPr>
            </a:lvl2pPr>
            <a:lvl3pPr marL="457200" indent="0">
              <a:lnSpc>
                <a:spcPct val="100000"/>
              </a:lnSpc>
              <a:buNone/>
              <a:defRPr sz="4000" b="0">
                <a:solidFill>
                  <a:schemeClr val="tx1"/>
                </a:solidFill>
              </a:defRPr>
            </a:lvl3pPr>
            <a:lvl4pPr marL="685800" indent="0">
              <a:lnSpc>
                <a:spcPct val="100000"/>
              </a:lnSpc>
              <a:buNone/>
              <a:defRPr sz="3600" b="0">
                <a:solidFill>
                  <a:schemeClr val="tx1"/>
                </a:solidFill>
              </a:defRPr>
            </a:lvl4pPr>
            <a:lvl5pPr marL="914400" indent="0">
              <a:lnSpc>
                <a:spcPct val="100000"/>
              </a:lnSpc>
              <a:buNone/>
              <a:defRPr sz="3200" b="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42811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1B1491A9-BF26-4517-AB22-6183D453A902}" type="datetime1">
              <a:rPr lang="en-US" smtClean="0"/>
              <a:t>7/13/2026</a:t>
            </a:fld>
            <a:endParaRPr lang="en-US"/>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E0677F5-4A8A-4BF1-96BE-3BAE8FBAFE2E}" type="slidenum">
              <a:rPr lang="en-US" smtClean="0"/>
              <a:t>‹#›</a:t>
            </a:fld>
            <a:endParaRPr lang="en-US"/>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071506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5024DF-23AF-419A-978A-28215FBF1E37}" type="datetime1">
              <a:rPr lang="en-US" smtClean="0"/>
              <a:t>7/13/2026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86241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83230"/>
            <a:ext cx="9830017" cy="877376"/>
          </a:xfrm>
        </p:spPr>
        <p:txBody>
          <a:bodyPr anchor="t">
            <a:normAutofit/>
          </a:bodyPr>
          <a:lstStyle>
            <a:lvl1pPr>
              <a:defRPr sz="5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9CF24436-170D-487D-ADBB-C24D74D1C150}" type="datetime1">
              <a:rPr lang="en-US" smtClean="0"/>
              <a:t>7/13/2026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4" name="Rectangle 3">
            <a:extLst>
              <a:ext uri="{FF2B5EF4-FFF2-40B4-BE49-F238E27FC236}">
                <a16:creationId xmlns:a16="http://schemas.microsoft.com/office/drawing/2014/main" id="{D69261CB-4EFB-BCD1-842F-3895D3F35D6A}"/>
              </a:ext>
            </a:extLst>
          </p:cNvPr>
          <p:cNvSpPr/>
          <p:nvPr/>
        </p:nvSpPr>
        <p:spPr>
          <a:xfrm rot="10800000">
            <a:off x="0" y="2221515"/>
            <a:ext cx="12192000" cy="1825033"/>
          </a:xfrm>
          <a:prstGeom prst="rect">
            <a:avLst/>
          </a:prstGeom>
          <a:gradFill>
            <a:gsLst>
              <a:gs pos="63000">
                <a:schemeClr val="bg2">
                  <a:alpha val="0"/>
                </a:schemeClr>
              </a:gs>
              <a:gs pos="100000">
                <a:schemeClr val="accent1"/>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11813EA-BFDF-185B-80F0-B1786A1A10E5}"/>
              </a:ext>
            </a:extLst>
          </p:cNvPr>
          <p:cNvSpPr/>
          <p:nvPr/>
        </p:nvSpPr>
        <p:spPr>
          <a:xfrm rot="16200000" flipH="1">
            <a:off x="7850483" y="-294964"/>
            <a:ext cx="1825034" cy="6858000"/>
          </a:xfrm>
          <a:prstGeom prst="rect">
            <a:avLst/>
          </a:prstGeom>
          <a:gradFill>
            <a:gsLst>
              <a:gs pos="56000">
                <a:schemeClr val="bg1">
                  <a:alpha val="0"/>
                </a:schemeClr>
              </a:gs>
              <a:gs pos="100000">
                <a:schemeClr val="accent3"/>
              </a:gs>
            </a:gsLst>
            <a:lin ang="9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241964" y="3429000"/>
            <a:ext cx="8226135" cy="2434712"/>
          </a:xfrm>
        </p:spPr>
        <p:txBody>
          <a:bodyPr vert="horz" lIns="91440" tIns="45720" rIns="91440" bIns="45720" rtlCol="0">
            <a:normAutofit/>
          </a:bodyPr>
          <a:lstStyle>
            <a:lvl1pPr marL="0" indent="0">
              <a:buNone/>
              <a:defRPr lang="en-US" sz="1600" dirty="0"/>
            </a:lvl1pPr>
            <a:lvl2pPr marL="228600" indent="0">
              <a:buNone/>
              <a:defRPr lang="en-US" sz="1200" dirty="0"/>
            </a:lvl2pPr>
            <a:lvl3pPr marL="457200" indent="0">
              <a:buNone/>
              <a:defRPr lang="en-US" sz="1100" dirty="0"/>
            </a:lvl3pPr>
            <a:lvl4pPr marL="685800" indent="0">
              <a:buNone/>
              <a:defRPr lang="en-US" sz="1050" dirty="0"/>
            </a:lvl4pPr>
            <a:lvl5pPr marL="914400" indent="0">
              <a:buNone/>
              <a:defRPr lang="en-US" sz="10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64807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1">
              <a:rPr lang="en-US" smtClean="0"/>
              <a:t>7/13/2026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06825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1">
              <a:rPr lang="en-US" smtClean="0"/>
              <a:t>7/13/2026</a:t>
            </a:fld>
            <a:endParaRPr lang="en-U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userDrawn="1"/>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3338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6C42483-B3E3-4399-B6B2-4B1D067F8CE5}" type="datetime1">
              <a:rPr lang="en-US" smtClean="0"/>
              <a:t>7/13/2026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68404302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36574F-2CAD-411B-9EF3-12D0DF2C09EB}" type="datetime1">
              <a:rPr lang="en-US" smtClean="0"/>
              <a:t>7/13/2026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21871065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301752" y="1124712"/>
            <a:ext cx="3543299" cy="1627415"/>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B5223AD-184F-4273-AC4F-854D3B259B85}" type="datetime1">
              <a:rPr lang="en-US" smtClean="0"/>
              <a:t>7/13/2026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212080" y="210114"/>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E0677F5-4A8A-4BF1-96BE-3BAE8FBAFE2E}"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301752" y="2857605"/>
            <a:ext cx="3543299" cy="3534229"/>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12080" y="1124712"/>
            <a:ext cx="6309360" cy="5219700"/>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91C6F58E-0CCE-AAF7-6F0A-E0B0FFF62A10}"/>
              </a:ext>
            </a:extLst>
          </p:cNvPr>
          <p:cNvSpPr/>
          <p:nvPr/>
        </p:nvSpPr>
        <p:spPr>
          <a:xfrm>
            <a:off x="-3" y="5655733"/>
            <a:ext cx="12191999" cy="1202267"/>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886632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301752" y="1124712"/>
            <a:ext cx="3546235" cy="1533073"/>
          </a:xfrm>
        </p:spPr>
        <p:txBody>
          <a:bodyPr anchor="t">
            <a:normAutofit/>
          </a:bodyPr>
          <a:lstStyle>
            <a:lvl1pPr>
              <a:defRPr sz="3200"/>
            </a:lvl1pPr>
          </a:lstStyle>
          <a:p>
            <a:r>
              <a:rPr lang="en-US"/>
              <a:t>Click to edit Master title style</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907E4E07-E412-47A0-AB1E-CAAABECD1A31}" type="datetime1">
              <a:rPr lang="en-US" smtClean="0"/>
              <a:t>7/13/2026</a:t>
            </a:fld>
            <a:endParaRPr lang="en-US"/>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a:xfrm>
            <a:off x="5212080" y="210114"/>
            <a:ext cx="2509284" cy="365760"/>
          </a:xfrm>
        </p:spPr>
        <p:txBody>
          <a:bodyPr/>
          <a:lstStyle/>
          <a:p>
            <a:r>
              <a:rPr lang="en-US"/>
              <a:t>Sample Footer Text</a:t>
            </a:r>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301752" y="2706914"/>
            <a:ext cx="3236976" cy="355386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212080" y="1009816"/>
            <a:ext cx="6979920" cy="5856573"/>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362894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61"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DA2CEDE-2AB4-4FB8-9551-E0AA4222B1A3}" type="datetime1">
              <a:rPr lang="en-US" smtClean="0"/>
              <a:pPr/>
              <a:t>7/13/2026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5E0677F5-4A8A-4BF1-96BE-3BAE8FBAFE2E}"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0F2EDCA-9380-A957-42A4-6E3051557F37}"/>
              </a:ext>
            </a:extLst>
          </p:cNvPr>
          <p:cNvSpPr txBox="1"/>
          <p:nvPr userDrawn="1">
            <p:extLst>
              <p:ext uri="{1162E1C5-73C7-4A58-AE30-91384D911F3F}">
                <p184:classification xmlns:p184="http://schemas.microsoft.com/office/powerpoint/2018/4/main" val="ftr"/>
              </p:ext>
            </p:extLst>
          </p:nvPr>
        </p:nvSpPr>
        <p:spPr>
          <a:xfrm>
            <a:off x="5933250" y="6672580"/>
            <a:ext cx="347662" cy="121920"/>
          </a:xfrm>
          <a:prstGeom prst="rect">
            <a:avLst/>
          </a:prstGeom>
        </p:spPr>
        <p:txBody>
          <a:bodyPr horzOverflow="overflow" lIns="0" tIns="0" rIns="0" bIns="0">
            <a:spAutoFit/>
          </a:bodyPr>
          <a:lstStyle/>
          <a:p>
            <a:pPr algn="l"/>
            <a:r>
              <a:rPr lang="en-US" sz="8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Internal</a:t>
            </a:r>
          </a:p>
        </p:txBody>
      </p:sp>
    </p:spTree>
    <p:extLst>
      <p:ext uri="{BB962C8B-B14F-4D97-AF65-F5344CB8AC3E}">
        <p14:creationId xmlns:p14="http://schemas.microsoft.com/office/powerpoint/2010/main" val="110869633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Lst>
  <p:hf hdr="0"/>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userDrawn="1">
          <p15:clr>
            <a:srgbClr val="F26B43"/>
          </p15:clr>
        </p15:guide>
        <p15:guide id="22" orient="horz" pos="2160" userDrawn="1">
          <p15:clr>
            <a:srgbClr val="F26B43"/>
          </p15:clr>
        </p15:guide>
        <p15:guide id="23" pos="4800" userDrawn="1">
          <p15:clr>
            <a:srgbClr val="F26B43"/>
          </p15:clr>
        </p15:guide>
        <p15:guide id="24" orient="horz" pos="480" userDrawn="1">
          <p15:clr>
            <a:srgbClr val="F26B43"/>
          </p15:clr>
        </p15:guide>
        <p15:guide id="25" orient="horz" pos="864" userDrawn="1">
          <p15:clr>
            <a:srgbClr val="F26B43"/>
          </p15:clr>
        </p15:guide>
        <p15:guide id="26" pos="7392" userDrawn="1">
          <p15:clr>
            <a:srgbClr val="F26B43"/>
          </p15:clr>
        </p15:guide>
        <p15:guide id="27" orient="horz" pos="3840" userDrawn="1">
          <p15:clr>
            <a:srgbClr val="F26B43"/>
          </p15:clr>
        </p15:guide>
        <p15:guide id="28" pos="240" userDrawn="1">
          <p15:clr>
            <a:srgbClr val="F26B43"/>
          </p15:clr>
        </p15:guide>
        <p15:guide id="29" pos="74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5.xml"/><Relationship Id="rId4" Type="http://schemas.openxmlformats.org/officeDocument/2006/relationships/hyperlink" Target="https://pxhere.com/en/photo/1070313"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hyperlink" Target="https://freepngimg.com/png/3826-key-png-imag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8.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0.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8.xml"/></Relationships>
</file>

<file path=ppt/slides/_rels/slide29.xml.rels><?xml version="1.0" encoding="UTF-8" standalone="yes"?>
<Relationships xmlns="http://schemas.openxmlformats.org/package/2006/relationships"><Relationship Id="rId3" Type="http://schemas.openxmlformats.org/officeDocument/2006/relationships/hyperlink" Target="https://freepngimg.com/png/19305-thank-you-png-clipart" TargetMode="External"/><Relationship Id="rId2" Type="http://schemas.openxmlformats.org/officeDocument/2006/relationships/image" Target="../media/image39.png"/><Relationship Id="rId1" Type="http://schemas.openxmlformats.org/officeDocument/2006/relationships/slideLayout" Target="../slideLayouts/slideLayout5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42F4BBA-FF70-C0AC-4F66-E9B7AE4A0A36}"/>
              </a:ext>
            </a:extLst>
          </p:cNvPr>
          <p:cNvSpPr>
            <a:spLocks noGrp="1"/>
          </p:cNvSpPr>
          <p:nvPr>
            <p:ph type="sldNum" sz="quarter" idx="16"/>
          </p:nvPr>
        </p:nvSpPr>
        <p:spPr/>
        <p:txBody>
          <a:bodyPr/>
          <a:lstStyle/>
          <a:p>
            <a:fld id="{5E0677F5-4A8A-4BF1-96BE-3BAE8FBAFE2E}" type="slidenum">
              <a:rPr lang="en-US" smtClean="0"/>
              <a:t>1</a:t>
            </a:fld>
            <a:endParaRPr lang="en-US"/>
          </a:p>
        </p:txBody>
      </p:sp>
      <p:pic>
        <p:nvPicPr>
          <p:cNvPr id="8" name="Picture 7" descr="Discover University of Wales Trinity Saint David">
            <a:extLst>
              <a:ext uri="{FF2B5EF4-FFF2-40B4-BE49-F238E27FC236}">
                <a16:creationId xmlns:a16="http://schemas.microsoft.com/office/drawing/2014/main" id="{8CDF0E00-59D3-5D0A-AA9B-68B610C2752F}"/>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975776" y="152121"/>
            <a:ext cx="1809750" cy="723900"/>
          </a:xfrm>
          <a:prstGeom prst="rect">
            <a:avLst/>
          </a:prstGeom>
          <a:noFill/>
          <a:ln>
            <a:noFill/>
          </a:ln>
        </p:spPr>
      </p:pic>
      <p:graphicFrame>
        <p:nvGraphicFramePr>
          <p:cNvPr id="10" name="Table 9">
            <a:extLst>
              <a:ext uri="{FF2B5EF4-FFF2-40B4-BE49-F238E27FC236}">
                <a16:creationId xmlns:a16="http://schemas.microsoft.com/office/drawing/2014/main" id="{1735B517-F403-2231-5C13-7BD9C3D0DCE9}"/>
              </a:ext>
            </a:extLst>
          </p:cNvPr>
          <p:cNvGraphicFramePr>
            <a:graphicFrameLocks noGrp="1"/>
          </p:cNvGraphicFramePr>
          <p:nvPr>
            <p:extLst>
              <p:ext uri="{D42A27DB-BD31-4B8C-83A1-F6EECF244321}">
                <p14:modId xmlns:p14="http://schemas.microsoft.com/office/powerpoint/2010/main" val="1349468214"/>
              </p:ext>
            </p:extLst>
          </p:nvPr>
        </p:nvGraphicFramePr>
        <p:xfrm>
          <a:off x="87497" y="688070"/>
          <a:ext cx="6201882" cy="6138886"/>
        </p:xfrm>
        <a:graphic>
          <a:graphicData uri="http://schemas.openxmlformats.org/drawingml/2006/table">
            <a:tbl>
              <a:tblPr>
                <a:tableStyleId>{5C22544A-7EE6-4342-B048-85BDC9FD1C3A}</a:tableStyleId>
              </a:tblPr>
              <a:tblGrid>
                <a:gridCol w="1308259">
                  <a:extLst>
                    <a:ext uri="{9D8B030D-6E8A-4147-A177-3AD203B41FA5}">
                      <a16:colId xmlns:a16="http://schemas.microsoft.com/office/drawing/2014/main" val="1169263145"/>
                    </a:ext>
                  </a:extLst>
                </a:gridCol>
                <a:gridCol w="2058335">
                  <a:extLst>
                    <a:ext uri="{9D8B030D-6E8A-4147-A177-3AD203B41FA5}">
                      <a16:colId xmlns:a16="http://schemas.microsoft.com/office/drawing/2014/main" val="2104556350"/>
                    </a:ext>
                  </a:extLst>
                </a:gridCol>
                <a:gridCol w="1417644">
                  <a:extLst>
                    <a:ext uri="{9D8B030D-6E8A-4147-A177-3AD203B41FA5}">
                      <a16:colId xmlns:a16="http://schemas.microsoft.com/office/drawing/2014/main" val="1430791097"/>
                    </a:ext>
                  </a:extLst>
                </a:gridCol>
                <a:gridCol w="1417644">
                  <a:extLst>
                    <a:ext uri="{9D8B030D-6E8A-4147-A177-3AD203B41FA5}">
                      <a16:colId xmlns:a16="http://schemas.microsoft.com/office/drawing/2014/main" val="1318073966"/>
                    </a:ext>
                  </a:extLst>
                </a:gridCol>
              </a:tblGrid>
              <a:tr h="269939">
                <a:tc>
                  <a:txBody>
                    <a:bodyPr/>
                    <a:lstStyle/>
                    <a:p>
                      <a:pPr marL="0" marR="0" algn="just">
                        <a:lnSpc>
                          <a:spcPct val="107000"/>
                        </a:lnSpc>
                        <a:spcBef>
                          <a:spcPts val="600"/>
                        </a:spcBef>
                        <a:spcAft>
                          <a:spcPts val="600"/>
                        </a:spcAft>
                        <a:buNone/>
                      </a:pPr>
                      <a:r>
                        <a:rPr lang="en-GB" sz="1200" b="1" kern="100" dirty="0">
                          <a:effectLst/>
                          <a:latin typeface="Arial" panose="020B0604020202020204" pitchFamily="34" charset="0"/>
                          <a:cs typeface="Arial" panose="020B0604020202020204" pitchFamily="34" charset="0"/>
                        </a:rPr>
                        <a:t>Student name:</a:t>
                      </a:r>
                      <a:endParaRPr lang="en-US" sz="12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dirty="0">
                          <a:effectLst/>
                          <a:latin typeface="Arial" panose="020B0604020202020204" pitchFamily="34" charset="0"/>
                          <a:cs typeface="Arial" panose="020B0604020202020204" pitchFamily="34" charset="0"/>
                        </a:rPr>
                        <a:t>     Kirsty Garrett</a:t>
                      </a:r>
                      <a:endParaRPr lang="en-US" sz="11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Student ID number:</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dirty="0">
                          <a:effectLst/>
                        </a:rPr>
                        <a:t> 0950962</a:t>
                      </a:r>
                      <a:endParaRPr lang="en-US" sz="1100" b="1"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42960" marR="42960" marT="0" marB="0">
                    <a:noFill/>
                  </a:tcPr>
                </a:tc>
                <a:extLst>
                  <a:ext uri="{0D108BD9-81ED-4DB2-BD59-A6C34878D82A}">
                    <a16:rowId xmlns:a16="http://schemas.microsoft.com/office/drawing/2014/main" val="3822918502"/>
                  </a:ext>
                </a:extLst>
              </a:tr>
              <a:tr h="130189">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Programme:</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gridSpan="3">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DA Program in Supply Chain and Logistics</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204728352"/>
                  </a:ext>
                </a:extLst>
              </a:tr>
              <a:tr h="130189">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Module:</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gridSpan="3">
                  <a:txBody>
                    <a:bodyPr/>
                    <a:lstStyle/>
                    <a:p>
                      <a:pPr marL="0" marR="0" algn="just">
                        <a:lnSpc>
                          <a:spcPct val="107000"/>
                        </a:lnSpc>
                        <a:spcBef>
                          <a:spcPts val="600"/>
                        </a:spcBef>
                        <a:spcAft>
                          <a:spcPts val="600"/>
                        </a:spcAft>
                        <a:buNone/>
                      </a:pPr>
                      <a:r>
                        <a:rPr lang="en-GB" sz="1100" b="1" kern="100" dirty="0">
                          <a:effectLst/>
                          <a:latin typeface="Arial" panose="020B0604020202020204" pitchFamily="34" charset="0"/>
                          <a:cs typeface="Arial" panose="020B0604020202020204" pitchFamily="34" charset="0"/>
                        </a:rPr>
                        <a:t>Organisation Management</a:t>
                      </a:r>
                      <a:endParaRPr lang="en-US" sz="11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77995636"/>
                  </a:ext>
                </a:extLst>
              </a:tr>
              <a:tr h="551926">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Module code:</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ACMA4020</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buNone/>
                      </a:pPr>
                      <a:r>
                        <a:rPr lang="en-GB" sz="1100" b="1" kern="100">
                          <a:effectLst/>
                          <a:latin typeface="Arial" panose="020B0604020202020204" pitchFamily="34" charset="0"/>
                          <a:cs typeface="Arial" panose="020B0604020202020204" pitchFamily="34" charset="0"/>
                        </a:rPr>
                        <a:t>Contribution to Overall Module Assessment (%):</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rPr>
                        <a:t>50%</a:t>
                      </a:r>
                      <a:endParaRPr lang="en-US" sz="1100" b="1"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42960" marR="42960" marT="0" marB="0">
                    <a:noFill/>
                  </a:tcPr>
                </a:tc>
                <a:extLst>
                  <a:ext uri="{0D108BD9-81ED-4DB2-BD59-A6C34878D82A}">
                    <a16:rowId xmlns:a16="http://schemas.microsoft.com/office/drawing/2014/main" val="1935175915"/>
                  </a:ext>
                </a:extLst>
              </a:tr>
              <a:tr h="265691">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Lecturer:</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Dr Moutushi Tanha</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Internal Verifier:</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rPr>
                        <a:t>Dr Irina Neaga</a:t>
                      </a:r>
                      <a:endParaRPr lang="en-US" sz="1100" b="1"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42960" marR="42960" marT="0" marB="0">
                    <a:noFill/>
                  </a:tcPr>
                </a:tc>
                <a:extLst>
                  <a:ext uri="{0D108BD9-81ED-4DB2-BD59-A6C34878D82A}">
                    <a16:rowId xmlns:a16="http://schemas.microsoft.com/office/drawing/2014/main" val="1757755457"/>
                  </a:ext>
                </a:extLst>
              </a:tr>
              <a:tr h="678322">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Assignment Title:</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nSpc>
                          <a:spcPct val="107000"/>
                        </a:lnSpc>
                        <a:spcBef>
                          <a:spcPts val="600"/>
                        </a:spcBef>
                        <a:spcAft>
                          <a:spcPts val="600"/>
                        </a:spcAft>
                        <a:buNone/>
                      </a:pPr>
                      <a:r>
                        <a:rPr lang="en-GB" sz="1100" b="1" kern="100" dirty="0">
                          <a:effectLst/>
                          <a:latin typeface="Arial" panose="020B0604020202020204" pitchFamily="34" charset="0"/>
                          <a:cs typeface="Arial" panose="020B0604020202020204" pitchFamily="34" charset="0"/>
                        </a:rPr>
                        <a:t>Presentation on ‘Describe a project that you have managed or want to manage’. </a:t>
                      </a:r>
                      <a:endParaRPr lang="en-US" sz="11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Word count (or equivalent):</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rPr>
                        <a:t>15 minutes</a:t>
                      </a:r>
                      <a:endParaRPr lang="en-US" sz="1100" b="1"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42960" marR="42960" marT="0" marB="0">
                    <a:noFill/>
                  </a:tcPr>
                </a:tc>
                <a:extLst>
                  <a:ext uri="{0D108BD9-81ED-4DB2-BD59-A6C34878D82A}">
                    <a16:rowId xmlns:a16="http://schemas.microsoft.com/office/drawing/2014/main" val="1137100872"/>
                  </a:ext>
                </a:extLst>
              </a:tr>
              <a:tr h="678322">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Submission deadline:</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dirty="0">
                          <a:effectLst/>
                          <a:latin typeface="Arial" panose="020B0604020202020204" pitchFamily="34" charset="0"/>
                          <a:cs typeface="Arial" panose="020B0604020202020204" pitchFamily="34" charset="0"/>
                        </a:rPr>
                        <a:t>14/07/2026</a:t>
                      </a:r>
                      <a:endParaRPr lang="en-US" sz="11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a:effectLst/>
                          <a:latin typeface="Arial" panose="020B0604020202020204" pitchFamily="34" charset="0"/>
                          <a:cs typeface="Arial" panose="020B0604020202020204" pitchFamily="34" charset="0"/>
                        </a:rPr>
                        <a:t>Return date of provisional marks &amp; written feedback:</a:t>
                      </a:r>
                      <a:endParaRPr lang="en-US" sz="11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a:txBody>
                    <a:bodyPr/>
                    <a:lstStyle/>
                    <a:p>
                      <a:pPr marL="0" marR="0" algn="just">
                        <a:lnSpc>
                          <a:spcPct val="107000"/>
                        </a:lnSpc>
                        <a:spcBef>
                          <a:spcPts val="600"/>
                        </a:spcBef>
                        <a:spcAft>
                          <a:spcPts val="600"/>
                        </a:spcAft>
                        <a:buNone/>
                      </a:pPr>
                      <a:r>
                        <a:rPr lang="en-GB" sz="1100" b="1" kern="100" dirty="0">
                          <a:effectLst/>
                        </a:rPr>
                        <a:t>Within 20 working term time days of submission date</a:t>
                      </a:r>
                      <a:endParaRPr lang="en-US" sz="1100" b="1"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42960" marR="42960" marT="0" marB="0">
                    <a:noFill/>
                  </a:tcPr>
                </a:tc>
                <a:extLst>
                  <a:ext uri="{0D108BD9-81ED-4DB2-BD59-A6C34878D82A}">
                    <a16:rowId xmlns:a16="http://schemas.microsoft.com/office/drawing/2014/main" val="4068794481"/>
                  </a:ext>
                </a:extLst>
              </a:tr>
              <a:tr h="1807494">
                <a:tc>
                  <a:txBody>
                    <a:bodyPr/>
                    <a:lstStyle/>
                    <a:p>
                      <a:pPr marL="0" marR="0" algn="just">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Submission method:</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gridSpan="3">
                  <a:txBody>
                    <a:bodyPr/>
                    <a:lstStyle/>
                    <a:p>
                      <a:pPr marL="0" marR="0">
                        <a:lnSpc>
                          <a:spcPct val="107000"/>
                        </a:lnSpc>
                        <a:buNone/>
                      </a:pPr>
                      <a:r>
                        <a:rPr lang="en-GB" sz="1200" b="1" kern="100" dirty="0">
                          <a:effectLst/>
                          <a:latin typeface="Arial" panose="020B0604020202020204" pitchFamily="34" charset="0"/>
                          <a:cs typeface="Arial" panose="020B0604020202020204" pitchFamily="34" charset="0"/>
                        </a:rPr>
                        <a:t>All written assessments, where practical and possible, must be submitted via Turnitin unless otherwise instructed by the Lecturer. (Please DO NOT put this assessment specification into Turnitin or it will match many similarities with other students’ submissions.)</a:t>
                      </a:r>
                      <a:endParaRPr lang="en-US" sz="1200" b="1" kern="100" dirty="0">
                        <a:effectLst/>
                        <a:latin typeface="Arial" panose="020B0604020202020204" pitchFamily="34" charset="0"/>
                        <a:cs typeface="Arial" panose="020B0604020202020204" pitchFamily="34" charset="0"/>
                      </a:endParaRPr>
                    </a:p>
                    <a:p>
                      <a:pPr marL="0" marR="0" algn="just">
                        <a:lnSpc>
                          <a:spcPct val="107000"/>
                        </a:lnSpc>
                        <a:spcBef>
                          <a:spcPts val="600"/>
                        </a:spcBef>
                        <a:spcAft>
                          <a:spcPts val="600"/>
                        </a:spcAft>
                        <a:buNone/>
                      </a:pPr>
                      <a:r>
                        <a:rPr lang="en-GB" sz="1200" b="1" kern="100" dirty="0">
                          <a:effectLst/>
                          <a:latin typeface="Arial" panose="020B0604020202020204" pitchFamily="34" charset="0"/>
                          <a:cs typeface="Arial" panose="020B0604020202020204" pitchFamily="34" charset="0"/>
                        </a:rPr>
                        <a:t>Alternative submission method (if applicable): </a:t>
                      </a:r>
                      <a:endParaRPr lang="en-US" sz="1200" b="1" kern="100" dirty="0">
                        <a:effectLst/>
                        <a:latin typeface="Arial" panose="020B0604020202020204" pitchFamily="34" charset="0"/>
                        <a:cs typeface="Arial" panose="020B0604020202020204" pitchFamily="34" charset="0"/>
                      </a:endParaRPr>
                    </a:p>
                    <a:p>
                      <a:pPr marL="0" marR="0" algn="just">
                        <a:lnSpc>
                          <a:spcPct val="107000"/>
                        </a:lnSpc>
                        <a:spcBef>
                          <a:spcPts val="600"/>
                        </a:spcBef>
                        <a:spcAft>
                          <a:spcPts val="600"/>
                        </a:spcAft>
                        <a:buNone/>
                      </a:pPr>
                      <a:r>
                        <a:rPr lang="en-GB" sz="1200" b="1" kern="100" dirty="0">
                          <a:effectLst/>
                          <a:latin typeface="Arial" panose="020B0604020202020204" pitchFamily="34" charset="0"/>
                          <a:cs typeface="Arial" panose="020B0604020202020204" pitchFamily="34" charset="0"/>
                        </a:rPr>
                        <a:t>Late submission of the assessment will result in a late penalty mark.  Penalties for late submission: Up to one week late, maximum mark of 40%.  Over one week late, 0%.  Only the Extenuating Circumstances Panel may approve a change to submission dates.</a:t>
                      </a:r>
                      <a:endParaRPr lang="en-US" sz="12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67373470"/>
                  </a:ext>
                </a:extLst>
              </a:tr>
              <a:tr h="828937">
                <a:tc>
                  <a:txBody>
                    <a:bodyPr/>
                    <a:lstStyle/>
                    <a:p>
                      <a:pPr marL="0" marR="0">
                        <a:lnSpc>
                          <a:spcPct val="107000"/>
                        </a:lnSpc>
                        <a:spcBef>
                          <a:spcPts val="600"/>
                        </a:spcBef>
                        <a:spcAft>
                          <a:spcPts val="600"/>
                        </a:spcAft>
                        <a:buNone/>
                      </a:pPr>
                      <a:r>
                        <a:rPr lang="en-GB" sz="1200" b="1" kern="100">
                          <a:effectLst/>
                          <a:latin typeface="Arial" panose="020B0604020202020204" pitchFamily="34" charset="0"/>
                          <a:cs typeface="Arial" panose="020B0604020202020204" pitchFamily="34" charset="0"/>
                        </a:rPr>
                        <a:t>Academic honesty / referencing:</a:t>
                      </a:r>
                      <a:endParaRPr lang="en-US" sz="1200" b="1" kern="10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gridSpan="3">
                  <a:txBody>
                    <a:bodyPr/>
                    <a:lstStyle/>
                    <a:p>
                      <a:pPr marL="0" marR="0" algn="just">
                        <a:lnSpc>
                          <a:spcPct val="107000"/>
                        </a:lnSpc>
                        <a:spcBef>
                          <a:spcPts val="600"/>
                        </a:spcBef>
                        <a:spcAft>
                          <a:spcPts val="600"/>
                        </a:spcAft>
                        <a:buNone/>
                      </a:pPr>
                      <a:r>
                        <a:rPr lang="en-GB" sz="1200" b="1" kern="100" dirty="0">
                          <a:effectLst/>
                          <a:latin typeface="Arial" panose="020B0604020202020204" pitchFamily="34" charset="0"/>
                          <a:cs typeface="Arial" panose="020B0604020202020204" pitchFamily="34" charset="0"/>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US" sz="1200" b="1" kern="100" dirty="0">
                        <a:effectLst/>
                        <a:latin typeface="Arial" panose="020B0604020202020204" pitchFamily="34" charset="0"/>
                        <a:ea typeface="Times New Roman" panose="02020603050405020304" pitchFamily="18" charset="0"/>
                        <a:cs typeface="Arial" panose="020B0604020202020204" pitchFamily="34" charset="0"/>
                      </a:endParaRPr>
                    </a:p>
                  </a:txBody>
                  <a:tcPr marL="42960" marR="42960" marT="0" marB="0">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60641348"/>
                  </a:ext>
                </a:extLst>
              </a:tr>
            </a:tbl>
          </a:graphicData>
        </a:graphic>
      </p:graphicFrame>
      <p:sp>
        <p:nvSpPr>
          <p:cNvPr id="12" name="TextBox 11">
            <a:extLst>
              <a:ext uri="{FF2B5EF4-FFF2-40B4-BE49-F238E27FC236}">
                <a16:creationId xmlns:a16="http://schemas.microsoft.com/office/drawing/2014/main" id="{4A6FBA0B-951A-204A-BAB8-D8FD20402AA7}"/>
              </a:ext>
            </a:extLst>
          </p:cNvPr>
          <p:cNvSpPr txBox="1"/>
          <p:nvPr/>
        </p:nvSpPr>
        <p:spPr>
          <a:xfrm>
            <a:off x="6704763" y="876021"/>
            <a:ext cx="6094324" cy="369332"/>
          </a:xfrm>
          <a:prstGeom prst="rect">
            <a:avLst/>
          </a:prstGeom>
          <a:noFill/>
        </p:spPr>
        <p:txBody>
          <a:bodyPr wrap="square">
            <a:spAutoFit/>
          </a:bodyPr>
          <a:lstStyle/>
          <a:p>
            <a:pPr marL="352425" marR="0" indent="85725" algn="just" fontAlgn="base">
              <a:buNone/>
            </a:pPr>
            <a:r>
              <a:rPr lang="en-GB" sz="1800" b="1" dirty="0">
                <a:solidFill>
                  <a:srgbClr val="000000"/>
                </a:solidFill>
                <a:effectLst/>
                <a:latin typeface="Arial" panose="020B0604020202020204" pitchFamily="34" charset="0"/>
                <a:ea typeface="Arial" panose="020B0604020202020204" pitchFamily="34" charset="0"/>
              </a:rPr>
              <a:t>Use of Generative AI in Assessment </a:t>
            </a:r>
            <a:r>
              <a:rPr lang="en-GB" sz="1800" dirty="0">
                <a:solidFill>
                  <a:srgbClr val="000000"/>
                </a:solidFill>
                <a:effectLst/>
                <a:latin typeface="Arial" panose="020B0604020202020204" pitchFamily="34" charset="0"/>
                <a:ea typeface="Arial" panose="020B0604020202020204" pitchFamily="34" charset="0"/>
              </a:rPr>
              <a:t> </a:t>
            </a:r>
            <a:endParaRPr lang="en-US" sz="1800" dirty="0">
              <a:effectLst/>
              <a:latin typeface="Times New Roman" panose="02020603050405020304" pitchFamily="18" charset="0"/>
              <a:ea typeface="Times New Roman" panose="02020603050405020304" pitchFamily="18" charset="0"/>
            </a:endParaRPr>
          </a:p>
        </p:txBody>
      </p:sp>
      <p:sp>
        <p:nvSpPr>
          <p:cNvPr id="14" name="TextBox 13">
            <a:extLst>
              <a:ext uri="{FF2B5EF4-FFF2-40B4-BE49-F238E27FC236}">
                <a16:creationId xmlns:a16="http://schemas.microsoft.com/office/drawing/2014/main" id="{3DE22383-1184-2190-2E02-CB073E319A96}"/>
              </a:ext>
            </a:extLst>
          </p:cNvPr>
          <p:cNvSpPr txBox="1"/>
          <p:nvPr/>
        </p:nvSpPr>
        <p:spPr>
          <a:xfrm>
            <a:off x="2446773" y="97918"/>
            <a:ext cx="6400800" cy="373692"/>
          </a:xfrm>
          <a:prstGeom prst="rect">
            <a:avLst/>
          </a:prstGeom>
          <a:noFill/>
        </p:spPr>
        <p:txBody>
          <a:bodyPr wrap="square">
            <a:spAutoFit/>
          </a:bodyPr>
          <a:lstStyle/>
          <a:p>
            <a:pPr marL="0" marR="0" algn="ctr">
              <a:lnSpc>
                <a:spcPct val="107000"/>
              </a:lnSpc>
              <a:spcBef>
                <a:spcPts val="600"/>
              </a:spcBef>
              <a:spcAft>
                <a:spcPts val="600"/>
              </a:spcAft>
              <a:buNone/>
            </a:pPr>
            <a:r>
              <a:rPr lang="en-GB" sz="1800" b="1" kern="100" dirty="0">
                <a:solidFill>
                  <a:schemeClr val="bg1"/>
                </a:solidFill>
                <a:effectLst/>
                <a:latin typeface="Arial" panose="020B0604020202020204" pitchFamily="34" charset="0"/>
                <a:cs typeface="Arial" panose="020B0604020202020204" pitchFamily="34" charset="0"/>
              </a:rPr>
              <a:t>LEVEL 4 ASSESSMENT SPECIFICATION </a:t>
            </a:r>
            <a:endParaRPr lang="en-US" sz="18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15" name="Table 14">
            <a:extLst>
              <a:ext uri="{FF2B5EF4-FFF2-40B4-BE49-F238E27FC236}">
                <a16:creationId xmlns:a16="http://schemas.microsoft.com/office/drawing/2014/main" id="{A1F2FF54-4950-D188-89A4-D5CE049E0675}"/>
              </a:ext>
            </a:extLst>
          </p:cNvPr>
          <p:cNvGraphicFramePr>
            <a:graphicFrameLocks noGrp="1"/>
          </p:cNvGraphicFramePr>
          <p:nvPr>
            <p:extLst>
              <p:ext uri="{D42A27DB-BD31-4B8C-83A1-F6EECF244321}">
                <p14:modId xmlns:p14="http://schemas.microsoft.com/office/powerpoint/2010/main" val="3835871463"/>
              </p:ext>
            </p:extLst>
          </p:nvPr>
        </p:nvGraphicFramePr>
        <p:xfrm>
          <a:off x="6331613" y="1280432"/>
          <a:ext cx="5860388" cy="3993582"/>
        </p:xfrm>
        <a:graphic>
          <a:graphicData uri="http://schemas.openxmlformats.org/drawingml/2006/table">
            <a:tbl>
              <a:tblPr firstRow="1" firstCol="1" bandRow="1">
                <a:tableStyleId>{5C22544A-7EE6-4342-B048-85BDC9FD1C3A}</a:tableStyleId>
              </a:tblPr>
              <a:tblGrid>
                <a:gridCol w="1613980">
                  <a:extLst>
                    <a:ext uri="{9D8B030D-6E8A-4147-A177-3AD203B41FA5}">
                      <a16:colId xmlns:a16="http://schemas.microsoft.com/office/drawing/2014/main" val="3103697342"/>
                    </a:ext>
                  </a:extLst>
                </a:gridCol>
                <a:gridCol w="3176175">
                  <a:extLst>
                    <a:ext uri="{9D8B030D-6E8A-4147-A177-3AD203B41FA5}">
                      <a16:colId xmlns:a16="http://schemas.microsoft.com/office/drawing/2014/main" val="2560515762"/>
                    </a:ext>
                  </a:extLst>
                </a:gridCol>
                <a:gridCol w="1070233">
                  <a:extLst>
                    <a:ext uri="{9D8B030D-6E8A-4147-A177-3AD203B41FA5}">
                      <a16:colId xmlns:a16="http://schemas.microsoft.com/office/drawing/2014/main" val="4257018814"/>
                    </a:ext>
                  </a:extLst>
                </a:gridCol>
              </a:tblGrid>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RESEARCH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0" kern="100" dirty="0">
                          <a:solidFill>
                            <a:schemeClr val="bg1"/>
                          </a:solidFill>
                          <a:effectLst/>
                          <a:latin typeface="Arial" panose="020B0604020202020204" pitchFamily="34" charset="0"/>
                          <a:cs typeface="Arial" panose="020B0604020202020204" pitchFamily="34" charset="0"/>
                        </a:rPr>
                        <a:t>For this assessment, you can use Generative AI to support you in research, including searching for bibliography, using tools to summarise, compare and interrogate materials.  </a:t>
                      </a:r>
                      <a:endParaRPr lang="en-US" sz="1000" b="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619965412"/>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STRUCTURE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can use Generative AI to support you in structuring your submission, including creating a draft argument structure, identifying parts and headings, etc.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3902197436"/>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PROOFREADING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can use Generative AI to check your own text/creation for grammatical and syntactical mistakes, including rephrasing of your own work within specific standards.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2244249525"/>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WRITING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can use Generative AI to create text for submission.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3632954353"/>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CREATIVE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can use Generative AI to create creative materials, such as images.  </a:t>
                      </a:r>
                      <a:endParaRPr lang="en-US" sz="10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1885464727"/>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PROGRAMING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can use Generative AI to create and check code.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Yes ☐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  </a:t>
                      </a:r>
                      <a:endParaRPr lang="en-US" sz="1000" b="1" kern="10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a:solidFill>
                            <a:schemeClr val="bg1"/>
                          </a:solidFill>
                          <a:effectLst/>
                          <a:latin typeface="Arial" panose="020B0604020202020204" pitchFamily="34" charset="0"/>
                          <a:cs typeface="Arial" panose="020B0604020202020204" pitchFamily="34" charset="0"/>
                        </a:rPr>
                        <a:t>No  ☒   </a:t>
                      </a:r>
                      <a:endParaRPr lang="en-US" sz="1000" b="1"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884908699"/>
                  </a:ext>
                </a:extLst>
              </a:tr>
              <a:tr h="190500">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NONE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kern="100">
                          <a:solidFill>
                            <a:schemeClr val="bg1"/>
                          </a:solidFill>
                          <a:effectLst/>
                          <a:latin typeface="Arial" panose="020B0604020202020204" pitchFamily="34" charset="0"/>
                          <a:cs typeface="Arial" panose="020B0604020202020204" pitchFamily="34" charset="0"/>
                        </a:rPr>
                        <a:t>For this assessment, you are not allowed to use any type of Generative AI support. This includes research support, structure support, writing/proofreading support and creative support.  </a:t>
                      </a:r>
                      <a:endParaRPr lang="en-US" sz="10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tc>
                  <a:txBody>
                    <a:bodyPr/>
                    <a:lstStyle/>
                    <a:p>
                      <a:pPr marL="0" marR="0">
                        <a:lnSpc>
                          <a:spcPct val="107000"/>
                        </a:lnSpc>
                        <a:buNone/>
                      </a:pPr>
                      <a:r>
                        <a:rPr lang="en-GB" sz="1000" b="1" kern="100" dirty="0">
                          <a:solidFill>
                            <a:schemeClr val="bg1"/>
                          </a:solidFill>
                          <a:effectLst/>
                          <a:latin typeface="Arial" panose="020B0604020202020204" pitchFamily="34" charset="0"/>
                          <a:cs typeface="Arial" panose="020B0604020202020204" pitchFamily="34" charset="0"/>
                        </a:rPr>
                        <a:t>Yes ☐   </a:t>
                      </a:r>
                      <a:endParaRPr lang="en-US" sz="1000" b="1" kern="100" dirty="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dirty="0">
                          <a:solidFill>
                            <a:schemeClr val="bg1"/>
                          </a:solidFill>
                          <a:effectLst/>
                          <a:latin typeface="Arial" panose="020B0604020202020204" pitchFamily="34" charset="0"/>
                          <a:cs typeface="Arial" panose="020B0604020202020204" pitchFamily="34" charset="0"/>
                        </a:rPr>
                        <a:t>  </a:t>
                      </a:r>
                      <a:endParaRPr lang="en-US" sz="1000" b="1" kern="100" dirty="0">
                        <a:solidFill>
                          <a:schemeClr val="bg1"/>
                        </a:solidFill>
                        <a:effectLst/>
                        <a:latin typeface="Arial" panose="020B0604020202020204" pitchFamily="34" charset="0"/>
                        <a:cs typeface="Arial" panose="020B0604020202020204" pitchFamily="34" charset="0"/>
                      </a:endParaRPr>
                    </a:p>
                    <a:p>
                      <a:pPr marL="0" marR="0">
                        <a:lnSpc>
                          <a:spcPct val="107000"/>
                        </a:lnSpc>
                        <a:buNone/>
                      </a:pPr>
                      <a:r>
                        <a:rPr lang="en-GB" sz="1000" b="1" kern="100" dirty="0">
                          <a:solidFill>
                            <a:schemeClr val="bg1"/>
                          </a:solidFill>
                          <a:effectLst/>
                          <a:latin typeface="Arial" panose="020B0604020202020204" pitchFamily="34" charset="0"/>
                          <a:cs typeface="Arial" panose="020B0604020202020204" pitchFamily="34" charset="0"/>
                        </a:rPr>
                        <a:t>No  ☒   </a:t>
                      </a:r>
                      <a:endParaRPr lang="en-US" sz="10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7150" marR="57150" marT="0" marB="0">
                    <a:noFill/>
                  </a:tcPr>
                </a:tc>
                <a:extLst>
                  <a:ext uri="{0D108BD9-81ED-4DB2-BD59-A6C34878D82A}">
                    <a16:rowId xmlns:a16="http://schemas.microsoft.com/office/drawing/2014/main" val="834800174"/>
                  </a:ext>
                </a:extLst>
              </a:tr>
            </a:tbl>
          </a:graphicData>
        </a:graphic>
      </p:graphicFrame>
      <p:sp>
        <p:nvSpPr>
          <p:cNvPr id="17" name="TextBox 16">
            <a:extLst>
              <a:ext uri="{FF2B5EF4-FFF2-40B4-BE49-F238E27FC236}">
                <a16:creationId xmlns:a16="http://schemas.microsoft.com/office/drawing/2014/main" id="{370E861E-ACCB-08F2-DCCD-F4FD2E490478}"/>
              </a:ext>
            </a:extLst>
          </p:cNvPr>
          <p:cNvSpPr txBox="1"/>
          <p:nvPr/>
        </p:nvSpPr>
        <p:spPr>
          <a:xfrm>
            <a:off x="6542486" y="5274014"/>
            <a:ext cx="5243040" cy="1569660"/>
          </a:xfrm>
          <a:prstGeom prst="rect">
            <a:avLst/>
          </a:prstGeom>
          <a:noFill/>
        </p:spPr>
        <p:txBody>
          <a:bodyPr wrap="square">
            <a:spAutoFit/>
          </a:bodyPr>
          <a:lstStyle/>
          <a:p>
            <a:pPr marL="0" marR="0" fontAlgn="base">
              <a:buNone/>
            </a:pPr>
            <a:r>
              <a:rPr lang="en-GB"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AI Acknowledgement  </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0" marR="0" fontAlgn="base">
              <a:buNone/>
            </a:pPr>
            <a:r>
              <a:rPr lang="en-GB"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 confirm that I have not present any AI-generated materials as my own work in this portfolio.  </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0" marR="0" fontAlgn="base">
              <a:buNone/>
            </a:pPr>
            <a:r>
              <a:rPr lang="en-GB"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However, I acknowledge that I have used or may have used the AI in the research and proofreading of my portfolio. </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0" marR="0" fontAlgn="base">
              <a:buNone/>
            </a:pPr>
            <a:r>
              <a:rPr lang="nl-NL"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457200" marR="0" fontAlgn="base">
              <a:buNone/>
            </a:pPr>
            <a:r>
              <a:rPr lang="nl-NL"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Name: Kirsty Garrett</a:t>
            </a:r>
          </a:p>
          <a:p>
            <a:pPr marL="457200" marR="0" fontAlgn="base">
              <a:buNone/>
            </a:pPr>
            <a:r>
              <a:rPr lang="nl-NL"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ID 0950962</a:t>
            </a:r>
            <a:endParaRPr lang="en-US"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2595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6AE3292-6CFE-CAF3-78E3-61BDC99612DB}"/>
              </a:ext>
            </a:extLst>
          </p:cNvPr>
          <p:cNvSpPr>
            <a:spLocks noGrp="1"/>
          </p:cNvSpPr>
          <p:nvPr>
            <p:ph type="title"/>
          </p:nvPr>
        </p:nvSpPr>
        <p:spPr>
          <a:xfrm>
            <a:off x="268722" y="210115"/>
            <a:ext cx="4126297" cy="2218454"/>
          </a:xfrm>
        </p:spPr>
        <p:txBody>
          <a:bodyPr anchor="t">
            <a:normAutofit/>
          </a:bodyPr>
          <a:lstStyle/>
          <a:p>
            <a:pPr algn="ctr"/>
            <a:r>
              <a:rPr lang="en-US" dirty="0">
                <a:solidFill>
                  <a:schemeClr val="bg1"/>
                </a:solidFill>
                <a:latin typeface="Arial" panose="020B0604020202020204" pitchFamily="34" charset="0"/>
                <a:cs typeface="Arial" panose="020B0604020202020204" pitchFamily="34" charset="0"/>
              </a:rPr>
              <a:t>Improving On-Time Delivery Performance at Aumovio</a:t>
            </a:r>
          </a:p>
        </p:txBody>
      </p:sp>
      <p:sp>
        <p:nvSpPr>
          <p:cNvPr id="4" name="Subtitle 3">
            <a:extLst>
              <a:ext uri="{FF2B5EF4-FFF2-40B4-BE49-F238E27FC236}">
                <a16:creationId xmlns:a16="http://schemas.microsoft.com/office/drawing/2014/main" id="{C3EEDDCF-A3DC-5BE2-0100-AFDA670E1D68}"/>
              </a:ext>
            </a:extLst>
          </p:cNvPr>
          <p:cNvSpPr>
            <a:spLocks noGrp="1"/>
          </p:cNvSpPr>
          <p:nvPr>
            <p:ph type="subTitle" idx="1"/>
          </p:nvPr>
        </p:nvSpPr>
        <p:spPr>
          <a:xfrm>
            <a:off x="668530" y="5211097"/>
            <a:ext cx="3091650" cy="857677"/>
          </a:xfrm>
        </p:spPr>
        <p:txBody>
          <a:bodyPr anchor="b">
            <a:noAutofit/>
          </a:bodyPr>
          <a:lstStyle/>
          <a:p>
            <a:pPr algn="ctr"/>
            <a:r>
              <a:rPr lang="en-US" sz="2400" dirty="0">
                <a:solidFill>
                  <a:schemeClr val="bg1"/>
                </a:solidFill>
                <a:latin typeface="Arial" panose="020B0604020202020204" pitchFamily="34" charset="0"/>
                <a:cs typeface="Arial" panose="020B0604020202020204" pitchFamily="34" charset="0"/>
              </a:rPr>
              <a:t>Enhancing delivery efficiency and reliability for customers</a:t>
            </a:r>
          </a:p>
        </p:txBody>
      </p:sp>
      <p:sp>
        <p:nvSpPr>
          <p:cNvPr id="7" name="Slide Number Placeholder 6">
            <a:extLst>
              <a:ext uri="{FF2B5EF4-FFF2-40B4-BE49-F238E27FC236}">
                <a16:creationId xmlns:a16="http://schemas.microsoft.com/office/drawing/2014/main" id="{F1A17E44-81B7-C0B0-A008-4CB1F64375EA}"/>
              </a:ext>
            </a:extLst>
          </p:cNvPr>
          <p:cNvSpPr>
            <a:spLocks noGrp="1"/>
          </p:cNvSpPr>
          <p:nvPr>
            <p:ph type="sldNum" sz="quarter" idx="16"/>
          </p:nvPr>
        </p:nvSpPr>
        <p:spPr>
          <a:xfrm>
            <a:off x="3760180" y="210114"/>
            <a:ext cx="495299" cy="365760"/>
          </a:xfrm>
        </p:spPr>
        <p:txBody>
          <a:bodyPr anchor="ctr">
            <a:normAutofit/>
          </a:bodyPr>
          <a:lstStyle/>
          <a:p>
            <a:pPr>
              <a:spcAft>
                <a:spcPts val="600"/>
              </a:spcAft>
            </a:pPr>
            <a:fld id="{5E0677F5-4A8A-4BF1-96BE-3BAE8FBAFE2E}" type="slidenum">
              <a:rPr lang="en-US" smtClean="0"/>
              <a:pPr>
                <a:spcAft>
                  <a:spcPts val="600"/>
                </a:spcAft>
              </a:pPr>
              <a:t>2</a:t>
            </a:fld>
            <a:endParaRPr lang="en-US"/>
          </a:p>
        </p:txBody>
      </p:sp>
      <p:pic>
        <p:nvPicPr>
          <p:cNvPr id="2" name="Picture 1" descr="Truck driving with speed on highway">
            <a:extLst>
              <a:ext uri="{FF2B5EF4-FFF2-40B4-BE49-F238E27FC236}">
                <a16:creationId xmlns:a16="http://schemas.microsoft.com/office/drawing/2014/main" id="{DBC5FF05-DF2A-E8CD-25F3-5F4170AAA9A7}"/>
              </a:ext>
            </a:extLst>
          </p:cNvPr>
          <p:cNvPicPr>
            <a:picLocks noChangeAspect="1"/>
          </p:cNvPicPr>
          <p:nvPr/>
        </p:nvPicPr>
        <p:blipFill>
          <a:blip r:embed="rId3"/>
          <a:srcRect l="645" r="25188" b="-1"/>
          <a:stretch>
            <a:fillRect/>
          </a:stretch>
        </p:blipFill>
        <p:spPr>
          <a:xfrm>
            <a:off x="4572000" y="10"/>
            <a:ext cx="7620000" cy="6857990"/>
          </a:xfrm>
          <a:prstGeom prst="rect">
            <a:avLst/>
          </a:prstGeom>
          <a:noFill/>
        </p:spPr>
      </p:pic>
      <p:pic>
        <p:nvPicPr>
          <p:cNvPr id="11" name="Picture 10">
            <a:extLst>
              <a:ext uri="{FF2B5EF4-FFF2-40B4-BE49-F238E27FC236}">
                <a16:creationId xmlns:a16="http://schemas.microsoft.com/office/drawing/2014/main" id="{4868D110-7C82-D12F-462C-D63B3922395D}"/>
              </a:ext>
            </a:extLst>
          </p:cNvPr>
          <p:cNvPicPr>
            <a:picLocks noChangeAspect="1"/>
          </p:cNvPicPr>
          <p:nvPr/>
        </p:nvPicPr>
        <p:blipFill>
          <a:blip r:embed="rId4"/>
          <a:stretch>
            <a:fillRect/>
          </a:stretch>
        </p:blipFill>
        <p:spPr>
          <a:xfrm>
            <a:off x="274631" y="2749022"/>
            <a:ext cx="3733198" cy="1262539"/>
          </a:xfrm>
          <a:prstGeom prst="rect">
            <a:avLst/>
          </a:prstGeom>
        </p:spPr>
      </p:pic>
      <p:sp>
        <p:nvSpPr>
          <p:cNvPr id="15" name="TextBox 14">
            <a:extLst>
              <a:ext uri="{FF2B5EF4-FFF2-40B4-BE49-F238E27FC236}">
                <a16:creationId xmlns:a16="http://schemas.microsoft.com/office/drawing/2014/main" id="{A845218B-D740-57BC-B6FB-11DB08188951}"/>
              </a:ext>
            </a:extLst>
          </p:cNvPr>
          <p:cNvSpPr txBox="1"/>
          <p:nvPr/>
        </p:nvSpPr>
        <p:spPr>
          <a:xfrm>
            <a:off x="0" y="6488669"/>
            <a:ext cx="6096000" cy="369332"/>
          </a:xfrm>
          <a:prstGeom prst="rect">
            <a:avLst/>
          </a:prstGeom>
          <a:noFill/>
        </p:spPr>
        <p:txBody>
          <a:bodyPr wrap="square">
            <a:spAutoFit/>
          </a:bodyPr>
          <a:lstStyle/>
          <a:p>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Aumovio (2026) </a:t>
            </a:r>
            <a:endParaRPr lang="en-US" dirty="0"/>
          </a:p>
        </p:txBody>
      </p:sp>
    </p:spTree>
    <p:extLst>
      <p:ext uri="{BB962C8B-B14F-4D97-AF65-F5344CB8AC3E}">
        <p14:creationId xmlns:p14="http://schemas.microsoft.com/office/powerpoint/2010/main" val="286795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4" grpId="1"/>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C7F2B66-AF42-7CE6-4225-9359EDB221A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D2DA671-AC1C-9A1D-1F8E-C4B188E59C3D}"/>
              </a:ext>
            </a:extLst>
          </p:cNvPr>
          <p:cNvSpPr>
            <a:spLocks noGrp="1"/>
          </p:cNvSpPr>
          <p:nvPr>
            <p:ph type="title"/>
          </p:nvPr>
        </p:nvSpPr>
        <p:spPr>
          <a:xfrm>
            <a:off x="2488965" y="-69952"/>
            <a:ext cx="7288080" cy="1894889"/>
          </a:xfrm>
        </p:spPr>
        <p:txBody>
          <a:bodyPr anchor="b">
            <a:normAutofit/>
          </a:bodyPr>
          <a:lstStyle/>
          <a:p>
            <a:pPr algn="l"/>
            <a:r>
              <a:rPr lang="en-US" sz="2700" b="1" u="sng" dirty="0">
                <a:solidFill>
                  <a:schemeClr val="bg1"/>
                </a:solidFill>
                <a:latin typeface="Arial" panose="020B0604020202020204" pitchFamily="34" charset="0"/>
                <a:cs typeface="Arial" panose="020B0604020202020204" pitchFamily="34" charset="0"/>
              </a:rPr>
              <a:t>Introduction and Project Background</a:t>
            </a:r>
            <a:br>
              <a:rPr lang="en-US" dirty="0"/>
            </a:br>
            <a:endParaRPr lang="en-US" dirty="0"/>
          </a:p>
        </p:txBody>
      </p:sp>
      <p:sp>
        <p:nvSpPr>
          <p:cNvPr id="7" name="Slide Number Placeholder 6">
            <a:extLst>
              <a:ext uri="{FF2B5EF4-FFF2-40B4-BE49-F238E27FC236}">
                <a16:creationId xmlns:a16="http://schemas.microsoft.com/office/drawing/2014/main" id="{A7C86E40-9DBD-5E9C-1D4D-AAD430DF4E99}"/>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3</a:t>
            </a:fld>
            <a:endParaRPr lang="en-US"/>
          </a:p>
        </p:txBody>
      </p:sp>
      <p:sp>
        <p:nvSpPr>
          <p:cNvPr id="12" name="TextBox 11">
            <a:extLst>
              <a:ext uri="{FF2B5EF4-FFF2-40B4-BE49-F238E27FC236}">
                <a16:creationId xmlns:a16="http://schemas.microsoft.com/office/drawing/2014/main" id="{7F488705-377C-4F07-B61F-07C9D921CDC9}"/>
              </a:ext>
            </a:extLst>
          </p:cNvPr>
          <p:cNvSpPr txBox="1"/>
          <p:nvPr/>
        </p:nvSpPr>
        <p:spPr>
          <a:xfrm>
            <a:off x="9614436" y="6463220"/>
            <a:ext cx="6096000" cy="369332"/>
          </a:xfrm>
          <a:prstGeom prst="rect">
            <a:avLst/>
          </a:prstGeom>
          <a:noFill/>
        </p:spPr>
        <p:txBody>
          <a:bodyPr wrap="square">
            <a:spAutoFit/>
          </a:bodyPr>
          <a:lstStyle/>
          <a:p>
            <a:r>
              <a:rPr lang="en-US" sz="1800" b="1" i="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(Heizer et al., 2020)</a:t>
            </a:r>
            <a:r>
              <a:rPr lang="en-US" sz="1800" b="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 </a:t>
            </a:r>
            <a:endParaRPr lang="en-US" dirty="0">
              <a:solidFill>
                <a:schemeClr val="bg2"/>
              </a:solidFill>
            </a:endParaRPr>
          </a:p>
        </p:txBody>
      </p:sp>
      <p:sp>
        <p:nvSpPr>
          <p:cNvPr id="4" name="Oval 3">
            <a:extLst>
              <a:ext uri="{FF2B5EF4-FFF2-40B4-BE49-F238E27FC236}">
                <a16:creationId xmlns:a16="http://schemas.microsoft.com/office/drawing/2014/main" id="{975F229B-54CC-E7DD-25BE-C1E6D79EF7C3}"/>
              </a:ext>
            </a:extLst>
          </p:cNvPr>
          <p:cNvSpPr/>
          <p:nvPr/>
        </p:nvSpPr>
        <p:spPr>
          <a:xfrm>
            <a:off x="3738244" y="1606957"/>
            <a:ext cx="3918857" cy="2031325"/>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u="sng" dirty="0">
                <a:solidFill>
                  <a:srgbClr val="FF0000"/>
                </a:solidFill>
                <a:latin typeface="Arial" panose="020B0604020202020204" pitchFamily="34" charset="0"/>
                <a:cs typeface="Arial" panose="020B0604020202020204" pitchFamily="34" charset="0"/>
              </a:rPr>
              <a:t>Project Overview</a:t>
            </a:r>
            <a:endParaRPr lang="en-US" sz="2400" b="1" dirty="0">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17649D-DA71-36CB-E3FD-47A1757C47F1}"/>
              </a:ext>
            </a:extLst>
          </p:cNvPr>
          <p:cNvSpPr txBox="1"/>
          <p:nvPr/>
        </p:nvSpPr>
        <p:spPr>
          <a:xfrm>
            <a:off x="8196669" y="1174993"/>
            <a:ext cx="3406391" cy="1225899"/>
          </a:xfrm>
          <a:prstGeom prst="rect">
            <a:avLst/>
          </a:prstGeom>
          <a:noFill/>
        </p:spPr>
        <p:txBody>
          <a:bodyPr wrap="square" rtlCol="0">
            <a:spAutoFit/>
          </a:bodyPr>
          <a:lstStyle/>
          <a:p>
            <a:pPr algn="ctr"/>
            <a:r>
              <a:rPr lang="en-US" sz="2400" b="1" dirty="0">
                <a:solidFill>
                  <a:schemeClr val="bg2"/>
                </a:solidFill>
                <a:latin typeface="Arial" panose="020B0604020202020204" pitchFamily="34" charset="0"/>
                <a:cs typeface="Arial" panose="020B0604020202020204" pitchFamily="34" charset="0"/>
              </a:rPr>
              <a:t>Improving the on-time delivery performance at Aumovio</a:t>
            </a:r>
            <a:endParaRPr lang="en-US" sz="2400" b="1" dirty="0">
              <a:solidFill>
                <a:schemeClr val="bg2"/>
              </a:solidFill>
            </a:endParaRPr>
          </a:p>
        </p:txBody>
      </p:sp>
      <p:sp>
        <p:nvSpPr>
          <p:cNvPr id="8" name="TextBox 7">
            <a:extLst>
              <a:ext uri="{FF2B5EF4-FFF2-40B4-BE49-F238E27FC236}">
                <a16:creationId xmlns:a16="http://schemas.microsoft.com/office/drawing/2014/main" id="{049046CB-9546-6327-F2F2-CDC4FC644548}"/>
              </a:ext>
            </a:extLst>
          </p:cNvPr>
          <p:cNvSpPr txBox="1"/>
          <p:nvPr/>
        </p:nvSpPr>
        <p:spPr>
          <a:xfrm>
            <a:off x="8551147" y="2843956"/>
            <a:ext cx="3064748" cy="1938992"/>
          </a:xfrm>
          <a:prstGeom prst="rect">
            <a:avLst/>
          </a:prstGeom>
          <a:noFill/>
        </p:spPr>
        <p:txBody>
          <a:bodyPr wrap="square" rtlCol="0">
            <a:spAutoFit/>
          </a:bodyPr>
          <a:lstStyle/>
          <a:p>
            <a:pPr algn="ctr"/>
            <a:r>
              <a:rPr lang="en-US" sz="2400" b="1" dirty="0">
                <a:solidFill>
                  <a:schemeClr val="bg2"/>
                </a:solidFill>
                <a:latin typeface="Arial" panose="020B0604020202020204" pitchFamily="34" charset="0"/>
                <a:cs typeface="Arial" panose="020B0604020202020204" pitchFamily="34" charset="0"/>
              </a:rPr>
              <a:t>Organization operating within the logistics and supply chain sector.</a:t>
            </a:r>
            <a:endParaRPr lang="en-US" sz="2400" b="1" dirty="0">
              <a:solidFill>
                <a:schemeClr val="bg2"/>
              </a:solidFill>
            </a:endParaRPr>
          </a:p>
        </p:txBody>
      </p:sp>
      <p:sp>
        <p:nvSpPr>
          <p:cNvPr id="11" name="TextBox 10">
            <a:extLst>
              <a:ext uri="{FF2B5EF4-FFF2-40B4-BE49-F238E27FC236}">
                <a16:creationId xmlns:a16="http://schemas.microsoft.com/office/drawing/2014/main" id="{26BE1328-F9B6-79FB-99BE-8B1C010AC7C1}"/>
              </a:ext>
            </a:extLst>
          </p:cNvPr>
          <p:cNvSpPr txBox="1"/>
          <p:nvPr/>
        </p:nvSpPr>
        <p:spPr>
          <a:xfrm>
            <a:off x="6387402" y="4782948"/>
            <a:ext cx="2914022" cy="1569660"/>
          </a:xfrm>
          <a:prstGeom prst="rect">
            <a:avLst/>
          </a:prstGeom>
          <a:noFill/>
        </p:spPr>
        <p:txBody>
          <a:bodyPr wrap="square" rtlCol="0">
            <a:spAutoFit/>
          </a:bodyPr>
          <a:lstStyle/>
          <a:p>
            <a:r>
              <a:rPr lang="en-US" sz="2400" b="1" dirty="0">
                <a:solidFill>
                  <a:schemeClr val="bg2"/>
                </a:solidFill>
                <a:latin typeface="Arial" panose="020B0604020202020204" pitchFamily="34" charset="0"/>
                <a:cs typeface="Arial" panose="020B0604020202020204" pitchFamily="34" charset="0"/>
              </a:rPr>
              <a:t>On-time delivery is a critical performance indicator (KPI)</a:t>
            </a:r>
            <a:endParaRPr lang="en-US" sz="2400" b="1" dirty="0">
              <a:solidFill>
                <a:schemeClr val="bg2"/>
              </a:solidFill>
            </a:endParaRPr>
          </a:p>
        </p:txBody>
      </p:sp>
      <p:sp>
        <p:nvSpPr>
          <p:cNvPr id="13" name="TextBox 12">
            <a:extLst>
              <a:ext uri="{FF2B5EF4-FFF2-40B4-BE49-F238E27FC236}">
                <a16:creationId xmlns:a16="http://schemas.microsoft.com/office/drawing/2014/main" id="{59634531-9BE3-5EAB-C2E6-D4EC260AAC09}"/>
              </a:ext>
            </a:extLst>
          </p:cNvPr>
          <p:cNvSpPr txBox="1"/>
          <p:nvPr/>
        </p:nvSpPr>
        <p:spPr>
          <a:xfrm>
            <a:off x="3031251" y="4173253"/>
            <a:ext cx="2572379" cy="2954655"/>
          </a:xfrm>
          <a:prstGeom prst="rect">
            <a:avLst/>
          </a:prstGeom>
          <a:noFill/>
        </p:spPr>
        <p:txBody>
          <a:bodyPr wrap="square" rtlCol="0">
            <a:spAutoFit/>
          </a:bodyPr>
          <a:lstStyle/>
          <a:p>
            <a:pPr algn="ctr"/>
            <a:r>
              <a:rPr lang="en-US" sz="2400" b="1" dirty="0">
                <a:solidFill>
                  <a:schemeClr val="bg2"/>
                </a:solidFill>
                <a:latin typeface="Arial" panose="020B0604020202020204" pitchFamily="34" charset="0"/>
                <a:cs typeface="Arial" panose="020B0604020202020204" pitchFamily="34" charset="0"/>
              </a:rPr>
              <a:t>Customer satisfaction, operational efficiency, and overall business competitiveness.</a:t>
            </a:r>
          </a:p>
          <a:p>
            <a:endParaRPr lang="en-US" dirty="0"/>
          </a:p>
        </p:txBody>
      </p:sp>
      <p:sp>
        <p:nvSpPr>
          <p:cNvPr id="14" name="TextBox 13">
            <a:extLst>
              <a:ext uri="{FF2B5EF4-FFF2-40B4-BE49-F238E27FC236}">
                <a16:creationId xmlns:a16="http://schemas.microsoft.com/office/drawing/2014/main" id="{9AE2D1DB-4C86-EA47-082C-67D99DD398B8}"/>
              </a:ext>
            </a:extLst>
          </p:cNvPr>
          <p:cNvSpPr txBox="1"/>
          <p:nvPr/>
        </p:nvSpPr>
        <p:spPr>
          <a:xfrm>
            <a:off x="700873" y="1207419"/>
            <a:ext cx="2572378" cy="1569660"/>
          </a:xfrm>
          <a:prstGeom prst="rect">
            <a:avLst/>
          </a:prstGeom>
          <a:noFill/>
        </p:spPr>
        <p:txBody>
          <a:bodyPr wrap="square" rtlCol="0">
            <a:spAutoFit/>
          </a:bodyPr>
          <a:lstStyle/>
          <a:p>
            <a:pPr algn="ctr"/>
            <a:r>
              <a:rPr lang="en-US" sz="2400" b="1" dirty="0">
                <a:solidFill>
                  <a:schemeClr val="bg2"/>
                </a:solidFill>
                <a:latin typeface="Arial" panose="020B0604020202020204" pitchFamily="34" charset="0"/>
                <a:cs typeface="Arial" panose="020B0604020202020204" pitchFamily="34" charset="0"/>
              </a:rPr>
              <a:t>Enhance delivery reliability and efficiency</a:t>
            </a:r>
            <a:r>
              <a:rPr lang="en-US" sz="2400" dirty="0">
                <a:solidFill>
                  <a:schemeClr val="bg2"/>
                </a:solidFill>
                <a:latin typeface="Arial" panose="020B0604020202020204" pitchFamily="34" charset="0"/>
                <a:cs typeface="Arial" panose="020B0604020202020204" pitchFamily="34" charset="0"/>
              </a:rPr>
              <a:t>.</a:t>
            </a:r>
            <a:endParaRPr lang="en-US" sz="2400" dirty="0">
              <a:solidFill>
                <a:schemeClr val="bg2"/>
              </a:solidFill>
            </a:endParaRPr>
          </a:p>
        </p:txBody>
      </p:sp>
      <p:sp>
        <p:nvSpPr>
          <p:cNvPr id="15" name="TextBox 14">
            <a:extLst>
              <a:ext uri="{FF2B5EF4-FFF2-40B4-BE49-F238E27FC236}">
                <a16:creationId xmlns:a16="http://schemas.microsoft.com/office/drawing/2014/main" id="{3388DAE6-AD04-A7A0-87B8-27A7B072C14B}"/>
              </a:ext>
            </a:extLst>
          </p:cNvPr>
          <p:cNvSpPr txBox="1"/>
          <p:nvPr/>
        </p:nvSpPr>
        <p:spPr>
          <a:xfrm>
            <a:off x="576105" y="3382833"/>
            <a:ext cx="2572378" cy="1200329"/>
          </a:xfrm>
          <a:prstGeom prst="rect">
            <a:avLst/>
          </a:prstGeom>
          <a:noFill/>
        </p:spPr>
        <p:txBody>
          <a:bodyPr wrap="square" rtlCol="0">
            <a:spAutoFit/>
          </a:bodyPr>
          <a:lstStyle/>
          <a:p>
            <a:pPr algn="ctr"/>
            <a:r>
              <a:rPr lang="en-US" sz="2400" b="1" dirty="0">
                <a:solidFill>
                  <a:schemeClr val="bg2"/>
                </a:solidFill>
                <a:latin typeface="Arial" panose="020B0604020202020204" pitchFamily="34" charset="0"/>
                <a:cs typeface="Arial" panose="020B0604020202020204" pitchFamily="34" charset="0"/>
              </a:rPr>
              <a:t>Overall business competitiveness</a:t>
            </a:r>
            <a:endParaRPr lang="en-US" sz="2400" dirty="0">
              <a:solidFill>
                <a:schemeClr val="bg2"/>
              </a:solidFill>
            </a:endParaRPr>
          </a:p>
        </p:txBody>
      </p:sp>
      <p:cxnSp>
        <p:nvCxnSpPr>
          <p:cNvPr id="17" name="Straight Arrow Connector 16">
            <a:extLst>
              <a:ext uri="{FF2B5EF4-FFF2-40B4-BE49-F238E27FC236}">
                <a16:creationId xmlns:a16="http://schemas.microsoft.com/office/drawing/2014/main" id="{048799EF-860B-FF4C-98DB-BE81C26F9E2E}"/>
              </a:ext>
            </a:extLst>
          </p:cNvPr>
          <p:cNvCxnSpPr>
            <a:cxnSpLocks/>
            <a:endCxn id="6" idx="1"/>
          </p:cNvCxnSpPr>
          <p:nvPr/>
        </p:nvCxnSpPr>
        <p:spPr>
          <a:xfrm flipV="1">
            <a:off x="7454049" y="1787943"/>
            <a:ext cx="742620" cy="2846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EE89C24C-35B0-089C-D2EF-29BE50392926}"/>
              </a:ext>
            </a:extLst>
          </p:cNvPr>
          <p:cNvCxnSpPr>
            <a:cxnSpLocks/>
          </p:cNvCxnSpPr>
          <p:nvPr/>
        </p:nvCxnSpPr>
        <p:spPr>
          <a:xfrm flipH="1" flipV="1">
            <a:off x="2987217" y="1733188"/>
            <a:ext cx="825602" cy="4311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665F5D00-FA57-C72B-7C01-FF5533583244}"/>
              </a:ext>
            </a:extLst>
          </p:cNvPr>
          <p:cNvCxnSpPr>
            <a:cxnSpLocks/>
          </p:cNvCxnSpPr>
          <p:nvPr/>
        </p:nvCxnSpPr>
        <p:spPr>
          <a:xfrm flipH="1">
            <a:off x="2658804" y="3106175"/>
            <a:ext cx="991566" cy="4117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8238ADD2-DAB7-8EAE-1270-2BB1670B4D64}"/>
              </a:ext>
            </a:extLst>
          </p:cNvPr>
          <p:cNvCxnSpPr>
            <a:cxnSpLocks/>
          </p:cNvCxnSpPr>
          <p:nvPr/>
        </p:nvCxnSpPr>
        <p:spPr>
          <a:xfrm>
            <a:off x="7751030" y="2893794"/>
            <a:ext cx="1003169" cy="4182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9DB14937-56E0-DDD7-3CFA-CA4C19797584}"/>
              </a:ext>
            </a:extLst>
          </p:cNvPr>
          <p:cNvCxnSpPr>
            <a:cxnSpLocks/>
          </p:cNvCxnSpPr>
          <p:nvPr/>
        </p:nvCxnSpPr>
        <p:spPr>
          <a:xfrm>
            <a:off x="6752613" y="3565422"/>
            <a:ext cx="701436" cy="101774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F084BF16-9CE0-7270-4D45-3D4D01CCD69A}"/>
              </a:ext>
            </a:extLst>
          </p:cNvPr>
          <p:cNvCxnSpPr>
            <a:cxnSpLocks/>
          </p:cNvCxnSpPr>
          <p:nvPr/>
        </p:nvCxnSpPr>
        <p:spPr>
          <a:xfrm flipH="1">
            <a:off x="4006612" y="3373630"/>
            <a:ext cx="71834" cy="7006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969533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19E7219-666A-D081-FC65-EF528D2CB1C0}"/>
              </a:ext>
            </a:extLst>
          </p:cNvPr>
          <p:cNvSpPr>
            <a:spLocks noGrp="1"/>
          </p:cNvSpPr>
          <p:nvPr>
            <p:ph type="title"/>
          </p:nvPr>
        </p:nvSpPr>
        <p:spPr>
          <a:xfrm>
            <a:off x="2080008" y="-170822"/>
            <a:ext cx="7506119" cy="2074858"/>
          </a:xfrm>
        </p:spPr>
        <p:txBody>
          <a:bodyPr anchor="b">
            <a:normAutofit/>
          </a:bodyPr>
          <a:lstStyle/>
          <a:p>
            <a:pPr algn="ctr"/>
            <a:r>
              <a:rPr lang="en-US" sz="2400" b="1" u="sng" dirty="0">
                <a:solidFill>
                  <a:schemeClr val="bg1"/>
                </a:solidFill>
                <a:latin typeface="Arial" panose="020B0604020202020204" pitchFamily="34" charset="0"/>
                <a:cs typeface="Arial" panose="020B0604020202020204" pitchFamily="34" charset="0"/>
              </a:rPr>
              <a:t>Introduction and Project Background</a:t>
            </a:r>
            <a:br>
              <a:rPr lang="en-US" dirty="0"/>
            </a:br>
            <a:endParaRPr lang="en-US" dirty="0"/>
          </a:p>
        </p:txBody>
      </p:sp>
      <p:sp>
        <p:nvSpPr>
          <p:cNvPr id="7" name="Slide Number Placeholder 6">
            <a:extLst>
              <a:ext uri="{FF2B5EF4-FFF2-40B4-BE49-F238E27FC236}">
                <a16:creationId xmlns:a16="http://schemas.microsoft.com/office/drawing/2014/main" id="{E6EEC89F-C499-B3C8-A576-560531E8B582}"/>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4</a:t>
            </a:fld>
            <a:endParaRPr lang="en-US"/>
          </a:p>
        </p:txBody>
      </p:sp>
      <p:sp>
        <p:nvSpPr>
          <p:cNvPr id="12" name="TextBox 11">
            <a:extLst>
              <a:ext uri="{FF2B5EF4-FFF2-40B4-BE49-F238E27FC236}">
                <a16:creationId xmlns:a16="http://schemas.microsoft.com/office/drawing/2014/main" id="{1F912E15-8B83-B27E-542C-1BD7182CD8BA}"/>
              </a:ext>
            </a:extLst>
          </p:cNvPr>
          <p:cNvSpPr txBox="1"/>
          <p:nvPr/>
        </p:nvSpPr>
        <p:spPr>
          <a:xfrm>
            <a:off x="9684774" y="6436872"/>
            <a:ext cx="6096000" cy="369332"/>
          </a:xfrm>
          <a:prstGeom prst="rect">
            <a:avLst/>
          </a:prstGeom>
          <a:noFill/>
        </p:spPr>
        <p:txBody>
          <a:bodyPr wrap="square">
            <a:spAutoFit/>
          </a:bodyPr>
          <a:lstStyle/>
          <a:p>
            <a:r>
              <a:rPr lang="en-US" sz="1800" b="1" i="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(Heizer et al., 2020)</a:t>
            </a:r>
            <a:r>
              <a:rPr lang="en-US" sz="1800" b="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 </a:t>
            </a:r>
            <a:endParaRPr lang="en-US" dirty="0">
              <a:solidFill>
                <a:schemeClr val="bg2"/>
              </a:solidFill>
            </a:endParaRPr>
          </a:p>
        </p:txBody>
      </p:sp>
      <p:sp>
        <p:nvSpPr>
          <p:cNvPr id="13" name="Oval 12">
            <a:extLst>
              <a:ext uri="{FF2B5EF4-FFF2-40B4-BE49-F238E27FC236}">
                <a16:creationId xmlns:a16="http://schemas.microsoft.com/office/drawing/2014/main" id="{F3BB9D64-2F64-2585-39B0-97DE4C86C472}"/>
              </a:ext>
            </a:extLst>
          </p:cNvPr>
          <p:cNvSpPr/>
          <p:nvPr/>
        </p:nvSpPr>
        <p:spPr>
          <a:xfrm>
            <a:off x="4055106" y="2004703"/>
            <a:ext cx="3918857" cy="2031325"/>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lnSpc>
                <a:spcPts val="1500"/>
              </a:lnSpc>
              <a:spcAft>
                <a:spcPts val="800"/>
              </a:spcAft>
            </a:pPr>
            <a:r>
              <a:rPr lang="en-US" sz="2400" b="1" u="sng" kern="0" dirty="0">
                <a:solidFill>
                  <a:srgbClr val="FF0000"/>
                </a:solidFill>
                <a:latin typeface="Arial" panose="020B0604020202020204" pitchFamily="34" charset="0"/>
                <a:ea typeface="Times New Roman" panose="02020603050405020304" pitchFamily="18" charset="0"/>
                <a:cs typeface="Arial" panose="020B0604020202020204" pitchFamily="34" charset="0"/>
              </a:rPr>
              <a:t>Purpose of the</a:t>
            </a:r>
          </a:p>
          <a:p>
            <a:pPr algn="ctr">
              <a:lnSpc>
                <a:spcPts val="1500"/>
              </a:lnSpc>
              <a:spcAft>
                <a:spcPts val="800"/>
              </a:spcAft>
            </a:pPr>
            <a:r>
              <a:rPr lang="en-US" sz="2400" b="1" u="sng" kern="0" dirty="0">
                <a:solidFill>
                  <a:srgbClr val="FF0000"/>
                </a:solidFill>
                <a:latin typeface="Arial" panose="020B0604020202020204" pitchFamily="34" charset="0"/>
                <a:ea typeface="Times New Roman" panose="02020603050405020304" pitchFamily="18" charset="0"/>
                <a:cs typeface="Arial" panose="020B0604020202020204" pitchFamily="34" charset="0"/>
              </a:rPr>
              <a:t> Project</a:t>
            </a:r>
            <a:endParaRPr lang="en-US" sz="2400" kern="100" dirty="0">
              <a:latin typeface="Arial" panose="020B0604020202020204" pitchFamily="34" charset="0"/>
              <a:ea typeface="Aptos" panose="020B00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51DBA14-69AF-6AC1-1EEC-FA21773F4983}"/>
              </a:ext>
            </a:extLst>
          </p:cNvPr>
          <p:cNvSpPr txBox="1"/>
          <p:nvPr/>
        </p:nvSpPr>
        <p:spPr>
          <a:xfrm>
            <a:off x="835205" y="1387736"/>
            <a:ext cx="2733152" cy="1846659"/>
          </a:xfrm>
          <a:prstGeom prst="rect">
            <a:avLst/>
          </a:prstGeom>
          <a:noFill/>
        </p:spPr>
        <p:txBody>
          <a:bodyPr wrap="square" rtlCol="0">
            <a:spAutoFit/>
          </a:bodyPr>
          <a:lstStyle/>
          <a:p>
            <a:pPr algn="ct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Improve the on-time delivery rate (e.g., from 85% to 95%)</a:t>
            </a:r>
            <a:endParaRPr lang="en-US" sz="2400" kern="100" dirty="0">
              <a:solidFill>
                <a:schemeClr val="bg2"/>
              </a:solidFill>
              <a:latin typeface="Arial" panose="020B0604020202020204" pitchFamily="34" charset="0"/>
              <a:ea typeface="Aptos" panose="020B0004020202020204" pitchFamily="34" charset="0"/>
              <a:cs typeface="Arial" panose="020B0604020202020204" pitchFamily="34" charset="0"/>
            </a:endParaRPr>
          </a:p>
          <a:p>
            <a:endParaRPr lang="en-US" dirty="0"/>
          </a:p>
        </p:txBody>
      </p:sp>
      <p:sp>
        <p:nvSpPr>
          <p:cNvPr id="19" name="TextBox 18">
            <a:extLst>
              <a:ext uri="{FF2B5EF4-FFF2-40B4-BE49-F238E27FC236}">
                <a16:creationId xmlns:a16="http://schemas.microsoft.com/office/drawing/2014/main" id="{1087DA17-A8A7-7C21-48D8-557B7DA4C386}"/>
              </a:ext>
            </a:extLst>
          </p:cNvPr>
          <p:cNvSpPr txBox="1"/>
          <p:nvPr/>
        </p:nvSpPr>
        <p:spPr>
          <a:xfrm>
            <a:off x="576107" y="4472423"/>
            <a:ext cx="3918857" cy="601575"/>
          </a:xfrm>
          <a:prstGeom prst="rect">
            <a:avLst/>
          </a:prstGeom>
          <a:noFill/>
        </p:spPr>
        <p:txBody>
          <a:bodyPr wrap="square" rtlCol="0">
            <a:spAutoFit/>
          </a:bodyPr>
          <a:lstStyle/>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Reduce delays in the</a:t>
            </a:r>
          </a:p>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 delivery process</a:t>
            </a:r>
            <a:endParaRPr lang="en-US" sz="2400" kern="100" dirty="0">
              <a:solidFill>
                <a:schemeClr val="bg2"/>
              </a:solidFill>
              <a:latin typeface="Arial" panose="020B0604020202020204" pitchFamily="34" charset="0"/>
              <a:ea typeface="Aptos" panose="020B00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7C3DE1BF-F3D9-801F-5140-E25DCD9AC2BE}"/>
              </a:ext>
            </a:extLst>
          </p:cNvPr>
          <p:cNvSpPr txBox="1"/>
          <p:nvPr/>
        </p:nvSpPr>
        <p:spPr>
          <a:xfrm>
            <a:off x="8370276" y="4472423"/>
            <a:ext cx="2838659" cy="896527"/>
          </a:xfrm>
          <a:prstGeom prst="rect">
            <a:avLst/>
          </a:prstGeom>
          <a:noFill/>
        </p:spPr>
        <p:txBody>
          <a:bodyPr wrap="square" rtlCol="0">
            <a:spAutoFit/>
          </a:bodyPr>
          <a:lstStyle/>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Improve</a:t>
            </a:r>
          </a:p>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 operational</a:t>
            </a:r>
          </a:p>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 efficiency</a:t>
            </a:r>
            <a:endParaRPr lang="en-US" sz="2400" kern="100" dirty="0">
              <a:solidFill>
                <a:schemeClr val="bg2"/>
              </a:solidFill>
              <a:latin typeface="Arial" panose="020B0604020202020204" pitchFamily="34" charset="0"/>
              <a:ea typeface="Aptos" panose="020B00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7C3BFAC-A1DA-0783-A7A7-820482A2A13B}"/>
              </a:ext>
            </a:extLst>
          </p:cNvPr>
          <p:cNvSpPr txBox="1"/>
          <p:nvPr/>
        </p:nvSpPr>
        <p:spPr>
          <a:xfrm>
            <a:off x="8460711" y="1501874"/>
            <a:ext cx="3125037" cy="1191480"/>
          </a:xfrm>
          <a:prstGeom prst="rect">
            <a:avLst/>
          </a:prstGeom>
          <a:noFill/>
        </p:spPr>
        <p:txBody>
          <a:bodyPr wrap="square" rtlCol="0">
            <a:spAutoFit/>
          </a:bodyPr>
          <a:lstStyle/>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Enhance customer</a:t>
            </a:r>
          </a:p>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 satisfaction and</a:t>
            </a:r>
          </a:p>
          <a:p>
            <a:pPr marR="0" lvl="0" algn="ctr">
              <a:lnSpc>
                <a:spcPts val="1500"/>
              </a:lnSpc>
              <a:spcAft>
                <a:spcPts val="800"/>
              </a:spcAft>
              <a:buSzPts val="1000"/>
              <a:tabLst>
                <a:tab pos="457200" algn="l"/>
              </a:tabLst>
            </a:pPr>
            <a:r>
              <a:rPr lang="en-US" sz="2400" kern="0" dirty="0">
                <a:solidFill>
                  <a:schemeClr val="bg2"/>
                </a:solidFill>
                <a:latin typeface="Arial" panose="020B0604020202020204" pitchFamily="34" charset="0"/>
                <a:ea typeface="Times New Roman" panose="02020603050405020304" pitchFamily="18" charset="0"/>
                <a:cs typeface="Arial" panose="020B0604020202020204" pitchFamily="34" charset="0"/>
              </a:rPr>
              <a:t> service quality</a:t>
            </a:r>
          </a:p>
          <a:p>
            <a:pPr marR="0" lvl="0" algn="ctr">
              <a:lnSpc>
                <a:spcPts val="1500"/>
              </a:lnSpc>
              <a:spcAft>
                <a:spcPts val="800"/>
              </a:spcAft>
              <a:buSzPts val="1000"/>
              <a:tabLst>
                <a:tab pos="457200" algn="l"/>
              </a:tabLst>
            </a:pPr>
            <a:endParaRPr lang="en-US" sz="2400" kern="100" dirty="0">
              <a:solidFill>
                <a:schemeClr val="bg2"/>
              </a:solidFill>
              <a:latin typeface="Arial" panose="020B0604020202020204" pitchFamily="34" charset="0"/>
              <a:ea typeface="Aptos" panose="020B00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3EA75D72-282D-4B4B-4D7D-38CF1D8B1790}"/>
              </a:ext>
            </a:extLst>
          </p:cNvPr>
          <p:cNvCxnSpPr>
            <a:cxnSpLocks/>
          </p:cNvCxnSpPr>
          <p:nvPr/>
        </p:nvCxnSpPr>
        <p:spPr>
          <a:xfrm flipH="1" flipV="1">
            <a:off x="3489635" y="1876344"/>
            <a:ext cx="825602" cy="4311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8EF73EF8-651B-2F06-DDAE-E5CEE471B67D}"/>
              </a:ext>
            </a:extLst>
          </p:cNvPr>
          <p:cNvCxnSpPr>
            <a:cxnSpLocks/>
          </p:cNvCxnSpPr>
          <p:nvPr/>
        </p:nvCxnSpPr>
        <p:spPr>
          <a:xfrm flipH="1">
            <a:off x="3161221" y="3667923"/>
            <a:ext cx="991566" cy="4117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CB071493-DB30-17D5-1B68-C35F692B12E1}"/>
              </a:ext>
            </a:extLst>
          </p:cNvPr>
          <p:cNvCxnSpPr>
            <a:cxnSpLocks/>
          </p:cNvCxnSpPr>
          <p:nvPr/>
        </p:nvCxnSpPr>
        <p:spPr>
          <a:xfrm>
            <a:off x="7475168" y="3954992"/>
            <a:ext cx="1484338" cy="5174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FC0E08AE-F269-8585-F826-072FDAF600C8}"/>
              </a:ext>
            </a:extLst>
          </p:cNvPr>
          <p:cNvCxnSpPr>
            <a:cxnSpLocks/>
          </p:cNvCxnSpPr>
          <p:nvPr/>
        </p:nvCxnSpPr>
        <p:spPr>
          <a:xfrm flipV="1">
            <a:off x="7876765" y="2065259"/>
            <a:ext cx="850101" cy="43327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994318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FA069-DEE3-C875-AFCB-B3286F63FE1B}"/>
              </a:ext>
            </a:extLst>
          </p:cNvPr>
          <p:cNvSpPr>
            <a:spLocks noGrp="1"/>
          </p:cNvSpPr>
          <p:nvPr>
            <p:ph type="title"/>
          </p:nvPr>
        </p:nvSpPr>
        <p:spPr>
          <a:xfrm>
            <a:off x="5023840" y="291126"/>
            <a:ext cx="6270528" cy="1370525"/>
          </a:xfrm>
        </p:spPr>
        <p:txBody>
          <a:bodyPr anchor="b">
            <a:noAutofit/>
          </a:bodyPr>
          <a:lstStyle/>
          <a:p>
            <a:pPr algn="ctr"/>
            <a:r>
              <a:rPr lang="en-US" sz="2400" b="1" u="sng" dirty="0">
                <a:solidFill>
                  <a:srgbClr val="FF0000"/>
                </a:solidFill>
                <a:latin typeface="Arial" panose="020B0604020202020204" pitchFamily="34" charset="0"/>
                <a:cs typeface="Arial" panose="020B0604020202020204" pitchFamily="34" charset="0"/>
              </a:rPr>
              <a:t>Organizational and Industry Context</a:t>
            </a:r>
            <a:br>
              <a:rPr lang="en-US" sz="3600" dirty="0">
                <a:solidFill>
                  <a:srgbClr val="FF0000"/>
                </a:solidFill>
                <a:latin typeface="Arial" panose="020B0604020202020204" pitchFamily="34" charset="0"/>
                <a:cs typeface="Arial" panose="020B0604020202020204" pitchFamily="34" charset="0"/>
              </a:rPr>
            </a:br>
            <a:endParaRPr lang="en-US" sz="3600" dirty="0">
              <a:solidFill>
                <a:srgbClr val="FF0000"/>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9ACA069E-7239-43CD-9C73-51AE80D5AAC1}"/>
              </a:ext>
            </a:extLst>
          </p:cNvPr>
          <p:cNvPicPr>
            <a:picLocks noGrp="1" noChangeAspect="1"/>
          </p:cNvPicPr>
          <p:nvPr>
            <p:ph type="pic" sz="quarter" idx="15"/>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333" r="8333"/>
          <a:stretch/>
        </p:blipFill>
        <p:spPr>
          <a:xfrm>
            <a:off x="523438" y="1795462"/>
            <a:ext cx="3942080" cy="3547876"/>
          </a:xfrm>
        </p:spPr>
      </p:pic>
      <p:sp>
        <p:nvSpPr>
          <p:cNvPr id="5" name="Slide Number Placeholder 4">
            <a:extLst>
              <a:ext uri="{FF2B5EF4-FFF2-40B4-BE49-F238E27FC236}">
                <a16:creationId xmlns:a16="http://schemas.microsoft.com/office/drawing/2014/main" id="{012BE55F-D164-B9E7-F0E1-AB6CC4626969}"/>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5</a:t>
            </a:fld>
            <a:endParaRPr lang="en-US"/>
          </a:p>
        </p:txBody>
      </p:sp>
      <p:sp>
        <p:nvSpPr>
          <p:cNvPr id="9" name="Content Placeholder 8">
            <a:extLst>
              <a:ext uri="{FF2B5EF4-FFF2-40B4-BE49-F238E27FC236}">
                <a16:creationId xmlns:a16="http://schemas.microsoft.com/office/drawing/2014/main" id="{6E109D27-557C-83C1-DA8E-C4EBD6052489}"/>
              </a:ext>
            </a:extLst>
          </p:cNvPr>
          <p:cNvSpPr>
            <a:spLocks noGrp="1"/>
          </p:cNvSpPr>
          <p:nvPr>
            <p:ph sz="quarter" idx="14"/>
          </p:nvPr>
        </p:nvSpPr>
        <p:spPr>
          <a:xfrm>
            <a:off x="4806303" y="1386347"/>
            <a:ext cx="6705601" cy="2831691"/>
          </a:xfrm>
        </p:spPr>
        <p:txBody>
          <a:bodyPr>
            <a:normAutofit fontScale="25000" lnSpcReduction="20000"/>
          </a:bodyPr>
          <a:lstStyle/>
          <a:p>
            <a:pPr algn="ctr"/>
            <a:r>
              <a:rPr lang="en-US" sz="7200" dirty="0">
                <a:solidFill>
                  <a:schemeClr val="bg2"/>
                </a:solidFill>
                <a:latin typeface="Arial" panose="020B0604020202020204" pitchFamily="34" charset="0"/>
                <a:cs typeface="Arial" panose="020B0604020202020204" pitchFamily="34" charset="0"/>
              </a:rPr>
              <a:t>Aumovio operates in a highly competitive logistics environment where businesses must meet increasing customer expectations for:</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Fast and reliable delivery</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Accurate scheduling</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Real-time tracking</a:t>
            </a:r>
          </a:p>
          <a:p>
            <a:pPr algn="ctr"/>
            <a:r>
              <a:rPr lang="en-US" sz="7200" dirty="0">
                <a:solidFill>
                  <a:schemeClr val="bg2"/>
                </a:solidFill>
                <a:latin typeface="Arial" panose="020B0604020202020204" pitchFamily="34" charset="0"/>
                <a:cs typeface="Arial" panose="020B0604020202020204" pitchFamily="34" charset="0"/>
              </a:rPr>
              <a:t>However, the industry faces several common challenges, including:</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Traffic disruptions and transportation delays</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Inefficient route planning and scheduling</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Poor coordination between departments</a:t>
            </a:r>
          </a:p>
          <a:p>
            <a:pPr marL="857250" lvl="0" indent="-857250" algn="ctr">
              <a:buFont typeface="Arial" panose="020B0604020202020204" pitchFamily="34" charset="0"/>
              <a:buChar char="•"/>
            </a:pPr>
            <a:r>
              <a:rPr lang="en-US" sz="7200" b="1" dirty="0">
                <a:solidFill>
                  <a:schemeClr val="bg2"/>
                </a:solidFill>
                <a:latin typeface="Arial" panose="020B0604020202020204" pitchFamily="34" charset="0"/>
                <a:cs typeface="Arial" panose="020B0604020202020204" pitchFamily="34" charset="0"/>
              </a:rPr>
              <a:t>Supplier and inventory-related issues</a:t>
            </a:r>
          </a:p>
          <a:p>
            <a:pPr algn="ctr"/>
            <a:r>
              <a:rPr lang="en-US" sz="7200" dirty="0">
                <a:solidFill>
                  <a:schemeClr val="bg2"/>
                </a:solidFill>
                <a:latin typeface="Arial" panose="020B0604020202020204" pitchFamily="34" charset="0"/>
                <a:cs typeface="Arial" panose="020B0604020202020204" pitchFamily="34" charset="0"/>
              </a:rPr>
              <a:t>These challenges often lead to late deliveries, which can negatively impact on customer trust and organizational performance.</a:t>
            </a:r>
          </a:p>
          <a:p>
            <a:endParaRPr lang="en-US" dirty="0"/>
          </a:p>
        </p:txBody>
      </p:sp>
    </p:spTree>
    <p:extLst>
      <p:ext uri="{BB962C8B-B14F-4D97-AF65-F5344CB8AC3E}">
        <p14:creationId xmlns:p14="http://schemas.microsoft.com/office/powerpoint/2010/main" val="85195948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6D23313-AA82-ECC9-34D3-F10B22A3E6A6}"/>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6</a:t>
            </a:fld>
            <a:endParaRPr lang="en-US"/>
          </a:p>
        </p:txBody>
      </p:sp>
      <p:sp>
        <p:nvSpPr>
          <p:cNvPr id="4" name="TextBox 3">
            <a:extLst>
              <a:ext uri="{FF2B5EF4-FFF2-40B4-BE49-F238E27FC236}">
                <a16:creationId xmlns:a16="http://schemas.microsoft.com/office/drawing/2014/main" id="{04A6148A-13EE-990B-F872-505B323AAB5C}"/>
              </a:ext>
            </a:extLst>
          </p:cNvPr>
          <p:cNvSpPr txBox="1"/>
          <p:nvPr/>
        </p:nvSpPr>
        <p:spPr>
          <a:xfrm>
            <a:off x="5407742" y="174422"/>
            <a:ext cx="6931742" cy="6489020"/>
          </a:xfrm>
          <a:prstGeom prst="rect">
            <a:avLst/>
          </a:prstGeom>
          <a:noFill/>
        </p:spPr>
        <p:txBody>
          <a:bodyPr wrap="square">
            <a:spAutoFit/>
          </a:bodyPr>
          <a:lstStyle/>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This project has been selected because on-time </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delivery is a key measure of success in</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logistics and operations management. </a:t>
            </a:r>
          </a:p>
          <a:p>
            <a:pPr marL="0" marR="0" algn="ctr">
              <a:lnSpc>
                <a:spcPts val="1500"/>
              </a:lnSpc>
              <a:spcAft>
                <a:spcPts val="800"/>
              </a:spcAft>
              <a:buNone/>
            </a:pPr>
            <a:endParaRPr lang="en-US" sz="2000" kern="0" dirty="0">
              <a:solidFill>
                <a:schemeClr val="bg2"/>
              </a:solidFill>
              <a:latin typeface="Arial" panose="020B0604020202020204" pitchFamily="34" charset="0"/>
              <a:ea typeface="Times New Roman" panose="02020603050405020304" pitchFamily="18" charset="0"/>
              <a:cs typeface="Arial" panose="020B0604020202020204" pitchFamily="34" charset="0"/>
            </a:endParaRP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Poor delivery performance can lead to:</a:t>
            </a:r>
          </a:p>
          <a:p>
            <a:pPr marL="0" marR="0" algn="ctr">
              <a:lnSpc>
                <a:spcPts val="1500"/>
              </a:lnSpc>
              <a:spcAft>
                <a:spcPts val="800"/>
              </a:spcAft>
              <a:buNone/>
            </a:pPr>
            <a:endParaRPr lang="en-US" sz="20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Customer dissatisfaction and loss of business</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Increased operational costs</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Damage to brand reputation</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ts val="1500"/>
              </a:lnSpc>
              <a:spcAft>
                <a:spcPts val="800"/>
              </a:spcAft>
              <a:buNone/>
            </a:pPr>
            <a:endPar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The project is highly relevant to project management </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practice because it involves:</a:t>
            </a:r>
          </a:p>
          <a:p>
            <a:pPr marL="0" marR="0" algn="ctr">
              <a:lnSpc>
                <a:spcPts val="1500"/>
              </a:lnSpc>
              <a:spcAft>
                <a:spcPts val="800"/>
              </a:spcAft>
              <a:buNone/>
            </a:pPr>
            <a:endParaRPr lang="en-US" sz="2000" kern="100" dirty="0">
              <a:solidFill>
                <a:schemeClr val="bg2"/>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Planning and scheduling activities</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Managing resources and timelines</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342900" marR="0" lvl="0" indent="-342900" algn="ctr">
              <a:lnSpc>
                <a:spcPts val="1500"/>
              </a:lnSpc>
              <a:spcAft>
                <a:spcPts val="800"/>
              </a:spcAft>
              <a:buSzPts val="1000"/>
              <a:buFont typeface="Symbol" panose="05050102010706020507" pitchFamily="18" charset="2"/>
              <a:buChar char=""/>
              <a:tabLst>
                <a:tab pos="457200" algn="l"/>
              </a:tabLst>
            </a:pPr>
            <a:r>
              <a:rPr lang="en-US"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Identifying risks and implementing solutions</a:t>
            </a:r>
            <a:endParaRPr lang="en-US" sz="2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ts val="1500"/>
              </a:lnSpc>
              <a:spcAft>
                <a:spcPts val="800"/>
              </a:spcAft>
              <a:buNone/>
            </a:pPr>
            <a:endPar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It demonstrates how project</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management principles can be</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applied to real organizational</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challenges to deliver measurable</a:t>
            </a:r>
          </a:p>
          <a:p>
            <a:pPr marL="0" marR="0" algn="ctr">
              <a:lnSpc>
                <a:spcPts val="1500"/>
              </a:lnSpc>
              <a:spcAft>
                <a:spcPts val="800"/>
              </a:spcAft>
              <a:buNone/>
            </a:pPr>
            <a:r>
              <a:rPr lang="en-US" sz="2000"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improvements.</a:t>
            </a:r>
            <a:endParaRPr lang="en-US" sz="2000" kern="100" dirty="0">
              <a:solidFill>
                <a:schemeClr val="bg2"/>
              </a:solidFill>
              <a:effectLst/>
              <a:latin typeface="Arial" panose="020B0604020202020204" pitchFamily="34" charset="0"/>
              <a:ea typeface="Aptos" panose="020B0004020202020204" pitchFamily="34" charset="0"/>
              <a:cs typeface="Arial" panose="020B0604020202020204" pitchFamily="34" charset="0"/>
            </a:endParaRPr>
          </a:p>
        </p:txBody>
      </p:sp>
      <p:pic>
        <p:nvPicPr>
          <p:cNvPr id="9" name="Picture 8" descr="A gold key with a black background&#10;&#10;AI-generated content may be incorrect.">
            <a:extLst>
              <a:ext uri="{FF2B5EF4-FFF2-40B4-BE49-F238E27FC236}">
                <a16:creationId xmlns:a16="http://schemas.microsoft.com/office/drawing/2014/main" id="{AF1EBADB-5F52-C7B6-A745-54834FFFF6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51501" y="4176225"/>
            <a:ext cx="1891407" cy="1891407"/>
          </a:xfrm>
          <a:prstGeom prst="rect">
            <a:avLst/>
          </a:prstGeom>
        </p:spPr>
      </p:pic>
      <p:sp>
        <p:nvSpPr>
          <p:cNvPr id="15" name="Rectangle: Rounded Corners 14">
            <a:extLst>
              <a:ext uri="{FF2B5EF4-FFF2-40B4-BE49-F238E27FC236}">
                <a16:creationId xmlns:a16="http://schemas.microsoft.com/office/drawing/2014/main" id="{946635A2-0038-1D71-6CD9-A3B391F73922}"/>
              </a:ext>
            </a:extLst>
          </p:cNvPr>
          <p:cNvSpPr/>
          <p:nvPr/>
        </p:nvSpPr>
        <p:spPr>
          <a:xfrm>
            <a:off x="533377" y="1484671"/>
            <a:ext cx="4188542" cy="2349909"/>
          </a:xfrm>
          <a:prstGeom prst="roundRect">
            <a:avLst/>
          </a:prstGeom>
          <a:ln>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Justification </a:t>
            </a:r>
          </a:p>
          <a:p>
            <a:pPr algn="ctr"/>
            <a:r>
              <a:rPr lang="en-US" sz="2800" b="1" dirty="0">
                <a:latin typeface="Arial" panose="020B0604020202020204" pitchFamily="34" charset="0"/>
                <a:cs typeface="Arial" panose="020B0604020202020204" pitchFamily="34" charset="0"/>
              </a:rPr>
              <a:t>and </a:t>
            </a:r>
          </a:p>
          <a:p>
            <a:pPr algn="ctr"/>
            <a:r>
              <a:rPr lang="en-US" sz="2800" b="1" dirty="0">
                <a:latin typeface="Arial" panose="020B0604020202020204" pitchFamily="34" charset="0"/>
                <a:cs typeface="Arial" panose="020B0604020202020204" pitchFamily="34" charset="0"/>
              </a:rPr>
              <a:t>Relevance</a:t>
            </a:r>
          </a:p>
          <a:p>
            <a:pPr algn="ctr"/>
            <a:endParaRPr lang="en-US" dirty="0"/>
          </a:p>
        </p:txBody>
      </p:sp>
    </p:spTree>
    <p:extLst>
      <p:ext uri="{BB962C8B-B14F-4D97-AF65-F5344CB8AC3E}">
        <p14:creationId xmlns:p14="http://schemas.microsoft.com/office/powerpoint/2010/main" val="420998607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39481-8973-4469-2A25-63BDEEB18BCB}"/>
              </a:ext>
            </a:extLst>
          </p:cNvPr>
          <p:cNvSpPr>
            <a:spLocks noGrp="1"/>
          </p:cNvSpPr>
          <p:nvPr>
            <p:ph type="title"/>
          </p:nvPr>
        </p:nvSpPr>
        <p:spPr>
          <a:xfrm>
            <a:off x="5278842" y="0"/>
            <a:ext cx="6400800" cy="885847"/>
          </a:xfrm>
        </p:spPr>
        <p:txBody>
          <a:bodyPr anchor="b">
            <a:normAutofit/>
          </a:bodyPr>
          <a:lstStyle/>
          <a:p>
            <a:pPr algn="ctr"/>
            <a:r>
              <a:rPr lang="en-US" sz="2400" b="1" u="sng" dirty="0">
                <a:solidFill>
                  <a:schemeClr val="bg2"/>
                </a:solidFill>
                <a:latin typeface="Arial" panose="020B0604020202020204" pitchFamily="34" charset="0"/>
                <a:cs typeface="Arial" panose="020B0604020202020204" pitchFamily="34" charset="0"/>
              </a:rPr>
              <a:t>Application of PERT and CPM</a:t>
            </a:r>
            <a:br>
              <a:rPr lang="en-US" dirty="0"/>
            </a:br>
            <a:endParaRPr lang="en-US" sz="2400" dirty="0">
              <a:solidFill>
                <a:schemeClr val="bg1"/>
              </a:solidFill>
              <a:latin typeface="Arial" panose="020B0604020202020204" pitchFamily="34" charset="0"/>
              <a:cs typeface="Arial" panose="020B0604020202020204" pitchFamily="34" charset="0"/>
            </a:endParaRPr>
          </a:p>
        </p:txBody>
      </p:sp>
      <p:pic>
        <p:nvPicPr>
          <p:cNvPr id="8" name="Content Placeholder 7" descr="Red Communication bubbles with copy space are connected each other with black arrows. This image shows the social media, and online communication between people.">
            <a:extLst>
              <a:ext uri="{FF2B5EF4-FFF2-40B4-BE49-F238E27FC236}">
                <a16:creationId xmlns:a16="http://schemas.microsoft.com/office/drawing/2014/main" id="{4E6D8885-D1DD-4391-94EE-969864ADC343}"/>
              </a:ext>
            </a:extLst>
          </p:cNvPr>
          <p:cNvPicPr>
            <a:picLocks noGrp="1" noChangeAspect="1"/>
          </p:cNvPicPr>
          <p:nvPr>
            <p:ph type="pic" sz="quarter" idx="15"/>
          </p:nvPr>
        </p:nvPicPr>
        <p:blipFill>
          <a:blip r:embed="rId3"/>
          <a:srcRect l="20248" r="34024" b="-1"/>
          <a:stretch>
            <a:fillRect/>
          </a:stretch>
        </p:blipFill>
        <p:spPr>
          <a:xfrm>
            <a:off x="2" y="10"/>
            <a:ext cx="4698090" cy="6857991"/>
          </a:xfrm>
        </p:spPr>
      </p:pic>
      <p:sp>
        <p:nvSpPr>
          <p:cNvPr id="5" name="Slide Number Placeholder 4">
            <a:extLst>
              <a:ext uri="{FF2B5EF4-FFF2-40B4-BE49-F238E27FC236}">
                <a16:creationId xmlns:a16="http://schemas.microsoft.com/office/drawing/2014/main" id="{7BE38BC6-7A8E-84FD-6933-6BC5CED0E937}"/>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7</a:t>
            </a:fld>
            <a:endParaRPr lang="en-US" dirty="0"/>
          </a:p>
        </p:txBody>
      </p:sp>
      <p:sp>
        <p:nvSpPr>
          <p:cNvPr id="7" name="Content Placeholder 6">
            <a:extLst>
              <a:ext uri="{FF2B5EF4-FFF2-40B4-BE49-F238E27FC236}">
                <a16:creationId xmlns:a16="http://schemas.microsoft.com/office/drawing/2014/main" id="{A2D40A47-FA6B-D19A-411D-5A669CC5F72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78842" y="1095961"/>
            <a:ext cx="6400800" cy="4502965"/>
          </a:xfrm>
        </p:spPr>
        <p:txBody>
          <a:bodyPr>
            <a:normAutofit fontScale="25000" lnSpcReduction="20000"/>
          </a:bodyPr>
          <a:lstStyle/>
          <a:p>
            <a:pPr algn="ctr"/>
            <a:r>
              <a:rPr lang="en-US" sz="7200" dirty="0">
                <a:solidFill>
                  <a:schemeClr val="bg1"/>
                </a:solidFill>
                <a:latin typeface="Arial" panose="020B0604020202020204" pitchFamily="34" charset="0"/>
                <a:cs typeface="Arial" panose="020B0604020202020204" pitchFamily="34" charset="0"/>
              </a:rPr>
              <a:t>To support effective planning and control, this project will apply two key project management tools:</a:t>
            </a:r>
          </a:p>
          <a:p>
            <a:pPr algn="ctr"/>
            <a:r>
              <a:rPr lang="en-US" sz="7200" b="1" u="sng" dirty="0">
                <a:solidFill>
                  <a:srgbClr val="FF0000"/>
                </a:solidFill>
                <a:latin typeface="Arial" panose="020B0604020202020204" pitchFamily="34" charset="0"/>
                <a:cs typeface="Arial" panose="020B0604020202020204" pitchFamily="34" charset="0"/>
              </a:rPr>
              <a:t>PERT (</a:t>
            </a:r>
            <a:r>
              <a:rPr lang="en-US" sz="7200" b="1" u="sng" dirty="0" err="1">
                <a:solidFill>
                  <a:srgbClr val="FF0000"/>
                </a:solidFill>
                <a:latin typeface="Arial" panose="020B0604020202020204" pitchFamily="34" charset="0"/>
                <a:cs typeface="Arial" panose="020B0604020202020204" pitchFamily="34" charset="0"/>
              </a:rPr>
              <a:t>Programme</a:t>
            </a:r>
            <a:r>
              <a:rPr lang="en-US" sz="7200" b="1" u="sng" dirty="0">
                <a:solidFill>
                  <a:srgbClr val="FF0000"/>
                </a:solidFill>
                <a:latin typeface="Arial" panose="020B0604020202020204" pitchFamily="34" charset="0"/>
                <a:cs typeface="Arial" panose="020B0604020202020204" pitchFamily="34" charset="0"/>
              </a:rPr>
              <a:t> Evaluation and Review Technique)</a:t>
            </a:r>
            <a:endParaRPr lang="en-US" sz="7200" dirty="0">
              <a:solidFill>
                <a:srgbClr val="FF0000"/>
              </a:solidFill>
              <a:latin typeface="Arial" panose="020B0604020202020204" pitchFamily="34" charset="0"/>
              <a:cs typeface="Arial" panose="020B0604020202020204" pitchFamily="34" charset="0"/>
            </a:endParaRPr>
          </a:p>
          <a:p>
            <a:pPr lvl="0" algn="ctr"/>
            <a:r>
              <a:rPr lang="en-US" sz="7200" dirty="0">
                <a:solidFill>
                  <a:schemeClr val="bg1"/>
                </a:solidFill>
                <a:latin typeface="Arial" panose="020B0604020202020204" pitchFamily="34" charset="0"/>
                <a:cs typeface="Arial" panose="020B0604020202020204" pitchFamily="34" charset="0"/>
              </a:rPr>
              <a:t>Used to estimate activity durations where uncertainty exists</a:t>
            </a:r>
          </a:p>
          <a:p>
            <a:pPr lvl="0" algn="ctr"/>
            <a:r>
              <a:rPr lang="en-US" sz="7200" dirty="0">
                <a:solidFill>
                  <a:schemeClr val="bg1"/>
                </a:solidFill>
                <a:latin typeface="Arial" panose="020B0604020202020204" pitchFamily="34" charset="0"/>
                <a:cs typeface="Arial" panose="020B0604020202020204" pitchFamily="34" charset="0"/>
              </a:rPr>
              <a:t>Helps analyses time variations in tasks such as delivery scheduling and coordination</a:t>
            </a:r>
          </a:p>
          <a:p>
            <a:pPr algn="ctr"/>
            <a:r>
              <a:rPr lang="en-US" sz="7200" b="1" u="sng" dirty="0">
                <a:solidFill>
                  <a:srgbClr val="FF0000"/>
                </a:solidFill>
                <a:latin typeface="Arial" panose="020B0604020202020204" pitchFamily="34" charset="0"/>
                <a:cs typeface="Arial" panose="020B0604020202020204" pitchFamily="34" charset="0"/>
              </a:rPr>
              <a:t>CPM (Critical Path Method)</a:t>
            </a:r>
          </a:p>
          <a:p>
            <a:pPr algn="ctr"/>
            <a:endParaRPr lang="en-US" sz="7200" dirty="0">
              <a:solidFill>
                <a:srgbClr val="FF0000"/>
              </a:solidFill>
              <a:latin typeface="Arial" panose="020B0604020202020204" pitchFamily="34" charset="0"/>
              <a:cs typeface="Arial" panose="020B0604020202020204" pitchFamily="34" charset="0"/>
            </a:endParaRPr>
          </a:p>
          <a:p>
            <a:pPr lvl="0" algn="ctr"/>
            <a:r>
              <a:rPr lang="en-US" sz="7200" dirty="0">
                <a:solidFill>
                  <a:schemeClr val="bg1"/>
                </a:solidFill>
                <a:latin typeface="Arial" panose="020B0604020202020204" pitchFamily="34" charset="0"/>
                <a:cs typeface="Arial" panose="020B0604020202020204" pitchFamily="34" charset="0"/>
              </a:rPr>
              <a:t>Identifies the critical path, which is the longest sequence of dependent tasks</a:t>
            </a:r>
          </a:p>
          <a:p>
            <a:pPr lvl="0" algn="ctr"/>
            <a:r>
              <a:rPr lang="en-US" sz="7200" dirty="0">
                <a:solidFill>
                  <a:schemeClr val="bg1"/>
                </a:solidFill>
                <a:latin typeface="Arial" panose="020B0604020202020204" pitchFamily="34" charset="0"/>
                <a:cs typeface="Arial" panose="020B0604020202020204" pitchFamily="34" charset="0"/>
              </a:rPr>
              <a:t>Highlights activities that must be completed on time to avoid delaying the entire project</a:t>
            </a:r>
          </a:p>
          <a:p>
            <a:pPr algn="ctr"/>
            <a:r>
              <a:rPr lang="en-US" sz="7200" dirty="0">
                <a:solidFill>
                  <a:schemeClr val="bg1"/>
                </a:solidFill>
                <a:latin typeface="Arial" panose="020B0604020202020204" pitchFamily="34" charset="0"/>
                <a:cs typeface="Arial" panose="020B0604020202020204" pitchFamily="34" charset="0"/>
              </a:rPr>
              <a:t> </a:t>
            </a:r>
          </a:p>
          <a:p>
            <a:pPr marL="0" lvl="0" indent="0">
              <a:spcBef>
                <a:spcPts val="2500"/>
              </a:spcBef>
              <a:buFont typeface="Arial" panose="020B0604020202020204" pitchFamily="34" charset="0"/>
              <a:buNone/>
            </a:pPr>
            <a:endParaRPr lang="en-US" dirty="0"/>
          </a:p>
        </p:txBody>
      </p:sp>
      <p:sp>
        <p:nvSpPr>
          <p:cNvPr id="10" name="TextBox 9">
            <a:extLst>
              <a:ext uri="{FF2B5EF4-FFF2-40B4-BE49-F238E27FC236}">
                <a16:creationId xmlns:a16="http://schemas.microsoft.com/office/drawing/2014/main" id="{8819C38D-9532-C3D3-659B-CB2144660038}"/>
              </a:ext>
            </a:extLst>
          </p:cNvPr>
          <p:cNvSpPr txBox="1"/>
          <p:nvPr/>
        </p:nvSpPr>
        <p:spPr>
          <a:xfrm>
            <a:off x="4698092" y="6359787"/>
            <a:ext cx="6104372" cy="498213"/>
          </a:xfrm>
          <a:prstGeom prst="rect">
            <a:avLst/>
          </a:prstGeom>
          <a:noFill/>
        </p:spPr>
        <p:txBody>
          <a:bodyPr wrap="square">
            <a:spAutoFit/>
          </a:bodyPr>
          <a:lstStyle/>
          <a:p>
            <a:pPr fontAlgn="t">
              <a:lnSpc>
                <a:spcPts val="1500"/>
              </a:lnSpc>
              <a:buNone/>
            </a:pPr>
            <a:r>
              <a:rPr lang="en-US" b="1" i="0" dirty="0">
                <a:solidFill>
                  <a:schemeClr val="bg2"/>
                </a:solidFill>
                <a:effectLst/>
                <a:latin typeface="Arial" panose="020B0604020202020204" pitchFamily="34" charset="0"/>
                <a:cs typeface="Arial" panose="020B0604020202020204" pitchFamily="34" charset="0"/>
              </a:rPr>
              <a:t>PERT and CPM concepts based on Kerzner (2017) and PMI (2021).</a:t>
            </a:r>
          </a:p>
        </p:txBody>
      </p:sp>
    </p:spTree>
    <p:extLst>
      <p:ext uri="{BB962C8B-B14F-4D97-AF65-F5344CB8AC3E}">
        <p14:creationId xmlns:p14="http://schemas.microsoft.com/office/powerpoint/2010/main" val="34690698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6A6C06B-556A-BCCE-F744-ED64EFB20451}"/>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8</a:t>
            </a:fld>
            <a:endParaRPr lang="en-US"/>
          </a:p>
        </p:txBody>
      </p:sp>
      <p:pic>
        <p:nvPicPr>
          <p:cNvPr id="11" name="Content Placeholder 7" descr="Red Communication bubbles with copy space are connected each other with black arrows. This image shows the social media, and online communication between people.">
            <a:extLst>
              <a:ext uri="{FF2B5EF4-FFF2-40B4-BE49-F238E27FC236}">
                <a16:creationId xmlns:a16="http://schemas.microsoft.com/office/drawing/2014/main" id="{3378D3E0-81A8-17D3-5BE9-25AA5A1007B9}"/>
              </a:ext>
            </a:extLst>
          </p:cNvPr>
          <p:cNvPicPr>
            <a:picLocks noChangeAspect="1"/>
          </p:cNvPicPr>
          <p:nvPr/>
        </p:nvPicPr>
        <p:blipFill>
          <a:blip r:embed="rId3"/>
          <a:srcRect l="20248" r="34024" b="-1"/>
          <a:stretch>
            <a:fillRect/>
          </a:stretch>
        </p:blipFill>
        <p:spPr>
          <a:xfrm>
            <a:off x="2" y="10"/>
            <a:ext cx="4698090" cy="6857991"/>
          </a:xfrm>
          <a:prstGeom prst="rect">
            <a:avLst/>
          </a:prstGeom>
        </p:spPr>
      </p:pic>
      <p:sp>
        <p:nvSpPr>
          <p:cNvPr id="13" name="TextBox 12">
            <a:extLst>
              <a:ext uri="{FF2B5EF4-FFF2-40B4-BE49-F238E27FC236}">
                <a16:creationId xmlns:a16="http://schemas.microsoft.com/office/drawing/2014/main" id="{908D6E15-3AF4-833B-5478-6AA741280FD5}"/>
              </a:ext>
            </a:extLst>
          </p:cNvPr>
          <p:cNvSpPr txBox="1"/>
          <p:nvPr/>
        </p:nvSpPr>
        <p:spPr>
          <a:xfrm>
            <a:off x="5204323" y="943488"/>
            <a:ext cx="6096000" cy="5245539"/>
          </a:xfrm>
          <a:prstGeom prst="rect">
            <a:avLst/>
          </a:prstGeom>
          <a:noFill/>
        </p:spPr>
        <p:txBody>
          <a:bodyPr wrap="square">
            <a:spAutoFit/>
          </a:bodyPr>
          <a:lstStyle/>
          <a:p>
            <a:pPr marL="0" marR="0" algn="ctr">
              <a:lnSpc>
                <a:spcPct val="115000"/>
              </a:lnSpc>
              <a:spcAft>
                <a:spcPts val="800"/>
              </a:spcAft>
              <a:buNone/>
            </a:pPr>
            <a:r>
              <a:rPr lang="en-US" sz="20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Project Analysis and Management Processes</a:t>
            </a:r>
            <a:endParaRPr lang="en-US" sz="20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2000" b="1" u="none" strike="noStrike" kern="100" dirty="0">
                <a:effectLst/>
                <a:latin typeface="Aptos" panose="020B0004020202020204" pitchFamily="34" charset="0"/>
                <a:ea typeface="Aptos" panose="020B0004020202020204" pitchFamily="34" charset="0"/>
                <a:cs typeface="Aptos" panose="020B0004020202020204" pitchFamily="34" charset="0"/>
              </a:rPr>
              <a:t> </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15000"/>
              </a:lnSpc>
              <a:spcAft>
                <a:spcPts val="800"/>
              </a:spcAft>
              <a:buNone/>
            </a:pPr>
            <a:r>
              <a:rPr lang="en-US" sz="2000" b="1" u="sng" kern="100" dirty="0">
                <a:solidFill>
                  <a:srgbClr val="FF0000"/>
                </a:solidFill>
                <a:effectLst/>
                <a:latin typeface="Arial" panose="020B0604020202020204" pitchFamily="34" charset="0"/>
                <a:ea typeface="Aptos" panose="020B0004020202020204" pitchFamily="34" charset="0"/>
                <a:cs typeface="Times New Roman" panose="02020603050405020304" pitchFamily="18" charset="0"/>
              </a:rPr>
              <a:t>Project Goals and Objectives</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15000"/>
              </a:lnSpc>
              <a:spcAft>
                <a:spcPts val="800"/>
              </a:spcAft>
              <a:buNone/>
            </a:pPr>
            <a:r>
              <a:rPr lang="en-US" sz="2000" b="1" kern="100" dirty="0">
                <a:solidFill>
                  <a:srgbClr val="FF0000"/>
                </a:solidFill>
                <a:effectLst/>
                <a:latin typeface="Arial" panose="020B0604020202020204" pitchFamily="34" charset="0"/>
                <a:ea typeface="Aptos" panose="020B0004020202020204" pitchFamily="34" charset="0"/>
                <a:cs typeface="Times New Roman" panose="02020603050405020304" pitchFamily="18" charset="0"/>
              </a:rPr>
              <a:t> </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15000"/>
              </a:lnSpc>
              <a:spcAft>
                <a:spcPts val="800"/>
              </a:spcAft>
              <a:buNone/>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primary goal of this project is to improve on-time delivery performance at Aumovio.</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15000"/>
              </a:lnSpc>
              <a:spcAft>
                <a:spcPts val="800"/>
              </a:spcAft>
              <a:buNone/>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Specific objectives:</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Increase on-time delivery rate from 85% to 95%</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Reduce delivery delays and inefficiencies</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Improve scheduling and route optimization</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0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Enhance customer satisfaction and service quality</a:t>
            </a:r>
            <a:endParaRPr lang="en-US" sz="20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6275429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8AF1EEB-DA31-FDD7-5D8B-5475409DBCA9}"/>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9</a:t>
            </a:fld>
            <a:endParaRPr lang="en-US"/>
          </a:p>
        </p:txBody>
      </p:sp>
      <p:sp>
        <p:nvSpPr>
          <p:cNvPr id="9" name="Oval 8">
            <a:extLst>
              <a:ext uri="{FF2B5EF4-FFF2-40B4-BE49-F238E27FC236}">
                <a16:creationId xmlns:a16="http://schemas.microsoft.com/office/drawing/2014/main" id="{CC1E62C4-6068-289C-1E2C-C4789DC47DD7}"/>
              </a:ext>
            </a:extLst>
          </p:cNvPr>
          <p:cNvSpPr/>
          <p:nvPr/>
        </p:nvSpPr>
        <p:spPr>
          <a:xfrm>
            <a:off x="3850613" y="1704982"/>
            <a:ext cx="3913238" cy="2271252"/>
          </a:xfrm>
          <a:prstGeom prst="ellipse">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lnSpc>
                <a:spcPct val="115000"/>
              </a:lnSpc>
              <a:spcAft>
                <a:spcPts val="800"/>
              </a:spcAft>
            </a:pPr>
            <a:r>
              <a:rPr lang="en-US" b="1" u="sng" kern="100" dirty="0">
                <a:solidFill>
                  <a:srgbClr val="FF0000"/>
                </a:solidFill>
                <a:latin typeface="Arial" panose="020B0604020202020204" pitchFamily="34" charset="0"/>
                <a:ea typeface="Aptos" panose="020B0004020202020204" pitchFamily="34" charset="0"/>
                <a:cs typeface="Times New Roman" panose="02020603050405020304" pitchFamily="18" charset="0"/>
              </a:rPr>
              <a:t>Project Scope and Key Deliverables</a:t>
            </a:r>
            <a:endParaRPr lang="en-US"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6BC1BF8C-BE9A-0919-3732-CC165CDDB1B5}"/>
              </a:ext>
            </a:extLst>
          </p:cNvPr>
          <p:cNvSpPr txBox="1"/>
          <p:nvPr/>
        </p:nvSpPr>
        <p:spPr>
          <a:xfrm>
            <a:off x="57901" y="-130083"/>
            <a:ext cx="3550511" cy="3416320"/>
          </a:xfrm>
          <a:prstGeom prst="rect">
            <a:avLst/>
          </a:prstGeom>
          <a:noFill/>
        </p:spPr>
        <p:txBody>
          <a:bodyPr wrap="square" rtlCol="0">
            <a:spAutoFit/>
          </a:bodyPr>
          <a:lstStyle/>
          <a:p>
            <a:pPr algn="ctr"/>
            <a:endParaRPr lang="en-US" u="sng" dirty="0">
              <a:solidFill>
                <a:srgbClr val="FF0000"/>
              </a:solidFill>
              <a:latin typeface="Arial" panose="020B0604020202020204" pitchFamily="34" charset="0"/>
              <a:cs typeface="Arial" panose="020B0604020202020204" pitchFamily="34" charset="0"/>
            </a:endParaRPr>
          </a:p>
          <a:p>
            <a:pPr algn="ctr"/>
            <a:r>
              <a:rPr lang="en-US" u="sng" dirty="0">
                <a:solidFill>
                  <a:srgbClr val="FF0000"/>
                </a:solidFill>
                <a:latin typeface="Arial" panose="020B0604020202020204" pitchFamily="34" charset="0"/>
                <a:cs typeface="Arial" panose="020B0604020202020204" pitchFamily="34" charset="0"/>
              </a:rPr>
              <a:t>Scope:</a:t>
            </a:r>
          </a:p>
          <a:p>
            <a:pPr algn="ctr"/>
            <a:r>
              <a:rPr lang="en-US" dirty="0">
                <a:solidFill>
                  <a:schemeClr val="bg1"/>
                </a:solidFill>
                <a:latin typeface="Arial" panose="020B0604020202020204" pitchFamily="34" charset="0"/>
                <a:cs typeface="Arial" panose="020B0604020202020204" pitchFamily="34" charset="0"/>
              </a:rPr>
              <a:t>The project focuses on improving delivery processes, including:</a:t>
            </a:r>
          </a:p>
          <a:p>
            <a:pPr marL="171450" lvl="0" indent="-1714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Analysis of current delivery performance</a:t>
            </a:r>
          </a:p>
          <a:p>
            <a:pPr marL="171450" lvl="0" indent="-1714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Identification of delay causes</a:t>
            </a:r>
          </a:p>
          <a:p>
            <a:pPr marL="171450" lvl="0" indent="-1714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Implementation of route optimization</a:t>
            </a:r>
          </a:p>
          <a:p>
            <a:pPr marL="171450" lvl="0" indent="-1714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Staff training and system improvements</a:t>
            </a:r>
          </a:p>
          <a:p>
            <a:endParaRPr lang="en-US" dirty="0">
              <a:solidFill>
                <a:schemeClr val="bg1"/>
              </a:solidFill>
            </a:endParaRPr>
          </a:p>
        </p:txBody>
      </p:sp>
      <p:sp>
        <p:nvSpPr>
          <p:cNvPr id="15" name="TextBox 14">
            <a:extLst>
              <a:ext uri="{FF2B5EF4-FFF2-40B4-BE49-F238E27FC236}">
                <a16:creationId xmlns:a16="http://schemas.microsoft.com/office/drawing/2014/main" id="{51F30BF8-79DD-60A9-F582-A162F3183339}"/>
              </a:ext>
            </a:extLst>
          </p:cNvPr>
          <p:cNvSpPr txBox="1"/>
          <p:nvPr/>
        </p:nvSpPr>
        <p:spPr>
          <a:xfrm>
            <a:off x="320598" y="4382010"/>
            <a:ext cx="2851355" cy="1938992"/>
          </a:xfrm>
          <a:prstGeom prst="rect">
            <a:avLst/>
          </a:prstGeom>
          <a:noFill/>
        </p:spPr>
        <p:txBody>
          <a:bodyPr wrap="square" rtlCol="0">
            <a:spAutoFit/>
          </a:bodyPr>
          <a:lstStyle/>
          <a:p>
            <a:pPr algn="ctr"/>
            <a:r>
              <a:rPr lang="en-US" sz="2000" u="sng" dirty="0">
                <a:solidFill>
                  <a:srgbClr val="FF0000"/>
                </a:solidFill>
                <a:latin typeface="Arial" panose="020B0604020202020204" pitchFamily="34" charset="0"/>
                <a:cs typeface="Arial" panose="020B0604020202020204" pitchFamily="34" charset="0"/>
              </a:rPr>
              <a:t>Out of Scope:</a:t>
            </a:r>
          </a:p>
          <a:p>
            <a:pPr marL="285750" lvl="0" indent="-285750" algn="ctr">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Purchasing new vehicles</a:t>
            </a:r>
          </a:p>
          <a:p>
            <a:pPr marL="285750" lvl="0" indent="-285750" algn="ctr">
              <a:buFont typeface="Arial" panose="020B0604020202020204" pitchFamily="34" charset="0"/>
              <a:buChar char="•"/>
            </a:pPr>
            <a:endParaRPr lang="en-US" sz="2000" dirty="0">
              <a:solidFill>
                <a:schemeClr val="bg1"/>
              </a:solidFill>
              <a:latin typeface="Arial" panose="020B0604020202020204" pitchFamily="34" charset="0"/>
              <a:cs typeface="Arial" panose="020B0604020202020204" pitchFamily="34" charset="0"/>
            </a:endParaRPr>
          </a:p>
          <a:p>
            <a:pPr marL="285750" lvl="0" indent="-285750" algn="ctr">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Major infrastructure changes</a:t>
            </a:r>
          </a:p>
        </p:txBody>
      </p:sp>
      <p:sp>
        <p:nvSpPr>
          <p:cNvPr id="16" name="TextBox 15">
            <a:extLst>
              <a:ext uri="{FF2B5EF4-FFF2-40B4-BE49-F238E27FC236}">
                <a16:creationId xmlns:a16="http://schemas.microsoft.com/office/drawing/2014/main" id="{5BE482DF-EC8A-AB1F-069B-BC90B0C94BD1}"/>
              </a:ext>
            </a:extLst>
          </p:cNvPr>
          <p:cNvSpPr txBox="1"/>
          <p:nvPr/>
        </p:nvSpPr>
        <p:spPr>
          <a:xfrm>
            <a:off x="8541554" y="210114"/>
            <a:ext cx="3061506" cy="2308324"/>
          </a:xfrm>
          <a:prstGeom prst="rect">
            <a:avLst/>
          </a:prstGeom>
          <a:noFill/>
        </p:spPr>
        <p:txBody>
          <a:bodyPr wrap="square" rtlCol="0">
            <a:spAutoFit/>
          </a:bodyPr>
          <a:lstStyle/>
          <a:p>
            <a:pPr algn="ctr"/>
            <a:r>
              <a:rPr lang="en-US" u="sng" dirty="0">
                <a:solidFill>
                  <a:srgbClr val="FF0000"/>
                </a:solidFill>
                <a:latin typeface="Arial" panose="020B0604020202020204" pitchFamily="34" charset="0"/>
                <a:cs typeface="Arial" panose="020B0604020202020204" pitchFamily="34" charset="0"/>
              </a:rPr>
              <a:t>Key Deliverables:</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Improved delivery scheduling system</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Trained staff</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Measurable improvement in on-time delivery performance</a:t>
            </a:r>
          </a:p>
          <a:p>
            <a:endParaRPr lang="en-US" dirty="0"/>
          </a:p>
        </p:txBody>
      </p:sp>
      <p:sp>
        <p:nvSpPr>
          <p:cNvPr id="17" name="TextBox 16">
            <a:extLst>
              <a:ext uri="{FF2B5EF4-FFF2-40B4-BE49-F238E27FC236}">
                <a16:creationId xmlns:a16="http://schemas.microsoft.com/office/drawing/2014/main" id="{48D19F78-03C1-9972-B2C6-68AEFAFFBB61}"/>
              </a:ext>
            </a:extLst>
          </p:cNvPr>
          <p:cNvSpPr txBox="1"/>
          <p:nvPr/>
        </p:nvSpPr>
        <p:spPr>
          <a:xfrm>
            <a:off x="7963091" y="3286237"/>
            <a:ext cx="4139381" cy="2585323"/>
          </a:xfrm>
          <a:prstGeom prst="rect">
            <a:avLst/>
          </a:prstGeom>
          <a:noFill/>
        </p:spPr>
        <p:txBody>
          <a:bodyPr wrap="square" rtlCol="0">
            <a:spAutoFit/>
          </a:bodyPr>
          <a:lstStyle/>
          <a:p>
            <a:pPr algn="ctr"/>
            <a:r>
              <a:rPr lang="en-US" u="sng" dirty="0">
                <a:solidFill>
                  <a:srgbClr val="FF0000"/>
                </a:solidFill>
                <a:latin typeface="Arial" panose="020B0604020202020204" pitchFamily="34" charset="0"/>
                <a:cs typeface="Arial" panose="020B0604020202020204" pitchFamily="34" charset="0"/>
              </a:rPr>
              <a:t>Key Achievements / Anticipated Outcomes</a:t>
            </a:r>
          </a:p>
          <a:p>
            <a:pPr algn="ctr"/>
            <a:endParaRPr lang="en-US" u="sng" dirty="0">
              <a:solidFill>
                <a:srgbClr val="FF0000"/>
              </a:solidFill>
              <a:latin typeface="Arial" panose="020B0604020202020204" pitchFamily="34" charset="0"/>
              <a:cs typeface="Arial" panose="020B0604020202020204" pitchFamily="34" charset="0"/>
            </a:endParaRPr>
          </a:p>
          <a:p>
            <a:pPr algn="ctr"/>
            <a:r>
              <a:rPr lang="en-US" dirty="0">
                <a:solidFill>
                  <a:schemeClr val="bg1"/>
                </a:solidFill>
                <a:latin typeface="Arial" panose="020B0604020202020204" pitchFamily="34" charset="0"/>
                <a:cs typeface="Arial" panose="020B0604020202020204" pitchFamily="34" charset="0"/>
              </a:rPr>
              <a:t>The project is expected to deliver:</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Increased delivery reliability</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Reduced operational delays</a:t>
            </a:r>
          </a:p>
          <a:p>
            <a:pPr marL="285750" lvl="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Improved customer satisfaction</a:t>
            </a:r>
          </a:p>
          <a:p>
            <a:pPr marL="285750" indent="-285750" algn="ct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Lower operational costs due to efficiency gains</a:t>
            </a:r>
          </a:p>
        </p:txBody>
      </p:sp>
      <p:cxnSp>
        <p:nvCxnSpPr>
          <p:cNvPr id="19" name="Straight Arrow Connector 18">
            <a:extLst>
              <a:ext uri="{FF2B5EF4-FFF2-40B4-BE49-F238E27FC236}">
                <a16:creationId xmlns:a16="http://schemas.microsoft.com/office/drawing/2014/main" id="{6EFFC538-BA73-FB9A-8735-3C948EDD6B4D}"/>
              </a:ext>
            </a:extLst>
          </p:cNvPr>
          <p:cNvCxnSpPr>
            <a:cxnSpLocks/>
          </p:cNvCxnSpPr>
          <p:nvPr/>
        </p:nvCxnSpPr>
        <p:spPr>
          <a:xfrm flipH="1" flipV="1">
            <a:off x="3985724" y="1248697"/>
            <a:ext cx="635437" cy="658761"/>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0" name="Straight Arrow Connector 19">
            <a:extLst>
              <a:ext uri="{FF2B5EF4-FFF2-40B4-BE49-F238E27FC236}">
                <a16:creationId xmlns:a16="http://schemas.microsoft.com/office/drawing/2014/main" id="{9A294FC7-3C8E-4672-2579-F577BA5B2A20}"/>
              </a:ext>
            </a:extLst>
          </p:cNvPr>
          <p:cNvCxnSpPr>
            <a:cxnSpLocks/>
          </p:cNvCxnSpPr>
          <p:nvPr/>
        </p:nvCxnSpPr>
        <p:spPr>
          <a:xfrm flipV="1">
            <a:off x="6961239" y="1330312"/>
            <a:ext cx="951136" cy="661721"/>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4" name="Straight Arrow Connector 23">
            <a:extLst>
              <a:ext uri="{FF2B5EF4-FFF2-40B4-BE49-F238E27FC236}">
                <a16:creationId xmlns:a16="http://schemas.microsoft.com/office/drawing/2014/main" id="{414B13A0-C7A2-2676-B2B2-A294DC88A01F}"/>
              </a:ext>
            </a:extLst>
          </p:cNvPr>
          <p:cNvCxnSpPr>
            <a:cxnSpLocks/>
          </p:cNvCxnSpPr>
          <p:nvPr/>
        </p:nvCxnSpPr>
        <p:spPr>
          <a:xfrm flipH="1">
            <a:off x="3000267" y="3489537"/>
            <a:ext cx="649579" cy="68917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Straight Arrow Connector 25">
            <a:extLst>
              <a:ext uri="{FF2B5EF4-FFF2-40B4-BE49-F238E27FC236}">
                <a16:creationId xmlns:a16="http://schemas.microsoft.com/office/drawing/2014/main" id="{727EC88D-B4A7-9BDC-AD50-12B8B37CA14D}"/>
              </a:ext>
            </a:extLst>
          </p:cNvPr>
          <p:cNvCxnSpPr>
            <a:cxnSpLocks/>
          </p:cNvCxnSpPr>
          <p:nvPr/>
        </p:nvCxnSpPr>
        <p:spPr>
          <a:xfrm>
            <a:off x="7657254" y="3358150"/>
            <a:ext cx="611675" cy="488129"/>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3" name="TextBox 32">
            <a:extLst>
              <a:ext uri="{FF2B5EF4-FFF2-40B4-BE49-F238E27FC236}">
                <a16:creationId xmlns:a16="http://schemas.microsoft.com/office/drawing/2014/main" id="{D1B09351-630C-3D67-0A5C-8F31B80327BA}"/>
              </a:ext>
            </a:extLst>
          </p:cNvPr>
          <p:cNvSpPr txBox="1"/>
          <p:nvPr/>
        </p:nvSpPr>
        <p:spPr>
          <a:xfrm>
            <a:off x="10078064" y="6463220"/>
            <a:ext cx="6096000" cy="369332"/>
          </a:xfrm>
          <a:prstGeom prst="rect">
            <a:avLst/>
          </a:prstGeom>
          <a:noFill/>
        </p:spPr>
        <p:txBody>
          <a:bodyPr wrap="square">
            <a:spAutoFit/>
          </a:bodyPr>
          <a:lstStyle/>
          <a:p>
            <a:r>
              <a:rPr lang="en-US" sz="1800" b="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Kerzner, H. (2017</a:t>
            </a:r>
            <a:endParaRPr lang="en-US" dirty="0">
              <a:solidFill>
                <a:schemeClr val="bg2"/>
              </a:solidFill>
            </a:endParaRPr>
          </a:p>
        </p:txBody>
      </p:sp>
    </p:spTree>
    <p:extLst>
      <p:ext uri="{BB962C8B-B14F-4D97-AF65-F5344CB8AC3E}">
        <p14:creationId xmlns:p14="http://schemas.microsoft.com/office/powerpoint/2010/main" val="3286279557"/>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24374E0-FFBD-1030-E947-3A6859093FD2}"/>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10</a:t>
            </a:fld>
            <a:endParaRPr lang="en-US"/>
          </a:p>
        </p:txBody>
      </p:sp>
      <p:sp>
        <p:nvSpPr>
          <p:cNvPr id="12" name="TextBox 11">
            <a:extLst>
              <a:ext uri="{FF2B5EF4-FFF2-40B4-BE49-F238E27FC236}">
                <a16:creationId xmlns:a16="http://schemas.microsoft.com/office/drawing/2014/main" id="{AE86CB69-C1D9-83E2-2481-6F33F06FC5F7}"/>
              </a:ext>
            </a:extLst>
          </p:cNvPr>
          <p:cNvSpPr txBox="1"/>
          <p:nvPr/>
        </p:nvSpPr>
        <p:spPr>
          <a:xfrm>
            <a:off x="2959510" y="0"/>
            <a:ext cx="6096000" cy="2395784"/>
          </a:xfrm>
          <a:prstGeom prst="rect">
            <a:avLst/>
          </a:prstGeom>
          <a:noFill/>
        </p:spPr>
        <p:txBody>
          <a:bodyPr wrap="square">
            <a:spAutoFit/>
          </a:bodyPr>
          <a:lstStyle/>
          <a:p>
            <a:pPr marL="0" marR="0" algn="ctr">
              <a:lnSpc>
                <a:spcPct val="115000"/>
              </a:lnSpc>
              <a:spcAft>
                <a:spcPts val="800"/>
              </a:spcAft>
              <a:buNone/>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US" sz="18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18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Project Timeline</a:t>
            </a:r>
          </a:p>
          <a:p>
            <a:pPr marL="0" marR="0" algn="ctr">
              <a:lnSpc>
                <a:spcPct val="115000"/>
              </a:lnSpc>
              <a:spcAft>
                <a:spcPts val="800"/>
              </a:spcAft>
              <a:buNone/>
            </a:pPr>
            <a:r>
              <a:rPr lang="en-US" sz="18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PERT &amp; CPM Application</a:t>
            </a:r>
          </a:p>
          <a:p>
            <a:pPr marL="0" marR="0" algn="ctr">
              <a:lnSpc>
                <a:spcPct val="115000"/>
              </a:lnSpc>
              <a:spcAft>
                <a:spcPts val="800"/>
              </a:spcAft>
              <a:buNone/>
            </a:pPr>
            <a:r>
              <a:rPr lang="en-US" sz="1800" b="1" u="sng" strike="noStrike"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US" sz="18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18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The project uses PERT and CPM to plan activities and manage time effectively</a:t>
            </a:r>
          </a:p>
        </p:txBody>
      </p:sp>
      <p:sp>
        <p:nvSpPr>
          <p:cNvPr id="13" name="Cloud 12">
            <a:extLst>
              <a:ext uri="{FF2B5EF4-FFF2-40B4-BE49-F238E27FC236}">
                <a16:creationId xmlns:a16="http://schemas.microsoft.com/office/drawing/2014/main" id="{5E9A1094-C9CF-2C14-EFDF-D5F803E7CA6F}"/>
              </a:ext>
            </a:extLst>
          </p:cNvPr>
          <p:cNvSpPr/>
          <p:nvPr/>
        </p:nvSpPr>
        <p:spPr>
          <a:xfrm>
            <a:off x="2526892" y="2395784"/>
            <a:ext cx="7796980" cy="3942735"/>
          </a:xfrm>
          <a:prstGeom prst="cloud">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2400" b="1" dirty="0">
                <a:latin typeface="Arial" panose="020B0604020202020204" pitchFamily="34" charset="0"/>
                <a:cs typeface="Arial" panose="020B0604020202020204" pitchFamily="34" charset="0"/>
              </a:rPr>
              <a:t>         </a:t>
            </a:r>
            <a:r>
              <a:rPr lang="en-US" sz="2400" b="1" u="sng" dirty="0">
                <a:latin typeface="Arial" panose="020B0604020202020204" pitchFamily="34" charset="0"/>
                <a:cs typeface="Arial" panose="020B0604020202020204" pitchFamily="34" charset="0"/>
              </a:rPr>
              <a:t>Key activities</a:t>
            </a:r>
          </a:p>
          <a:p>
            <a:pPr lvl="0" algn="ctr"/>
            <a:r>
              <a:rPr lang="en-US" sz="2400" b="1" dirty="0">
                <a:latin typeface="Arial" panose="020B0604020202020204" pitchFamily="34" charset="0"/>
                <a:cs typeface="Arial" panose="020B0604020202020204" pitchFamily="34" charset="0"/>
              </a:rPr>
              <a:t>A: Analyze performance</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B: Identify delays</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C: Develop plan</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D: Implement optimization</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E: Train staff</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F: Monitor system</a:t>
            </a:r>
            <a:endParaRPr lang="en-US" sz="2400" dirty="0">
              <a:latin typeface="Arial" panose="020B0604020202020204" pitchFamily="34" charset="0"/>
              <a:cs typeface="Arial" panose="020B0604020202020204" pitchFamily="34" charset="0"/>
            </a:endParaRPr>
          </a:p>
          <a:p>
            <a:pPr lvl="0" algn="ctr"/>
            <a:r>
              <a:rPr lang="en-US" sz="2400" b="1" dirty="0">
                <a:latin typeface="Arial" panose="020B0604020202020204" pitchFamily="34" charset="0"/>
                <a:cs typeface="Arial" panose="020B0604020202020204" pitchFamily="34" charset="0"/>
              </a:rPr>
              <a:t>G: Final review</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9600489"/>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E5088594-8830-B7E1-DBF8-487F708ECB44}"/>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11</a:t>
            </a:fld>
            <a:endParaRPr lang="en-US" dirty="0"/>
          </a:p>
        </p:txBody>
      </p:sp>
      <p:sp>
        <p:nvSpPr>
          <p:cNvPr id="12" name="TextBox 11">
            <a:extLst>
              <a:ext uri="{FF2B5EF4-FFF2-40B4-BE49-F238E27FC236}">
                <a16:creationId xmlns:a16="http://schemas.microsoft.com/office/drawing/2014/main" id="{A4CFA8FF-36BD-335F-DB74-653190567186}"/>
              </a:ext>
            </a:extLst>
          </p:cNvPr>
          <p:cNvSpPr txBox="1"/>
          <p:nvPr/>
        </p:nvSpPr>
        <p:spPr>
          <a:xfrm>
            <a:off x="2762864" y="702813"/>
            <a:ext cx="6096000" cy="1647246"/>
          </a:xfrm>
          <a:prstGeom prst="rect">
            <a:avLst/>
          </a:prstGeom>
          <a:noFill/>
        </p:spPr>
        <p:txBody>
          <a:bodyPr wrap="square">
            <a:spAutoFit/>
          </a:bodyPr>
          <a:lstStyle/>
          <a:p>
            <a:pPr marL="0" marR="0" algn="ctr">
              <a:lnSpc>
                <a:spcPct val="115000"/>
              </a:lnSpc>
              <a:spcAft>
                <a:spcPts val="800"/>
              </a:spcAft>
              <a:buNone/>
            </a:pPr>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Critical Path: A → B → C → D → F → G</a:t>
            </a:r>
            <a:endParaRPr lang="en-US" sz="1800" kern="100" dirty="0">
              <a:solidFill>
                <a:schemeClr val="bg2"/>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Total Duration:</a:t>
            </a:r>
            <a:endParaRPr lang="en-US" sz="1800" kern="100" dirty="0">
              <a:solidFill>
                <a:schemeClr val="bg2"/>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3 + 2 + 4 + 5 + 3 + 2 = 19 days </a:t>
            </a:r>
          </a:p>
          <a:p>
            <a:pPr marL="0" marR="0" algn="ctr">
              <a:lnSpc>
                <a:spcPct val="115000"/>
              </a:lnSpc>
              <a:spcAft>
                <a:spcPts val="800"/>
              </a:spcAft>
              <a:buNone/>
            </a:pPr>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(20 Days is normally average)</a:t>
            </a:r>
            <a:endParaRPr lang="en-US" sz="1800" kern="100" dirty="0">
              <a:solidFill>
                <a:schemeClr val="bg2"/>
              </a:solidFill>
              <a:effectLst/>
              <a:latin typeface="Arial" panose="020B0604020202020204" pitchFamily="34" charset="0"/>
              <a:ea typeface="Aptos" panose="020B00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29113B9-F1E7-9623-FF36-A8E513FA49FB}"/>
              </a:ext>
            </a:extLst>
          </p:cNvPr>
          <p:cNvSpPr txBox="1"/>
          <p:nvPr/>
        </p:nvSpPr>
        <p:spPr>
          <a:xfrm>
            <a:off x="2762864" y="210114"/>
            <a:ext cx="6096000" cy="492699"/>
          </a:xfrm>
          <a:prstGeom prst="rect">
            <a:avLst/>
          </a:prstGeom>
          <a:noFill/>
        </p:spPr>
        <p:txBody>
          <a:bodyPr wrap="square">
            <a:spAutoFit/>
          </a:bodyPr>
          <a:lstStyle/>
          <a:p>
            <a:pPr marL="0" marR="0" algn="ctr">
              <a:lnSpc>
                <a:spcPct val="115000"/>
              </a:lnSpc>
              <a:spcAft>
                <a:spcPts val="800"/>
              </a:spcAft>
              <a:buNone/>
            </a:pPr>
            <a:r>
              <a:rPr lang="en-US" sz="2400" b="1" u="sng" kern="100" dirty="0">
                <a:solidFill>
                  <a:srgbClr val="FF0000"/>
                </a:solidFill>
                <a:effectLst/>
                <a:latin typeface="Arial" panose="020B0604020202020204" pitchFamily="34" charset="0"/>
                <a:ea typeface="Aptos" panose="020B0004020202020204" pitchFamily="34" charset="0"/>
                <a:cs typeface="Times New Roman" panose="02020603050405020304" pitchFamily="18" charset="0"/>
              </a:rPr>
              <a:t>CPM Diagram</a:t>
            </a:r>
            <a:endParaRPr lang="en-US"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1" name="Picture 20" descr="A diagram of a process&#10;&#10;AI-generated content may be incorrect.">
            <a:extLst>
              <a:ext uri="{FF2B5EF4-FFF2-40B4-BE49-F238E27FC236}">
                <a16:creationId xmlns:a16="http://schemas.microsoft.com/office/drawing/2014/main" id="{1AFA81F9-FC54-36C3-5CA3-977DAF285EAF}"/>
              </a:ext>
            </a:extLst>
          </p:cNvPr>
          <p:cNvPicPr>
            <a:picLocks noChangeAspect="1"/>
          </p:cNvPicPr>
          <p:nvPr/>
        </p:nvPicPr>
        <p:blipFill>
          <a:blip r:embed="rId3"/>
          <a:stretch>
            <a:fillRect/>
          </a:stretch>
        </p:blipFill>
        <p:spPr>
          <a:xfrm>
            <a:off x="2984090" y="2350059"/>
            <a:ext cx="5943600" cy="3962400"/>
          </a:xfrm>
          <a:prstGeom prst="rect">
            <a:avLst/>
          </a:prstGeom>
        </p:spPr>
      </p:pic>
    </p:spTree>
    <p:extLst>
      <p:ext uri="{BB962C8B-B14F-4D97-AF65-F5344CB8AC3E}">
        <p14:creationId xmlns:p14="http://schemas.microsoft.com/office/powerpoint/2010/main" val="217551090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887A3CA-11CE-33E6-AB06-7637FECF1606}"/>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D33EA05-BE9A-A98F-078C-AFEEBFA269E3}"/>
              </a:ext>
            </a:extLst>
          </p:cNvPr>
          <p:cNvSpPr>
            <a:spLocks noGrp="1"/>
          </p:cNvSpPr>
          <p:nvPr>
            <p:ph type="sldNum" sz="quarter" idx="18"/>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12</a:t>
            </a:fld>
            <a:endParaRPr lang="en-US"/>
          </a:p>
        </p:txBody>
      </p:sp>
      <p:graphicFrame>
        <p:nvGraphicFramePr>
          <p:cNvPr id="4" name="Table 3">
            <a:extLst>
              <a:ext uri="{FF2B5EF4-FFF2-40B4-BE49-F238E27FC236}">
                <a16:creationId xmlns:a16="http://schemas.microsoft.com/office/drawing/2014/main" id="{92E19A5A-C873-5A78-D951-E7EC43CDCF58}"/>
              </a:ext>
            </a:extLst>
          </p:cNvPr>
          <p:cNvGraphicFramePr>
            <a:graphicFrameLocks noGrp="1"/>
          </p:cNvGraphicFramePr>
          <p:nvPr>
            <p:extLst>
              <p:ext uri="{D42A27DB-BD31-4B8C-83A1-F6EECF244321}">
                <p14:modId xmlns:p14="http://schemas.microsoft.com/office/powerpoint/2010/main" val="3515001494"/>
              </p:ext>
            </p:extLst>
          </p:nvPr>
        </p:nvGraphicFramePr>
        <p:xfrm>
          <a:off x="539261" y="621594"/>
          <a:ext cx="11113478" cy="6058496"/>
        </p:xfrm>
        <a:graphic>
          <a:graphicData uri="http://schemas.openxmlformats.org/drawingml/2006/table">
            <a:tbl>
              <a:tblPr firstRow="1" firstCol="1" bandRow="1">
                <a:tableStyleId>{5C22544A-7EE6-4342-B048-85BDC9FD1C3A}</a:tableStyleId>
              </a:tblPr>
              <a:tblGrid>
                <a:gridCol w="1581693">
                  <a:extLst>
                    <a:ext uri="{9D8B030D-6E8A-4147-A177-3AD203B41FA5}">
                      <a16:colId xmlns:a16="http://schemas.microsoft.com/office/drawing/2014/main" val="3929226045"/>
                    </a:ext>
                  </a:extLst>
                </a:gridCol>
                <a:gridCol w="2206047">
                  <a:extLst>
                    <a:ext uri="{9D8B030D-6E8A-4147-A177-3AD203B41FA5}">
                      <a16:colId xmlns:a16="http://schemas.microsoft.com/office/drawing/2014/main" val="3133215906"/>
                    </a:ext>
                  </a:extLst>
                </a:gridCol>
                <a:gridCol w="1789811">
                  <a:extLst>
                    <a:ext uri="{9D8B030D-6E8A-4147-A177-3AD203B41FA5}">
                      <a16:colId xmlns:a16="http://schemas.microsoft.com/office/drawing/2014/main" val="175473724"/>
                    </a:ext>
                  </a:extLst>
                </a:gridCol>
                <a:gridCol w="1602505">
                  <a:extLst>
                    <a:ext uri="{9D8B030D-6E8A-4147-A177-3AD203B41FA5}">
                      <a16:colId xmlns:a16="http://schemas.microsoft.com/office/drawing/2014/main" val="188051437"/>
                    </a:ext>
                  </a:extLst>
                </a:gridCol>
                <a:gridCol w="1477635">
                  <a:extLst>
                    <a:ext uri="{9D8B030D-6E8A-4147-A177-3AD203B41FA5}">
                      <a16:colId xmlns:a16="http://schemas.microsoft.com/office/drawing/2014/main" val="2045025126"/>
                    </a:ext>
                  </a:extLst>
                </a:gridCol>
                <a:gridCol w="2455787">
                  <a:extLst>
                    <a:ext uri="{9D8B030D-6E8A-4147-A177-3AD203B41FA5}">
                      <a16:colId xmlns:a16="http://schemas.microsoft.com/office/drawing/2014/main" val="2698235353"/>
                    </a:ext>
                  </a:extLst>
                </a:gridCol>
              </a:tblGrid>
              <a:tr h="80104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Task</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Activity</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O</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M</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P</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Expected Time (TE)</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extLst>
                  <a:ext uri="{0D108BD9-81ED-4DB2-BD59-A6C34878D82A}">
                    <a16:rowId xmlns:a16="http://schemas.microsoft.com/office/drawing/2014/main" val="1715669283"/>
                  </a:ext>
                </a:extLst>
              </a:tr>
              <a:tr h="71251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A</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Analyze delivery performance</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3</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5</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3.17</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662961009"/>
                  </a:ext>
                </a:extLst>
              </a:tr>
              <a:tr h="71251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B</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Identify causes of delays</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1</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4</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2.17</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983372476"/>
                  </a:ext>
                </a:extLst>
              </a:tr>
              <a:tr h="1084577">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C</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Develop improvement plan</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3</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4</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6</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4.17</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628924401"/>
                  </a:ext>
                </a:extLst>
              </a:tr>
              <a:tr h="71251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D</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Implement route optimisation</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4</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5</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8</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5.33</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4095309881"/>
                  </a:ext>
                </a:extLst>
              </a:tr>
              <a:tr h="610305">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E</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Train staff</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3</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5</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3.17</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815458090"/>
                  </a:ext>
                </a:extLst>
              </a:tr>
              <a:tr h="71251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F</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Monitor and test system</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3</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5</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3.17</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790819773"/>
                  </a:ext>
                </a:extLst>
              </a:tr>
              <a:tr h="712514">
                <a:tc>
                  <a:txBody>
                    <a:bodyPr/>
                    <a:lstStyle/>
                    <a:p>
                      <a:pPr marL="0" marR="0" algn="ctr">
                        <a:lnSpc>
                          <a:spcPct val="115000"/>
                        </a:lnSpc>
                        <a:spcAft>
                          <a:spcPts val="800"/>
                        </a:spcAft>
                        <a:buNone/>
                      </a:pPr>
                      <a:r>
                        <a:rPr lang="en-US" sz="1600" kern="0" dirty="0">
                          <a:solidFill>
                            <a:schemeClr val="bg1"/>
                          </a:solidFill>
                          <a:effectLst/>
                          <a:latin typeface="Arial" panose="020B0604020202020204" pitchFamily="34" charset="0"/>
                          <a:cs typeface="Arial" panose="020B0604020202020204" pitchFamily="34" charset="0"/>
                        </a:rPr>
                        <a:t>G</a:t>
                      </a:r>
                      <a:endPar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solidFill>
                      <a:srgbClr val="FF3300"/>
                    </a:solidFill>
                  </a:tcP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Final review and reporting</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1</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a:effectLst/>
                          <a:latin typeface="Arial" panose="020B0604020202020204" pitchFamily="34" charset="0"/>
                          <a:cs typeface="Arial" panose="020B0604020202020204" pitchFamily="34" charset="0"/>
                        </a:rPr>
                        <a:t>3</a:t>
                      </a:r>
                      <a:endParaRPr lang="en-US" sz="1600" b="1"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marL="0" marR="0" algn="ctr">
                        <a:lnSpc>
                          <a:spcPct val="115000"/>
                        </a:lnSpc>
                        <a:spcAft>
                          <a:spcPts val="800"/>
                        </a:spcAft>
                        <a:buNone/>
                      </a:pPr>
                      <a:r>
                        <a:rPr lang="en-US" sz="1600" b="1" kern="0" dirty="0">
                          <a:effectLst/>
                          <a:latin typeface="Arial" panose="020B0604020202020204" pitchFamily="34" charset="0"/>
                          <a:cs typeface="Arial" panose="020B0604020202020204" pitchFamily="34" charset="0"/>
                        </a:rPr>
                        <a:t>2</a:t>
                      </a:r>
                      <a:endParaRPr lang="en-US" sz="1600" b="1"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5101984"/>
                  </a:ext>
                </a:extLst>
              </a:tr>
            </a:tbl>
          </a:graphicData>
        </a:graphic>
      </p:graphicFrame>
      <p:sp>
        <p:nvSpPr>
          <p:cNvPr id="6" name="Rectangle 1">
            <a:extLst>
              <a:ext uri="{FF2B5EF4-FFF2-40B4-BE49-F238E27FC236}">
                <a16:creationId xmlns:a16="http://schemas.microsoft.com/office/drawing/2014/main" id="{5BE6F2AE-774D-3655-B8A8-FF4046BF24C8}"/>
              </a:ext>
            </a:extLst>
          </p:cNvPr>
          <p:cNvSpPr>
            <a:spLocks noChangeArrowheads="1"/>
          </p:cNvSpPr>
          <p:nvPr/>
        </p:nvSpPr>
        <p:spPr bwMode="auto">
          <a:xfrm>
            <a:off x="4850362" y="78277"/>
            <a:ext cx="187064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bg2"/>
                </a:solidFill>
                <a:effectLst/>
                <a:latin typeface="Arial" panose="020B0604020202020204" pitchFamily="34" charset="0"/>
                <a:ea typeface="Aptos" panose="020B0004020202020204" pitchFamily="34" charset="0"/>
                <a:cs typeface="Arial" panose="020B0604020202020204" pitchFamily="34" charset="0"/>
              </a:rPr>
              <a:t>PERT Table</a:t>
            </a:r>
            <a:endParaRPr kumimoji="0" lang="en-US" altLang="en-US" sz="2400" b="1" i="0" u="sng" strike="noStrike" cap="none" normalizeH="0" baseline="0" dirty="0">
              <a:ln>
                <a:noFill/>
              </a:ln>
              <a:solidFill>
                <a:schemeClr val="bg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sng" strike="noStrike" cap="none" normalizeH="0" baseline="0" dirty="0">
              <a:ln>
                <a:noFill/>
              </a:ln>
              <a:solidFill>
                <a:schemeClr val="bg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798363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0" name="Title 1">
            <a:extLst>
              <a:ext uri="{FF2B5EF4-FFF2-40B4-BE49-F238E27FC236}">
                <a16:creationId xmlns:a16="http://schemas.microsoft.com/office/drawing/2014/main" id="{C296DF64-762D-F40C-0706-729E7254B958}"/>
              </a:ext>
            </a:extLst>
          </p:cNvPr>
          <p:cNvSpPr>
            <a:spLocks noGrp="1"/>
          </p:cNvSpPr>
          <p:nvPr>
            <p:ph type="title"/>
          </p:nvPr>
        </p:nvSpPr>
        <p:spPr>
          <a:xfrm>
            <a:off x="3791579" y="324313"/>
            <a:ext cx="3605951" cy="503121"/>
          </a:xfrm>
        </p:spPr>
        <p:txBody>
          <a:bodyPr>
            <a:normAutofit fontScale="90000"/>
          </a:bodyPr>
          <a:lstStyle/>
          <a:p>
            <a:pPr algn="ctr"/>
            <a:r>
              <a:rPr lang="en-US" altLang="en-US" sz="2700" b="1" u="sng" dirty="0">
                <a:solidFill>
                  <a:srgbClr val="FF0000"/>
                </a:solidFill>
                <a:latin typeface="Arial" panose="020B0604020202020204" pitchFamily="34" charset="0"/>
                <a:cs typeface="Arial" panose="020B0604020202020204" pitchFamily="34" charset="0"/>
              </a:rPr>
              <a:t>PERT Diagram</a:t>
            </a:r>
            <a:br>
              <a:rPr lang="en-US" altLang="en-US" dirty="0"/>
            </a:br>
            <a:endParaRPr lang="en-US" dirty="0"/>
          </a:p>
        </p:txBody>
      </p:sp>
      <p:sp>
        <p:nvSpPr>
          <p:cNvPr id="5" name="Slide Number Placeholder 4">
            <a:extLst>
              <a:ext uri="{FF2B5EF4-FFF2-40B4-BE49-F238E27FC236}">
                <a16:creationId xmlns:a16="http://schemas.microsoft.com/office/drawing/2014/main" id="{56783003-9647-8C4D-BB69-96FDCED64740}"/>
              </a:ext>
            </a:extLst>
          </p:cNvPr>
          <p:cNvSpPr>
            <a:spLocks noGrp="1"/>
          </p:cNvSpPr>
          <p:nvPr>
            <p:ph type="sldNum" sz="quarter" idx="18"/>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13</a:t>
            </a:fld>
            <a:endParaRPr lang="en-US"/>
          </a:p>
        </p:txBody>
      </p:sp>
      <p:pic>
        <p:nvPicPr>
          <p:cNvPr id="1025" name="Picture 1" descr="A math equation with numbers and symbols&#10;&#10;AI-generated content may be incorrect.">
            <a:extLst>
              <a:ext uri="{FF2B5EF4-FFF2-40B4-BE49-F238E27FC236}">
                <a16:creationId xmlns:a16="http://schemas.microsoft.com/office/drawing/2014/main" id="{ABCF1632-87B1-FA2C-DC36-FD43D91CE3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01204" y="5380064"/>
            <a:ext cx="3605951" cy="1044170"/>
          </a:xfrm>
          <a:prstGeom prst="rect">
            <a:avLst/>
          </a:prstGeom>
          <a:solidFill>
            <a:srgbClr val="FFFFFF"/>
          </a:solidFill>
        </p:spPr>
      </p:pic>
      <p:sp>
        <p:nvSpPr>
          <p:cNvPr id="14" name="Rectangle 2">
            <a:extLst>
              <a:ext uri="{FF2B5EF4-FFF2-40B4-BE49-F238E27FC236}">
                <a16:creationId xmlns:a16="http://schemas.microsoft.com/office/drawing/2014/main" id="{777C3EEE-618E-FDB2-C3C4-EC2447CDF2CE}"/>
              </a:ext>
            </a:extLst>
          </p:cNvPr>
          <p:cNvSpPr>
            <a:spLocks noChangeArrowheads="1"/>
          </p:cNvSpPr>
          <p:nvPr/>
        </p:nvSpPr>
        <p:spPr bwMode="auto">
          <a:xfrm>
            <a:off x="530943" y="1257052"/>
            <a:ext cx="3683000" cy="196261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25000" lnSpcReduction="20000"/>
          </a:bodyPr>
          <a:lstStyle/>
          <a:p>
            <a:pPr marR="0" lvl="0" algn="ctr" fontAlgn="base">
              <a:lnSpc>
                <a:spcPct val="120000"/>
              </a:lnSpc>
              <a:spcBef>
                <a:spcPts val="1000"/>
              </a:spcBef>
              <a:spcAft>
                <a:spcPct val="0"/>
              </a:spcAft>
              <a:buClrTx/>
              <a:buSzTx/>
              <a:tabLst/>
            </a:pPr>
            <a:r>
              <a:rPr kumimoji="0" lang="en-US" altLang="en-US" sz="9600" b="0" i="0" u="none" strike="noStrike" cap="none" normalizeH="0" baseline="0" dirty="0">
                <a:ln>
                  <a:noFill/>
                </a:ln>
                <a:solidFill>
                  <a:schemeClr val="bg2"/>
                </a:solidFill>
                <a:effectLst/>
                <a:latin typeface="Arial" panose="020B0604020202020204" pitchFamily="34" charset="0"/>
                <a:cs typeface="Arial" panose="020B0604020202020204" pitchFamily="34" charset="0"/>
              </a:rPr>
              <a:t>PERT uses three-time estimates:</a:t>
            </a:r>
          </a:p>
          <a:p>
            <a:pPr marR="0" lvl="0" algn="ctr" fontAlgn="base">
              <a:lnSpc>
                <a:spcPct val="120000"/>
              </a:lnSpc>
              <a:spcBef>
                <a:spcPts val="1000"/>
              </a:spcBef>
              <a:spcAft>
                <a:spcPct val="0"/>
              </a:spcAft>
              <a:buClrTx/>
              <a:buSzTx/>
              <a:tabLst/>
            </a:pPr>
            <a:r>
              <a:rPr kumimoji="0" lang="en-US" altLang="en-US" sz="96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Optimistic (O)</a:t>
            </a:r>
            <a:r>
              <a:rPr kumimoji="0" lang="en-US" altLang="en-US" sz="9600" b="0" i="0" u="none" strike="noStrike" cap="none" normalizeH="0" baseline="0" dirty="0">
                <a:ln>
                  <a:noFill/>
                </a:ln>
                <a:solidFill>
                  <a:schemeClr val="bg2"/>
                </a:solidFill>
                <a:effectLst/>
                <a:latin typeface="Arial" panose="020B0604020202020204" pitchFamily="34" charset="0"/>
                <a:cs typeface="Arial" panose="020B0604020202020204" pitchFamily="34" charset="0"/>
              </a:rPr>
              <a:t> = best-case scenario</a:t>
            </a:r>
          </a:p>
          <a:p>
            <a:pPr marR="0" lvl="0" algn="ctr" fontAlgn="base">
              <a:lnSpc>
                <a:spcPct val="120000"/>
              </a:lnSpc>
              <a:spcBef>
                <a:spcPts val="1000"/>
              </a:spcBef>
              <a:spcAft>
                <a:spcPct val="0"/>
              </a:spcAft>
              <a:buClrTx/>
              <a:buSzTx/>
              <a:tabLst/>
            </a:pPr>
            <a:r>
              <a:rPr kumimoji="0" lang="en-US" altLang="en-US" sz="96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Most Likely (M)</a:t>
            </a:r>
            <a:r>
              <a:rPr kumimoji="0" lang="en-US" altLang="en-US" sz="9600" b="0" i="0" u="none" strike="noStrike" cap="none" normalizeH="0" baseline="0" dirty="0">
                <a:ln>
                  <a:noFill/>
                </a:ln>
                <a:solidFill>
                  <a:schemeClr val="bg2"/>
                </a:solidFill>
                <a:effectLst/>
                <a:latin typeface="Arial" panose="020B0604020202020204" pitchFamily="34" charset="0"/>
                <a:cs typeface="Arial" panose="020B0604020202020204" pitchFamily="34" charset="0"/>
              </a:rPr>
              <a:t> = normal expected time</a:t>
            </a:r>
          </a:p>
          <a:p>
            <a:pPr marR="0" lvl="0" algn="ctr" fontAlgn="base">
              <a:lnSpc>
                <a:spcPct val="120000"/>
              </a:lnSpc>
              <a:spcBef>
                <a:spcPts val="1000"/>
              </a:spcBef>
              <a:spcAft>
                <a:spcPct val="0"/>
              </a:spcAft>
              <a:buClrTx/>
              <a:buSzTx/>
              <a:tabLst/>
            </a:pPr>
            <a:r>
              <a:rPr kumimoji="0" lang="en-US" altLang="en-US" sz="96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Pessimistic (P)</a:t>
            </a:r>
            <a:r>
              <a:rPr kumimoji="0" lang="en-US" altLang="en-US" sz="9600" b="0" i="0" u="none" strike="noStrike" cap="none" normalizeH="0" baseline="0" dirty="0">
                <a:ln>
                  <a:noFill/>
                </a:ln>
                <a:solidFill>
                  <a:schemeClr val="bg2"/>
                </a:solidFill>
                <a:effectLst/>
                <a:latin typeface="Arial" panose="020B0604020202020204" pitchFamily="34" charset="0"/>
                <a:cs typeface="Arial" panose="020B0604020202020204" pitchFamily="34" charset="0"/>
              </a:rPr>
              <a:t> = worst-case scenario</a:t>
            </a:r>
          </a:p>
          <a:p>
            <a:pPr marR="0" lvl="0" algn="ctr" fontAlgn="base">
              <a:lnSpc>
                <a:spcPct val="120000"/>
              </a:lnSpc>
              <a:spcBef>
                <a:spcPts val="1000"/>
              </a:spcBef>
              <a:spcAft>
                <a:spcPct val="0"/>
              </a:spcAft>
              <a:buClrTx/>
              <a:buSzTx/>
              <a:tabLst/>
            </a:pPr>
            <a:r>
              <a:rPr kumimoji="0" lang="en-US" altLang="en-US" sz="9600" b="1" i="0" u="none" strike="noStrike" cap="none" normalizeH="0" baseline="0" dirty="0">
                <a:ln>
                  <a:noFill/>
                </a:ln>
                <a:solidFill>
                  <a:schemeClr val="bg2"/>
                </a:solidFill>
                <a:effectLst/>
                <a:latin typeface="Arial" panose="020B0604020202020204" pitchFamily="34" charset="0"/>
                <a:cs typeface="Arial" panose="020B0604020202020204" pitchFamily="34" charset="0"/>
              </a:rPr>
              <a:t>Formula that can be used</a:t>
            </a:r>
            <a:endParaRPr kumimoji="0" lang="en-US" altLang="en-US" sz="9600" b="0" i="0" u="none" strike="noStrike" cap="none" normalizeH="0" baseline="0" dirty="0">
              <a:ln>
                <a:noFill/>
              </a:ln>
              <a:solidFill>
                <a:schemeClr val="bg2"/>
              </a:solidFill>
              <a:effectLst/>
              <a:latin typeface="Arial" panose="020B0604020202020204" pitchFamily="34" charset="0"/>
              <a:cs typeface="Arial" panose="020B0604020202020204" pitchFamily="34" charset="0"/>
            </a:endParaRPr>
          </a:p>
          <a:p>
            <a:pPr marR="0" lvl="0" fontAlgn="base">
              <a:lnSpc>
                <a:spcPct val="120000"/>
              </a:lnSpc>
              <a:spcBef>
                <a:spcPts val="1000"/>
              </a:spcBef>
              <a:spcAft>
                <a:spcPct val="0"/>
              </a:spcAft>
              <a:buClrTx/>
              <a:buSzTx/>
              <a:tabLst/>
            </a:pPr>
            <a:endParaRPr kumimoji="0" lang="en-US" altLang="en-US" sz="1400" b="0" i="0" u="none" strike="noStrike" cap="none" normalizeH="0" baseline="0" dirty="0">
              <a:ln>
                <a:noFill/>
              </a:ln>
              <a:effectLst/>
            </a:endParaRPr>
          </a:p>
        </p:txBody>
      </p:sp>
      <p:cxnSp>
        <p:nvCxnSpPr>
          <p:cNvPr id="20" name="Straight Arrow Connector 19">
            <a:extLst>
              <a:ext uri="{FF2B5EF4-FFF2-40B4-BE49-F238E27FC236}">
                <a16:creationId xmlns:a16="http://schemas.microsoft.com/office/drawing/2014/main" id="{B9FDC1A0-1C9C-2607-30F5-1B91EE8DD573}"/>
              </a:ext>
            </a:extLst>
          </p:cNvPr>
          <p:cNvCxnSpPr>
            <a:cxnSpLocks/>
          </p:cNvCxnSpPr>
          <p:nvPr/>
        </p:nvCxnSpPr>
        <p:spPr>
          <a:xfrm>
            <a:off x="4583560" y="3341347"/>
            <a:ext cx="2813970" cy="16325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49205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3A36AE1-CEA3-FD5A-F427-7575823D9664}"/>
              </a:ext>
            </a:extLst>
          </p:cNvPr>
          <p:cNvSpPr>
            <a:spLocks noGrp="1"/>
          </p:cNvSpPr>
          <p:nvPr>
            <p:ph type="sldNum" sz="quarter" idx="18"/>
          </p:nvPr>
        </p:nvSpPr>
        <p:spPr/>
        <p:txBody>
          <a:bodyPr/>
          <a:lstStyle/>
          <a:p>
            <a:fld id="{5E0677F5-4A8A-4BF1-96BE-3BAE8FBAFE2E}" type="slidenum">
              <a:rPr lang="en-US" smtClean="0"/>
              <a:pPr/>
              <a:t>14</a:t>
            </a:fld>
            <a:endParaRPr lang="en-US"/>
          </a:p>
        </p:txBody>
      </p:sp>
      <p:graphicFrame>
        <p:nvGraphicFramePr>
          <p:cNvPr id="9" name="Table 8">
            <a:extLst>
              <a:ext uri="{FF2B5EF4-FFF2-40B4-BE49-F238E27FC236}">
                <a16:creationId xmlns:a16="http://schemas.microsoft.com/office/drawing/2014/main" id="{2DFABAB0-52C5-7961-1D28-F9A85F0DEC53}"/>
              </a:ext>
            </a:extLst>
          </p:cNvPr>
          <p:cNvGraphicFramePr>
            <a:graphicFrameLocks noGrp="1"/>
          </p:cNvGraphicFramePr>
          <p:nvPr>
            <p:extLst>
              <p:ext uri="{D42A27DB-BD31-4B8C-83A1-F6EECF244321}">
                <p14:modId xmlns:p14="http://schemas.microsoft.com/office/powerpoint/2010/main" val="3026902853"/>
              </p:ext>
            </p:extLst>
          </p:nvPr>
        </p:nvGraphicFramePr>
        <p:xfrm>
          <a:off x="904352" y="292255"/>
          <a:ext cx="9735066" cy="6273489"/>
        </p:xfrm>
        <a:graphic>
          <a:graphicData uri="http://schemas.openxmlformats.org/drawingml/2006/table">
            <a:tbl>
              <a:tblPr/>
              <a:tblGrid>
                <a:gridCol w="3245022">
                  <a:extLst>
                    <a:ext uri="{9D8B030D-6E8A-4147-A177-3AD203B41FA5}">
                      <a16:colId xmlns:a16="http://schemas.microsoft.com/office/drawing/2014/main" val="2135000440"/>
                    </a:ext>
                  </a:extLst>
                </a:gridCol>
                <a:gridCol w="3245022">
                  <a:extLst>
                    <a:ext uri="{9D8B030D-6E8A-4147-A177-3AD203B41FA5}">
                      <a16:colId xmlns:a16="http://schemas.microsoft.com/office/drawing/2014/main" val="2449111265"/>
                    </a:ext>
                  </a:extLst>
                </a:gridCol>
                <a:gridCol w="3245022">
                  <a:extLst>
                    <a:ext uri="{9D8B030D-6E8A-4147-A177-3AD203B41FA5}">
                      <a16:colId xmlns:a16="http://schemas.microsoft.com/office/drawing/2014/main" val="1379694760"/>
                    </a:ext>
                  </a:extLst>
                </a:gridCol>
              </a:tblGrid>
              <a:tr h="537475">
                <a:tc>
                  <a:txBody>
                    <a:bodyPr/>
                    <a:lstStyle/>
                    <a:p>
                      <a:pPr algn="ctr" fontAlgn="t">
                        <a:lnSpc>
                          <a:spcPts val="1500"/>
                        </a:lnSpc>
                        <a:buNone/>
                      </a:pPr>
                      <a:r>
                        <a:rPr lang="en-US" sz="1400" b="1" i="0" u="sng" dirty="0">
                          <a:solidFill>
                            <a:schemeClr val="bg1"/>
                          </a:solidFill>
                          <a:effectLst/>
                          <a:latin typeface="Arial" panose="020B0604020202020204" pitchFamily="34" charset="0"/>
                          <a:cs typeface="Arial" panose="020B0604020202020204" pitchFamily="34" charset="0"/>
                        </a:rPr>
                        <a:t>Evaluation of PERT and CPM</a:t>
                      </a:r>
                    </a:p>
                  </a:txBody>
                  <a:tcPr marL="48112" marR="48112" marT="24056" marB="24056">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endParaRPr lang="en-US" sz="1400" dirty="0">
                        <a:solidFill>
                          <a:schemeClr val="bg1"/>
                        </a:solidFill>
                        <a:latin typeface="Arial" panose="020B0604020202020204" pitchFamily="34" charset="0"/>
                        <a:cs typeface="Arial" panose="020B0604020202020204" pitchFamily="34" charset="0"/>
                      </a:endParaRPr>
                    </a:p>
                  </a:txBody>
                  <a:tcPr marL="48112" marR="48112" marT="24056" marB="24056">
                    <a:lnL w="7620" cap="flat" cmpd="sng" algn="ctr">
                      <a:solidFill>
                        <a:srgbClr val="E6E6E6"/>
                      </a:solidFill>
                      <a:prstDash val="solid"/>
                      <a:round/>
                      <a:headEnd type="none" w="med" len="med"/>
                      <a:tailEnd type="none" w="med" len="med"/>
                    </a:lnL>
                    <a:lnB w="7620" cap="flat" cmpd="sng" algn="ctr">
                      <a:solidFill>
                        <a:srgbClr val="E6E6E6"/>
                      </a:solidFill>
                      <a:prstDash val="solid"/>
                      <a:round/>
                      <a:headEnd type="none" w="med" len="med"/>
                      <a:tailEnd type="none" w="med" len="med"/>
                    </a:lnB>
                    <a:noFill/>
                  </a:tcPr>
                </a:tc>
                <a:tc>
                  <a:txBody>
                    <a:bodyPr/>
                    <a:lstStyle/>
                    <a:p>
                      <a:pPr algn="ctr"/>
                      <a:endParaRPr lang="en-US" sz="1400" dirty="0">
                        <a:solidFill>
                          <a:schemeClr val="bg1"/>
                        </a:solidFill>
                        <a:latin typeface="Arial" panose="020B0604020202020204" pitchFamily="34" charset="0"/>
                        <a:cs typeface="Arial" panose="020B0604020202020204" pitchFamily="34" charset="0"/>
                      </a:endParaRPr>
                    </a:p>
                  </a:txBody>
                  <a:tcPr marL="48112" marR="48112" marT="24056" marB="24056">
                    <a:lnB w="7620"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864786726"/>
                  </a:ext>
                </a:extLst>
              </a:tr>
              <a:tr h="262477">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Technique</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b="1">
                          <a:solidFill>
                            <a:schemeClr val="bg1"/>
                          </a:solidFill>
                          <a:effectLst/>
                          <a:latin typeface="Arial" panose="020B0604020202020204" pitchFamily="34" charset="0"/>
                          <a:cs typeface="Arial" panose="020B0604020202020204" pitchFamily="34" charset="0"/>
                        </a:rPr>
                        <a:t>Advantages</a:t>
                      </a:r>
                      <a:endParaRPr lang="en-US" sz="140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accent1">
                        <a:lumMod val="20000"/>
                        <a:lumOff val="80000"/>
                      </a:schemeClr>
                    </a:solidFill>
                  </a:tcPr>
                </a:tc>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Limitations</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751554263"/>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PERT</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dirty="0">
                          <a:solidFill>
                            <a:schemeClr val="bg1"/>
                          </a:solidFill>
                          <a:effectLst/>
                          <a:latin typeface="Arial" panose="020B0604020202020204" pitchFamily="34" charset="0"/>
                          <a:cs typeface="Arial" panose="020B0604020202020204" pitchFamily="34" charset="0"/>
                        </a:rPr>
                        <a:t>Accounts for uncertainty using optimistic, most likely, and pessimistic time estimates.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Time estimates are based on judgement and assumptions, which may reduce accuracy.</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001096651"/>
                  </a:ext>
                </a:extLst>
              </a:tr>
              <a:tr h="459336">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PERT</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dirty="0">
                          <a:solidFill>
                            <a:schemeClr val="bg1"/>
                          </a:solidFill>
                          <a:effectLst/>
                          <a:latin typeface="Arial" panose="020B0604020202020204" pitchFamily="34" charset="0"/>
                          <a:cs typeface="Arial" panose="020B0604020202020204" pitchFamily="34" charset="0"/>
                        </a:rPr>
                        <a:t>Provides more realistic activity durations than single-point estimates.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Results depend on the reliability and quality of available data.</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154476036"/>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PERT</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Supports contingency planning and helps managers prepare for potential delays.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dirty="0">
                          <a:solidFill>
                            <a:schemeClr val="bg1"/>
                          </a:solidFill>
                          <a:effectLst/>
                          <a:latin typeface="Arial" panose="020B0604020202020204" pitchFamily="34" charset="0"/>
                          <a:cs typeface="Arial" panose="020B0604020202020204" pitchFamily="34" charset="0"/>
                        </a:rPr>
                        <a:t>Significant project changes may require estimates to be recalculated.</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51794362"/>
                  </a:ext>
                </a:extLst>
              </a:tr>
              <a:tr h="853051">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PERT</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dirty="0">
                          <a:solidFill>
                            <a:schemeClr val="bg1"/>
                          </a:solidFill>
                          <a:effectLst/>
                          <a:latin typeface="Arial" panose="020B0604020202020204" pitchFamily="34" charset="0"/>
                          <a:cs typeface="Arial" panose="020B0604020202020204" pitchFamily="34" charset="0"/>
                        </a:rPr>
                        <a:t>Particularly useful in logistics projects where activity durations can be affected by traffic, suppliers, and operational disruptions.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Can become time-consuming when applied to large projects with many activities.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946328532"/>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CPM</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Identifies the critical path, allowing management to focus on activities that directly affect project completion.</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Assumes activity durations remain fixed once estimated.</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52812610"/>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CPM</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Improves scheduling and resource allocation by highlighting time-sensitive tasks.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Can become complex when projects contain many interdependent activities.</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891700037"/>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CPM</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Helps identify bottlenecks and supports effective monitoring and control.</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Does not adequately account for uncertainty unless used alongside PERT.</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674900295"/>
                  </a:ext>
                </a:extLst>
              </a:tr>
              <a:tr h="656193">
                <a:tc>
                  <a:txBody>
                    <a:bodyPr/>
                    <a:lstStyle/>
                    <a:p>
                      <a:pPr algn="ctr">
                        <a:buNone/>
                      </a:pPr>
                      <a:r>
                        <a:rPr lang="en-US" sz="1400" b="1" dirty="0">
                          <a:solidFill>
                            <a:schemeClr val="bg1"/>
                          </a:solidFill>
                          <a:effectLst/>
                          <a:latin typeface="Arial" panose="020B0604020202020204" pitchFamily="34" charset="0"/>
                          <a:cs typeface="Arial" panose="020B0604020202020204" pitchFamily="34" charset="0"/>
                        </a:rPr>
                        <a:t>CPM</a:t>
                      </a:r>
                      <a:endParaRPr lang="en-US" sz="1400" dirty="0">
                        <a:solidFill>
                          <a:schemeClr val="bg1"/>
                        </a:solidFill>
                        <a:effectLst/>
                        <a:latin typeface="Arial" panose="020B0604020202020204" pitchFamily="34" charset="0"/>
                        <a:cs typeface="Arial" panose="020B0604020202020204" pitchFamily="34" charset="0"/>
                      </a:endParaRP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chemeClr val="tx2">
                        <a:lumMod val="90000"/>
                      </a:schemeClr>
                    </a:solidFill>
                  </a:tcPr>
                </a:tc>
                <a:tc>
                  <a:txBody>
                    <a:bodyPr/>
                    <a:lstStyle/>
                    <a:p>
                      <a:pPr algn="ctr">
                        <a:buNone/>
                      </a:pPr>
                      <a:r>
                        <a:rPr lang="en-US" sz="1400">
                          <a:solidFill>
                            <a:schemeClr val="bg1"/>
                          </a:solidFill>
                          <a:effectLst/>
                          <a:latin typeface="Arial" panose="020B0604020202020204" pitchFamily="34" charset="0"/>
                          <a:cs typeface="Arial" panose="020B0604020202020204" pitchFamily="34" charset="0"/>
                        </a:rPr>
                        <a:t>Provides a clear visual representation of project dependencies and workflow.</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tc>
                  <a:txBody>
                    <a:bodyPr/>
                    <a:lstStyle/>
                    <a:p>
                      <a:pPr algn="ctr">
                        <a:buNone/>
                      </a:pPr>
                      <a:r>
                        <a:rPr lang="en-US" sz="1400" dirty="0">
                          <a:solidFill>
                            <a:schemeClr val="bg1"/>
                          </a:solidFill>
                          <a:effectLst/>
                          <a:latin typeface="Arial" panose="020B0604020202020204" pitchFamily="34" charset="0"/>
                          <a:cs typeface="Arial" panose="020B0604020202020204" pitchFamily="34" charset="0"/>
                        </a:rPr>
                        <a:t>May require frequent updating if project conditions change significantly.</a:t>
                      </a:r>
                    </a:p>
                  </a:txBody>
                  <a:tcPr marL="48112" marR="48112" marT="24056" marB="24056"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40903008"/>
                  </a:ext>
                </a:extLst>
              </a:tr>
            </a:tbl>
          </a:graphicData>
        </a:graphic>
      </p:graphicFrame>
    </p:spTree>
    <p:extLst>
      <p:ext uri="{BB962C8B-B14F-4D97-AF65-F5344CB8AC3E}">
        <p14:creationId xmlns:p14="http://schemas.microsoft.com/office/powerpoint/2010/main" val="1581727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D065F6B-4A8D-400A-BEF3-72F95ADC1F83}"/>
              </a:ext>
            </a:extLst>
          </p:cNvPr>
          <p:cNvSpPr>
            <a:spLocks noGrp="1"/>
          </p:cNvSpPr>
          <p:nvPr>
            <p:ph type="title"/>
          </p:nvPr>
        </p:nvSpPr>
        <p:spPr>
          <a:xfrm>
            <a:off x="1236248" y="718096"/>
            <a:ext cx="9875520" cy="731520"/>
          </a:xfrm>
        </p:spPr>
        <p:txBody>
          <a:bodyPr>
            <a:normAutofit fontScale="90000"/>
          </a:bodyPr>
          <a:lstStyle/>
          <a:p>
            <a:pPr algn="ctr"/>
            <a:r>
              <a:rPr lang="en-US" sz="2700" b="1" u="sng" dirty="0">
                <a:solidFill>
                  <a:srgbClr val="FF0000"/>
                </a:solidFill>
                <a:latin typeface="Arial" panose="020B0604020202020204" pitchFamily="34" charset="0"/>
                <a:cs typeface="Arial" panose="020B0604020202020204" pitchFamily="34" charset="0"/>
              </a:rPr>
              <a:t>Evaluation</a:t>
            </a:r>
            <a:br>
              <a:rPr lang="en-US" dirty="0">
                <a:solidFill>
                  <a:schemeClr val="bg1"/>
                </a:solidFill>
              </a:rPr>
            </a:br>
            <a:endParaRPr lang="en-US" dirty="0"/>
          </a:p>
        </p:txBody>
      </p:sp>
      <p:sp>
        <p:nvSpPr>
          <p:cNvPr id="5" name="Slide Number Placeholder 4">
            <a:extLst>
              <a:ext uri="{FF2B5EF4-FFF2-40B4-BE49-F238E27FC236}">
                <a16:creationId xmlns:a16="http://schemas.microsoft.com/office/drawing/2014/main" id="{85A593B2-C541-1C20-A0D9-E920E31C08C3}"/>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15</a:t>
            </a:fld>
            <a:endParaRPr lang="en-US"/>
          </a:p>
        </p:txBody>
      </p:sp>
      <p:graphicFrame>
        <p:nvGraphicFramePr>
          <p:cNvPr id="7" name="Table 6">
            <a:extLst>
              <a:ext uri="{FF2B5EF4-FFF2-40B4-BE49-F238E27FC236}">
                <a16:creationId xmlns:a16="http://schemas.microsoft.com/office/drawing/2014/main" id="{A7B274C7-4FC2-A932-EF48-2E3984BFA872}"/>
              </a:ext>
            </a:extLst>
          </p:cNvPr>
          <p:cNvGraphicFramePr>
            <a:graphicFrameLocks noGrp="1"/>
          </p:cNvGraphicFramePr>
          <p:nvPr>
            <p:extLst>
              <p:ext uri="{D42A27DB-BD31-4B8C-83A1-F6EECF244321}">
                <p14:modId xmlns:p14="http://schemas.microsoft.com/office/powerpoint/2010/main" val="1628426316"/>
              </p:ext>
            </p:extLst>
          </p:nvPr>
        </p:nvGraphicFramePr>
        <p:xfrm>
          <a:off x="292918" y="1971665"/>
          <a:ext cx="11612880" cy="3812267"/>
        </p:xfrm>
        <a:graphic>
          <a:graphicData uri="http://schemas.openxmlformats.org/drawingml/2006/table">
            <a:tbl>
              <a:tblPr/>
              <a:tblGrid>
                <a:gridCol w="11612880">
                  <a:extLst>
                    <a:ext uri="{9D8B030D-6E8A-4147-A177-3AD203B41FA5}">
                      <a16:colId xmlns:a16="http://schemas.microsoft.com/office/drawing/2014/main" val="1486504275"/>
                    </a:ext>
                  </a:extLst>
                </a:gridCol>
              </a:tblGrid>
              <a:tr h="592435">
                <a:tc>
                  <a:txBody>
                    <a:bodyPr/>
                    <a:lstStyle/>
                    <a:p>
                      <a:endParaRPr lang="en-US" sz="2600">
                        <a:solidFill>
                          <a:schemeClr val="bg1"/>
                        </a:solidFill>
                      </a:endParaRPr>
                    </a:p>
                  </a:txBody>
                  <a:tcPr marL="131637" marR="131637" marT="65818" marB="65818">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355216390"/>
                  </a:ext>
                </a:extLst>
              </a:tr>
              <a:tr h="387214">
                <a:tc>
                  <a:txBody>
                    <a:bodyPr/>
                    <a:lstStyle/>
                    <a:p>
                      <a:pPr>
                        <a:buNone/>
                      </a:pPr>
                      <a:endParaRPr lang="en-US" sz="2600" dirty="0">
                        <a:solidFill>
                          <a:schemeClr val="bg1"/>
                        </a:solidFill>
                        <a:effectLst/>
                      </a:endParaRPr>
                    </a:p>
                  </a:txBody>
                  <a:tcPr marL="131637" marR="131637" marT="65818" marB="65818"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09709667"/>
                  </a:ext>
                </a:extLst>
              </a:tr>
              <a:tr h="1974639">
                <a:tc>
                  <a:txBody>
                    <a:bodyPr/>
                    <a:lstStyle/>
                    <a:p>
                      <a:pPr algn="ctr">
                        <a:buNone/>
                      </a:pPr>
                      <a:r>
                        <a:rPr lang="en-US" sz="2400" dirty="0">
                          <a:solidFill>
                            <a:schemeClr val="bg1"/>
                          </a:solidFill>
                          <a:effectLst/>
                          <a:latin typeface="Arial" panose="020B0604020202020204" pitchFamily="34" charset="0"/>
                          <a:cs typeface="Arial" panose="020B0604020202020204" pitchFamily="34" charset="0"/>
                        </a:rPr>
                        <a:t>The combined use of </a:t>
                      </a:r>
                      <a:r>
                        <a:rPr lang="en-US" sz="2400" b="1" dirty="0">
                          <a:solidFill>
                            <a:schemeClr val="bg1"/>
                          </a:solidFill>
                          <a:effectLst/>
                          <a:latin typeface="Arial" panose="020B0604020202020204" pitchFamily="34" charset="0"/>
                          <a:cs typeface="Arial" panose="020B0604020202020204" pitchFamily="34" charset="0"/>
                        </a:rPr>
                        <a:t>PERT and CPM</a:t>
                      </a:r>
                      <a:r>
                        <a:rPr lang="en-US" sz="2400" dirty="0">
                          <a:solidFill>
                            <a:schemeClr val="bg1"/>
                          </a:solidFill>
                          <a:effectLst/>
                          <a:latin typeface="Arial" panose="020B0604020202020204" pitchFamily="34" charset="0"/>
                          <a:cs typeface="Arial" panose="020B0604020202020204" pitchFamily="34" charset="0"/>
                        </a:rPr>
                        <a:t> provides a balanced approach to project planning and control. PERT improves forecasting accuracy by accounting for uncertainty, while CPM identifies the activities that have the greatest impact on project duration. Together, these techniques support better decision-making, resource utilization, scheduling accuracy, and project performance, increasing the likelihood of achieving Aumovio' s goal of improving on-time delivery performance from </a:t>
                      </a:r>
                      <a:r>
                        <a:rPr lang="en-US" sz="2400" b="1" dirty="0">
                          <a:solidFill>
                            <a:schemeClr val="bg1"/>
                          </a:solidFill>
                          <a:effectLst/>
                          <a:latin typeface="Arial" panose="020B0604020202020204" pitchFamily="34" charset="0"/>
                          <a:cs typeface="Arial" panose="020B0604020202020204" pitchFamily="34" charset="0"/>
                        </a:rPr>
                        <a:t>85% to 95%</a:t>
                      </a:r>
                      <a:r>
                        <a:rPr lang="en-US" sz="2400" dirty="0">
                          <a:solidFill>
                            <a:schemeClr val="bg1"/>
                          </a:solidFill>
                          <a:effectLst/>
                          <a:latin typeface="Arial" panose="020B0604020202020204" pitchFamily="34" charset="0"/>
                          <a:cs typeface="Arial" panose="020B0604020202020204" pitchFamily="34" charset="0"/>
                        </a:rPr>
                        <a:t>.</a:t>
                      </a:r>
                    </a:p>
                  </a:txBody>
                  <a:tcPr marL="131637" marR="131637" marT="65818" marB="65818" anchor="ct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186714304"/>
                  </a:ext>
                </a:extLst>
              </a:tr>
            </a:tbl>
          </a:graphicData>
        </a:graphic>
      </p:graphicFrame>
    </p:spTree>
    <p:extLst>
      <p:ext uri="{BB962C8B-B14F-4D97-AF65-F5344CB8AC3E}">
        <p14:creationId xmlns:p14="http://schemas.microsoft.com/office/powerpoint/2010/main" val="1088234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477EB2E-05C0-D316-6D1B-4DC3630361E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017D604-660E-047B-2723-44399EA1C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004109" y="210114"/>
            <a:ext cx="9460303" cy="6426610"/>
          </a:xfrm>
          <a:prstGeom prst="rect">
            <a:avLst/>
          </a:prstGeom>
          <a:noFill/>
        </p:spPr>
      </p:pic>
      <p:sp>
        <p:nvSpPr>
          <p:cNvPr id="5" name="Slide Number Placeholder 4">
            <a:extLst>
              <a:ext uri="{FF2B5EF4-FFF2-40B4-BE49-F238E27FC236}">
                <a16:creationId xmlns:a16="http://schemas.microsoft.com/office/drawing/2014/main" id="{1F5A64FB-E08D-020B-D0A4-9903E44082E6}"/>
              </a:ext>
            </a:extLst>
          </p:cNvPr>
          <p:cNvSpPr>
            <a:spLocks noGrp="1"/>
          </p:cNvSpPr>
          <p:nvPr>
            <p:ph type="sldNum" sz="quarter" idx="18"/>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16</a:t>
            </a:fld>
            <a:endParaRPr lang="en-US"/>
          </a:p>
        </p:txBody>
      </p:sp>
      <p:sp>
        <p:nvSpPr>
          <p:cNvPr id="15" name="TextBox 14">
            <a:extLst>
              <a:ext uri="{FF2B5EF4-FFF2-40B4-BE49-F238E27FC236}">
                <a16:creationId xmlns:a16="http://schemas.microsoft.com/office/drawing/2014/main" id="{323ED98C-57FD-11C0-1B59-9885917FD0B4}"/>
              </a:ext>
            </a:extLst>
          </p:cNvPr>
          <p:cNvSpPr txBox="1"/>
          <p:nvPr/>
        </p:nvSpPr>
        <p:spPr>
          <a:xfrm>
            <a:off x="0" y="6488668"/>
            <a:ext cx="6096000" cy="369332"/>
          </a:xfrm>
          <a:prstGeom prst="rect">
            <a:avLst/>
          </a:prstGeom>
          <a:noFill/>
        </p:spPr>
        <p:txBody>
          <a:bodyPr wrap="square">
            <a:spAutoFit/>
          </a:bodyPr>
          <a:lstStyle/>
          <a:p>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Aumovio (2026) </a:t>
            </a:r>
            <a:endParaRPr lang="en-US" dirty="0"/>
          </a:p>
        </p:txBody>
      </p:sp>
    </p:spTree>
    <p:extLst>
      <p:ext uri="{BB962C8B-B14F-4D97-AF65-F5344CB8AC3E}">
        <p14:creationId xmlns:p14="http://schemas.microsoft.com/office/powerpoint/2010/main" val="32077953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5DB7451-B8DA-D193-AFFA-D9A1280D5D8B}"/>
              </a:ext>
            </a:extLst>
          </p:cNvPr>
          <p:cNvSpPr>
            <a:spLocks noGrp="1"/>
          </p:cNvSpPr>
          <p:nvPr>
            <p:ph type="sldNum" sz="quarter" idx="18"/>
          </p:nvPr>
        </p:nvSpPr>
        <p:spPr/>
        <p:txBody>
          <a:bodyPr/>
          <a:lstStyle/>
          <a:p>
            <a:fld id="{5E0677F5-4A8A-4BF1-96BE-3BAE8FBAFE2E}" type="slidenum">
              <a:rPr lang="en-US" smtClean="0"/>
              <a:t>17</a:t>
            </a:fld>
            <a:endParaRPr lang="en-US"/>
          </a:p>
        </p:txBody>
      </p:sp>
      <p:sp>
        <p:nvSpPr>
          <p:cNvPr id="11" name="TextBox 10">
            <a:extLst>
              <a:ext uri="{FF2B5EF4-FFF2-40B4-BE49-F238E27FC236}">
                <a16:creationId xmlns:a16="http://schemas.microsoft.com/office/drawing/2014/main" id="{4D33A154-FCB2-989D-5329-1BF3013955D7}"/>
              </a:ext>
            </a:extLst>
          </p:cNvPr>
          <p:cNvSpPr txBox="1"/>
          <p:nvPr/>
        </p:nvSpPr>
        <p:spPr>
          <a:xfrm>
            <a:off x="2841523" y="213751"/>
            <a:ext cx="6096000" cy="461665"/>
          </a:xfrm>
          <a:prstGeom prst="rect">
            <a:avLst/>
          </a:prstGeom>
          <a:noFill/>
        </p:spPr>
        <p:txBody>
          <a:bodyPr wrap="square">
            <a:spAutoFit/>
          </a:bodyPr>
          <a:lstStyle/>
          <a:p>
            <a:r>
              <a:rPr lang="en-US" sz="2400" b="1" u="sng" dirty="0">
                <a:solidFill>
                  <a:schemeClr val="bg2"/>
                </a:solidFill>
                <a:latin typeface="Arial" panose="020B0604020202020204" pitchFamily="34" charset="0"/>
                <a:cs typeface="Arial" panose="020B0604020202020204" pitchFamily="34" charset="0"/>
              </a:rPr>
              <a:t>Project Budget and Cost Considerations</a:t>
            </a:r>
            <a:endParaRPr lang="en-US" sz="2400" dirty="0"/>
          </a:p>
        </p:txBody>
      </p:sp>
      <p:sp>
        <p:nvSpPr>
          <p:cNvPr id="14" name="TextBox 13">
            <a:extLst>
              <a:ext uri="{FF2B5EF4-FFF2-40B4-BE49-F238E27FC236}">
                <a16:creationId xmlns:a16="http://schemas.microsoft.com/office/drawing/2014/main" id="{65E54A2C-6C98-53E0-CF71-F34B4B6D2B48}"/>
              </a:ext>
            </a:extLst>
          </p:cNvPr>
          <p:cNvSpPr txBox="1"/>
          <p:nvPr/>
        </p:nvSpPr>
        <p:spPr>
          <a:xfrm>
            <a:off x="3785419" y="675416"/>
            <a:ext cx="6096000" cy="461665"/>
          </a:xfrm>
          <a:prstGeom prst="rect">
            <a:avLst/>
          </a:prstGeom>
          <a:noFill/>
        </p:spPr>
        <p:txBody>
          <a:bodyPr wrap="square">
            <a:spAutoFit/>
          </a:bodyPr>
          <a:lstStyle/>
          <a:p>
            <a:r>
              <a:rPr lang="en-US" sz="2400" b="1" u="sng" dirty="0">
                <a:solidFill>
                  <a:schemeClr val="bg2"/>
                </a:solidFill>
                <a:latin typeface="Arial" panose="020B0604020202020204" pitchFamily="34" charset="0"/>
                <a:cs typeface="Arial" panose="020B0604020202020204" pitchFamily="34" charset="0"/>
              </a:rPr>
              <a:t>Estimated costs include</a:t>
            </a:r>
            <a:endParaRPr lang="en-US" sz="2400" u="sng" dirty="0"/>
          </a:p>
        </p:txBody>
      </p:sp>
      <p:sp>
        <p:nvSpPr>
          <p:cNvPr id="15" name="Arrow: Down 14">
            <a:extLst>
              <a:ext uri="{FF2B5EF4-FFF2-40B4-BE49-F238E27FC236}">
                <a16:creationId xmlns:a16="http://schemas.microsoft.com/office/drawing/2014/main" id="{D47CF754-942A-2DAB-EFF4-56465E9567A1}"/>
              </a:ext>
            </a:extLst>
          </p:cNvPr>
          <p:cNvSpPr/>
          <p:nvPr/>
        </p:nvSpPr>
        <p:spPr>
          <a:xfrm>
            <a:off x="5112774" y="1256799"/>
            <a:ext cx="1081549" cy="1574414"/>
          </a:xfrm>
          <a:prstGeom prst="downArrow">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6" name="Arrow: Down 15">
            <a:extLst>
              <a:ext uri="{FF2B5EF4-FFF2-40B4-BE49-F238E27FC236}">
                <a16:creationId xmlns:a16="http://schemas.microsoft.com/office/drawing/2014/main" id="{975E92B5-E236-9284-7991-4993FCA581B3}"/>
              </a:ext>
            </a:extLst>
          </p:cNvPr>
          <p:cNvSpPr/>
          <p:nvPr/>
        </p:nvSpPr>
        <p:spPr>
          <a:xfrm>
            <a:off x="1347019" y="854385"/>
            <a:ext cx="1179871" cy="1574414"/>
          </a:xfrm>
          <a:prstGeom prst="downArrow">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7" name="Arrow: Down 16">
            <a:extLst>
              <a:ext uri="{FF2B5EF4-FFF2-40B4-BE49-F238E27FC236}">
                <a16:creationId xmlns:a16="http://schemas.microsoft.com/office/drawing/2014/main" id="{59496F0A-BB42-5FA7-26EF-1A430EB941C8}"/>
              </a:ext>
            </a:extLst>
          </p:cNvPr>
          <p:cNvSpPr/>
          <p:nvPr/>
        </p:nvSpPr>
        <p:spPr>
          <a:xfrm>
            <a:off x="8799870" y="795134"/>
            <a:ext cx="1081549" cy="1574414"/>
          </a:xfrm>
          <a:prstGeom prst="downArrow">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9" name="TextBox 18">
            <a:extLst>
              <a:ext uri="{FF2B5EF4-FFF2-40B4-BE49-F238E27FC236}">
                <a16:creationId xmlns:a16="http://schemas.microsoft.com/office/drawing/2014/main" id="{7E27F00D-FD39-E36E-3274-F929F101773D}"/>
              </a:ext>
            </a:extLst>
          </p:cNvPr>
          <p:cNvSpPr txBox="1"/>
          <p:nvPr/>
        </p:nvSpPr>
        <p:spPr>
          <a:xfrm>
            <a:off x="855408" y="2849495"/>
            <a:ext cx="6096000" cy="461665"/>
          </a:xfrm>
          <a:prstGeom prst="rect">
            <a:avLst/>
          </a:prstGeom>
          <a:noFill/>
        </p:spPr>
        <p:txBody>
          <a:bodyPr wrap="square">
            <a:spAutoFit/>
          </a:bodyPr>
          <a:lstStyle/>
          <a:p>
            <a:r>
              <a:rPr lang="en-US" sz="2400" b="1" dirty="0">
                <a:solidFill>
                  <a:schemeClr val="bg2"/>
                </a:solidFill>
                <a:latin typeface="Arial" panose="020B0604020202020204" pitchFamily="34" charset="0"/>
                <a:cs typeface="Arial" panose="020B0604020202020204" pitchFamily="34" charset="0"/>
              </a:rPr>
              <a:t>Labour (analysis, training)</a:t>
            </a:r>
            <a:endParaRPr lang="en-US" sz="2400" dirty="0"/>
          </a:p>
        </p:txBody>
      </p:sp>
      <p:sp>
        <p:nvSpPr>
          <p:cNvPr id="21" name="TextBox 20">
            <a:extLst>
              <a:ext uri="{FF2B5EF4-FFF2-40B4-BE49-F238E27FC236}">
                <a16:creationId xmlns:a16="http://schemas.microsoft.com/office/drawing/2014/main" id="{1BA5C9CE-8D9D-2CC2-2C03-9CEC604F461E}"/>
              </a:ext>
            </a:extLst>
          </p:cNvPr>
          <p:cNvSpPr txBox="1"/>
          <p:nvPr/>
        </p:nvSpPr>
        <p:spPr>
          <a:xfrm>
            <a:off x="3490451" y="3331883"/>
            <a:ext cx="6096000" cy="830997"/>
          </a:xfrm>
          <a:prstGeom prst="rect">
            <a:avLst/>
          </a:prstGeom>
          <a:noFill/>
        </p:spPr>
        <p:txBody>
          <a:bodyPr wrap="square">
            <a:spAutoFit/>
          </a:bodyPr>
          <a:lstStyle/>
          <a:p>
            <a:pPr algn="ctr"/>
            <a:r>
              <a:rPr lang="en-US" sz="2400" b="1" dirty="0">
                <a:solidFill>
                  <a:schemeClr val="bg2"/>
                </a:solidFill>
                <a:latin typeface="Arial" panose="020B0604020202020204" pitchFamily="34" charset="0"/>
                <a:cs typeface="Arial" panose="020B0604020202020204" pitchFamily="34" charset="0"/>
              </a:rPr>
              <a:t>Technology/software for route optimization</a:t>
            </a:r>
            <a:endParaRPr lang="en-US" sz="2400" dirty="0"/>
          </a:p>
        </p:txBody>
      </p:sp>
      <p:sp>
        <p:nvSpPr>
          <p:cNvPr id="23" name="TextBox 22">
            <a:extLst>
              <a:ext uri="{FF2B5EF4-FFF2-40B4-BE49-F238E27FC236}">
                <a16:creationId xmlns:a16="http://schemas.microsoft.com/office/drawing/2014/main" id="{B3F338A3-0BFD-F09E-0B87-37DFCE37451C}"/>
              </a:ext>
            </a:extLst>
          </p:cNvPr>
          <p:cNvSpPr txBox="1"/>
          <p:nvPr/>
        </p:nvSpPr>
        <p:spPr>
          <a:xfrm>
            <a:off x="8170607" y="2456373"/>
            <a:ext cx="6096000" cy="461665"/>
          </a:xfrm>
          <a:prstGeom prst="rect">
            <a:avLst/>
          </a:prstGeom>
          <a:noFill/>
        </p:spPr>
        <p:txBody>
          <a:bodyPr wrap="square">
            <a:spAutoFit/>
          </a:bodyPr>
          <a:lstStyle/>
          <a:p>
            <a:r>
              <a:rPr lang="en-US" sz="2400" b="1" dirty="0">
                <a:solidFill>
                  <a:schemeClr val="bg2"/>
                </a:solidFill>
                <a:latin typeface="Arial" panose="020B0604020202020204" pitchFamily="34" charset="0"/>
                <a:cs typeface="Arial" panose="020B0604020202020204" pitchFamily="34" charset="0"/>
              </a:rPr>
              <a:t>Staff training costs</a:t>
            </a:r>
            <a:endParaRPr lang="en-US" sz="2400" dirty="0"/>
          </a:p>
        </p:txBody>
      </p:sp>
      <p:sp>
        <p:nvSpPr>
          <p:cNvPr id="25" name="TextBox 24">
            <a:extLst>
              <a:ext uri="{FF2B5EF4-FFF2-40B4-BE49-F238E27FC236}">
                <a16:creationId xmlns:a16="http://schemas.microsoft.com/office/drawing/2014/main" id="{CFE08E5D-5B4D-3E4E-4707-03CEBD3CC415}"/>
              </a:ext>
            </a:extLst>
          </p:cNvPr>
          <p:cNvSpPr txBox="1"/>
          <p:nvPr/>
        </p:nvSpPr>
        <p:spPr>
          <a:xfrm>
            <a:off x="747253" y="3930296"/>
            <a:ext cx="7069392" cy="461665"/>
          </a:xfrm>
          <a:prstGeom prst="rect">
            <a:avLst/>
          </a:prstGeom>
          <a:noFill/>
        </p:spPr>
        <p:txBody>
          <a:bodyPr wrap="square">
            <a:spAutoFit/>
          </a:bodyPr>
          <a:lstStyle/>
          <a:p>
            <a:r>
              <a:rPr lang="en-US" sz="2400" b="1" dirty="0">
                <a:solidFill>
                  <a:schemeClr val="bg2"/>
                </a:solidFill>
                <a:latin typeface="Arial" panose="020B0604020202020204" pitchFamily="34" charset="0"/>
                <a:cs typeface="Arial" panose="020B0604020202020204" pitchFamily="34" charset="0"/>
              </a:rPr>
              <a:t>Budget monitoring</a:t>
            </a:r>
            <a:endParaRPr lang="en-US" sz="2400" dirty="0"/>
          </a:p>
        </p:txBody>
      </p:sp>
      <p:sp>
        <p:nvSpPr>
          <p:cNvPr id="27" name="TextBox 26">
            <a:extLst>
              <a:ext uri="{FF2B5EF4-FFF2-40B4-BE49-F238E27FC236}">
                <a16:creationId xmlns:a16="http://schemas.microsoft.com/office/drawing/2014/main" id="{A157E237-AB8C-1BCF-E88D-02163A63EFB3}"/>
              </a:ext>
            </a:extLst>
          </p:cNvPr>
          <p:cNvSpPr txBox="1"/>
          <p:nvPr/>
        </p:nvSpPr>
        <p:spPr>
          <a:xfrm>
            <a:off x="8804787" y="3960381"/>
            <a:ext cx="7069392" cy="461665"/>
          </a:xfrm>
          <a:prstGeom prst="rect">
            <a:avLst/>
          </a:prstGeom>
          <a:noFill/>
        </p:spPr>
        <p:txBody>
          <a:bodyPr wrap="square">
            <a:spAutoFit/>
          </a:bodyPr>
          <a:lstStyle/>
          <a:p>
            <a:r>
              <a:rPr lang="en-US" sz="2400" b="1" dirty="0">
                <a:solidFill>
                  <a:schemeClr val="bg2"/>
                </a:solidFill>
                <a:latin typeface="Arial" panose="020B0604020202020204" pitchFamily="34" charset="0"/>
                <a:cs typeface="Arial" panose="020B0604020202020204" pitchFamily="34" charset="0"/>
              </a:rPr>
              <a:t>Variance analysis</a:t>
            </a:r>
            <a:endParaRPr lang="en-US" sz="2400" dirty="0"/>
          </a:p>
        </p:txBody>
      </p:sp>
      <p:sp>
        <p:nvSpPr>
          <p:cNvPr id="29" name="TextBox 28">
            <a:extLst>
              <a:ext uri="{FF2B5EF4-FFF2-40B4-BE49-F238E27FC236}">
                <a16:creationId xmlns:a16="http://schemas.microsoft.com/office/drawing/2014/main" id="{0587C7C9-D4AA-CAB5-0289-D5B44035EB3F}"/>
              </a:ext>
            </a:extLst>
          </p:cNvPr>
          <p:cNvSpPr txBox="1"/>
          <p:nvPr/>
        </p:nvSpPr>
        <p:spPr>
          <a:xfrm>
            <a:off x="4149215" y="4470696"/>
            <a:ext cx="7069392" cy="461665"/>
          </a:xfrm>
          <a:prstGeom prst="rect">
            <a:avLst/>
          </a:prstGeom>
          <a:noFill/>
        </p:spPr>
        <p:txBody>
          <a:bodyPr wrap="square">
            <a:spAutoFit/>
          </a:bodyPr>
          <a:lstStyle/>
          <a:p>
            <a:r>
              <a:rPr lang="en-US" sz="2400" b="1" dirty="0">
                <a:solidFill>
                  <a:schemeClr val="bg2"/>
                </a:solidFill>
                <a:latin typeface="Arial" panose="020B0604020202020204" pitchFamily="34" charset="0"/>
                <a:cs typeface="Arial" panose="020B0604020202020204" pitchFamily="34" charset="0"/>
              </a:rPr>
              <a:t>Contingency (10% buffer)</a:t>
            </a:r>
            <a:endParaRPr lang="en-US" sz="2400" dirty="0"/>
          </a:p>
        </p:txBody>
      </p:sp>
      <p:sp>
        <p:nvSpPr>
          <p:cNvPr id="31" name="TextBox 30">
            <a:extLst>
              <a:ext uri="{FF2B5EF4-FFF2-40B4-BE49-F238E27FC236}">
                <a16:creationId xmlns:a16="http://schemas.microsoft.com/office/drawing/2014/main" id="{03DEB72A-8E64-AB27-7D84-3FACDDA9615A}"/>
              </a:ext>
            </a:extLst>
          </p:cNvPr>
          <p:cNvSpPr txBox="1"/>
          <p:nvPr/>
        </p:nvSpPr>
        <p:spPr>
          <a:xfrm>
            <a:off x="2526890" y="5464389"/>
            <a:ext cx="7728154" cy="830997"/>
          </a:xfrm>
          <a:prstGeom prst="rect">
            <a:avLst/>
          </a:prstGeom>
          <a:noFill/>
        </p:spPr>
        <p:txBody>
          <a:bodyPr wrap="square">
            <a:spAutoFit/>
          </a:bodyPr>
          <a:lstStyle/>
          <a:p>
            <a:pPr algn="ctr"/>
            <a:r>
              <a:rPr lang="en-US" sz="2400" b="1" dirty="0">
                <a:solidFill>
                  <a:srgbClr val="FF0000"/>
                </a:solidFill>
                <a:latin typeface="Arial" panose="020B0604020202020204" pitchFamily="34" charset="0"/>
                <a:cs typeface="Arial" panose="020B0604020202020204" pitchFamily="34" charset="0"/>
              </a:rPr>
              <a:t>This reflects project cost management principles, ensuring the project remains within financial limits</a:t>
            </a:r>
            <a:endParaRPr lang="en-US" sz="2400" dirty="0">
              <a:solidFill>
                <a:srgbClr val="FF0000"/>
              </a:solidFill>
            </a:endParaRPr>
          </a:p>
        </p:txBody>
      </p:sp>
    </p:spTree>
    <p:extLst>
      <p:ext uri="{BB962C8B-B14F-4D97-AF65-F5344CB8AC3E}">
        <p14:creationId xmlns:p14="http://schemas.microsoft.com/office/powerpoint/2010/main" val="3163746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A7FA2A5-4111-8D2F-ECA6-46F63427622B}"/>
              </a:ext>
            </a:extLst>
          </p:cNvPr>
          <p:cNvSpPr txBox="1"/>
          <p:nvPr/>
        </p:nvSpPr>
        <p:spPr>
          <a:xfrm>
            <a:off x="3513508" y="392994"/>
            <a:ext cx="5164983" cy="1627415"/>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2400" b="0" u="sng" kern="1200" spc="0" baseline="0" dirty="0">
                <a:solidFill>
                  <a:schemeClr val="bg1"/>
                </a:solidFill>
                <a:latin typeface="Arial" panose="020B0604020202020204" pitchFamily="34" charset="0"/>
                <a:ea typeface="+mj-ea"/>
                <a:cs typeface="Arial" panose="020B0604020202020204" pitchFamily="34" charset="0"/>
              </a:rPr>
              <a:t>Work Breakdown</a:t>
            </a:r>
            <a:r>
              <a:rPr lang="en-US" sz="2400" u="sng" dirty="0">
                <a:solidFill>
                  <a:schemeClr val="bg1"/>
                </a:solidFill>
                <a:latin typeface="Arial" panose="020B0604020202020204" pitchFamily="34" charset="0"/>
                <a:ea typeface="+mj-ea"/>
                <a:cs typeface="Arial" panose="020B0604020202020204" pitchFamily="34" charset="0"/>
              </a:rPr>
              <a:t> </a:t>
            </a:r>
            <a:r>
              <a:rPr lang="en-US" sz="2400" b="0" u="sng" kern="1200" spc="0" baseline="0" dirty="0">
                <a:solidFill>
                  <a:schemeClr val="bg1"/>
                </a:solidFill>
                <a:latin typeface="Arial" panose="020B0604020202020204" pitchFamily="34" charset="0"/>
                <a:ea typeface="+mj-ea"/>
                <a:cs typeface="Arial" panose="020B0604020202020204" pitchFamily="34" charset="0"/>
              </a:rPr>
              <a:t>Structure</a:t>
            </a:r>
            <a:endParaRPr lang="en-US" sz="2400" b="0" kern="1200" spc="0" baseline="0" dirty="0">
              <a:solidFill>
                <a:schemeClr val="bg1"/>
              </a:solidFill>
              <a:latin typeface="Arial" panose="020B0604020202020204" pitchFamily="34" charset="0"/>
              <a:ea typeface="+mj-ea"/>
              <a:cs typeface="Arial" panose="020B0604020202020204" pitchFamily="34" charset="0"/>
            </a:endParaRPr>
          </a:p>
        </p:txBody>
      </p:sp>
      <p:sp>
        <p:nvSpPr>
          <p:cNvPr id="26" name="Slide Number Placeholder 4">
            <a:extLst>
              <a:ext uri="{FF2B5EF4-FFF2-40B4-BE49-F238E27FC236}">
                <a16:creationId xmlns:a16="http://schemas.microsoft.com/office/drawing/2014/main" id="{51624D5A-984F-52EE-E4F0-0903163C0383}"/>
              </a:ext>
            </a:extLst>
          </p:cNvPr>
          <p:cNvSpPr>
            <a:spLocks noGrp="1"/>
          </p:cNvSpPr>
          <p:nvPr>
            <p:ph type="sldNum" sz="quarter" idx="12"/>
          </p:nvPr>
        </p:nvSpPr>
        <p:spPr>
          <a:xfrm>
            <a:off x="11300323" y="210114"/>
            <a:ext cx="605475" cy="365760"/>
          </a:xfrm>
        </p:spPr>
        <p:txBody>
          <a:bodyPr/>
          <a:lstStyle/>
          <a:p>
            <a:pPr>
              <a:spcAft>
                <a:spcPts val="600"/>
              </a:spcAft>
            </a:pPr>
            <a:fld id="{5E0677F5-4A8A-4BF1-96BE-3BAE8FBAFE2E}" type="slidenum">
              <a:rPr lang="en-US" smtClean="0"/>
              <a:pPr>
                <a:spcAft>
                  <a:spcPts val="600"/>
                </a:spcAft>
              </a:pPr>
              <a:t>18</a:t>
            </a:fld>
            <a:endParaRPr lang="en-US"/>
          </a:p>
        </p:txBody>
      </p:sp>
      <p:graphicFrame>
        <p:nvGraphicFramePr>
          <p:cNvPr id="18" name="TextBox 15">
            <a:extLst>
              <a:ext uri="{FF2B5EF4-FFF2-40B4-BE49-F238E27FC236}">
                <a16:creationId xmlns:a16="http://schemas.microsoft.com/office/drawing/2014/main" id="{2FECA8DE-C7FD-B0F1-BDF6-A6B4CC71CA32}"/>
              </a:ext>
            </a:extLst>
          </p:cNvPr>
          <p:cNvGraphicFramePr/>
          <p:nvPr>
            <p:extLst>
              <p:ext uri="{D42A27DB-BD31-4B8C-83A1-F6EECF244321}">
                <p14:modId xmlns:p14="http://schemas.microsoft.com/office/powerpoint/2010/main" val="2536246816"/>
              </p:ext>
            </p:extLst>
          </p:nvPr>
        </p:nvGraphicFramePr>
        <p:xfrm>
          <a:off x="2754015" y="1095215"/>
          <a:ext cx="6309360" cy="5219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923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tx1">
            <a:lumMod val="85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5B41BBD-ED84-E38B-4445-808048578AC9}"/>
              </a:ext>
            </a:extLst>
          </p:cNvPr>
          <p:cNvSpPr>
            <a:spLocks noGrp="1"/>
          </p:cNvSpPr>
          <p:nvPr>
            <p:ph type="sldNum" sz="quarter" idx="16"/>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19</a:t>
            </a:fld>
            <a:endParaRPr lang="en-US"/>
          </a:p>
        </p:txBody>
      </p:sp>
      <p:graphicFrame>
        <p:nvGraphicFramePr>
          <p:cNvPr id="28" name="TextBox 8">
            <a:extLst>
              <a:ext uri="{FF2B5EF4-FFF2-40B4-BE49-F238E27FC236}">
                <a16:creationId xmlns:a16="http://schemas.microsoft.com/office/drawing/2014/main" id="{B37E55DE-B14A-281B-27E2-4EF4FA74A5B2}"/>
              </a:ext>
            </a:extLst>
          </p:cNvPr>
          <p:cNvGraphicFramePr/>
          <p:nvPr>
            <p:extLst>
              <p:ext uri="{D42A27DB-BD31-4B8C-83A1-F6EECF244321}">
                <p14:modId xmlns:p14="http://schemas.microsoft.com/office/powerpoint/2010/main" val="253039699"/>
              </p:ext>
            </p:extLst>
          </p:nvPr>
        </p:nvGraphicFramePr>
        <p:xfrm>
          <a:off x="2869517" y="1038098"/>
          <a:ext cx="571745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3FFD820A-63A4-F6FA-323F-C061868B5A94}"/>
              </a:ext>
            </a:extLst>
          </p:cNvPr>
          <p:cNvSpPr txBox="1"/>
          <p:nvPr/>
        </p:nvSpPr>
        <p:spPr>
          <a:xfrm>
            <a:off x="3421993" y="210114"/>
            <a:ext cx="5164983" cy="1627415"/>
          </a:xfrm>
          <a:prstGeom prst="rect">
            <a:avLst/>
          </a:prstGeom>
        </p:spPr>
        <p:txBody>
          <a:bodyPr vert="horz" lIns="91440" tIns="45720" rIns="91440" bIns="45720" rtlCol="0" anchor="t">
            <a:normAutofit/>
          </a:bodyPr>
          <a:lstStyle/>
          <a:p>
            <a:pPr>
              <a:lnSpc>
                <a:spcPct val="85000"/>
              </a:lnSpc>
              <a:spcBef>
                <a:spcPct val="0"/>
              </a:spcBef>
              <a:spcAft>
                <a:spcPts val="600"/>
              </a:spcAft>
            </a:pPr>
            <a:r>
              <a:rPr lang="en-US" sz="2400" b="0" u="sng" kern="1200" spc="0" baseline="0" dirty="0">
                <a:solidFill>
                  <a:schemeClr val="bg1"/>
                </a:solidFill>
                <a:latin typeface="Arial" panose="020B0604020202020204" pitchFamily="34" charset="0"/>
                <a:ea typeface="+mj-ea"/>
                <a:cs typeface="Arial" panose="020B0604020202020204" pitchFamily="34" charset="0"/>
              </a:rPr>
              <a:t>Work Breakdown</a:t>
            </a:r>
            <a:r>
              <a:rPr lang="en-US" sz="2400" u="sng" dirty="0">
                <a:solidFill>
                  <a:schemeClr val="bg1"/>
                </a:solidFill>
                <a:latin typeface="Arial" panose="020B0604020202020204" pitchFamily="34" charset="0"/>
                <a:ea typeface="+mj-ea"/>
                <a:cs typeface="Arial" panose="020B0604020202020204" pitchFamily="34" charset="0"/>
              </a:rPr>
              <a:t> </a:t>
            </a:r>
            <a:r>
              <a:rPr lang="en-US" sz="2400" b="0" u="sng" kern="1200" spc="0" baseline="0" dirty="0">
                <a:solidFill>
                  <a:schemeClr val="bg1"/>
                </a:solidFill>
                <a:latin typeface="Arial" panose="020B0604020202020204" pitchFamily="34" charset="0"/>
                <a:ea typeface="+mj-ea"/>
                <a:cs typeface="Arial" panose="020B0604020202020204" pitchFamily="34" charset="0"/>
              </a:rPr>
              <a:t>Structure</a:t>
            </a:r>
            <a:endParaRPr lang="en-US" sz="2400" b="0" kern="1200" spc="0" baseline="0" dirty="0">
              <a:solidFill>
                <a:schemeClr val="bg1"/>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748174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A790A0B-9586-3C84-B498-E244D0338A91}"/>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603BFEA1-A210-6990-3AF1-DBB9D5A236B5}"/>
              </a:ext>
            </a:extLst>
          </p:cNvPr>
          <p:cNvSpPr txBox="1"/>
          <p:nvPr/>
        </p:nvSpPr>
        <p:spPr>
          <a:xfrm>
            <a:off x="6841744" y="-547870"/>
            <a:ext cx="4114800" cy="1244051"/>
          </a:xfrm>
          <a:prstGeom prst="rect">
            <a:avLst/>
          </a:prstGeom>
        </p:spPr>
        <p:txBody>
          <a:bodyPr vert="horz" lIns="91440" tIns="45720" rIns="91440" bIns="45720" rtlCol="0" anchor="b">
            <a:normAutofit/>
          </a:bodyPr>
          <a:lstStyle/>
          <a:p>
            <a:pPr>
              <a:lnSpc>
                <a:spcPct val="85000"/>
              </a:lnSpc>
              <a:spcBef>
                <a:spcPct val="0"/>
              </a:spcBef>
              <a:spcAft>
                <a:spcPts val="800"/>
              </a:spcAft>
            </a:pPr>
            <a:r>
              <a:rPr lang="en-US" sz="2400" b="1" u="sng" dirty="0">
                <a:solidFill>
                  <a:srgbClr val="FF0000"/>
                </a:solidFill>
                <a:latin typeface="Arial" panose="020B0604020202020204" pitchFamily="34" charset="0"/>
                <a:cs typeface="Arial" panose="020B0604020202020204" pitchFamily="34" charset="0"/>
              </a:rPr>
              <a:t>Human Resource Planning</a:t>
            </a:r>
            <a:endParaRPr lang="en-US" sz="2400" b="0" kern="1200" spc="0" baseline="0" dirty="0">
              <a:solidFill>
                <a:srgbClr val="FF0000"/>
              </a:solidFill>
              <a:effectLst/>
              <a:latin typeface="Arial" panose="020B0604020202020204" pitchFamily="34" charset="0"/>
              <a:ea typeface="+mj-ea"/>
              <a:cs typeface="Arial" panose="020B0604020202020204" pitchFamily="34" charset="0"/>
            </a:endParaRPr>
          </a:p>
        </p:txBody>
      </p:sp>
      <p:pic>
        <p:nvPicPr>
          <p:cNvPr id="11" name="Picture 10" descr="Top shot of a representation of networks with stick figures.">
            <a:extLst>
              <a:ext uri="{FF2B5EF4-FFF2-40B4-BE49-F238E27FC236}">
                <a16:creationId xmlns:a16="http://schemas.microsoft.com/office/drawing/2014/main" id="{944F9CB8-E46D-10E2-F569-03B8BD4613DC}"/>
              </a:ext>
            </a:extLst>
          </p:cNvPr>
          <p:cNvPicPr>
            <a:picLocks noChangeAspect="1"/>
          </p:cNvPicPr>
          <p:nvPr/>
        </p:nvPicPr>
        <p:blipFill>
          <a:blip r:embed="rId3"/>
          <a:srcRect l="28174" r="4341"/>
          <a:stretch>
            <a:fillRect/>
          </a:stretch>
        </p:blipFill>
        <p:spPr>
          <a:xfrm>
            <a:off x="20" y="1"/>
            <a:ext cx="4876780" cy="6858000"/>
          </a:xfrm>
          <a:prstGeom prst="rect">
            <a:avLst/>
          </a:prstGeom>
          <a:solidFill>
            <a:srgbClr val="FF0000"/>
          </a:solidFill>
        </p:spPr>
      </p:pic>
      <p:sp>
        <p:nvSpPr>
          <p:cNvPr id="5" name="Slide Number Placeholder 4">
            <a:extLst>
              <a:ext uri="{FF2B5EF4-FFF2-40B4-BE49-F238E27FC236}">
                <a16:creationId xmlns:a16="http://schemas.microsoft.com/office/drawing/2014/main" id="{5D85A4BF-5BC3-A1F5-F23D-1CB4472755FE}"/>
              </a:ext>
            </a:extLst>
          </p:cNvPr>
          <p:cNvSpPr>
            <a:spLocks noGrp="1"/>
          </p:cNvSpPr>
          <p:nvPr>
            <p:ph type="sldNum" sz="quarter" idx="18"/>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20</a:t>
            </a:fld>
            <a:endParaRPr lang="en-US"/>
          </a:p>
        </p:txBody>
      </p:sp>
      <p:sp>
        <p:nvSpPr>
          <p:cNvPr id="7" name="TextBox 6">
            <a:extLst>
              <a:ext uri="{FF2B5EF4-FFF2-40B4-BE49-F238E27FC236}">
                <a16:creationId xmlns:a16="http://schemas.microsoft.com/office/drawing/2014/main" id="{D19284E5-0E17-7CA0-933C-14419139A4BB}"/>
              </a:ext>
            </a:extLst>
          </p:cNvPr>
          <p:cNvSpPr txBox="1"/>
          <p:nvPr/>
        </p:nvSpPr>
        <p:spPr>
          <a:xfrm>
            <a:off x="5240593" y="1219200"/>
            <a:ext cx="6951407" cy="3589412"/>
          </a:xfrm>
          <a:prstGeom prst="rect">
            <a:avLst/>
          </a:prstGeom>
        </p:spPr>
        <p:txBody>
          <a:bodyPr vert="horz" lIns="91440" tIns="45720" rIns="91440" bIns="45720" rtlCol="0">
            <a:noAutofit/>
          </a:bodyPr>
          <a:lstStyle/>
          <a:p>
            <a:pPr marR="0">
              <a:lnSpc>
                <a:spcPct val="110000"/>
              </a:lnSpc>
              <a:spcBef>
                <a:spcPts val="1000"/>
              </a:spcBef>
              <a:spcAft>
                <a:spcPts val="800"/>
              </a:spcAft>
            </a:pPr>
            <a:r>
              <a:rPr lang="en-US" sz="2400" b="1" u="none" strike="noStrike" dirty="0">
                <a:solidFill>
                  <a:schemeClr val="bg1"/>
                </a:solidFill>
                <a:effectLst/>
                <a:latin typeface="Arial" panose="020B0604020202020204" pitchFamily="34" charset="0"/>
                <a:cs typeface="Arial" panose="020B0604020202020204" pitchFamily="34" charset="0"/>
              </a:rPr>
              <a:t> </a:t>
            </a:r>
            <a:r>
              <a:rPr lang="en-US" sz="2400" b="1" dirty="0">
                <a:solidFill>
                  <a:schemeClr val="bg1"/>
                </a:solidFill>
                <a:latin typeface="Arial" panose="020B0604020202020204" pitchFamily="34" charset="0"/>
                <a:cs typeface="Arial" panose="020B0604020202020204" pitchFamily="34" charset="0"/>
              </a:rPr>
              <a:t>Project Manager → oversees project</a:t>
            </a:r>
            <a:br>
              <a:rPr lang="en-US" sz="2400"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Logistics Analyst → analyses delivery data</a:t>
            </a:r>
          </a:p>
          <a:p>
            <a:pPr marR="0">
              <a:lnSpc>
                <a:spcPct val="110000"/>
              </a:lnSpc>
              <a:spcBef>
                <a:spcPts val="1000"/>
              </a:spcBef>
              <a:spcAft>
                <a:spcPts val="800"/>
              </a:spcAft>
            </a:pPr>
            <a:br>
              <a:rPr lang="en-US" sz="2400"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IT Specialist → implements optimization tools</a:t>
            </a:r>
            <a:br>
              <a:rPr lang="en-US" sz="2400"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Training Officer → trains staff</a:t>
            </a:r>
          </a:p>
          <a:p>
            <a:pPr marR="0">
              <a:lnSpc>
                <a:spcPct val="110000"/>
              </a:lnSpc>
              <a:spcBef>
                <a:spcPts val="1000"/>
              </a:spcBef>
              <a:spcAft>
                <a:spcPts val="800"/>
              </a:spcAft>
            </a:pPr>
            <a:br>
              <a:rPr lang="en-US" sz="2400"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Drivers/Operational Staff → execute changes</a:t>
            </a:r>
            <a:br>
              <a:rPr lang="en-US" sz="2400" dirty="0">
                <a:solidFill>
                  <a:schemeClr val="bg1"/>
                </a:solidFill>
                <a:latin typeface="Arial" panose="020B0604020202020204" pitchFamily="34" charset="0"/>
                <a:cs typeface="Arial" panose="020B0604020202020204" pitchFamily="34" charset="0"/>
              </a:rPr>
            </a:br>
            <a:endParaRPr lang="en-US" sz="2400" dirty="0">
              <a:solidFill>
                <a:schemeClr val="bg1"/>
              </a:solidFill>
              <a:latin typeface="Arial" panose="020B0604020202020204" pitchFamily="34" charset="0"/>
              <a:cs typeface="Arial" panose="020B0604020202020204" pitchFamily="34" charset="0"/>
            </a:endParaRPr>
          </a:p>
          <a:p>
            <a:pPr marR="0">
              <a:lnSpc>
                <a:spcPct val="110000"/>
              </a:lnSpc>
              <a:spcBef>
                <a:spcPts val="1000"/>
              </a:spcBef>
              <a:spcAft>
                <a:spcPts val="800"/>
              </a:spcAft>
            </a:pPr>
            <a:r>
              <a:rPr lang="en-US" sz="2400" b="1" dirty="0">
                <a:solidFill>
                  <a:schemeClr val="bg1"/>
                </a:solidFill>
                <a:latin typeface="Arial" panose="020B0604020202020204" pitchFamily="34" charset="0"/>
                <a:cs typeface="Arial" panose="020B0604020202020204" pitchFamily="34" charset="0"/>
              </a:rPr>
              <a:t>Clear roles ensure accountability and efficiency, based on HR management theory</a:t>
            </a:r>
            <a:br>
              <a:rPr lang="en-US" sz="2400" dirty="0">
                <a:solidFill>
                  <a:schemeClr val="bg1"/>
                </a:solidFill>
                <a:latin typeface="Arial" panose="020B0604020202020204" pitchFamily="34" charset="0"/>
                <a:cs typeface="Arial" panose="020B0604020202020204" pitchFamily="34" charset="0"/>
              </a:rPr>
            </a:br>
            <a:endParaRPr lang="en-US" sz="240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51277"/>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8487A80-645E-32D2-CF34-246F017ED463}"/>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47F1F838-DE47-AA7F-CE81-A0110AB5E692}"/>
              </a:ext>
            </a:extLst>
          </p:cNvPr>
          <p:cNvSpPr txBox="1"/>
          <p:nvPr/>
        </p:nvSpPr>
        <p:spPr>
          <a:xfrm>
            <a:off x="6841744" y="-547870"/>
            <a:ext cx="4114800" cy="1244051"/>
          </a:xfrm>
          <a:prstGeom prst="rect">
            <a:avLst/>
          </a:prstGeom>
        </p:spPr>
        <p:txBody>
          <a:bodyPr vert="horz" lIns="91440" tIns="45720" rIns="91440" bIns="45720" rtlCol="0" anchor="b">
            <a:normAutofit/>
          </a:bodyPr>
          <a:lstStyle/>
          <a:p>
            <a:pPr marL="0" marR="0">
              <a:lnSpc>
                <a:spcPct val="85000"/>
              </a:lnSpc>
              <a:spcBef>
                <a:spcPct val="0"/>
              </a:spcBef>
              <a:spcAft>
                <a:spcPts val="800"/>
              </a:spcAft>
            </a:pPr>
            <a:r>
              <a:rPr lang="en-US" sz="2400" b="1" u="sng" kern="1200" spc="0" baseline="0" dirty="0">
                <a:solidFill>
                  <a:srgbClr val="FF0000"/>
                </a:solidFill>
                <a:effectLst/>
                <a:latin typeface="Arial" panose="020B0604020202020204" pitchFamily="34" charset="0"/>
                <a:ea typeface="+mj-ea"/>
                <a:cs typeface="Arial" panose="020B0604020202020204" pitchFamily="34" charset="0"/>
              </a:rPr>
              <a:t>Communication Plan</a:t>
            </a:r>
            <a:endParaRPr lang="en-US" sz="2400" b="1" kern="1200" spc="0" baseline="0" dirty="0">
              <a:solidFill>
                <a:srgbClr val="FF0000"/>
              </a:solidFill>
              <a:effectLst/>
              <a:latin typeface="Arial" panose="020B0604020202020204" pitchFamily="34" charset="0"/>
              <a:ea typeface="+mj-ea"/>
              <a:cs typeface="Arial" panose="020B0604020202020204" pitchFamily="34" charset="0"/>
            </a:endParaRPr>
          </a:p>
        </p:txBody>
      </p:sp>
      <p:pic>
        <p:nvPicPr>
          <p:cNvPr id="11" name="Picture 10" descr="Top shot of a representation of networks with stick figures.">
            <a:extLst>
              <a:ext uri="{FF2B5EF4-FFF2-40B4-BE49-F238E27FC236}">
                <a16:creationId xmlns:a16="http://schemas.microsoft.com/office/drawing/2014/main" id="{9A82B533-B653-6230-B541-07DF65B104F4}"/>
              </a:ext>
            </a:extLst>
          </p:cNvPr>
          <p:cNvPicPr>
            <a:picLocks noChangeAspect="1"/>
          </p:cNvPicPr>
          <p:nvPr/>
        </p:nvPicPr>
        <p:blipFill>
          <a:blip r:embed="rId3"/>
          <a:srcRect l="28174" r="4341"/>
          <a:stretch>
            <a:fillRect/>
          </a:stretch>
        </p:blipFill>
        <p:spPr>
          <a:xfrm>
            <a:off x="20" y="1"/>
            <a:ext cx="4876780" cy="6858000"/>
          </a:xfrm>
          <a:prstGeom prst="rect">
            <a:avLst/>
          </a:prstGeom>
          <a:solidFill>
            <a:srgbClr val="FF0000"/>
          </a:solidFill>
        </p:spPr>
      </p:pic>
      <p:sp>
        <p:nvSpPr>
          <p:cNvPr id="5" name="Slide Number Placeholder 4">
            <a:extLst>
              <a:ext uri="{FF2B5EF4-FFF2-40B4-BE49-F238E27FC236}">
                <a16:creationId xmlns:a16="http://schemas.microsoft.com/office/drawing/2014/main" id="{97227F6B-96B2-9B76-0305-214B1902E973}"/>
              </a:ext>
            </a:extLst>
          </p:cNvPr>
          <p:cNvSpPr>
            <a:spLocks noGrp="1"/>
          </p:cNvSpPr>
          <p:nvPr>
            <p:ph type="sldNum" sz="quarter" idx="18"/>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21</a:t>
            </a:fld>
            <a:endParaRPr lang="en-US"/>
          </a:p>
        </p:txBody>
      </p:sp>
      <p:sp>
        <p:nvSpPr>
          <p:cNvPr id="7" name="TextBox 6">
            <a:extLst>
              <a:ext uri="{FF2B5EF4-FFF2-40B4-BE49-F238E27FC236}">
                <a16:creationId xmlns:a16="http://schemas.microsoft.com/office/drawing/2014/main" id="{057D3F15-8403-C4D7-E04E-DCF78EE7DC28}"/>
              </a:ext>
            </a:extLst>
          </p:cNvPr>
          <p:cNvSpPr txBox="1"/>
          <p:nvPr/>
        </p:nvSpPr>
        <p:spPr>
          <a:xfrm>
            <a:off x="5947663" y="884255"/>
            <a:ext cx="4663395" cy="3491738"/>
          </a:xfrm>
          <a:prstGeom prst="rect">
            <a:avLst/>
          </a:prstGeom>
        </p:spPr>
        <p:txBody>
          <a:bodyPr vert="horz" lIns="91440" tIns="45720" rIns="91440" bIns="45720" rtlCol="0">
            <a:normAutofit fontScale="25000" lnSpcReduction="20000"/>
          </a:bodyPr>
          <a:lstStyle/>
          <a:p>
            <a:pPr marR="0">
              <a:lnSpc>
                <a:spcPct val="110000"/>
              </a:lnSpc>
              <a:spcBef>
                <a:spcPts val="1000"/>
              </a:spcBef>
              <a:spcAft>
                <a:spcPts val="800"/>
              </a:spcAft>
            </a:pPr>
            <a:r>
              <a:rPr lang="en-US" sz="500" b="1" u="none" strike="noStrike" dirty="0">
                <a:effectLst/>
              </a:rPr>
              <a:t> </a:t>
            </a:r>
            <a:endParaRPr lang="en-US" sz="500" dirty="0">
              <a:effectLst/>
            </a:endParaRPr>
          </a:p>
          <a:p>
            <a:pPr marR="0" algn="ctr">
              <a:lnSpc>
                <a:spcPct val="110000"/>
              </a:lnSpc>
              <a:spcBef>
                <a:spcPts val="1000"/>
              </a:spcBef>
              <a:spcAft>
                <a:spcPts val="800"/>
              </a:spcAft>
            </a:pPr>
            <a:r>
              <a:rPr lang="en-US" sz="7200" b="1" dirty="0">
                <a:solidFill>
                  <a:schemeClr val="bg1"/>
                </a:solidFill>
                <a:effectLst/>
                <a:latin typeface="Arial" panose="020B0604020202020204" pitchFamily="34" charset="0"/>
                <a:cs typeface="Arial" panose="020B0604020202020204" pitchFamily="34" charset="0"/>
              </a:rPr>
              <a:t>Effective communication is essential for project success.</a:t>
            </a:r>
            <a:endParaRPr lang="en-US" sz="7200" dirty="0">
              <a:solidFill>
                <a:schemeClr val="bg1"/>
              </a:solidFill>
              <a:effectLst/>
              <a:latin typeface="Arial" panose="020B0604020202020204" pitchFamily="34" charset="0"/>
              <a:cs typeface="Arial" panose="020B0604020202020204" pitchFamily="34" charset="0"/>
            </a:endParaRPr>
          </a:p>
          <a:p>
            <a:pPr marR="0" algn="ctr">
              <a:lnSpc>
                <a:spcPct val="110000"/>
              </a:lnSpc>
              <a:spcBef>
                <a:spcPts val="1000"/>
              </a:spcBef>
              <a:spcAft>
                <a:spcPts val="800"/>
              </a:spcAft>
            </a:pPr>
            <a:r>
              <a:rPr lang="en-US" sz="7200" b="1" dirty="0">
                <a:solidFill>
                  <a:schemeClr val="bg1"/>
                </a:solidFill>
                <a:effectLst/>
                <a:latin typeface="Arial" panose="020B0604020202020204" pitchFamily="34" charset="0"/>
                <a:cs typeface="Arial" panose="020B0604020202020204" pitchFamily="34" charset="0"/>
              </a:rPr>
              <a:t>Methods:</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Weekly progress meetings</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Email updates</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Performance reports</a:t>
            </a:r>
            <a:endParaRPr lang="en-US" sz="7200" dirty="0">
              <a:solidFill>
                <a:schemeClr val="bg1"/>
              </a:solidFill>
              <a:effectLst/>
              <a:latin typeface="Arial" panose="020B0604020202020204" pitchFamily="34" charset="0"/>
              <a:cs typeface="Arial" panose="020B0604020202020204" pitchFamily="34" charset="0"/>
            </a:endParaRPr>
          </a:p>
          <a:p>
            <a:pPr marR="0" algn="ctr">
              <a:lnSpc>
                <a:spcPct val="110000"/>
              </a:lnSpc>
              <a:spcBef>
                <a:spcPts val="1000"/>
              </a:spcBef>
              <a:spcAft>
                <a:spcPts val="800"/>
              </a:spcAft>
            </a:pPr>
            <a:r>
              <a:rPr lang="en-US" sz="7200" b="1" dirty="0">
                <a:solidFill>
                  <a:schemeClr val="bg1"/>
                </a:solidFill>
                <a:effectLst/>
                <a:latin typeface="Arial" panose="020B0604020202020204" pitchFamily="34" charset="0"/>
                <a:cs typeface="Arial" panose="020B0604020202020204" pitchFamily="34" charset="0"/>
              </a:rPr>
              <a:t>Stakeholders:</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Management</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Staff</a:t>
            </a:r>
            <a:endParaRPr lang="en-US" sz="7200" dirty="0">
              <a:solidFill>
                <a:schemeClr val="bg1"/>
              </a:solidFill>
              <a:effectLst/>
              <a:latin typeface="Arial" panose="020B0604020202020204" pitchFamily="34" charset="0"/>
              <a:cs typeface="Arial" panose="020B0604020202020204" pitchFamily="34" charset="0"/>
            </a:endParaRPr>
          </a:p>
          <a:p>
            <a:pPr marR="0" lvl="0" algn="ctr">
              <a:lnSpc>
                <a:spcPct val="110000"/>
              </a:lnSpc>
              <a:spcBef>
                <a:spcPts val="1000"/>
              </a:spcBef>
              <a:spcAft>
                <a:spcPts val="800"/>
              </a:spcAft>
              <a:buSzPts val="1000"/>
              <a:tabLst>
                <a:tab pos="457200" algn="l"/>
              </a:tabLst>
            </a:pPr>
            <a:r>
              <a:rPr lang="en-US" sz="7200" b="1" dirty="0">
                <a:solidFill>
                  <a:schemeClr val="bg1"/>
                </a:solidFill>
                <a:effectLst/>
                <a:latin typeface="Arial" panose="020B0604020202020204" pitchFamily="34" charset="0"/>
                <a:cs typeface="Arial" panose="020B0604020202020204" pitchFamily="34" charset="0"/>
              </a:rPr>
              <a:t>Customers (indirectly)</a:t>
            </a:r>
            <a:endParaRPr lang="en-US" sz="7200" dirty="0">
              <a:solidFill>
                <a:schemeClr val="bg1"/>
              </a:solidFill>
              <a:effectLst/>
              <a:latin typeface="Arial" panose="020B0604020202020204" pitchFamily="34" charset="0"/>
              <a:cs typeface="Arial" panose="020B0604020202020204" pitchFamily="34" charset="0"/>
            </a:endParaRPr>
          </a:p>
          <a:p>
            <a:pPr marR="0" algn="ctr">
              <a:lnSpc>
                <a:spcPct val="110000"/>
              </a:lnSpc>
              <a:spcBef>
                <a:spcPts val="1000"/>
              </a:spcBef>
              <a:spcAft>
                <a:spcPts val="800"/>
              </a:spcAft>
            </a:pPr>
            <a:r>
              <a:rPr lang="en-US" sz="7200" b="1" dirty="0">
                <a:solidFill>
                  <a:schemeClr val="bg1"/>
                </a:solidFill>
                <a:effectLst/>
                <a:latin typeface="Arial" panose="020B0604020202020204" pitchFamily="34" charset="0"/>
                <a:cs typeface="Arial" panose="020B0604020202020204" pitchFamily="34" charset="0"/>
              </a:rPr>
              <a:t> </a:t>
            </a:r>
            <a:r>
              <a:rPr lang="en-US" sz="7200" b="1" dirty="0">
                <a:solidFill>
                  <a:srgbClr val="FF0000"/>
                </a:solidFill>
                <a:effectLst/>
                <a:latin typeface="Arial" panose="020B0604020202020204" pitchFamily="34" charset="0"/>
                <a:cs typeface="Arial" panose="020B0604020202020204" pitchFamily="34" charset="0"/>
              </a:rPr>
              <a:t>Good communication reduces misunderstandings and supports coordination.</a:t>
            </a:r>
            <a:endParaRPr lang="en-US" sz="7200" dirty="0">
              <a:solidFill>
                <a:srgbClr val="FF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141531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3D7D7-9A63-5FFC-B9C5-04AA1C52EF24}"/>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148D74A-659D-6523-00AB-4DA21E83DEA4}"/>
              </a:ext>
            </a:extLst>
          </p:cNvPr>
          <p:cNvSpPr>
            <a:spLocks noGrp="1"/>
          </p:cNvSpPr>
          <p:nvPr>
            <p:ph type="sldNum" sz="quarter" idx="12"/>
          </p:nvPr>
        </p:nvSpPr>
        <p:spPr/>
        <p:txBody>
          <a:bodyPr/>
          <a:lstStyle/>
          <a:p>
            <a:fld id="{5E0677F5-4A8A-4BF1-96BE-3BAE8FBAFE2E}" type="slidenum">
              <a:rPr lang="en-US" smtClean="0"/>
              <a:t>22</a:t>
            </a:fld>
            <a:endParaRPr lang="en-US"/>
          </a:p>
        </p:txBody>
      </p:sp>
      <p:pic>
        <p:nvPicPr>
          <p:cNvPr id="2" name="Picture 1">
            <a:extLst>
              <a:ext uri="{FF2B5EF4-FFF2-40B4-BE49-F238E27FC236}">
                <a16:creationId xmlns:a16="http://schemas.microsoft.com/office/drawing/2014/main" id="{F14019D1-7D2B-8589-4F59-FD5984F527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07995" y="340995"/>
            <a:ext cx="6176010" cy="6176010"/>
          </a:xfrm>
          <a:prstGeom prst="rect">
            <a:avLst/>
          </a:prstGeom>
          <a:noFill/>
        </p:spPr>
      </p:pic>
      <p:sp>
        <p:nvSpPr>
          <p:cNvPr id="3" name="TextBox 2">
            <a:extLst>
              <a:ext uri="{FF2B5EF4-FFF2-40B4-BE49-F238E27FC236}">
                <a16:creationId xmlns:a16="http://schemas.microsoft.com/office/drawing/2014/main" id="{CBFD96A5-D2E1-C2BD-0A9F-762AA6718F8C}"/>
              </a:ext>
            </a:extLst>
          </p:cNvPr>
          <p:cNvSpPr txBox="1"/>
          <p:nvPr/>
        </p:nvSpPr>
        <p:spPr>
          <a:xfrm>
            <a:off x="9920748" y="6332339"/>
            <a:ext cx="6096000" cy="369332"/>
          </a:xfrm>
          <a:prstGeom prst="rect">
            <a:avLst/>
          </a:prstGeom>
          <a:noFill/>
        </p:spPr>
        <p:txBody>
          <a:bodyPr wrap="square">
            <a:spAutoFit/>
          </a:bodyPr>
          <a:lstStyle/>
          <a:p>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Aumovio (2026) </a:t>
            </a:r>
            <a:endParaRPr lang="en-US" dirty="0"/>
          </a:p>
        </p:txBody>
      </p:sp>
    </p:spTree>
    <p:extLst>
      <p:ext uri="{BB962C8B-B14F-4D97-AF65-F5344CB8AC3E}">
        <p14:creationId xmlns:p14="http://schemas.microsoft.com/office/powerpoint/2010/main" val="701709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E81F1CD-7DFA-B56C-4874-0927F0ABB7BD}"/>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5171E64-A7DD-7596-C0D2-83178A26F8DD}"/>
              </a:ext>
            </a:extLst>
          </p:cNvPr>
          <p:cNvSpPr>
            <a:spLocks noGrp="1"/>
          </p:cNvSpPr>
          <p:nvPr>
            <p:ph type="sldNum" sz="quarter" idx="12"/>
          </p:nvPr>
        </p:nvSpPr>
        <p:spPr/>
        <p:txBody>
          <a:bodyPr/>
          <a:lstStyle/>
          <a:p>
            <a:fld id="{5E0677F5-4A8A-4BF1-96BE-3BAE8FBAFE2E}" type="slidenum">
              <a:rPr lang="en-US" smtClean="0"/>
              <a:t>23</a:t>
            </a:fld>
            <a:endParaRPr lang="en-US"/>
          </a:p>
        </p:txBody>
      </p:sp>
      <p:pic>
        <p:nvPicPr>
          <p:cNvPr id="5" name="Picture 4">
            <a:extLst>
              <a:ext uri="{FF2B5EF4-FFF2-40B4-BE49-F238E27FC236}">
                <a16:creationId xmlns:a16="http://schemas.microsoft.com/office/drawing/2014/main" id="{3B76F8CA-30F0-CA4C-3DF1-A29B186088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8929" y="382905"/>
            <a:ext cx="8493166" cy="6092190"/>
          </a:xfrm>
          <a:prstGeom prst="rect">
            <a:avLst/>
          </a:prstGeom>
          <a:noFill/>
        </p:spPr>
      </p:pic>
      <p:sp>
        <p:nvSpPr>
          <p:cNvPr id="6" name="TextBox 5">
            <a:extLst>
              <a:ext uri="{FF2B5EF4-FFF2-40B4-BE49-F238E27FC236}">
                <a16:creationId xmlns:a16="http://schemas.microsoft.com/office/drawing/2014/main" id="{F3BE1E45-7DA6-919C-1262-94907B05560C}"/>
              </a:ext>
            </a:extLst>
          </p:cNvPr>
          <p:cNvSpPr txBox="1"/>
          <p:nvPr/>
        </p:nvSpPr>
        <p:spPr>
          <a:xfrm>
            <a:off x="9645446" y="6460900"/>
            <a:ext cx="6096000" cy="369332"/>
          </a:xfrm>
          <a:prstGeom prst="rect">
            <a:avLst/>
          </a:prstGeom>
          <a:noFill/>
        </p:spPr>
        <p:txBody>
          <a:bodyPr wrap="square">
            <a:spAutoFit/>
          </a:bodyPr>
          <a:lstStyle/>
          <a:p>
            <a:r>
              <a:rPr lang="en-US" sz="1800" b="1"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Aumovio (2026) </a:t>
            </a:r>
            <a:endParaRPr lang="en-US" dirty="0"/>
          </a:p>
        </p:txBody>
      </p:sp>
    </p:spTree>
    <p:extLst>
      <p:ext uri="{BB962C8B-B14F-4D97-AF65-F5344CB8AC3E}">
        <p14:creationId xmlns:p14="http://schemas.microsoft.com/office/powerpoint/2010/main" val="1519353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C50C85-6AB6-A958-9D8A-6E3031FDFE11}"/>
              </a:ext>
            </a:extLst>
          </p:cNvPr>
          <p:cNvSpPr>
            <a:spLocks noGrp="1"/>
          </p:cNvSpPr>
          <p:nvPr>
            <p:ph type="sldNum" sz="quarter" idx="12"/>
          </p:nvPr>
        </p:nvSpPr>
        <p:spPr/>
        <p:txBody>
          <a:bodyPr/>
          <a:lstStyle/>
          <a:p>
            <a:fld id="{5E0677F5-4A8A-4BF1-96BE-3BAE8FBAFE2E}" type="slidenum">
              <a:rPr lang="en-US" smtClean="0"/>
              <a:t>24</a:t>
            </a:fld>
            <a:endParaRPr lang="en-US"/>
          </a:p>
        </p:txBody>
      </p:sp>
      <p:sp>
        <p:nvSpPr>
          <p:cNvPr id="6" name="TextBox 5">
            <a:extLst>
              <a:ext uri="{FF2B5EF4-FFF2-40B4-BE49-F238E27FC236}">
                <a16:creationId xmlns:a16="http://schemas.microsoft.com/office/drawing/2014/main" id="{AB61EA8D-8823-6A83-12E8-15840545C8E8}"/>
              </a:ext>
            </a:extLst>
          </p:cNvPr>
          <p:cNvSpPr txBox="1"/>
          <p:nvPr/>
        </p:nvSpPr>
        <p:spPr>
          <a:xfrm>
            <a:off x="2873721" y="138874"/>
            <a:ext cx="6096000" cy="872739"/>
          </a:xfrm>
          <a:prstGeom prst="rect">
            <a:avLst/>
          </a:prstGeom>
          <a:noFill/>
        </p:spPr>
        <p:txBody>
          <a:bodyPr wrap="square">
            <a:spAutoFit/>
          </a:bodyPr>
          <a:lstStyle/>
          <a:p>
            <a:pPr marL="0" marR="0" algn="ctr">
              <a:lnSpc>
                <a:spcPct val="115000"/>
              </a:lnSpc>
              <a:spcAft>
                <a:spcPts val="800"/>
              </a:spcAft>
              <a:buNone/>
            </a:pPr>
            <a:r>
              <a:rPr lang="en-US" sz="2000" b="1" u="sng"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Quality Management and Standards</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2000" b="1" u="sng"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Leadership and Team Management Approach</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238F25A-A29B-3AFF-3FB1-30FCAB1165D7}"/>
              </a:ext>
            </a:extLst>
          </p:cNvPr>
          <p:cNvSpPr txBox="1"/>
          <p:nvPr/>
        </p:nvSpPr>
        <p:spPr>
          <a:xfrm>
            <a:off x="292588" y="1011613"/>
            <a:ext cx="4751683" cy="3352264"/>
          </a:xfrm>
          <a:prstGeom prst="rect">
            <a:avLst/>
          </a:prstGeom>
          <a:noFill/>
        </p:spPr>
        <p:txBody>
          <a:bodyPr wrap="square">
            <a:spAutoFit/>
          </a:bodyPr>
          <a:lstStyle/>
          <a:p>
            <a:pPr marL="0" marR="0" algn="ctr">
              <a:lnSpc>
                <a:spcPct val="115000"/>
              </a:lnSpc>
              <a:spcAft>
                <a:spcPts val="800"/>
              </a:spcAft>
              <a:buNone/>
            </a:pPr>
            <a:r>
              <a:rPr lang="en-US" sz="2400" b="1"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Quality will be ensured by:</a:t>
            </a:r>
            <a:endParaRPr lang="en-US" sz="2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Monitoring delivery performance metrics</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Testing systems before implementation</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Continuous performance reviews</a:t>
            </a:r>
          </a:p>
        </p:txBody>
      </p:sp>
      <p:sp>
        <p:nvSpPr>
          <p:cNvPr id="10" name="TextBox 9">
            <a:extLst>
              <a:ext uri="{FF2B5EF4-FFF2-40B4-BE49-F238E27FC236}">
                <a16:creationId xmlns:a16="http://schemas.microsoft.com/office/drawing/2014/main" id="{21AFE8DD-139C-EE8A-8442-1F68A64A7E5B}"/>
              </a:ext>
            </a:extLst>
          </p:cNvPr>
          <p:cNvSpPr txBox="1"/>
          <p:nvPr/>
        </p:nvSpPr>
        <p:spPr>
          <a:xfrm>
            <a:off x="5921721" y="1149356"/>
            <a:ext cx="6096000" cy="2924134"/>
          </a:xfrm>
          <a:prstGeom prst="rect">
            <a:avLst/>
          </a:prstGeom>
          <a:noFill/>
        </p:spPr>
        <p:txBody>
          <a:bodyPr wrap="square">
            <a:spAutoFit/>
          </a:bodyPr>
          <a:lstStyle/>
          <a:p>
            <a:pPr marL="0" marR="0" algn="ctr">
              <a:lnSpc>
                <a:spcPct val="115000"/>
              </a:lnSpc>
              <a:spcAft>
                <a:spcPts val="800"/>
              </a:spcAft>
              <a:buNone/>
            </a:pPr>
            <a:r>
              <a:rPr lang="en-US" sz="2400" b="1" u="sng"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Leadership and Team Management Approach</a:t>
            </a:r>
            <a:endParaRPr lang="en-US" sz="2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The project will use a participative leadership style:</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Encourages team involvement</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Improves motivation and cooperation</a:t>
            </a:r>
          </a:p>
        </p:txBody>
      </p:sp>
      <p:sp>
        <p:nvSpPr>
          <p:cNvPr id="12" name="TextBox 11">
            <a:extLst>
              <a:ext uri="{FF2B5EF4-FFF2-40B4-BE49-F238E27FC236}">
                <a16:creationId xmlns:a16="http://schemas.microsoft.com/office/drawing/2014/main" id="{DB3E3BCF-CD95-042C-66F5-F3A0AB2971A5}"/>
              </a:ext>
            </a:extLst>
          </p:cNvPr>
          <p:cNvSpPr txBox="1"/>
          <p:nvPr/>
        </p:nvSpPr>
        <p:spPr>
          <a:xfrm>
            <a:off x="2668430" y="4388549"/>
            <a:ext cx="6096000" cy="2074671"/>
          </a:xfrm>
          <a:prstGeom prst="rect">
            <a:avLst/>
          </a:prstGeom>
          <a:noFill/>
        </p:spPr>
        <p:txBody>
          <a:bodyPr wrap="square">
            <a:spAutoFit/>
          </a:bodyPr>
          <a:lstStyle/>
          <a:p>
            <a:pPr marL="0" marR="0" algn="ctr">
              <a:lnSpc>
                <a:spcPct val="115000"/>
              </a:lnSpc>
              <a:spcAft>
                <a:spcPts val="800"/>
              </a:spcAft>
              <a:buNone/>
            </a:pPr>
            <a:r>
              <a:rPr lang="en-US" sz="2400" b="1" u="sng"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Main Approach:</a:t>
            </a:r>
            <a:endParaRPr lang="en-US" sz="2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Clear communication of goals</a:t>
            </a:r>
            <a:endParaRPr lang="en-US"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Support and training for staff</a:t>
            </a:r>
            <a:endParaRPr lang="en-US"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Regular feedback</a:t>
            </a:r>
            <a:endParaRPr lang="en-US" sz="2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9268D41D-9EDB-76F7-0B21-029500BFC2E8}"/>
              </a:ext>
            </a:extLst>
          </p:cNvPr>
          <p:cNvSpPr txBox="1"/>
          <p:nvPr/>
        </p:nvSpPr>
        <p:spPr>
          <a:xfrm>
            <a:off x="0" y="6145134"/>
            <a:ext cx="6096000" cy="369332"/>
          </a:xfrm>
          <a:prstGeom prst="rect">
            <a:avLst/>
          </a:prstGeom>
          <a:noFill/>
        </p:spPr>
        <p:txBody>
          <a:bodyPr wrap="square">
            <a:spAutoFit/>
          </a:bodyPr>
          <a:lstStyle/>
          <a:p>
            <a:r>
              <a:rPr lang="en-US" sz="1800" b="1"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PMI, (2021</a:t>
            </a:r>
            <a:r>
              <a:rPr lang="en-US" sz="1800" b="1" i="1" u="sng" dirty="0">
                <a:solidFill>
                  <a:schemeClr val="bg2"/>
                </a:solidFill>
                <a:effectLst/>
                <a:latin typeface="Aptos" panose="020B0004020202020204" pitchFamily="34" charset="0"/>
                <a:ea typeface="Aptos" panose="020B0004020202020204" pitchFamily="34" charset="0"/>
                <a:cs typeface="Times New Roman" panose="02020603050405020304" pitchFamily="18" charset="0"/>
              </a:rPr>
              <a:t>)</a:t>
            </a:r>
            <a:endParaRPr lang="en-US" dirty="0">
              <a:solidFill>
                <a:schemeClr val="bg2"/>
              </a:solidFill>
            </a:endParaRPr>
          </a:p>
        </p:txBody>
      </p:sp>
      <p:sp>
        <p:nvSpPr>
          <p:cNvPr id="17" name="TextBox 16">
            <a:extLst>
              <a:ext uri="{FF2B5EF4-FFF2-40B4-BE49-F238E27FC236}">
                <a16:creationId xmlns:a16="http://schemas.microsoft.com/office/drawing/2014/main" id="{FCBAB8F3-6D0C-4E11-4381-9C9BEFE7C465}"/>
              </a:ext>
            </a:extLst>
          </p:cNvPr>
          <p:cNvSpPr txBox="1"/>
          <p:nvPr/>
        </p:nvSpPr>
        <p:spPr>
          <a:xfrm>
            <a:off x="0" y="6514466"/>
            <a:ext cx="8259744" cy="305853"/>
          </a:xfrm>
          <a:prstGeom prst="rect">
            <a:avLst/>
          </a:prstGeom>
          <a:noFill/>
        </p:spPr>
        <p:txBody>
          <a:bodyPr wrap="square">
            <a:spAutoFit/>
          </a:bodyPr>
          <a:lstStyle/>
          <a:p>
            <a:pPr fontAlgn="t">
              <a:lnSpc>
                <a:spcPts val="1500"/>
              </a:lnSpc>
              <a:buNone/>
            </a:pPr>
            <a:r>
              <a:rPr lang="en-US" b="1" i="0" dirty="0">
                <a:solidFill>
                  <a:schemeClr val="bg1"/>
                </a:solidFill>
                <a:effectLst/>
                <a:latin typeface="Segoe UI" panose="020B0502040204020203" pitchFamily="34" charset="0"/>
              </a:rPr>
              <a:t>Pinto (2023)</a:t>
            </a:r>
          </a:p>
        </p:txBody>
      </p:sp>
    </p:spTree>
    <p:extLst>
      <p:ext uri="{BB962C8B-B14F-4D97-AF65-F5344CB8AC3E}">
        <p14:creationId xmlns:p14="http://schemas.microsoft.com/office/powerpoint/2010/main" val="945220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13673D8-4E82-D72F-845A-0E4EF5E86D24}"/>
              </a:ext>
            </a:extLst>
          </p:cNvPr>
          <p:cNvSpPr txBox="1">
            <a:spLocks/>
          </p:cNvSpPr>
          <p:nvPr/>
        </p:nvSpPr>
        <p:spPr>
          <a:xfrm>
            <a:off x="6096000" y="4939430"/>
            <a:ext cx="4762516" cy="1627415"/>
          </a:xfrm>
          <a:prstGeom prst="rect">
            <a:avLst/>
          </a:prstGeom>
        </p:spPr>
        <p:txBody>
          <a:bodyPr vert="horz" lIns="91440" tIns="45720" rIns="91440" bIns="45720" rtlCol="0" anchor="t">
            <a:noAutofit/>
          </a:bodyPr>
          <a:lstStyle/>
          <a:p>
            <a:pPr marL="0" marR="0" algn="ctr">
              <a:lnSpc>
                <a:spcPct val="85000"/>
              </a:lnSpc>
              <a:spcBef>
                <a:spcPct val="0"/>
              </a:spcBef>
              <a:spcAft>
                <a:spcPts val="800"/>
              </a:spcAft>
            </a:pPr>
            <a:r>
              <a:rPr lang="en-US" sz="2000" b="1" u="sng" kern="1200" spc="0" baseline="0" dirty="0">
                <a:solidFill>
                  <a:schemeClr val="bg1"/>
                </a:solidFill>
                <a:effectLst/>
                <a:latin typeface="Arial" panose="020B0604020202020204" pitchFamily="34" charset="0"/>
                <a:ea typeface="+mj-ea"/>
                <a:cs typeface="Arial" panose="020B0604020202020204" pitchFamily="34" charset="0"/>
              </a:rPr>
              <a:t>Together, these tools improved</a:t>
            </a:r>
            <a:endParaRPr lang="en-US" sz="2000" b="1" kern="1200" spc="0" baseline="0" dirty="0">
              <a:solidFill>
                <a:schemeClr val="bg1"/>
              </a:solidFill>
              <a:effectLst/>
              <a:latin typeface="Arial" panose="020B0604020202020204" pitchFamily="34" charset="0"/>
              <a:ea typeface="+mj-ea"/>
              <a:cs typeface="Arial" panose="020B0604020202020204" pitchFamily="34" charset="0"/>
            </a:endParaRPr>
          </a:p>
          <a:p>
            <a:pPr marL="0" marR="0" algn="ctr">
              <a:lnSpc>
                <a:spcPct val="85000"/>
              </a:lnSpc>
              <a:spcBef>
                <a:spcPct val="0"/>
              </a:spcBef>
              <a:spcAft>
                <a:spcPts val="800"/>
              </a:spcAft>
            </a:pPr>
            <a:r>
              <a:rPr lang="en-US" sz="2000" b="0" u="none" strike="noStrike" kern="1200" spc="0" baseline="0" dirty="0">
                <a:solidFill>
                  <a:schemeClr val="bg1"/>
                </a:solidFill>
                <a:effectLst/>
                <a:latin typeface="Arial" panose="020B0604020202020204" pitchFamily="34" charset="0"/>
                <a:ea typeface="+mj-ea"/>
                <a:cs typeface="Arial" panose="020B0604020202020204" pitchFamily="34" charset="0"/>
              </a:rPr>
              <a:t> </a:t>
            </a:r>
            <a:endParaRPr lang="en-US" sz="2000" b="0" kern="1200" spc="0" baseline="0" dirty="0">
              <a:solidFill>
                <a:schemeClr val="bg1"/>
              </a:solidFill>
              <a:effectLst/>
              <a:latin typeface="Arial" panose="020B0604020202020204" pitchFamily="34" charset="0"/>
              <a:ea typeface="+mj-ea"/>
              <a:cs typeface="Arial" panose="020B0604020202020204" pitchFamily="34" charset="0"/>
            </a:endParaRPr>
          </a:p>
          <a:p>
            <a:pPr marL="342900" marR="0" lvl="0" indent="-342900" algn="ctr">
              <a:lnSpc>
                <a:spcPct val="85000"/>
              </a:lnSpc>
              <a:spcBef>
                <a:spcPct val="0"/>
              </a:spcBef>
              <a:spcAft>
                <a:spcPts val="800"/>
              </a:spcAft>
              <a:buSzPts val="1000"/>
              <a:tabLst>
                <a:tab pos="457200" algn="l"/>
              </a:tabLst>
            </a:pPr>
            <a:r>
              <a:rPr lang="en-US" sz="2000" b="0" kern="1200" spc="0" baseline="0" dirty="0">
                <a:solidFill>
                  <a:schemeClr val="bg1"/>
                </a:solidFill>
                <a:effectLst/>
                <a:latin typeface="Arial" panose="020B0604020202020204" pitchFamily="34" charset="0"/>
                <a:ea typeface="+mj-ea"/>
                <a:cs typeface="Arial" panose="020B0604020202020204" pitchFamily="34" charset="0"/>
              </a:rPr>
              <a:t>Scheduling accuracy</a:t>
            </a:r>
          </a:p>
          <a:p>
            <a:pPr marL="342900" marR="0" lvl="0" indent="-342900" algn="ctr">
              <a:lnSpc>
                <a:spcPct val="85000"/>
              </a:lnSpc>
              <a:spcBef>
                <a:spcPct val="0"/>
              </a:spcBef>
              <a:spcAft>
                <a:spcPts val="800"/>
              </a:spcAft>
              <a:buSzPts val="1000"/>
              <a:tabLst>
                <a:tab pos="457200" algn="l"/>
              </a:tabLst>
            </a:pPr>
            <a:r>
              <a:rPr lang="en-US" sz="2000" b="0" kern="1200" spc="0" baseline="0" dirty="0">
                <a:solidFill>
                  <a:schemeClr val="bg1"/>
                </a:solidFill>
                <a:effectLst/>
                <a:latin typeface="Arial" panose="020B0604020202020204" pitchFamily="34" charset="0"/>
                <a:ea typeface="+mj-ea"/>
                <a:cs typeface="Arial" panose="020B0604020202020204" pitchFamily="34" charset="0"/>
              </a:rPr>
              <a:t>Identification of bottlenecks</a:t>
            </a:r>
          </a:p>
          <a:p>
            <a:pPr marL="342900" marR="0" lvl="0" indent="-342900" algn="ctr">
              <a:lnSpc>
                <a:spcPct val="85000"/>
              </a:lnSpc>
              <a:spcBef>
                <a:spcPct val="0"/>
              </a:spcBef>
              <a:spcAft>
                <a:spcPts val="800"/>
              </a:spcAft>
              <a:buSzPts val="1000"/>
              <a:tabLst>
                <a:tab pos="457200" algn="l"/>
              </a:tabLst>
            </a:pPr>
            <a:r>
              <a:rPr lang="en-US" sz="2000" b="0" kern="1200" spc="0" baseline="0" dirty="0">
                <a:solidFill>
                  <a:schemeClr val="bg1"/>
                </a:solidFill>
                <a:effectLst/>
                <a:latin typeface="Arial" panose="020B0604020202020204" pitchFamily="34" charset="0"/>
                <a:ea typeface="+mj-ea"/>
                <a:cs typeface="Arial" panose="020B0604020202020204" pitchFamily="34" charset="0"/>
              </a:rPr>
              <a:t>Time management and decision-making</a:t>
            </a:r>
          </a:p>
        </p:txBody>
      </p:sp>
      <p:sp>
        <p:nvSpPr>
          <p:cNvPr id="4" name="Slide Number Placeholder 3">
            <a:extLst>
              <a:ext uri="{FF2B5EF4-FFF2-40B4-BE49-F238E27FC236}">
                <a16:creationId xmlns:a16="http://schemas.microsoft.com/office/drawing/2014/main" id="{72622F81-A312-93AC-F5C1-A9E7C5FE6662}"/>
              </a:ext>
            </a:extLst>
          </p:cNvPr>
          <p:cNvSpPr>
            <a:spLocks noGrp="1"/>
          </p:cNvSpPr>
          <p:nvPr>
            <p:ph type="sldNum" sz="quarter" idx="12"/>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25</a:t>
            </a:fld>
            <a:endParaRPr lang="en-US"/>
          </a:p>
        </p:txBody>
      </p:sp>
      <p:sp>
        <p:nvSpPr>
          <p:cNvPr id="10" name="TextBox 9">
            <a:extLst>
              <a:ext uri="{FF2B5EF4-FFF2-40B4-BE49-F238E27FC236}">
                <a16:creationId xmlns:a16="http://schemas.microsoft.com/office/drawing/2014/main" id="{6C548C04-068D-75B4-03DB-3343EDCE6140}"/>
              </a:ext>
            </a:extLst>
          </p:cNvPr>
          <p:cNvSpPr txBox="1"/>
          <p:nvPr/>
        </p:nvSpPr>
        <p:spPr>
          <a:xfrm>
            <a:off x="362712" y="1661885"/>
            <a:ext cx="3543299" cy="4502941"/>
          </a:xfrm>
          <a:prstGeom prst="rect">
            <a:avLst/>
          </a:prstGeom>
        </p:spPr>
        <p:txBody>
          <a:bodyPr vert="horz" lIns="91440" tIns="45720" rIns="91440" bIns="45720" rtlCol="0" anchor="b">
            <a:noAutofit/>
          </a:bodyPr>
          <a:lstStyle/>
          <a:p>
            <a:pPr marR="0" algn="ctr">
              <a:lnSpc>
                <a:spcPct val="120000"/>
              </a:lnSpc>
              <a:spcBef>
                <a:spcPts val="1000"/>
              </a:spcBef>
              <a:spcAft>
                <a:spcPts val="800"/>
              </a:spcAft>
            </a:pPr>
            <a:r>
              <a:rPr lang="en-US" sz="2000" b="1" u="sng" kern="1200" spc="0" dirty="0">
                <a:solidFill>
                  <a:schemeClr val="bg1"/>
                </a:solidFill>
                <a:effectLst/>
                <a:latin typeface="Arial" panose="020B0604020202020204" pitchFamily="34" charset="0"/>
                <a:cs typeface="Arial" panose="020B0604020202020204" pitchFamily="34" charset="0"/>
              </a:rPr>
              <a:t>Things identified </a:t>
            </a:r>
            <a:endParaRPr lang="en-US" sz="2000" kern="1200" spc="0" dirty="0">
              <a:solidFill>
                <a:schemeClr val="bg1"/>
              </a:solidFill>
              <a:effectLst/>
              <a:latin typeface="Arial" panose="020B0604020202020204" pitchFamily="34" charset="0"/>
              <a:cs typeface="Arial" panose="020B0604020202020204" pitchFamily="34" charset="0"/>
            </a:endParaRPr>
          </a:p>
          <a:p>
            <a:pPr marR="0" algn="ctr">
              <a:lnSpc>
                <a:spcPct val="120000"/>
              </a:lnSpc>
              <a:spcBef>
                <a:spcPts val="1000"/>
              </a:spcBef>
              <a:spcAft>
                <a:spcPts val="800"/>
              </a:spcAft>
              <a:buSzPts val="1000"/>
              <a:tabLst>
                <a:tab pos="457200" algn="l"/>
              </a:tabLst>
            </a:pPr>
            <a:r>
              <a:rPr lang="en-US" sz="2000" kern="1200" spc="0" dirty="0">
                <a:solidFill>
                  <a:schemeClr val="bg1"/>
                </a:solidFill>
                <a:effectLst/>
                <a:latin typeface="Arial" panose="020B0604020202020204" pitchFamily="34" charset="0"/>
                <a:cs typeface="Arial" panose="020B0604020202020204" pitchFamily="34" charset="0"/>
              </a:rPr>
              <a:t>Effective planning is essential to improving operational performance</a:t>
            </a:r>
          </a:p>
          <a:p>
            <a:pPr marR="0" algn="ctr">
              <a:lnSpc>
                <a:spcPct val="120000"/>
              </a:lnSpc>
              <a:spcBef>
                <a:spcPts val="1000"/>
              </a:spcBef>
              <a:spcAft>
                <a:spcPts val="800"/>
              </a:spcAft>
              <a:buSzPts val="1000"/>
              <a:tabLst>
                <a:tab pos="457200" algn="l"/>
              </a:tabLst>
            </a:pPr>
            <a:r>
              <a:rPr lang="en-US" sz="2000" kern="1200" spc="0" dirty="0">
                <a:solidFill>
                  <a:schemeClr val="bg1"/>
                </a:solidFill>
                <a:effectLst/>
                <a:latin typeface="Arial" panose="020B0604020202020204" pitchFamily="34" charset="0"/>
                <a:cs typeface="Arial" panose="020B0604020202020204" pitchFamily="34" charset="0"/>
              </a:rPr>
              <a:t>Accurate data and realistic time estimates are critical for successful scheduling</a:t>
            </a:r>
          </a:p>
          <a:p>
            <a:pPr marR="0" algn="ctr">
              <a:lnSpc>
                <a:spcPct val="120000"/>
              </a:lnSpc>
              <a:spcBef>
                <a:spcPts val="1000"/>
              </a:spcBef>
              <a:spcAft>
                <a:spcPts val="800"/>
              </a:spcAft>
              <a:buSzPts val="1000"/>
              <a:tabLst>
                <a:tab pos="457200" algn="l"/>
              </a:tabLst>
            </a:pPr>
            <a:r>
              <a:rPr lang="en-US" sz="2000" kern="1200" spc="0" dirty="0">
                <a:solidFill>
                  <a:schemeClr val="bg1"/>
                </a:solidFill>
                <a:effectLst/>
                <a:latin typeface="Arial" panose="020B0604020202020204" pitchFamily="34" charset="0"/>
                <a:cs typeface="Arial" panose="020B0604020202020204" pitchFamily="34" charset="0"/>
              </a:rPr>
              <a:t>Strong communication and coordination between teams reduces delays</a:t>
            </a:r>
          </a:p>
          <a:p>
            <a:pPr marR="0" algn="ctr">
              <a:lnSpc>
                <a:spcPct val="120000"/>
              </a:lnSpc>
              <a:spcBef>
                <a:spcPts val="1000"/>
              </a:spcBef>
              <a:spcAft>
                <a:spcPts val="800"/>
              </a:spcAft>
              <a:buSzPts val="1000"/>
              <a:tabLst>
                <a:tab pos="457200" algn="l"/>
              </a:tabLst>
            </a:pPr>
            <a:r>
              <a:rPr lang="en-US" sz="2000" kern="1200" spc="0" dirty="0">
                <a:solidFill>
                  <a:schemeClr val="bg1"/>
                </a:solidFill>
                <a:effectLst/>
                <a:latin typeface="Arial" panose="020B0604020202020204" pitchFamily="34" charset="0"/>
                <a:cs typeface="Arial" panose="020B0604020202020204" pitchFamily="34" charset="0"/>
              </a:rPr>
              <a:t>Risk management should be proactive rather than reactive</a:t>
            </a:r>
          </a:p>
        </p:txBody>
      </p:sp>
      <p:graphicFrame>
        <p:nvGraphicFramePr>
          <p:cNvPr id="12" name="TextBox 5">
            <a:extLst>
              <a:ext uri="{FF2B5EF4-FFF2-40B4-BE49-F238E27FC236}">
                <a16:creationId xmlns:a16="http://schemas.microsoft.com/office/drawing/2014/main" id="{E9509C39-66CB-D542-1C31-44D3107CBF0A}"/>
              </a:ext>
            </a:extLst>
          </p:cNvPr>
          <p:cNvGraphicFramePr>
            <a:graphicFrameLocks/>
          </p:cNvGraphicFramePr>
          <p:nvPr>
            <p:extLst>
              <p:ext uri="{D42A27DB-BD31-4B8C-83A1-F6EECF244321}">
                <p14:modId xmlns:p14="http://schemas.microsoft.com/office/powerpoint/2010/main" val="2734519879"/>
              </p:ext>
            </p:extLst>
          </p:nvPr>
        </p:nvGraphicFramePr>
        <p:xfrm>
          <a:off x="4958591" y="450906"/>
          <a:ext cx="6776720" cy="4750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10D742CF-25E2-98C8-F6A3-053033FF87E8}"/>
              </a:ext>
            </a:extLst>
          </p:cNvPr>
          <p:cNvSpPr txBox="1"/>
          <p:nvPr/>
        </p:nvSpPr>
        <p:spPr>
          <a:xfrm>
            <a:off x="0" y="6469896"/>
            <a:ext cx="6099348" cy="305853"/>
          </a:xfrm>
          <a:prstGeom prst="rect">
            <a:avLst/>
          </a:prstGeom>
          <a:noFill/>
        </p:spPr>
        <p:txBody>
          <a:bodyPr wrap="square">
            <a:spAutoFit/>
          </a:bodyPr>
          <a:lstStyle/>
          <a:p>
            <a:pPr fontAlgn="t">
              <a:lnSpc>
                <a:spcPts val="1500"/>
              </a:lnSpc>
              <a:buNone/>
            </a:pPr>
            <a:r>
              <a:rPr lang="en-US" b="1" i="0" dirty="0">
                <a:solidFill>
                  <a:schemeClr val="bg1"/>
                </a:solidFill>
                <a:effectLst/>
                <a:latin typeface="Segoe UI" panose="020B0502040204020203" pitchFamily="34" charset="0"/>
              </a:rPr>
              <a:t>Larson &amp; Gray (2021)</a:t>
            </a:r>
          </a:p>
        </p:txBody>
      </p:sp>
    </p:spTree>
    <p:extLst>
      <p:ext uri="{BB962C8B-B14F-4D97-AF65-F5344CB8AC3E}">
        <p14:creationId xmlns:p14="http://schemas.microsoft.com/office/powerpoint/2010/main" val="1477446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91ED6B7-97B1-670A-51E0-74F7590DB3AE}"/>
              </a:ext>
            </a:extLst>
          </p:cNvPr>
          <p:cNvSpPr>
            <a:spLocks noGrp="1"/>
          </p:cNvSpPr>
          <p:nvPr>
            <p:ph type="sldNum" sz="quarter" idx="16"/>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26</a:t>
            </a:fld>
            <a:endParaRPr lang="en-US"/>
          </a:p>
        </p:txBody>
      </p:sp>
      <p:sp>
        <p:nvSpPr>
          <p:cNvPr id="7" name="Oval 6">
            <a:extLst>
              <a:ext uri="{FF2B5EF4-FFF2-40B4-BE49-F238E27FC236}">
                <a16:creationId xmlns:a16="http://schemas.microsoft.com/office/drawing/2014/main" id="{0D18EE20-CE3C-0475-5798-6A0B1EB73DEA}"/>
              </a:ext>
            </a:extLst>
          </p:cNvPr>
          <p:cNvSpPr/>
          <p:nvPr/>
        </p:nvSpPr>
        <p:spPr>
          <a:xfrm>
            <a:off x="432673" y="666189"/>
            <a:ext cx="1494397" cy="1494397"/>
          </a:xfrm>
          <a:prstGeom prst="ellipse">
            <a:avLst/>
          </a:prstGeom>
          <a:ln>
            <a:solidFill>
              <a:srgbClr val="FF3300"/>
            </a:solidFill>
          </a:ln>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US">
              <a:solidFill>
                <a:srgbClr val="FF0000"/>
              </a:solidFill>
            </a:endParaRPr>
          </a:p>
        </p:txBody>
      </p:sp>
      <p:sp>
        <p:nvSpPr>
          <p:cNvPr id="9" name="Rectangle 8" descr="Key">
            <a:extLst>
              <a:ext uri="{FF2B5EF4-FFF2-40B4-BE49-F238E27FC236}">
                <a16:creationId xmlns:a16="http://schemas.microsoft.com/office/drawing/2014/main" id="{DBFAE778-4820-B956-4F8F-9061B4784DE5}"/>
              </a:ext>
            </a:extLst>
          </p:cNvPr>
          <p:cNvSpPr/>
          <p:nvPr/>
        </p:nvSpPr>
        <p:spPr>
          <a:xfrm>
            <a:off x="746496" y="980012"/>
            <a:ext cx="866750" cy="866750"/>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p>
        </p:txBody>
      </p:sp>
      <p:sp>
        <p:nvSpPr>
          <p:cNvPr id="11" name="TextBox 10">
            <a:extLst>
              <a:ext uri="{FF2B5EF4-FFF2-40B4-BE49-F238E27FC236}">
                <a16:creationId xmlns:a16="http://schemas.microsoft.com/office/drawing/2014/main" id="{6EFD0A4C-8DB0-B64D-2133-0B4EE8ED706C}"/>
              </a:ext>
            </a:extLst>
          </p:cNvPr>
          <p:cNvSpPr txBox="1"/>
          <p:nvPr/>
        </p:nvSpPr>
        <p:spPr>
          <a:xfrm>
            <a:off x="2888226" y="1905506"/>
            <a:ext cx="6081251" cy="3046988"/>
          </a:xfrm>
          <a:prstGeom prst="rect">
            <a:avLst/>
          </a:prstGeom>
          <a:noFill/>
        </p:spPr>
        <p:txBody>
          <a:bodyPr wrap="square">
            <a:spAutoFit/>
          </a:bodyPr>
          <a:lstStyle/>
          <a:p>
            <a:pPr lvl="0" algn="ctr"/>
            <a:r>
              <a:rPr lang="en-US" sz="2400" dirty="0">
                <a:solidFill>
                  <a:schemeClr val="bg1"/>
                </a:solidFill>
                <a:latin typeface="Arial" panose="020B0604020202020204" pitchFamily="34" charset="0"/>
                <a:cs typeface="Arial" panose="020B0604020202020204" pitchFamily="34" charset="0"/>
              </a:rPr>
              <a:t>By applying project management techniques, the project established clear goals, defined scope, allocated resources effectively, and implemented solutions such as route optimization and staff training. As a result, the project is expected to significantly improve delivery reliability and overall operational efficiency.</a:t>
            </a:r>
          </a:p>
        </p:txBody>
      </p:sp>
      <p:grpSp>
        <p:nvGrpSpPr>
          <p:cNvPr id="18" name="Group 17">
            <a:extLst>
              <a:ext uri="{FF2B5EF4-FFF2-40B4-BE49-F238E27FC236}">
                <a16:creationId xmlns:a16="http://schemas.microsoft.com/office/drawing/2014/main" id="{01AB8A58-DF65-42F5-79C1-0E5D6E25D0C9}"/>
              </a:ext>
            </a:extLst>
          </p:cNvPr>
          <p:cNvGrpSpPr/>
          <p:nvPr/>
        </p:nvGrpSpPr>
        <p:grpSpPr>
          <a:xfrm>
            <a:off x="4167599" y="210114"/>
            <a:ext cx="3522507" cy="1494397"/>
            <a:chOff x="7822794" y="1246670"/>
            <a:chExt cx="3522507" cy="1494397"/>
          </a:xfrm>
        </p:grpSpPr>
        <p:sp>
          <p:nvSpPr>
            <p:cNvPr id="20" name="Rectangle 19">
              <a:extLst>
                <a:ext uri="{FF2B5EF4-FFF2-40B4-BE49-F238E27FC236}">
                  <a16:creationId xmlns:a16="http://schemas.microsoft.com/office/drawing/2014/main" id="{98DD44C4-227D-7A03-2802-64E7EC33CE65}"/>
                </a:ext>
              </a:extLst>
            </p:cNvPr>
            <p:cNvSpPr/>
            <p:nvPr/>
          </p:nvSpPr>
          <p:spPr>
            <a:xfrm>
              <a:off x="7822794" y="1246670"/>
              <a:ext cx="3522507" cy="149439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21" name="TextBox 20">
              <a:extLst>
                <a:ext uri="{FF2B5EF4-FFF2-40B4-BE49-F238E27FC236}">
                  <a16:creationId xmlns:a16="http://schemas.microsoft.com/office/drawing/2014/main" id="{95B55FAA-FDE0-5436-B412-BBAEBC45405B}"/>
                </a:ext>
              </a:extLst>
            </p:cNvPr>
            <p:cNvSpPr txBox="1"/>
            <p:nvPr/>
          </p:nvSpPr>
          <p:spPr>
            <a:xfrm>
              <a:off x="7822794" y="1246670"/>
              <a:ext cx="3522507" cy="149439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latin typeface="Arial" panose="020B0604020202020204" pitchFamily="34" charset="0"/>
                  <a:cs typeface="Arial" panose="020B0604020202020204" pitchFamily="34" charset="0"/>
                </a:rPr>
                <a:t>Key Findings</a:t>
              </a:r>
              <a:endParaRPr lang="en-US" sz="2400" kern="1200" dirty="0">
                <a:solidFill>
                  <a:srgbClr val="FF0000"/>
                </a:solidFill>
                <a:latin typeface="Arial" panose="020B0604020202020204" pitchFamily="34" charset="0"/>
                <a:cs typeface="Arial" panose="020B0604020202020204" pitchFamily="34" charset="0"/>
              </a:endParaRPr>
            </a:p>
          </p:txBody>
        </p:sp>
      </p:grpSp>
      <p:sp>
        <p:nvSpPr>
          <p:cNvPr id="23" name="Oval 22">
            <a:extLst>
              <a:ext uri="{FF2B5EF4-FFF2-40B4-BE49-F238E27FC236}">
                <a16:creationId xmlns:a16="http://schemas.microsoft.com/office/drawing/2014/main" id="{DBF8A09D-47D2-790A-5C91-D5C53BD9A4DF}"/>
              </a:ext>
            </a:extLst>
          </p:cNvPr>
          <p:cNvSpPr/>
          <p:nvPr/>
        </p:nvSpPr>
        <p:spPr>
          <a:xfrm>
            <a:off x="9501705" y="455571"/>
            <a:ext cx="1494397" cy="1494397"/>
          </a:xfrm>
          <a:prstGeom prst="ellipse">
            <a:avLst/>
          </a:prstGeom>
          <a:ln>
            <a:solidFill>
              <a:srgbClr val="FF3300"/>
            </a:solidFill>
          </a:ln>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2" name="Rectangle 21" descr="Key">
            <a:extLst>
              <a:ext uri="{FF2B5EF4-FFF2-40B4-BE49-F238E27FC236}">
                <a16:creationId xmlns:a16="http://schemas.microsoft.com/office/drawing/2014/main" id="{01E05088-A479-A8B4-3E42-84CF613740BE}"/>
              </a:ext>
            </a:extLst>
          </p:cNvPr>
          <p:cNvSpPr/>
          <p:nvPr/>
        </p:nvSpPr>
        <p:spPr>
          <a:xfrm>
            <a:off x="9848088" y="769394"/>
            <a:ext cx="866750" cy="866750"/>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US"/>
          </a:p>
        </p:txBody>
      </p:sp>
      <p:sp>
        <p:nvSpPr>
          <p:cNvPr id="26" name="TextBox 25">
            <a:extLst>
              <a:ext uri="{FF2B5EF4-FFF2-40B4-BE49-F238E27FC236}">
                <a16:creationId xmlns:a16="http://schemas.microsoft.com/office/drawing/2014/main" id="{BEDA81B4-9C9D-4AA0-D416-A9F7027C0931}"/>
              </a:ext>
            </a:extLst>
          </p:cNvPr>
          <p:cNvSpPr txBox="1"/>
          <p:nvPr/>
        </p:nvSpPr>
        <p:spPr>
          <a:xfrm>
            <a:off x="9352503" y="6494959"/>
            <a:ext cx="6104372" cy="305853"/>
          </a:xfrm>
          <a:prstGeom prst="rect">
            <a:avLst/>
          </a:prstGeom>
          <a:noFill/>
        </p:spPr>
        <p:txBody>
          <a:bodyPr wrap="square">
            <a:spAutoFit/>
          </a:bodyPr>
          <a:lstStyle/>
          <a:p>
            <a:pPr fontAlgn="t">
              <a:lnSpc>
                <a:spcPts val="1500"/>
              </a:lnSpc>
              <a:buNone/>
            </a:pPr>
            <a:r>
              <a:rPr lang="en-US" b="1" i="0" dirty="0">
                <a:solidFill>
                  <a:schemeClr val="bg1"/>
                </a:solidFill>
                <a:effectLst/>
                <a:latin typeface="Segoe UI" panose="020B0502040204020203" pitchFamily="34" charset="0"/>
              </a:rPr>
              <a:t>Nicholas &amp; Steyn (2020)</a:t>
            </a:r>
          </a:p>
        </p:txBody>
      </p:sp>
    </p:spTree>
    <p:extLst>
      <p:ext uri="{BB962C8B-B14F-4D97-AF65-F5344CB8AC3E}">
        <p14:creationId xmlns:p14="http://schemas.microsoft.com/office/powerpoint/2010/main" val="2560231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BF354-C190-9196-905E-4BDC41F7768F}"/>
            </a:ext>
          </a:extLst>
        </p:cNvPr>
        <p:cNvGrpSpPr/>
        <p:nvPr/>
      </p:nvGrpSpPr>
      <p:grpSpPr>
        <a:xfrm>
          <a:off x="0" y="0"/>
          <a:ext cx="0" cy="0"/>
          <a:chOff x="0" y="0"/>
          <a:chExt cx="0" cy="0"/>
        </a:xfrm>
      </p:grpSpPr>
      <p:sp>
        <p:nvSpPr>
          <p:cNvPr id="30" name="Footer Placeholder 3">
            <a:extLst>
              <a:ext uri="{FF2B5EF4-FFF2-40B4-BE49-F238E27FC236}">
                <a16:creationId xmlns:a16="http://schemas.microsoft.com/office/drawing/2014/main" id="{C78A8C1C-172C-812D-CA41-FE971B09422D}"/>
              </a:ext>
            </a:extLst>
          </p:cNvPr>
          <p:cNvSpPr>
            <a:spLocks noGrp="1"/>
          </p:cNvSpPr>
          <p:nvPr>
            <p:ph type="ftr" sz="quarter" idx="15"/>
          </p:nvPr>
        </p:nvSpPr>
        <p:spPr>
          <a:xfrm>
            <a:off x="5212080" y="210114"/>
            <a:ext cx="2509284" cy="365760"/>
          </a:xfrm>
        </p:spPr>
        <p:txBody>
          <a:bodyPr/>
          <a:lstStyle/>
          <a:p>
            <a:pPr>
              <a:spcAft>
                <a:spcPts val="600"/>
              </a:spcAft>
            </a:pPr>
            <a:r>
              <a:rPr lang="en-US"/>
              <a:t>Sample Footer Text</a:t>
            </a:r>
          </a:p>
        </p:txBody>
      </p:sp>
      <p:sp>
        <p:nvSpPr>
          <p:cNvPr id="4" name="Slide Number Placeholder 3">
            <a:extLst>
              <a:ext uri="{FF2B5EF4-FFF2-40B4-BE49-F238E27FC236}">
                <a16:creationId xmlns:a16="http://schemas.microsoft.com/office/drawing/2014/main" id="{50DD43AC-CF50-5738-6E14-2845002BA851}"/>
              </a:ext>
            </a:extLst>
          </p:cNvPr>
          <p:cNvSpPr>
            <a:spLocks noGrp="1"/>
          </p:cNvSpPr>
          <p:nvPr>
            <p:ph type="sldNum" sz="quarter" idx="16"/>
          </p:nvPr>
        </p:nvSpPr>
        <p:spPr>
          <a:xfrm>
            <a:off x="11300323" y="210114"/>
            <a:ext cx="605475" cy="365760"/>
          </a:xfrm>
        </p:spPr>
        <p:txBody>
          <a:bodyPr vert="horz" lIns="91440" tIns="45720" rIns="91440" bIns="45720" rtlCol="0" anchor="ctr">
            <a:normAutofit/>
          </a:bodyPr>
          <a:lstStyle/>
          <a:p>
            <a:pPr>
              <a:spcAft>
                <a:spcPts val="600"/>
              </a:spcAft>
            </a:pPr>
            <a:fld id="{5E0677F5-4A8A-4BF1-96BE-3BAE8FBAFE2E}" type="slidenum">
              <a:rPr lang="en-US" smtClean="0"/>
              <a:pPr>
                <a:spcAft>
                  <a:spcPts val="600"/>
                </a:spcAft>
              </a:pPr>
              <a:t>27</a:t>
            </a:fld>
            <a:endParaRPr lang="en-US"/>
          </a:p>
        </p:txBody>
      </p:sp>
      <p:sp>
        <p:nvSpPr>
          <p:cNvPr id="6" name="TextBox 5">
            <a:extLst>
              <a:ext uri="{FF2B5EF4-FFF2-40B4-BE49-F238E27FC236}">
                <a16:creationId xmlns:a16="http://schemas.microsoft.com/office/drawing/2014/main" id="{F941A298-6D94-BC78-B45B-194893EB0294}"/>
              </a:ext>
            </a:extLst>
          </p:cNvPr>
          <p:cNvSpPr txBox="1"/>
          <p:nvPr/>
        </p:nvSpPr>
        <p:spPr>
          <a:xfrm>
            <a:off x="696388" y="392994"/>
            <a:ext cx="3530699" cy="5797611"/>
          </a:xfrm>
          <a:prstGeom prst="rect">
            <a:avLst/>
          </a:prstGeom>
        </p:spPr>
        <p:txBody>
          <a:bodyPr vert="horz" lIns="91440" tIns="45720" rIns="91440" bIns="45720" rtlCol="0" anchor="b">
            <a:normAutofit fontScale="40000" lnSpcReduction="20000"/>
          </a:bodyPr>
          <a:lstStyle/>
          <a:p>
            <a:pPr>
              <a:lnSpc>
                <a:spcPct val="110000"/>
              </a:lnSpc>
              <a:spcBef>
                <a:spcPts val="1000"/>
              </a:spcBef>
            </a:pPr>
            <a:endParaRPr lang="en-US" sz="1600" kern="1200" spc="0" dirty="0">
              <a:latin typeface="+mn-lt"/>
              <a:ea typeface="+mn-ea"/>
              <a:cs typeface="+mn-cs"/>
            </a:endParaRPr>
          </a:p>
          <a:p>
            <a:pPr algn="ctr">
              <a:lnSpc>
                <a:spcPct val="110000"/>
              </a:lnSpc>
              <a:spcBef>
                <a:spcPts val="1000"/>
              </a:spcBef>
            </a:pPr>
            <a:endParaRPr lang="en-US" sz="6000" kern="1200" spc="0" dirty="0">
              <a:solidFill>
                <a:schemeClr val="bg1"/>
              </a:solidFill>
              <a:latin typeface="Arial" panose="020B0604020202020204" pitchFamily="34" charset="0"/>
              <a:cs typeface="Arial" panose="020B0604020202020204" pitchFamily="34" charset="0"/>
            </a:endParaRPr>
          </a:p>
          <a:p>
            <a:pPr algn="ctr">
              <a:lnSpc>
                <a:spcPct val="110000"/>
              </a:lnSpc>
              <a:spcBef>
                <a:spcPts val="1000"/>
              </a:spcBef>
            </a:pPr>
            <a:r>
              <a:rPr lang="en-US" sz="6000" kern="1200" spc="0" dirty="0">
                <a:solidFill>
                  <a:schemeClr val="bg1"/>
                </a:solidFill>
                <a:latin typeface="Arial" panose="020B0604020202020204" pitchFamily="34" charset="0"/>
                <a:cs typeface="Arial" panose="020B0604020202020204" pitchFamily="34" charset="0"/>
              </a:rPr>
              <a:t>This project demonstrated that improving on-time delivery performance at Aumovio requires a structured and strategic approach to project management. The analysis identified key causes of delays, including inefficiencies in scheduling, coordination issues, and lack of optimization in delivery processes.</a:t>
            </a:r>
          </a:p>
        </p:txBody>
      </p:sp>
      <p:grpSp>
        <p:nvGrpSpPr>
          <p:cNvPr id="18" name="Group 17">
            <a:extLst>
              <a:ext uri="{FF2B5EF4-FFF2-40B4-BE49-F238E27FC236}">
                <a16:creationId xmlns:a16="http://schemas.microsoft.com/office/drawing/2014/main" id="{02A4D075-D9BC-1F90-B8A3-6EB3D28866CA}"/>
              </a:ext>
            </a:extLst>
          </p:cNvPr>
          <p:cNvGrpSpPr/>
          <p:nvPr/>
        </p:nvGrpSpPr>
        <p:grpSpPr>
          <a:xfrm>
            <a:off x="-1028222" y="0"/>
            <a:ext cx="13267976" cy="5225505"/>
            <a:chOff x="4649445" y="103948"/>
            <a:chExt cx="6695856" cy="2637119"/>
          </a:xfrm>
        </p:grpSpPr>
        <p:sp>
          <p:nvSpPr>
            <p:cNvPr id="20" name="Rectangle 19">
              <a:extLst>
                <a:ext uri="{FF2B5EF4-FFF2-40B4-BE49-F238E27FC236}">
                  <a16:creationId xmlns:a16="http://schemas.microsoft.com/office/drawing/2014/main" id="{7EE460EB-1885-A93A-37EA-2AD351B2AE47}"/>
                </a:ext>
              </a:extLst>
            </p:cNvPr>
            <p:cNvSpPr/>
            <p:nvPr/>
          </p:nvSpPr>
          <p:spPr>
            <a:xfrm>
              <a:off x="7822794" y="1246670"/>
              <a:ext cx="3522507" cy="149439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21" name="TextBox 20">
              <a:extLst>
                <a:ext uri="{FF2B5EF4-FFF2-40B4-BE49-F238E27FC236}">
                  <a16:creationId xmlns:a16="http://schemas.microsoft.com/office/drawing/2014/main" id="{84F60469-8E60-F9B4-9E9A-3933FC7936D0}"/>
                </a:ext>
              </a:extLst>
            </p:cNvPr>
            <p:cNvSpPr txBox="1"/>
            <p:nvPr/>
          </p:nvSpPr>
          <p:spPr>
            <a:xfrm>
              <a:off x="4649445" y="103948"/>
              <a:ext cx="3522507" cy="65126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algn="ctr" defTabSz="2112264">
                <a:lnSpc>
                  <a:spcPct val="90000"/>
                </a:lnSpc>
                <a:spcBef>
                  <a:spcPct val="0"/>
                </a:spcBef>
                <a:spcAft>
                  <a:spcPct val="35000"/>
                </a:spcAft>
              </a:pPr>
              <a:r>
                <a:rPr lang="en-US" sz="2400" b="1" u="sng" kern="1200" dirty="0">
                  <a:solidFill>
                    <a:srgbClr val="FF0000"/>
                  </a:solidFill>
                  <a:latin typeface="Arial" panose="020B0604020202020204" pitchFamily="34" charset="0"/>
                  <a:ea typeface="+mn-ea"/>
                  <a:cs typeface="Arial" panose="020B0604020202020204" pitchFamily="34" charset="0"/>
                </a:rPr>
                <a:t>Conclusion</a:t>
              </a:r>
              <a:endParaRPr lang="en-US" sz="2400" kern="1200" dirty="0">
                <a:solidFill>
                  <a:srgbClr val="FF0000"/>
                </a:solidFill>
                <a:latin typeface="Arial" panose="020B0604020202020204" pitchFamily="34" charset="0"/>
                <a:cs typeface="Arial" panose="020B0604020202020204" pitchFamily="34" charset="0"/>
              </a:endParaRPr>
            </a:p>
          </p:txBody>
        </p:sp>
      </p:grpSp>
      <p:pic>
        <p:nvPicPr>
          <p:cNvPr id="8" name="Picture 7" descr="Truck driving with speed on highway">
            <a:extLst>
              <a:ext uri="{FF2B5EF4-FFF2-40B4-BE49-F238E27FC236}">
                <a16:creationId xmlns:a16="http://schemas.microsoft.com/office/drawing/2014/main" id="{65C6DB8B-5478-4D11-38AD-9AB93B1D8366}"/>
              </a:ext>
            </a:extLst>
          </p:cNvPr>
          <p:cNvPicPr>
            <a:picLocks noChangeAspect="1"/>
          </p:cNvPicPr>
          <p:nvPr/>
        </p:nvPicPr>
        <p:blipFill>
          <a:blip r:embed="rId2"/>
          <a:srcRect l="645" r="25188" b="-1"/>
          <a:stretch>
            <a:fillRect/>
          </a:stretch>
        </p:blipFill>
        <p:spPr>
          <a:xfrm>
            <a:off x="5066794" y="10"/>
            <a:ext cx="7172960" cy="6857990"/>
          </a:xfrm>
          <a:prstGeom prst="rect">
            <a:avLst/>
          </a:prstGeom>
          <a:noFill/>
        </p:spPr>
      </p:pic>
      <p:sp>
        <p:nvSpPr>
          <p:cNvPr id="12" name="TextBox 11">
            <a:extLst>
              <a:ext uri="{FF2B5EF4-FFF2-40B4-BE49-F238E27FC236}">
                <a16:creationId xmlns:a16="http://schemas.microsoft.com/office/drawing/2014/main" id="{A135CC74-2993-A25C-C692-52C74EE4EE7E}"/>
              </a:ext>
            </a:extLst>
          </p:cNvPr>
          <p:cNvSpPr txBox="1"/>
          <p:nvPr/>
        </p:nvSpPr>
        <p:spPr>
          <a:xfrm>
            <a:off x="562708" y="6544626"/>
            <a:ext cx="6636774" cy="369332"/>
          </a:xfrm>
          <a:prstGeom prst="rect">
            <a:avLst/>
          </a:prstGeom>
          <a:noFill/>
        </p:spPr>
        <p:txBody>
          <a:bodyPr wrap="square">
            <a:spAutoFit/>
          </a:bodyPr>
          <a:lstStyle/>
          <a:p>
            <a:r>
              <a:rPr lang="en-US" b="1" i="0" dirty="0">
                <a:solidFill>
                  <a:srgbClr val="242424"/>
                </a:solidFill>
                <a:effectLst/>
                <a:latin typeface="Arial" panose="020B0604020202020204" pitchFamily="34" charset="0"/>
                <a:cs typeface="Arial" panose="020B0604020202020204" pitchFamily="34" charset="0"/>
              </a:rPr>
              <a:t>Mantel, S.J. and Shafer, S.M. (2023)</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9703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089BDFE-AAF3-01F5-7D63-497B0472AB51}"/>
              </a:ext>
            </a:extLst>
          </p:cNvPr>
          <p:cNvSpPr txBox="1"/>
          <p:nvPr/>
        </p:nvSpPr>
        <p:spPr>
          <a:xfrm>
            <a:off x="1089743" y="518842"/>
            <a:ext cx="9638890" cy="3980257"/>
          </a:xfrm>
          <a:prstGeom prst="rect">
            <a:avLst/>
          </a:prstGeom>
          <a:noFill/>
        </p:spPr>
        <p:txBody>
          <a:bodyPr wrap="square">
            <a:spAutoFit/>
          </a:bodyPr>
          <a:lstStyle/>
          <a:p>
            <a:pPr marL="0" marR="0" algn="ctr">
              <a:lnSpc>
                <a:spcPct val="115000"/>
              </a:lnSpc>
              <a:spcAft>
                <a:spcPts val="800"/>
              </a:spcAft>
              <a:buNone/>
            </a:pPr>
            <a:r>
              <a:rPr lang="en-US" sz="2400" b="1" u="sng"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Potential Improvements for Future Projects</a:t>
            </a:r>
            <a:endParaRPr lang="en-US" sz="2400" kern="100" dirty="0">
              <a:effectLst/>
              <a:latin typeface="Arial" panose="020B0604020202020204" pitchFamily="34" charset="0"/>
              <a:ea typeface="Aptos" panose="020B0004020202020204" pitchFamily="34" charset="0"/>
              <a:cs typeface="Arial" panose="020B0604020202020204" pitchFamily="34" charset="0"/>
            </a:endParaRPr>
          </a:p>
          <a:p>
            <a:pPr marL="0" marR="0" algn="ctr">
              <a:lnSpc>
                <a:spcPct val="115000"/>
              </a:lnSpc>
              <a:spcAft>
                <a:spcPts val="800"/>
              </a:spcAft>
              <a:buNone/>
            </a:pPr>
            <a:r>
              <a:rPr lang="en-US" sz="1800" b="1" u="none" strike="noStrike" kern="100" dirty="0">
                <a:solidFill>
                  <a:srgbClr val="FF0000"/>
                </a:solidFill>
                <a:effectLst/>
                <a:latin typeface="Arial" panose="020B0604020202020204" pitchFamily="34" charset="0"/>
                <a:ea typeface="Aptos" panose="020B0004020202020204" pitchFamily="34" charset="0"/>
                <a:cs typeface="Times New Roman" panose="02020603050405020304" pitchFamily="18" charset="0"/>
              </a:rPr>
              <a:t> </a:t>
            </a:r>
            <a:endParaRPr lang="en-US"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Using advanced project management software </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(e.g., Microsoft Project) for more accurate tracking</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Collecting real-time data to improve PERT estimates</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Increasing stakeholder involvement in planning stages</a:t>
            </a:r>
          </a:p>
          <a:p>
            <a:pPr marL="342900" marR="0" lvl="0" indent="-342900" algn="ctr">
              <a:lnSpc>
                <a:spcPct val="115000"/>
              </a:lnSpc>
              <a:spcAft>
                <a:spcPts val="800"/>
              </a:spcAft>
              <a:buSzPts val="1000"/>
              <a:buFont typeface="Symbol" panose="05050102010706020507" pitchFamily="18" charset="2"/>
              <a:buChar char=""/>
              <a:tabLst>
                <a:tab pos="457200" algn="l"/>
              </a:tabLst>
            </a:pPr>
            <a:r>
              <a:rPr lang="en-US" sz="2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Continuously monitoring performance for ongoing improvement</a:t>
            </a:r>
          </a:p>
          <a:p>
            <a:pPr marL="0" marR="0" algn="ctr">
              <a:lnSpc>
                <a:spcPct val="115000"/>
              </a:lnSpc>
              <a:spcAft>
                <a:spcPts val="800"/>
              </a:spcAft>
              <a:buNone/>
            </a:pPr>
            <a:r>
              <a:rPr lang="en-US" sz="18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00AB8CC2-9AF6-1008-C709-A319AEF4228C}"/>
              </a:ext>
            </a:extLst>
          </p:cNvPr>
          <p:cNvPicPr>
            <a:picLocks noChangeAspect="1"/>
          </p:cNvPicPr>
          <p:nvPr/>
        </p:nvPicPr>
        <p:blipFill>
          <a:blip r:embed="rId2"/>
          <a:stretch>
            <a:fillRect/>
          </a:stretch>
        </p:blipFill>
        <p:spPr>
          <a:xfrm>
            <a:off x="4229401" y="4499099"/>
            <a:ext cx="3733198" cy="1262539"/>
          </a:xfrm>
          <a:prstGeom prst="rect">
            <a:avLst/>
          </a:prstGeom>
        </p:spPr>
      </p:pic>
    </p:spTree>
    <p:extLst>
      <p:ext uri="{BB962C8B-B14F-4D97-AF65-F5344CB8AC3E}">
        <p14:creationId xmlns:p14="http://schemas.microsoft.com/office/powerpoint/2010/main" val="2012318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7032C8E-C311-1B86-38C9-8F38D7F8DB67}"/>
              </a:ext>
            </a:extLst>
          </p:cNvPr>
          <p:cNvSpPr>
            <a:spLocks noGrp="1"/>
          </p:cNvSpPr>
          <p:nvPr>
            <p:ph type="sldNum" sz="quarter" idx="12"/>
          </p:nvPr>
        </p:nvSpPr>
        <p:spPr/>
        <p:txBody>
          <a:bodyPr/>
          <a:lstStyle/>
          <a:p>
            <a:fld id="{5E0677F5-4A8A-4BF1-96BE-3BAE8FBAFE2E}" type="slidenum">
              <a:rPr lang="en-US" smtClean="0"/>
              <a:t>29</a:t>
            </a:fld>
            <a:endParaRPr lang="en-US"/>
          </a:p>
        </p:txBody>
      </p:sp>
      <p:pic>
        <p:nvPicPr>
          <p:cNvPr id="6" name="Picture 5" descr="A rainbow colored paint splatter with black text&#10;&#10;AI-generated content may be incorrect.">
            <a:extLst>
              <a:ext uri="{FF2B5EF4-FFF2-40B4-BE49-F238E27FC236}">
                <a16:creationId xmlns:a16="http://schemas.microsoft.com/office/drawing/2014/main" id="{C147D7BE-2D98-B476-C742-E6B5346333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15920" y="876300"/>
            <a:ext cx="6705600" cy="5029200"/>
          </a:xfrm>
          <a:prstGeom prst="rect">
            <a:avLst/>
          </a:prstGeom>
        </p:spPr>
      </p:pic>
    </p:spTree>
    <p:extLst>
      <p:ext uri="{BB962C8B-B14F-4D97-AF65-F5344CB8AC3E}">
        <p14:creationId xmlns:p14="http://schemas.microsoft.com/office/powerpoint/2010/main" val="2202948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1A8B19C-27EA-C179-C258-C35C1A9A0EF5}"/>
              </a:ext>
            </a:extLst>
          </p:cNvPr>
          <p:cNvSpPr>
            <a:spLocks noGrp="1"/>
          </p:cNvSpPr>
          <p:nvPr>
            <p:ph type="sldNum" sz="quarter" idx="12"/>
          </p:nvPr>
        </p:nvSpPr>
        <p:spPr/>
        <p:txBody>
          <a:bodyPr/>
          <a:lstStyle/>
          <a:p>
            <a:fld id="{5E0677F5-4A8A-4BF1-96BE-3BAE8FBAFE2E}" type="slidenum">
              <a:rPr lang="en-US" smtClean="0"/>
              <a:t>30</a:t>
            </a:fld>
            <a:endParaRPr lang="en-US"/>
          </a:p>
        </p:txBody>
      </p:sp>
      <p:sp>
        <p:nvSpPr>
          <p:cNvPr id="5" name="TextBox 4">
            <a:extLst>
              <a:ext uri="{FF2B5EF4-FFF2-40B4-BE49-F238E27FC236}">
                <a16:creationId xmlns:a16="http://schemas.microsoft.com/office/drawing/2014/main" id="{791B9141-8A88-1B5A-708D-5549C9FDFFA9}"/>
              </a:ext>
            </a:extLst>
          </p:cNvPr>
          <p:cNvSpPr txBox="1"/>
          <p:nvPr/>
        </p:nvSpPr>
        <p:spPr>
          <a:xfrm>
            <a:off x="776748" y="378933"/>
            <a:ext cx="6558116" cy="646331"/>
          </a:xfrm>
          <a:prstGeom prst="rect">
            <a:avLst/>
          </a:prstGeom>
          <a:noFill/>
        </p:spPr>
        <p:txBody>
          <a:bodyPr wrap="square" rtlCol="0">
            <a:spAutoFit/>
          </a:bodyPr>
          <a:lstStyle/>
          <a:p>
            <a:r>
              <a:rPr lang="en-US" sz="3600" b="1" u="sng" dirty="0">
                <a:solidFill>
                  <a:schemeClr val="bg2"/>
                </a:solidFill>
                <a:latin typeface="Arial" panose="020B0604020202020204" pitchFamily="34" charset="0"/>
                <a:cs typeface="Arial" panose="020B0604020202020204" pitchFamily="34" charset="0"/>
              </a:rPr>
              <a:t>References </a:t>
            </a:r>
          </a:p>
        </p:txBody>
      </p:sp>
      <p:sp>
        <p:nvSpPr>
          <p:cNvPr id="20" name="TextBox 19">
            <a:extLst>
              <a:ext uri="{FF2B5EF4-FFF2-40B4-BE49-F238E27FC236}">
                <a16:creationId xmlns:a16="http://schemas.microsoft.com/office/drawing/2014/main" id="{184C4AA1-B402-C02A-E640-34DB3E13337F}"/>
              </a:ext>
            </a:extLst>
          </p:cNvPr>
          <p:cNvSpPr txBox="1"/>
          <p:nvPr/>
        </p:nvSpPr>
        <p:spPr>
          <a:xfrm>
            <a:off x="658167" y="1409506"/>
            <a:ext cx="9259556" cy="4537781"/>
          </a:xfrm>
          <a:prstGeom prst="rect">
            <a:avLst/>
          </a:prstGeom>
          <a:noFill/>
        </p:spPr>
        <p:txBody>
          <a:bodyPr wrap="square">
            <a:spAutoFit/>
          </a:bodyPr>
          <a:lstStyle/>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Aumovio</a:t>
            </a:r>
            <a:r>
              <a:rPr lang="en-US" b="0" i="0" dirty="0">
                <a:solidFill>
                  <a:schemeClr val="bg1"/>
                </a:solidFill>
                <a:effectLst/>
                <a:latin typeface="Arial" panose="020B0604020202020204" pitchFamily="34" charset="0"/>
                <a:cs typeface="Arial" panose="020B0604020202020204" pitchFamily="34" charset="0"/>
              </a:rPr>
              <a:t> (2026) </a:t>
            </a:r>
            <a:r>
              <a:rPr lang="en-US" b="0" i="1" dirty="0">
                <a:solidFill>
                  <a:schemeClr val="bg1"/>
                </a:solidFill>
                <a:effectLst/>
                <a:latin typeface="Arial" panose="020B0604020202020204" pitchFamily="34" charset="0"/>
                <a:cs typeface="Arial" panose="020B0604020202020204" pitchFamily="34" charset="0"/>
              </a:rPr>
              <a:t>Internal logistics and delivery performance information</a:t>
            </a:r>
            <a:r>
              <a:rPr lang="en-US" b="0" i="0" dirty="0">
                <a:solidFill>
                  <a:schemeClr val="bg1"/>
                </a:solidFill>
                <a:effectLst/>
                <a:latin typeface="Arial" panose="020B0604020202020204" pitchFamily="34" charset="0"/>
                <a:cs typeface="Arial" panose="020B0604020202020204" pitchFamily="34" charset="0"/>
              </a:rPr>
              <a:t>. Ebbw Vale Site.</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Heizer, J., Render, B. and Munson, C.</a:t>
            </a:r>
            <a:r>
              <a:rPr lang="en-US" b="0" i="0" dirty="0">
                <a:solidFill>
                  <a:schemeClr val="bg1"/>
                </a:solidFill>
                <a:effectLst/>
                <a:latin typeface="Arial" panose="020B0604020202020204" pitchFamily="34" charset="0"/>
                <a:cs typeface="Arial" panose="020B0604020202020204" pitchFamily="34" charset="0"/>
              </a:rPr>
              <a:t> (2020) </a:t>
            </a:r>
            <a:r>
              <a:rPr lang="en-US" b="0" i="1" dirty="0">
                <a:solidFill>
                  <a:schemeClr val="bg1"/>
                </a:solidFill>
                <a:effectLst/>
                <a:latin typeface="Arial" panose="020B0604020202020204" pitchFamily="34" charset="0"/>
                <a:cs typeface="Arial" panose="020B0604020202020204" pitchFamily="34" charset="0"/>
              </a:rPr>
              <a:t>Operations Management</a:t>
            </a:r>
            <a:r>
              <a:rPr lang="en-US" b="0" i="0" dirty="0">
                <a:solidFill>
                  <a:schemeClr val="bg1"/>
                </a:solidFill>
                <a:effectLst/>
                <a:latin typeface="Arial" panose="020B0604020202020204" pitchFamily="34" charset="0"/>
                <a:cs typeface="Arial" panose="020B0604020202020204" pitchFamily="34" charset="0"/>
              </a:rPr>
              <a:t>. Harlow: Pearson.</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Kerzner, H.</a:t>
            </a:r>
            <a:r>
              <a:rPr lang="en-US" b="0" i="0" dirty="0">
                <a:solidFill>
                  <a:schemeClr val="bg1"/>
                </a:solidFill>
                <a:effectLst/>
                <a:latin typeface="Arial" panose="020B0604020202020204" pitchFamily="34" charset="0"/>
                <a:cs typeface="Arial" panose="020B0604020202020204" pitchFamily="34" charset="0"/>
              </a:rPr>
              <a:t> (2017) </a:t>
            </a:r>
            <a:r>
              <a:rPr lang="en-US" b="0" i="1" dirty="0">
                <a:solidFill>
                  <a:schemeClr val="bg1"/>
                </a:solidFill>
                <a:effectLst/>
                <a:latin typeface="Arial" panose="020B0604020202020204" pitchFamily="34" charset="0"/>
                <a:cs typeface="Arial" panose="020B0604020202020204" pitchFamily="34" charset="0"/>
              </a:rPr>
              <a:t>Project Management: A Systems Approach to Planning, Scheduling, and Controlling</a:t>
            </a:r>
            <a:r>
              <a:rPr lang="en-US" b="0" i="0" dirty="0">
                <a:solidFill>
                  <a:schemeClr val="bg1"/>
                </a:solidFill>
                <a:effectLst/>
                <a:latin typeface="Arial" panose="020B0604020202020204" pitchFamily="34" charset="0"/>
                <a:cs typeface="Arial" panose="020B0604020202020204" pitchFamily="34" charset="0"/>
              </a:rPr>
              <a:t>. Hoboken, NJ: Wiley.</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Larson, E.W. and Gray, C.F.</a:t>
            </a:r>
            <a:r>
              <a:rPr lang="en-US" b="0" i="0" dirty="0">
                <a:solidFill>
                  <a:schemeClr val="bg1"/>
                </a:solidFill>
                <a:effectLst/>
                <a:latin typeface="Arial" panose="020B0604020202020204" pitchFamily="34" charset="0"/>
                <a:cs typeface="Arial" panose="020B0604020202020204" pitchFamily="34" charset="0"/>
              </a:rPr>
              <a:t> (2021) </a:t>
            </a:r>
            <a:r>
              <a:rPr lang="en-US" b="0" i="1" dirty="0">
                <a:solidFill>
                  <a:schemeClr val="bg1"/>
                </a:solidFill>
                <a:effectLst/>
                <a:latin typeface="Arial" panose="020B0604020202020204" pitchFamily="34" charset="0"/>
                <a:cs typeface="Arial" panose="020B0604020202020204" pitchFamily="34" charset="0"/>
              </a:rPr>
              <a:t>Project Management: The Managerial Process</a:t>
            </a:r>
            <a:r>
              <a:rPr lang="en-US" b="0" i="0" dirty="0">
                <a:solidFill>
                  <a:schemeClr val="bg1"/>
                </a:solidFill>
                <a:effectLst/>
                <a:latin typeface="Arial" panose="020B0604020202020204" pitchFamily="34" charset="0"/>
                <a:cs typeface="Arial" panose="020B0604020202020204" pitchFamily="34" charset="0"/>
              </a:rPr>
              <a:t>. 8th </a:t>
            </a:r>
            <a:r>
              <a:rPr lang="en-US" b="0" i="0" dirty="0" err="1">
                <a:solidFill>
                  <a:schemeClr val="bg1"/>
                </a:solidFill>
                <a:effectLst/>
                <a:latin typeface="Arial" panose="020B0604020202020204" pitchFamily="34" charset="0"/>
                <a:cs typeface="Arial" panose="020B0604020202020204" pitchFamily="34" charset="0"/>
              </a:rPr>
              <a:t>edn</a:t>
            </a:r>
            <a:r>
              <a:rPr lang="en-US" b="0" i="0" dirty="0">
                <a:solidFill>
                  <a:schemeClr val="bg1"/>
                </a:solidFill>
                <a:effectLst/>
                <a:latin typeface="Arial" panose="020B0604020202020204" pitchFamily="34" charset="0"/>
                <a:cs typeface="Arial" panose="020B0604020202020204" pitchFamily="34" charset="0"/>
              </a:rPr>
              <a:t>. New York: McGraw-Hill Education.</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Meredith, J.R., Mantel, S.J. and Shafer, S.M.</a:t>
            </a:r>
            <a:r>
              <a:rPr lang="en-US" b="0" i="0" dirty="0">
                <a:solidFill>
                  <a:schemeClr val="bg1"/>
                </a:solidFill>
                <a:effectLst/>
                <a:latin typeface="Arial" panose="020B0604020202020204" pitchFamily="34" charset="0"/>
                <a:cs typeface="Arial" panose="020B0604020202020204" pitchFamily="34" charset="0"/>
              </a:rPr>
              <a:t> (2023) </a:t>
            </a:r>
            <a:r>
              <a:rPr lang="en-US" b="0" i="1" dirty="0">
                <a:solidFill>
                  <a:schemeClr val="bg1"/>
                </a:solidFill>
                <a:effectLst/>
                <a:latin typeface="Arial" panose="020B0604020202020204" pitchFamily="34" charset="0"/>
                <a:cs typeface="Arial" panose="020B0604020202020204" pitchFamily="34" charset="0"/>
              </a:rPr>
              <a:t>Project Management: A Managerial Approach</a:t>
            </a:r>
            <a:r>
              <a:rPr lang="en-US" b="0" i="0" dirty="0">
                <a:solidFill>
                  <a:schemeClr val="bg1"/>
                </a:solidFill>
                <a:effectLst/>
                <a:latin typeface="Arial" panose="020B0604020202020204" pitchFamily="34" charset="0"/>
                <a:cs typeface="Arial" panose="020B0604020202020204" pitchFamily="34" charset="0"/>
              </a:rPr>
              <a:t>. 11th </a:t>
            </a:r>
            <a:r>
              <a:rPr lang="en-US" b="0" i="0" dirty="0" err="1">
                <a:solidFill>
                  <a:schemeClr val="bg1"/>
                </a:solidFill>
                <a:effectLst/>
                <a:latin typeface="Arial" panose="020B0604020202020204" pitchFamily="34" charset="0"/>
                <a:cs typeface="Arial" panose="020B0604020202020204" pitchFamily="34" charset="0"/>
              </a:rPr>
              <a:t>edn</a:t>
            </a:r>
            <a:r>
              <a:rPr lang="en-US" b="0" i="0" dirty="0">
                <a:solidFill>
                  <a:schemeClr val="bg1"/>
                </a:solidFill>
                <a:effectLst/>
                <a:latin typeface="Arial" panose="020B0604020202020204" pitchFamily="34" charset="0"/>
                <a:cs typeface="Arial" panose="020B0604020202020204" pitchFamily="34" charset="0"/>
              </a:rPr>
              <a:t>. Hoboken, NJ: Wiley.</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Nicholas, J.M. and Steyn, H.</a:t>
            </a:r>
            <a:r>
              <a:rPr lang="en-US" b="0" i="0" dirty="0">
                <a:solidFill>
                  <a:schemeClr val="bg1"/>
                </a:solidFill>
                <a:effectLst/>
                <a:latin typeface="Arial" panose="020B0604020202020204" pitchFamily="34" charset="0"/>
                <a:cs typeface="Arial" panose="020B0604020202020204" pitchFamily="34" charset="0"/>
              </a:rPr>
              <a:t> (2020) </a:t>
            </a:r>
            <a:r>
              <a:rPr lang="en-US" b="0" i="1" dirty="0">
                <a:solidFill>
                  <a:schemeClr val="bg1"/>
                </a:solidFill>
                <a:effectLst/>
                <a:latin typeface="Arial" panose="020B0604020202020204" pitchFamily="34" charset="0"/>
                <a:cs typeface="Arial" panose="020B0604020202020204" pitchFamily="34" charset="0"/>
              </a:rPr>
              <a:t>Project Management for Engineering, Business and Technology</a:t>
            </a:r>
            <a:r>
              <a:rPr lang="en-US" b="0" i="0" dirty="0">
                <a:solidFill>
                  <a:schemeClr val="bg1"/>
                </a:solidFill>
                <a:effectLst/>
                <a:latin typeface="Arial" panose="020B0604020202020204" pitchFamily="34" charset="0"/>
                <a:cs typeface="Arial" panose="020B0604020202020204" pitchFamily="34" charset="0"/>
              </a:rPr>
              <a:t>. 6th </a:t>
            </a:r>
            <a:r>
              <a:rPr lang="en-US" b="0" i="0" dirty="0" err="1">
                <a:solidFill>
                  <a:schemeClr val="bg1"/>
                </a:solidFill>
                <a:effectLst/>
                <a:latin typeface="Arial" panose="020B0604020202020204" pitchFamily="34" charset="0"/>
                <a:cs typeface="Arial" panose="020B0604020202020204" pitchFamily="34" charset="0"/>
              </a:rPr>
              <a:t>edn</a:t>
            </a:r>
            <a:r>
              <a:rPr lang="en-US" b="0" i="0" dirty="0">
                <a:solidFill>
                  <a:schemeClr val="bg1"/>
                </a:solidFill>
                <a:effectLst/>
                <a:latin typeface="Arial" panose="020B0604020202020204" pitchFamily="34" charset="0"/>
                <a:cs typeface="Arial" panose="020B0604020202020204" pitchFamily="34" charset="0"/>
              </a:rPr>
              <a:t>. Abingdon: Routledge.</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Pinto, J.K.</a:t>
            </a:r>
            <a:r>
              <a:rPr lang="en-US" b="0" i="0" dirty="0">
                <a:solidFill>
                  <a:schemeClr val="bg1"/>
                </a:solidFill>
                <a:effectLst/>
                <a:latin typeface="Arial" panose="020B0604020202020204" pitchFamily="34" charset="0"/>
                <a:cs typeface="Arial" panose="020B0604020202020204" pitchFamily="34" charset="0"/>
              </a:rPr>
              <a:t> (2023) </a:t>
            </a:r>
            <a:r>
              <a:rPr lang="en-US" b="0" i="1" dirty="0">
                <a:solidFill>
                  <a:schemeClr val="bg1"/>
                </a:solidFill>
                <a:effectLst/>
                <a:latin typeface="Arial" panose="020B0604020202020204" pitchFamily="34" charset="0"/>
                <a:cs typeface="Arial" panose="020B0604020202020204" pitchFamily="34" charset="0"/>
              </a:rPr>
              <a:t>Project Management: Achieving Competitive Advantage</a:t>
            </a:r>
            <a:r>
              <a:rPr lang="en-US" b="0" i="0" dirty="0">
                <a:solidFill>
                  <a:schemeClr val="bg1"/>
                </a:solidFill>
                <a:effectLst/>
                <a:latin typeface="Arial" panose="020B0604020202020204" pitchFamily="34" charset="0"/>
                <a:cs typeface="Arial" panose="020B0604020202020204" pitchFamily="34" charset="0"/>
              </a:rPr>
              <a:t>. 6th </a:t>
            </a:r>
            <a:r>
              <a:rPr lang="en-US" b="0" i="0" dirty="0" err="1">
                <a:solidFill>
                  <a:schemeClr val="bg1"/>
                </a:solidFill>
                <a:effectLst/>
                <a:latin typeface="Arial" panose="020B0604020202020204" pitchFamily="34" charset="0"/>
                <a:cs typeface="Arial" panose="020B0604020202020204" pitchFamily="34" charset="0"/>
              </a:rPr>
              <a:t>edn</a:t>
            </a:r>
            <a:r>
              <a:rPr lang="en-US" b="0" i="0" dirty="0">
                <a:solidFill>
                  <a:schemeClr val="bg1"/>
                </a:solidFill>
                <a:effectLst/>
                <a:latin typeface="Arial" panose="020B0604020202020204" pitchFamily="34" charset="0"/>
                <a:cs typeface="Arial" panose="020B0604020202020204" pitchFamily="34" charset="0"/>
              </a:rPr>
              <a:t>. Harlow: Pearson.</a:t>
            </a:r>
          </a:p>
          <a:p>
            <a:pPr fontAlgn="t">
              <a:lnSpc>
                <a:spcPts val="1500"/>
              </a:lnSpc>
              <a:buNone/>
            </a:pPr>
            <a:endParaRPr lang="en-US" b="0" i="0" dirty="0">
              <a:solidFill>
                <a:schemeClr val="bg1"/>
              </a:solidFill>
              <a:effectLst/>
              <a:latin typeface="Arial" panose="020B0604020202020204" pitchFamily="34" charset="0"/>
              <a:cs typeface="Arial" panose="020B0604020202020204" pitchFamily="34" charset="0"/>
            </a:endParaRPr>
          </a:p>
          <a:p>
            <a:pPr fontAlgn="t">
              <a:lnSpc>
                <a:spcPts val="1500"/>
              </a:lnSpc>
              <a:buNone/>
            </a:pPr>
            <a:r>
              <a:rPr lang="en-US" b="1" i="0" dirty="0">
                <a:solidFill>
                  <a:schemeClr val="bg1"/>
                </a:solidFill>
                <a:effectLst/>
                <a:latin typeface="Arial" panose="020B0604020202020204" pitchFamily="34" charset="0"/>
                <a:cs typeface="Arial" panose="020B0604020202020204" pitchFamily="34" charset="0"/>
              </a:rPr>
              <a:t>Project Management Institute (PMI)</a:t>
            </a:r>
            <a:r>
              <a:rPr lang="en-US" b="0" i="0" dirty="0">
                <a:solidFill>
                  <a:schemeClr val="bg1"/>
                </a:solidFill>
                <a:effectLst/>
                <a:latin typeface="Arial" panose="020B0604020202020204" pitchFamily="34" charset="0"/>
                <a:cs typeface="Arial" panose="020B0604020202020204" pitchFamily="34" charset="0"/>
              </a:rPr>
              <a:t> (2021) </a:t>
            </a:r>
            <a:r>
              <a:rPr lang="en-US" b="0" i="1" dirty="0">
                <a:solidFill>
                  <a:schemeClr val="bg1"/>
                </a:solidFill>
                <a:effectLst/>
                <a:latin typeface="Arial" panose="020B0604020202020204" pitchFamily="34" charset="0"/>
                <a:cs typeface="Arial" panose="020B0604020202020204" pitchFamily="34" charset="0"/>
              </a:rPr>
              <a:t>A Guide to the Project Management Body of Knowledge (PMBOK® Guide)</a:t>
            </a:r>
            <a:r>
              <a:rPr lang="en-US" b="0" i="0" dirty="0">
                <a:solidFill>
                  <a:schemeClr val="bg1"/>
                </a:solidFill>
                <a:effectLst/>
                <a:latin typeface="Arial" panose="020B0604020202020204" pitchFamily="34" charset="0"/>
                <a:cs typeface="Arial" panose="020B0604020202020204" pitchFamily="34" charset="0"/>
              </a:rPr>
              <a:t>. 7th </a:t>
            </a:r>
            <a:r>
              <a:rPr lang="en-US" b="0" i="0" dirty="0" err="1">
                <a:solidFill>
                  <a:schemeClr val="bg1"/>
                </a:solidFill>
                <a:effectLst/>
                <a:latin typeface="Arial" panose="020B0604020202020204" pitchFamily="34" charset="0"/>
                <a:cs typeface="Arial" panose="020B0604020202020204" pitchFamily="34" charset="0"/>
              </a:rPr>
              <a:t>edn</a:t>
            </a:r>
            <a:r>
              <a:rPr lang="en-US" b="0" i="0" dirty="0">
                <a:solidFill>
                  <a:schemeClr val="bg1"/>
                </a:solidFill>
                <a:effectLst/>
                <a:latin typeface="Arial" panose="020B0604020202020204" pitchFamily="34" charset="0"/>
                <a:cs typeface="Arial" panose="020B0604020202020204" pitchFamily="34" charset="0"/>
              </a:rPr>
              <a:t>. Newtown Square, PA: Project Management Institute.</a:t>
            </a:r>
          </a:p>
        </p:txBody>
      </p:sp>
    </p:spTree>
    <p:extLst>
      <p:ext uri="{BB962C8B-B14F-4D97-AF65-F5344CB8AC3E}">
        <p14:creationId xmlns:p14="http://schemas.microsoft.com/office/powerpoint/2010/main" val="104331359"/>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_wac_EF_v6" id="{47884C33-930F-4983-8A90-805F27C1336E}" vid="{C24D1BEE-D710-440D-8162-B32A89E9C6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7e753c2c-bb14-4786-921b-97c6a6fc424f}" enabled="1" method="Standard" siteId="{3bd97919-57c3-48d3-9e9a-8e4c01614a8f}" contentBits="2" removed="0"/>
</clbl:labelList>
</file>

<file path=docProps/app.xml><?xml version="1.0" encoding="utf-8"?>
<Properties xmlns="http://schemas.openxmlformats.org/officeDocument/2006/extended-properties" xmlns:vt="http://schemas.openxmlformats.org/officeDocument/2006/docPropsVTypes">
  <TotalTime>0</TotalTime>
  <Words>5328</Words>
  <Application>Microsoft Office PowerPoint</Application>
  <PresentationFormat>Widescreen</PresentationFormat>
  <Paragraphs>446</Paragraphs>
  <Slides>30</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Aptos</vt:lpstr>
      <vt:lpstr>Arial</vt:lpstr>
      <vt:lpstr>Arial Nova Light</vt:lpstr>
      <vt:lpstr>Calibri</vt:lpstr>
      <vt:lpstr>Neue Haas Grotesk Text Pro</vt:lpstr>
      <vt:lpstr>Segoe UI</vt:lpstr>
      <vt:lpstr>Symbol</vt:lpstr>
      <vt:lpstr>Times New Roman</vt:lpstr>
      <vt:lpstr>Dark gradient</vt:lpstr>
      <vt:lpstr>PowerPoint Presentation</vt:lpstr>
      <vt:lpstr>Improving On-Time Delivery Performance at Aumovio</vt:lpstr>
      <vt:lpstr>Introduction and Project Background </vt:lpstr>
      <vt:lpstr>Introduction and Project Background </vt:lpstr>
      <vt:lpstr>Organizational and Industry Context </vt:lpstr>
      <vt:lpstr>PowerPoint Presentation</vt:lpstr>
      <vt:lpstr>Application of PERT and CPM </vt:lpstr>
      <vt:lpstr>PowerPoint Presentation</vt:lpstr>
      <vt:lpstr>PowerPoint Presentation</vt:lpstr>
      <vt:lpstr>PowerPoint Presentation</vt:lpstr>
      <vt:lpstr>PowerPoint Presentation</vt:lpstr>
      <vt:lpstr>PowerPoint Presentation</vt:lpstr>
      <vt:lpstr>PERT Diagram </vt:lpstr>
      <vt:lpstr>PowerPoint Presentation</vt:lpstr>
      <vt:lpstr>Evaluation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uig96815@automotive-wan.com</dc:creator>
  <cp:lastModifiedBy>Garrett, Kirsty</cp:lastModifiedBy>
  <cp:revision>59</cp:revision>
  <dcterms:modified xsi:type="dcterms:W3CDTF">2026-07-13T18:12:24Z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Locations">
    <vt:lpwstr>Dark gradient:8</vt:lpwstr>
  </property>
  <property fmtid="{D5CDD505-2E9C-101B-9397-08002B2CF9AE}" pid="3" name="ClassificationContentMarkingFooterText">
    <vt:lpwstr>Internal</vt:lpwstr>
  </property>
</Properties>
</file>