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3"/>
  </p:notesMasterIdLst>
  <p:sldIdLst>
    <p:sldId id="256" r:id="rId2"/>
    <p:sldId id="265" r:id="rId3"/>
    <p:sldId id="258" r:id="rId4"/>
    <p:sldId id="267" r:id="rId5"/>
    <p:sldId id="263" r:id="rId6"/>
    <p:sldId id="260" r:id="rId7"/>
    <p:sldId id="261" r:id="rId8"/>
    <p:sldId id="262" r:id="rId9"/>
    <p:sldId id="266" r:id="rId10"/>
    <p:sldId id="264"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41212"/>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031023-EA17-A3B8-4F33-805867129257}" v="2" dt="2025-10-18T13:27:00.128"/>
    <p1510:client id="{541BE36F-4384-4746-B534-0EDC48676D3C}" v="597" dt="2025-10-18T18:04:32.112"/>
    <p1510:client id="{6E09AE87-5C60-1274-28D1-26EE3F44C7D9}" v="27" dt="2025-10-18T12:59:43.4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ce Alexandra Cedeno Pincay (2330971)" userId="S::2330971@student.uwtsd.ac.uk::48020c77-8745-497e-a1ba-1162f45ad098" providerId="AD" clId="Web-{94D12EB9-6D50-5F43-8DBB-A32A5050C956}"/>
    <pc:docChg chg="addSld delSld modSld">
      <pc:chgData name="Grace Alexandra Cedeno Pincay (2330971)" userId="S::2330971@student.uwtsd.ac.uk::48020c77-8745-497e-a1ba-1162f45ad098" providerId="AD" clId="Web-{94D12EB9-6D50-5F43-8DBB-A32A5050C956}" dt="2025-10-11T10:30:07.436" v="396" actId="20577"/>
      <pc:docMkLst>
        <pc:docMk/>
      </pc:docMkLst>
      <pc:sldChg chg="addSp delSp modSp">
        <pc:chgData name="Grace Alexandra Cedeno Pincay (2330971)" userId="S::2330971@student.uwtsd.ac.uk::48020c77-8745-497e-a1ba-1162f45ad098" providerId="AD" clId="Web-{94D12EB9-6D50-5F43-8DBB-A32A5050C956}" dt="2025-10-11T10:10:35.178" v="239" actId="1076"/>
        <pc:sldMkLst>
          <pc:docMk/>
          <pc:sldMk cId="109857222" sldId="256"/>
        </pc:sldMkLst>
        <pc:spChg chg="mod">
          <ac:chgData name="Grace Alexandra Cedeno Pincay (2330971)" userId="S::2330971@student.uwtsd.ac.uk::48020c77-8745-497e-a1ba-1162f45ad098" providerId="AD" clId="Web-{94D12EB9-6D50-5F43-8DBB-A32A5050C956}" dt="2025-10-11T09:37:13.749" v="61" actId="20577"/>
          <ac:spMkLst>
            <pc:docMk/>
            <pc:sldMk cId="109857222" sldId="256"/>
            <ac:spMk id="3" creationId="{00000000-0000-0000-0000-000000000000}"/>
          </ac:spMkLst>
        </pc:spChg>
        <pc:spChg chg="add mod">
          <ac:chgData name="Grace Alexandra Cedeno Pincay (2330971)" userId="S::2330971@student.uwtsd.ac.uk::48020c77-8745-497e-a1ba-1162f45ad098" providerId="AD" clId="Web-{94D12EB9-6D50-5F43-8DBB-A32A5050C956}" dt="2025-10-11T09:36:11.247" v="53" actId="20577"/>
          <ac:spMkLst>
            <pc:docMk/>
            <pc:sldMk cId="109857222" sldId="256"/>
            <ac:spMk id="5" creationId="{417F59FC-0C1C-6243-EDDE-71E7FDFB18A8}"/>
          </ac:spMkLst>
        </pc:spChg>
        <pc:spChg chg="add mod">
          <ac:chgData name="Grace Alexandra Cedeno Pincay (2330971)" userId="S::2330971@student.uwtsd.ac.uk::48020c77-8745-497e-a1ba-1162f45ad098" providerId="AD" clId="Web-{94D12EB9-6D50-5F43-8DBB-A32A5050C956}" dt="2025-10-11T10:10:35.178" v="239" actId="1076"/>
          <ac:spMkLst>
            <pc:docMk/>
            <pc:sldMk cId="109857222" sldId="256"/>
            <ac:spMk id="7" creationId="{A07B57DC-90D9-79C5-21F9-EA0D191677EB}"/>
          </ac:spMkLst>
        </pc:spChg>
      </pc:sldChg>
      <pc:sldChg chg="modSp">
        <pc:chgData name="Grace Alexandra Cedeno Pincay (2330971)" userId="S::2330971@student.uwtsd.ac.uk::48020c77-8745-497e-a1ba-1162f45ad098" providerId="AD" clId="Web-{94D12EB9-6D50-5F43-8DBB-A32A5050C956}" dt="2025-10-11T10:23:05.170" v="380" actId="1076"/>
        <pc:sldMkLst>
          <pc:docMk/>
          <pc:sldMk cId="3676945070" sldId="260"/>
        </pc:sldMkLst>
        <pc:spChg chg="mod">
          <ac:chgData name="Grace Alexandra Cedeno Pincay (2330971)" userId="S::2330971@student.uwtsd.ac.uk::48020c77-8745-497e-a1ba-1162f45ad098" providerId="AD" clId="Web-{94D12EB9-6D50-5F43-8DBB-A32A5050C956}" dt="2025-10-11T10:23:05.170" v="380" actId="1076"/>
          <ac:spMkLst>
            <pc:docMk/>
            <pc:sldMk cId="3676945070" sldId="260"/>
            <ac:spMk id="2063" creationId="{B8D2D7B5-D6FB-3E7C-7592-0B103E2B5943}"/>
          </ac:spMkLst>
        </pc:spChg>
      </pc:sldChg>
      <pc:sldChg chg="addSp delSp modSp new mod setBg">
        <pc:chgData name="Grace Alexandra Cedeno Pincay (2330971)" userId="S::2330971@student.uwtsd.ac.uk::48020c77-8745-497e-a1ba-1162f45ad098" providerId="AD" clId="Web-{94D12EB9-6D50-5F43-8DBB-A32A5050C956}" dt="2025-10-11T10:30:07.436" v="396" actId="20577"/>
        <pc:sldMkLst>
          <pc:docMk/>
          <pc:sldMk cId="680686888" sldId="265"/>
        </pc:sldMkLst>
        <pc:spChg chg="mod ord">
          <ac:chgData name="Grace Alexandra Cedeno Pincay (2330971)" userId="S::2330971@student.uwtsd.ac.uk::48020c77-8745-497e-a1ba-1162f45ad098" providerId="AD" clId="Web-{94D12EB9-6D50-5F43-8DBB-A32A5050C956}" dt="2025-10-11T09:59:52.695" v="86"/>
          <ac:spMkLst>
            <pc:docMk/>
            <pc:sldMk cId="680686888" sldId="265"/>
            <ac:spMk id="2" creationId="{04CF0773-95F0-467B-F795-A771FED4AAC3}"/>
          </ac:spMkLst>
        </pc:spChg>
        <pc:spChg chg="mod">
          <ac:chgData name="Grace Alexandra Cedeno Pincay (2330971)" userId="S::2330971@student.uwtsd.ac.uk::48020c77-8745-497e-a1ba-1162f45ad098" providerId="AD" clId="Web-{94D12EB9-6D50-5F43-8DBB-A32A5050C956}" dt="2025-10-11T10:30:07.436" v="396" actId="20577"/>
          <ac:spMkLst>
            <pc:docMk/>
            <pc:sldMk cId="680686888" sldId="265"/>
            <ac:spMk id="4" creationId="{AD9ECAB8-B214-B14A-4F5C-A0BD007F956A}"/>
          </ac:spMkLst>
        </pc:spChg>
        <pc:spChg chg="add">
          <ac:chgData name="Grace Alexandra Cedeno Pincay (2330971)" userId="S::2330971@student.uwtsd.ac.uk::48020c77-8745-497e-a1ba-1162f45ad098" providerId="AD" clId="Web-{94D12EB9-6D50-5F43-8DBB-A32A5050C956}" dt="2025-10-11T09:59:52.695" v="86"/>
          <ac:spMkLst>
            <pc:docMk/>
            <pc:sldMk cId="680686888" sldId="265"/>
            <ac:spMk id="12" creationId="{081E4A58-353D-44AE-B2FC-2A74E2E400F7}"/>
          </ac:spMkLst>
        </pc:spChg>
        <pc:spChg chg="add">
          <ac:chgData name="Grace Alexandra Cedeno Pincay (2330971)" userId="S::2330971@student.uwtsd.ac.uk::48020c77-8745-497e-a1ba-1162f45ad098" providerId="AD" clId="Web-{94D12EB9-6D50-5F43-8DBB-A32A5050C956}" dt="2025-10-11T09:59:52.695" v="86"/>
          <ac:spMkLst>
            <pc:docMk/>
            <pc:sldMk cId="680686888" sldId="265"/>
            <ac:spMk id="13" creationId="{362810D9-2C5A-477D-949C-C191895477F3}"/>
          </ac:spMkLst>
        </pc:spChg>
        <pc:picChg chg="add mod ord">
          <ac:chgData name="Grace Alexandra Cedeno Pincay (2330971)" userId="S::2330971@student.uwtsd.ac.uk::48020c77-8745-497e-a1ba-1162f45ad098" providerId="AD" clId="Web-{94D12EB9-6D50-5F43-8DBB-A32A5050C956}" dt="2025-10-11T09:59:52.695" v="86"/>
          <ac:picMkLst>
            <pc:docMk/>
            <pc:sldMk cId="680686888" sldId="265"/>
            <ac:picMk id="5" creationId="{DD6323CC-F257-86F7-D178-2B5D099FC006}"/>
          </ac:picMkLst>
        </pc:picChg>
      </pc:sldChg>
      <pc:sldChg chg="addSp delSp modSp new mod setBg">
        <pc:chgData name="Grace Alexandra Cedeno Pincay (2330971)" userId="S::2330971@student.uwtsd.ac.uk::48020c77-8745-497e-a1ba-1162f45ad098" providerId="AD" clId="Web-{94D12EB9-6D50-5F43-8DBB-A32A5050C956}" dt="2025-10-11T10:03:32.829" v="113"/>
        <pc:sldMkLst>
          <pc:docMk/>
          <pc:sldMk cId="1591142547" sldId="266"/>
        </pc:sldMkLst>
        <pc:spChg chg="mod">
          <ac:chgData name="Grace Alexandra Cedeno Pincay (2330971)" userId="S::2330971@student.uwtsd.ac.uk::48020c77-8745-497e-a1ba-1162f45ad098" providerId="AD" clId="Web-{94D12EB9-6D50-5F43-8DBB-A32A5050C956}" dt="2025-10-11T10:03:32.829" v="113"/>
          <ac:spMkLst>
            <pc:docMk/>
            <pc:sldMk cId="1591142547" sldId="266"/>
            <ac:spMk id="2" creationId="{A014E673-DDB1-CB80-FEAF-D7AAFD8EB227}"/>
          </ac:spMkLst>
        </pc:spChg>
      </pc:sldChg>
    </pc:docChg>
  </pc:docChgLst>
  <pc:docChgLst>
    <pc:chgData name="Grace Alexandra Cedeno Pincay (2330971)" userId="S::2330971@student.uwtsd.ac.uk::48020c77-8745-497e-a1ba-1162f45ad098" providerId="AD" clId="Web-{E8089A58-245F-84B0-7F99-BAA82CC714FD}"/>
    <pc:docChg chg="modSld">
      <pc:chgData name="Grace Alexandra Cedeno Pincay (2330971)" userId="S::2330971@student.uwtsd.ac.uk::48020c77-8745-497e-a1ba-1162f45ad098" providerId="AD" clId="Web-{E8089A58-245F-84B0-7F99-BAA82CC714FD}" dt="2025-10-08T19:12:27.992" v="935" actId="14100"/>
      <pc:docMkLst>
        <pc:docMk/>
      </pc:docMkLst>
      <pc:sldChg chg="addSp delSp modSp mod setBg">
        <pc:chgData name="Grace Alexandra Cedeno Pincay (2330971)" userId="S::2330971@student.uwtsd.ac.uk::48020c77-8745-497e-a1ba-1162f45ad098" providerId="AD" clId="Web-{E8089A58-245F-84B0-7F99-BAA82CC714FD}" dt="2025-10-08T19:12:27.992" v="935" actId="14100"/>
        <pc:sldMkLst>
          <pc:docMk/>
          <pc:sldMk cId="334629528" sldId="261"/>
        </pc:sldMkLst>
        <pc:spChg chg="add mod">
          <ac:chgData name="Grace Alexandra Cedeno Pincay (2330971)" userId="S::2330971@student.uwtsd.ac.uk::48020c77-8745-497e-a1ba-1162f45ad098" providerId="AD" clId="Web-{E8089A58-245F-84B0-7F99-BAA82CC714FD}" dt="2025-10-08T19:12:27.992" v="935" actId="14100"/>
          <ac:spMkLst>
            <pc:docMk/>
            <pc:sldMk cId="334629528" sldId="261"/>
            <ac:spMk id="6" creationId="{F7D35181-42C9-130C-30E7-731B41BEE172}"/>
          </ac:spMkLst>
        </pc:spChg>
        <pc:spChg chg="add mod">
          <ac:chgData name="Grace Alexandra Cedeno Pincay (2330971)" userId="S::2330971@student.uwtsd.ac.uk::48020c77-8745-497e-a1ba-1162f45ad098" providerId="AD" clId="Web-{E8089A58-245F-84B0-7F99-BAA82CC714FD}" dt="2025-10-08T19:11:42.380" v="933" actId="14100"/>
          <ac:spMkLst>
            <pc:docMk/>
            <pc:sldMk cId="334629528" sldId="261"/>
            <ac:spMk id="7" creationId="{E56EC09E-4A22-8E35-B304-93DBB47641B8}"/>
          </ac:spMkLst>
        </pc:spChg>
        <pc:graphicFrameChg chg="mod modGraphic">
          <ac:chgData name="Grace Alexandra Cedeno Pincay (2330971)" userId="S::2330971@student.uwtsd.ac.uk::48020c77-8745-497e-a1ba-1162f45ad098" providerId="AD" clId="Web-{E8089A58-245F-84B0-7F99-BAA82CC714FD}" dt="2025-10-08T19:03:18.043" v="801" actId="1076"/>
          <ac:graphicFrameMkLst>
            <pc:docMk/>
            <pc:sldMk cId="334629528" sldId="261"/>
            <ac:graphicFrameMk id="23" creationId="{A1C5DC92-F419-83E8-1AE3-C128D1B094BB}"/>
          </ac:graphicFrameMkLst>
        </pc:graphicFrameChg>
      </pc:sldChg>
    </pc:docChg>
  </pc:docChgLst>
  <pc:docChgLst>
    <pc:chgData name="Grace Alexandra Cedeno Pincay (2330971)" userId="S::2330971@student.uwtsd.ac.uk::48020c77-8745-497e-a1ba-1162f45ad098" providerId="AD" clId="Web-{7095EADE-2C19-CD3B-9DD2-64FA0A9A9BF8}"/>
    <pc:docChg chg="addSld delSld modSld">
      <pc:chgData name="Grace Alexandra Cedeno Pincay (2330971)" userId="S::2330971@student.uwtsd.ac.uk::48020c77-8745-497e-a1ba-1162f45ad098" providerId="AD" clId="Web-{7095EADE-2C19-CD3B-9DD2-64FA0A9A9BF8}" dt="2025-09-27T10:29:51.802" v="1175" actId="14100"/>
      <pc:docMkLst>
        <pc:docMk/>
      </pc:docMkLst>
      <pc:sldChg chg="addSp delSp modSp">
        <pc:chgData name="Grace Alexandra Cedeno Pincay (2330971)" userId="S::2330971@student.uwtsd.ac.uk::48020c77-8745-497e-a1ba-1162f45ad098" providerId="AD" clId="Web-{7095EADE-2C19-CD3B-9DD2-64FA0A9A9BF8}" dt="2025-09-27T08:52:33.863" v="215" actId="20577"/>
        <pc:sldMkLst>
          <pc:docMk/>
          <pc:sldMk cId="109857222" sldId="256"/>
        </pc:sldMkLst>
        <pc:spChg chg="mod">
          <ac:chgData name="Grace Alexandra Cedeno Pincay (2330971)" userId="S::2330971@student.uwtsd.ac.uk::48020c77-8745-497e-a1ba-1162f45ad098" providerId="AD" clId="Web-{7095EADE-2C19-CD3B-9DD2-64FA0A9A9BF8}" dt="2025-09-27T08:34:29.673" v="134" actId="14100"/>
          <ac:spMkLst>
            <pc:docMk/>
            <pc:sldMk cId="109857222" sldId="256"/>
            <ac:spMk id="3" creationId="{00000000-0000-0000-0000-000000000000}"/>
          </ac:spMkLst>
        </pc:spChg>
      </pc:sldChg>
      <pc:sldChg chg="addSp delSp modSp new mod setBg">
        <pc:chgData name="Grace Alexandra Cedeno Pincay (2330971)" userId="S::2330971@student.uwtsd.ac.uk::48020c77-8745-497e-a1ba-1162f45ad098" providerId="AD" clId="Web-{7095EADE-2C19-CD3B-9DD2-64FA0A9A9BF8}" dt="2025-09-27T10:29:51.802" v="1175" actId="14100"/>
        <pc:sldMkLst>
          <pc:docMk/>
          <pc:sldMk cId="1565801131" sldId="258"/>
        </pc:sldMkLst>
        <pc:spChg chg="add del">
          <ac:chgData name="Grace Alexandra Cedeno Pincay (2330971)" userId="S::2330971@student.uwtsd.ac.uk::48020c77-8745-497e-a1ba-1162f45ad098" providerId="AD" clId="Web-{7095EADE-2C19-CD3B-9DD2-64FA0A9A9BF8}" dt="2025-09-27T10:29:41.535" v="1174"/>
          <ac:spMkLst>
            <pc:docMk/>
            <pc:sldMk cId="1565801131" sldId="258"/>
            <ac:spMk id="52" creationId="{04812C46-200A-4DEB-A05E-3ED6C68C2387}"/>
          </ac:spMkLst>
        </pc:spChg>
        <pc:spChg chg="add del">
          <ac:chgData name="Grace Alexandra Cedeno Pincay (2330971)" userId="S::2330971@student.uwtsd.ac.uk::48020c77-8745-497e-a1ba-1162f45ad098" providerId="AD" clId="Web-{7095EADE-2C19-CD3B-9DD2-64FA0A9A9BF8}" dt="2025-09-27T10:29:41.535" v="1174"/>
          <ac:spMkLst>
            <pc:docMk/>
            <pc:sldMk cId="1565801131" sldId="258"/>
            <ac:spMk id="53" creationId="{D1EA859B-E555-4109-94F3-6700E046E008}"/>
          </ac:spMkLst>
        </pc:spChg>
      </pc:sldChg>
    </pc:docChg>
  </pc:docChgLst>
  <pc:docChgLst>
    <pc:chgData name="Grace Alexandra Cedeno Pincay (2330971)" userId="S::2330971@student.uwtsd.ac.uk::48020c77-8745-497e-a1ba-1162f45ad098" providerId="AD" clId="Web-{F23B9230-1CAA-5A7F-3C25-1B8B2AA3FD17}"/>
    <pc:docChg chg="modSld">
      <pc:chgData name="Grace Alexandra Cedeno Pincay (2330971)" userId="S::2330971@student.uwtsd.ac.uk::48020c77-8745-497e-a1ba-1162f45ad098" providerId="AD" clId="Web-{F23B9230-1CAA-5A7F-3C25-1B8B2AA3FD17}" dt="2025-10-09T15:03:43.090" v="1156"/>
      <pc:docMkLst>
        <pc:docMk/>
      </pc:docMkLst>
      <pc:sldChg chg="addSp delSp modSp">
        <pc:chgData name="Grace Alexandra Cedeno Pincay (2330971)" userId="S::2330971@student.uwtsd.ac.uk::48020c77-8745-497e-a1ba-1162f45ad098" providerId="AD" clId="Web-{F23B9230-1CAA-5A7F-3C25-1B8B2AA3FD17}" dt="2025-10-09T15:03:43.090" v="1156"/>
        <pc:sldMkLst>
          <pc:docMk/>
          <pc:sldMk cId="1988678469" sldId="262"/>
        </pc:sldMkLst>
        <pc:graphicFrameChg chg="add mod modGraphic">
          <ac:chgData name="Grace Alexandra Cedeno Pincay (2330971)" userId="S::2330971@student.uwtsd.ac.uk::48020c77-8745-497e-a1ba-1162f45ad098" providerId="AD" clId="Web-{F23B9230-1CAA-5A7F-3C25-1B8B2AA3FD17}" dt="2025-10-09T15:02:33.382" v="978"/>
          <ac:graphicFrameMkLst>
            <pc:docMk/>
            <pc:sldMk cId="1988678469" sldId="262"/>
            <ac:graphicFrameMk id="638" creationId="{DA37FCC2-0DA2-6BDF-1904-F0674AA267B1}"/>
          </ac:graphicFrameMkLst>
        </pc:graphicFrameChg>
      </pc:sldChg>
    </pc:docChg>
  </pc:docChgLst>
  <pc:docChgLst>
    <pc:chgData name="Grace Alexandra Cedeno Pincay (2330971)" userId="S::2330971@student.uwtsd.ac.uk::48020c77-8745-497e-a1ba-1162f45ad098" providerId="AD" clId="Web-{1C71D7D1-68FA-8502-6798-A5C6E75341CB}"/>
    <pc:docChg chg="modSld">
      <pc:chgData name="Grace Alexandra Cedeno Pincay (2330971)" userId="S::2330971@student.uwtsd.ac.uk::48020c77-8745-497e-a1ba-1162f45ad098" providerId="AD" clId="Web-{1C71D7D1-68FA-8502-6798-A5C6E75341CB}" dt="2025-10-08T17:35:18.162" v="160" actId="20577"/>
      <pc:docMkLst>
        <pc:docMk/>
      </pc:docMkLst>
    </pc:docChg>
  </pc:docChgLst>
  <pc:docChgLst>
    <pc:chgData name="Grace Alexandra Cedeno Pincay (2330971)" userId="S::2330971@student.uwtsd.ac.uk::48020c77-8745-497e-a1ba-1162f45ad098" providerId="AD" clId="Web-{92104D9B-DEFA-1706-0EBA-8C79D0123C0D}"/>
    <pc:docChg chg="modSld">
      <pc:chgData name="Grace Alexandra Cedeno Pincay (2330971)" userId="S::2330971@student.uwtsd.ac.uk::48020c77-8745-497e-a1ba-1162f45ad098" providerId="AD" clId="Web-{92104D9B-DEFA-1706-0EBA-8C79D0123C0D}" dt="2025-10-11T09:11:25.180" v="39"/>
      <pc:docMkLst>
        <pc:docMk/>
      </pc:docMkLst>
      <pc:sldChg chg="addSp delSp modSp mod setBg setClrOvrMap">
        <pc:chgData name="Grace Alexandra Cedeno Pincay (2330971)" userId="S::2330971@student.uwtsd.ac.uk::48020c77-8745-497e-a1ba-1162f45ad098" providerId="AD" clId="Web-{92104D9B-DEFA-1706-0EBA-8C79D0123C0D}" dt="2025-10-11T09:08:21.389" v="19"/>
        <pc:sldMkLst>
          <pc:docMk/>
          <pc:sldMk cId="109857222" sldId="256"/>
        </pc:sldMkLst>
        <pc:spChg chg="mod ord">
          <ac:chgData name="Grace Alexandra Cedeno Pincay (2330971)" userId="S::2330971@student.uwtsd.ac.uk::48020c77-8745-497e-a1ba-1162f45ad098" providerId="AD" clId="Web-{92104D9B-DEFA-1706-0EBA-8C79D0123C0D}" dt="2025-10-11T09:08:21.389" v="19"/>
          <ac:spMkLst>
            <pc:docMk/>
            <pc:sldMk cId="109857222" sldId="256"/>
            <ac:spMk id="3" creationId="{00000000-0000-0000-0000-000000000000}"/>
          </ac:spMkLst>
        </pc:spChg>
        <pc:spChg chg="add">
          <ac:chgData name="Grace Alexandra Cedeno Pincay (2330971)" userId="S::2330971@student.uwtsd.ac.uk::48020c77-8745-497e-a1ba-1162f45ad098" providerId="AD" clId="Web-{92104D9B-DEFA-1706-0EBA-8C79D0123C0D}" dt="2025-10-11T09:08:21.389" v="19"/>
          <ac:spMkLst>
            <pc:docMk/>
            <pc:sldMk cId="109857222" sldId="256"/>
            <ac:spMk id="45" creationId="{22A397E7-BF60-45B2-84C7-B074B76C37A7}"/>
          </ac:spMkLst>
        </pc:spChg>
        <pc:spChg chg="add">
          <ac:chgData name="Grace Alexandra Cedeno Pincay (2330971)" userId="S::2330971@student.uwtsd.ac.uk::48020c77-8745-497e-a1ba-1162f45ad098" providerId="AD" clId="Web-{92104D9B-DEFA-1706-0EBA-8C79D0123C0D}" dt="2025-10-11T09:08:21.389" v="19"/>
          <ac:spMkLst>
            <pc:docMk/>
            <pc:sldMk cId="109857222" sldId="256"/>
            <ac:spMk id="47" creationId="{890DEF05-784E-4B61-89E4-04C4ECF4E5A0}"/>
          </ac:spMkLst>
        </pc:spChg>
        <pc:picChg chg="add mod">
          <ac:chgData name="Grace Alexandra Cedeno Pincay (2330971)" userId="S::2330971@student.uwtsd.ac.uk::48020c77-8745-497e-a1ba-1162f45ad098" providerId="AD" clId="Web-{92104D9B-DEFA-1706-0EBA-8C79D0123C0D}" dt="2025-10-11T09:08:21.389" v="19"/>
          <ac:picMkLst>
            <pc:docMk/>
            <pc:sldMk cId="109857222" sldId="256"/>
            <ac:picMk id="2" creationId="{63E1DB2F-F540-C3AB-B155-CA096CBBC88E}"/>
          </ac:picMkLst>
        </pc:picChg>
      </pc:sldChg>
      <pc:sldChg chg="modSp">
        <pc:chgData name="Grace Alexandra Cedeno Pincay (2330971)" userId="S::2330971@student.uwtsd.ac.uk::48020c77-8745-497e-a1ba-1162f45ad098" providerId="AD" clId="Web-{92104D9B-DEFA-1706-0EBA-8C79D0123C0D}" dt="2025-10-11T09:10:19.740" v="22"/>
        <pc:sldMkLst>
          <pc:docMk/>
          <pc:sldMk cId="334629528" sldId="261"/>
        </pc:sldMkLst>
        <pc:spChg chg="mod">
          <ac:chgData name="Grace Alexandra Cedeno Pincay (2330971)" userId="S::2330971@student.uwtsd.ac.uk::48020c77-8745-497e-a1ba-1162f45ad098" providerId="AD" clId="Web-{92104D9B-DEFA-1706-0EBA-8C79D0123C0D}" dt="2025-10-11T09:09:41.942" v="20"/>
          <ac:spMkLst>
            <pc:docMk/>
            <pc:sldMk cId="334629528" sldId="261"/>
            <ac:spMk id="6" creationId="{F7D35181-42C9-130C-30E7-731B41BEE172}"/>
          </ac:spMkLst>
        </pc:spChg>
      </pc:sldChg>
      <pc:sldChg chg="modSp">
        <pc:chgData name="Grace Alexandra Cedeno Pincay (2330971)" userId="S::2330971@student.uwtsd.ac.uk::48020c77-8745-497e-a1ba-1162f45ad098" providerId="AD" clId="Web-{92104D9B-DEFA-1706-0EBA-8C79D0123C0D}" dt="2025-10-11T09:11:25.180" v="39"/>
        <pc:sldMkLst>
          <pc:docMk/>
          <pc:sldMk cId="1988678469" sldId="262"/>
        </pc:sldMkLst>
        <pc:spChg chg="mod">
          <ac:chgData name="Grace Alexandra Cedeno Pincay (2330971)" userId="S::2330971@student.uwtsd.ac.uk::48020c77-8745-497e-a1ba-1162f45ad098" providerId="AD" clId="Web-{92104D9B-DEFA-1706-0EBA-8C79D0123C0D}" dt="2025-10-11T09:11:10.414" v="25"/>
          <ac:spMkLst>
            <pc:docMk/>
            <pc:sldMk cId="1988678469" sldId="262"/>
            <ac:spMk id="2" creationId="{AB183856-FBAE-61EA-E866-6D6311FCE17B}"/>
          </ac:spMkLst>
        </pc:spChg>
        <pc:graphicFrameChg chg="modGraphic">
          <ac:chgData name="Grace Alexandra Cedeno Pincay (2330971)" userId="S::2330971@student.uwtsd.ac.uk::48020c77-8745-497e-a1ba-1162f45ad098" providerId="AD" clId="Web-{92104D9B-DEFA-1706-0EBA-8C79D0123C0D}" dt="2025-10-11T09:11:25.180" v="39"/>
          <ac:graphicFrameMkLst>
            <pc:docMk/>
            <pc:sldMk cId="1988678469" sldId="262"/>
            <ac:graphicFrameMk id="3" creationId="{1E56A4CA-0070-6939-1AB1-6C47C43249B4}"/>
          </ac:graphicFrameMkLst>
        </pc:graphicFrameChg>
      </pc:sldChg>
    </pc:docChg>
  </pc:docChgLst>
  <pc:docChgLst>
    <pc:chgData name="Grace Alexandra Cedeno Pincay (2330971)" userId="S::2330971@student.uwtsd.ac.uk::48020c77-8745-497e-a1ba-1162f45ad098" providerId="AD" clId="Web-{02239A5F-FD5C-CD31-C059-B6A1CF3EDB25}"/>
    <pc:docChg chg="mod addSld modSld sldOrd modMainMaster">
      <pc:chgData name="Grace Alexandra Cedeno Pincay (2330971)" userId="S::2330971@student.uwtsd.ac.uk::48020c77-8745-497e-a1ba-1162f45ad098" providerId="AD" clId="Web-{02239A5F-FD5C-CD31-C059-B6A1CF3EDB25}" dt="2025-10-17T16:10:48.012" v="181" actId="20577"/>
      <pc:docMkLst>
        <pc:docMk/>
      </pc:docMkLst>
      <pc:sldChg chg="addSp delSp modSp">
        <pc:chgData name="Grace Alexandra Cedeno Pincay (2330971)" userId="S::2330971@student.uwtsd.ac.uk::48020c77-8745-497e-a1ba-1162f45ad098" providerId="AD" clId="Web-{02239A5F-FD5C-CD31-C059-B6A1CF3EDB25}" dt="2025-10-17T15:47:05.616" v="8"/>
        <pc:sldMkLst>
          <pc:docMk/>
          <pc:sldMk cId="109857222" sldId="256"/>
        </pc:sldMkLst>
        <pc:spChg chg="add del mod">
          <ac:chgData name="Grace Alexandra Cedeno Pincay (2330971)" userId="S::2330971@student.uwtsd.ac.uk::48020c77-8745-497e-a1ba-1162f45ad098" providerId="AD" clId="Web-{02239A5F-FD5C-CD31-C059-B6A1CF3EDB25}" dt="2025-10-17T15:47:05.616" v="8"/>
          <ac:spMkLst>
            <pc:docMk/>
            <pc:sldMk cId="109857222" sldId="256"/>
            <ac:spMk id="4" creationId="{CDBFDC52-92C7-8183-60E4-CEE0206C3A10}"/>
          </ac:spMkLst>
        </pc:spChg>
        <pc:spChg chg="add del mod">
          <ac:chgData name="Grace Alexandra Cedeno Pincay (2330971)" userId="S::2330971@student.uwtsd.ac.uk::48020c77-8745-497e-a1ba-1162f45ad098" providerId="AD" clId="Web-{02239A5F-FD5C-CD31-C059-B6A1CF3EDB25}" dt="2025-10-17T15:46:24.849" v="2"/>
          <ac:spMkLst>
            <pc:docMk/>
            <pc:sldMk cId="109857222" sldId="256"/>
            <ac:spMk id="6" creationId="{9A988FC6-E641-6517-55E5-E2374F438BAB}"/>
          </ac:spMkLst>
        </pc:spChg>
        <pc:spChg chg="add del mod">
          <ac:chgData name="Grace Alexandra Cedeno Pincay (2330971)" userId="S::2330971@student.uwtsd.ac.uk::48020c77-8745-497e-a1ba-1162f45ad098" providerId="AD" clId="Web-{02239A5F-FD5C-CD31-C059-B6A1CF3EDB25}" dt="2025-10-17T15:47:03.006" v="7"/>
          <ac:spMkLst>
            <pc:docMk/>
            <pc:sldMk cId="109857222" sldId="256"/>
            <ac:spMk id="8" creationId="{D2C319A4-C7F7-9028-F334-A8BB35687069}"/>
          </ac:spMkLst>
        </pc:spChg>
      </pc:sldChg>
      <pc:sldChg chg="addSp modSp">
        <pc:chgData name="Grace Alexandra Cedeno Pincay (2330971)" userId="S::2330971@student.uwtsd.ac.uk::48020c77-8745-497e-a1ba-1162f45ad098" providerId="AD" clId="Web-{02239A5F-FD5C-CD31-C059-B6A1CF3EDB25}" dt="2025-10-17T15:46:46.756" v="3"/>
        <pc:sldMkLst>
          <pc:docMk/>
          <pc:sldMk cId="1565801131" sldId="258"/>
        </pc:sldMkLst>
        <pc:spChg chg="add mod">
          <ac:chgData name="Grace Alexandra Cedeno Pincay (2330971)" userId="S::2330971@student.uwtsd.ac.uk::48020c77-8745-497e-a1ba-1162f45ad098" providerId="AD" clId="Web-{02239A5F-FD5C-CD31-C059-B6A1CF3EDB25}" dt="2025-10-17T15:46:46.756" v="3"/>
          <ac:spMkLst>
            <pc:docMk/>
            <pc:sldMk cId="1565801131" sldId="258"/>
            <ac:spMk id="2" creationId="{7F4DDFE0-DF5D-6275-0605-EBDF1DCCCB73}"/>
          </ac:spMkLst>
        </pc:spChg>
      </pc:sldChg>
      <pc:sldChg chg="addSp modSp">
        <pc:chgData name="Grace Alexandra Cedeno Pincay (2330971)" userId="S::2330971@student.uwtsd.ac.uk::48020c77-8745-497e-a1ba-1162f45ad098" providerId="AD" clId="Web-{02239A5F-FD5C-CD31-C059-B6A1CF3EDB25}" dt="2025-10-17T15:46:46.756" v="3"/>
        <pc:sldMkLst>
          <pc:docMk/>
          <pc:sldMk cId="3676945070" sldId="260"/>
        </pc:sldMkLst>
        <pc:spChg chg="add mod">
          <ac:chgData name="Grace Alexandra Cedeno Pincay (2330971)" userId="S::2330971@student.uwtsd.ac.uk::48020c77-8745-497e-a1ba-1162f45ad098" providerId="AD" clId="Web-{02239A5F-FD5C-CD31-C059-B6A1CF3EDB25}" dt="2025-10-17T15:46:46.756" v="3"/>
          <ac:spMkLst>
            <pc:docMk/>
            <pc:sldMk cId="3676945070" sldId="260"/>
            <ac:spMk id="29" creationId="{0B1F3FB8-D60A-9799-7F7F-7856900E46D3}"/>
          </ac:spMkLst>
        </pc:spChg>
      </pc:sldChg>
      <pc:sldChg chg="addSp modSp">
        <pc:chgData name="Grace Alexandra Cedeno Pincay (2330971)" userId="S::2330971@student.uwtsd.ac.uk::48020c77-8745-497e-a1ba-1162f45ad098" providerId="AD" clId="Web-{02239A5F-FD5C-CD31-C059-B6A1CF3EDB25}" dt="2025-10-17T15:46:46.756" v="3"/>
        <pc:sldMkLst>
          <pc:docMk/>
          <pc:sldMk cId="334629528" sldId="261"/>
        </pc:sldMkLst>
        <pc:spChg chg="add mod">
          <ac:chgData name="Grace Alexandra Cedeno Pincay (2330971)" userId="S::2330971@student.uwtsd.ac.uk::48020c77-8745-497e-a1ba-1162f45ad098" providerId="AD" clId="Web-{02239A5F-FD5C-CD31-C059-B6A1CF3EDB25}" dt="2025-10-17T15:46:46.756" v="3"/>
          <ac:spMkLst>
            <pc:docMk/>
            <pc:sldMk cId="334629528" sldId="261"/>
            <ac:spMk id="2" creationId="{88EA1859-DD6A-E1F2-3DF1-6F1B4313065C}"/>
          </ac:spMkLst>
        </pc:spChg>
      </pc:sldChg>
      <pc:sldChg chg="addSp modSp">
        <pc:chgData name="Grace Alexandra Cedeno Pincay (2330971)" userId="S::2330971@student.uwtsd.ac.uk::48020c77-8745-497e-a1ba-1162f45ad098" providerId="AD" clId="Web-{02239A5F-FD5C-CD31-C059-B6A1CF3EDB25}" dt="2025-10-17T15:46:46.756" v="3"/>
        <pc:sldMkLst>
          <pc:docMk/>
          <pc:sldMk cId="1988678469" sldId="262"/>
        </pc:sldMkLst>
        <pc:spChg chg="add mod">
          <ac:chgData name="Grace Alexandra Cedeno Pincay (2330971)" userId="S::2330971@student.uwtsd.ac.uk::48020c77-8745-497e-a1ba-1162f45ad098" providerId="AD" clId="Web-{02239A5F-FD5C-CD31-C059-B6A1CF3EDB25}" dt="2025-10-17T15:46:46.756" v="3"/>
          <ac:spMkLst>
            <pc:docMk/>
            <pc:sldMk cId="1988678469" sldId="262"/>
            <ac:spMk id="6" creationId="{3F4F14A3-6336-D91C-3063-4910CB89EF25}"/>
          </ac:spMkLst>
        </pc:spChg>
      </pc:sldChg>
      <pc:sldChg chg="addSp modSp">
        <pc:chgData name="Grace Alexandra Cedeno Pincay (2330971)" userId="S::2330971@student.uwtsd.ac.uk::48020c77-8745-497e-a1ba-1162f45ad098" providerId="AD" clId="Web-{02239A5F-FD5C-CD31-C059-B6A1CF3EDB25}" dt="2025-10-17T15:46:46.756" v="3"/>
        <pc:sldMkLst>
          <pc:docMk/>
          <pc:sldMk cId="3171600428" sldId="263"/>
        </pc:sldMkLst>
        <pc:spChg chg="add mod">
          <ac:chgData name="Grace Alexandra Cedeno Pincay (2330971)" userId="S::2330971@student.uwtsd.ac.uk::48020c77-8745-497e-a1ba-1162f45ad098" providerId="AD" clId="Web-{02239A5F-FD5C-CD31-C059-B6A1CF3EDB25}" dt="2025-10-17T15:46:46.756" v="3"/>
          <ac:spMkLst>
            <pc:docMk/>
            <pc:sldMk cId="3171600428" sldId="263"/>
            <ac:spMk id="5" creationId="{110AFBE7-2E69-600A-17E4-A433A7C8ED63}"/>
          </ac:spMkLst>
        </pc:spChg>
      </pc:sldChg>
      <pc:sldChg chg="addSp modSp">
        <pc:chgData name="Grace Alexandra Cedeno Pincay (2330971)" userId="S::2330971@student.uwtsd.ac.uk::48020c77-8745-497e-a1ba-1162f45ad098" providerId="AD" clId="Web-{02239A5F-FD5C-CD31-C059-B6A1CF3EDB25}" dt="2025-10-17T15:46:46.756" v="3"/>
        <pc:sldMkLst>
          <pc:docMk/>
          <pc:sldMk cId="2212020716" sldId="264"/>
        </pc:sldMkLst>
        <pc:spChg chg="add mod">
          <ac:chgData name="Grace Alexandra Cedeno Pincay (2330971)" userId="S::2330971@student.uwtsd.ac.uk::48020c77-8745-497e-a1ba-1162f45ad098" providerId="AD" clId="Web-{02239A5F-FD5C-CD31-C059-B6A1CF3EDB25}" dt="2025-10-17T15:46:46.756" v="3"/>
          <ac:spMkLst>
            <pc:docMk/>
            <pc:sldMk cId="2212020716" sldId="264"/>
            <ac:spMk id="4" creationId="{C96C39D3-47D7-45C9-1921-1422E47D74F2}"/>
          </ac:spMkLst>
        </pc:spChg>
      </pc:sldChg>
      <pc:sldChg chg="addSp modSp ord">
        <pc:chgData name="Grace Alexandra Cedeno Pincay (2330971)" userId="S::2330971@student.uwtsd.ac.uk::48020c77-8745-497e-a1ba-1162f45ad098" providerId="AD" clId="Web-{02239A5F-FD5C-CD31-C059-B6A1CF3EDB25}" dt="2025-10-17T16:02:34.076" v="56" actId="1076"/>
        <pc:sldMkLst>
          <pc:docMk/>
          <pc:sldMk cId="680686888" sldId="265"/>
        </pc:sldMkLst>
        <pc:spChg chg="add mod">
          <ac:chgData name="Grace Alexandra Cedeno Pincay (2330971)" userId="S::2330971@student.uwtsd.ac.uk::48020c77-8745-497e-a1ba-1162f45ad098" providerId="AD" clId="Web-{02239A5F-FD5C-CD31-C059-B6A1CF3EDB25}" dt="2025-10-17T15:46:46.756" v="3"/>
          <ac:spMkLst>
            <pc:docMk/>
            <pc:sldMk cId="680686888" sldId="265"/>
            <ac:spMk id="3" creationId="{36D8908C-08E4-8F71-405A-CF5385D34EE7}"/>
          </ac:spMkLst>
        </pc:spChg>
        <pc:picChg chg="mod">
          <ac:chgData name="Grace Alexandra Cedeno Pincay (2330971)" userId="S::2330971@student.uwtsd.ac.uk::48020c77-8745-497e-a1ba-1162f45ad098" providerId="AD" clId="Web-{02239A5F-FD5C-CD31-C059-B6A1CF3EDB25}" dt="2025-10-17T16:02:34.076" v="56" actId="1076"/>
          <ac:picMkLst>
            <pc:docMk/>
            <pc:sldMk cId="680686888" sldId="265"/>
            <ac:picMk id="5" creationId="{DD6323CC-F257-86F7-D178-2B5D099FC006}"/>
          </ac:picMkLst>
        </pc:picChg>
      </pc:sldChg>
      <pc:sldChg chg="addSp modSp">
        <pc:chgData name="Grace Alexandra Cedeno Pincay (2330971)" userId="S::2330971@student.uwtsd.ac.uk::48020c77-8745-497e-a1ba-1162f45ad098" providerId="AD" clId="Web-{02239A5F-FD5C-CD31-C059-B6A1CF3EDB25}" dt="2025-10-17T15:46:46.756" v="3"/>
        <pc:sldMkLst>
          <pc:docMk/>
          <pc:sldMk cId="1591142547" sldId="266"/>
        </pc:sldMkLst>
        <pc:spChg chg="add mod">
          <ac:chgData name="Grace Alexandra Cedeno Pincay (2330971)" userId="S::2330971@student.uwtsd.ac.uk::48020c77-8745-497e-a1ba-1162f45ad098" providerId="AD" clId="Web-{02239A5F-FD5C-CD31-C059-B6A1CF3EDB25}" dt="2025-10-17T15:46:46.756" v="3"/>
          <ac:spMkLst>
            <pc:docMk/>
            <pc:sldMk cId="1591142547" sldId="266"/>
            <ac:spMk id="3" creationId="{1D4CB408-E399-9022-3B0A-79D19F4062A8}"/>
          </ac:spMkLst>
        </pc:spChg>
      </pc:sldChg>
      <pc:sldChg chg="addSp delSp modSp new mod setBg setClrOvrMap">
        <pc:chgData name="Grace Alexandra Cedeno Pincay (2330971)" userId="S::2330971@student.uwtsd.ac.uk::48020c77-8745-497e-a1ba-1162f45ad098" providerId="AD" clId="Web-{02239A5F-FD5C-CD31-C059-B6A1CF3EDB25}" dt="2025-10-17T16:09:27.089" v="160"/>
        <pc:sldMkLst>
          <pc:docMk/>
          <pc:sldMk cId="2527767612" sldId="267"/>
        </pc:sldMkLst>
        <pc:spChg chg="mod">
          <ac:chgData name="Grace Alexandra Cedeno Pincay (2330971)" userId="S::2330971@student.uwtsd.ac.uk::48020c77-8745-497e-a1ba-1162f45ad098" providerId="AD" clId="Web-{02239A5F-FD5C-CD31-C059-B6A1CF3EDB25}" dt="2025-10-17T16:03:12.359" v="57"/>
          <ac:spMkLst>
            <pc:docMk/>
            <pc:sldMk cId="2527767612" sldId="267"/>
            <ac:spMk id="2" creationId="{13FADB22-192D-3D76-1306-865186EC2625}"/>
          </ac:spMkLst>
        </pc:spChg>
        <pc:spChg chg="del">
          <ac:chgData name="Grace Alexandra Cedeno Pincay (2330971)" userId="S::2330971@student.uwtsd.ac.uk::48020c77-8745-497e-a1ba-1162f45ad098" providerId="AD" clId="Web-{02239A5F-FD5C-CD31-C059-B6A1CF3EDB25}" dt="2025-10-17T15:58:10.465" v="12"/>
          <ac:spMkLst>
            <pc:docMk/>
            <pc:sldMk cId="2527767612" sldId="267"/>
            <ac:spMk id="3" creationId="{1662F66E-1871-0A0F-C65A-D1D06E68BF48}"/>
          </ac:spMkLst>
        </pc:spChg>
        <pc:spChg chg="add del mod">
          <ac:chgData name="Grace Alexandra Cedeno Pincay (2330971)" userId="S::2330971@student.uwtsd.ac.uk::48020c77-8745-497e-a1ba-1162f45ad098" providerId="AD" clId="Web-{02239A5F-FD5C-CD31-C059-B6A1CF3EDB25}" dt="2025-10-17T16:01:13.009" v="40"/>
          <ac:spMkLst>
            <pc:docMk/>
            <pc:sldMk cId="2527767612" sldId="267"/>
            <ac:spMk id="4" creationId="{FF1EA3AE-EB8D-6676-B640-7D879B673BFC}"/>
          </ac:spMkLst>
        </pc:spChg>
        <pc:spChg chg="mod">
          <ac:chgData name="Grace Alexandra Cedeno Pincay (2330971)" userId="S::2330971@student.uwtsd.ac.uk::48020c77-8745-497e-a1ba-1162f45ad098" providerId="AD" clId="Web-{02239A5F-FD5C-CD31-C059-B6A1CF3EDB25}" dt="2025-10-17T16:03:12.359" v="57"/>
          <ac:spMkLst>
            <pc:docMk/>
            <pc:sldMk cId="2527767612" sldId="267"/>
            <ac:spMk id="5" creationId="{A72CD841-B90C-53EC-900E-63523E384DCE}"/>
          </ac:spMkLst>
        </pc:spChg>
        <pc:spChg chg="add del mod">
          <ac:chgData name="Grace Alexandra Cedeno Pincay (2330971)" userId="S::2330971@student.uwtsd.ac.uk::48020c77-8745-497e-a1ba-1162f45ad098" providerId="AD" clId="Web-{02239A5F-FD5C-CD31-C059-B6A1CF3EDB25}" dt="2025-10-17T16:04:01.532" v="67"/>
          <ac:spMkLst>
            <pc:docMk/>
            <pc:sldMk cId="2527767612" sldId="267"/>
            <ac:spMk id="9" creationId="{9D0DA586-565C-44B0-6295-905C12CB4DCA}"/>
          </ac:spMkLst>
        </pc:spChg>
        <pc:spChg chg="add del mod">
          <ac:chgData name="Grace Alexandra Cedeno Pincay (2330971)" userId="S::2330971@student.uwtsd.ac.uk::48020c77-8745-497e-a1ba-1162f45ad098" providerId="AD" clId="Web-{02239A5F-FD5C-CD31-C059-B6A1CF3EDB25}" dt="2025-10-17T16:04:31.377" v="73"/>
          <ac:spMkLst>
            <pc:docMk/>
            <pc:sldMk cId="2527767612" sldId="267"/>
            <ac:spMk id="10" creationId="{545B20C6-5F16-3CF5-1993-75EAAC39CD1E}"/>
          </ac:spMkLst>
        </pc:spChg>
        <pc:spChg chg="add del mod">
          <ac:chgData name="Grace Alexandra Cedeno Pincay (2330971)" userId="S::2330971@student.uwtsd.ac.uk::48020c77-8745-497e-a1ba-1162f45ad098" providerId="AD" clId="Web-{02239A5F-FD5C-CD31-C059-B6A1CF3EDB25}" dt="2025-10-17T16:04:52.049" v="76"/>
          <ac:spMkLst>
            <pc:docMk/>
            <pc:sldMk cId="2527767612" sldId="267"/>
            <ac:spMk id="11" creationId="{2EE48084-0C67-C145-BBC0-A23D9E53B544}"/>
          </ac:spMkLst>
        </pc:spChg>
        <pc:spChg chg="add del mod">
          <ac:chgData name="Grace Alexandra Cedeno Pincay (2330971)" userId="S::2330971@student.uwtsd.ac.uk::48020c77-8745-497e-a1ba-1162f45ad098" providerId="AD" clId="Web-{02239A5F-FD5C-CD31-C059-B6A1CF3EDB25}" dt="2025-10-17T16:09:27.089" v="160"/>
          <ac:spMkLst>
            <pc:docMk/>
            <pc:sldMk cId="2527767612" sldId="267"/>
            <ac:spMk id="12" creationId="{1BF38889-F17C-D988-0B1E-EA17A772EABE}"/>
          </ac:spMkLst>
        </pc:spChg>
        <pc:spChg chg="add del">
          <ac:chgData name="Grace Alexandra Cedeno Pincay (2330971)" userId="S::2330971@student.uwtsd.ac.uk::48020c77-8745-497e-a1ba-1162f45ad098" providerId="AD" clId="Web-{02239A5F-FD5C-CD31-C059-B6A1CF3EDB25}" dt="2025-10-17T16:00:33.742" v="29"/>
          <ac:spMkLst>
            <pc:docMk/>
            <pc:sldMk cId="2527767612" sldId="267"/>
            <ac:spMk id="13" creationId="{522A94E1-AEBD-4286-BFF8-0711E4CD3E3B}"/>
          </ac:spMkLst>
        </pc:spChg>
        <pc:spChg chg="add del">
          <ac:chgData name="Grace Alexandra Cedeno Pincay (2330971)" userId="S::2330971@student.uwtsd.ac.uk::48020c77-8745-497e-a1ba-1162f45ad098" providerId="AD" clId="Web-{02239A5F-FD5C-CD31-C059-B6A1CF3EDB25}" dt="2025-10-17T16:00:44.586" v="31"/>
          <ac:spMkLst>
            <pc:docMk/>
            <pc:sldMk cId="2527767612" sldId="267"/>
            <ac:spMk id="15" creationId="{75BE6D6B-84C9-4D2B-97EB-773B7369EF82}"/>
          </ac:spMkLst>
        </pc:spChg>
        <pc:spChg chg="add del">
          <ac:chgData name="Grace Alexandra Cedeno Pincay (2330971)" userId="S::2330971@student.uwtsd.ac.uk::48020c77-8745-497e-a1ba-1162f45ad098" providerId="AD" clId="Web-{02239A5F-FD5C-CD31-C059-B6A1CF3EDB25}" dt="2025-10-17T16:00:44.586" v="31"/>
          <ac:spMkLst>
            <pc:docMk/>
            <pc:sldMk cId="2527767612" sldId="267"/>
            <ac:spMk id="16" creationId="{96CF2A2B-0745-440C-9224-C5C6A0A4286F}"/>
          </ac:spMkLst>
        </pc:spChg>
        <pc:spChg chg="add del">
          <ac:chgData name="Grace Alexandra Cedeno Pincay (2330971)" userId="S::2330971@student.uwtsd.ac.uk::48020c77-8745-497e-a1ba-1162f45ad098" providerId="AD" clId="Web-{02239A5F-FD5C-CD31-C059-B6A1CF3EDB25}" dt="2025-10-17T16:00:44.586" v="31"/>
          <ac:spMkLst>
            <pc:docMk/>
            <pc:sldMk cId="2527767612" sldId="267"/>
            <ac:spMk id="17" creationId="{FF1EA3AE-EB8D-6676-B640-7D879B673BFC}"/>
          </ac:spMkLst>
        </pc:spChg>
        <pc:spChg chg="add del">
          <ac:chgData name="Grace Alexandra Cedeno Pincay (2330971)" userId="S::2330971@student.uwtsd.ac.uk::48020c77-8745-497e-a1ba-1162f45ad098" providerId="AD" clId="Web-{02239A5F-FD5C-CD31-C059-B6A1CF3EDB25}" dt="2025-10-17T16:00:50.508" v="33"/>
          <ac:spMkLst>
            <pc:docMk/>
            <pc:sldMk cId="2527767612" sldId="267"/>
            <ac:spMk id="19" creationId="{9228552E-C8B1-4A80-8448-0787CE0FC704}"/>
          </ac:spMkLst>
        </pc:spChg>
        <pc:spChg chg="add del">
          <ac:chgData name="Grace Alexandra Cedeno Pincay (2330971)" userId="S::2330971@student.uwtsd.ac.uk::48020c77-8745-497e-a1ba-1162f45ad098" providerId="AD" clId="Web-{02239A5F-FD5C-CD31-C059-B6A1CF3EDB25}" dt="2025-10-17T16:00:50.508" v="33"/>
          <ac:spMkLst>
            <pc:docMk/>
            <pc:sldMk cId="2527767612" sldId="267"/>
            <ac:spMk id="20" creationId="{FF1EA3AE-EB8D-6676-B640-7D879B673BFC}"/>
          </ac:spMkLst>
        </pc:spChg>
        <pc:spChg chg="add del">
          <ac:chgData name="Grace Alexandra Cedeno Pincay (2330971)" userId="S::2330971@student.uwtsd.ac.uk::48020c77-8745-497e-a1ba-1162f45ad098" providerId="AD" clId="Web-{02239A5F-FD5C-CD31-C059-B6A1CF3EDB25}" dt="2025-10-17T16:00:54.133" v="35"/>
          <ac:spMkLst>
            <pc:docMk/>
            <pc:sldMk cId="2527767612" sldId="267"/>
            <ac:spMk id="22" creationId="{B250C39F-3F6C-4D53-86D2-7BC6B2FF609C}"/>
          </ac:spMkLst>
        </pc:spChg>
        <pc:spChg chg="add del">
          <ac:chgData name="Grace Alexandra Cedeno Pincay (2330971)" userId="S::2330971@student.uwtsd.ac.uk::48020c77-8745-497e-a1ba-1162f45ad098" providerId="AD" clId="Web-{02239A5F-FD5C-CD31-C059-B6A1CF3EDB25}" dt="2025-10-17T16:00:54.133" v="35"/>
          <ac:spMkLst>
            <pc:docMk/>
            <pc:sldMk cId="2527767612" sldId="267"/>
            <ac:spMk id="23" creationId="{70A48D59-8581-41F7-B529-F4617FE07A9A}"/>
          </ac:spMkLst>
        </pc:spChg>
        <pc:spChg chg="add del">
          <ac:chgData name="Grace Alexandra Cedeno Pincay (2330971)" userId="S::2330971@student.uwtsd.ac.uk::48020c77-8745-497e-a1ba-1162f45ad098" providerId="AD" clId="Web-{02239A5F-FD5C-CD31-C059-B6A1CF3EDB25}" dt="2025-10-17T16:00:54.133" v="35"/>
          <ac:spMkLst>
            <pc:docMk/>
            <pc:sldMk cId="2527767612" sldId="267"/>
            <ac:spMk id="24" creationId="{FF1EA3AE-EB8D-6676-B640-7D879B673BFC}"/>
          </ac:spMkLst>
        </pc:spChg>
        <pc:spChg chg="add del">
          <ac:chgData name="Grace Alexandra Cedeno Pincay (2330971)" userId="S::2330971@student.uwtsd.ac.uk::48020c77-8745-497e-a1ba-1162f45ad098" providerId="AD" clId="Web-{02239A5F-FD5C-CD31-C059-B6A1CF3EDB25}" dt="2025-10-17T16:00:54.133" v="35"/>
          <ac:spMkLst>
            <pc:docMk/>
            <pc:sldMk cId="2527767612" sldId="267"/>
            <ac:spMk id="25" creationId="{9DD005C1-8C51-42D6-9BEE-B9B83849743D}"/>
          </ac:spMkLst>
        </pc:spChg>
        <pc:spChg chg="add del">
          <ac:chgData name="Grace Alexandra Cedeno Pincay (2330971)" userId="S::2330971@student.uwtsd.ac.uk::48020c77-8745-497e-a1ba-1162f45ad098" providerId="AD" clId="Web-{02239A5F-FD5C-CD31-C059-B6A1CF3EDB25}" dt="2025-10-17T16:00:58.087" v="37"/>
          <ac:spMkLst>
            <pc:docMk/>
            <pc:sldMk cId="2527767612" sldId="267"/>
            <ac:spMk id="27" creationId="{3AD630B4-4CCC-7B1D-1803-DAED942D7E50}"/>
          </ac:spMkLst>
        </pc:spChg>
        <pc:spChg chg="add del">
          <ac:chgData name="Grace Alexandra Cedeno Pincay (2330971)" userId="S::2330971@student.uwtsd.ac.uk::48020c77-8745-497e-a1ba-1162f45ad098" providerId="AD" clId="Web-{02239A5F-FD5C-CD31-C059-B6A1CF3EDB25}" dt="2025-10-17T16:00:58.087" v="37"/>
          <ac:spMkLst>
            <pc:docMk/>
            <pc:sldMk cId="2527767612" sldId="267"/>
            <ac:spMk id="29" creationId="{FF1EA3AE-EB8D-6676-B640-7D879B673BFC}"/>
          </ac:spMkLst>
        </pc:spChg>
        <pc:spChg chg="add del">
          <ac:chgData name="Grace Alexandra Cedeno Pincay (2330971)" userId="S::2330971@student.uwtsd.ac.uk::48020c77-8745-497e-a1ba-1162f45ad098" providerId="AD" clId="Web-{02239A5F-FD5C-CD31-C059-B6A1CF3EDB25}" dt="2025-10-17T16:01:12.994" v="39"/>
          <ac:spMkLst>
            <pc:docMk/>
            <pc:sldMk cId="2527767612" sldId="267"/>
            <ac:spMk id="31" creationId="{B250C39F-3F6C-4D53-86D2-7BC6B2FF609C}"/>
          </ac:spMkLst>
        </pc:spChg>
        <pc:spChg chg="add del">
          <ac:chgData name="Grace Alexandra Cedeno Pincay (2330971)" userId="S::2330971@student.uwtsd.ac.uk::48020c77-8745-497e-a1ba-1162f45ad098" providerId="AD" clId="Web-{02239A5F-FD5C-CD31-C059-B6A1CF3EDB25}" dt="2025-10-17T16:01:12.994" v="39"/>
          <ac:spMkLst>
            <pc:docMk/>
            <pc:sldMk cId="2527767612" sldId="267"/>
            <ac:spMk id="32" creationId="{70A48D59-8581-41F7-B529-F4617FE07A9A}"/>
          </ac:spMkLst>
        </pc:spChg>
        <pc:spChg chg="add del">
          <ac:chgData name="Grace Alexandra Cedeno Pincay (2330971)" userId="S::2330971@student.uwtsd.ac.uk::48020c77-8745-497e-a1ba-1162f45ad098" providerId="AD" clId="Web-{02239A5F-FD5C-CD31-C059-B6A1CF3EDB25}" dt="2025-10-17T16:01:12.994" v="39"/>
          <ac:spMkLst>
            <pc:docMk/>
            <pc:sldMk cId="2527767612" sldId="267"/>
            <ac:spMk id="33" creationId="{FF1EA3AE-EB8D-6676-B640-7D879B673BFC}"/>
          </ac:spMkLst>
        </pc:spChg>
        <pc:spChg chg="add del">
          <ac:chgData name="Grace Alexandra Cedeno Pincay (2330971)" userId="S::2330971@student.uwtsd.ac.uk::48020c77-8745-497e-a1ba-1162f45ad098" providerId="AD" clId="Web-{02239A5F-FD5C-CD31-C059-B6A1CF3EDB25}" dt="2025-10-17T16:01:12.994" v="39"/>
          <ac:spMkLst>
            <pc:docMk/>
            <pc:sldMk cId="2527767612" sldId="267"/>
            <ac:spMk id="34" creationId="{9DD005C1-8C51-42D6-9BEE-B9B83849743D}"/>
          </ac:spMkLst>
        </pc:spChg>
        <pc:spChg chg="add del">
          <ac:chgData name="Grace Alexandra Cedeno Pincay (2330971)" userId="S::2330971@student.uwtsd.ac.uk::48020c77-8745-497e-a1ba-1162f45ad098" providerId="AD" clId="Web-{02239A5F-FD5C-CD31-C059-B6A1CF3EDB25}" dt="2025-10-17T16:01:39.870" v="46"/>
          <ac:spMkLst>
            <pc:docMk/>
            <pc:sldMk cId="2527767612" sldId="267"/>
            <ac:spMk id="36" creationId="{C0A1ED06-4733-4020-9C60-81D4D801408D}"/>
          </ac:spMkLst>
        </pc:spChg>
        <pc:spChg chg="add del">
          <ac:chgData name="Grace Alexandra Cedeno Pincay (2330971)" userId="S::2330971@student.uwtsd.ac.uk::48020c77-8745-497e-a1ba-1162f45ad098" providerId="AD" clId="Web-{02239A5F-FD5C-CD31-C059-B6A1CF3EDB25}" dt="2025-10-17T16:01:39.870" v="46"/>
          <ac:spMkLst>
            <pc:docMk/>
            <pc:sldMk cId="2527767612" sldId="267"/>
            <ac:spMk id="37" creationId="{B0CA3509-3AF9-45FE-93ED-57BB5D5E8E07}"/>
          </ac:spMkLst>
        </pc:spChg>
        <pc:spChg chg="add del mod">
          <ac:chgData name="Grace Alexandra Cedeno Pincay (2330971)" userId="S::2330971@student.uwtsd.ac.uk::48020c77-8745-497e-a1ba-1162f45ad098" providerId="AD" clId="Web-{02239A5F-FD5C-CD31-C059-B6A1CF3EDB25}" dt="2025-10-17T16:03:33.922" v="61"/>
          <ac:spMkLst>
            <pc:docMk/>
            <pc:sldMk cId="2527767612" sldId="267"/>
            <ac:spMk id="38" creationId="{FF1EA3AE-EB8D-6676-B640-7D879B673BFC}"/>
          </ac:spMkLst>
        </pc:spChg>
        <pc:spChg chg="add del">
          <ac:chgData name="Grace Alexandra Cedeno Pincay (2330971)" userId="S::2330971@student.uwtsd.ac.uk::48020c77-8745-497e-a1ba-1162f45ad098" providerId="AD" clId="Web-{02239A5F-FD5C-CD31-C059-B6A1CF3EDB25}" dt="2025-10-17T16:01:35.620" v="43"/>
          <ac:spMkLst>
            <pc:docMk/>
            <pc:sldMk cId="2527767612" sldId="267"/>
            <ac:spMk id="43" creationId="{E8A8EAB8-D2FF-444D-B34B-7D32F106AD0E}"/>
          </ac:spMkLst>
        </pc:spChg>
        <pc:spChg chg="add del">
          <ac:chgData name="Grace Alexandra Cedeno Pincay (2330971)" userId="S::2330971@student.uwtsd.ac.uk::48020c77-8745-497e-a1ba-1162f45ad098" providerId="AD" clId="Web-{02239A5F-FD5C-CD31-C059-B6A1CF3EDB25}" dt="2025-10-17T16:01:35.620" v="43"/>
          <ac:spMkLst>
            <pc:docMk/>
            <pc:sldMk cId="2527767612" sldId="267"/>
            <ac:spMk id="45" creationId="{9DD005C1-8C51-42D6-9BEE-B9B83849743D}"/>
          </ac:spMkLst>
        </pc:spChg>
        <pc:spChg chg="add del">
          <ac:chgData name="Grace Alexandra Cedeno Pincay (2330971)" userId="S::2330971@student.uwtsd.ac.uk::48020c77-8745-497e-a1ba-1162f45ad098" providerId="AD" clId="Web-{02239A5F-FD5C-CD31-C059-B6A1CF3EDB25}" dt="2025-10-17T16:01:35.620" v="43"/>
          <ac:spMkLst>
            <pc:docMk/>
            <pc:sldMk cId="2527767612" sldId="267"/>
            <ac:spMk id="47" creationId="{C61F2F60-14E3-4196-B7CE-175E46F04481}"/>
          </ac:spMkLst>
        </pc:spChg>
        <pc:spChg chg="add del">
          <ac:chgData name="Grace Alexandra Cedeno Pincay (2330971)" userId="S::2330971@student.uwtsd.ac.uk::48020c77-8745-497e-a1ba-1162f45ad098" providerId="AD" clId="Web-{02239A5F-FD5C-CD31-C059-B6A1CF3EDB25}" dt="2025-10-17T16:01:39.855" v="45"/>
          <ac:spMkLst>
            <pc:docMk/>
            <pc:sldMk cId="2527767612" sldId="267"/>
            <ac:spMk id="49" creationId="{E8A8EAB8-D2FF-444D-B34B-7D32F106AD0E}"/>
          </ac:spMkLst>
        </pc:spChg>
        <pc:spChg chg="add del">
          <ac:chgData name="Grace Alexandra Cedeno Pincay (2330971)" userId="S::2330971@student.uwtsd.ac.uk::48020c77-8745-497e-a1ba-1162f45ad098" providerId="AD" clId="Web-{02239A5F-FD5C-CD31-C059-B6A1CF3EDB25}" dt="2025-10-17T16:03:12.359" v="57"/>
          <ac:spMkLst>
            <pc:docMk/>
            <pc:sldMk cId="2527767612" sldId="267"/>
            <ac:spMk id="53" creationId="{B250C39F-3F6C-4D53-86D2-7BC6B2FF609C}"/>
          </ac:spMkLst>
        </pc:spChg>
        <pc:spChg chg="add del">
          <ac:chgData name="Grace Alexandra Cedeno Pincay (2330971)" userId="S::2330971@student.uwtsd.ac.uk::48020c77-8745-497e-a1ba-1162f45ad098" providerId="AD" clId="Web-{02239A5F-FD5C-CD31-C059-B6A1CF3EDB25}" dt="2025-10-17T16:03:12.359" v="57"/>
          <ac:spMkLst>
            <pc:docMk/>
            <pc:sldMk cId="2527767612" sldId="267"/>
            <ac:spMk id="54" creationId="{70A48D59-8581-41F7-B529-F4617FE07A9A}"/>
          </ac:spMkLst>
        </pc:spChg>
        <pc:spChg chg="add del">
          <ac:chgData name="Grace Alexandra Cedeno Pincay (2330971)" userId="S::2330971@student.uwtsd.ac.uk::48020c77-8745-497e-a1ba-1162f45ad098" providerId="AD" clId="Web-{02239A5F-FD5C-CD31-C059-B6A1CF3EDB25}" dt="2025-10-17T16:03:12.359" v="57"/>
          <ac:spMkLst>
            <pc:docMk/>
            <pc:sldMk cId="2527767612" sldId="267"/>
            <ac:spMk id="55" creationId="{9DD005C1-8C51-42D6-9BEE-B9B83849743D}"/>
          </ac:spMkLst>
        </pc:spChg>
        <pc:spChg chg="add">
          <ac:chgData name="Grace Alexandra Cedeno Pincay (2330971)" userId="S::2330971@student.uwtsd.ac.uk::48020c77-8745-497e-a1ba-1162f45ad098" providerId="AD" clId="Web-{02239A5F-FD5C-CD31-C059-B6A1CF3EDB25}" dt="2025-10-17T16:03:12.359" v="57"/>
          <ac:spMkLst>
            <pc:docMk/>
            <pc:sldMk cId="2527767612" sldId="267"/>
            <ac:spMk id="60" creationId="{362810D9-2C5A-477D-949C-C191895477F3}"/>
          </ac:spMkLst>
        </pc:spChg>
        <pc:spChg chg="add">
          <ac:chgData name="Grace Alexandra Cedeno Pincay (2330971)" userId="S::2330971@student.uwtsd.ac.uk::48020c77-8745-497e-a1ba-1162f45ad098" providerId="AD" clId="Web-{02239A5F-FD5C-CD31-C059-B6A1CF3EDB25}" dt="2025-10-17T16:03:12.359" v="57"/>
          <ac:spMkLst>
            <pc:docMk/>
            <pc:sldMk cId="2527767612" sldId="267"/>
            <ac:spMk id="62" creationId="{081E4A58-353D-44AE-B2FC-2A74E2E400F7}"/>
          </ac:spMkLst>
        </pc:spChg>
        <pc:picChg chg="add del mod">
          <ac:chgData name="Grace Alexandra Cedeno Pincay (2330971)" userId="S::2330971@student.uwtsd.ac.uk::48020c77-8745-497e-a1ba-1162f45ad098" providerId="AD" clId="Web-{02239A5F-FD5C-CD31-C059-B6A1CF3EDB25}" dt="2025-10-17T15:59:45.645" v="24"/>
          <ac:picMkLst>
            <pc:docMk/>
            <pc:sldMk cId="2527767612" sldId="267"/>
            <ac:picMk id="6" creationId="{2BAB668C-EF17-2024-BF9E-1C125F2494CB}"/>
          </ac:picMkLst>
        </pc:picChg>
        <pc:picChg chg="add mod ord">
          <ac:chgData name="Grace Alexandra Cedeno Pincay (2330971)" userId="S::2330971@student.uwtsd.ac.uk::48020c77-8745-497e-a1ba-1162f45ad098" providerId="AD" clId="Web-{02239A5F-FD5C-CD31-C059-B6A1CF3EDB25}" dt="2025-10-17T16:04:03.673" v="68" actId="1076"/>
          <ac:picMkLst>
            <pc:docMk/>
            <pc:sldMk cId="2527767612" sldId="267"/>
            <ac:picMk id="8" creationId="{A0255BBC-CAC5-A7AA-ED5F-D324AA4A8355}"/>
          </ac:picMkLst>
        </pc:picChg>
        <pc:cxnChg chg="add del">
          <ac:chgData name="Grace Alexandra Cedeno Pincay (2330971)" userId="S::2330971@student.uwtsd.ac.uk::48020c77-8745-497e-a1ba-1162f45ad098" providerId="AD" clId="Web-{02239A5F-FD5C-CD31-C059-B6A1CF3EDB25}" dt="2025-10-17T16:00:58.087" v="37"/>
          <ac:cxnSpMkLst>
            <pc:docMk/>
            <pc:sldMk cId="2527767612" sldId="267"/>
            <ac:cxnSpMk id="28" creationId="{49264613-F0F7-08CE-0ADF-98407A64DAE6}"/>
          </ac:cxnSpMkLst>
        </pc:cxnChg>
        <pc:cxnChg chg="add del">
          <ac:chgData name="Grace Alexandra Cedeno Pincay (2330971)" userId="S::2330971@student.uwtsd.ac.uk::48020c77-8745-497e-a1ba-1162f45ad098" providerId="AD" clId="Web-{02239A5F-FD5C-CD31-C059-B6A1CF3EDB25}" dt="2025-10-17T16:01:39.855" v="45"/>
          <ac:cxnSpMkLst>
            <pc:docMk/>
            <pc:sldMk cId="2527767612" sldId="267"/>
            <ac:cxnSpMk id="50" creationId="{EEA38897-7BA3-4408-8083-3235339C4A60}"/>
          </ac:cxnSpMkLst>
        </pc:cxnChg>
        <pc:cxnChg chg="add del">
          <ac:chgData name="Grace Alexandra Cedeno Pincay (2330971)" userId="S::2330971@student.uwtsd.ac.uk::48020c77-8745-497e-a1ba-1162f45ad098" providerId="AD" clId="Web-{02239A5F-FD5C-CD31-C059-B6A1CF3EDB25}" dt="2025-10-17T16:01:39.855" v="45"/>
          <ac:cxnSpMkLst>
            <pc:docMk/>
            <pc:sldMk cId="2527767612" sldId="267"/>
            <ac:cxnSpMk id="51" creationId="{F11AD06B-AB20-4097-8606-5DA00DBACE88}"/>
          </ac:cxnSpMkLst>
        </pc:cxnChg>
      </pc:sldChg>
      <pc:sldChg chg="delSp modSp new">
        <pc:chgData name="Grace Alexandra Cedeno Pincay (2330971)" userId="S::2330971@student.uwtsd.ac.uk::48020c77-8745-497e-a1ba-1162f45ad098" providerId="AD" clId="Web-{02239A5F-FD5C-CD31-C059-B6A1CF3EDB25}" dt="2025-10-17T16:10:48.012" v="181" actId="20577"/>
        <pc:sldMkLst>
          <pc:docMk/>
          <pc:sldMk cId="285728462" sldId="268"/>
        </pc:sldMkLst>
        <pc:spChg chg="mod">
          <ac:chgData name="Grace Alexandra Cedeno Pincay (2330971)" userId="S::2330971@student.uwtsd.ac.uk::48020c77-8745-497e-a1ba-1162f45ad098" providerId="AD" clId="Web-{02239A5F-FD5C-CD31-C059-B6A1CF3EDB25}" dt="2025-10-17T16:10:34.494" v="171" actId="20577"/>
          <ac:spMkLst>
            <pc:docMk/>
            <pc:sldMk cId="285728462" sldId="268"/>
            <ac:spMk id="2" creationId="{FF7B38B0-91D2-6800-42C9-1F8858284D69}"/>
          </ac:spMkLst>
        </pc:spChg>
        <pc:spChg chg="del">
          <ac:chgData name="Grace Alexandra Cedeno Pincay (2330971)" userId="S::2330971@student.uwtsd.ac.uk::48020c77-8745-497e-a1ba-1162f45ad098" providerId="AD" clId="Web-{02239A5F-FD5C-CD31-C059-B6A1CF3EDB25}" dt="2025-10-17T16:10:17.366" v="164"/>
          <ac:spMkLst>
            <pc:docMk/>
            <pc:sldMk cId="285728462" sldId="268"/>
            <ac:spMk id="3" creationId="{3F3BA745-8539-0B3C-F09E-1965C3546741}"/>
          </ac:spMkLst>
        </pc:spChg>
        <pc:spChg chg="mod">
          <ac:chgData name="Grace Alexandra Cedeno Pincay (2330971)" userId="S::2330971@student.uwtsd.ac.uk::48020c77-8745-497e-a1ba-1162f45ad098" providerId="AD" clId="Web-{02239A5F-FD5C-CD31-C059-B6A1CF3EDB25}" dt="2025-10-17T16:10:48.012" v="181" actId="20577"/>
          <ac:spMkLst>
            <pc:docMk/>
            <pc:sldMk cId="285728462" sldId="268"/>
            <ac:spMk id="4" creationId="{99AEECD6-ED43-9743-FE1D-9B79925BD164}"/>
          </ac:spMkLst>
        </pc:spChg>
      </pc:sldChg>
      <pc:sldMasterChg chg="mod modSldLayout">
        <pc:chgData name="Grace Alexandra Cedeno Pincay (2330971)" userId="S::2330971@student.uwtsd.ac.uk::48020c77-8745-497e-a1ba-1162f45ad098" providerId="AD" clId="Web-{02239A5F-FD5C-CD31-C059-B6A1CF3EDB25}" dt="2025-10-17T15:46:59.788" v="5"/>
        <pc:sldMasterMkLst>
          <pc:docMk/>
          <pc:sldMasterMk cId="2460954070" sldId="2147483660"/>
        </pc:sldMasterMkLst>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2385387890" sldId="2147483661"/>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949138452" sldId="2147483662"/>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2591524520" sldId="2147483663"/>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1203092039" sldId="2147483664"/>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3733172339" sldId="2147483665"/>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3210312558" sldId="2147483666"/>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3146388984" sldId="2147483667"/>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3171841454" sldId="2147483668"/>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1718958274" sldId="2147483669"/>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2202905451" sldId="2147483670"/>
          </pc:sldLayoutMkLst>
        </pc:sldLayoutChg>
        <pc:sldLayoutChg chg="mod">
          <pc:chgData name="Grace Alexandra Cedeno Pincay (2330971)" userId="S::2330971@student.uwtsd.ac.uk::48020c77-8745-497e-a1ba-1162f45ad098" providerId="AD" clId="Web-{02239A5F-FD5C-CD31-C059-B6A1CF3EDB25}" dt="2025-10-17T15:46:59.788" v="5"/>
          <pc:sldLayoutMkLst>
            <pc:docMk/>
            <pc:sldMasterMk cId="2460954070" sldId="2147483660"/>
            <pc:sldLayoutMk cId="3479445657" sldId="2147483671"/>
          </pc:sldLayoutMkLst>
        </pc:sldLayoutChg>
      </pc:sldMasterChg>
    </pc:docChg>
  </pc:docChgLst>
  <pc:docChgLst>
    <pc:chgData name="Grace Alexandra Cedeno Pincay (2330971)" userId="S::2330971@student.uwtsd.ac.uk::48020c77-8745-497e-a1ba-1162f45ad098" providerId="AD" clId="Web-{724EEA9E-8430-7F29-1BF6-459E71DDC314}"/>
    <pc:docChg chg="addSld delSld modSld">
      <pc:chgData name="Grace Alexandra Cedeno Pincay (2330971)" userId="S::2330971@student.uwtsd.ac.uk::48020c77-8745-497e-a1ba-1162f45ad098" providerId="AD" clId="Web-{724EEA9E-8430-7F29-1BF6-459E71DDC314}" dt="2025-10-17T17:45:55.737" v="788"/>
      <pc:docMkLst>
        <pc:docMk/>
      </pc:docMkLst>
      <pc:sldChg chg="addSp delSp modSp">
        <pc:chgData name="Grace Alexandra Cedeno Pincay (2330971)" userId="S::2330971@student.uwtsd.ac.uk::48020c77-8745-497e-a1ba-1162f45ad098" providerId="AD" clId="Web-{724EEA9E-8430-7F29-1BF6-459E71DDC314}" dt="2025-10-17T17:45:55.737" v="788"/>
        <pc:sldMkLst>
          <pc:docMk/>
          <pc:sldMk cId="3676945070" sldId="260"/>
        </pc:sldMkLst>
        <pc:spChg chg="del">
          <ac:chgData name="Grace Alexandra Cedeno Pincay (2330971)" userId="S::2330971@student.uwtsd.ac.uk::48020c77-8745-497e-a1ba-1162f45ad098" providerId="AD" clId="Web-{724EEA9E-8430-7F29-1BF6-459E71DDC314}" dt="2025-10-17T17:30:36.323" v="719"/>
          <ac:spMkLst>
            <pc:docMk/>
            <pc:sldMk cId="3676945070" sldId="260"/>
            <ac:spMk id="8" creationId="{09588DA8-065E-4F6F-8EFD-43104AB2E0CF}"/>
          </ac:spMkLst>
        </pc:spChg>
        <pc:spChg chg="del">
          <ac:chgData name="Grace Alexandra Cedeno Pincay (2330971)" userId="S::2330971@student.uwtsd.ac.uk::48020c77-8745-497e-a1ba-1162f45ad098" providerId="AD" clId="Web-{724EEA9E-8430-7F29-1BF6-459E71DDC314}" dt="2025-10-17T17:30:36.323" v="718"/>
          <ac:spMkLst>
            <pc:docMk/>
            <pc:sldMk cId="3676945070" sldId="260"/>
            <ac:spMk id="10" creationId="{C4285719-470E-454C-AF62-8323075F1F5B}"/>
          </ac:spMkLst>
        </pc:spChg>
        <pc:spChg chg="add del">
          <ac:chgData name="Grace Alexandra Cedeno Pincay (2330971)" userId="S::2330971@student.uwtsd.ac.uk::48020c77-8745-497e-a1ba-1162f45ad098" providerId="AD" clId="Web-{724EEA9E-8430-7F29-1BF6-459E71DDC314}" dt="2025-10-17T17:35:05.499" v="742"/>
          <ac:spMkLst>
            <pc:docMk/>
            <pc:sldMk cId="3676945070" sldId="260"/>
            <ac:spMk id="2063" creationId="{B8D2D7B5-D6FB-3E7C-7592-0B103E2B5943}"/>
          </ac:spMkLst>
        </pc:spChg>
        <pc:spChg chg="add del mod">
          <ac:chgData name="Grace Alexandra Cedeno Pincay (2330971)" userId="S::2330971@student.uwtsd.ac.uk::48020c77-8745-497e-a1ba-1162f45ad098" providerId="AD" clId="Web-{724EEA9E-8430-7F29-1BF6-459E71DDC314}" dt="2025-10-17T17:37:16.235" v="759"/>
          <ac:spMkLst>
            <pc:docMk/>
            <pc:sldMk cId="3676945070" sldId="260"/>
            <ac:spMk id="2773" creationId="{704E4B8F-2768-29B8-D4DA-F1DFDA380F20}"/>
          </ac:spMkLst>
        </pc:spChg>
        <pc:spChg chg="add del">
          <ac:chgData name="Grace Alexandra Cedeno Pincay (2330971)" userId="S::2330971@student.uwtsd.ac.uk::48020c77-8745-497e-a1ba-1162f45ad098" providerId="AD" clId="Web-{724EEA9E-8430-7F29-1BF6-459E71DDC314}" dt="2025-10-17T17:38:16.127" v="765"/>
          <ac:spMkLst>
            <pc:docMk/>
            <pc:sldMk cId="3676945070" sldId="260"/>
            <ac:spMk id="2869" creationId="{8B751930-AC1E-06DC-D5EF-5F5B596D02A3}"/>
          </ac:spMkLst>
        </pc:spChg>
        <pc:spChg chg="add del">
          <ac:chgData name="Grace Alexandra Cedeno Pincay (2330971)" userId="S::2330971@student.uwtsd.ac.uk::48020c77-8745-497e-a1ba-1162f45ad098" providerId="AD" clId="Web-{724EEA9E-8430-7F29-1BF6-459E71DDC314}" dt="2025-10-17T17:38:41.221" v="766"/>
          <ac:spMkLst>
            <pc:docMk/>
            <pc:sldMk cId="3676945070" sldId="260"/>
            <ac:spMk id="2870" creationId="{92429A0D-5BDF-8878-D373-C1008A8424AE}"/>
          </ac:spMkLst>
        </pc:spChg>
        <pc:spChg chg="add del">
          <ac:chgData name="Grace Alexandra Cedeno Pincay (2330971)" userId="S::2330971@student.uwtsd.ac.uk::48020c77-8745-497e-a1ba-1162f45ad098" providerId="AD" clId="Web-{724EEA9E-8430-7F29-1BF6-459E71DDC314}" dt="2025-10-17T17:41:06.991" v="770"/>
          <ac:spMkLst>
            <pc:docMk/>
            <pc:sldMk cId="3676945070" sldId="260"/>
            <ac:spMk id="2916" creationId="{B76B5D98-DF23-2135-611D-66AEF76FDE64}"/>
          </ac:spMkLst>
        </pc:spChg>
        <pc:graphicFrameChg chg="mod ord modGraphic">
          <ac:chgData name="Grace Alexandra Cedeno Pincay (2330971)" userId="S::2330971@student.uwtsd.ac.uk::48020c77-8745-497e-a1ba-1162f45ad098" providerId="AD" clId="Web-{724EEA9E-8430-7F29-1BF6-459E71DDC314}" dt="2025-10-17T17:45:55.737" v="788"/>
          <ac:graphicFrameMkLst>
            <pc:docMk/>
            <pc:sldMk cId="3676945070" sldId="260"/>
            <ac:graphicFrameMk id="738" creationId="{DDA800EF-980C-FC8E-FFAB-02202B2B9FC6}"/>
          </ac:graphicFrameMkLst>
        </pc:graphicFrameChg>
        <pc:graphicFrameChg chg="add del">
          <ac:chgData name="Grace Alexandra Cedeno Pincay (2330971)" userId="S::2330971@student.uwtsd.ac.uk::48020c77-8745-497e-a1ba-1162f45ad098" providerId="AD" clId="Web-{724EEA9E-8430-7F29-1BF6-459E71DDC314}" dt="2025-10-17T17:34:38.421" v="740"/>
          <ac:graphicFrameMkLst>
            <pc:docMk/>
            <pc:sldMk cId="3676945070" sldId="260"/>
            <ac:graphicFrameMk id="2353" creationId="{5821AC7D-3000-619A-4E65-E966796CDFBD}"/>
          </ac:graphicFrameMkLst>
        </pc:graphicFrameChg>
        <pc:graphicFrameChg chg="add del">
          <ac:chgData name="Grace Alexandra Cedeno Pincay (2330971)" userId="S::2330971@student.uwtsd.ac.uk::48020c77-8745-497e-a1ba-1162f45ad098" providerId="AD" clId="Web-{724EEA9E-8430-7F29-1BF6-459E71DDC314}" dt="2025-10-17T17:35:05.499" v="742"/>
          <ac:graphicFrameMkLst>
            <pc:docMk/>
            <pc:sldMk cId="3676945070" sldId="260"/>
            <ac:graphicFrameMk id="2355" creationId="{C25A1108-9306-4B21-55B3-16DB705201E1}"/>
          </ac:graphicFrameMkLst>
        </pc:graphicFrameChg>
        <pc:picChg chg="add del mod">
          <ac:chgData name="Grace Alexandra Cedeno Pincay (2330971)" userId="S::2330971@student.uwtsd.ac.uk::48020c77-8745-497e-a1ba-1162f45ad098" providerId="AD" clId="Web-{724EEA9E-8430-7F29-1BF6-459E71DDC314}" dt="2025-10-17T17:35:31.687" v="752"/>
          <ac:picMkLst>
            <pc:docMk/>
            <pc:sldMk cId="3676945070" sldId="260"/>
            <ac:picMk id="727" creationId="{3A742E8E-CC48-9B06-FBFE-F8BCD52A4167}"/>
          </ac:picMkLst>
        </pc:picChg>
        <pc:inkChg chg="del">
          <ac:chgData name="Grace Alexandra Cedeno Pincay (2330971)" userId="S::2330971@student.uwtsd.ac.uk::48020c77-8745-497e-a1ba-1162f45ad098" providerId="AD" clId="Web-{724EEA9E-8430-7F29-1BF6-459E71DDC314}" dt="2025-10-17T17:30:36.323" v="717"/>
          <ac:inkMkLst>
            <pc:docMk/>
            <pc:sldMk cId="3676945070" sldId="260"/>
            <ac:inkMk id="2180" creationId="{C1E63B01-1FB8-4409-7890-BC59698FB51C}"/>
          </ac:inkMkLst>
        </pc:inkChg>
        <pc:inkChg chg="del">
          <ac:chgData name="Grace Alexandra Cedeno Pincay (2330971)" userId="S::2330971@student.uwtsd.ac.uk::48020c77-8745-497e-a1ba-1162f45ad098" providerId="AD" clId="Web-{724EEA9E-8430-7F29-1BF6-459E71DDC314}" dt="2025-10-17T17:30:36.323" v="716"/>
          <ac:inkMkLst>
            <pc:docMk/>
            <pc:sldMk cId="3676945070" sldId="260"/>
            <ac:inkMk id="2259" creationId="{440544E3-8CD4-A4D8-E1E9-06F44796E3B9}"/>
          </ac:inkMkLst>
        </pc:inkChg>
        <pc:inkChg chg="del">
          <ac:chgData name="Grace Alexandra Cedeno Pincay (2330971)" userId="S::2330971@student.uwtsd.ac.uk::48020c77-8745-497e-a1ba-1162f45ad098" providerId="AD" clId="Web-{724EEA9E-8430-7F29-1BF6-459E71DDC314}" dt="2025-10-17T17:30:36.323" v="715"/>
          <ac:inkMkLst>
            <pc:docMk/>
            <pc:sldMk cId="3676945070" sldId="260"/>
            <ac:inkMk id="2260" creationId="{583309DE-7B31-E237-6A58-0F06376E3F3B}"/>
          </ac:inkMkLst>
        </pc:inkChg>
        <pc:inkChg chg="del">
          <ac:chgData name="Grace Alexandra Cedeno Pincay (2330971)" userId="S::2330971@student.uwtsd.ac.uk::48020c77-8745-497e-a1ba-1162f45ad098" providerId="AD" clId="Web-{724EEA9E-8430-7F29-1BF6-459E71DDC314}" dt="2025-10-17T17:30:36.323" v="714"/>
          <ac:inkMkLst>
            <pc:docMk/>
            <pc:sldMk cId="3676945070" sldId="260"/>
            <ac:inkMk id="2261" creationId="{F18CEB65-DB93-043E-B80A-BD2E6C60B524}"/>
          </ac:inkMkLst>
        </pc:inkChg>
        <pc:inkChg chg="del">
          <ac:chgData name="Grace Alexandra Cedeno Pincay (2330971)" userId="S::2330971@student.uwtsd.ac.uk::48020c77-8745-497e-a1ba-1162f45ad098" providerId="AD" clId="Web-{724EEA9E-8430-7F29-1BF6-459E71DDC314}" dt="2025-10-17T17:30:40.526" v="721"/>
          <ac:inkMkLst>
            <pc:docMk/>
            <pc:sldMk cId="3676945070" sldId="260"/>
            <ac:inkMk id="2262" creationId="{DA820035-4597-0D5B-C3C5-4EDD01F8C2F0}"/>
          </ac:inkMkLst>
        </pc:inkChg>
        <pc:inkChg chg="del">
          <ac:chgData name="Grace Alexandra Cedeno Pincay (2330971)" userId="S::2330971@student.uwtsd.ac.uk::48020c77-8745-497e-a1ba-1162f45ad098" providerId="AD" clId="Web-{724EEA9E-8430-7F29-1BF6-459E71DDC314}" dt="2025-10-17T17:30:38.776" v="720"/>
          <ac:inkMkLst>
            <pc:docMk/>
            <pc:sldMk cId="3676945070" sldId="260"/>
            <ac:inkMk id="2263" creationId="{28B84241-5E50-8869-D24A-85547F182666}"/>
          </ac:inkMkLst>
        </pc:inkChg>
        <pc:inkChg chg="del">
          <ac:chgData name="Grace Alexandra Cedeno Pincay (2330971)" userId="S::2330971@student.uwtsd.ac.uk::48020c77-8745-497e-a1ba-1162f45ad098" providerId="AD" clId="Web-{724EEA9E-8430-7F29-1BF6-459E71DDC314}" dt="2025-10-17T17:30:36.323" v="713"/>
          <ac:inkMkLst>
            <pc:docMk/>
            <pc:sldMk cId="3676945070" sldId="260"/>
            <ac:inkMk id="2265" creationId="{75D56356-4577-9ED5-5A2D-1471E5185720}"/>
          </ac:inkMkLst>
        </pc:inkChg>
        <pc:inkChg chg="del mod">
          <ac:chgData name="Grace Alexandra Cedeno Pincay (2330971)" userId="S::2330971@student.uwtsd.ac.uk::48020c77-8745-497e-a1ba-1162f45ad098" providerId="AD" clId="Web-{724EEA9E-8430-7F29-1BF6-459E71DDC314}" dt="2025-10-17T17:30:20.323" v="710"/>
          <ac:inkMkLst>
            <pc:docMk/>
            <pc:sldMk cId="3676945070" sldId="260"/>
            <ac:inkMk id="2305" creationId="{501563C2-1C45-A2C3-A737-7EA1605D1216}"/>
          </ac:inkMkLst>
        </pc:inkChg>
        <pc:inkChg chg="del">
          <ac:chgData name="Grace Alexandra Cedeno Pincay (2330971)" userId="S::2330971@student.uwtsd.ac.uk::48020c77-8745-497e-a1ba-1162f45ad098" providerId="AD" clId="Web-{724EEA9E-8430-7F29-1BF6-459E71DDC314}" dt="2025-10-17T17:30:36.323" v="712"/>
          <ac:inkMkLst>
            <pc:docMk/>
            <pc:sldMk cId="3676945070" sldId="260"/>
            <ac:inkMk id="2345" creationId="{E87A14ED-A810-9D83-9CF8-A68A8C15F0F0}"/>
          </ac:inkMkLst>
        </pc:inkChg>
        <pc:inkChg chg="del">
          <ac:chgData name="Grace Alexandra Cedeno Pincay (2330971)" userId="S::2330971@student.uwtsd.ac.uk::48020c77-8745-497e-a1ba-1162f45ad098" providerId="AD" clId="Web-{724EEA9E-8430-7F29-1BF6-459E71DDC314}" dt="2025-10-17T17:30:54.386" v="723"/>
          <ac:inkMkLst>
            <pc:docMk/>
            <pc:sldMk cId="3676945070" sldId="260"/>
            <ac:inkMk id="2346" creationId="{38F10ACA-5797-FFF9-FCB2-6F5A1CDEF967}"/>
          </ac:inkMkLst>
        </pc:inkChg>
      </pc:sldChg>
      <pc:sldChg chg="modSp">
        <pc:chgData name="Grace Alexandra Cedeno Pincay (2330971)" userId="S::2330971@student.uwtsd.ac.uk::48020c77-8745-497e-a1ba-1162f45ad098" providerId="AD" clId="Web-{724EEA9E-8430-7F29-1BF6-459E71DDC314}" dt="2025-10-17T16:57:53.622" v="708" actId="1076"/>
        <pc:sldMkLst>
          <pc:docMk/>
          <pc:sldMk cId="2212020716" sldId="264"/>
        </pc:sldMkLst>
        <pc:spChg chg="mod">
          <ac:chgData name="Grace Alexandra Cedeno Pincay (2330971)" userId="S::2330971@student.uwtsd.ac.uk::48020c77-8745-497e-a1ba-1162f45ad098" providerId="AD" clId="Web-{724EEA9E-8430-7F29-1BF6-459E71DDC314}" dt="2025-10-17T16:57:53.622" v="708" actId="1076"/>
          <ac:spMkLst>
            <pc:docMk/>
            <pc:sldMk cId="2212020716" sldId="264"/>
            <ac:spMk id="3" creationId="{15E4C0C5-5A2A-C026-879C-0DB52EE30194}"/>
          </ac:spMkLst>
        </pc:spChg>
      </pc:sldChg>
      <pc:sldChg chg="modSp">
        <pc:chgData name="Grace Alexandra Cedeno Pincay (2330971)" userId="S::2330971@student.uwtsd.ac.uk::48020c77-8745-497e-a1ba-1162f45ad098" providerId="AD" clId="Web-{724EEA9E-8430-7F29-1BF6-459E71DDC314}" dt="2025-10-17T16:56:39.793" v="671" actId="20577"/>
        <pc:sldMkLst>
          <pc:docMk/>
          <pc:sldMk cId="680686888" sldId="265"/>
        </pc:sldMkLst>
        <pc:spChg chg="mod">
          <ac:chgData name="Grace Alexandra Cedeno Pincay (2330971)" userId="S::2330971@student.uwtsd.ac.uk::48020c77-8745-497e-a1ba-1162f45ad098" providerId="AD" clId="Web-{724EEA9E-8430-7F29-1BF6-459E71DDC314}" dt="2025-10-17T16:56:39.793" v="671" actId="20577"/>
          <ac:spMkLst>
            <pc:docMk/>
            <pc:sldMk cId="680686888" sldId="265"/>
            <ac:spMk id="4" creationId="{AD9ECAB8-B214-B14A-4F5C-A0BD007F956A}"/>
          </ac:spMkLst>
        </pc:spChg>
        <pc:picChg chg="mod">
          <ac:chgData name="Grace Alexandra Cedeno Pincay (2330971)" userId="S::2330971@student.uwtsd.ac.uk::48020c77-8745-497e-a1ba-1162f45ad098" providerId="AD" clId="Web-{724EEA9E-8430-7F29-1BF6-459E71DDC314}" dt="2025-10-17T16:44:06.433" v="659" actId="1076"/>
          <ac:picMkLst>
            <pc:docMk/>
            <pc:sldMk cId="680686888" sldId="265"/>
            <ac:picMk id="5" creationId="{DD6323CC-F257-86F7-D178-2B5D099FC006}"/>
          </ac:picMkLst>
        </pc:picChg>
      </pc:sldChg>
      <pc:sldChg chg="modSp">
        <pc:chgData name="Grace Alexandra Cedeno Pincay (2330971)" userId="S::2330971@student.uwtsd.ac.uk::48020c77-8745-497e-a1ba-1162f45ad098" providerId="AD" clId="Web-{724EEA9E-8430-7F29-1BF6-459E71DDC314}" dt="2025-10-17T16:19:03.238" v="24" actId="1076"/>
        <pc:sldMkLst>
          <pc:docMk/>
          <pc:sldMk cId="2527767612" sldId="267"/>
        </pc:sldMkLst>
        <pc:spChg chg="mod">
          <ac:chgData name="Grace Alexandra Cedeno Pincay (2330971)" userId="S::2330971@student.uwtsd.ac.uk::48020c77-8745-497e-a1ba-1162f45ad098" providerId="AD" clId="Web-{724EEA9E-8430-7F29-1BF6-459E71DDC314}" dt="2025-10-17T16:19:03.238" v="24" actId="1076"/>
          <ac:spMkLst>
            <pc:docMk/>
            <pc:sldMk cId="2527767612" sldId="267"/>
            <ac:spMk id="4" creationId="{FCB6B425-DFBA-71FC-4575-94AF56C884AB}"/>
          </ac:spMkLst>
        </pc:spChg>
      </pc:sldChg>
      <pc:sldChg chg="addSp delSp new del">
        <pc:chgData name="Grace Alexandra Cedeno Pincay (2330971)" userId="S::2330971@student.uwtsd.ac.uk::48020c77-8745-497e-a1ba-1162f45ad098" providerId="AD" clId="Web-{724EEA9E-8430-7F29-1BF6-459E71DDC314}" dt="2025-10-17T17:44:42.188" v="786"/>
        <pc:sldMkLst>
          <pc:docMk/>
          <pc:sldMk cId="1727196422" sldId="268"/>
        </pc:sldMkLst>
        <pc:spChg chg="add del">
          <ac:chgData name="Grace Alexandra Cedeno Pincay (2330971)" userId="S::2330971@student.uwtsd.ac.uk::48020c77-8745-497e-a1ba-1162f45ad098" providerId="AD" clId="Web-{724EEA9E-8430-7F29-1BF6-459E71DDC314}" dt="2025-10-17T17:42:29.464" v="774"/>
          <ac:spMkLst>
            <pc:docMk/>
            <pc:sldMk cId="1727196422" sldId="268"/>
            <ac:spMk id="3" creationId="{BAF2D4BB-C690-AD7E-18F4-3A43C14F43E4}"/>
          </ac:spMkLst>
        </pc:spChg>
      </pc:sldChg>
      <pc:sldChg chg="addSp delSp modSp new mod setBg">
        <pc:chgData name="Grace Alexandra Cedeno Pincay (2330971)" userId="S::2330971@student.uwtsd.ac.uk::48020c77-8745-497e-a1ba-1162f45ad098" providerId="AD" clId="Web-{724EEA9E-8430-7F29-1BF6-459E71DDC314}" dt="2025-10-17T17:44:14.109" v="785" actId="1076"/>
        <pc:sldMkLst>
          <pc:docMk/>
          <pc:sldMk cId="2588041905" sldId="269"/>
        </pc:sldMkLst>
        <pc:spChg chg="mod">
          <ac:chgData name="Grace Alexandra Cedeno Pincay (2330971)" userId="S::2330971@student.uwtsd.ac.uk::48020c77-8745-497e-a1ba-1162f45ad098" providerId="AD" clId="Web-{724EEA9E-8430-7F29-1BF6-459E71DDC314}" dt="2025-10-17T17:44:09.937" v="784"/>
          <ac:spMkLst>
            <pc:docMk/>
            <pc:sldMk cId="2588041905" sldId="269"/>
            <ac:spMk id="2" creationId="{A552ED94-AB35-DACB-5DC5-0BE0FC512111}"/>
          </ac:spMkLst>
        </pc:spChg>
        <pc:spChg chg="mod">
          <ac:chgData name="Grace Alexandra Cedeno Pincay (2330971)" userId="S::2330971@student.uwtsd.ac.uk::48020c77-8745-497e-a1ba-1162f45ad098" providerId="AD" clId="Web-{724EEA9E-8430-7F29-1BF6-459E71DDC314}" dt="2025-10-17T17:44:09.937" v="784"/>
          <ac:spMkLst>
            <pc:docMk/>
            <pc:sldMk cId="2588041905" sldId="269"/>
            <ac:spMk id="3" creationId="{D4113DBD-0842-1786-5772-2FE591865F8C}"/>
          </ac:spMkLst>
        </pc:spChg>
        <pc:spChg chg="mod ord">
          <ac:chgData name="Grace Alexandra Cedeno Pincay (2330971)" userId="S::2330971@student.uwtsd.ac.uk::48020c77-8745-497e-a1ba-1162f45ad098" providerId="AD" clId="Web-{724EEA9E-8430-7F29-1BF6-459E71DDC314}" dt="2025-10-17T17:44:09.937" v="784"/>
          <ac:spMkLst>
            <pc:docMk/>
            <pc:sldMk cId="2588041905" sldId="269"/>
            <ac:spMk id="4" creationId="{1544F4C4-2A20-DEFC-F4F1-D340CA0D0012}"/>
          </ac:spMkLst>
        </pc:spChg>
        <pc:spChg chg="add del">
          <ac:chgData name="Grace Alexandra Cedeno Pincay (2330971)" userId="S::2330971@student.uwtsd.ac.uk::48020c77-8745-497e-a1ba-1162f45ad098" providerId="AD" clId="Web-{724EEA9E-8430-7F29-1BF6-459E71DDC314}" dt="2025-10-17T17:43:28.482" v="778"/>
          <ac:spMkLst>
            <pc:docMk/>
            <pc:sldMk cId="2588041905" sldId="269"/>
            <ac:spMk id="10" creationId="{3C54F4CE-85F0-46ED-80DA-9518C9251AD1}"/>
          </ac:spMkLst>
        </pc:spChg>
        <pc:spChg chg="add del">
          <ac:chgData name="Grace Alexandra Cedeno Pincay (2330971)" userId="S::2330971@student.uwtsd.ac.uk::48020c77-8745-497e-a1ba-1162f45ad098" providerId="AD" clId="Web-{724EEA9E-8430-7F29-1BF6-459E71DDC314}" dt="2025-10-17T17:43:28.482" v="778"/>
          <ac:spMkLst>
            <pc:docMk/>
            <pc:sldMk cId="2588041905" sldId="269"/>
            <ac:spMk id="12" creationId="{DADD1FCA-8ACB-4958-81DD-4CDD6D3E1921}"/>
          </ac:spMkLst>
        </pc:spChg>
        <pc:spChg chg="add del">
          <ac:chgData name="Grace Alexandra Cedeno Pincay (2330971)" userId="S::2330971@student.uwtsd.ac.uk::48020c77-8745-497e-a1ba-1162f45ad098" providerId="AD" clId="Web-{724EEA9E-8430-7F29-1BF6-459E71DDC314}" dt="2025-10-17T17:44:09.937" v="784"/>
          <ac:spMkLst>
            <pc:docMk/>
            <pc:sldMk cId="2588041905" sldId="269"/>
            <ac:spMk id="19" creationId="{0AE98B72-66C6-4AB4-AF0D-BA830DE86393}"/>
          </ac:spMkLst>
        </pc:spChg>
        <pc:spChg chg="add del">
          <ac:chgData name="Grace Alexandra Cedeno Pincay (2330971)" userId="S::2330971@student.uwtsd.ac.uk::48020c77-8745-497e-a1ba-1162f45ad098" providerId="AD" clId="Web-{724EEA9E-8430-7F29-1BF6-459E71DDC314}" dt="2025-10-17T17:44:09.937" v="784"/>
          <ac:spMkLst>
            <pc:docMk/>
            <pc:sldMk cId="2588041905" sldId="269"/>
            <ac:spMk id="21" creationId="{407EAFC6-733F-403D-BB4D-05A3A28742F1}"/>
          </ac:spMkLst>
        </pc:spChg>
        <pc:spChg chg="add del">
          <ac:chgData name="Grace Alexandra Cedeno Pincay (2330971)" userId="S::2330971@student.uwtsd.ac.uk::48020c77-8745-497e-a1ba-1162f45ad098" providerId="AD" clId="Web-{724EEA9E-8430-7F29-1BF6-459E71DDC314}" dt="2025-10-17T17:44:09.937" v="784"/>
          <ac:spMkLst>
            <pc:docMk/>
            <pc:sldMk cId="2588041905" sldId="269"/>
            <ac:spMk id="23" creationId="{17A36730-4CB0-4F61-AD11-A44C9765833F}"/>
          </ac:spMkLst>
        </pc:spChg>
        <pc:spChg chg="add del">
          <ac:chgData name="Grace Alexandra Cedeno Pincay (2330971)" userId="S::2330971@student.uwtsd.ac.uk::48020c77-8745-497e-a1ba-1162f45ad098" providerId="AD" clId="Web-{724EEA9E-8430-7F29-1BF6-459E71DDC314}" dt="2025-10-17T17:44:09.937" v="784"/>
          <ac:spMkLst>
            <pc:docMk/>
            <pc:sldMk cId="2588041905" sldId="269"/>
            <ac:spMk id="25" creationId="{C69C79E1-F916-4929-A4F3-DE763D4BFA57}"/>
          </ac:spMkLst>
        </pc:spChg>
        <pc:spChg chg="add del">
          <ac:chgData name="Grace Alexandra Cedeno Pincay (2330971)" userId="S::2330971@student.uwtsd.ac.uk::48020c77-8745-497e-a1ba-1162f45ad098" providerId="AD" clId="Web-{724EEA9E-8430-7F29-1BF6-459E71DDC314}" dt="2025-10-17T17:44:09.937" v="784"/>
          <ac:spMkLst>
            <pc:docMk/>
            <pc:sldMk cId="2588041905" sldId="269"/>
            <ac:spMk id="27" creationId="{767334AB-16BD-4EC7-8C6B-4B5171600933}"/>
          </ac:spMkLst>
        </pc:spChg>
        <pc:spChg chg="add del">
          <ac:chgData name="Grace Alexandra Cedeno Pincay (2330971)" userId="S::2330971@student.uwtsd.ac.uk::48020c77-8745-497e-a1ba-1162f45ad098" providerId="AD" clId="Web-{724EEA9E-8430-7F29-1BF6-459E71DDC314}" dt="2025-10-17T17:44:09.921" v="783"/>
          <ac:spMkLst>
            <pc:docMk/>
            <pc:sldMk cId="2588041905" sldId="269"/>
            <ac:spMk id="34" creationId="{91E5A9A7-95C6-4F4F-B00E-C82E07FE62EF}"/>
          </ac:spMkLst>
        </pc:spChg>
        <pc:spChg chg="add del">
          <ac:chgData name="Grace Alexandra Cedeno Pincay (2330971)" userId="S::2330971@student.uwtsd.ac.uk::48020c77-8745-497e-a1ba-1162f45ad098" providerId="AD" clId="Web-{724EEA9E-8430-7F29-1BF6-459E71DDC314}" dt="2025-10-17T17:44:09.921" v="783"/>
          <ac:spMkLst>
            <pc:docMk/>
            <pc:sldMk cId="2588041905" sldId="269"/>
            <ac:spMk id="36" creationId="{D07DD2DE-F619-49DD-B5E7-03A290FF4ED1}"/>
          </ac:spMkLst>
        </pc:spChg>
        <pc:spChg chg="add del">
          <ac:chgData name="Grace Alexandra Cedeno Pincay (2330971)" userId="S::2330971@student.uwtsd.ac.uk::48020c77-8745-497e-a1ba-1162f45ad098" providerId="AD" clId="Web-{724EEA9E-8430-7F29-1BF6-459E71DDC314}" dt="2025-10-17T17:44:09.921" v="783"/>
          <ac:spMkLst>
            <pc:docMk/>
            <pc:sldMk cId="2588041905" sldId="269"/>
            <ac:spMk id="38" creationId="{85149191-5F60-4A28-AAFF-039F96B0F3EC}"/>
          </ac:spMkLst>
        </pc:spChg>
        <pc:spChg chg="add del">
          <ac:chgData name="Grace Alexandra Cedeno Pincay (2330971)" userId="S::2330971@student.uwtsd.ac.uk::48020c77-8745-497e-a1ba-1162f45ad098" providerId="AD" clId="Web-{724EEA9E-8430-7F29-1BF6-459E71DDC314}" dt="2025-10-17T17:44:09.921" v="783"/>
          <ac:spMkLst>
            <pc:docMk/>
            <pc:sldMk cId="2588041905" sldId="269"/>
            <ac:spMk id="40" creationId="{F8260ED5-17F7-4158-B241-D51DD4CF1B7E}"/>
          </ac:spMkLst>
        </pc:spChg>
        <pc:spChg chg="add">
          <ac:chgData name="Grace Alexandra Cedeno Pincay (2330971)" userId="S::2330971@student.uwtsd.ac.uk::48020c77-8745-497e-a1ba-1162f45ad098" providerId="AD" clId="Web-{724EEA9E-8430-7F29-1BF6-459E71DDC314}" dt="2025-10-17T17:44:09.937" v="784"/>
          <ac:spMkLst>
            <pc:docMk/>
            <pc:sldMk cId="2588041905" sldId="269"/>
            <ac:spMk id="42" creationId="{3C54F4CE-85F0-46ED-80DA-9518C9251AD1}"/>
          </ac:spMkLst>
        </pc:spChg>
        <pc:spChg chg="add">
          <ac:chgData name="Grace Alexandra Cedeno Pincay (2330971)" userId="S::2330971@student.uwtsd.ac.uk::48020c77-8745-497e-a1ba-1162f45ad098" providerId="AD" clId="Web-{724EEA9E-8430-7F29-1BF6-459E71DDC314}" dt="2025-10-17T17:44:09.937" v="784"/>
          <ac:spMkLst>
            <pc:docMk/>
            <pc:sldMk cId="2588041905" sldId="269"/>
            <ac:spMk id="43" creationId="{DADD1FCA-8ACB-4958-81DD-4CDD6D3E1921}"/>
          </ac:spMkLst>
        </pc:spChg>
        <pc:picChg chg="add mod">
          <ac:chgData name="Grace Alexandra Cedeno Pincay (2330971)" userId="S::2330971@student.uwtsd.ac.uk::48020c77-8745-497e-a1ba-1162f45ad098" providerId="AD" clId="Web-{724EEA9E-8430-7F29-1BF6-459E71DDC314}" dt="2025-10-17T17:44:14.109" v="785" actId="1076"/>
          <ac:picMkLst>
            <pc:docMk/>
            <pc:sldMk cId="2588041905" sldId="269"/>
            <ac:picMk id="5" creationId="{3D4E50FC-45EF-76EC-8204-61B7D95A861C}"/>
          </ac:picMkLst>
        </pc:picChg>
      </pc:sldChg>
    </pc:docChg>
  </pc:docChgLst>
  <pc:docChgLst>
    <pc:chgData name="Grace Alexandra Cedeno Pincay (2330971)" userId="S::2330971@student.uwtsd.ac.uk::48020c77-8745-497e-a1ba-1162f45ad098" providerId="AD" clId="Web-{D315D911-EADE-7636-F776-19781D3525D6}"/>
    <pc:docChg chg="modSld">
      <pc:chgData name="Grace Alexandra Cedeno Pincay (2330971)" userId="S::2330971@student.uwtsd.ac.uk::48020c77-8745-497e-a1ba-1162f45ad098" providerId="AD" clId="Web-{D315D911-EADE-7636-F776-19781D3525D6}" dt="2025-09-20T09:09:48.358" v="14" actId="20577"/>
      <pc:docMkLst>
        <pc:docMk/>
      </pc:docMkLst>
      <pc:sldChg chg="addSp delSp modSp mod setBg setClrOvrMap">
        <pc:chgData name="Grace Alexandra Cedeno Pincay (2330971)" userId="S::2330971@student.uwtsd.ac.uk::48020c77-8745-497e-a1ba-1162f45ad098" providerId="AD" clId="Web-{D315D911-EADE-7636-F776-19781D3525D6}" dt="2025-09-20T09:09:48.358" v="14" actId="20577"/>
        <pc:sldMkLst>
          <pc:docMk/>
          <pc:sldMk cId="109857222" sldId="256"/>
        </pc:sldMkLst>
        <pc:spChg chg="mod">
          <ac:chgData name="Grace Alexandra Cedeno Pincay (2330971)" userId="S::2330971@student.uwtsd.ac.uk::48020c77-8745-497e-a1ba-1162f45ad098" providerId="AD" clId="Web-{D315D911-EADE-7636-F776-19781D3525D6}" dt="2025-09-20T09:09:40.279" v="12"/>
          <ac:spMkLst>
            <pc:docMk/>
            <pc:sldMk cId="109857222" sldId="256"/>
            <ac:spMk id="3" creationId="{00000000-0000-0000-0000-000000000000}"/>
          </ac:spMkLst>
        </pc:spChg>
      </pc:sldChg>
    </pc:docChg>
  </pc:docChgLst>
  <pc:docChgLst>
    <pc:chgData name="Grace Alexandra Cedeno Pincay (2330971)" userId="S::2330971@student.uwtsd.ac.uk::48020c77-8745-497e-a1ba-1162f45ad098" providerId="AD" clId="Web-{6A6BAAAD-2281-DB19-EEAC-5244973B5ED6}"/>
    <pc:docChg chg="addSld modSld">
      <pc:chgData name="Grace Alexandra Cedeno Pincay (2330971)" userId="S::2330971@student.uwtsd.ac.uk::48020c77-8745-497e-a1ba-1162f45ad098" providerId="AD" clId="Web-{6A6BAAAD-2281-DB19-EEAC-5244973B5ED6}" dt="2025-10-09T14:42:49.807" v="908" actId="20577"/>
      <pc:docMkLst>
        <pc:docMk/>
      </pc:docMkLst>
      <pc:sldChg chg="addSp delSp modSp">
        <pc:chgData name="Grace Alexandra Cedeno Pincay (2330971)" userId="S::2330971@student.uwtsd.ac.uk::48020c77-8745-497e-a1ba-1162f45ad098" providerId="AD" clId="Web-{6A6BAAAD-2281-DB19-EEAC-5244973B5ED6}" dt="2025-10-09T14:42:49.807" v="908" actId="20577"/>
        <pc:sldMkLst>
          <pc:docMk/>
          <pc:sldMk cId="1988678469" sldId="262"/>
        </pc:sldMkLst>
        <pc:spChg chg="mod">
          <ac:chgData name="Grace Alexandra Cedeno Pincay (2330971)" userId="S::2330971@student.uwtsd.ac.uk::48020c77-8745-497e-a1ba-1162f45ad098" providerId="AD" clId="Web-{6A6BAAAD-2281-DB19-EEAC-5244973B5ED6}" dt="2025-10-09T14:06:22.943" v="0" actId="20577"/>
          <ac:spMkLst>
            <pc:docMk/>
            <pc:sldMk cId="1988678469" sldId="262"/>
            <ac:spMk id="37" creationId="{8D42B211-78A5-73C6-DA21-95245FAC55AA}"/>
          </ac:spMkLst>
        </pc:spChg>
      </pc:sldChg>
    </pc:docChg>
  </pc:docChgLst>
  <pc:docChgLst>
    <pc:chgData name="Grace Alexandra Cedeno Pincay (2330971)" userId="S::2330971@student.uwtsd.ac.uk::48020c77-8745-497e-a1ba-1162f45ad098" providerId="AD" clId="Web-{255F8E7B-1D90-B234-253C-A6A05B192748}"/>
    <pc:docChg chg="modSld">
      <pc:chgData name="Grace Alexandra Cedeno Pincay (2330971)" userId="S::2330971@student.uwtsd.ac.uk::48020c77-8745-497e-a1ba-1162f45ad098" providerId="AD" clId="Web-{255F8E7B-1D90-B234-253C-A6A05B192748}" dt="2025-10-17T17:58:42.206" v="92" actId="1076"/>
      <pc:docMkLst>
        <pc:docMk/>
      </pc:docMkLst>
      <pc:sldChg chg="addSp delSp modSp">
        <pc:chgData name="Grace Alexandra Cedeno Pincay (2330971)" userId="S::2330971@student.uwtsd.ac.uk::48020c77-8745-497e-a1ba-1162f45ad098" providerId="AD" clId="Web-{255F8E7B-1D90-B234-253C-A6A05B192748}" dt="2025-10-17T17:58:42.206" v="92" actId="1076"/>
        <pc:sldMkLst>
          <pc:docMk/>
          <pc:sldMk cId="3676945070" sldId="260"/>
        </pc:sldMkLst>
        <pc:spChg chg="add del mod">
          <ac:chgData name="Grace Alexandra Cedeno Pincay (2330971)" userId="S::2330971@student.uwtsd.ac.uk::48020c77-8745-497e-a1ba-1162f45ad098" providerId="AD" clId="Web-{255F8E7B-1D90-B234-253C-A6A05B192748}" dt="2025-10-17T17:51:26.139" v="6"/>
          <ac:spMkLst>
            <pc:docMk/>
            <pc:sldMk cId="3676945070" sldId="260"/>
            <ac:spMk id="48" creationId="{788B2373-B8F5-BD37-D560-2A012C8BA593}"/>
          </ac:spMkLst>
        </pc:spChg>
        <pc:spChg chg="del">
          <ac:chgData name="Grace Alexandra Cedeno Pincay (2330971)" userId="S::2330971@student.uwtsd.ac.uk::48020c77-8745-497e-a1ba-1162f45ad098" providerId="AD" clId="Web-{255F8E7B-1D90-B234-253C-A6A05B192748}" dt="2025-10-17T17:51:15.982" v="4"/>
          <ac:spMkLst>
            <pc:docMk/>
            <pc:sldMk cId="3676945070" sldId="260"/>
            <ac:spMk id="737" creationId="{221E1E17-28ED-01D4-FD25-16950DED1E66}"/>
          </ac:spMkLst>
        </pc:spChg>
        <pc:graphicFrameChg chg="add mod modGraphic">
          <ac:chgData name="Grace Alexandra Cedeno Pincay (2330971)" userId="S::2330971@student.uwtsd.ac.uk::48020c77-8745-497e-a1ba-1162f45ad098" providerId="AD" clId="Web-{255F8E7B-1D90-B234-253C-A6A05B192748}" dt="2025-10-17T17:58:42.206" v="92" actId="1076"/>
          <ac:graphicFrameMkLst>
            <pc:docMk/>
            <pc:sldMk cId="3676945070" sldId="260"/>
            <ac:graphicFrameMk id="49" creationId="{C0B2C33B-FFED-BD96-01D1-D0CFA0C5AB1D}"/>
          </ac:graphicFrameMkLst>
        </pc:graphicFrameChg>
        <pc:graphicFrameChg chg="del">
          <ac:chgData name="Grace Alexandra Cedeno Pincay (2330971)" userId="S::2330971@student.uwtsd.ac.uk::48020c77-8745-497e-a1ba-1162f45ad098" providerId="AD" clId="Web-{255F8E7B-1D90-B234-253C-A6A05B192748}" dt="2025-10-17T17:51:06.842" v="3"/>
          <ac:graphicFrameMkLst>
            <pc:docMk/>
            <pc:sldMk cId="3676945070" sldId="260"/>
            <ac:graphicFrameMk id="738" creationId="{DDA800EF-980C-FC8E-FFAB-02202B2B9FC6}"/>
          </ac:graphicFrameMkLst>
        </pc:graphicFrameChg>
      </pc:sldChg>
      <pc:sldChg chg="addSp modSp">
        <pc:chgData name="Grace Alexandra Cedeno Pincay (2330971)" userId="S::2330971@student.uwtsd.ac.uk::48020c77-8745-497e-a1ba-1162f45ad098" providerId="AD" clId="Web-{255F8E7B-1D90-B234-253C-A6A05B192748}" dt="2025-10-17T17:50:56.498" v="2" actId="1076"/>
        <pc:sldMkLst>
          <pc:docMk/>
          <pc:sldMk cId="2527767612" sldId="267"/>
        </pc:sldMkLst>
        <pc:graphicFrameChg chg="add mod">
          <ac:chgData name="Grace Alexandra Cedeno Pincay (2330971)" userId="S::2330971@student.uwtsd.ac.uk::48020c77-8745-497e-a1ba-1162f45ad098" providerId="AD" clId="Web-{255F8E7B-1D90-B234-253C-A6A05B192748}" dt="2025-10-17T17:50:56.498" v="2" actId="1076"/>
          <ac:graphicFrameMkLst>
            <pc:docMk/>
            <pc:sldMk cId="2527767612" sldId="267"/>
            <ac:graphicFrameMk id="6" creationId="{548BD11B-970E-DD2D-05E9-53A25ED42A7E}"/>
          </ac:graphicFrameMkLst>
        </pc:graphicFrameChg>
      </pc:sldChg>
      <pc:sldChg chg="modSp">
        <pc:chgData name="Grace Alexandra Cedeno Pincay (2330971)" userId="S::2330971@student.uwtsd.ac.uk::48020c77-8745-497e-a1ba-1162f45ad098" providerId="AD" clId="Web-{255F8E7B-1D90-B234-253C-A6A05B192748}" dt="2025-10-17T17:49:47.590" v="0" actId="1076"/>
        <pc:sldMkLst>
          <pc:docMk/>
          <pc:sldMk cId="2588041905" sldId="269"/>
        </pc:sldMkLst>
        <pc:picChg chg="mod">
          <ac:chgData name="Grace Alexandra Cedeno Pincay (2330971)" userId="S::2330971@student.uwtsd.ac.uk::48020c77-8745-497e-a1ba-1162f45ad098" providerId="AD" clId="Web-{255F8E7B-1D90-B234-253C-A6A05B192748}" dt="2025-10-17T17:49:47.590" v="0" actId="1076"/>
          <ac:picMkLst>
            <pc:docMk/>
            <pc:sldMk cId="2588041905" sldId="269"/>
            <ac:picMk id="5" creationId="{3D4E50FC-45EF-76EC-8204-61B7D95A861C}"/>
          </ac:picMkLst>
        </pc:picChg>
      </pc:sldChg>
    </pc:docChg>
  </pc:docChgLst>
  <pc:docChgLst>
    <pc:chgData name="Grace Alexandra Cedeno Pincay (2330971)" userId="48020c77-8745-497e-a1ba-1162f45ad098" providerId="ADAL" clId="{BD3EB3FA-9F12-477F-80A1-8B143C4003C7}"/>
    <pc:docChg chg="undo custSel addSld delSld modSld sldOrd">
      <pc:chgData name="Grace Alexandra Cedeno Pincay (2330971)" userId="48020c77-8745-497e-a1ba-1162f45ad098" providerId="ADAL" clId="{BD3EB3FA-9F12-477F-80A1-8B143C4003C7}" dt="2025-10-18T18:05:22.054" v="5271" actId="26606"/>
      <pc:docMkLst>
        <pc:docMk/>
      </pc:docMkLst>
      <pc:sldChg chg="addSp delSp modSp mod delDesignElem">
        <pc:chgData name="Grace Alexandra Cedeno Pincay (2330971)" userId="48020c77-8745-497e-a1ba-1162f45ad098" providerId="ADAL" clId="{BD3EB3FA-9F12-477F-80A1-8B143C4003C7}" dt="2025-10-18T18:04:32.112" v="5262"/>
        <pc:sldMkLst>
          <pc:docMk/>
          <pc:sldMk cId="109857222" sldId="256"/>
        </pc:sldMkLst>
        <pc:spChg chg="mod">
          <ac:chgData name="Grace Alexandra Cedeno Pincay (2330971)" userId="48020c77-8745-497e-a1ba-1162f45ad098" providerId="ADAL" clId="{BD3EB3FA-9F12-477F-80A1-8B143C4003C7}" dt="2025-10-18T18:04:32.112" v="5262"/>
          <ac:spMkLst>
            <pc:docMk/>
            <pc:sldMk cId="109857222" sldId="256"/>
            <ac:spMk id="7" creationId="{A07B57DC-90D9-79C5-21F9-EA0D191677EB}"/>
          </ac:spMkLst>
        </pc:spChg>
        <pc:spChg chg="add del">
          <ac:chgData name="Grace Alexandra Cedeno Pincay (2330971)" userId="48020c77-8745-497e-a1ba-1162f45ad098" providerId="ADAL" clId="{BD3EB3FA-9F12-477F-80A1-8B143C4003C7}" dt="2025-10-18T18:04:32.112" v="5262"/>
          <ac:spMkLst>
            <pc:docMk/>
            <pc:sldMk cId="109857222" sldId="256"/>
            <ac:spMk id="45" creationId="{22A397E7-BF60-45B2-84C7-B074B76C37A7}"/>
          </ac:spMkLst>
        </pc:spChg>
        <pc:spChg chg="add del">
          <ac:chgData name="Grace Alexandra Cedeno Pincay (2330971)" userId="48020c77-8745-497e-a1ba-1162f45ad098" providerId="ADAL" clId="{BD3EB3FA-9F12-477F-80A1-8B143C4003C7}" dt="2025-10-18T18:04:32.112" v="5262"/>
          <ac:spMkLst>
            <pc:docMk/>
            <pc:sldMk cId="109857222" sldId="256"/>
            <ac:spMk id="47" creationId="{890DEF05-784E-4B61-89E4-04C4ECF4E5A0}"/>
          </ac:spMkLst>
        </pc:spChg>
        <pc:cxnChg chg="add del">
          <ac:chgData name="Grace Alexandra Cedeno Pincay (2330971)" userId="48020c77-8745-497e-a1ba-1162f45ad098" providerId="ADAL" clId="{BD3EB3FA-9F12-477F-80A1-8B143C4003C7}" dt="2025-10-18T18:04:32.112" v="5262"/>
          <ac:cxnSpMkLst>
            <pc:docMk/>
            <pc:sldMk cId="109857222" sldId="256"/>
            <ac:cxnSpMk id="49" creationId="{C41BAEC7-F7B0-4224-8B18-8F74B7D87F0B}"/>
          </ac:cxnSpMkLst>
        </pc:cxnChg>
      </pc:sldChg>
      <pc:sldChg chg="addSp delSp modSp mod delDesignElem">
        <pc:chgData name="Grace Alexandra Cedeno Pincay (2330971)" userId="48020c77-8745-497e-a1ba-1162f45ad098" providerId="ADAL" clId="{BD3EB3FA-9F12-477F-80A1-8B143C4003C7}" dt="2025-10-18T18:04:32.112" v="5262"/>
        <pc:sldMkLst>
          <pc:docMk/>
          <pc:sldMk cId="1565801131" sldId="258"/>
        </pc:sldMkLst>
        <pc:spChg chg="mod">
          <ac:chgData name="Grace Alexandra Cedeno Pincay (2330971)" userId="48020c77-8745-497e-a1ba-1162f45ad098" providerId="ADAL" clId="{BD3EB3FA-9F12-477F-80A1-8B143C4003C7}" dt="2025-10-18T18:04:32.112" v="5262"/>
          <ac:spMkLst>
            <pc:docMk/>
            <pc:sldMk cId="1565801131" sldId="258"/>
            <ac:spMk id="2" creationId="{7F4DDFE0-DF5D-6275-0605-EBDF1DCCCB73}"/>
          </ac:spMkLst>
        </pc:spChg>
        <pc:spChg chg="add mod">
          <ac:chgData name="Grace Alexandra Cedeno Pincay (2330971)" userId="48020c77-8745-497e-a1ba-1162f45ad098" providerId="ADAL" clId="{BD3EB3FA-9F12-477F-80A1-8B143C4003C7}" dt="2025-10-18T17:54:20.772" v="5175" actId="1076"/>
          <ac:spMkLst>
            <pc:docMk/>
            <pc:sldMk cId="1565801131" sldId="258"/>
            <ac:spMk id="3" creationId="{0A247F67-EF2C-860B-FC3F-A724A92A2595}"/>
          </ac:spMkLst>
        </pc:spChg>
        <pc:spChg chg="mod">
          <ac:chgData name="Grace Alexandra Cedeno Pincay (2330971)" userId="48020c77-8745-497e-a1ba-1162f45ad098" providerId="ADAL" clId="{BD3EB3FA-9F12-477F-80A1-8B143C4003C7}" dt="2025-10-18T18:04:32.112" v="5262"/>
          <ac:spMkLst>
            <pc:docMk/>
            <pc:sldMk cId="1565801131" sldId="258"/>
            <ac:spMk id="22" creationId="{D05CA77F-407C-D7E4-8A19-06BD265F9989}"/>
          </ac:spMkLst>
        </pc:spChg>
        <pc:spChg chg="add del">
          <ac:chgData name="Grace Alexandra Cedeno Pincay (2330971)" userId="48020c77-8745-497e-a1ba-1162f45ad098" providerId="ADAL" clId="{BD3EB3FA-9F12-477F-80A1-8B143C4003C7}" dt="2025-10-18T18:04:32.112" v="5262"/>
          <ac:spMkLst>
            <pc:docMk/>
            <pc:sldMk cId="1565801131" sldId="258"/>
            <ac:spMk id="52" creationId="{04812C46-200A-4DEB-A05E-3ED6C68C2387}"/>
          </ac:spMkLst>
        </pc:spChg>
        <pc:spChg chg="add del">
          <ac:chgData name="Grace Alexandra Cedeno Pincay (2330971)" userId="48020c77-8745-497e-a1ba-1162f45ad098" providerId="ADAL" clId="{BD3EB3FA-9F12-477F-80A1-8B143C4003C7}" dt="2025-10-18T18:04:32.112" v="5262"/>
          <ac:spMkLst>
            <pc:docMk/>
            <pc:sldMk cId="1565801131" sldId="258"/>
            <ac:spMk id="53" creationId="{D1EA859B-E555-4109-94F3-6700E046E008}"/>
          </ac:spMkLst>
        </pc:spChg>
      </pc:sldChg>
      <pc:sldChg chg="addSp delSp modSp mod delDesignElem">
        <pc:chgData name="Grace Alexandra Cedeno Pincay (2330971)" userId="48020c77-8745-497e-a1ba-1162f45ad098" providerId="ADAL" clId="{BD3EB3FA-9F12-477F-80A1-8B143C4003C7}" dt="2025-10-18T18:04:32.112" v="5262"/>
        <pc:sldMkLst>
          <pc:docMk/>
          <pc:sldMk cId="3676945070" sldId="260"/>
        </pc:sldMkLst>
        <pc:spChg chg="add del">
          <ac:chgData name="Grace Alexandra Cedeno Pincay (2330971)" userId="48020c77-8745-497e-a1ba-1162f45ad098" providerId="ADAL" clId="{BD3EB3FA-9F12-477F-80A1-8B143C4003C7}" dt="2025-10-18T18:04:32.112" v="5262"/>
          <ac:spMkLst>
            <pc:docMk/>
            <pc:sldMk cId="3676945070" sldId="260"/>
            <ac:spMk id="12" creationId="{CD9FE4EF-C4D8-49A0-B2FF-81D8DB7D8A24}"/>
          </ac:spMkLst>
        </pc:spChg>
        <pc:spChg chg="add del">
          <ac:chgData name="Grace Alexandra Cedeno Pincay (2330971)" userId="48020c77-8745-497e-a1ba-1162f45ad098" providerId="ADAL" clId="{BD3EB3FA-9F12-477F-80A1-8B143C4003C7}" dt="2025-10-18T18:04:32.112" v="5262"/>
          <ac:spMkLst>
            <pc:docMk/>
            <pc:sldMk cId="3676945070" sldId="260"/>
            <ac:spMk id="14" creationId="{4300840D-0A0B-4512-BACA-B439D5B9C57C}"/>
          </ac:spMkLst>
        </pc:spChg>
        <pc:spChg chg="add del">
          <ac:chgData name="Grace Alexandra Cedeno Pincay (2330971)" userId="48020c77-8745-497e-a1ba-1162f45ad098" providerId="ADAL" clId="{BD3EB3FA-9F12-477F-80A1-8B143C4003C7}" dt="2025-10-18T18:04:32.112" v="5262"/>
          <ac:spMkLst>
            <pc:docMk/>
            <pc:sldMk cId="3676945070" sldId="260"/>
            <ac:spMk id="16" creationId="{D2B78728-A580-49A7-84F9-6EF6F583ADE0}"/>
          </ac:spMkLst>
        </pc:spChg>
        <pc:spChg chg="add del">
          <ac:chgData name="Grace Alexandra Cedeno Pincay (2330971)" userId="48020c77-8745-497e-a1ba-1162f45ad098" providerId="ADAL" clId="{BD3EB3FA-9F12-477F-80A1-8B143C4003C7}" dt="2025-10-18T18:04:32.112" v="5262"/>
          <ac:spMkLst>
            <pc:docMk/>
            <pc:sldMk cId="3676945070" sldId="260"/>
            <ac:spMk id="18" creationId="{38FAA1A1-D861-433F-88FA-1E9D6FD31D11}"/>
          </ac:spMkLst>
        </pc:spChg>
        <pc:spChg chg="add del">
          <ac:chgData name="Grace Alexandra Cedeno Pincay (2330971)" userId="48020c77-8745-497e-a1ba-1162f45ad098" providerId="ADAL" clId="{BD3EB3FA-9F12-477F-80A1-8B143C4003C7}" dt="2025-10-18T18:04:32.112" v="5262"/>
          <ac:spMkLst>
            <pc:docMk/>
            <pc:sldMk cId="3676945070" sldId="260"/>
            <ac:spMk id="20" creationId="{8D71EDA1-87BF-4D5D-AB79-F346FD19278A}"/>
          </ac:spMkLst>
        </pc:spChg>
        <pc:spChg chg="del mod">
          <ac:chgData name="Grace Alexandra Cedeno Pincay (2330971)" userId="48020c77-8745-497e-a1ba-1162f45ad098" providerId="ADAL" clId="{BD3EB3FA-9F12-477F-80A1-8B143C4003C7}" dt="2025-10-18T16:57:01.826" v="3536" actId="21"/>
          <ac:spMkLst>
            <pc:docMk/>
            <pc:sldMk cId="3676945070" sldId="260"/>
            <ac:spMk id="29" creationId="{0B1F3FB8-D60A-9799-7F7F-7856900E46D3}"/>
          </ac:spMkLst>
        </pc:spChg>
        <pc:spChg chg="mod">
          <ac:chgData name="Grace Alexandra Cedeno Pincay (2330971)" userId="48020c77-8745-497e-a1ba-1162f45ad098" providerId="ADAL" clId="{BD3EB3FA-9F12-477F-80A1-8B143C4003C7}" dt="2025-10-18T16:57:29.172" v="3551" actId="20577"/>
          <ac:spMkLst>
            <pc:docMk/>
            <pc:sldMk cId="3676945070" sldId="260"/>
            <ac:spMk id="2063" creationId="{B8D2D7B5-D6FB-3E7C-7592-0B103E2B5943}"/>
          </ac:spMkLst>
        </pc:spChg>
        <pc:spChg chg="mod">
          <ac:chgData name="Grace Alexandra Cedeno Pincay (2330971)" userId="48020c77-8745-497e-a1ba-1162f45ad098" providerId="ADAL" clId="{BD3EB3FA-9F12-477F-80A1-8B143C4003C7}" dt="2025-10-18T16:57:14.842" v="3537" actId="1076"/>
          <ac:spMkLst>
            <pc:docMk/>
            <pc:sldMk cId="3676945070" sldId="260"/>
            <ac:spMk id="2349" creationId="{7A17D7AE-19BC-6952-4CD9-4B2A5B0C084B}"/>
          </ac:spMkLst>
        </pc:spChg>
        <pc:graphicFrameChg chg="mod">
          <ac:chgData name="Grace Alexandra Cedeno Pincay (2330971)" userId="48020c77-8745-497e-a1ba-1162f45ad098" providerId="ADAL" clId="{BD3EB3FA-9F12-477F-80A1-8B143C4003C7}" dt="2025-10-18T16:42:00.063" v="2896" actId="12100"/>
          <ac:graphicFrameMkLst>
            <pc:docMk/>
            <pc:sldMk cId="3676945070" sldId="260"/>
            <ac:graphicFrameMk id="3" creationId="{B9731A20-D91D-AE22-5607-B7827181094F}"/>
          </ac:graphicFrameMkLst>
        </pc:graphicFrameChg>
        <pc:picChg chg="add del">
          <ac:chgData name="Grace Alexandra Cedeno Pincay (2330971)" userId="48020c77-8745-497e-a1ba-1162f45ad098" providerId="ADAL" clId="{BD3EB3FA-9F12-477F-80A1-8B143C4003C7}" dt="2025-10-18T16:55:10.657" v="3458" actId="21"/>
          <ac:picMkLst>
            <pc:docMk/>
            <pc:sldMk cId="3676945070" sldId="260"/>
            <ac:picMk id="5" creationId="{75B3FC47-013A-42A2-61AE-5138D546953E}"/>
          </ac:picMkLst>
        </pc:picChg>
        <pc:inkChg chg="del">
          <ac:chgData name="Grace Alexandra Cedeno Pincay (2330971)" userId="48020c77-8745-497e-a1ba-1162f45ad098" providerId="ADAL" clId="{BD3EB3FA-9F12-477F-80A1-8B143C4003C7}" dt="2025-10-18T16:56:47.684" v="3531"/>
          <ac:inkMkLst>
            <pc:docMk/>
            <pc:sldMk cId="3676945070" sldId="260"/>
            <ac:inkMk id="2347" creationId="{354E3E50-C581-0AA1-AB87-A1432EEC678B}"/>
          </ac:inkMkLst>
        </pc:inkChg>
        <pc:inkChg chg="del">
          <ac:chgData name="Grace Alexandra Cedeno Pincay (2330971)" userId="48020c77-8745-497e-a1ba-1162f45ad098" providerId="ADAL" clId="{BD3EB3FA-9F12-477F-80A1-8B143C4003C7}" dt="2025-10-18T16:56:47.684" v="3533"/>
          <ac:inkMkLst>
            <pc:docMk/>
            <pc:sldMk cId="3676945070" sldId="260"/>
            <ac:inkMk id="2348" creationId="{99FF62C8-B7F0-EADF-6E7A-FE85F0281CCD}"/>
          </ac:inkMkLst>
        </pc:inkChg>
        <pc:inkChg chg="del">
          <ac:chgData name="Grace Alexandra Cedeno Pincay (2330971)" userId="48020c77-8745-497e-a1ba-1162f45ad098" providerId="ADAL" clId="{BD3EB3FA-9F12-477F-80A1-8B143C4003C7}" dt="2025-10-18T16:56:47.684" v="3532"/>
          <ac:inkMkLst>
            <pc:docMk/>
            <pc:sldMk cId="3676945070" sldId="260"/>
            <ac:inkMk id="2350" creationId="{4F7B60AE-429C-6216-312B-AFAACCE1E613}"/>
          </ac:inkMkLst>
        </pc:inkChg>
        <pc:inkChg chg="del">
          <ac:chgData name="Grace Alexandra Cedeno Pincay (2330971)" userId="48020c77-8745-497e-a1ba-1162f45ad098" providerId="ADAL" clId="{BD3EB3FA-9F12-477F-80A1-8B143C4003C7}" dt="2025-10-18T16:56:47.684" v="3534"/>
          <ac:inkMkLst>
            <pc:docMk/>
            <pc:sldMk cId="3676945070" sldId="260"/>
            <ac:inkMk id="2351" creationId="{2D568D71-778D-96C1-8A4E-80AF38F929DB}"/>
          </ac:inkMkLst>
        </pc:inkChg>
      </pc:sldChg>
      <pc:sldChg chg="addSp delSp modSp mod">
        <pc:chgData name="Grace Alexandra Cedeno Pincay (2330971)" userId="48020c77-8745-497e-a1ba-1162f45ad098" providerId="ADAL" clId="{BD3EB3FA-9F12-477F-80A1-8B143C4003C7}" dt="2025-10-18T18:04:32.112" v="5262"/>
        <pc:sldMkLst>
          <pc:docMk/>
          <pc:sldMk cId="334629528" sldId="261"/>
        </pc:sldMkLst>
        <pc:spChg chg="mod">
          <ac:chgData name="Grace Alexandra Cedeno Pincay (2330971)" userId="48020c77-8745-497e-a1ba-1162f45ad098" providerId="ADAL" clId="{BD3EB3FA-9F12-477F-80A1-8B143C4003C7}" dt="2025-10-18T18:04:32.112" v="5262"/>
          <ac:spMkLst>
            <pc:docMk/>
            <pc:sldMk cId="334629528" sldId="261"/>
            <ac:spMk id="2" creationId="{88EA1859-DD6A-E1F2-3DF1-6F1B4313065C}"/>
          </ac:spMkLst>
        </pc:spChg>
        <pc:spChg chg="del">
          <ac:chgData name="Grace Alexandra Cedeno Pincay (2330971)" userId="48020c77-8745-497e-a1ba-1162f45ad098" providerId="ADAL" clId="{BD3EB3FA-9F12-477F-80A1-8B143C4003C7}" dt="2025-10-18T14:50:25.740" v="1682" actId="21"/>
          <ac:spMkLst>
            <pc:docMk/>
            <pc:sldMk cId="334629528" sldId="261"/>
            <ac:spMk id="3" creationId="{00A7D894-898C-A132-1A03-4C56436B78B4}"/>
          </ac:spMkLst>
        </pc:spChg>
        <pc:spChg chg="mod">
          <ac:chgData name="Grace Alexandra Cedeno Pincay (2330971)" userId="48020c77-8745-497e-a1ba-1162f45ad098" providerId="ADAL" clId="{BD3EB3FA-9F12-477F-80A1-8B143C4003C7}" dt="2025-10-18T16:05:40.744" v="1979" actId="1076"/>
          <ac:spMkLst>
            <pc:docMk/>
            <pc:sldMk cId="334629528" sldId="261"/>
            <ac:spMk id="6" creationId="{F7D35181-42C9-130C-30E7-731B41BEE172}"/>
          </ac:spMkLst>
        </pc:spChg>
        <pc:spChg chg="mod">
          <ac:chgData name="Grace Alexandra Cedeno Pincay (2330971)" userId="48020c77-8745-497e-a1ba-1162f45ad098" providerId="ADAL" clId="{BD3EB3FA-9F12-477F-80A1-8B143C4003C7}" dt="2025-10-18T16:39:43.527" v="2789" actId="20577"/>
          <ac:spMkLst>
            <pc:docMk/>
            <pc:sldMk cId="334629528" sldId="261"/>
            <ac:spMk id="7" creationId="{E56EC09E-4A22-8E35-B304-93DBB47641B8}"/>
          </ac:spMkLst>
        </pc:spChg>
        <pc:spChg chg="add mod">
          <ac:chgData name="Grace Alexandra Cedeno Pincay (2330971)" userId="48020c77-8745-497e-a1ba-1162f45ad098" providerId="ADAL" clId="{BD3EB3FA-9F12-477F-80A1-8B143C4003C7}" dt="2025-10-18T14:54:43.366" v="1781" actId="11529"/>
          <ac:spMkLst>
            <pc:docMk/>
            <pc:sldMk cId="334629528" sldId="261"/>
            <ac:spMk id="9" creationId="{FF23B111-38ED-3A93-BFAA-7D9265489D27}"/>
          </ac:spMkLst>
        </pc:spChg>
        <pc:spChg chg="mod">
          <ac:chgData name="Grace Alexandra Cedeno Pincay (2330971)" userId="48020c77-8745-497e-a1ba-1162f45ad098" providerId="ADAL" clId="{BD3EB3FA-9F12-477F-80A1-8B143C4003C7}" dt="2025-10-18T17:40:04.552" v="4976" actId="1076"/>
          <ac:spMkLst>
            <pc:docMk/>
            <pc:sldMk cId="334629528" sldId="261"/>
            <ac:spMk id="12" creationId="{A31EE08A-1CC7-5D52-7353-7430A553E9AD}"/>
          </ac:spMkLst>
        </pc:spChg>
        <pc:spChg chg="mod">
          <ac:chgData name="Grace Alexandra Cedeno Pincay (2330971)" userId="48020c77-8745-497e-a1ba-1162f45ad098" providerId="ADAL" clId="{BD3EB3FA-9F12-477F-80A1-8B143C4003C7}" dt="2025-10-18T16:01:10.292" v="1954" actId="18245"/>
          <ac:spMkLst>
            <pc:docMk/>
            <pc:sldMk cId="334629528" sldId="261"/>
            <ac:spMk id="14" creationId="{EBED03DA-C23C-AE65-DD78-73480E25F7BD}"/>
          </ac:spMkLst>
        </pc:spChg>
        <pc:spChg chg="del mod">
          <ac:chgData name="Grace Alexandra Cedeno Pincay (2330971)" userId="48020c77-8745-497e-a1ba-1162f45ad098" providerId="ADAL" clId="{BD3EB3FA-9F12-477F-80A1-8B143C4003C7}" dt="2025-10-18T16:01:26.059" v="1955" actId="21"/>
          <ac:spMkLst>
            <pc:docMk/>
            <pc:sldMk cId="334629528" sldId="261"/>
            <ac:spMk id="15" creationId="{A521F78A-98AD-3829-9BC4-701932D3A9C8}"/>
          </ac:spMkLst>
        </pc:spChg>
        <pc:spChg chg="mod">
          <ac:chgData name="Grace Alexandra Cedeno Pincay (2330971)" userId="48020c77-8745-497e-a1ba-1162f45ad098" providerId="ADAL" clId="{BD3EB3FA-9F12-477F-80A1-8B143C4003C7}" dt="2025-10-18T16:01:10.292" v="1954" actId="18245"/>
          <ac:spMkLst>
            <pc:docMk/>
            <pc:sldMk cId="334629528" sldId="261"/>
            <ac:spMk id="16" creationId="{EBE74BEA-B9FE-EE38-44B4-99D1112F1DF7}"/>
          </ac:spMkLst>
        </pc:spChg>
        <pc:spChg chg="mod">
          <ac:chgData name="Grace Alexandra Cedeno Pincay (2330971)" userId="48020c77-8745-497e-a1ba-1162f45ad098" providerId="ADAL" clId="{BD3EB3FA-9F12-477F-80A1-8B143C4003C7}" dt="2025-10-18T16:01:10.292" v="1954" actId="18245"/>
          <ac:spMkLst>
            <pc:docMk/>
            <pc:sldMk cId="334629528" sldId="261"/>
            <ac:spMk id="17" creationId="{C742FA59-C928-2545-8C75-1A30771184CE}"/>
          </ac:spMkLst>
        </pc:spChg>
        <pc:spChg chg="add del mod">
          <ac:chgData name="Grace Alexandra Cedeno Pincay (2330971)" userId="48020c77-8745-497e-a1ba-1162f45ad098" providerId="ADAL" clId="{BD3EB3FA-9F12-477F-80A1-8B143C4003C7}" dt="2025-10-18T16:14:45.965" v="2159" actId="21"/>
          <ac:spMkLst>
            <pc:docMk/>
            <pc:sldMk cId="334629528" sldId="261"/>
            <ac:spMk id="27" creationId="{FF972295-FD8E-3CE2-9840-BE0B0A003ECE}"/>
          </ac:spMkLst>
        </pc:spChg>
        <pc:grpChg chg="del mod">
          <ac:chgData name="Grace Alexandra Cedeno Pincay (2330971)" userId="48020c77-8745-497e-a1ba-1162f45ad098" providerId="ADAL" clId="{BD3EB3FA-9F12-477F-80A1-8B143C4003C7}" dt="2025-10-18T16:01:28.980" v="1956" actId="21"/>
          <ac:grpSpMkLst>
            <pc:docMk/>
            <pc:sldMk cId="334629528" sldId="261"/>
            <ac:grpSpMk id="13" creationId="{A722B59E-1538-13F9-D78F-1DA4D207A0E6}"/>
          </ac:grpSpMkLst>
        </pc:grpChg>
        <pc:graphicFrameChg chg="add del mod modGraphic">
          <ac:chgData name="Grace Alexandra Cedeno Pincay (2330971)" userId="48020c77-8745-497e-a1ba-1162f45ad098" providerId="ADAL" clId="{BD3EB3FA-9F12-477F-80A1-8B143C4003C7}" dt="2025-10-18T14:48:14.386" v="1674" actId="1032"/>
          <ac:graphicFrameMkLst>
            <pc:docMk/>
            <pc:sldMk cId="334629528" sldId="261"/>
            <ac:graphicFrameMk id="5" creationId="{209D0EFF-A212-8B81-4DC8-6DE12A88B5F3}"/>
          </ac:graphicFrameMkLst>
        </pc:graphicFrameChg>
        <pc:graphicFrameChg chg="add del mod modGraphic">
          <ac:chgData name="Grace Alexandra Cedeno Pincay (2330971)" userId="48020c77-8745-497e-a1ba-1162f45ad098" providerId="ADAL" clId="{BD3EB3FA-9F12-477F-80A1-8B143C4003C7}" dt="2025-10-18T14:57:13.960" v="1789" actId="21"/>
          <ac:graphicFrameMkLst>
            <pc:docMk/>
            <pc:sldMk cId="334629528" sldId="261"/>
            <ac:graphicFrameMk id="8" creationId="{B233ABB5-644A-DFA1-513C-A472A0E43CC8}"/>
          </ac:graphicFrameMkLst>
        </pc:graphicFrameChg>
        <pc:graphicFrameChg chg="add del modGraphic">
          <ac:chgData name="Grace Alexandra Cedeno Pincay (2330971)" userId="48020c77-8745-497e-a1ba-1162f45ad098" providerId="ADAL" clId="{BD3EB3FA-9F12-477F-80A1-8B143C4003C7}" dt="2025-10-18T14:58:59.059" v="1793" actId="1032"/>
          <ac:graphicFrameMkLst>
            <pc:docMk/>
            <pc:sldMk cId="334629528" sldId="261"/>
            <ac:graphicFrameMk id="10" creationId="{1F21017C-4530-48E2-7477-B0B9FC94B118}"/>
          </ac:graphicFrameMkLst>
        </pc:graphicFrameChg>
        <pc:graphicFrameChg chg="add del mod modGraphic">
          <ac:chgData name="Grace Alexandra Cedeno Pincay (2330971)" userId="48020c77-8745-497e-a1ba-1162f45ad098" providerId="ADAL" clId="{BD3EB3FA-9F12-477F-80A1-8B143C4003C7}" dt="2025-10-18T16:01:10.292" v="1954" actId="18245"/>
          <ac:graphicFrameMkLst>
            <pc:docMk/>
            <pc:sldMk cId="334629528" sldId="261"/>
            <ac:graphicFrameMk id="11" creationId="{800F92D1-12C3-18CC-7401-86214A3D58F4}"/>
          </ac:graphicFrameMkLst>
        </pc:graphicFrameChg>
        <pc:graphicFrameChg chg="add del modGraphic">
          <ac:chgData name="Grace Alexandra Cedeno Pincay (2330971)" userId="48020c77-8745-497e-a1ba-1162f45ad098" providerId="ADAL" clId="{BD3EB3FA-9F12-477F-80A1-8B143C4003C7}" dt="2025-10-18T16:02:05.966" v="1958" actId="21"/>
          <ac:graphicFrameMkLst>
            <pc:docMk/>
            <pc:sldMk cId="334629528" sldId="261"/>
            <ac:graphicFrameMk id="18" creationId="{57156A25-AB59-4C54-95CF-55172F3A2404}"/>
          </ac:graphicFrameMkLst>
        </pc:graphicFrameChg>
        <pc:graphicFrameChg chg="add del mod modGraphic">
          <ac:chgData name="Grace Alexandra Cedeno Pincay (2330971)" userId="48020c77-8745-497e-a1ba-1162f45ad098" providerId="ADAL" clId="{BD3EB3FA-9F12-477F-80A1-8B143C4003C7}" dt="2025-10-18T16:06:06.244" v="1986" actId="21"/>
          <ac:graphicFrameMkLst>
            <pc:docMk/>
            <pc:sldMk cId="334629528" sldId="261"/>
            <ac:graphicFrameMk id="22" creationId="{7BED3B4F-EBC3-47EB-C0F3-D62A5E880D75}"/>
          </ac:graphicFrameMkLst>
        </pc:graphicFrameChg>
        <pc:graphicFrameChg chg="mod modGraphic">
          <ac:chgData name="Grace Alexandra Cedeno Pincay (2330971)" userId="48020c77-8745-497e-a1ba-1162f45ad098" providerId="ADAL" clId="{BD3EB3FA-9F12-477F-80A1-8B143C4003C7}" dt="2025-10-18T16:30:34.506" v="2407" actId="108"/>
          <ac:graphicFrameMkLst>
            <pc:docMk/>
            <pc:sldMk cId="334629528" sldId="261"/>
            <ac:graphicFrameMk id="23" creationId="{A1C5DC92-F419-83E8-1AE3-C128D1B094BB}"/>
          </ac:graphicFrameMkLst>
        </pc:graphicFrameChg>
        <pc:graphicFrameChg chg="add del">
          <ac:chgData name="Grace Alexandra Cedeno Pincay (2330971)" userId="48020c77-8745-497e-a1ba-1162f45ad098" providerId="ADAL" clId="{BD3EB3FA-9F12-477F-80A1-8B143C4003C7}" dt="2025-10-18T16:06:44.364" v="1988" actId="21"/>
          <ac:graphicFrameMkLst>
            <pc:docMk/>
            <pc:sldMk cId="334629528" sldId="261"/>
            <ac:graphicFrameMk id="24" creationId="{CFF91080-167C-AE6D-0798-13ABDC71F22A}"/>
          </ac:graphicFrameMkLst>
        </pc:graphicFrameChg>
        <pc:graphicFrameChg chg="add del modGraphic">
          <ac:chgData name="Grace Alexandra Cedeno Pincay (2330971)" userId="48020c77-8745-497e-a1ba-1162f45ad098" providerId="ADAL" clId="{BD3EB3FA-9F12-477F-80A1-8B143C4003C7}" dt="2025-10-18T16:08:17.981" v="1990" actId="21"/>
          <ac:graphicFrameMkLst>
            <pc:docMk/>
            <pc:sldMk cId="334629528" sldId="261"/>
            <ac:graphicFrameMk id="25" creationId="{988F6EAE-75AF-C686-7645-F5D04C94312F}"/>
          </ac:graphicFrameMkLst>
        </pc:graphicFrameChg>
        <pc:graphicFrameChg chg="add del mod modGraphic">
          <ac:chgData name="Grace Alexandra Cedeno Pincay (2330971)" userId="48020c77-8745-497e-a1ba-1162f45ad098" providerId="ADAL" clId="{BD3EB3FA-9F12-477F-80A1-8B143C4003C7}" dt="2025-10-18T16:21:48.478" v="2312" actId="21"/>
          <ac:graphicFrameMkLst>
            <pc:docMk/>
            <pc:sldMk cId="334629528" sldId="261"/>
            <ac:graphicFrameMk id="26" creationId="{1D3DBB5F-E6F9-6E1A-8F94-CB93A30B6C86}"/>
          </ac:graphicFrameMkLst>
        </pc:graphicFrameChg>
        <pc:graphicFrameChg chg="add del mod modGraphic">
          <ac:chgData name="Grace Alexandra Cedeno Pincay (2330971)" userId="48020c77-8745-497e-a1ba-1162f45ad098" providerId="ADAL" clId="{BD3EB3FA-9F12-477F-80A1-8B143C4003C7}" dt="2025-10-18T16:16:04.584" v="2223" actId="21"/>
          <ac:graphicFrameMkLst>
            <pc:docMk/>
            <pc:sldMk cId="334629528" sldId="261"/>
            <ac:graphicFrameMk id="28" creationId="{322DE1B3-3D50-C06B-3069-D22732AD90B5}"/>
          </ac:graphicFrameMkLst>
        </pc:graphicFrameChg>
        <pc:graphicFrameChg chg="add del mod">
          <ac:chgData name="Grace Alexandra Cedeno Pincay (2330971)" userId="48020c77-8745-497e-a1ba-1162f45ad098" providerId="ADAL" clId="{BD3EB3FA-9F12-477F-80A1-8B143C4003C7}" dt="2025-10-18T16:19:08.960" v="2250"/>
          <ac:graphicFrameMkLst>
            <pc:docMk/>
            <pc:sldMk cId="334629528" sldId="261"/>
            <ac:graphicFrameMk id="29" creationId="{F40C2E6C-5A8B-09A4-51FB-B01D60276E92}"/>
          </ac:graphicFrameMkLst>
        </pc:graphicFrameChg>
        <pc:graphicFrameChg chg="add del mod modGraphic">
          <ac:chgData name="Grace Alexandra Cedeno Pincay (2330971)" userId="48020c77-8745-497e-a1ba-1162f45ad098" providerId="ADAL" clId="{BD3EB3FA-9F12-477F-80A1-8B143C4003C7}" dt="2025-10-18T16:19:07.288" v="2249"/>
          <ac:graphicFrameMkLst>
            <pc:docMk/>
            <pc:sldMk cId="334629528" sldId="261"/>
            <ac:graphicFrameMk id="30" creationId="{E658DB0A-3489-6F0D-3164-DD63F8D74FF5}"/>
          </ac:graphicFrameMkLst>
        </pc:graphicFrameChg>
        <pc:graphicFrameChg chg="add del mod modGraphic">
          <ac:chgData name="Grace Alexandra Cedeno Pincay (2330971)" userId="48020c77-8745-497e-a1ba-1162f45ad098" providerId="ADAL" clId="{BD3EB3FA-9F12-477F-80A1-8B143C4003C7}" dt="2025-10-18T16:21:53.634" v="2313" actId="21"/>
          <ac:graphicFrameMkLst>
            <pc:docMk/>
            <pc:sldMk cId="334629528" sldId="261"/>
            <ac:graphicFrameMk id="31" creationId="{CE95F3BA-895F-0AB6-E1B4-F8B091652FBA}"/>
          </ac:graphicFrameMkLst>
        </pc:graphicFrameChg>
        <pc:graphicFrameChg chg="add del mod modGraphic">
          <ac:chgData name="Grace Alexandra Cedeno Pincay (2330971)" userId="48020c77-8745-497e-a1ba-1162f45ad098" providerId="ADAL" clId="{BD3EB3FA-9F12-477F-80A1-8B143C4003C7}" dt="2025-10-18T16:22:03.683" v="2315" actId="21"/>
          <ac:graphicFrameMkLst>
            <pc:docMk/>
            <pc:sldMk cId="334629528" sldId="261"/>
            <ac:graphicFrameMk id="32" creationId="{F56D5FD8-1162-4A42-D452-737119BFE80E}"/>
          </ac:graphicFrameMkLst>
        </pc:graphicFrameChg>
        <pc:graphicFrameChg chg="add mod modGraphic">
          <ac:chgData name="Grace Alexandra Cedeno Pincay (2330971)" userId="48020c77-8745-497e-a1ba-1162f45ad098" providerId="ADAL" clId="{BD3EB3FA-9F12-477F-80A1-8B143C4003C7}" dt="2025-10-18T16:40:21.245" v="2803" actId="20577"/>
          <ac:graphicFrameMkLst>
            <pc:docMk/>
            <pc:sldMk cId="334629528" sldId="261"/>
            <ac:graphicFrameMk id="33" creationId="{2D8790A5-67B7-8508-F179-AE276CC98A62}"/>
          </ac:graphicFrameMkLst>
        </pc:graphicFrameChg>
        <pc:inkChg chg="add">
          <ac:chgData name="Grace Alexandra Cedeno Pincay (2330971)" userId="48020c77-8745-497e-a1ba-1162f45ad098" providerId="ADAL" clId="{BD3EB3FA-9F12-477F-80A1-8B143C4003C7}" dt="2025-10-18T16:27:07.171" v="2388" actId="9405"/>
          <ac:inkMkLst>
            <pc:docMk/>
            <pc:sldMk cId="334629528" sldId="261"/>
            <ac:inkMk id="34" creationId="{782ACE64-AE3C-06DC-56C0-771DC7E278D2}"/>
          </ac:inkMkLst>
        </pc:inkChg>
        <pc:inkChg chg="add del">
          <ac:chgData name="Grace Alexandra Cedeno Pincay (2330971)" userId="48020c77-8745-497e-a1ba-1162f45ad098" providerId="ADAL" clId="{BD3EB3FA-9F12-477F-80A1-8B143C4003C7}" dt="2025-10-18T16:27:14.220" v="2390" actId="9405"/>
          <ac:inkMkLst>
            <pc:docMk/>
            <pc:sldMk cId="334629528" sldId="261"/>
            <ac:inkMk id="35" creationId="{658D09C7-F3D8-B44E-652C-FAD786494909}"/>
          </ac:inkMkLst>
        </pc:inkChg>
        <pc:cxnChg chg="add mod">
          <ac:chgData name="Grace Alexandra Cedeno Pincay (2330971)" userId="48020c77-8745-497e-a1ba-1162f45ad098" providerId="ADAL" clId="{BD3EB3FA-9F12-477F-80A1-8B143C4003C7}" dt="2025-10-18T16:29:38.026" v="2400" actId="14100"/>
          <ac:cxnSpMkLst>
            <pc:docMk/>
            <pc:sldMk cId="334629528" sldId="261"/>
            <ac:cxnSpMk id="37" creationId="{26C35A87-EB3E-4985-E6FD-7F89A5DCEFA5}"/>
          </ac:cxnSpMkLst>
        </pc:cxnChg>
        <pc:cxnChg chg="add">
          <ac:chgData name="Grace Alexandra Cedeno Pincay (2330971)" userId="48020c77-8745-497e-a1ba-1162f45ad098" providerId="ADAL" clId="{BD3EB3FA-9F12-477F-80A1-8B143C4003C7}" dt="2025-10-18T16:29:00.879" v="2396" actId="11529"/>
          <ac:cxnSpMkLst>
            <pc:docMk/>
            <pc:sldMk cId="334629528" sldId="261"/>
            <ac:cxnSpMk id="41" creationId="{4023FFEA-933C-3561-D680-A8A9935CDF5E}"/>
          </ac:cxnSpMkLst>
        </pc:cxnChg>
        <pc:cxnChg chg="add">
          <ac:chgData name="Grace Alexandra Cedeno Pincay (2330971)" userId="48020c77-8745-497e-a1ba-1162f45ad098" providerId="ADAL" clId="{BD3EB3FA-9F12-477F-80A1-8B143C4003C7}" dt="2025-10-18T16:29:14.505" v="2397" actId="11529"/>
          <ac:cxnSpMkLst>
            <pc:docMk/>
            <pc:sldMk cId="334629528" sldId="261"/>
            <ac:cxnSpMk id="43" creationId="{7DFA9F75-201B-445E-20AD-0E2A17E6E4B5}"/>
          </ac:cxnSpMkLst>
        </pc:cxnChg>
        <pc:cxnChg chg="add">
          <ac:chgData name="Grace Alexandra Cedeno Pincay (2330971)" userId="48020c77-8745-497e-a1ba-1162f45ad098" providerId="ADAL" clId="{BD3EB3FA-9F12-477F-80A1-8B143C4003C7}" dt="2025-10-18T16:29:22.382" v="2398" actId="11529"/>
          <ac:cxnSpMkLst>
            <pc:docMk/>
            <pc:sldMk cId="334629528" sldId="261"/>
            <ac:cxnSpMk id="45" creationId="{4045BA63-6565-70D4-572C-56393FA02930}"/>
          </ac:cxnSpMkLst>
        </pc:cxnChg>
        <pc:cxnChg chg="add mod">
          <ac:chgData name="Grace Alexandra Cedeno Pincay (2330971)" userId="48020c77-8745-497e-a1ba-1162f45ad098" providerId="ADAL" clId="{BD3EB3FA-9F12-477F-80A1-8B143C4003C7}" dt="2025-10-18T16:30:18.222" v="2405" actId="1076"/>
          <ac:cxnSpMkLst>
            <pc:docMk/>
            <pc:sldMk cId="334629528" sldId="261"/>
            <ac:cxnSpMk id="49" creationId="{2314BF5A-793E-90DF-0F39-5908E3567039}"/>
          </ac:cxnSpMkLst>
        </pc:cxnChg>
      </pc:sldChg>
      <pc:sldChg chg="modSp">
        <pc:chgData name="Grace Alexandra Cedeno Pincay (2330971)" userId="48020c77-8745-497e-a1ba-1162f45ad098" providerId="ADAL" clId="{BD3EB3FA-9F12-477F-80A1-8B143C4003C7}" dt="2025-10-18T18:04:32.112" v="5262"/>
        <pc:sldMkLst>
          <pc:docMk/>
          <pc:sldMk cId="1988678469" sldId="262"/>
        </pc:sldMkLst>
        <pc:spChg chg="mod">
          <ac:chgData name="Grace Alexandra Cedeno Pincay (2330971)" userId="48020c77-8745-497e-a1ba-1162f45ad098" providerId="ADAL" clId="{BD3EB3FA-9F12-477F-80A1-8B143C4003C7}" dt="2025-10-18T18:04:32.112" v="5262"/>
          <ac:spMkLst>
            <pc:docMk/>
            <pc:sldMk cId="1988678469" sldId="262"/>
            <ac:spMk id="6" creationId="{3F4F14A3-6336-D91C-3063-4910CB89EF25}"/>
          </ac:spMkLst>
        </pc:spChg>
      </pc:sldChg>
      <pc:sldChg chg="addSp delSp modSp mod delDesignElem">
        <pc:chgData name="Grace Alexandra Cedeno Pincay (2330971)" userId="48020c77-8745-497e-a1ba-1162f45ad098" providerId="ADAL" clId="{BD3EB3FA-9F12-477F-80A1-8B143C4003C7}" dt="2025-10-18T18:04:32.112" v="5262"/>
        <pc:sldMkLst>
          <pc:docMk/>
          <pc:sldMk cId="3171600428" sldId="263"/>
        </pc:sldMkLst>
        <pc:spChg chg="mod">
          <ac:chgData name="Grace Alexandra Cedeno Pincay (2330971)" userId="48020c77-8745-497e-a1ba-1162f45ad098" providerId="ADAL" clId="{BD3EB3FA-9F12-477F-80A1-8B143C4003C7}" dt="2025-10-18T18:04:32.112" v="5262"/>
          <ac:spMkLst>
            <pc:docMk/>
            <pc:sldMk cId="3171600428" sldId="263"/>
            <ac:spMk id="2" creationId="{17C509DA-4123-1221-276C-A72C53F8B54C}"/>
          </ac:spMkLst>
        </pc:spChg>
        <pc:spChg chg="mod">
          <ac:chgData name="Grace Alexandra Cedeno Pincay (2330971)" userId="48020c77-8745-497e-a1ba-1162f45ad098" providerId="ADAL" clId="{BD3EB3FA-9F12-477F-80A1-8B143C4003C7}" dt="2025-10-18T18:04:32.112" v="5262"/>
          <ac:spMkLst>
            <pc:docMk/>
            <pc:sldMk cId="3171600428" sldId="263"/>
            <ac:spMk id="5" creationId="{110AFBE7-2E69-600A-17E4-A433A7C8ED63}"/>
          </ac:spMkLst>
        </pc:spChg>
        <pc:spChg chg="add del">
          <ac:chgData name="Grace Alexandra Cedeno Pincay (2330971)" userId="48020c77-8745-497e-a1ba-1162f45ad098" providerId="ADAL" clId="{BD3EB3FA-9F12-477F-80A1-8B143C4003C7}" dt="2025-10-18T18:04:32.112" v="5262"/>
          <ac:spMkLst>
            <pc:docMk/>
            <pc:sldMk cId="3171600428" sldId="263"/>
            <ac:spMk id="19" creationId="{ECC07320-C2CA-4E29-8481-9D9E143C7788}"/>
          </ac:spMkLst>
        </pc:spChg>
        <pc:spChg chg="add del">
          <ac:chgData name="Grace Alexandra Cedeno Pincay (2330971)" userId="48020c77-8745-497e-a1ba-1162f45ad098" providerId="ADAL" clId="{BD3EB3FA-9F12-477F-80A1-8B143C4003C7}" dt="2025-10-18T18:04:32.112" v="5262"/>
          <ac:spMkLst>
            <pc:docMk/>
            <pc:sldMk cId="3171600428" sldId="263"/>
            <ac:spMk id="21" creationId="{178FB36B-5BFE-42CA-BC60-1115E0D95EEC}"/>
          </ac:spMkLst>
        </pc:spChg>
      </pc:sldChg>
      <pc:sldChg chg="addSp delSp modSp mod">
        <pc:chgData name="Grace Alexandra Cedeno Pincay (2330971)" userId="48020c77-8745-497e-a1ba-1162f45ad098" providerId="ADAL" clId="{BD3EB3FA-9F12-477F-80A1-8B143C4003C7}" dt="2025-10-18T18:04:32.112" v="5262"/>
        <pc:sldMkLst>
          <pc:docMk/>
          <pc:sldMk cId="2212020716" sldId="264"/>
        </pc:sldMkLst>
        <pc:spChg chg="mod">
          <ac:chgData name="Grace Alexandra Cedeno Pincay (2330971)" userId="48020c77-8745-497e-a1ba-1162f45ad098" providerId="ADAL" clId="{BD3EB3FA-9F12-477F-80A1-8B143C4003C7}" dt="2025-10-18T18:04:32.112" v="5262"/>
          <ac:spMkLst>
            <pc:docMk/>
            <pc:sldMk cId="2212020716" sldId="264"/>
            <ac:spMk id="2" creationId="{FB9D62F6-30A7-6F3D-409D-0AD4F476BC35}"/>
          </ac:spMkLst>
        </pc:spChg>
        <pc:spChg chg="mod">
          <ac:chgData name="Grace Alexandra Cedeno Pincay (2330971)" userId="48020c77-8745-497e-a1ba-1162f45ad098" providerId="ADAL" clId="{BD3EB3FA-9F12-477F-80A1-8B143C4003C7}" dt="2025-10-18T17:47:27.231" v="5165" actId="1076"/>
          <ac:spMkLst>
            <pc:docMk/>
            <pc:sldMk cId="2212020716" sldId="264"/>
            <ac:spMk id="3" creationId="{15E4C0C5-5A2A-C026-879C-0DB52EE30194}"/>
          </ac:spMkLst>
        </pc:spChg>
        <pc:spChg chg="mod">
          <ac:chgData name="Grace Alexandra Cedeno Pincay (2330971)" userId="48020c77-8745-497e-a1ba-1162f45ad098" providerId="ADAL" clId="{BD3EB3FA-9F12-477F-80A1-8B143C4003C7}" dt="2025-10-18T18:04:32.112" v="5262"/>
          <ac:spMkLst>
            <pc:docMk/>
            <pc:sldMk cId="2212020716" sldId="264"/>
            <ac:spMk id="4" creationId="{C96C39D3-47D7-45C9-1921-1422E47D74F2}"/>
          </ac:spMkLst>
        </pc:spChg>
        <pc:spChg chg="add del mod">
          <ac:chgData name="Grace Alexandra Cedeno Pincay (2330971)" userId="48020c77-8745-497e-a1ba-1162f45ad098" providerId="ADAL" clId="{BD3EB3FA-9F12-477F-80A1-8B143C4003C7}" dt="2025-10-18T17:47:12.448" v="5157" actId="21"/>
          <ac:spMkLst>
            <pc:docMk/>
            <pc:sldMk cId="2212020716" sldId="264"/>
            <ac:spMk id="5" creationId="{AB8920C5-F649-5EE2-355E-3E9DEB36CD69}"/>
          </ac:spMkLst>
        </pc:spChg>
        <pc:spChg chg="add">
          <ac:chgData name="Grace Alexandra Cedeno Pincay (2330971)" userId="48020c77-8745-497e-a1ba-1162f45ad098" providerId="ADAL" clId="{BD3EB3FA-9F12-477F-80A1-8B143C4003C7}" dt="2025-10-18T17:46:24.740" v="4978"/>
          <ac:spMkLst>
            <pc:docMk/>
            <pc:sldMk cId="2212020716" sldId="264"/>
            <ac:spMk id="6" creationId="{892A2BFC-FBCA-78AB-2F45-EF6A63B7CC46}"/>
          </ac:spMkLst>
        </pc:spChg>
        <pc:spChg chg="add del mod">
          <ac:chgData name="Grace Alexandra Cedeno Pincay (2330971)" userId="48020c77-8745-497e-a1ba-1162f45ad098" providerId="ADAL" clId="{BD3EB3FA-9F12-477F-80A1-8B143C4003C7}" dt="2025-10-18T17:47:16.698" v="5158" actId="478"/>
          <ac:spMkLst>
            <pc:docMk/>
            <pc:sldMk cId="2212020716" sldId="264"/>
            <ac:spMk id="7" creationId="{5D38309E-4E73-960A-24B4-588D9332FF41}"/>
          </ac:spMkLst>
        </pc:spChg>
        <pc:spChg chg="add mod">
          <ac:chgData name="Grace Alexandra Cedeno Pincay (2330971)" userId="48020c77-8745-497e-a1ba-1162f45ad098" providerId="ADAL" clId="{BD3EB3FA-9F12-477F-80A1-8B143C4003C7}" dt="2025-10-18T18:00:05.412" v="5182" actId="113"/>
          <ac:spMkLst>
            <pc:docMk/>
            <pc:sldMk cId="2212020716" sldId="264"/>
            <ac:spMk id="8" creationId="{210485D8-5C45-A233-8F51-FDA07F03F7E5}"/>
          </ac:spMkLst>
        </pc:spChg>
      </pc:sldChg>
      <pc:sldChg chg="addSp delSp modSp delDesignElem">
        <pc:chgData name="Grace Alexandra Cedeno Pincay (2330971)" userId="48020c77-8745-497e-a1ba-1162f45ad098" providerId="ADAL" clId="{BD3EB3FA-9F12-477F-80A1-8B143C4003C7}" dt="2025-10-18T18:04:32.112" v="5262"/>
        <pc:sldMkLst>
          <pc:docMk/>
          <pc:sldMk cId="680686888" sldId="265"/>
        </pc:sldMkLst>
        <pc:spChg chg="mod">
          <ac:chgData name="Grace Alexandra Cedeno Pincay (2330971)" userId="48020c77-8745-497e-a1ba-1162f45ad098" providerId="ADAL" clId="{BD3EB3FA-9F12-477F-80A1-8B143C4003C7}" dt="2025-10-18T18:04:32.112" v="5262"/>
          <ac:spMkLst>
            <pc:docMk/>
            <pc:sldMk cId="680686888" sldId="265"/>
            <ac:spMk id="3" creationId="{36D8908C-08E4-8F71-405A-CF5385D34EE7}"/>
          </ac:spMkLst>
        </pc:spChg>
        <pc:spChg chg="add del">
          <ac:chgData name="Grace Alexandra Cedeno Pincay (2330971)" userId="48020c77-8745-497e-a1ba-1162f45ad098" providerId="ADAL" clId="{BD3EB3FA-9F12-477F-80A1-8B143C4003C7}" dt="2025-10-18T18:04:32.112" v="5262"/>
          <ac:spMkLst>
            <pc:docMk/>
            <pc:sldMk cId="680686888" sldId="265"/>
            <ac:spMk id="12" creationId="{081E4A58-353D-44AE-B2FC-2A74E2E400F7}"/>
          </ac:spMkLst>
        </pc:spChg>
        <pc:spChg chg="add del">
          <ac:chgData name="Grace Alexandra Cedeno Pincay (2330971)" userId="48020c77-8745-497e-a1ba-1162f45ad098" providerId="ADAL" clId="{BD3EB3FA-9F12-477F-80A1-8B143C4003C7}" dt="2025-10-18T18:04:32.112" v="5262"/>
          <ac:spMkLst>
            <pc:docMk/>
            <pc:sldMk cId="680686888" sldId="265"/>
            <ac:spMk id="13" creationId="{362810D9-2C5A-477D-949C-C191895477F3}"/>
          </ac:spMkLst>
        </pc:spChg>
        <pc:picChg chg="mod">
          <ac:chgData name="Grace Alexandra Cedeno Pincay (2330971)" userId="48020c77-8745-497e-a1ba-1162f45ad098" providerId="ADAL" clId="{BD3EB3FA-9F12-477F-80A1-8B143C4003C7}" dt="2025-10-18T18:04:19.793" v="5260"/>
          <ac:picMkLst>
            <pc:docMk/>
            <pc:sldMk cId="680686888" sldId="265"/>
            <ac:picMk id="5" creationId="{DD6323CC-F257-86F7-D178-2B5D099FC006}"/>
          </ac:picMkLst>
        </pc:picChg>
      </pc:sldChg>
      <pc:sldChg chg="addSp delSp modSp mod ord setBg delDesignElem">
        <pc:chgData name="Grace Alexandra Cedeno Pincay (2330971)" userId="48020c77-8745-497e-a1ba-1162f45ad098" providerId="ADAL" clId="{BD3EB3FA-9F12-477F-80A1-8B143C4003C7}" dt="2025-10-18T18:04:32.112" v="5262"/>
        <pc:sldMkLst>
          <pc:docMk/>
          <pc:sldMk cId="1591142547" sldId="266"/>
        </pc:sldMkLst>
        <pc:spChg chg="mod">
          <ac:chgData name="Grace Alexandra Cedeno Pincay (2330971)" userId="48020c77-8745-497e-a1ba-1162f45ad098" providerId="ADAL" clId="{BD3EB3FA-9F12-477F-80A1-8B143C4003C7}" dt="2025-10-18T17:31:48.533" v="4703" actId="26606"/>
          <ac:spMkLst>
            <pc:docMk/>
            <pc:sldMk cId="1591142547" sldId="266"/>
            <ac:spMk id="2" creationId="{A014E673-DDB1-CB80-FEAF-D7AAFD8EB227}"/>
          </ac:spMkLst>
        </pc:spChg>
        <pc:spChg chg="mod ord">
          <ac:chgData name="Grace Alexandra Cedeno Pincay (2330971)" userId="48020c77-8745-497e-a1ba-1162f45ad098" providerId="ADAL" clId="{BD3EB3FA-9F12-477F-80A1-8B143C4003C7}" dt="2025-10-18T17:31:48.533" v="4703" actId="26606"/>
          <ac:spMkLst>
            <pc:docMk/>
            <pc:sldMk cId="1591142547" sldId="266"/>
            <ac:spMk id="3" creationId="{1D4CB408-E399-9022-3B0A-79D19F4062A8}"/>
          </ac:spMkLst>
        </pc:spChg>
        <pc:spChg chg="add del mod">
          <ac:chgData name="Grace Alexandra Cedeno Pincay (2330971)" userId="48020c77-8745-497e-a1ba-1162f45ad098" providerId="ADAL" clId="{BD3EB3FA-9F12-477F-80A1-8B143C4003C7}" dt="2025-10-18T14:49:32.813" v="1679" actId="21"/>
          <ac:spMkLst>
            <pc:docMk/>
            <pc:sldMk cId="1591142547" sldId="266"/>
            <ac:spMk id="4" creationId="{ECD746AD-98CB-2DB0-89F3-0D65207970B0}"/>
          </ac:spMkLst>
        </pc:spChg>
        <pc:spChg chg="add del mod">
          <ac:chgData name="Grace Alexandra Cedeno Pincay (2330971)" userId="48020c77-8745-497e-a1ba-1162f45ad098" providerId="ADAL" clId="{BD3EB3FA-9F12-477F-80A1-8B143C4003C7}" dt="2025-10-18T17:31:48.533" v="4703" actId="26606"/>
          <ac:spMkLst>
            <pc:docMk/>
            <pc:sldMk cId="1591142547" sldId="266"/>
            <ac:spMk id="5" creationId="{603419D8-729B-0022-6208-9B272B44C341}"/>
          </ac:spMkLst>
        </pc:spChg>
        <pc:spChg chg="add mod">
          <ac:chgData name="Grace Alexandra Cedeno Pincay (2330971)" userId="48020c77-8745-497e-a1ba-1162f45ad098" providerId="ADAL" clId="{BD3EB3FA-9F12-477F-80A1-8B143C4003C7}" dt="2025-10-18T17:36:00.586" v="4974"/>
          <ac:spMkLst>
            <pc:docMk/>
            <pc:sldMk cId="1591142547" sldId="266"/>
            <ac:spMk id="6" creationId="{0A46AECD-D26A-51B7-FC99-73A4987DA31B}"/>
          </ac:spMkLst>
        </pc:spChg>
        <pc:spChg chg="add del">
          <ac:chgData name="Grace Alexandra Cedeno Pincay (2330971)" userId="48020c77-8745-497e-a1ba-1162f45ad098" providerId="ADAL" clId="{BD3EB3FA-9F12-477F-80A1-8B143C4003C7}" dt="2025-10-18T17:31:48.533" v="4703" actId="26606"/>
          <ac:spMkLst>
            <pc:docMk/>
            <pc:sldMk cId="1591142547" sldId="266"/>
            <ac:spMk id="70" creationId="{C3896A03-3945-419A-B66B-4EE266EDD152}"/>
          </ac:spMkLst>
        </pc:spChg>
        <pc:spChg chg="add del">
          <ac:chgData name="Grace Alexandra Cedeno Pincay (2330971)" userId="48020c77-8745-497e-a1ba-1162f45ad098" providerId="ADAL" clId="{BD3EB3FA-9F12-477F-80A1-8B143C4003C7}" dt="2025-10-18T17:31:48.533" v="4703" actId="26606"/>
          <ac:spMkLst>
            <pc:docMk/>
            <pc:sldMk cId="1591142547" sldId="266"/>
            <ac:spMk id="71" creationId="{B34F5AD2-EDBD-4BBD-A55C-EAFFD0C7097A}"/>
          </ac:spMkLst>
        </pc:spChg>
        <pc:spChg chg="add del">
          <ac:chgData name="Grace Alexandra Cedeno Pincay (2330971)" userId="48020c77-8745-497e-a1ba-1162f45ad098" providerId="ADAL" clId="{BD3EB3FA-9F12-477F-80A1-8B143C4003C7}" dt="2025-10-18T17:28:47.799" v="4684" actId="26606"/>
          <ac:spMkLst>
            <pc:docMk/>
            <pc:sldMk cId="1591142547" sldId="266"/>
            <ac:spMk id="76" creationId="{DEE2AD96-B495-4E06-9291-B71706F728CB}"/>
          </ac:spMkLst>
        </pc:spChg>
        <pc:spChg chg="del">
          <ac:chgData name="Grace Alexandra Cedeno Pincay (2330971)" userId="48020c77-8745-497e-a1ba-1162f45ad098" providerId="ADAL" clId="{BD3EB3FA-9F12-477F-80A1-8B143C4003C7}" dt="2025-10-18T17:28:47.799" v="4684" actId="26606"/>
          <ac:spMkLst>
            <pc:docMk/>
            <pc:sldMk cId="1591142547" sldId="266"/>
            <ac:spMk id="78" creationId="{53CF6D67-C5A8-4ADD-9E8E-1E38CA1D3166}"/>
          </ac:spMkLst>
        </pc:spChg>
        <pc:spChg chg="add del">
          <ac:chgData name="Grace Alexandra Cedeno Pincay (2330971)" userId="48020c77-8745-497e-a1ba-1162f45ad098" providerId="ADAL" clId="{BD3EB3FA-9F12-477F-80A1-8B143C4003C7}" dt="2025-10-18T17:27:24.475" v="4680" actId="26606"/>
          <ac:spMkLst>
            <pc:docMk/>
            <pc:sldMk cId="1591142547" sldId="266"/>
            <ac:spMk id="79" creationId="{E81BF4F6-F2CF-4984-9D14-D6966D92F99F}"/>
          </ac:spMkLst>
        </pc:spChg>
        <pc:spChg chg="add del">
          <ac:chgData name="Grace Alexandra Cedeno Pincay (2330971)" userId="48020c77-8745-497e-a1ba-1162f45ad098" providerId="ADAL" clId="{BD3EB3FA-9F12-477F-80A1-8B143C4003C7}" dt="2025-10-18T17:27:24.475" v="4680" actId="26606"/>
          <ac:spMkLst>
            <pc:docMk/>
            <pc:sldMk cId="1591142547" sldId="266"/>
            <ac:spMk id="80" creationId="{C0763A76-9F1C-4FC5-82B7-DD475DA461B2}"/>
          </ac:spMkLst>
        </pc:spChg>
        <pc:spChg chg="add del">
          <ac:chgData name="Grace Alexandra Cedeno Pincay (2330971)" userId="48020c77-8745-497e-a1ba-1162f45ad098" providerId="ADAL" clId="{BD3EB3FA-9F12-477F-80A1-8B143C4003C7}" dt="2025-10-18T17:28:47.799" v="4684" actId="26606"/>
          <ac:spMkLst>
            <pc:docMk/>
            <pc:sldMk cId="1591142547" sldId="266"/>
            <ac:spMk id="82" creationId="{21C9FE86-FCC3-4A31-AA1C-C882262B7FE7}"/>
          </ac:spMkLst>
        </pc:spChg>
        <pc:spChg chg="add del">
          <ac:chgData name="Grace Alexandra Cedeno Pincay (2330971)" userId="48020c77-8745-497e-a1ba-1162f45ad098" providerId="ADAL" clId="{BD3EB3FA-9F12-477F-80A1-8B143C4003C7}" dt="2025-10-18T17:28:47.799" v="4684" actId="26606"/>
          <ac:spMkLst>
            <pc:docMk/>
            <pc:sldMk cId="1591142547" sldId="266"/>
            <ac:spMk id="83" creationId="{86909FA0-B515-4681-B7A8-FA281D133B94}"/>
          </ac:spMkLst>
        </pc:spChg>
        <pc:spChg chg="add del">
          <ac:chgData name="Grace Alexandra Cedeno Pincay (2330971)" userId="48020c77-8745-497e-a1ba-1162f45ad098" providerId="ADAL" clId="{BD3EB3FA-9F12-477F-80A1-8B143C4003C7}" dt="2025-10-18T17:28:47.799" v="4684" actId="26606"/>
          <ac:spMkLst>
            <pc:docMk/>
            <pc:sldMk cId="1591142547" sldId="266"/>
            <ac:spMk id="84" creationId="{7D96243B-ECED-4B71-8E06-AE9A285EAD20}"/>
          </ac:spMkLst>
        </pc:spChg>
        <pc:spChg chg="add del">
          <ac:chgData name="Grace Alexandra Cedeno Pincay (2330971)" userId="48020c77-8745-497e-a1ba-1162f45ad098" providerId="ADAL" clId="{BD3EB3FA-9F12-477F-80A1-8B143C4003C7}" dt="2025-10-18T18:04:32.112" v="5262"/>
          <ac:spMkLst>
            <pc:docMk/>
            <pc:sldMk cId="1591142547" sldId="266"/>
            <ac:spMk id="85" creationId="{09588DA8-065E-4F6F-8EFD-43104AB2E0CF}"/>
          </ac:spMkLst>
        </pc:spChg>
        <pc:spChg chg="add del">
          <ac:chgData name="Grace Alexandra Cedeno Pincay (2330971)" userId="48020c77-8745-497e-a1ba-1162f45ad098" providerId="ADAL" clId="{BD3EB3FA-9F12-477F-80A1-8B143C4003C7}" dt="2025-10-18T17:28:47.799" v="4684" actId="26606"/>
          <ac:spMkLst>
            <pc:docMk/>
            <pc:sldMk cId="1591142547" sldId="266"/>
            <ac:spMk id="86" creationId="{A09989E4-EFDC-4A90-A633-E0525FB4139E}"/>
          </ac:spMkLst>
        </pc:spChg>
        <pc:spChg chg="add del">
          <ac:chgData name="Grace Alexandra Cedeno Pincay (2330971)" userId="48020c77-8745-497e-a1ba-1162f45ad098" providerId="ADAL" clId="{BD3EB3FA-9F12-477F-80A1-8B143C4003C7}" dt="2025-10-18T18:04:32.112" v="5262"/>
          <ac:spMkLst>
            <pc:docMk/>
            <pc:sldMk cId="1591142547" sldId="266"/>
            <ac:spMk id="87" creationId="{C4285719-470E-454C-AF62-8323075F1F5B}"/>
          </ac:spMkLst>
        </pc:spChg>
        <pc:spChg chg="add del">
          <ac:chgData name="Grace Alexandra Cedeno Pincay (2330971)" userId="48020c77-8745-497e-a1ba-1162f45ad098" providerId="ADAL" clId="{BD3EB3FA-9F12-477F-80A1-8B143C4003C7}" dt="2025-10-18T18:04:32.112" v="5262"/>
          <ac:spMkLst>
            <pc:docMk/>
            <pc:sldMk cId="1591142547" sldId="266"/>
            <ac:spMk id="88" creationId="{8D71EDA1-87BF-4D5D-AB79-F346FD19278A}"/>
          </ac:spMkLst>
        </pc:spChg>
        <pc:spChg chg="add del">
          <ac:chgData name="Grace Alexandra Cedeno Pincay (2330971)" userId="48020c77-8745-497e-a1ba-1162f45ad098" providerId="ADAL" clId="{BD3EB3FA-9F12-477F-80A1-8B143C4003C7}" dt="2025-10-18T18:04:32.112" v="5262"/>
          <ac:spMkLst>
            <pc:docMk/>
            <pc:sldMk cId="1591142547" sldId="266"/>
            <ac:spMk id="89" creationId="{CD9FE4EF-C4D8-49A0-B2FF-81D8DB7D8A24}"/>
          </ac:spMkLst>
        </pc:spChg>
        <pc:spChg chg="add del">
          <ac:chgData name="Grace Alexandra Cedeno Pincay (2330971)" userId="48020c77-8745-497e-a1ba-1162f45ad098" providerId="ADAL" clId="{BD3EB3FA-9F12-477F-80A1-8B143C4003C7}" dt="2025-10-18T18:04:32.112" v="5262"/>
          <ac:spMkLst>
            <pc:docMk/>
            <pc:sldMk cId="1591142547" sldId="266"/>
            <ac:spMk id="90" creationId="{4300840D-0A0B-4512-BACA-B439D5B9C57C}"/>
          </ac:spMkLst>
        </pc:spChg>
        <pc:spChg chg="add del">
          <ac:chgData name="Grace Alexandra Cedeno Pincay (2330971)" userId="48020c77-8745-497e-a1ba-1162f45ad098" providerId="ADAL" clId="{BD3EB3FA-9F12-477F-80A1-8B143C4003C7}" dt="2025-10-18T18:04:32.112" v="5262"/>
          <ac:spMkLst>
            <pc:docMk/>
            <pc:sldMk cId="1591142547" sldId="266"/>
            <ac:spMk id="91" creationId="{D2B78728-A580-49A7-84F9-6EF6F583ADE0}"/>
          </ac:spMkLst>
        </pc:spChg>
        <pc:spChg chg="add del">
          <ac:chgData name="Grace Alexandra Cedeno Pincay (2330971)" userId="48020c77-8745-497e-a1ba-1162f45ad098" providerId="ADAL" clId="{BD3EB3FA-9F12-477F-80A1-8B143C4003C7}" dt="2025-10-18T18:04:32.112" v="5262"/>
          <ac:spMkLst>
            <pc:docMk/>
            <pc:sldMk cId="1591142547" sldId="266"/>
            <ac:spMk id="92" creationId="{38FAA1A1-D861-433F-88FA-1E9D6FD31D11}"/>
          </ac:spMkLst>
        </pc:spChg>
        <pc:spChg chg="add mod">
          <ac:chgData name="Grace Alexandra Cedeno Pincay (2330971)" userId="48020c77-8745-497e-a1ba-1162f45ad098" providerId="ADAL" clId="{BD3EB3FA-9F12-477F-80A1-8B143C4003C7}" dt="2025-10-18T18:04:32.112" v="5262"/>
          <ac:spMkLst>
            <pc:docMk/>
            <pc:sldMk cId="1591142547" sldId="266"/>
            <ac:spMk id="93" creationId="{603419D8-729B-0022-6208-9B272B44C341}"/>
          </ac:spMkLst>
        </pc:spChg>
        <pc:graphicFrameChg chg="add del">
          <ac:chgData name="Grace Alexandra Cedeno Pincay (2330971)" userId="48020c77-8745-497e-a1ba-1162f45ad098" providerId="ADAL" clId="{BD3EB3FA-9F12-477F-80A1-8B143C4003C7}" dt="2025-10-18T17:31:48.502" v="4702" actId="26606"/>
          <ac:graphicFrameMkLst>
            <pc:docMk/>
            <pc:sldMk cId="1591142547" sldId="266"/>
            <ac:graphicFrameMk id="74" creationId="{8787C76D-90BD-CFF1-ECAA-67ABBBCBFCA1}"/>
          </ac:graphicFrameMkLst>
        </pc:graphicFrameChg>
        <pc:picChg chg="add del">
          <ac:chgData name="Grace Alexandra Cedeno Pincay (2330971)" userId="48020c77-8745-497e-a1ba-1162f45ad098" providerId="ADAL" clId="{BD3EB3FA-9F12-477F-80A1-8B143C4003C7}" dt="2025-10-18T17:27:20.506" v="4678" actId="26606"/>
          <ac:picMkLst>
            <pc:docMk/>
            <pc:sldMk cId="1591142547" sldId="266"/>
            <ac:picMk id="73" creationId="{786E391A-52CE-9E8E-36CC-C14FD6C7BEF0}"/>
          </ac:picMkLst>
        </pc:picChg>
        <pc:picChg chg="add del">
          <ac:chgData name="Grace Alexandra Cedeno Pincay (2330971)" userId="48020c77-8745-497e-a1ba-1162f45ad098" providerId="ADAL" clId="{BD3EB3FA-9F12-477F-80A1-8B143C4003C7}" dt="2025-10-18T17:27:24.475" v="4680" actId="26606"/>
          <ac:picMkLst>
            <pc:docMk/>
            <pc:sldMk cId="1591142547" sldId="266"/>
            <ac:picMk id="81" creationId="{AF2C9618-3C20-2FF9-69B5-29F01E32D240}"/>
          </ac:picMkLst>
        </pc:picChg>
        <pc:cxnChg chg="add del">
          <ac:chgData name="Grace Alexandra Cedeno Pincay (2330971)" userId="48020c77-8745-497e-a1ba-1162f45ad098" providerId="ADAL" clId="{BD3EB3FA-9F12-477F-80A1-8B143C4003C7}" dt="2025-10-18T17:27:20.506" v="4678" actId="26606"/>
          <ac:cxnSpMkLst>
            <pc:docMk/>
            <pc:sldMk cId="1591142547" sldId="266"/>
            <ac:cxnSpMk id="77" creationId="{1503BFE4-729B-D9D0-C17B-501E6AF1127A}"/>
          </ac:cxnSpMkLst>
        </pc:cxnChg>
      </pc:sldChg>
      <pc:sldChg chg="addSp delSp modSp new mod setBg setClrOvrMap delDesignElem">
        <pc:chgData name="Grace Alexandra Cedeno Pincay (2330971)" userId="48020c77-8745-497e-a1ba-1162f45ad098" providerId="ADAL" clId="{BD3EB3FA-9F12-477F-80A1-8B143C4003C7}" dt="2025-10-18T18:04:32.112" v="5262"/>
        <pc:sldMkLst>
          <pc:docMk/>
          <pc:sldMk cId="987470900" sldId="267"/>
        </pc:sldMkLst>
        <pc:spChg chg="mod">
          <ac:chgData name="Grace Alexandra Cedeno Pincay (2330971)" userId="48020c77-8745-497e-a1ba-1162f45ad098" providerId="ADAL" clId="{BD3EB3FA-9F12-477F-80A1-8B143C4003C7}" dt="2025-10-18T18:01:35.136" v="5195" actId="1076"/>
          <ac:spMkLst>
            <pc:docMk/>
            <pc:sldMk cId="987470900" sldId="267"/>
            <ac:spMk id="2" creationId="{9BF9B58B-FBDB-5774-0794-246BBD115046}"/>
          </ac:spMkLst>
        </pc:spChg>
        <pc:spChg chg="mod">
          <ac:chgData name="Grace Alexandra Cedeno Pincay (2330971)" userId="48020c77-8745-497e-a1ba-1162f45ad098" providerId="ADAL" clId="{BD3EB3FA-9F12-477F-80A1-8B143C4003C7}" dt="2025-10-18T18:02:13.903" v="5207" actId="27636"/>
          <ac:spMkLst>
            <pc:docMk/>
            <pc:sldMk cId="987470900" sldId="267"/>
            <ac:spMk id="3" creationId="{F4B12155-86B1-FDFF-E6BC-CB09B597C670}"/>
          </ac:spMkLst>
        </pc:spChg>
        <pc:spChg chg="mod ord">
          <ac:chgData name="Grace Alexandra Cedeno Pincay (2330971)" userId="48020c77-8745-497e-a1ba-1162f45ad098" providerId="ADAL" clId="{BD3EB3FA-9F12-477F-80A1-8B143C4003C7}" dt="2025-10-18T14:29:44.619" v="1296" actId="26606"/>
          <ac:spMkLst>
            <pc:docMk/>
            <pc:sldMk cId="987470900" sldId="267"/>
            <ac:spMk id="4" creationId="{E32E00CB-EDFD-A0BA-605E-56EA5C380E12}"/>
          </ac:spMkLst>
        </pc:spChg>
        <pc:spChg chg="add del mod">
          <ac:chgData name="Grace Alexandra Cedeno Pincay (2330971)" userId="48020c77-8745-497e-a1ba-1162f45ad098" providerId="ADAL" clId="{BD3EB3FA-9F12-477F-80A1-8B143C4003C7}" dt="2025-10-18T14:26:39.509" v="1272" actId="21"/>
          <ac:spMkLst>
            <pc:docMk/>
            <pc:sldMk cId="987470900" sldId="267"/>
            <ac:spMk id="7" creationId="{B0C44716-A50C-9F1F-AAD1-057966B0DB55}"/>
          </ac:spMkLst>
        </pc:spChg>
        <pc:spChg chg="add mod">
          <ac:chgData name="Grace Alexandra Cedeno Pincay (2330971)" userId="48020c77-8745-497e-a1ba-1162f45ad098" providerId="ADAL" clId="{BD3EB3FA-9F12-477F-80A1-8B143C4003C7}" dt="2025-10-18T18:00:47.195" v="5186" actId="14100"/>
          <ac:spMkLst>
            <pc:docMk/>
            <pc:sldMk cId="987470900" sldId="267"/>
            <ac:spMk id="10" creationId="{ED8DDCAD-D72C-FE9F-B405-4C8FF1639E43}"/>
          </ac:spMkLst>
        </pc:spChg>
        <pc:spChg chg="add del">
          <ac:chgData name="Grace Alexandra Cedeno Pincay (2330971)" userId="48020c77-8745-497e-a1ba-1162f45ad098" providerId="ADAL" clId="{BD3EB3FA-9F12-477F-80A1-8B143C4003C7}" dt="2025-10-18T14:21:41.192" v="1231" actId="26606"/>
          <ac:spMkLst>
            <pc:docMk/>
            <pc:sldMk cId="987470900" sldId="267"/>
            <ac:spMk id="12" creationId="{71B2258F-86CA-4D4D-8270-BC05FCDEBFB3}"/>
          </ac:spMkLst>
        </pc:spChg>
        <pc:spChg chg="add del">
          <ac:chgData name="Grace Alexandra Cedeno Pincay (2330971)" userId="48020c77-8745-497e-a1ba-1162f45ad098" providerId="ADAL" clId="{BD3EB3FA-9F12-477F-80A1-8B143C4003C7}" dt="2025-10-18T14:21:47.603" v="1233" actId="26606"/>
          <ac:spMkLst>
            <pc:docMk/>
            <pc:sldMk cId="987470900" sldId="267"/>
            <ac:spMk id="14" creationId="{AB58EF07-17C2-48CF-ABB0-EEF1F17CB8F0}"/>
          </ac:spMkLst>
        </pc:spChg>
        <pc:spChg chg="add del">
          <ac:chgData name="Grace Alexandra Cedeno Pincay (2330971)" userId="48020c77-8745-497e-a1ba-1162f45ad098" providerId="ADAL" clId="{BD3EB3FA-9F12-477F-80A1-8B143C4003C7}" dt="2025-10-18T14:21:47.603" v="1233" actId="26606"/>
          <ac:spMkLst>
            <pc:docMk/>
            <pc:sldMk cId="987470900" sldId="267"/>
            <ac:spMk id="15" creationId="{0671A8AE-40A1-4631-A6B8-581AFF065482}"/>
          </ac:spMkLst>
        </pc:spChg>
        <pc:spChg chg="add del">
          <ac:chgData name="Grace Alexandra Cedeno Pincay (2330971)" userId="48020c77-8745-497e-a1ba-1162f45ad098" providerId="ADAL" clId="{BD3EB3FA-9F12-477F-80A1-8B143C4003C7}" dt="2025-10-18T14:21:47.603" v="1233" actId="26606"/>
          <ac:spMkLst>
            <pc:docMk/>
            <pc:sldMk cId="987470900" sldId="267"/>
            <ac:spMk id="16" creationId="{AF2F604E-43BE-4DC3-B983-E071523364F8}"/>
          </ac:spMkLst>
        </pc:spChg>
        <pc:spChg chg="add del">
          <ac:chgData name="Grace Alexandra Cedeno Pincay (2330971)" userId="48020c77-8745-497e-a1ba-1162f45ad098" providerId="ADAL" clId="{BD3EB3FA-9F12-477F-80A1-8B143C4003C7}" dt="2025-10-18T14:21:47.603" v="1233" actId="26606"/>
          <ac:spMkLst>
            <pc:docMk/>
            <pc:sldMk cId="987470900" sldId="267"/>
            <ac:spMk id="18" creationId="{08C9B587-E65E-4B52-B37C-ABEBB6E87928}"/>
          </ac:spMkLst>
        </pc:spChg>
        <pc:spChg chg="add del">
          <ac:chgData name="Grace Alexandra Cedeno Pincay (2330971)" userId="48020c77-8745-497e-a1ba-1162f45ad098" providerId="ADAL" clId="{BD3EB3FA-9F12-477F-80A1-8B143C4003C7}" dt="2025-10-18T14:22:01.239" v="1235" actId="26606"/>
          <ac:spMkLst>
            <pc:docMk/>
            <pc:sldMk cId="987470900" sldId="267"/>
            <ac:spMk id="20" creationId="{657F69E0-C4B0-4BEC-A689-4F8D877F05D4}"/>
          </ac:spMkLst>
        </pc:spChg>
        <pc:spChg chg="add del">
          <ac:chgData name="Grace Alexandra Cedeno Pincay (2330971)" userId="48020c77-8745-497e-a1ba-1162f45ad098" providerId="ADAL" clId="{BD3EB3FA-9F12-477F-80A1-8B143C4003C7}" dt="2025-10-18T14:22:01.239" v="1235" actId="26606"/>
          <ac:spMkLst>
            <pc:docMk/>
            <pc:sldMk cId="987470900" sldId="267"/>
            <ac:spMk id="21" creationId="{9F6380B4-6A1C-481E-8408-B4E6C75B9B81}"/>
          </ac:spMkLst>
        </pc:spChg>
        <pc:spChg chg="add del">
          <ac:chgData name="Grace Alexandra Cedeno Pincay (2330971)" userId="48020c77-8745-497e-a1ba-1162f45ad098" providerId="ADAL" clId="{BD3EB3FA-9F12-477F-80A1-8B143C4003C7}" dt="2025-10-18T14:22:04.506" v="1237" actId="26606"/>
          <ac:spMkLst>
            <pc:docMk/>
            <pc:sldMk cId="987470900" sldId="267"/>
            <ac:spMk id="23" creationId="{6F828D28-8E09-41CC-8229-3070B5467A96}"/>
          </ac:spMkLst>
        </pc:spChg>
        <pc:spChg chg="add del">
          <ac:chgData name="Grace Alexandra Cedeno Pincay (2330971)" userId="48020c77-8745-497e-a1ba-1162f45ad098" providerId="ADAL" clId="{BD3EB3FA-9F12-477F-80A1-8B143C4003C7}" dt="2025-10-18T14:22:04.506" v="1237" actId="26606"/>
          <ac:spMkLst>
            <pc:docMk/>
            <pc:sldMk cId="987470900" sldId="267"/>
            <ac:spMk id="24" creationId="{D5B012D8-7F27-4758-9AC6-C889B154BD73}"/>
          </ac:spMkLst>
        </pc:spChg>
        <pc:spChg chg="add del">
          <ac:chgData name="Grace Alexandra Cedeno Pincay (2330971)" userId="48020c77-8745-497e-a1ba-1162f45ad098" providerId="ADAL" clId="{BD3EB3FA-9F12-477F-80A1-8B143C4003C7}" dt="2025-10-18T14:22:04.506" v="1237" actId="26606"/>
          <ac:spMkLst>
            <pc:docMk/>
            <pc:sldMk cId="987470900" sldId="267"/>
            <ac:spMk id="25" creationId="{4063B759-00FC-46D1-9898-8E8625268FAF}"/>
          </ac:spMkLst>
        </pc:spChg>
        <pc:spChg chg="add del">
          <ac:chgData name="Grace Alexandra Cedeno Pincay (2330971)" userId="48020c77-8745-497e-a1ba-1162f45ad098" providerId="ADAL" clId="{BD3EB3FA-9F12-477F-80A1-8B143C4003C7}" dt="2025-10-18T14:22:35.776" v="1239" actId="26606"/>
          <ac:spMkLst>
            <pc:docMk/>
            <pc:sldMk cId="987470900" sldId="267"/>
            <ac:spMk id="27" creationId="{71B2258F-86CA-4D4D-8270-BC05FCDEBFB3}"/>
          </ac:spMkLst>
        </pc:spChg>
        <pc:spChg chg="add del">
          <ac:chgData name="Grace Alexandra Cedeno Pincay (2330971)" userId="48020c77-8745-497e-a1ba-1162f45ad098" providerId="ADAL" clId="{BD3EB3FA-9F12-477F-80A1-8B143C4003C7}" dt="2025-10-18T14:22:49.902" v="1241" actId="26606"/>
          <ac:spMkLst>
            <pc:docMk/>
            <pc:sldMk cId="987470900" sldId="267"/>
            <ac:spMk id="31" creationId="{94714483-7072-431F-9DBE-87F44E4D44BC}"/>
          </ac:spMkLst>
        </pc:spChg>
        <pc:spChg chg="add del">
          <ac:chgData name="Grace Alexandra Cedeno Pincay (2330971)" userId="48020c77-8745-497e-a1ba-1162f45ad098" providerId="ADAL" clId="{BD3EB3FA-9F12-477F-80A1-8B143C4003C7}" dt="2025-10-18T14:22:49.902" v="1241" actId="26606"/>
          <ac:spMkLst>
            <pc:docMk/>
            <pc:sldMk cId="987470900" sldId="267"/>
            <ac:spMk id="32" creationId="{832F3179-0CD5-40C8-9939-D8355006F7BA}"/>
          </ac:spMkLst>
        </pc:spChg>
        <pc:spChg chg="add del">
          <ac:chgData name="Grace Alexandra Cedeno Pincay (2330971)" userId="48020c77-8745-497e-a1ba-1162f45ad098" providerId="ADAL" clId="{BD3EB3FA-9F12-477F-80A1-8B143C4003C7}" dt="2025-10-18T14:22:49.902" v="1241" actId="26606"/>
          <ac:spMkLst>
            <pc:docMk/>
            <pc:sldMk cId="987470900" sldId="267"/>
            <ac:spMk id="33" creationId="{495892E1-F4A5-4991-AC52-4F417B14A2A2}"/>
          </ac:spMkLst>
        </pc:spChg>
        <pc:spChg chg="add del">
          <ac:chgData name="Grace Alexandra Cedeno Pincay (2330971)" userId="48020c77-8745-497e-a1ba-1162f45ad098" providerId="ADAL" clId="{BD3EB3FA-9F12-477F-80A1-8B143C4003C7}" dt="2025-10-18T14:22:49.902" v="1241" actId="26606"/>
          <ac:spMkLst>
            <pc:docMk/>
            <pc:sldMk cId="987470900" sldId="267"/>
            <ac:spMk id="43" creationId="{E2683E3F-F855-4549-84F8-42064EC0F247}"/>
          </ac:spMkLst>
        </pc:spChg>
        <pc:spChg chg="add del">
          <ac:chgData name="Grace Alexandra Cedeno Pincay (2330971)" userId="48020c77-8745-497e-a1ba-1162f45ad098" providerId="ADAL" clId="{BD3EB3FA-9F12-477F-80A1-8B143C4003C7}" dt="2025-10-18T14:22:55.168" v="1243" actId="26606"/>
          <ac:spMkLst>
            <pc:docMk/>
            <pc:sldMk cId="987470900" sldId="267"/>
            <ac:spMk id="46" creationId="{A8384FB5-9ADC-4DDC-881B-597D56F5B15D}"/>
          </ac:spMkLst>
        </pc:spChg>
        <pc:spChg chg="add del">
          <ac:chgData name="Grace Alexandra Cedeno Pincay (2330971)" userId="48020c77-8745-497e-a1ba-1162f45ad098" providerId="ADAL" clId="{BD3EB3FA-9F12-477F-80A1-8B143C4003C7}" dt="2025-10-18T14:22:55.168" v="1243" actId="26606"/>
          <ac:spMkLst>
            <pc:docMk/>
            <pc:sldMk cId="987470900" sldId="267"/>
            <ac:spMk id="47" creationId="{BC05CA36-AD6A-4ABF-9A05-52E5A143D2BB}"/>
          </ac:spMkLst>
        </pc:spChg>
        <pc:spChg chg="add del">
          <ac:chgData name="Grace Alexandra Cedeno Pincay (2330971)" userId="48020c77-8745-497e-a1ba-1162f45ad098" providerId="ADAL" clId="{BD3EB3FA-9F12-477F-80A1-8B143C4003C7}" dt="2025-10-18T14:22:55.168" v="1243" actId="26606"/>
          <ac:spMkLst>
            <pc:docMk/>
            <pc:sldMk cId="987470900" sldId="267"/>
            <ac:spMk id="48" creationId="{D4331EE8-85A4-4588-8D9E-70E534D477DB}"/>
          </ac:spMkLst>
        </pc:spChg>
        <pc:spChg chg="add del">
          <ac:chgData name="Grace Alexandra Cedeno Pincay (2330971)" userId="48020c77-8745-497e-a1ba-1162f45ad098" providerId="ADAL" clId="{BD3EB3FA-9F12-477F-80A1-8B143C4003C7}" dt="2025-10-18T14:22:55.168" v="1243" actId="26606"/>
          <ac:spMkLst>
            <pc:docMk/>
            <pc:sldMk cId="987470900" sldId="267"/>
            <ac:spMk id="49" creationId="{49D6C862-61CC-4B46-8080-96583D653BAB}"/>
          </ac:spMkLst>
        </pc:spChg>
        <pc:spChg chg="add del">
          <ac:chgData name="Grace Alexandra Cedeno Pincay (2330971)" userId="48020c77-8745-497e-a1ba-1162f45ad098" providerId="ADAL" clId="{BD3EB3FA-9F12-477F-80A1-8B143C4003C7}" dt="2025-10-18T14:22:55.168" v="1243" actId="26606"/>
          <ac:spMkLst>
            <pc:docMk/>
            <pc:sldMk cId="987470900" sldId="267"/>
            <ac:spMk id="50" creationId="{E37EECFC-A684-4391-AE85-4CDAF5565F61}"/>
          </ac:spMkLst>
        </pc:spChg>
        <pc:spChg chg="add del">
          <ac:chgData name="Grace Alexandra Cedeno Pincay (2330971)" userId="48020c77-8745-497e-a1ba-1162f45ad098" providerId="ADAL" clId="{BD3EB3FA-9F12-477F-80A1-8B143C4003C7}" dt="2025-10-18T14:25:16.720" v="1256" actId="26606"/>
          <ac:spMkLst>
            <pc:docMk/>
            <pc:sldMk cId="987470900" sldId="267"/>
            <ac:spMk id="52" creationId="{C7D023E4-8DE1-436E-9847-ED6A4B4B04FD}"/>
          </ac:spMkLst>
        </pc:spChg>
        <pc:spChg chg="add del">
          <ac:chgData name="Grace Alexandra Cedeno Pincay (2330971)" userId="48020c77-8745-497e-a1ba-1162f45ad098" providerId="ADAL" clId="{BD3EB3FA-9F12-477F-80A1-8B143C4003C7}" dt="2025-10-18T14:25:16.720" v="1256" actId="26606"/>
          <ac:spMkLst>
            <pc:docMk/>
            <pc:sldMk cId="987470900" sldId="267"/>
            <ac:spMk id="53" creationId="{C04DA1FE-EBEF-4AF3-A3C6-067C78D47FBA}"/>
          </ac:spMkLst>
        </pc:spChg>
        <pc:spChg chg="add del">
          <ac:chgData name="Grace Alexandra Cedeno Pincay (2330971)" userId="48020c77-8745-497e-a1ba-1162f45ad098" providerId="ADAL" clId="{BD3EB3FA-9F12-477F-80A1-8B143C4003C7}" dt="2025-10-18T14:25:16.720" v="1256" actId="26606"/>
          <ac:spMkLst>
            <pc:docMk/>
            <pc:sldMk cId="987470900" sldId="267"/>
            <ac:spMk id="54" creationId="{8B1B3E66-23F5-436C-A0C1-32A666D2800D}"/>
          </ac:spMkLst>
        </pc:spChg>
        <pc:spChg chg="add del">
          <ac:chgData name="Grace Alexandra Cedeno Pincay (2330971)" userId="48020c77-8745-497e-a1ba-1162f45ad098" providerId="ADAL" clId="{BD3EB3FA-9F12-477F-80A1-8B143C4003C7}" dt="2025-10-18T14:25:47.268" v="1260" actId="26606"/>
          <ac:spMkLst>
            <pc:docMk/>
            <pc:sldMk cId="987470900" sldId="267"/>
            <ac:spMk id="65" creationId="{5CC50F2E-EF04-4D7A-A09C-5AEF6E5EAD67}"/>
          </ac:spMkLst>
        </pc:spChg>
        <pc:spChg chg="add del">
          <ac:chgData name="Grace Alexandra Cedeno Pincay (2330971)" userId="48020c77-8745-497e-a1ba-1162f45ad098" providerId="ADAL" clId="{BD3EB3FA-9F12-477F-80A1-8B143C4003C7}" dt="2025-10-18T14:25:47.268" v="1260" actId="26606"/>
          <ac:spMkLst>
            <pc:docMk/>
            <pc:sldMk cId="987470900" sldId="267"/>
            <ac:spMk id="67" creationId="{A8760E64-5A41-72D1-579F-DC5F0A170A3D}"/>
          </ac:spMkLst>
        </pc:spChg>
        <pc:spChg chg="add del">
          <ac:chgData name="Grace Alexandra Cedeno Pincay (2330971)" userId="48020c77-8745-497e-a1ba-1162f45ad098" providerId="ADAL" clId="{BD3EB3FA-9F12-477F-80A1-8B143C4003C7}" dt="2025-10-18T14:27:40.231" v="1277" actId="26606"/>
          <ac:spMkLst>
            <pc:docMk/>
            <pc:sldMk cId="987470900" sldId="267"/>
            <ac:spMk id="72" creationId="{71B2258F-86CA-4D4D-8270-BC05FCDEBFB3}"/>
          </ac:spMkLst>
        </pc:spChg>
        <pc:spChg chg="add del">
          <ac:chgData name="Grace Alexandra Cedeno Pincay (2330971)" userId="48020c77-8745-497e-a1ba-1162f45ad098" providerId="ADAL" clId="{BD3EB3FA-9F12-477F-80A1-8B143C4003C7}" dt="2025-10-18T14:29:44.619" v="1296" actId="26606"/>
          <ac:spMkLst>
            <pc:docMk/>
            <pc:sldMk cId="987470900" sldId="267"/>
            <ac:spMk id="77" creationId="{2F4D5922-434B-4829-B93E-02DC38A29519}"/>
          </ac:spMkLst>
        </pc:spChg>
        <pc:spChg chg="add del">
          <ac:chgData name="Grace Alexandra Cedeno Pincay (2330971)" userId="48020c77-8745-497e-a1ba-1162f45ad098" providerId="ADAL" clId="{BD3EB3FA-9F12-477F-80A1-8B143C4003C7}" dt="2025-10-18T14:29:44.572" v="1295" actId="26606"/>
          <ac:spMkLst>
            <pc:docMk/>
            <pc:sldMk cId="987470900" sldId="267"/>
            <ac:spMk id="79" creationId="{F35FBA24-5C01-4635-A984-1DB6E340B052}"/>
          </ac:spMkLst>
        </pc:spChg>
        <pc:spChg chg="add del">
          <ac:chgData name="Grace Alexandra Cedeno Pincay (2330971)" userId="48020c77-8745-497e-a1ba-1162f45ad098" providerId="ADAL" clId="{BD3EB3FA-9F12-477F-80A1-8B143C4003C7}" dt="2025-10-18T14:29:44.619" v="1296" actId="26606"/>
          <ac:spMkLst>
            <pc:docMk/>
            <pc:sldMk cId="987470900" sldId="267"/>
            <ac:spMk id="89" creationId="{5819102A-0400-4C1F-8614-973F5262EF56}"/>
          </ac:spMkLst>
        </pc:spChg>
        <pc:spChg chg="add del">
          <ac:chgData name="Grace Alexandra Cedeno Pincay (2330971)" userId="48020c77-8745-497e-a1ba-1162f45ad098" providerId="ADAL" clId="{BD3EB3FA-9F12-477F-80A1-8B143C4003C7}" dt="2025-10-18T14:29:44.619" v="1296" actId="26606"/>
          <ac:spMkLst>
            <pc:docMk/>
            <pc:sldMk cId="987470900" sldId="267"/>
            <ac:spMk id="97" creationId="{CF1485CA-41D2-421F-B28D-15EF845D5FE6}"/>
          </ac:spMkLst>
        </pc:spChg>
        <pc:spChg chg="add del">
          <ac:chgData name="Grace Alexandra Cedeno Pincay (2330971)" userId="48020c77-8745-497e-a1ba-1162f45ad098" providerId="ADAL" clId="{BD3EB3FA-9F12-477F-80A1-8B143C4003C7}" dt="2025-10-18T14:29:13.616" v="1287" actId="26606"/>
          <ac:spMkLst>
            <pc:docMk/>
            <pc:sldMk cId="987470900" sldId="267"/>
            <ac:spMk id="114" creationId="{9715DAF0-AE1B-46C9-8A6B-DB2AA05AB91D}"/>
          </ac:spMkLst>
        </pc:spChg>
        <pc:spChg chg="add del">
          <ac:chgData name="Grace Alexandra Cedeno Pincay (2330971)" userId="48020c77-8745-497e-a1ba-1162f45ad098" providerId="ADAL" clId="{BD3EB3FA-9F12-477F-80A1-8B143C4003C7}" dt="2025-10-18T14:29:13.616" v="1287" actId="26606"/>
          <ac:spMkLst>
            <pc:docMk/>
            <pc:sldMk cId="987470900" sldId="267"/>
            <ac:spMk id="116" creationId="{5A2875D7-3769-4291-959E-9FAD764A760C}"/>
          </ac:spMkLst>
        </pc:spChg>
        <pc:spChg chg="add del">
          <ac:chgData name="Grace Alexandra Cedeno Pincay (2330971)" userId="48020c77-8745-497e-a1ba-1162f45ad098" providerId="ADAL" clId="{BD3EB3FA-9F12-477F-80A1-8B143C4003C7}" dt="2025-10-18T14:29:13.616" v="1287" actId="26606"/>
          <ac:spMkLst>
            <pc:docMk/>
            <pc:sldMk cId="987470900" sldId="267"/>
            <ac:spMk id="118" creationId="{AAF055B3-1F95-4ABA-BFE4-A58320A8206E}"/>
          </ac:spMkLst>
        </pc:spChg>
        <pc:spChg chg="add del">
          <ac:chgData name="Grace Alexandra Cedeno Pincay (2330971)" userId="48020c77-8745-497e-a1ba-1162f45ad098" providerId="ADAL" clId="{BD3EB3FA-9F12-477F-80A1-8B143C4003C7}" dt="2025-10-18T14:29:13.616" v="1287" actId="26606"/>
          <ac:spMkLst>
            <pc:docMk/>
            <pc:sldMk cId="987470900" sldId="267"/>
            <ac:spMk id="122" creationId="{1F0DF0F3-0179-4A8A-92E0-932C473DA5CB}"/>
          </ac:spMkLst>
        </pc:spChg>
        <pc:spChg chg="add del">
          <ac:chgData name="Grace Alexandra Cedeno Pincay (2330971)" userId="48020c77-8745-497e-a1ba-1162f45ad098" providerId="ADAL" clId="{BD3EB3FA-9F12-477F-80A1-8B143C4003C7}" dt="2025-10-18T14:29:20.038" v="1289" actId="26606"/>
          <ac:spMkLst>
            <pc:docMk/>
            <pc:sldMk cId="987470900" sldId="267"/>
            <ac:spMk id="125" creationId="{82455043-5CFD-4790-A30C-152D3B6945A5}"/>
          </ac:spMkLst>
        </pc:spChg>
        <pc:spChg chg="add del">
          <ac:chgData name="Grace Alexandra Cedeno Pincay (2330971)" userId="48020c77-8745-497e-a1ba-1162f45ad098" providerId="ADAL" clId="{BD3EB3FA-9F12-477F-80A1-8B143C4003C7}" dt="2025-10-18T14:29:20.038" v="1289" actId="26606"/>
          <ac:spMkLst>
            <pc:docMk/>
            <pc:sldMk cId="987470900" sldId="267"/>
            <ac:spMk id="126" creationId="{08648C95-1EC5-40D8-8D96-3DC3D112AEDC}"/>
          </ac:spMkLst>
        </pc:spChg>
        <pc:spChg chg="add del">
          <ac:chgData name="Grace Alexandra Cedeno Pincay (2330971)" userId="48020c77-8745-497e-a1ba-1162f45ad098" providerId="ADAL" clId="{BD3EB3FA-9F12-477F-80A1-8B143C4003C7}" dt="2025-10-18T14:29:20.038" v="1289" actId="26606"/>
          <ac:spMkLst>
            <pc:docMk/>
            <pc:sldMk cId="987470900" sldId="267"/>
            <ac:spMk id="127" creationId="{D790CBA0-32A4-48C6-8140-9148B3A0DA20}"/>
          </ac:spMkLst>
        </pc:spChg>
        <pc:spChg chg="add del">
          <ac:chgData name="Grace Alexandra Cedeno Pincay (2330971)" userId="48020c77-8745-497e-a1ba-1162f45ad098" providerId="ADAL" clId="{BD3EB3FA-9F12-477F-80A1-8B143C4003C7}" dt="2025-10-18T14:29:20.038" v="1289" actId="26606"/>
          <ac:spMkLst>
            <pc:docMk/>
            <pc:sldMk cId="987470900" sldId="267"/>
            <ac:spMk id="134" creationId="{909F982E-B4F0-4CF1-9698-0CA793629509}"/>
          </ac:spMkLst>
        </pc:spChg>
        <pc:spChg chg="add">
          <ac:chgData name="Grace Alexandra Cedeno Pincay (2330971)" userId="48020c77-8745-497e-a1ba-1162f45ad098" providerId="ADAL" clId="{BD3EB3FA-9F12-477F-80A1-8B143C4003C7}" dt="2025-10-18T14:29:20.085" v="1290" actId="26606"/>
          <ac:spMkLst>
            <pc:docMk/>
            <pc:sldMk cId="987470900" sldId="267"/>
            <ac:spMk id="148" creationId="{8555C5B3-193A-4749-9AFD-682E53CDDE8F}"/>
          </ac:spMkLst>
        </pc:spChg>
        <pc:spChg chg="add del">
          <ac:chgData name="Grace Alexandra Cedeno Pincay (2330971)" userId="48020c77-8745-497e-a1ba-1162f45ad098" providerId="ADAL" clId="{BD3EB3FA-9F12-477F-80A1-8B143C4003C7}" dt="2025-10-18T14:29:24.117" v="1291" actId="26606"/>
          <ac:spMkLst>
            <pc:docMk/>
            <pc:sldMk cId="987470900" sldId="267"/>
            <ac:spMk id="149" creationId="{2EAE06A6-F76A-41C9-827A-C561B004485C}"/>
          </ac:spMkLst>
        </pc:spChg>
        <pc:spChg chg="del">
          <ac:chgData name="Grace Alexandra Cedeno Pincay (2330971)" userId="48020c77-8745-497e-a1ba-1162f45ad098" providerId="ADAL" clId="{BD3EB3FA-9F12-477F-80A1-8B143C4003C7}" dt="2025-10-18T14:29:24.117" v="1291" actId="26606"/>
          <ac:spMkLst>
            <pc:docMk/>
            <pc:sldMk cId="987470900" sldId="267"/>
            <ac:spMk id="150" creationId="{89F9D4E8-0639-444B-949B-9518585061AF}"/>
          </ac:spMkLst>
        </pc:spChg>
        <pc:spChg chg="add del">
          <ac:chgData name="Grace Alexandra Cedeno Pincay (2330971)" userId="48020c77-8745-497e-a1ba-1162f45ad098" providerId="ADAL" clId="{BD3EB3FA-9F12-477F-80A1-8B143C4003C7}" dt="2025-10-18T14:29:24.117" v="1291" actId="26606"/>
          <ac:spMkLst>
            <pc:docMk/>
            <pc:sldMk cId="987470900" sldId="267"/>
            <ac:spMk id="151" creationId="{7E3DA7A2-ED70-4BBA-AB72-00AD461FA405}"/>
          </ac:spMkLst>
        </pc:spChg>
        <pc:spChg chg="add del">
          <ac:chgData name="Grace Alexandra Cedeno Pincay (2330971)" userId="48020c77-8745-497e-a1ba-1162f45ad098" providerId="ADAL" clId="{BD3EB3FA-9F12-477F-80A1-8B143C4003C7}" dt="2025-10-18T14:29:24.117" v="1291" actId="26606"/>
          <ac:spMkLst>
            <pc:docMk/>
            <pc:sldMk cId="987470900" sldId="267"/>
            <ac:spMk id="153" creationId="{F4AFDDCA-6ABA-4D23-8A5C-1BF0F4308148}"/>
          </ac:spMkLst>
        </pc:spChg>
        <pc:spChg chg="add del">
          <ac:chgData name="Grace Alexandra Cedeno Pincay (2330971)" userId="48020c77-8745-497e-a1ba-1162f45ad098" providerId="ADAL" clId="{BD3EB3FA-9F12-477F-80A1-8B143C4003C7}" dt="2025-10-18T14:29:36.103" v="1293" actId="26606"/>
          <ac:spMkLst>
            <pc:docMk/>
            <pc:sldMk cId="987470900" sldId="267"/>
            <ac:spMk id="155" creationId="{9715DAF0-AE1B-46C9-8A6B-DB2AA05AB91D}"/>
          </ac:spMkLst>
        </pc:spChg>
        <pc:spChg chg="add del">
          <ac:chgData name="Grace Alexandra Cedeno Pincay (2330971)" userId="48020c77-8745-497e-a1ba-1162f45ad098" providerId="ADAL" clId="{BD3EB3FA-9F12-477F-80A1-8B143C4003C7}" dt="2025-10-18T14:29:36.103" v="1293" actId="26606"/>
          <ac:spMkLst>
            <pc:docMk/>
            <pc:sldMk cId="987470900" sldId="267"/>
            <ac:spMk id="156" creationId="{5A2875D7-3769-4291-959E-9FAD764A760C}"/>
          </ac:spMkLst>
        </pc:spChg>
        <pc:spChg chg="add del">
          <ac:chgData name="Grace Alexandra Cedeno Pincay (2330971)" userId="48020c77-8745-497e-a1ba-1162f45ad098" providerId="ADAL" clId="{BD3EB3FA-9F12-477F-80A1-8B143C4003C7}" dt="2025-10-18T14:29:36.103" v="1293" actId="26606"/>
          <ac:spMkLst>
            <pc:docMk/>
            <pc:sldMk cId="987470900" sldId="267"/>
            <ac:spMk id="159" creationId="{1F0DF0F3-0179-4A8A-92E0-932C473DA5CB}"/>
          </ac:spMkLst>
        </pc:spChg>
        <pc:spChg chg="add del">
          <ac:chgData name="Grace Alexandra Cedeno Pincay (2330971)" userId="48020c77-8745-497e-a1ba-1162f45ad098" providerId="ADAL" clId="{BD3EB3FA-9F12-477F-80A1-8B143C4003C7}" dt="2025-10-18T14:29:44.572" v="1295" actId="26606"/>
          <ac:spMkLst>
            <pc:docMk/>
            <pc:sldMk cId="987470900" sldId="267"/>
            <ac:spMk id="161" creationId="{FB5B0058-AF13-4859-B429-4EDDE2A26F7F}"/>
          </ac:spMkLst>
        </pc:spChg>
        <pc:spChg chg="add del">
          <ac:chgData name="Grace Alexandra Cedeno Pincay (2330971)" userId="48020c77-8745-497e-a1ba-1162f45ad098" providerId="ADAL" clId="{BD3EB3FA-9F12-477F-80A1-8B143C4003C7}" dt="2025-10-18T14:29:44.572" v="1295" actId="26606"/>
          <ac:spMkLst>
            <pc:docMk/>
            <pc:sldMk cId="987470900" sldId="267"/>
            <ac:spMk id="163" creationId="{A4A161CC-6DC5-4863-B213-94529D6E06D7}"/>
          </ac:spMkLst>
        </pc:spChg>
        <pc:spChg chg="add del">
          <ac:chgData name="Grace Alexandra Cedeno Pincay (2330971)" userId="48020c77-8745-497e-a1ba-1162f45ad098" providerId="ADAL" clId="{BD3EB3FA-9F12-477F-80A1-8B143C4003C7}" dt="2025-10-18T18:04:32.112" v="5262"/>
          <ac:spMkLst>
            <pc:docMk/>
            <pc:sldMk cId="987470900" sldId="267"/>
            <ac:spMk id="165" creationId="{9715DAF0-AE1B-46C9-8A6B-DB2AA05AB91D}"/>
          </ac:spMkLst>
        </pc:spChg>
        <pc:spChg chg="add del">
          <ac:chgData name="Grace Alexandra Cedeno Pincay (2330971)" userId="48020c77-8745-497e-a1ba-1162f45ad098" providerId="ADAL" clId="{BD3EB3FA-9F12-477F-80A1-8B143C4003C7}" dt="2025-10-18T18:04:32.112" v="5262"/>
          <ac:spMkLst>
            <pc:docMk/>
            <pc:sldMk cId="987470900" sldId="267"/>
            <ac:spMk id="166" creationId="{5A2875D7-3769-4291-959E-9FAD764A760C}"/>
          </ac:spMkLst>
        </pc:spChg>
        <pc:spChg chg="add del">
          <ac:chgData name="Grace Alexandra Cedeno Pincay (2330971)" userId="48020c77-8745-497e-a1ba-1162f45ad098" providerId="ADAL" clId="{BD3EB3FA-9F12-477F-80A1-8B143C4003C7}" dt="2025-10-18T18:04:32.112" v="5262"/>
          <ac:spMkLst>
            <pc:docMk/>
            <pc:sldMk cId="987470900" sldId="267"/>
            <ac:spMk id="167" creationId="{AAF055B3-1F95-4ABA-BFE4-A58320A8206E}"/>
          </ac:spMkLst>
        </pc:spChg>
        <pc:spChg chg="add del">
          <ac:chgData name="Grace Alexandra Cedeno Pincay (2330971)" userId="48020c77-8745-497e-a1ba-1162f45ad098" providerId="ADAL" clId="{BD3EB3FA-9F12-477F-80A1-8B143C4003C7}" dt="2025-10-18T18:04:32.112" v="5262"/>
          <ac:spMkLst>
            <pc:docMk/>
            <pc:sldMk cId="987470900" sldId="267"/>
            <ac:spMk id="168" creationId="{835682F0-7BC6-4526-8BFA-58EA002C8085}"/>
          </ac:spMkLst>
        </pc:spChg>
        <pc:spChg chg="add del">
          <ac:chgData name="Grace Alexandra Cedeno Pincay (2330971)" userId="48020c77-8745-497e-a1ba-1162f45ad098" providerId="ADAL" clId="{BD3EB3FA-9F12-477F-80A1-8B143C4003C7}" dt="2025-10-18T18:04:32.112" v="5262"/>
          <ac:spMkLst>
            <pc:docMk/>
            <pc:sldMk cId="987470900" sldId="267"/>
            <ac:spMk id="169" creationId="{1F0DF0F3-0179-4A8A-92E0-932C473DA5CB}"/>
          </ac:spMkLst>
        </pc:spChg>
        <pc:grpChg chg="del">
          <ac:chgData name="Grace Alexandra Cedeno Pincay (2330971)" userId="48020c77-8745-497e-a1ba-1162f45ad098" providerId="ADAL" clId="{BD3EB3FA-9F12-477F-80A1-8B143C4003C7}" dt="2025-10-18T14:22:49.902" v="1241" actId="26606"/>
          <ac:grpSpMkLst>
            <pc:docMk/>
            <pc:sldMk cId="987470900" sldId="267"/>
            <ac:grpSpMk id="26" creationId="{8FC90B1E-0223-4440-AF22-8F32F6F0C7D2}"/>
          </ac:grpSpMkLst>
        </pc:grpChg>
        <pc:grpChg chg="add">
          <ac:chgData name="Grace Alexandra Cedeno Pincay (2330971)" userId="48020c77-8745-497e-a1ba-1162f45ad098" providerId="ADAL" clId="{BD3EB3FA-9F12-477F-80A1-8B143C4003C7}" dt="2025-10-18T14:22:35.839" v="1240" actId="26606"/>
          <ac:grpSpMkLst>
            <pc:docMk/>
            <pc:sldMk cId="987470900" sldId="267"/>
            <ac:grpSpMk id="39" creationId="{ACF597F8-76AA-44FA-8E6A-06223B66C0DD}"/>
          </ac:grpSpMkLst>
        </pc:grpChg>
        <pc:grpChg chg="add">
          <ac:chgData name="Grace Alexandra Cedeno Pincay (2330971)" userId="48020c77-8745-497e-a1ba-1162f45ad098" providerId="ADAL" clId="{BD3EB3FA-9F12-477F-80A1-8B143C4003C7}" dt="2025-10-18T14:22:55.371" v="1244" actId="26606"/>
          <ac:grpSpMkLst>
            <pc:docMk/>
            <pc:sldMk cId="987470900" sldId="267"/>
            <ac:grpSpMk id="55" creationId="{28EC230A-A12C-4339-92EE-F850809ECEA6}"/>
          </ac:grpSpMkLst>
        </pc:grpChg>
        <pc:grpChg chg="add">
          <ac:chgData name="Grace Alexandra Cedeno Pincay (2330971)" userId="48020c77-8745-497e-a1ba-1162f45ad098" providerId="ADAL" clId="{BD3EB3FA-9F12-477F-80A1-8B143C4003C7}" dt="2025-10-18T14:27:40.231" v="1277" actId="26606"/>
          <ac:grpSpMkLst>
            <pc:docMk/>
            <pc:sldMk cId="987470900" sldId="267"/>
            <ac:grpSpMk id="99" creationId="{04ED96A1-E6CA-493F-8610-6B8B7A28E3EB}"/>
          </ac:grpSpMkLst>
        </pc:grpChg>
        <pc:picChg chg="add del mod ord">
          <ac:chgData name="Grace Alexandra Cedeno Pincay (2330971)" userId="48020c77-8745-497e-a1ba-1162f45ad098" providerId="ADAL" clId="{BD3EB3FA-9F12-477F-80A1-8B143C4003C7}" dt="2025-10-18T14:26:39.509" v="1272" actId="21"/>
          <ac:picMkLst>
            <pc:docMk/>
            <pc:sldMk cId="987470900" sldId="267"/>
            <ac:picMk id="6" creationId="{E41664A9-D809-6427-E45D-9D4E97520C9C}"/>
          </ac:picMkLst>
        </pc:picChg>
        <pc:picChg chg="add mod ord">
          <ac:chgData name="Grace Alexandra Cedeno Pincay (2330971)" userId="48020c77-8745-497e-a1ba-1162f45ad098" providerId="ADAL" clId="{BD3EB3FA-9F12-477F-80A1-8B143C4003C7}" dt="2025-10-18T14:29:44.572" v="1295" actId="26606"/>
          <ac:picMkLst>
            <pc:docMk/>
            <pc:sldMk cId="987470900" sldId="267"/>
            <ac:picMk id="9" creationId="{150BFB03-62EE-ED11-8FFF-FF156E5E4F22}"/>
          </ac:picMkLst>
        </pc:picChg>
      </pc:sldChg>
      <pc:sldChg chg="del">
        <pc:chgData name="Grace Alexandra Cedeno Pincay (2330971)" userId="48020c77-8745-497e-a1ba-1162f45ad098" providerId="ADAL" clId="{BD3EB3FA-9F12-477F-80A1-8B143C4003C7}" dt="2025-10-18T14:00:18.912" v="47" actId="2696"/>
        <pc:sldMkLst>
          <pc:docMk/>
          <pc:sldMk cId="2527767612" sldId="267"/>
        </pc:sldMkLst>
      </pc:sldChg>
      <pc:sldChg chg="addSp delSp modSp new mod ord setBg addAnim">
        <pc:chgData name="Grace Alexandra Cedeno Pincay (2330971)" userId="48020c77-8745-497e-a1ba-1162f45ad098" providerId="ADAL" clId="{BD3EB3FA-9F12-477F-80A1-8B143C4003C7}" dt="2025-10-18T18:05:22.054" v="5271" actId="26606"/>
        <pc:sldMkLst>
          <pc:docMk/>
          <pc:sldMk cId="696087404" sldId="268"/>
        </pc:sldMkLst>
        <pc:spChg chg="mod">
          <ac:chgData name="Grace Alexandra Cedeno Pincay (2330971)" userId="48020c77-8745-497e-a1ba-1162f45ad098" providerId="ADAL" clId="{BD3EB3FA-9F12-477F-80A1-8B143C4003C7}" dt="2025-10-18T18:05:22.054" v="5271" actId="26606"/>
          <ac:spMkLst>
            <pc:docMk/>
            <pc:sldMk cId="696087404" sldId="268"/>
            <ac:spMk id="2" creationId="{1E5F4D6E-3871-C532-C1AC-D65E23768A7D}"/>
          </ac:spMkLst>
        </pc:spChg>
        <pc:spChg chg="mod">
          <ac:chgData name="Grace Alexandra Cedeno Pincay (2330971)" userId="48020c77-8745-497e-a1ba-1162f45ad098" providerId="ADAL" clId="{BD3EB3FA-9F12-477F-80A1-8B143C4003C7}" dt="2025-10-18T18:05:03.991" v="5268" actId="26606"/>
          <ac:spMkLst>
            <pc:docMk/>
            <pc:sldMk cId="696087404" sldId="268"/>
            <ac:spMk id="3" creationId="{FC495BD8-424F-1A82-B35B-B41F1073E332}"/>
          </ac:spMkLst>
        </pc:spChg>
        <pc:spChg chg="add del">
          <ac:chgData name="Grace Alexandra Cedeno Pincay (2330971)" userId="48020c77-8745-497e-a1ba-1162f45ad098" providerId="ADAL" clId="{BD3EB3FA-9F12-477F-80A1-8B143C4003C7}" dt="2025-10-18T18:05:22.054" v="5271" actId="26606"/>
          <ac:spMkLst>
            <pc:docMk/>
            <pc:sldMk cId="696087404" sldId="268"/>
            <ac:spMk id="8" creationId="{577D6B2E-37A3-429E-A37C-F30ED6487282}"/>
          </ac:spMkLst>
        </pc:spChg>
        <pc:spChg chg="add del">
          <ac:chgData name="Grace Alexandra Cedeno Pincay (2330971)" userId="48020c77-8745-497e-a1ba-1162f45ad098" providerId="ADAL" clId="{BD3EB3FA-9F12-477F-80A1-8B143C4003C7}" dt="2025-10-18T18:05:22.054" v="5271" actId="26606"/>
          <ac:spMkLst>
            <pc:docMk/>
            <pc:sldMk cId="696087404" sldId="268"/>
            <ac:spMk id="10" creationId="{5CEAD642-85CF-4750-8432-7C80C901F001}"/>
          </ac:spMkLst>
        </pc:spChg>
        <pc:spChg chg="add">
          <ac:chgData name="Grace Alexandra Cedeno Pincay (2330971)" userId="48020c77-8745-497e-a1ba-1162f45ad098" providerId="ADAL" clId="{BD3EB3FA-9F12-477F-80A1-8B143C4003C7}" dt="2025-10-18T18:05:03.991" v="5268" actId="26606"/>
          <ac:spMkLst>
            <pc:docMk/>
            <pc:sldMk cId="696087404" sldId="268"/>
            <ac:spMk id="12" creationId="{FA33EEAE-15D5-4119-8C1E-89D943F911EF}"/>
          </ac:spMkLst>
        </pc:spChg>
        <pc:spChg chg="add del">
          <ac:chgData name="Grace Alexandra Cedeno Pincay (2330971)" userId="48020c77-8745-497e-a1ba-1162f45ad098" providerId="ADAL" clId="{BD3EB3FA-9F12-477F-80A1-8B143C4003C7}" dt="2025-10-18T18:05:22.054" v="5271" actId="26606"/>
          <ac:spMkLst>
            <pc:docMk/>
            <pc:sldMk cId="696087404" sldId="268"/>
            <ac:spMk id="14" creationId="{730D8B3B-9B80-4025-B934-26DC7D7CD231}"/>
          </ac:spMkLst>
        </pc:spChg>
        <pc:spChg chg="add del">
          <ac:chgData name="Grace Alexandra Cedeno Pincay (2330971)" userId="48020c77-8745-497e-a1ba-1162f45ad098" providerId="ADAL" clId="{BD3EB3FA-9F12-477F-80A1-8B143C4003C7}" dt="2025-10-18T18:05:22.054" v="5271" actId="26606"/>
          <ac:spMkLst>
            <pc:docMk/>
            <pc:sldMk cId="696087404" sldId="268"/>
            <ac:spMk id="16" creationId="{1064D5D5-227B-4F66-9AEA-46F570E793BD}"/>
          </ac:spMkLst>
        </pc:spChg>
        <pc:spChg chg="add del">
          <ac:chgData name="Grace Alexandra Cedeno Pincay (2330971)" userId="48020c77-8745-497e-a1ba-1162f45ad098" providerId="ADAL" clId="{BD3EB3FA-9F12-477F-80A1-8B143C4003C7}" dt="2025-10-18T18:05:22.054" v="5271" actId="26606"/>
          <ac:spMkLst>
            <pc:docMk/>
            <pc:sldMk cId="696087404" sldId="268"/>
            <ac:spMk id="18" creationId="{646B67A4-D328-4747-A82B-65E84FA46368}"/>
          </ac:spMkLst>
        </pc:spChg>
        <pc:spChg chg="add">
          <ac:chgData name="Grace Alexandra Cedeno Pincay (2330971)" userId="48020c77-8745-497e-a1ba-1162f45ad098" providerId="ADAL" clId="{BD3EB3FA-9F12-477F-80A1-8B143C4003C7}" dt="2025-10-18T18:05:03.991" v="5268" actId="26606"/>
          <ac:spMkLst>
            <pc:docMk/>
            <pc:sldMk cId="696087404" sldId="268"/>
            <ac:spMk id="20" creationId="{B5A1B09C-1565-46F8-B70F-621C5EB48A09}"/>
          </ac:spMkLst>
        </pc:spChg>
        <pc:spChg chg="add">
          <ac:chgData name="Grace Alexandra Cedeno Pincay (2330971)" userId="48020c77-8745-497e-a1ba-1162f45ad098" providerId="ADAL" clId="{BD3EB3FA-9F12-477F-80A1-8B143C4003C7}" dt="2025-10-18T18:05:03.991" v="5268" actId="26606"/>
          <ac:spMkLst>
            <pc:docMk/>
            <pc:sldMk cId="696087404" sldId="268"/>
            <ac:spMk id="22" creationId="{8C516CC8-80AC-446C-A56E-9F54B7210402}"/>
          </ac:spMkLst>
        </pc:spChg>
        <pc:spChg chg="add">
          <ac:chgData name="Grace Alexandra Cedeno Pincay (2330971)" userId="48020c77-8745-497e-a1ba-1162f45ad098" providerId="ADAL" clId="{BD3EB3FA-9F12-477F-80A1-8B143C4003C7}" dt="2025-10-18T18:05:22.054" v="5271" actId="26606"/>
          <ac:spMkLst>
            <pc:docMk/>
            <pc:sldMk cId="696087404" sldId="268"/>
            <ac:spMk id="29" creationId="{D28B54C3-B57B-472A-B96E-1FCB67093DC2}"/>
          </ac:spMkLst>
        </pc:spChg>
        <pc:spChg chg="add">
          <ac:chgData name="Grace Alexandra Cedeno Pincay (2330971)" userId="48020c77-8745-497e-a1ba-1162f45ad098" providerId="ADAL" clId="{BD3EB3FA-9F12-477F-80A1-8B143C4003C7}" dt="2025-10-18T18:05:22.054" v="5271" actId="26606"/>
          <ac:spMkLst>
            <pc:docMk/>
            <pc:sldMk cId="696087404" sldId="268"/>
            <ac:spMk id="31" creationId="{7DB3C429-F8DA-49B9-AF84-21996FCF78B5}"/>
          </ac:spMkLst>
        </pc:spChg>
        <pc:spChg chg="add">
          <ac:chgData name="Grace Alexandra Cedeno Pincay (2330971)" userId="48020c77-8745-497e-a1ba-1162f45ad098" providerId="ADAL" clId="{BD3EB3FA-9F12-477F-80A1-8B143C4003C7}" dt="2025-10-18T18:05:22.054" v="5271" actId="26606"/>
          <ac:spMkLst>
            <pc:docMk/>
            <pc:sldMk cId="696087404" sldId="268"/>
            <ac:spMk id="35" creationId="{C4C9F2B0-1044-46EB-8AEB-C3BFFDE6C2CC}"/>
          </ac:spMkLst>
        </pc:spChg>
        <pc:spChg chg="add">
          <ac:chgData name="Grace Alexandra Cedeno Pincay (2330971)" userId="48020c77-8745-497e-a1ba-1162f45ad098" providerId="ADAL" clId="{BD3EB3FA-9F12-477F-80A1-8B143C4003C7}" dt="2025-10-18T18:05:22.054" v="5271" actId="26606"/>
          <ac:spMkLst>
            <pc:docMk/>
            <pc:sldMk cId="696087404" sldId="268"/>
            <ac:spMk id="39" creationId="{4734BADF-9461-4621-B112-2D7BABEA7DD0}"/>
          </ac:spMkLst>
        </pc:spChg>
      </pc:sldChg>
      <pc:sldChg chg="del">
        <pc:chgData name="Grace Alexandra Cedeno Pincay (2330971)" userId="48020c77-8745-497e-a1ba-1162f45ad098" providerId="ADAL" clId="{BD3EB3FA-9F12-477F-80A1-8B143C4003C7}" dt="2025-10-18T13:38:06.708" v="45" actId="2696"/>
        <pc:sldMkLst>
          <pc:docMk/>
          <pc:sldMk cId="2588041905" sldId="269"/>
        </pc:sldMkLst>
      </pc:sldChg>
    </pc:docChg>
  </pc:docChgLst>
  <pc:docChgLst>
    <pc:chgData clId="Web-{F23B9230-1CAA-5A7F-3C25-1B8B2AA3FD17}"/>
    <pc:docChg chg="modSld">
      <pc:chgData name="" userId="" providerId="" clId="Web-{F23B9230-1CAA-5A7F-3C25-1B8B2AA3FD17}" dt="2025-10-09T14:43:56.382" v="0"/>
      <pc:docMkLst>
        <pc:docMk/>
      </pc:docMkLst>
      <pc:sldChg chg="delSp">
        <pc:chgData name="" userId="" providerId="" clId="Web-{F23B9230-1CAA-5A7F-3C25-1B8B2AA3FD17}" dt="2025-10-09T14:43:56.382" v="0"/>
        <pc:sldMkLst>
          <pc:docMk/>
          <pc:sldMk cId="1988678469" sldId="262"/>
        </pc:sldMkLst>
      </pc:sldChg>
    </pc:docChg>
  </pc:docChgLst>
  <pc:docChgLst>
    <pc:chgData name="Grace Alexandra Cedeno Pincay (2330971)" userId="S::2330971@student.uwtsd.ac.uk::48020c77-8745-497e-a1ba-1162f45ad098" providerId="AD" clId="Web-{05F8F555-4C6B-7D1E-C66B-05CFFDFBF7C3}"/>
    <pc:docChg chg="modSld">
      <pc:chgData name="Grace Alexandra Cedeno Pincay (2330971)" userId="S::2330971@student.uwtsd.ac.uk::48020c77-8745-497e-a1ba-1162f45ad098" providerId="AD" clId="Web-{05F8F555-4C6B-7D1E-C66B-05CFFDFBF7C3}" dt="2025-10-09T14:05:04.386" v="946"/>
      <pc:docMkLst>
        <pc:docMk/>
      </pc:docMkLst>
      <pc:sldChg chg="addSp delSp modSp mod setBg">
        <pc:chgData name="Grace Alexandra Cedeno Pincay (2330971)" userId="S::2330971@student.uwtsd.ac.uk::48020c77-8745-497e-a1ba-1162f45ad098" providerId="AD" clId="Web-{05F8F555-4C6B-7D1E-C66B-05CFFDFBF7C3}" dt="2025-10-09T13:20:28.194" v="405"/>
        <pc:sldMkLst>
          <pc:docMk/>
          <pc:sldMk cId="334629528" sldId="261"/>
        </pc:sldMkLst>
        <pc:spChg chg="add del mod">
          <ac:chgData name="Grace Alexandra Cedeno Pincay (2330971)" userId="S::2330971@student.uwtsd.ac.uk::48020c77-8745-497e-a1ba-1162f45ad098" providerId="AD" clId="Web-{05F8F555-4C6B-7D1E-C66B-05CFFDFBF7C3}" dt="2025-10-09T13:10:18.518" v="371"/>
          <ac:spMkLst>
            <pc:docMk/>
            <pc:sldMk cId="334629528" sldId="261"/>
            <ac:spMk id="4" creationId="{07791849-F245-5FBF-0628-1D46E72B92B4}"/>
          </ac:spMkLst>
        </pc:spChg>
        <pc:spChg chg="mod">
          <ac:chgData name="Grace Alexandra Cedeno Pincay (2330971)" userId="S::2330971@student.uwtsd.ac.uk::48020c77-8745-497e-a1ba-1162f45ad098" providerId="AD" clId="Web-{05F8F555-4C6B-7D1E-C66B-05CFFDFBF7C3}" dt="2025-10-09T13:10:38.614" v="375" actId="20577"/>
          <ac:spMkLst>
            <pc:docMk/>
            <pc:sldMk cId="334629528" sldId="261"/>
            <ac:spMk id="7" creationId="{E56EC09E-4A22-8E35-B304-93DBB47641B8}"/>
          </ac:spMkLst>
        </pc:spChg>
        <pc:spChg chg="add mod">
          <ac:chgData name="Grace Alexandra Cedeno Pincay (2330971)" userId="S::2330971@student.uwtsd.ac.uk::48020c77-8745-497e-a1ba-1162f45ad098" providerId="AD" clId="Web-{05F8F555-4C6B-7D1E-C66B-05CFFDFBF7C3}" dt="2025-10-09T13:19:46.115" v="400" actId="20577"/>
          <ac:spMkLst>
            <pc:docMk/>
            <pc:sldMk cId="334629528" sldId="261"/>
            <ac:spMk id="12" creationId="{A31EE08A-1CC7-5D52-7353-7430A553E9AD}"/>
          </ac:spMkLst>
        </pc:spChg>
        <pc:graphicFrameChg chg="mod modGraphic">
          <ac:chgData name="Grace Alexandra Cedeno Pincay (2330971)" userId="S::2330971@student.uwtsd.ac.uk::48020c77-8745-497e-a1ba-1162f45ad098" providerId="AD" clId="Web-{05F8F555-4C6B-7D1E-C66B-05CFFDFBF7C3}" dt="2025-10-09T13:20:28.194" v="405"/>
          <ac:graphicFrameMkLst>
            <pc:docMk/>
            <pc:sldMk cId="334629528" sldId="261"/>
            <ac:graphicFrameMk id="23" creationId="{A1C5DC92-F419-83E8-1AE3-C128D1B094BB}"/>
          </ac:graphicFrameMkLst>
        </pc:graphicFrameChg>
      </pc:sldChg>
      <pc:sldChg chg="addSp delSp modSp mod setBg">
        <pc:chgData name="Grace Alexandra Cedeno Pincay (2330971)" userId="S::2330971@student.uwtsd.ac.uk::48020c77-8745-497e-a1ba-1162f45ad098" providerId="AD" clId="Web-{05F8F555-4C6B-7D1E-C66B-05CFFDFBF7C3}" dt="2025-10-09T14:05:04.386" v="946"/>
        <pc:sldMkLst>
          <pc:docMk/>
          <pc:sldMk cId="1988678469" sldId="262"/>
        </pc:sldMkLst>
        <pc:spChg chg="mod">
          <ac:chgData name="Grace Alexandra Cedeno Pincay (2330971)" userId="S::2330971@student.uwtsd.ac.uk::48020c77-8745-497e-a1ba-1162f45ad098" providerId="AD" clId="Web-{05F8F555-4C6B-7D1E-C66B-05CFFDFBF7C3}" dt="2025-10-09T13:46:34.510" v="744" actId="20577"/>
          <ac:spMkLst>
            <pc:docMk/>
            <pc:sldMk cId="1988678469" sldId="262"/>
            <ac:spMk id="2" creationId="{AB183856-FBAE-61EA-E866-6D6311FCE17B}"/>
          </ac:spMkLst>
        </pc:spChg>
        <pc:spChg chg="add mod">
          <ac:chgData name="Grace Alexandra Cedeno Pincay (2330971)" userId="S::2330971@student.uwtsd.ac.uk::48020c77-8745-497e-a1ba-1162f45ad098" providerId="AD" clId="Web-{05F8F555-4C6B-7D1E-C66B-05CFFDFBF7C3}" dt="2025-10-09T13:46:23.275" v="743" actId="1076"/>
          <ac:spMkLst>
            <pc:docMk/>
            <pc:sldMk cId="1988678469" sldId="262"/>
            <ac:spMk id="37" creationId="{8D42B211-78A5-73C6-DA21-95245FAC55AA}"/>
          </ac:spMkLst>
        </pc:spChg>
      </pc:sldChg>
    </pc:docChg>
  </pc:docChgLst>
  <pc:docChgLst>
    <pc:chgData name="Grace Alexandra Cedeno Pincay (2330971)" userId="S::2330971@student.uwtsd.ac.uk::48020c77-8745-497e-a1ba-1162f45ad098" providerId="AD" clId="Web-{66322FAF-06F3-6F9D-B817-B3FEDAC23F71}"/>
    <pc:docChg chg="mod addSld modSld addMainMaster delMainMaster modMainMaster">
      <pc:chgData name="Grace Alexandra Cedeno Pincay (2330971)" userId="S::2330971@student.uwtsd.ac.uk::48020c77-8745-497e-a1ba-1162f45ad098" providerId="AD" clId="Web-{66322FAF-06F3-6F9D-B817-B3FEDAC23F71}" dt="2025-09-27T11:07:15.891" v="407" actId="20577"/>
      <pc:docMkLst>
        <pc:docMk/>
      </pc:docMkLst>
      <pc:sldChg chg="addSp delSp modSp mod modClrScheme delDesignElem chgLayout">
        <pc:chgData name="Grace Alexandra Cedeno Pincay (2330971)" userId="S::2330971@student.uwtsd.ac.uk::48020c77-8745-497e-a1ba-1162f45ad098" providerId="AD" clId="Web-{66322FAF-06F3-6F9D-B817-B3FEDAC23F71}" dt="2025-09-27T10:38:30.133" v="69"/>
        <pc:sldMkLst>
          <pc:docMk/>
          <pc:sldMk cId="109857222" sldId="256"/>
        </pc:sldMkLst>
        <pc:spChg chg="mod ord">
          <ac:chgData name="Grace Alexandra Cedeno Pincay (2330971)" userId="S::2330971@student.uwtsd.ac.uk::48020c77-8745-497e-a1ba-1162f45ad098" providerId="AD" clId="Web-{66322FAF-06F3-6F9D-B817-B3FEDAC23F71}" dt="2025-09-27T10:38:30.133" v="69"/>
          <ac:spMkLst>
            <pc:docMk/>
            <pc:sldMk cId="109857222" sldId="256"/>
            <ac:spMk id="3" creationId="{00000000-0000-0000-0000-000000000000}"/>
          </ac:spMkLst>
        </pc:spChg>
      </pc:sldChg>
      <pc:sldChg chg="addSp delSp modSp mod setBg modClrScheme delDesignElem chgLayout">
        <pc:chgData name="Grace Alexandra Cedeno Pincay (2330971)" userId="S::2330971@student.uwtsd.ac.uk::48020c77-8745-497e-a1ba-1162f45ad098" providerId="AD" clId="Web-{66322FAF-06F3-6F9D-B817-B3FEDAC23F71}" dt="2025-09-27T11:05:41.434" v="406" actId="20577"/>
        <pc:sldMkLst>
          <pc:docMk/>
          <pc:sldMk cId="1565801131" sldId="258"/>
        </pc:sldMkLst>
        <pc:spChg chg="add mod ord">
          <ac:chgData name="Grace Alexandra Cedeno Pincay (2330971)" userId="S::2330971@student.uwtsd.ac.uk::48020c77-8745-497e-a1ba-1162f45ad098" providerId="AD" clId="Web-{66322FAF-06F3-6F9D-B817-B3FEDAC23F71}" dt="2025-09-27T10:46:22.327" v="115" actId="20577"/>
          <ac:spMkLst>
            <pc:docMk/>
            <pc:sldMk cId="1565801131" sldId="258"/>
            <ac:spMk id="22" creationId="{D05CA77F-407C-D7E4-8A19-06BD265F9989}"/>
          </ac:spMkLst>
        </pc:spChg>
        <pc:spChg chg="add">
          <ac:chgData name="Grace Alexandra Cedeno Pincay (2330971)" userId="S::2330971@student.uwtsd.ac.uk::48020c77-8745-497e-a1ba-1162f45ad098" providerId="AD" clId="Web-{66322FAF-06F3-6F9D-B817-B3FEDAC23F71}" dt="2025-09-27T10:46:34.656" v="116"/>
          <ac:spMkLst>
            <pc:docMk/>
            <pc:sldMk cId="1565801131" sldId="258"/>
            <ac:spMk id="23" creationId="{D89CC80A-1506-4131-4C6F-4A33F99140C4}"/>
          </ac:spMkLst>
        </pc:spChg>
        <pc:spChg chg="add mod">
          <ac:chgData name="Grace Alexandra Cedeno Pincay (2330971)" userId="S::2330971@student.uwtsd.ac.uk::48020c77-8745-497e-a1ba-1162f45ad098" providerId="AD" clId="Web-{66322FAF-06F3-6F9D-B817-B3FEDAC23F71}" dt="2025-09-27T10:55:57.500" v="278" actId="1076"/>
          <ac:spMkLst>
            <pc:docMk/>
            <pc:sldMk cId="1565801131" sldId="258"/>
            <ac:spMk id="26" creationId="{E8AC7D98-4228-30BC-6E66-8AE59B6AF344}"/>
          </ac:spMkLst>
        </pc:spChg>
        <pc:spChg chg="add mod">
          <ac:chgData name="Grace Alexandra Cedeno Pincay (2330971)" userId="S::2330971@student.uwtsd.ac.uk::48020c77-8745-497e-a1ba-1162f45ad098" providerId="AD" clId="Web-{66322FAF-06F3-6F9D-B817-B3FEDAC23F71}" dt="2025-09-27T11:05:41.434" v="406" actId="20577"/>
          <ac:spMkLst>
            <pc:docMk/>
            <pc:sldMk cId="1565801131" sldId="258"/>
            <ac:spMk id="27" creationId="{4912997B-4051-E34E-126D-58B5FEDAEE85}"/>
          </ac:spMkLst>
        </pc:spChg>
        <pc:spChg chg="add del">
          <ac:chgData name="Grace Alexandra Cedeno Pincay (2330971)" userId="S::2330971@student.uwtsd.ac.uk::48020c77-8745-497e-a1ba-1162f45ad098" providerId="AD" clId="Web-{66322FAF-06F3-6F9D-B817-B3FEDAC23F71}" dt="2025-09-27T10:38:30.133" v="69"/>
          <ac:spMkLst>
            <pc:docMk/>
            <pc:sldMk cId="1565801131" sldId="258"/>
            <ac:spMk id="52" creationId="{04812C46-200A-4DEB-A05E-3ED6C68C2387}"/>
          </ac:spMkLst>
        </pc:spChg>
        <pc:spChg chg="add del">
          <ac:chgData name="Grace Alexandra Cedeno Pincay (2330971)" userId="S::2330971@student.uwtsd.ac.uk::48020c77-8745-497e-a1ba-1162f45ad098" providerId="AD" clId="Web-{66322FAF-06F3-6F9D-B817-B3FEDAC23F71}" dt="2025-09-27T10:38:30.133" v="69"/>
          <ac:spMkLst>
            <pc:docMk/>
            <pc:sldMk cId="1565801131" sldId="258"/>
            <ac:spMk id="53" creationId="{D1EA859B-E555-4109-94F3-6700E046E008}"/>
          </ac:spMkLst>
        </pc:spChg>
      </pc:sldChg>
      <pc:sldMasterChg chg="add del mod setBg addSldLayout delSldLayout modSldLayout">
        <pc:chgData name="Grace Alexandra Cedeno Pincay (2330971)" userId="S::2330971@student.uwtsd.ac.uk::48020c77-8745-497e-a1ba-1162f45ad098" providerId="AD" clId="Web-{66322FAF-06F3-6F9D-B817-B3FEDAC23F71}" dt="2025-09-27T10:38:30.133" v="69"/>
        <pc:sldMasterMkLst>
          <pc:docMk/>
          <pc:sldMasterMk cId="2460954070" sldId="2147483660"/>
        </pc:sldMasterMkLst>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2385387890" sldId="2147483661"/>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949138452" sldId="2147483662"/>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2591524520" sldId="2147483663"/>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1203092039" sldId="2147483664"/>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3733172339" sldId="2147483665"/>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3210312558" sldId="2147483666"/>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3146388984" sldId="2147483667"/>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3171841454" sldId="2147483668"/>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1718958274" sldId="2147483669"/>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2202905451" sldId="2147483670"/>
          </pc:sldLayoutMkLst>
        </pc:sldLayoutChg>
        <pc:sldLayoutChg chg="add del mod">
          <pc:chgData name="Grace Alexandra Cedeno Pincay (2330971)" userId="S::2330971@student.uwtsd.ac.uk::48020c77-8745-497e-a1ba-1162f45ad098" providerId="AD" clId="Web-{66322FAF-06F3-6F9D-B817-B3FEDAC23F71}" dt="2025-09-27T10:38:30.133" v="69"/>
          <pc:sldLayoutMkLst>
            <pc:docMk/>
            <pc:sldMasterMk cId="2460954070" sldId="2147483660"/>
            <pc:sldLayoutMk cId="3479445657" sldId="2147483671"/>
          </pc:sldLayoutMkLst>
        </pc:sldLayoutChg>
      </pc:sldMasterChg>
    </pc:docChg>
  </pc:docChgLst>
  <pc:docChgLst>
    <pc:chgData name="Grace Alexandra Cedeno Pincay (2330971)" userId="S::2330971@student.uwtsd.ac.uk::48020c77-8745-497e-a1ba-1162f45ad098" providerId="AD" clId="Web-{5DDA8157-A8C6-B44F-7C14-5EE1E2953F93}"/>
    <pc:docChg chg="modSld">
      <pc:chgData name="Grace Alexandra Cedeno Pincay (2330971)" userId="S::2330971@student.uwtsd.ac.uk::48020c77-8745-497e-a1ba-1162f45ad098" providerId="AD" clId="Web-{5DDA8157-A8C6-B44F-7C14-5EE1E2953F93}" dt="2025-10-08T18:42:06.757" v="707"/>
      <pc:docMkLst>
        <pc:docMk/>
      </pc:docMkLst>
      <pc:sldChg chg="addSp delSp modSp">
        <pc:chgData name="Grace Alexandra Cedeno Pincay (2330971)" userId="S::2330971@student.uwtsd.ac.uk::48020c77-8745-497e-a1ba-1162f45ad098" providerId="AD" clId="Web-{5DDA8157-A8C6-B44F-7C14-5EE1E2953F93}" dt="2025-10-08T18:29:51.239" v="656"/>
        <pc:sldMkLst>
          <pc:docMk/>
          <pc:sldMk cId="3676945070" sldId="260"/>
        </pc:sldMkLst>
        <pc:spChg chg="mod">
          <ac:chgData name="Grace Alexandra Cedeno Pincay (2330971)" userId="S::2330971@student.uwtsd.ac.uk::48020c77-8745-497e-a1ba-1162f45ad098" providerId="AD" clId="Web-{5DDA8157-A8C6-B44F-7C14-5EE1E2953F93}" dt="2025-10-08T18:21:55.624" v="617" actId="20577"/>
          <ac:spMkLst>
            <pc:docMk/>
            <pc:sldMk cId="3676945070" sldId="260"/>
            <ac:spMk id="2" creationId="{EE57B306-FABE-04A7-2D42-5457AA2448E1}"/>
          </ac:spMkLst>
        </pc:spChg>
        <pc:spChg chg="add mod">
          <ac:chgData name="Grace Alexandra Cedeno Pincay (2330971)" userId="S::2330971@student.uwtsd.ac.uk::48020c77-8745-497e-a1ba-1162f45ad098" providerId="AD" clId="Web-{5DDA8157-A8C6-B44F-7C14-5EE1E2953F93}" dt="2025-10-08T18:22:22.359" v="620" actId="1076"/>
          <ac:spMkLst>
            <pc:docMk/>
            <pc:sldMk cId="3676945070" sldId="260"/>
            <ac:spMk id="2063" creationId="{B8D2D7B5-D6FB-3E7C-7592-0B103E2B5943}"/>
          </ac:spMkLst>
        </pc:spChg>
        <pc:spChg chg="add mod">
          <ac:chgData name="Grace Alexandra Cedeno Pincay (2330971)" userId="S::2330971@student.uwtsd.ac.uk::48020c77-8745-497e-a1ba-1162f45ad098" providerId="AD" clId="Web-{5DDA8157-A8C6-B44F-7C14-5EE1E2953F93}" dt="2025-10-08T18:29:48.395" v="654" actId="20577"/>
          <ac:spMkLst>
            <pc:docMk/>
            <pc:sldMk cId="3676945070" sldId="260"/>
            <ac:spMk id="2349" creationId="{7A17D7AE-19BC-6952-4CD9-4B2A5B0C084B}"/>
          </ac:spMkLst>
        </pc:spChg>
      </pc:sldChg>
      <pc:sldChg chg="addSp delSp modSp mod setBg">
        <pc:chgData name="Grace Alexandra Cedeno Pincay (2330971)" userId="S::2330971@student.uwtsd.ac.uk::48020c77-8745-497e-a1ba-1162f45ad098" providerId="AD" clId="Web-{5DDA8157-A8C6-B44F-7C14-5EE1E2953F93}" dt="2025-10-08T18:42:06.757" v="707"/>
        <pc:sldMkLst>
          <pc:docMk/>
          <pc:sldMk cId="334629528" sldId="261"/>
        </pc:sldMkLst>
        <pc:graphicFrameChg chg="add mod ord modGraphic">
          <ac:chgData name="Grace Alexandra Cedeno Pincay (2330971)" userId="S::2330971@student.uwtsd.ac.uk::48020c77-8745-497e-a1ba-1162f45ad098" providerId="AD" clId="Web-{5DDA8157-A8C6-B44F-7C14-5EE1E2953F93}" dt="2025-10-08T18:41:09.942" v="699"/>
          <ac:graphicFrameMkLst>
            <pc:docMk/>
            <pc:sldMk cId="334629528" sldId="261"/>
            <ac:graphicFrameMk id="23" creationId="{A1C5DC92-F419-83E8-1AE3-C128D1B094BB}"/>
          </ac:graphicFrameMkLst>
        </pc:graphicFrameChg>
      </pc:sldChg>
    </pc:docChg>
  </pc:docChgLst>
  <pc:docChgLst>
    <pc:chgData name="Grace Alexandra Cedeno Pincay (2330971)" userId="S::2330971@student.uwtsd.ac.uk::48020c77-8745-497e-a1ba-1162f45ad098" providerId="AD" clId="Web-{2309E5A4-611E-668F-B342-BE47EA51C7B0}"/>
    <pc:docChg chg="modSld">
      <pc:chgData name="Grace Alexandra Cedeno Pincay (2330971)" userId="S::2330971@student.uwtsd.ac.uk::48020c77-8745-497e-a1ba-1162f45ad098" providerId="AD" clId="Web-{2309E5A4-611E-668F-B342-BE47EA51C7B0}" dt="2025-10-09T12:34:42.747" v="0" actId="14100"/>
      <pc:docMkLst>
        <pc:docMk/>
      </pc:docMkLst>
      <pc:sldChg chg="modSp">
        <pc:chgData name="Grace Alexandra Cedeno Pincay (2330971)" userId="S::2330971@student.uwtsd.ac.uk::48020c77-8745-497e-a1ba-1162f45ad098" providerId="AD" clId="Web-{2309E5A4-611E-668F-B342-BE47EA51C7B0}" dt="2025-10-09T12:34:42.747" v="0" actId="14100"/>
        <pc:sldMkLst>
          <pc:docMk/>
          <pc:sldMk cId="334629528" sldId="261"/>
        </pc:sldMkLst>
        <pc:spChg chg="mod">
          <ac:chgData name="Grace Alexandra Cedeno Pincay (2330971)" userId="S::2330971@student.uwtsd.ac.uk::48020c77-8745-497e-a1ba-1162f45ad098" providerId="AD" clId="Web-{2309E5A4-611E-668F-B342-BE47EA51C7B0}" dt="2025-10-09T12:34:42.747" v="0" actId="14100"/>
          <ac:spMkLst>
            <pc:docMk/>
            <pc:sldMk cId="334629528" sldId="261"/>
            <ac:spMk id="6" creationId="{F7D35181-42C9-130C-30E7-731B41BEE172}"/>
          </ac:spMkLst>
        </pc:spChg>
      </pc:sldChg>
    </pc:docChg>
  </pc:docChgLst>
  <pc:docChgLst>
    <pc:chgData name="Grace Alexandra Cedeno Pincay (2330971)" userId="S::2330971@student.uwtsd.ac.uk::48020c77-8745-497e-a1ba-1162f45ad098" providerId="AD" clId="Web-{19404C45-3CEC-BF99-955A-BA358E7CF88E}"/>
    <pc:docChg chg="delSld modSld">
      <pc:chgData name="Grace Alexandra Cedeno Pincay (2330971)" userId="S::2330971@student.uwtsd.ac.uk::48020c77-8745-497e-a1ba-1162f45ad098" providerId="AD" clId="Web-{19404C45-3CEC-BF99-955A-BA358E7CF88E}" dt="2025-10-17T16:17:35.061" v="75" actId="20577"/>
      <pc:docMkLst>
        <pc:docMk/>
      </pc:docMkLst>
      <pc:sldChg chg="addSp delSp modSp">
        <pc:chgData name="Grace Alexandra Cedeno Pincay (2330971)" userId="S::2330971@student.uwtsd.ac.uk::48020c77-8745-497e-a1ba-1162f45ad098" providerId="AD" clId="Web-{19404C45-3CEC-BF99-955A-BA358E7CF88E}" dt="2025-10-17T16:17:35.061" v="75" actId="20577"/>
        <pc:sldMkLst>
          <pc:docMk/>
          <pc:sldMk cId="2527767612" sldId="267"/>
        </pc:sldMkLst>
        <pc:spChg chg="add del">
          <ac:chgData name="Grace Alexandra Cedeno Pincay (2330971)" userId="S::2330971@student.uwtsd.ac.uk::48020c77-8745-497e-a1ba-1162f45ad098" providerId="AD" clId="Web-{19404C45-3CEC-BF99-955A-BA358E7CF88E}" dt="2025-10-17T16:13:21.701" v="1"/>
          <ac:spMkLst>
            <pc:docMk/>
            <pc:sldMk cId="2527767612" sldId="267"/>
            <ac:spMk id="3" creationId="{F8E99D08-B7AF-7F97-AAE9-1385097A97B2}"/>
          </ac:spMkLst>
        </pc:spChg>
        <pc:spChg chg="add mod">
          <ac:chgData name="Grace Alexandra Cedeno Pincay (2330971)" userId="S::2330971@student.uwtsd.ac.uk::48020c77-8745-497e-a1ba-1162f45ad098" providerId="AD" clId="Web-{19404C45-3CEC-BF99-955A-BA358E7CF88E}" dt="2025-10-17T16:17:35.061" v="75" actId="20577"/>
          <ac:spMkLst>
            <pc:docMk/>
            <pc:sldMk cId="2527767612" sldId="267"/>
            <ac:spMk id="4" creationId="{FCB6B425-DFBA-71FC-4575-94AF56C884AB}"/>
          </ac:spMkLst>
        </pc:spChg>
      </pc:sldChg>
      <pc:sldChg chg="del">
        <pc:chgData name="Grace Alexandra Cedeno Pincay (2330971)" userId="S::2330971@student.uwtsd.ac.uk::48020c77-8745-497e-a1ba-1162f45ad098" providerId="AD" clId="Web-{19404C45-3CEC-BF99-955A-BA358E7CF88E}" dt="2025-10-17T16:13:31.577" v="2"/>
        <pc:sldMkLst>
          <pc:docMk/>
          <pc:sldMk cId="285728462" sldId="268"/>
        </pc:sldMkLst>
      </pc:sldChg>
    </pc:docChg>
  </pc:docChgLst>
  <pc:docChgLst>
    <pc:chgData name="Grace Alexandra Cedeno Pincay (2330971)" userId="S::2330971@student.uwtsd.ac.uk::48020c77-8745-497e-a1ba-1162f45ad098" providerId="AD" clId="Web-{E1574A77-EBF6-9995-D7EB-2E5B2FAE3702}"/>
    <pc:docChg chg="addSld delSld modSld">
      <pc:chgData name="Grace Alexandra Cedeno Pincay (2330971)" userId="S::2330971@student.uwtsd.ac.uk::48020c77-8745-497e-a1ba-1162f45ad098" providerId="AD" clId="Web-{E1574A77-EBF6-9995-D7EB-2E5B2FAE3702}" dt="2025-09-27T11:21:31.894" v="133" actId="20577"/>
      <pc:docMkLst>
        <pc:docMk/>
      </pc:docMkLst>
      <pc:sldChg chg="modSp new">
        <pc:chgData name="Grace Alexandra Cedeno Pincay (2330971)" userId="S::2330971@student.uwtsd.ac.uk::48020c77-8745-497e-a1ba-1162f45ad098" providerId="AD" clId="Web-{E1574A77-EBF6-9995-D7EB-2E5B2FAE3702}" dt="2025-09-27T11:14:15.699" v="71" actId="20577"/>
        <pc:sldMkLst>
          <pc:docMk/>
          <pc:sldMk cId="3676945070" sldId="260"/>
        </pc:sldMkLst>
        <pc:spChg chg="mod">
          <ac:chgData name="Grace Alexandra Cedeno Pincay (2330971)" userId="S::2330971@student.uwtsd.ac.uk::48020c77-8745-497e-a1ba-1162f45ad098" providerId="AD" clId="Web-{E1574A77-EBF6-9995-D7EB-2E5B2FAE3702}" dt="2025-09-27T11:14:15.699" v="71" actId="20577"/>
          <ac:spMkLst>
            <pc:docMk/>
            <pc:sldMk cId="3676945070" sldId="260"/>
            <ac:spMk id="2" creationId="{EE57B306-FABE-04A7-2D42-5457AA2448E1}"/>
          </ac:spMkLst>
        </pc:spChg>
      </pc:sldChg>
      <pc:sldChg chg="modSp new">
        <pc:chgData name="Grace Alexandra Cedeno Pincay (2330971)" userId="S::2330971@student.uwtsd.ac.uk::48020c77-8745-497e-a1ba-1162f45ad098" providerId="AD" clId="Web-{E1574A77-EBF6-9995-D7EB-2E5B2FAE3702}" dt="2025-09-27T11:15:10.075" v="85" actId="20577"/>
        <pc:sldMkLst>
          <pc:docMk/>
          <pc:sldMk cId="334629528" sldId="261"/>
        </pc:sldMkLst>
      </pc:sldChg>
      <pc:sldChg chg="modSp new">
        <pc:chgData name="Grace Alexandra Cedeno Pincay (2330971)" userId="S::2330971@student.uwtsd.ac.uk::48020c77-8745-497e-a1ba-1162f45ad098" providerId="AD" clId="Web-{E1574A77-EBF6-9995-D7EB-2E5B2FAE3702}" dt="2025-09-27T11:15:47.357" v="103" actId="20577"/>
        <pc:sldMkLst>
          <pc:docMk/>
          <pc:sldMk cId="1988678469" sldId="262"/>
        </pc:sldMkLst>
        <pc:spChg chg="mod">
          <ac:chgData name="Grace Alexandra Cedeno Pincay (2330971)" userId="S::2330971@student.uwtsd.ac.uk::48020c77-8745-497e-a1ba-1162f45ad098" providerId="AD" clId="Web-{E1574A77-EBF6-9995-D7EB-2E5B2FAE3702}" dt="2025-09-27T11:15:47.357" v="103" actId="20577"/>
          <ac:spMkLst>
            <pc:docMk/>
            <pc:sldMk cId="1988678469" sldId="262"/>
            <ac:spMk id="2" creationId="{AB183856-FBAE-61EA-E866-6D6311FCE17B}"/>
          </ac:spMkLst>
        </pc:spChg>
      </pc:sldChg>
      <pc:sldChg chg="addSp delSp modSp new mod setBg">
        <pc:chgData name="Grace Alexandra Cedeno Pincay (2330971)" userId="S::2330971@student.uwtsd.ac.uk::48020c77-8745-497e-a1ba-1162f45ad098" providerId="AD" clId="Web-{E1574A77-EBF6-9995-D7EB-2E5B2FAE3702}" dt="2025-09-27T11:21:31.894" v="133" actId="20577"/>
        <pc:sldMkLst>
          <pc:docMk/>
          <pc:sldMk cId="3171600428" sldId="263"/>
        </pc:sldMkLst>
        <pc:spChg chg="mod">
          <ac:chgData name="Grace Alexandra Cedeno Pincay (2330971)" userId="S::2330971@student.uwtsd.ac.uk::48020c77-8745-497e-a1ba-1162f45ad098" providerId="AD" clId="Web-{E1574A77-EBF6-9995-D7EB-2E5B2FAE3702}" dt="2025-09-27T11:21:31.894" v="133" actId="20577"/>
          <ac:spMkLst>
            <pc:docMk/>
            <pc:sldMk cId="3171600428" sldId="263"/>
            <ac:spMk id="2" creationId="{17C509DA-4123-1221-276C-A72C53F8B54C}"/>
          </ac:spMkLst>
        </pc:spChg>
        <pc:spChg chg="add mod">
          <ac:chgData name="Grace Alexandra Cedeno Pincay (2330971)" userId="S::2330971@student.uwtsd.ac.uk::48020c77-8745-497e-a1ba-1162f45ad098" providerId="AD" clId="Web-{E1574A77-EBF6-9995-D7EB-2E5B2FAE3702}" dt="2025-09-27T11:19:40.017" v="123" actId="1076"/>
          <ac:spMkLst>
            <pc:docMk/>
            <pc:sldMk cId="3171600428" sldId="263"/>
            <ac:spMk id="4" creationId="{5AEF5C47-A5F2-F962-0E8C-9FC7E9EE4737}"/>
          </ac:spMkLst>
        </pc:spChg>
        <pc:spChg chg="add">
          <ac:chgData name="Grace Alexandra Cedeno Pincay (2330971)" userId="S::2330971@student.uwtsd.ac.uk::48020c77-8745-497e-a1ba-1162f45ad098" providerId="AD" clId="Web-{E1574A77-EBF6-9995-D7EB-2E5B2FAE3702}" dt="2025-09-27T11:19:18.564" v="121"/>
          <ac:spMkLst>
            <pc:docMk/>
            <pc:sldMk cId="3171600428" sldId="263"/>
            <ac:spMk id="19" creationId="{ECC07320-C2CA-4E29-8481-9D9E143C7788}"/>
          </ac:spMkLst>
        </pc:spChg>
        <pc:spChg chg="add">
          <ac:chgData name="Grace Alexandra Cedeno Pincay (2330971)" userId="S::2330971@student.uwtsd.ac.uk::48020c77-8745-497e-a1ba-1162f45ad098" providerId="AD" clId="Web-{E1574A77-EBF6-9995-D7EB-2E5B2FAE3702}" dt="2025-09-27T11:19:18.564" v="121"/>
          <ac:spMkLst>
            <pc:docMk/>
            <pc:sldMk cId="3171600428" sldId="263"/>
            <ac:spMk id="21" creationId="{178FB36B-5BFE-42CA-BC60-1115E0D95EEC}"/>
          </ac:spMkLst>
        </pc:spChg>
        <pc:picChg chg="add mod ord">
          <ac:chgData name="Grace Alexandra Cedeno Pincay (2330971)" userId="S::2330971@student.uwtsd.ac.uk::48020c77-8745-497e-a1ba-1162f45ad098" providerId="AD" clId="Web-{E1574A77-EBF6-9995-D7EB-2E5B2FAE3702}" dt="2025-09-27T11:20:07.752" v="126" actId="1076"/>
          <ac:picMkLst>
            <pc:docMk/>
            <pc:sldMk cId="3171600428" sldId="263"/>
            <ac:picMk id="3" creationId="{857D521F-4BE8-A70C-D493-E3B7D1328644}"/>
          </ac:picMkLst>
        </pc:picChg>
      </pc:sldChg>
    </pc:docChg>
  </pc:docChgLst>
  <pc:docChgLst>
    <pc:chgData clId="Web-{92104D9B-DEFA-1706-0EBA-8C79D0123C0D}"/>
    <pc:docChg chg="modSld">
      <pc:chgData name="" userId="" providerId="" clId="Web-{92104D9B-DEFA-1706-0EBA-8C79D0123C0D}" dt="2025-10-11T09:04:48.482" v="4" actId="20577"/>
      <pc:docMkLst>
        <pc:docMk/>
      </pc:docMkLst>
      <pc:sldChg chg="modSp">
        <pc:chgData name="" userId="" providerId="" clId="Web-{92104D9B-DEFA-1706-0EBA-8C79D0123C0D}" dt="2025-10-11T09:04:48.482" v="4" actId="20577"/>
        <pc:sldMkLst>
          <pc:docMk/>
          <pc:sldMk cId="109857222" sldId="256"/>
        </pc:sldMkLst>
      </pc:sldChg>
    </pc:docChg>
  </pc:docChgLst>
  <pc:docChgLst>
    <pc:chgData name="Grace Alexandra Cedeno Pincay (2330971)" userId="S::2330971@student.uwtsd.ac.uk::48020c77-8745-497e-a1ba-1162f45ad098" providerId="AD" clId="Web-{6E09AE87-5C60-1274-28D1-26EE3F44C7D9}"/>
    <pc:docChg chg="modSld">
      <pc:chgData name="Grace Alexandra Cedeno Pincay (2330971)" userId="S::2330971@student.uwtsd.ac.uk::48020c77-8745-497e-a1ba-1162f45ad098" providerId="AD" clId="Web-{6E09AE87-5C60-1274-28D1-26EE3F44C7D9}" dt="2025-10-18T12:59:43.478" v="139"/>
      <pc:docMkLst>
        <pc:docMk/>
      </pc:docMkLst>
      <pc:sldChg chg="addSp delSp modSp">
        <pc:chgData name="Grace Alexandra Cedeno Pincay (2330971)" userId="S::2330971@student.uwtsd.ac.uk::48020c77-8745-497e-a1ba-1162f45ad098" providerId="AD" clId="Web-{6E09AE87-5C60-1274-28D1-26EE3F44C7D9}" dt="2025-10-18T12:59:43.478" v="139"/>
        <pc:sldMkLst>
          <pc:docMk/>
          <pc:sldMk cId="3676945070" sldId="260"/>
        </pc:sldMkLst>
        <pc:spChg chg="add del mod">
          <ac:chgData name="Grace Alexandra Cedeno Pincay (2330971)" userId="S::2330971@student.uwtsd.ac.uk::48020c77-8745-497e-a1ba-1162f45ad098" providerId="AD" clId="Web-{6E09AE87-5C60-1274-28D1-26EE3F44C7D9}" dt="2025-10-18T12:58:36.415" v="133"/>
          <ac:spMkLst>
            <pc:docMk/>
            <pc:sldMk cId="3676945070" sldId="260"/>
            <ac:spMk id="37" creationId="{CEE3A3B2-B653-E4CA-553F-26A9AAE8F61D}"/>
          </ac:spMkLst>
        </pc:spChg>
        <pc:graphicFrameChg chg="add del mod modGraphic">
          <ac:chgData name="Grace Alexandra Cedeno Pincay (2330971)" userId="S::2330971@student.uwtsd.ac.uk::48020c77-8745-497e-a1ba-1162f45ad098" providerId="AD" clId="Web-{6E09AE87-5C60-1274-28D1-26EE3F44C7D9}" dt="2025-10-18T12:59:43.478" v="139"/>
          <ac:graphicFrameMkLst>
            <pc:docMk/>
            <pc:sldMk cId="3676945070" sldId="260"/>
            <ac:graphicFrameMk id="38" creationId="{B2E2F18D-1E9F-CE53-BE90-ACE43F07DD45}"/>
          </ac:graphicFrameMkLst>
        </pc:graphicFrameChg>
        <pc:graphicFrameChg chg="del">
          <ac:chgData name="Grace Alexandra Cedeno Pincay (2330971)" userId="S::2330971@student.uwtsd.ac.uk::48020c77-8745-497e-a1ba-1162f45ad098" providerId="AD" clId="Web-{6E09AE87-5C60-1274-28D1-26EE3F44C7D9}" dt="2025-10-18T12:43:50.444" v="0"/>
          <ac:graphicFrameMkLst>
            <pc:docMk/>
            <pc:sldMk cId="3676945070" sldId="260"/>
            <ac:graphicFrameMk id="49" creationId="{C0B2C33B-FFED-BD96-01D1-D0CFA0C5AB1D}"/>
          </ac:graphicFrameMkLst>
        </pc:graphicFrameChg>
      </pc:sldChg>
    </pc:docChg>
  </pc:docChgLst>
  <pc:docChgLst>
    <pc:chgData name="Grace Alexandra Cedeno Pincay (2330971)" userId="S::2330971@student.uwtsd.ac.uk::48020c77-8745-497e-a1ba-1162f45ad098" providerId="AD" clId="Web-{20058590-4410-E157-6E08-D9D48C8E060F}"/>
    <pc:docChg chg="addSld delSld modSld sldOrd">
      <pc:chgData name="Grace Alexandra Cedeno Pincay (2330971)" userId="S::2330971@student.uwtsd.ac.uk::48020c77-8745-497e-a1ba-1162f45ad098" providerId="AD" clId="Web-{20058590-4410-E157-6E08-D9D48C8E060F}" dt="2025-10-10T16:53:30.812" v="1560"/>
      <pc:docMkLst>
        <pc:docMk/>
      </pc:docMkLst>
      <pc:sldChg chg="addSp delSp modSp ord">
        <pc:chgData name="Grace Alexandra Cedeno Pincay (2330971)" userId="S::2330971@student.uwtsd.ac.uk::48020c77-8745-497e-a1ba-1162f45ad098" providerId="AD" clId="Web-{20058590-4410-E157-6E08-D9D48C8E060F}" dt="2025-10-10T16:44:37.643" v="1541" actId="1076"/>
        <pc:sldMkLst>
          <pc:docMk/>
          <pc:sldMk cId="1988678469" sldId="262"/>
        </pc:sldMkLst>
        <pc:spChg chg="add mod">
          <ac:chgData name="Grace Alexandra Cedeno Pincay (2330971)" userId="S::2330971@student.uwtsd.ac.uk::48020c77-8745-497e-a1ba-1162f45ad098" providerId="AD" clId="Web-{20058590-4410-E157-6E08-D9D48C8E060F}" dt="2025-10-10T16:38:29.651" v="1536"/>
          <ac:spMkLst>
            <pc:docMk/>
            <pc:sldMk cId="1988678469" sldId="262"/>
            <ac:spMk id="4" creationId="{1DE1B400-D5DE-7FBC-176D-5B960A82473D}"/>
          </ac:spMkLst>
        </pc:spChg>
        <pc:spChg chg="add mod">
          <ac:chgData name="Grace Alexandra Cedeno Pincay (2330971)" userId="S::2330971@student.uwtsd.ac.uk::48020c77-8745-497e-a1ba-1162f45ad098" providerId="AD" clId="Web-{20058590-4410-E157-6E08-D9D48C8E060F}" dt="2025-10-10T16:44:37.643" v="1541" actId="1076"/>
          <ac:spMkLst>
            <pc:docMk/>
            <pc:sldMk cId="1988678469" sldId="262"/>
            <ac:spMk id="5" creationId="{905CE477-1DE0-2002-7315-37C0CF6679A2}"/>
          </ac:spMkLst>
        </pc:spChg>
        <pc:spChg chg="mod">
          <ac:chgData name="Grace Alexandra Cedeno Pincay (2330971)" userId="S::2330971@student.uwtsd.ac.uk::48020c77-8745-497e-a1ba-1162f45ad098" providerId="AD" clId="Web-{20058590-4410-E157-6E08-D9D48C8E060F}" dt="2025-10-10T16:34:38.260" v="1529" actId="1076"/>
          <ac:spMkLst>
            <pc:docMk/>
            <pc:sldMk cId="1988678469" sldId="262"/>
            <ac:spMk id="37" creationId="{8D42B211-78A5-73C6-DA21-95245FAC55AA}"/>
          </ac:spMkLst>
        </pc:spChg>
        <pc:graphicFrameChg chg="add mod modGraphic">
          <ac:chgData name="Grace Alexandra Cedeno Pincay (2330971)" userId="S::2330971@student.uwtsd.ac.uk::48020c77-8745-497e-a1ba-1162f45ad098" providerId="AD" clId="Web-{20058590-4410-E157-6E08-D9D48C8E060F}" dt="2025-10-10T16:34:41.683" v="1530" actId="1076"/>
          <ac:graphicFrameMkLst>
            <pc:docMk/>
            <pc:sldMk cId="1988678469" sldId="262"/>
            <ac:graphicFrameMk id="3" creationId="{1E56A4CA-0070-6939-1AB1-6C47C43249B4}"/>
          </ac:graphicFrameMkLst>
        </pc:graphicFrameChg>
        <pc:graphicFrameChg chg="mod modGraphic">
          <ac:chgData name="Grace Alexandra Cedeno Pincay (2330971)" userId="S::2330971@student.uwtsd.ac.uk::48020c77-8745-497e-a1ba-1162f45ad098" providerId="AD" clId="Web-{20058590-4410-E157-6E08-D9D48C8E060F}" dt="2025-10-10T16:34:47.996" v="1531" actId="1076"/>
          <ac:graphicFrameMkLst>
            <pc:docMk/>
            <pc:sldMk cId="1988678469" sldId="262"/>
            <ac:graphicFrameMk id="638" creationId="{DA37FCC2-0DA2-6BDF-1904-F0674AA267B1}"/>
          </ac:graphicFrameMkLst>
        </pc:graphicFrameChg>
      </pc:sldChg>
      <pc:sldChg chg="modSp new mod setBg">
        <pc:chgData name="Grace Alexandra Cedeno Pincay (2330971)" userId="S::2330971@student.uwtsd.ac.uk::48020c77-8745-497e-a1ba-1162f45ad098" providerId="AD" clId="Web-{20058590-4410-E157-6E08-D9D48C8E060F}" dt="2025-10-10T16:52:39.836" v="1559"/>
        <pc:sldMkLst>
          <pc:docMk/>
          <pc:sldMk cId="2212020716" sldId="264"/>
        </pc:sldMkLst>
        <pc:spChg chg="mod">
          <ac:chgData name="Grace Alexandra Cedeno Pincay (2330971)" userId="S::2330971@student.uwtsd.ac.uk::48020c77-8745-497e-a1ba-1162f45ad098" providerId="AD" clId="Web-{20058590-4410-E157-6E08-D9D48C8E060F}" dt="2025-10-10T16:48:49.341" v="1551" actId="20577"/>
          <ac:spMkLst>
            <pc:docMk/>
            <pc:sldMk cId="2212020716" sldId="264"/>
            <ac:spMk id="2" creationId="{FB9D62F6-30A7-6F3D-409D-0AD4F476BC35}"/>
          </ac:spMkLst>
        </pc:spChg>
        <pc:spChg chg="mod">
          <ac:chgData name="Grace Alexandra Cedeno Pincay (2330971)" userId="S::2330971@student.uwtsd.ac.uk::48020c77-8745-497e-a1ba-1162f45ad098" providerId="AD" clId="Web-{20058590-4410-E157-6E08-D9D48C8E060F}" dt="2025-10-10T16:49:04.684" v="1554" actId="20577"/>
          <ac:spMkLst>
            <pc:docMk/>
            <pc:sldMk cId="2212020716" sldId="264"/>
            <ac:spMk id="3" creationId="{15E4C0C5-5A2A-C026-879C-0DB52EE30194}"/>
          </ac:spMkLst>
        </pc:spChg>
      </pc:sldChg>
    </pc:docChg>
  </pc:docChgLst>
  <pc:docChgLst>
    <pc:chgData name="Grace Alexandra Cedeno Pincay (2330971)" userId="S::2330971@student.uwtsd.ac.uk::48020c77-8745-497e-a1ba-1162f45ad098" providerId="AD" clId="Web-{5521D30A-0DBE-39F7-25F7-38B18CC837B9}"/>
    <pc:docChg chg="modSld">
      <pc:chgData name="Grace Alexandra Cedeno Pincay (2330971)" userId="S::2330971@student.uwtsd.ac.uk::48020c77-8745-497e-a1ba-1162f45ad098" providerId="AD" clId="Web-{5521D30A-0DBE-39F7-25F7-38B18CC837B9}" dt="2025-10-11T09:24:33.488" v="72" actId="20577"/>
      <pc:docMkLst>
        <pc:docMk/>
      </pc:docMkLst>
      <pc:sldChg chg="modSp">
        <pc:chgData name="Grace Alexandra Cedeno Pincay (2330971)" userId="S::2330971@student.uwtsd.ac.uk::48020c77-8745-497e-a1ba-1162f45ad098" providerId="AD" clId="Web-{5521D30A-0DBE-39F7-25F7-38B18CC837B9}" dt="2025-10-11T09:24:33.488" v="72" actId="20577"/>
        <pc:sldMkLst>
          <pc:docMk/>
          <pc:sldMk cId="109857222" sldId="256"/>
        </pc:sldMkLst>
        <pc:spChg chg="mod">
          <ac:chgData name="Grace Alexandra Cedeno Pincay (2330971)" userId="S::2330971@student.uwtsd.ac.uk::48020c77-8745-497e-a1ba-1162f45ad098" providerId="AD" clId="Web-{5521D30A-0DBE-39F7-25F7-38B18CC837B9}" dt="2025-10-11T09:24:33.488" v="72" actId="20577"/>
          <ac:spMkLst>
            <pc:docMk/>
            <pc:sldMk cId="109857222" sldId="256"/>
            <ac:spMk id="3" creationId="{00000000-0000-0000-0000-000000000000}"/>
          </ac:spMkLst>
        </pc:spChg>
      </pc:sldChg>
    </pc:docChg>
  </pc:docChgLst>
  <pc:docChgLst>
    <pc:chgData name="Grace Alexandra Cedeno Pincay (2330971)" userId="S::2330971@student.uwtsd.ac.uk::48020c77-8745-497e-a1ba-1162f45ad098" providerId="AD" clId="Web-{2C031023-EA17-A3B8-4F33-805867129257}"/>
    <pc:docChg chg="modSld">
      <pc:chgData name="Grace Alexandra Cedeno Pincay (2330971)" userId="S::2330971@student.uwtsd.ac.uk::48020c77-8745-497e-a1ba-1162f45ad098" providerId="AD" clId="Web-{2C031023-EA17-A3B8-4F33-805867129257}" dt="2025-10-18T13:28:13.787" v="103" actId="1076"/>
      <pc:docMkLst>
        <pc:docMk/>
      </pc:docMkLst>
      <pc:sldChg chg="addSp modSp">
        <pc:chgData name="Grace Alexandra Cedeno Pincay (2330971)" userId="S::2330971@student.uwtsd.ac.uk::48020c77-8745-497e-a1ba-1162f45ad098" providerId="AD" clId="Web-{2C031023-EA17-A3B8-4F33-805867129257}" dt="2025-10-18T13:28:13.787" v="103" actId="1076"/>
        <pc:sldMkLst>
          <pc:docMk/>
          <pc:sldMk cId="3676945070" sldId="260"/>
        </pc:sldMkLst>
        <pc:graphicFrameChg chg="add mod modGraphic">
          <ac:chgData name="Grace Alexandra Cedeno Pincay (2330971)" userId="S::2330971@student.uwtsd.ac.uk::48020c77-8745-497e-a1ba-1162f45ad098" providerId="AD" clId="Web-{2C031023-EA17-A3B8-4F33-805867129257}" dt="2025-10-18T13:28:13.787" v="103" actId="1076"/>
          <ac:graphicFrameMkLst>
            <pc:docMk/>
            <pc:sldMk cId="3676945070" sldId="260"/>
            <ac:graphicFrameMk id="3" creationId="{B9731A20-D91D-AE22-5607-B7827181094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B9F9D3-497B-4047-8247-FD60FD7B7250}" type="doc">
      <dgm:prSet loTypeId="urn:microsoft.com/office/officeart/2005/8/layout/orgChart1" loCatId="hierarchy" qsTypeId="urn:microsoft.com/office/officeart/2005/8/quickstyle/3d3" qsCatId="3D" csTypeId="urn:microsoft.com/office/officeart/2005/8/colors/accent0_2" csCatId="mainScheme" phldr="1"/>
      <dgm:spPr/>
      <dgm:t>
        <a:bodyPr/>
        <a:lstStyle/>
        <a:p>
          <a:endParaRPr lang="es-ES"/>
        </a:p>
      </dgm:t>
    </dgm:pt>
    <dgm:pt modelId="{ED84D76E-37FD-4969-B095-2C10326054AD}">
      <dgm:prSet phldrT="[Texto]" phldr="0" custT="1">
        <dgm:style>
          <a:lnRef idx="2">
            <a:schemeClr val="accent1"/>
          </a:lnRef>
          <a:fillRef idx="1">
            <a:schemeClr val="lt1"/>
          </a:fillRef>
          <a:effectRef idx="0">
            <a:schemeClr val="accent1"/>
          </a:effectRef>
          <a:fontRef idx="minor">
            <a:schemeClr val="dk1"/>
          </a:fontRef>
        </dgm:style>
      </dgm:prSet>
      <dgm:spPr/>
      <dgm:t>
        <a:bodyPr/>
        <a:lstStyle/>
        <a:p>
          <a:pPr algn="ctr" rtl="0">
            <a:lnSpc>
              <a:spcPct val="90000"/>
            </a:lnSpc>
          </a:pPr>
          <a:r>
            <a:rPr lang="en-GB" sz="1600">
              <a:latin typeface="Aptos" panose="020B0004020202020204"/>
              <a:ea typeface="+mn-ea"/>
              <a:cs typeface="+mn-cs"/>
            </a:rPr>
            <a:t>Managing Director/CEO</a:t>
          </a:r>
          <a:endParaRPr lang="en-GB" sz="1600" dirty="0">
            <a:latin typeface="Aptos" panose="020B0004020202020204"/>
            <a:ea typeface="+mn-ea"/>
            <a:cs typeface="+mn-cs"/>
          </a:endParaRPr>
        </a:p>
      </dgm:t>
    </dgm:pt>
    <dgm:pt modelId="{0ADF80D9-0760-48C3-B874-9FE97CB91BB5}" type="parTrans" cxnId="{EC191484-36E3-43A4-A547-24A9A8D21E2E}">
      <dgm:prSet/>
      <dgm:spPr/>
      <dgm:t>
        <a:bodyPr/>
        <a:lstStyle/>
        <a:p>
          <a:endParaRPr lang="es-ES"/>
        </a:p>
      </dgm:t>
    </dgm:pt>
    <dgm:pt modelId="{DBFD62F3-D55E-4FD7-9B4E-E39F08645E2F}" type="sibTrans" cxnId="{EC191484-36E3-43A4-A547-24A9A8D21E2E}">
      <dgm:prSet/>
      <dgm:spPr/>
      <dgm:t>
        <a:bodyPr/>
        <a:lstStyle/>
        <a:p>
          <a:endParaRPr lang="es-ES"/>
        </a:p>
      </dgm:t>
    </dgm:pt>
    <dgm:pt modelId="{DE036638-3942-46CD-B000-C19C3FE6F19B}">
      <dgm:prSet phldrT="[Texto]" phldr="0" custT="1"/>
      <dgm:spPr/>
      <dgm:t>
        <a:bodyPr/>
        <a:lstStyle/>
        <a:p>
          <a:pPr algn="ctr" rtl="0">
            <a:lnSpc>
              <a:spcPct val="90000"/>
            </a:lnSpc>
          </a:pPr>
          <a:r>
            <a:rPr lang="en-GB" sz="1600" dirty="0">
              <a:latin typeface="Aptos" panose="020B0004020202020204"/>
              <a:ea typeface="+mn-ea"/>
              <a:cs typeface="+mn-cs"/>
            </a:rPr>
            <a:t>Head of HR</a:t>
          </a:r>
        </a:p>
      </dgm:t>
    </dgm:pt>
    <dgm:pt modelId="{DC2CFC11-51E0-48A2-8938-4B9EB260CC41}" type="parTrans" cxnId="{39EB0371-95A8-4555-8805-EF632A7195E7}">
      <dgm:prSet/>
      <dgm:spPr/>
      <dgm:t>
        <a:bodyPr/>
        <a:lstStyle/>
        <a:p>
          <a:endParaRPr lang="es-ES"/>
        </a:p>
      </dgm:t>
    </dgm:pt>
    <dgm:pt modelId="{06ECDE01-3FA6-45A7-A7A5-70DC06696B87}" type="sibTrans" cxnId="{39EB0371-95A8-4555-8805-EF632A7195E7}">
      <dgm:prSet/>
      <dgm:spPr/>
      <dgm:t>
        <a:bodyPr/>
        <a:lstStyle/>
        <a:p>
          <a:endParaRPr lang="es-ES"/>
        </a:p>
      </dgm:t>
    </dgm:pt>
    <dgm:pt modelId="{7FBFC111-F30A-4654-9132-E6EE2DE91733}">
      <dgm:prSet phldrT="[Texto]" phldr="0" custT="1"/>
      <dgm:spPr/>
      <dgm:t>
        <a:bodyPr/>
        <a:lstStyle/>
        <a:p>
          <a:pPr algn="ctr" rtl="0">
            <a:lnSpc>
              <a:spcPct val="90000"/>
            </a:lnSpc>
          </a:pPr>
          <a:r>
            <a:rPr lang="en-GB" sz="1600">
              <a:latin typeface="Aptos" panose="020B0004020202020204"/>
              <a:ea typeface="+mn-ea"/>
              <a:cs typeface="+mn-cs"/>
            </a:rPr>
            <a:t>Head of finance </a:t>
          </a:r>
          <a:endParaRPr lang="en-GB" sz="1600" dirty="0">
            <a:latin typeface="Aptos" panose="020B0004020202020204"/>
            <a:ea typeface="+mn-ea"/>
            <a:cs typeface="+mn-cs"/>
          </a:endParaRPr>
        </a:p>
      </dgm:t>
    </dgm:pt>
    <dgm:pt modelId="{88491D1B-F31A-40E2-9F4B-7251B069ECDF}" type="parTrans" cxnId="{7164F41E-E56A-45F7-BDB5-3423A902B233}">
      <dgm:prSet/>
      <dgm:spPr/>
      <dgm:t>
        <a:bodyPr/>
        <a:lstStyle/>
        <a:p>
          <a:endParaRPr lang="es-ES"/>
        </a:p>
      </dgm:t>
    </dgm:pt>
    <dgm:pt modelId="{4673F5E3-939D-4799-A7CB-BC41C295CF45}" type="sibTrans" cxnId="{7164F41E-E56A-45F7-BDB5-3423A902B233}">
      <dgm:prSet/>
      <dgm:spPr/>
      <dgm:t>
        <a:bodyPr/>
        <a:lstStyle/>
        <a:p>
          <a:endParaRPr lang="es-ES"/>
        </a:p>
      </dgm:t>
    </dgm:pt>
    <dgm:pt modelId="{89E75814-B5A7-4A9D-82C8-C08C2D0D19AC}">
      <dgm:prSet phldrT="[Texto]" phldr="0" custT="1"/>
      <dgm:spPr/>
      <dgm:t>
        <a:bodyPr/>
        <a:lstStyle/>
        <a:p>
          <a:pPr algn="ctr" rtl="0">
            <a:lnSpc>
              <a:spcPct val="90000"/>
            </a:lnSpc>
          </a:pPr>
          <a:r>
            <a:rPr lang="en-GB" sz="1600" dirty="0">
              <a:latin typeface="Aptos" panose="020B0004020202020204"/>
              <a:ea typeface="+mn-ea"/>
              <a:cs typeface="+mn-cs"/>
            </a:rPr>
            <a:t>Head of buying and merchandising </a:t>
          </a:r>
        </a:p>
      </dgm:t>
    </dgm:pt>
    <dgm:pt modelId="{21A143EE-6E31-40A0-B260-A89A40849F90}" type="parTrans" cxnId="{3E902625-5946-4909-A5C4-5A50F763A4F3}">
      <dgm:prSet/>
      <dgm:spPr/>
      <dgm:t>
        <a:bodyPr/>
        <a:lstStyle/>
        <a:p>
          <a:endParaRPr lang="es-ES"/>
        </a:p>
      </dgm:t>
    </dgm:pt>
    <dgm:pt modelId="{BFA326A0-82F1-476F-8B12-3FB4196B2D3D}" type="sibTrans" cxnId="{3E902625-5946-4909-A5C4-5A50F763A4F3}">
      <dgm:prSet/>
      <dgm:spPr/>
      <dgm:t>
        <a:bodyPr/>
        <a:lstStyle/>
        <a:p>
          <a:endParaRPr lang="es-ES"/>
        </a:p>
      </dgm:t>
    </dgm:pt>
    <dgm:pt modelId="{B44B4C3B-A59F-4A12-9C0B-078A33097D8D}">
      <dgm:prSet phldr="0" custT="1"/>
      <dgm:spPr/>
      <dgm:t>
        <a:bodyPr/>
        <a:lstStyle/>
        <a:p>
          <a:pPr algn="ctr" rtl="0">
            <a:lnSpc>
              <a:spcPct val="90000"/>
            </a:lnSpc>
          </a:pPr>
          <a:r>
            <a:rPr lang="en-GB" sz="1600">
              <a:latin typeface="Aptos" panose="020B0004020202020204"/>
              <a:ea typeface="+mn-ea"/>
              <a:cs typeface="+mn-cs"/>
            </a:rPr>
            <a:t>Head of store and operations</a:t>
          </a:r>
          <a:endParaRPr lang="en-GB" sz="1600" dirty="0">
            <a:latin typeface="Aptos" panose="020B0004020202020204"/>
            <a:ea typeface="+mn-ea"/>
            <a:cs typeface="+mn-cs"/>
          </a:endParaRPr>
        </a:p>
      </dgm:t>
    </dgm:pt>
    <dgm:pt modelId="{11BFBA63-95F0-459D-A099-42F46FBAA224}" type="parTrans" cxnId="{9688A3D3-F6F1-4580-A256-5F2F7E8DA9C1}">
      <dgm:prSet/>
      <dgm:spPr/>
      <dgm:t>
        <a:bodyPr/>
        <a:lstStyle/>
        <a:p>
          <a:endParaRPr lang="es-ES"/>
        </a:p>
      </dgm:t>
    </dgm:pt>
    <dgm:pt modelId="{8DA99330-C080-4AAD-BA38-16D61A9CC342}" type="sibTrans" cxnId="{9688A3D3-F6F1-4580-A256-5F2F7E8DA9C1}">
      <dgm:prSet/>
      <dgm:spPr/>
      <dgm:t>
        <a:bodyPr/>
        <a:lstStyle/>
        <a:p>
          <a:endParaRPr lang="es-ES"/>
        </a:p>
      </dgm:t>
    </dgm:pt>
    <dgm:pt modelId="{3781A62F-C0E4-4ACD-8211-D7D1D58982FC}">
      <dgm:prSet phldr="0" custT="1"/>
      <dgm:spPr/>
      <dgm:t>
        <a:bodyPr/>
        <a:lstStyle/>
        <a:p>
          <a:pPr algn="ctr" rtl="0">
            <a:lnSpc>
              <a:spcPct val="90000"/>
            </a:lnSpc>
          </a:pPr>
          <a:r>
            <a:rPr lang="en-GB" sz="1600" dirty="0">
              <a:latin typeface="Aptos" panose="020B0004020202020204"/>
              <a:ea typeface="+mn-ea"/>
              <a:cs typeface="+mn-cs"/>
            </a:rPr>
            <a:t>Head of marketing</a:t>
          </a:r>
        </a:p>
      </dgm:t>
    </dgm:pt>
    <dgm:pt modelId="{8876EBD6-2F15-4487-A206-183D72E40ED1}" type="parTrans" cxnId="{DA2826E3-E733-4D55-8E96-EB331DBDD288}">
      <dgm:prSet/>
      <dgm:spPr/>
      <dgm:t>
        <a:bodyPr/>
        <a:lstStyle/>
        <a:p>
          <a:endParaRPr lang="es-ES"/>
        </a:p>
      </dgm:t>
    </dgm:pt>
    <dgm:pt modelId="{FD3A609E-9BC7-4E66-8E45-1F8A7DEB003F}" type="sibTrans" cxnId="{DA2826E3-E733-4D55-8E96-EB331DBDD288}">
      <dgm:prSet/>
      <dgm:spPr/>
      <dgm:t>
        <a:bodyPr/>
        <a:lstStyle/>
        <a:p>
          <a:endParaRPr lang="es-ES"/>
        </a:p>
      </dgm:t>
    </dgm:pt>
    <dgm:pt modelId="{E0A4FF75-20B1-46E3-84B4-4681FCBA0C16}">
      <dgm:prSet phldr="0" custT="1"/>
      <dgm:spPr/>
      <dgm:t>
        <a:bodyPr/>
        <a:lstStyle/>
        <a:p>
          <a:pPr algn="ctr" rtl="0">
            <a:lnSpc>
              <a:spcPct val="90000"/>
            </a:lnSpc>
          </a:pPr>
          <a:r>
            <a:rPr lang="en-GB" sz="1600" dirty="0">
              <a:latin typeface="Aptos" panose="020B0004020202020204"/>
              <a:ea typeface="+mn-ea"/>
              <a:cs typeface="+mn-cs"/>
            </a:rPr>
            <a:t>Head of supply chain and logistic</a:t>
          </a:r>
        </a:p>
      </dgm:t>
    </dgm:pt>
    <dgm:pt modelId="{65AA9234-0C27-43BE-A2F4-0AB3AD016CAE}" type="parTrans" cxnId="{EE0792C6-1F21-47C0-8E7C-604551C69C95}">
      <dgm:prSet/>
      <dgm:spPr/>
      <dgm:t>
        <a:bodyPr/>
        <a:lstStyle/>
        <a:p>
          <a:endParaRPr lang="es-ES"/>
        </a:p>
      </dgm:t>
    </dgm:pt>
    <dgm:pt modelId="{245F1217-E555-4C8E-858C-C1AA444B1BEA}" type="sibTrans" cxnId="{EE0792C6-1F21-47C0-8E7C-604551C69C95}">
      <dgm:prSet/>
      <dgm:spPr/>
      <dgm:t>
        <a:bodyPr/>
        <a:lstStyle/>
        <a:p>
          <a:endParaRPr lang="es-ES"/>
        </a:p>
      </dgm:t>
    </dgm:pt>
    <dgm:pt modelId="{2027AC2F-802C-4197-AC0F-5AF7D442C7F5}" type="pres">
      <dgm:prSet presAssocID="{62B9F9D3-497B-4047-8247-FD60FD7B7250}" presName="hierChild1" presStyleCnt="0">
        <dgm:presLayoutVars>
          <dgm:orgChart val="1"/>
          <dgm:chPref val="1"/>
          <dgm:dir/>
          <dgm:animOne val="branch"/>
          <dgm:animLvl val="lvl"/>
          <dgm:resizeHandles/>
        </dgm:presLayoutVars>
      </dgm:prSet>
      <dgm:spPr/>
    </dgm:pt>
    <dgm:pt modelId="{3A706B9E-C195-4FCF-BECB-C2E60E0C0590}" type="pres">
      <dgm:prSet presAssocID="{ED84D76E-37FD-4969-B095-2C10326054AD}" presName="hierRoot1" presStyleCnt="0">
        <dgm:presLayoutVars>
          <dgm:hierBranch val="init"/>
        </dgm:presLayoutVars>
      </dgm:prSet>
      <dgm:spPr/>
    </dgm:pt>
    <dgm:pt modelId="{BFC72CB0-B016-4C09-B5E3-81CCDFF5159C}" type="pres">
      <dgm:prSet presAssocID="{ED84D76E-37FD-4969-B095-2C10326054AD}" presName="rootComposite1" presStyleCnt="0"/>
      <dgm:spPr/>
    </dgm:pt>
    <dgm:pt modelId="{D36AED4D-B22C-426C-8E66-DE75D69F514A}" type="pres">
      <dgm:prSet presAssocID="{ED84D76E-37FD-4969-B095-2C10326054AD}" presName="rootText1" presStyleLbl="node0" presStyleIdx="0" presStyleCnt="1" custScaleX="159555" custScaleY="228101" custLinFactY="-9740" custLinFactNeighborX="-15984" custLinFactNeighborY="-100000">
        <dgm:presLayoutVars>
          <dgm:chPref val="3"/>
        </dgm:presLayoutVars>
      </dgm:prSet>
      <dgm:spPr/>
    </dgm:pt>
    <dgm:pt modelId="{9CEB533A-125B-49CE-AE9D-9B147BC3EFDC}" type="pres">
      <dgm:prSet presAssocID="{ED84D76E-37FD-4969-B095-2C10326054AD}" presName="rootConnector1" presStyleLbl="node1" presStyleIdx="0" presStyleCnt="0"/>
      <dgm:spPr/>
    </dgm:pt>
    <dgm:pt modelId="{67D4095F-95A9-49C9-A676-4940686E00E0}" type="pres">
      <dgm:prSet presAssocID="{ED84D76E-37FD-4969-B095-2C10326054AD}" presName="hierChild2" presStyleCnt="0"/>
      <dgm:spPr/>
    </dgm:pt>
    <dgm:pt modelId="{F6A24ED7-E805-41FC-9059-0353250C4EB8}" type="pres">
      <dgm:prSet presAssocID="{DC2CFC11-51E0-48A2-8938-4B9EB260CC41}" presName="Name37" presStyleLbl="parChTrans1D2" presStyleIdx="0" presStyleCnt="6"/>
      <dgm:spPr/>
    </dgm:pt>
    <dgm:pt modelId="{2AD7445B-6465-42A6-B375-91F794F46139}" type="pres">
      <dgm:prSet presAssocID="{DE036638-3942-46CD-B000-C19C3FE6F19B}" presName="hierRoot2" presStyleCnt="0">
        <dgm:presLayoutVars>
          <dgm:hierBranch val="init"/>
        </dgm:presLayoutVars>
      </dgm:prSet>
      <dgm:spPr/>
    </dgm:pt>
    <dgm:pt modelId="{72232140-E618-4FA5-855C-99E355920D2F}" type="pres">
      <dgm:prSet presAssocID="{DE036638-3942-46CD-B000-C19C3FE6F19B}" presName="rootComposite" presStyleCnt="0"/>
      <dgm:spPr/>
    </dgm:pt>
    <dgm:pt modelId="{4389AD1D-F1FE-4880-A2C4-00125B073F8D}" type="pres">
      <dgm:prSet presAssocID="{DE036638-3942-46CD-B000-C19C3FE6F19B}" presName="rootText" presStyleLbl="node2" presStyleIdx="0" presStyleCnt="6" custScaleX="136869" custScaleY="245850" custLinFactNeighborX="-55004" custLinFactNeighborY="433">
        <dgm:presLayoutVars>
          <dgm:chPref val="3"/>
        </dgm:presLayoutVars>
      </dgm:prSet>
      <dgm:spPr/>
    </dgm:pt>
    <dgm:pt modelId="{60E327F4-A7E1-4844-BE28-52B980933BE0}" type="pres">
      <dgm:prSet presAssocID="{DE036638-3942-46CD-B000-C19C3FE6F19B}" presName="rootConnector" presStyleLbl="node2" presStyleIdx="0" presStyleCnt="6"/>
      <dgm:spPr/>
    </dgm:pt>
    <dgm:pt modelId="{06892188-7240-4C36-9337-D818310595C5}" type="pres">
      <dgm:prSet presAssocID="{DE036638-3942-46CD-B000-C19C3FE6F19B}" presName="hierChild4" presStyleCnt="0"/>
      <dgm:spPr/>
    </dgm:pt>
    <dgm:pt modelId="{3D747120-EFDE-4FAF-9654-88AB7CB8FA6B}" type="pres">
      <dgm:prSet presAssocID="{DE036638-3942-46CD-B000-C19C3FE6F19B}" presName="hierChild5" presStyleCnt="0"/>
      <dgm:spPr/>
    </dgm:pt>
    <dgm:pt modelId="{780208C5-4C3C-462E-A0E1-D71D7579A1EF}" type="pres">
      <dgm:prSet presAssocID="{88491D1B-F31A-40E2-9F4B-7251B069ECDF}" presName="Name37" presStyleLbl="parChTrans1D2" presStyleIdx="1" presStyleCnt="6"/>
      <dgm:spPr/>
    </dgm:pt>
    <dgm:pt modelId="{55B699A8-83FF-4E88-B227-793DA74C4933}" type="pres">
      <dgm:prSet presAssocID="{7FBFC111-F30A-4654-9132-E6EE2DE91733}" presName="hierRoot2" presStyleCnt="0">
        <dgm:presLayoutVars>
          <dgm:hierBranch val="init"/>
        </dgm:presLayoutVars>
      </dgm:prSet>
      <dgm:spPr/>
    </dgm:pt>
    <dgm:pt modelId="{69357C52-DDFA-43B6-ADC6-945667F0217D}" type="pres">
      <dgm:prSet presAssocID="{7FBFC111-F30A-4654-9132-E6EE2DE91733}" presName="rootComposite" presStyleCnt="0"/>
      <dgm:spPr/>
    </dgm:pt>
    <dgm:pt modelId="{07912459-C33E-4581-9A23-2A1B1446E30C}" type="pres">
      <dgm:prSet presAssocID="{7FBFC111-F30A-4654-9132-E6EE2DE91733}" presName="rootText" presStyleLbl="node2" presStyleIdx="1" presStyleCnt="6" custScaleX="146720" custScaleY="239187">
        <dgm:presLayoutVars>
          <dgm:chPref val="3"/>
        </dgm:presLayoutVars>
      </dgm:prSet>
      <dgm:spPr/>
    </dgm:pt>
    <dgm:pt modelId="{DA3570F4-2BBB-4974-B6C8-D12362ABDDC1}" type="pres">
      <dgm:prSet presAssocID="{7FBFC111-F30A-4654-9132-E6EE2DE91733}" presName="rootConnector" presStyleLbl="node2" presStyleIdx="1" presStyleCnt="6"/>
      <dgm:spPr/>
    </dgm:pt>
    <dgm:pt modelId="{BAF1FC73-E12C-4391-980B-23791B26AB93}" type="pres">
      <dgm:prSet presAssocID="{7FBFC111-F30A-4654-9132-E6EE2DE91733}" presName="hierChild4" presStyleCnt="0"/>
      <dgm:spPr/>
    </dgm:pt>
    <dgm:pt modelId="{6D4357CE-7C6D-415F-B779-3C35A56D0722}" type="pres">
      <dgm:prSet presAssocID="{7FBFC111-F30A-4654-9132-E6EE2DE91733}" presName="hierChild5" presStyleCnt="0"/>
      <dgm:spPr/>
    </dgm:pt>
    <dgm:pt modelId="{94FC2556-52DE-4FEA-AAA1-2AF44314245F}" type="pres">
      <dgm:prSet presAssocID="{21A143EE-6E31-40A0-B260-A89A40849F90}" presName="Name37" presStyleLbl="parChTrans1D2" presStyleIdx="2" presStyleCnt="6"/>
      <dgm:spPr/>
    </dgm:pt>
    <dgm:pt modelId="{95D0E14A-78D2-44D3-B8DC-D0579C4E86BB}" type="pres">
      <dgm:prSet presAssocID="{89E75814-B5A7-4A9D-82C8-C08C2D0D19AC}" presName="hierRoot2" presStyleCnt="0">
        <dgm:presLayoutVars>
          <dgm:hierBranch val="init"/>
        </dgm:presLayoutVars>
      </dgm:prSet>
      <dgm:spPr/>
    </dgm:pt>
    <dgm:pt modelId="{C35C9C1E-AF0B-4AC7-9A9F-C899CE2CBE3D}" type="pres">
      <dgm:prSet presAssocID="{89E75814-B5A7-4A9D-82C8-C08C2D0D19AC}" presName="rootComposite" presStyleCnt="0"/>
      <dgm:spPr/>
    </dgm:pt>
    <dgm:pt modelId="{205B6C73-EC6D-47CD-A850-2959B45D6E84}" type="pres">
      <dgm:prSet presAssocID="{89E75814-B5A7-4A9D-82C8-C08C2D0D19AC}" presName="rootText" presStyleLbl="node2" presStyleIdx="2" presStyleCnt="6" custScaleX="158838" custScaleY="239187">
        <dgm:presLayoutVars>
          <dgm:chPref val="3"/>
        </dgm:presLayoutVars>
      </dgm:prSet>
      <dgm:spPr/>
    </dgm:pt>
    <dgm:pt modelId="{AE2CDF5F-D1A9-4BFC-AF3C-7D96E1D98048}" type="pres">
      <dgm:prSet presAssocID="{89E75814-B5A7-4A9D-82C8-C08C2D0D19AC}" presName="rootConnector" presStyleLbl="node2" presStyleIdx="2" presStyleCnt="6"/>
      <dgm:spPr/>
    </dgm:pt>
    <dgm:pt modelId="{39862C5C-284D-411F-9C9B-DAF905F594D6}" type="pres">
      <dgm:prSet presAssocID="{89E75814-B5A7-4A9D-82C8-C08C2D0D19AC}" presName="hierChild4" presStyleCnt="0"/>
      <dgm:spPr/>
    </dgm:pt>
    <dgm:pt modelId="{046B40F4-4F3A-4BAB-A64F-33A181CE67B8}" type="pres">
      <dgm:prSet presAssocID="{89E75814-B5A7-4A9D-82C8-C08C2D0D19AC}" presName="hierChild5" presStyleCnt="0"/>
      <dgm:spPr/>
    </dgm:pt>
    <dgm:pt modelId="{2F31740A-E4A5-4019-BF38-2C0CE33A8DA5}" type="pres">
      <dgm:prSet presAssocID="{11BFBA63-95F0-459D-A099-42F46FBAA224}" presName="Name37" presStyleLbl="parChTrans1D2" presStyleIdx="3" presStyleCnt="6"/>
      <dgm:spPr/>
    </dgm:pt>
    <dgm:pt modelId="{7F01DDA9-DB3B-4000-ADF6-BD2E928D51F3}" type="pres">
      <dgm:prSet presAssocID="{B44B4C3B-A59F-4A12-9C0B-078A33097D8D}" presName="hierRoot2" presStyleCnt="0">
        <dgm:presLayoutVars>
          <dgm:hierBranch val="init"/>
        </dgm:presLayoutVars>
      </dgm:prSet>
      <dgm:spPr/>
    </dgm:pt>
    <dgm:pt modelId="{25D99F5E-131A-4568-B486-B1F715F1A5C8}" type="pres">
      <dgm:prSet presAssocID="{B44B4C3B-A59F-4A12-9C0B-078A33097D8D}" presName="rootComposite" presStyleCnt="0"/>
      <dgm:spPr/>
    </dgm:pt>
    <dgm:pt modelId="{71C47FCE-8EA9-4D90-B69A-0545455841A3}" type="pres">
      <dgm:prSet presAssocID="{B44B4C3B-A59F-4A12-9C0B-078A33097D8D}" presName="rootText" presStyleLbl="node2" presStyleIdx="3" presStyleCnt="6" custScaleY="237967">
        <dgm:presLayoutVars>
          <dgm:chPref val="3"/>
        </dgm:presLayoutVars>
      </dgm:prSet>
      <dgm:spPr/>
    </dgm:pt>
    <dgm:pt modelId="{27B76A40-6B8D-41D4-B539-D914832D4983}" type="pres">
      <dgm:prSet presAssocID="{B44B4C3B-A59F-4A12-9C0B-078A33097D8D}" presName="rootConnector" presStyleLbl="node2" presStyleIdx="3" presStyleCnt="6"/>
      <dgm:spPr/>
    </dgm:pt>
    <dgm:pt modelId="{8D65DCFA-3878-49A0-93FB-4B04000EB3B7}" type="pres">
      <dgm:prSet presAssocID="{B44B4C3B-A59F-4A12-9C0B-078A33097D8D}" presName="hierChild4" presStyleCnt="0"/>
      <dgm:spPr/>
    </dgm:pt>
    <dgm:pt modelId="{374D09DE-344B-4174-B84F-2DFF63CF1E11}" type="pres">
      <dgm:prSet presAssocID="{B44B4C3B-A59F-4A12-9C0B-078A33097D8D}" presName="hierChild5" presStyleCnt="0"/>
      <dgm:spPr/>
    </dgm:pt>
    <dgm:pt modelId="{728878C4-1B26-41D6-99DE-89296CF851D1}" type="pres">
      <dgm:prSet presAssocID="{8876EBD6-2F15-4487-A206-183D72E40ED1}" presName="Name37" presStyleLbl="parChTrans1D2" presStyleIdx="4" presStyleCnt="6"/>
      <dgm:spPr/>
    </dgm:pt>
    <dgm:pt modelId="{41940C70-D9FE-4D71-AB7C-9EF0507766BF}" type="pres">
      <dgm:prSet presAssocID="{3781A62F-C0E4-4ACD-8211-D7D1D58982FC}" presName="hierRoot2" presStyleCnt="0">
        <dgm:presLayoutVars>
          <dgm:hierBranch val="init"/>
        </dgm:presLayoutVars>
      </dgm:prSet>
      <dgm:spPr/>
    </dgm:pt>
    <dgm:pt modelId="{72BB3FEE-00A0-4383-85FB-F485E5DF4371}" type="pres">
      <dgm:prSet presAssocID="{3781A62F-C0E4-4ACD-8211-D7D1D58982FC}" presName="rootComposite" presStyleCnt="0"/>
      <dgm:spPr/>
    </dgm:pt>
    <dgm:pt modelId="{DCF58FC3-71BA-43BA-9664-A4BD86DB0C16}" type="pres">
      <dgm:prSet presAssocID="{3781A62F-C0E4-4ACD-8211-D7D1D58982FC}" presName="rootText" presStyleLbl="node2" presStyleIdx="4" presStyleCnt="6" custScaleY="240849">
        <dgm:presLayoutVars>
          <dgm:chPref val="3"/>
        </dgm:presLayoutVars>
      </dgm:prSet>
      <dgm:spPr/>
    </dgm:pt>
    <dgm:pt modelId="{FE0D8464-20B4-44D5-8560-0EFB4B75DA4F}" type="pres">
      <dgm:prSet presAssocID="{3781A62F-C0E4-4ACD-8211-D7D1D58982FC}" presName="rootConnector" presStyleLbl="node2" presStyleIdx="4" presStyleCnt="6"/>
      <dgm:spPr/>
    </dgm:pt>
    <dgm:pt modelId="{86CC1689-4583-48CB-8376-8CC9449229A6}" type="pres">
      <dgm:prSet presAssocID="{3781A62F-C0E4-4ACD-8211-D7D1D58982FC}" presName="hierChild4" presStyleCnt="0"/>
      <dgm:spPr/>
    </dgm:pt>
    <dgm:pt modelId="{2F751811-6E67-447E-97AC-5B52030D3EDA}" type="pres">
      <dgm:prSet presAssocID="{3781A62F-C0E4-4ACD-8211-D7D1D58982FC}" presName="hierChild5" presStyleCnt="0"/>
      <dgm:spPr/>
    </dgm:pt>
    <dgm:pt modelId="{880E6063-1681-4AF8-B827-1B5BE13AEB95}" type="pres">
      <dgm:prSet presAssocID="{65AA9234-0C27-43BE-A2F4-0AB3AD016CAE}" presName="Name37" presStyleLbl="parChTrans1D2" presStyleIdx="5" presStyleCnt="6"/>
      <dgm:spPr/>
    </dgm:pt>
    <dgm:pt modelId="{6377BF7F-D5F4-45C2-A741-7E2FF863C882}" type="pres">
      <dgm:prSet presAssocID="{E0A4FF75-20B1-46E3-84B4-4681FCBA0C16}" presName="hierRoot2" presStyleCnt="0">
        <dgm:presLayoutVars>
          <dgm:hierBranch val="init"/>
        </dgm:presLayoutVars>
      </dgm:prSet>
      <dgm:spPr/>
    </dgm:pt>
    <dgm:pt modelId="{D4B11912-1F4E-4DBC-9ED4-92FD83874C9D}" type="pres">
      <dgm:prSet presAssocID="{E0A4FF75-20B1-46E3-84B4-4681FCBA0C16}" presName="rootComposite" presStyleCnt="0"/>
      <dgm:spPr/>
    </dgm:pt>
    <dgm:pt modelId="{308786E4-11EB-4B79-8291-3638E550B0E2}" type="pres">
      <dgm:prSet presAssocID="{E0A4FF75-20B1-46E3-84B4-4681FCBA0C16}" presName="rootText" presStyleLbl="node2" presStyleIdx="5" presStyleCnt="6" custScaleY="245850">
        <dgm:presLayoutVars>
          <dgm:chPref val="3"/>
        </dgm:presLayoutVars>
      </dgm:prSet>
      <dgm:spPr/>
    </dgm:pt>
    <dgm:pt modelId="{37C82ADA-2D3C-4B07-BF2F-75133CD3E63C}" type="pres">
      <dgm:prSet presAssocID="{E0A4FF75-20B1-46E3-84B4-4681FCBA0C16}" presName="rootConnector" presStyleLbl="node2" presStyleIdx="5" presStyleCnt="6"/>
      <dgm:spPr/>
    </dgm:pt>
    <dgm:pt modelId="{23581E87-57C2-4323-B417-60CE710C6278}" type="pres">
      <dgm:prSet presAssocID="{E0A4FF75-20B1-46E3-84B4-4681FCBA0C16}" presName="hierChild4" presStyleCnt="0"/>
      <dgm:spPr/>
    </dgm:pt>
    <dgm:pt modelId="{FF4B5C60-E681-412A-9DCF-A50E9934DCA1}" type="pres">
      <dgm:prSet presAssocID="{E0A4FF75-20B1-46E3-84B4-4681FCBA0C16}" presName="hierChild5" presStyleCnt="0"/>
      <dgm:spPr/>
    </dgm:pt>
    <dgm:pt modelId="{2FAF6C87-8D65-4399-820A-025CE879204A}" type="pres">
      <dgm:prSet presAssocID="{ED84D76E-37FD-4969-B095-2C10326054AD}" presName="hierChild3" presStyleCnt="0"/>
      <dgm:spPr/>
    </dgm:pt>
  </dgm:ptLst>
  <dgm:cxnLst>
    <dgm:cxn modelId="{C98ABA01-751F-494A-9AAE-DB1B1954BCEF}" type="presOf" srcId="{7FBFC111-F30A-4654-9132-E6EE2DE91733}" destId="{07912459-C33E-4581-9A23-2A1B1446E30C}" srcOrd="0" destOrd="0" presId="urn:microsoft.com/office/officeart/2005/8/layout/orgChart1"/>
    <dgm:cxn modelId="{7164F41E-E56A-45F7-BDB5-3423A902B233}" srcId="{ED84D76E-37FD-4969-B095-2C10326054AD}" destId="{7FBFC111-F30A-4654-9132-E6EE2DE91733}" srcOrd="1" destOrd="0" parTransId="{88491D1B-F31A-40E2-9F4B-7251B069ECDF}" sibTransId="{4673F5E3-939D-4799-A7CB-BC41C295CF45}"/>
    <dgm:cxn modelId="{380B0D1F-9E32-4572-A432-5205B882DB93}" type="presOf" srcId="{DC2CFC11-51E0-48A2-8938-4B9EB260CC41}" destId="{F6A24ED7-E805-41FC-9059-0353250C4EB8}" srcOrd="0" destOrd="0" presId="urn:microsoft.com/office/officeart/2005/8/layout/orgChart1"/>
    <dgm:cxn modelId="{3E902625-5946-4909-A5C4-5A50F763A4F3}" srcId="{ED84D76E-37FD-4969-B095-2C10326054AD}" destId="{89E75814-B5A7-4A9D-82C8-C08C2D0D19AC}" srcOrd="2" destOrd="0" parTransId="{21A143EE-6E31-40A0-B260-A89A40849F90}" sibTransId="{BFA326A0-82F1-476F-8B12-3FB4196B2D3D}"/>
    <dgm:cxn modelId="{87883C36-39E6-433C-961D-E74A3190D67C}" type="presOf" srcId="{11BFBA63-95F0-459D-A099-42F46FBAA224}" destId="{2F31740A-E4A5-4019-BF38-2C0CE33A8DA5}" srcOrd="0" destOrd="0" presId="urn:microsoft.com/office/officeart/2005/8/layout/orgChart1"/>
    <dgm:cxn modelId="{E5D16747-560A-496D-A001-9C73B0C6FF50}" type="presOf" srcId="{B44B4C3B-A59F-4A12-9C0B-078A33097D8D}" destId="{71C47FCE-8EA9-4D90-B69A-0545455841A3}" srcOrd="0" destOrd="0" presId="urn:microsoft.com/office/officeart/2005/8/layout/orgChart1"/>
    <dgm:cxn modelId="{D071EB67-8252-4CDB-AACC-70C094FAA638}" type="presOf" srcId="{7FBFC111-F30A-4654-9132-E6EE2DE91733}" destId="{DA3570F4-2BBB-4974-B6C8-D12362ABDDC1}" srcOrd="1" destOrd="0" presId="urn:microsoft.com/office/officeart/2005/8/layout/orgChart1"/>
    <dgm:cxn modelId="{CAE2106F-1688-4516-B812-C259CCA88C98}" type="presOf" srcId="{3781A62F-C0E4-4ACD-8211-D7D1D58982FC}" destId="{DCF58FC3-71BA-43BA-9664-A4BD86DB0C16}" srcOrd="0" destOrd="0" presId="urn:microsoft.com/office/officeart/2005/8/layout/orgChart1"/>
    <dgm:cxn modelId="{39EB0371-95A8-4555-8805-EF632A7195E7}" srcId="{ED84D76E-37FD-4969-B095-2C10326054AD}" destId="{DE036638-3942-46CD-B000-C19C3FE6F19B}" srcOrd="0" destOrd="0" parTransId="{DC2CFC11-51E0-48A2-8938-4B9EB260CC41}" sibTransId="{06ECDE01-3FA6-45A7-A7A5-70DC06696B87}"/>
    <dgm:cxn modelId="{6A43BB54-B6FA-40EF-B992-B8E3C6D65E59}" type="presOf" srcId="{8876EBD6-2F15-4487-A206-183D72E40ED1}" destId="{728878C4-1B26-41D6-99DE-89296CF851D1}" srcOrd="0" destOrd="0" presId="urn:microsoft.com/office/officeart/2005/8/layout/orgChart1"/>
    <dgm:cxn modelId="{EECD7656-99F6-49C4-9318-0C141CEF6E35}" type="presOf" srcId="{DE036638-3942-46CD-B000-C19C3FE6F19B}" destId="{60E327F4-A7E1-4844-BE28-52B980933BE0}" srcOrd="1" destOrd="0" presId="urn:microsoft.com/office/officeart/2005/8/layout/orgChart1"/>
    <dgm:cxn modelId="{0543DE76-D549-4C15-8DB9-C30843C7E502}" type="presOf" srcId="{3781A62F-C0E4-4ACD-8211-D7D1D58982FC}" destId="{FE0D8464-20B4-44D5-8560-0EFB4B75DA4F}" srcOrd="1" destOrd="0" presId="urn:microsoft.com/office/officeart/2005/8/layout/orgChart1"/>
    <dgm:cxn modelId="{8F39B481-D2A9-44A6-86FD-974BD544A80A}" type="presOf" srcId="{89E75814-B5A7-4A9D-82C8-C08C2D0D19AC}" destId="{AE2CDF5F-D1A9-4BFC-AF3C-7D96E1D98048}" srcOrd="1" destOrd="0" presId="urn:microsoft.com/office/officeart/2005/8/layout/orgChart1"/>
    <dgm:cxn modelId="{EC191484-36E3-43A4-A547-24A9A8D21E2E}" srcId="{62B9F9D3-497B-4047-8247-FD60FD7B7250}" destId="{ED84D76E-37FD-4969-B095-2C10326054AD}" srcOrd="0" destOrd="0" parTransId="{0ADF80D9-0760-48C3-B874-9FE97CB91BB5}" sibTransId="{DBFD62F3-D55E-4FD7-9B4E-E39F08645E2F}"/>
    <dgm:cxn modelId="{44B14C9C-62E1-4A18-ABDC-0717D8F13158}" type="presOf" srcId="{DE036638-3942-46CD-B000-C19C3FE6F19B}" destId="{4389AD1D-F1FE-4880-A2C4-00125B073F8D}" srcOrd="0" destOrd="0" presId="urn:microsoft.com/office/officeart/2005/8/layout/orgChart1"/>
    <dgm:cxn modelId="{B594AC9C-9A66-4D02-9CEC-7964B9278D0A}" type="presOf" srcId="{ED84D76E-37FD-4969-B095-2C10326054AD}" destId="{9CEB533A-125B-49CE-AE9D-9B147BC3EFDC}" srcOrd="1" destOrd="0" presId="urn:microsoft.com/office/officeart/2005/8/layout/orgChart1"/>
    <dgm:cxn modelId="{D3095EA0-86C2-4E7B-B6DD-D9D4599D56F7}" type="presOf" srcId="{E0A4FF75-20B1-46E3-84B4-4681FCBA0C16}" destId="{308786E4-11EB-4B79-8291-3638E550B0E2}" srcOrd="0" destOrd="0" presId="urn:microsoft.com/office/officeart/2005/8/layout/orgChart1"/>
    <dgm:cxn modelId="{E09C89B9-98E7-494D-8045-A044907A237F}" type="presOf" srcId="{65AA9234-0C27-43BE-A2F4-0AB3AD016CAE}" destId="{880E6063-1681-4AF8-B827-1B5BE13AEB95}" srcOrd="0" destOrd="0" presId="urn:microsoft.com/office/officeart/2005/8/layout/orgChart1"/>
    <dgm:cxn modelId="{950433BD-A912-4911-96E1-ED08F5CCF948}" type="presOf" srcId="{B44B4C3B-A59F-4A12-9C0B-078A33097D8D}" destId="{27B76A40-6B8D-41D4-B539-D914832D4983}" srcOrd="1" destOrd="0" presId="urn:microsoft.com/office/officeart/2005/8/layout/orgChart1"/>
    <dgm:cxn modelId="{CEEB05C0-269F-4D63-A9E7-FC61CDBB6AAF}" type="presOf" srcId="{E0A4FF75-20B1-46E3-84B4-4681FCBA0C16}" destId="{37C82ADA-2D3C-4B07-BF2F-75133CD3E63C}" srcOrd="1" destOrd="0" presId="urn:microsoft.com/office/officeart/2005/8/layout/orgChart1"/>
    <dgm:cxn modelId="{38182BC0-C9CA-494F-A3D8-1B4FD753FCFE}" type="presOf" srcId="{88491D1B-F31A-40E2-9F4B-7251B069ECDF}" destId="{780208C5-4C3C-462E-A0E1-D71D7579A1EF}" srcOrd="0" destOrd="0" presId="urn:microsoft.com/office/officeart/2005/8/layout/orgChart1"/>
    <dgm:cxn modelId="{EE0792C6-1F21-47C0-8E7C-604551C69C95}" srcId="{ED84D76E-37FD-4969-B095-2C10326054AD}" destId="{E0A4FF75-20B1-46E3-84B4-4681FCBA0C16}" srcOrd="5" destOrd="0" parTransId="{65AA9234-0C27-43BE-A2F4-0AB3AD016CAE}" sibTransId="{245F1217-E555-4C8E-858C-C1AA444B1BEA}"/>
    <dgm:cxn modelId="{4801F1D1-B5CD-4002-A74B-DCB93F1F2026}" type="presOf" srcId="{89E75814-B5A7-4A9D-82C8-C08C2D0D19AC}" destId="{205B6C73-EC6D-47CD-A850-2959B45D6E84}" srcOrd="0" destOrd="0" presId="urn:microsoft.com/office/officeart/2005/8/layout/orgChart1"/>
    <dgm:cxn modelId="{9688A3D3-F6F1-4580-A256-5F2F7E8DA9C1}" srcId="{ED84D76E-37FD-4969-B095-2C10326054AD}" destId="{B44B4C3B-A59F-4A12-9C0B-078A33097D8D}" srcOrd="3" destOrd="0" parTransId="{11BFBA63-95F0-459D-A099-42F46FBAA224}" sibTransId="{8DA99330-C080-4AAD-BA38-16D61A9CC342}"/>
    <dgm:cxn modelId="{CC98EDE1-34E5-4809-8098-FA138FD9EA54}" type="presOf" srcId="{62B9F9D3-497B-4047-8247-FD60FD7B7250}" destId="{2027AC2F-802C-4197-AC0F-5AF7D442C7F5}" srcOrd="0" destOrd="0" presId="urn:microsoft.com/office/officeart/2005/8/layout/orgChart1"/>
    <dgm:cxn modelId="{DA2826E3-E733-4D55-8E96-EB331DBDD288}" srcId="{ED84D76E-37FD-4969-B095-2C10326054AD}" destId="{3781A62F-C0E4-4ACD-8211-D7D1D58982FC}" srcOrd="4" destOrd="0" parTransId="{8876EBD6-2F15-4487-A206-183D72E40ED1}" sibTransId="{FD3A609E-9BC7-4E66-8E45-1F8A7DEB003F}"/>
    <dgm:cxn modelId="{B115F1E5-D9CA-43B1-A12B-456B37930B50}" type="presOf" srcId="{21A143EE-6E31-40A0-B260-A89A40849F90}" destId="{94FC2556-52DE-4FEA-AAA1-2AF44314245F}" srcOrd="0" destOrd="0" presId="urn:microsoft.com/office/officeart/2005/8/layout/orgChart1"/>
    <dgm:cxn modelId="{08090EF4-C476-41DF-A521-A2665D258D16}" type="presOf" srcId="{ED84D76E-37FD-4969-B095-2C10326054AD}" destId="{D36AED4D-B22C-426C-8E66-DE75D69F514A}" srcOrd="0" destOrd="0" presId="urn:microsoft.com/office/officeart/2005/8/layout/orgChart1"/>
    <dgm:cxn modelId="{D14A4711-393A-4674-A79E-AB7FF0EB0B10}" type="presParOf" srcId="{2027AC2F-802C-4197-AC0F-5AF7D442C7F5}" destId="{3A706B9E-C195-4FCF-BECB-C2E60E0C0590}" srcOrd="0" destOrd="0" presId="urn:microsoft.com/office/officeart/2005/8/layout/orgChart1"/>
    <dgm:cxn modelId="{13A58A70-BA6D-4059-B20E-72F41C2C0F5D}" type="presParOf" srcId="{3A706B9E-C195-4FCF-BECB-C2E60E0C0590}" destId="{BFC72CB0-B016-4C09-B5E3-81CCDFF5159C}" srcOrd="0" destOrd="0" presId="urn:microsoft.com/office/officeart/2005/8/layout/orgChart1"/>
    <dgm:cxn modelId="{A584B768-FAF4-41A2-8B4D-59632903FA21}" type="presParOf" srcId="{BFC72CB0-B016-4C09-B5E3-81CCDFF5159C}" destId="{D36AED4D-B22C-426C-8E66-DE75D69F514A}" srcOrd="0" destOrd="0" presId="urn:microsoft.com/office/officeart/2005/8/layout/orgChart1"/>
    <dgm:cxn modelId="{0E40A174-B3B5-4F47-AFD7-C5A151B8E4B8}" type="presParOf" srcId="{BFC72CB0-B016-4C09-B5E3-81CCDFF5159C}" destId="{9CEB533A-125B-49CE-AE9D-9B147BC3EFDC}" srcOrd="1" destOrd="0" presId="urn:microsoft.com/office/officeart/2005/8/layout/orgChart1"/>
    <dgm:cxn modelId="{9588A74D-8A38-4AA3-9C66-3D378A6EA05F}" type="presParOf" srcId="{3A706B9E-C195-4FCF-BECB-C2E60E0C0590}" destId="{67D4095F-95A9-49C9-A676-4940686E00E0}" srcOrd="1" destOrd="0" presId="urn:microsoft.com/office/officeart/2005/8/layout/orgChart1"/>
    <dgm:cxn modelId="{1077DBCC-71C7-44CF-8D0D-6753EA36AF80}" type="presParOf" srcId="{67D4095F-95A9-49C9-A676-4940686E00E0}" destId="{F6A24ED7-E805-41FC-9059-0353250C4EB8}" srcOrd="0" destOrd="0" presId="urn:microsoft.com/office/officeart/2005/8/layout/orgChart1"/>
    <dgm:cxn modelId="{2F6FA970-196B-446D-83DF-496D7A7CBC83}" type="presParOf" srcId="{67D4095F-95A9-49C9-A676-4940686E00E0}" destId="{2AD7445B-6465-42A6-B375-91F794F46139}" srcOrd="1" destOrd="0" presId="urn:microsoft.com/office/officeart/2005/8/layout/orgChart1"/>
    <dgm:cxn modelId="{D5921D72-93A2-4E46-B479-B0C0E1F028B6}" type="presParOf" srcId="{2AD7445B-6465-42A6-B375-91F794F46139}" destId="{72232140-E618-4FA5-855C-99E355920D2F}" srcOrd="0" destOrd="0" presId="urn:microsoft.com/office/officeart/2005/8/layout/orgChart1"/>
    <dgm:cxn modelId="{940B392B-B31C-4D0A-889D-AECA9E91F9F7}" type="presParOf" srcId="{72232140-E618-4FA5-855C-99E355920D2F}" destId="{4389AD1D-F1FE-4880-A2C4-00125B073F8D}" srcOrd="0" destOrd="0" presId="urn:microsoft.com/office/officeart/2005/8/layout/orgChart1"/>
    <dgm:cxn modelId="{15C20B90-E29B-453D-95B3-18A9C560213D}" type="presParOf" srcId="{72232140-E618-4FA5-855C-99E355920D2F}" destId="{60E327F4-A7E1-4844-BE28-52B980933BE0}" srcOrd="1" destOrd="0" presId="urn:microsoft.com/office/officeart/2005/8/layout/orgChart1"/>
    <dgm:cxn modelId="{1F84178D-6493-421A-B66B-59C3350F1D22}" type="presParOf" srcId="{2AD7445B-6465-42A6-B375-91F794F46139}" destId="{06892188-7240-4C36-9337-D818310595C5}" srcOrd="1" destOrd="0" presId="urn:microsoft.com/office/officeart/2005/8/layout/orgChart1"/>
    <dgm:cxn modelId="{733261A0-E0C0-4BC5-BA6C-1EC3F7A41615}" type="presParOf" srcId="{2AD7445B-6465-42A6-B375-91F794F46139}" destId="{3D747120-EFDE-4FAF-9654-88AB7CB8FA6B}" srcOrd="2" destOrd="0" presId="urn:microsoft.com/office/officeart/2005/8/layout/orgChart1"/>
    <dgm:cxn modelId="{43384076-0271-41AA-94F4-85FF52C2EFB5}" type="presParOf" srcId="{67D4095F-95A9-49C9-A676-4940686E00E0}" destId="{780208C5-4C3C-462E-A0E1-D71D7579A1EF}" srcOrd="2" destOrd="0" presId="urn:microsoft.com/office/officeart/2005/8/layout/orgChart1"/>
    <dgm:cxn modelId="{7F7FB4DA-E07E-4636-9D3B-6B5EFF509727}" type="presParOf" srcId="{67D4095F-95A9-49C9-A676-4940686E00E0}" destId="{55B699A8-83FF-4E88-B227-793DA74C4933}" srcOrd="3" destOrd="0" presId="urn:microsoft.com/office/officeart/2005/8/layout/orgChart1"/>
    <dgm:cxn modelId="{78C61895-7AE4-4FFA-AE25-AE05DA84789A}" type="presParOf" srcId="{55B699A8-83FF-4E88-B227-793DA74C4933}" destId="{69357C52-DDFA-43B6-ADC6-945667F0217D}" srcOrd="0" destOrd="0" presId="urn:microsoft.com/office/officeart/2005/8/layout/orgChart1"/>
    <dgm:cxn modelId="{84660589-8D95-4FAF-B8B0-E9177ABB34A6}" type="presParOf" srcId="{69357C52-DDFA-43B6-ADC6-945667F0217D}" destId="{07912459-C33E-4581-9A23-2A1B1446E30C}" srcOrd="0" destOrd="0" presId="urn:microsoft.com/office/officeart/2005/8/layout/orgChart1"/>
    <dgm:cxn modelId="{94E6A29D-E147-4801-AD69-64726C0D50BC}" type="presParOf" srcId="{69357C52-DDFA-43B6-ADC6-945667F0217D}" destId="{DA3570F4-2BBB-4974-B6C8-D12362ABDDC1}" srcOrd="1" destOrd="0" presId="urn:microsoft.com/office/officeart/2005/8/layout/orgChart1"/>
    <dgm:cxn modelId="{87836ADA-E81B-4443-82A7-1B0069C2A8D4}" type="presParOf" srcId="{55B699A8-83FF-4E88-B227-793DA74C4933}" destId="{BAF1FC73-E12C-4391-980B-23791B26AB93}" srcOrd="1" destOrd="0" presId="urn:microsoft.com/office/officeart/2005/8/layout/orgChart1"/>
    <dgm:cxn modelId="{8FF71559-BA20-411C-998D-72FCC81BE011}" type="presParOf" srcId="{55B699A8-83FF-4E88-B227-793DA74C4933}" destId="{6D4357CE-7C6D-415F-B779-3C35A56D0722}" srcOrd="2" destOrd="0" presId="urn:microsoft.com/office/officeart/2005/8/layout/orgChart1"/>
    <dgm:cxn modelId="{CF36F388-9C68-4599-8CE6-F7F742A99CFC}" type="presParOf" srcId="{67D4095F-95A9-49C9-A676-4940686E00E0}" destId="{94FC2556-52DE-4FEA-AAA1-2AF44314245F}" srcOrd="4" destOrd="0" presId="urn:microsoft.com/office/officeart/2005/8/layout/orgChart1"/>
    <dgm:cxn modelId="{26A81E9E-C9E3-4952-8B77-5EE12AFE1A42}" type="presParOf" srcId="{67D4095F-95A9-49C9-A676-4940686E00E0}" destId="{95D0E14A-78D2-44D3-B8DC-D0579C4E86BB}" srcOrd="5" destOrd="0" presId="urn:microsoft.com/office/officeart/2005/8/layout/orgChart1"/>
    <dgm:cxn modelId="{7D301F6C-91A5-424F-A8E3-468A1FDE93AB}" type="presParOf" srcId="{95D0E14A-78D2-44D3-B8DC-D0579C4E86BB}" destId="{C35C9C1E-AF0B-4AC7-9A9F-C899CE2CBE3D}" srcOrd="0" destOrd="0" presId="urn:microsoft.com/office/officeart/2005/8/layout/orgChart1"/>
    <dgm:cxn modelId="{3C1C7922-F197-4434-B1FD-2D61AAB897CE}" type="presParOf" srcId="{C35C9C1E-AF0B-4AC7-9A9F-C899CE2CBE3D}" destId="{205B6C73-EC6D-47CD-A850-2959B45D6E84}" srcOrd="0" destOrd="0" presId="urn:microsoft.com/office/officeart/2005/8/layout/orgChart1"/>
    <dgm:cxn modelId="{82AF2E27-C8B3-4B3F-AEB9-072BE03B1240}" type="presParOf" srcId="{C35C9C1E-AF0B-4AC7-9A9F-C899CE2CBE3D}" destId="{AE2CDF5F-D1A9-4BFC-AF3C-7D96E1D98048}" srcOrd="1" destOrd="0" presId="urn:microsoft.com/office/officeart/2005/8/layout/orgChart1"/>
    <dgm:cxn modelId="{82FF4CFB-2560-4475-A690-532B44177250}" type="presParOf" srcId="{95D0E14A-78D2-44D3-B8DC-D0579C4E86BB}" destId="{39862C5C-284D-411F-9C9B-DAF905F594D6}" srcOrd="1" destOrd="0" presId="urn:microsoft.com/office/officeart/2005/8/layout/orgChart1"/>
    <dgm:cxn modelId="{96E4A81E-1244-46B3-84F5-56F7C0D038B2}" type="presParOf" srcId="{95D0E14A-78D2-44D3-B8DC-D0579C4E86BB}" destId="{046B40F4-4F3A-4BAB-A64F-33A181CE67B8}" srcOrd="2" destOrd="0" presId="urn:microsoft.com/office/officeart/2005/8/layout/orgChart1"/>
    <dgm:cxn modelId="{2B50B0B6-74D2-4FA6-8C5C-28D69C806769}" type="presParOf" srcId="{67D4095F-95A9-49C9-A676-4940686E00E0}" destId="{2F31740A-E4A5-4019-BF38-2C0CE33A8DA5}" srcOrd="6" destOrd="0" presId="urn:microsoft.com/office/officeart/2005/8/layout/orgChart1"/>
    <dgm:cxn modelId="{0AAC7612-4044-4272-8F0E-DB64B0AFA650}" type="presParOf" srcId="{67D4095F-95A9-49C9-A676-4940686E00E0}" destId="{7F01DDA9-DB3B-4000-ADF6-BD2E928D51F3}" srcOrd="7" destOrd="0" presId="urn:microsoft.com/office/officeart/2005/8/layout/orgChart1"/>
    <dgm:cxn modelId="{9A478A26-EB80-4392-AA2A-919E132ED427}" type="presParOf" srcId="{7F01DDA9-DB3B-4000-ADF6-BD2E928D51F3}" destId="{25D99F5E-131A-4568-B486-B1F715F1A5C8}" srcOrd="0" destOrd="0" presId="urn:microsoft.com/office/officeart/2005/8/layout/orgChart1"/>
    <dgm:cxn modelId="{E03106D8-DDDA-47F5-AA82-27F799C5BC64}" type="presParOf" srcId="{25D99F5E-131A-4568-B486-B1F715F1A5C8}" destId="{71C47FCE-8EA9-4D90-B69A-0545455841A3}" srcOrd="0" destOrd="0" presId="urn:microsoft.com/office/officeart/2005/8/layout/orgChart1"/>
    <dgm:cxn modelId="{5316A0B5-E2F8-435D-8A7A-8AF2947E3188}" type="presParOf" srcId="{25D99F5E-131A-4568-B486-B1F715F1A5C8}" destId="{27B76A40-6B8D-41D4-B539-D914832D4983}" srcOrd="1" destOrd="0" presId="urn:microsoft.com/office/officeart/2005/8/layout/orgChart1"/>
    <dgm:cxn modelId="{0F22EC53-CDDB-49EF-865F-3A99127B6DA1}" type="presParOf" srcId="{7F01DDA9-DB3B-4000-ADF6-BD2E928D51F3}" destId="{8D65DCFA-3878-49A0-93FB-4B04000EB3B7}" srcOrd="1" destOrd="0" presId="urn:microsoft.com/office/officeart/2005/8/layout/orgChart1"/>
    <dgm:cxn modelId="{F19A7990-62CE-4D4B-82C4-923D2A61CA9D}" type="presParOf" srcId="{7F01DDA9-DB3B-4000-ADF6-BD2E928D51F3}" destId="{374D09DE-344B-4174-B84F-2DFF63CF1E11}" srcOrd="2" destOrd="0" presId="urn:microsoft.com/office/officeart/2005/8/layout/orgChart1"/>
    <dgm:cxn modelId="{28CA0C4E-329B-43F3-8B08-ED076AEC1915}" type="presParOf" srcId="{67D4095F-95A9-49C9-A676-4940686E00E0}" destId="{728878C4-1B26-41D6-99DE-89296CF851D1}" srcOrd="8" destOrd="0" presId="urn:microsoft.com/office/officeart/2005/8/layout/orgChart1"/>
    <dgm:cxn modelId="{6EB97426-F3DE-44AB-9E48-274E3ADB34BD}" type="presParOf" srcId="{67D4095F-95A9-49C9-A676-4940686E00E0}" destId="{41940C70-D9FE-4D71-AB7C-9EF0507766BF}" srcOrd="9" destOrd="0" presId="urn:microsoft.com/office/officeart/2005/8/layout/orgChart1"/>
    <dgm:cxn modelId="{EC5583AE-0E3A-4BEA-BFE7-7837C7CFC3F7}" type="presParOf" srcId="{41940C70-D9FE-4D71-AB7C-9EF0507766BF}" destId="{72BB3FEE-00A0-4383-85FB-F485E5DF4371}" srcOrd="0" destOrd="0" presId="urn:microsoft.com/office/officeart/2005/8/layout/orgChart1"/>
    <dgm:cxn modelId="{C21748D5-661C-4402-A960-9949FF4C98C9}" type="presParOf" srcId="{72BB3FEE-00A0-4383-85FB-F485E5DF4371}" destId="{DCF58FC3-71BA-43BA-9664-A4BD86DB0C16}" srcOrd="0" destOrd="0" presId="urn:microsoft.com/office/officeart/2005/8/layout/orgChart1"/>
    <dgm:cxn modelId="{90EF18DF-0F31-4832-A2A8-B34C62CE102C}" type="presParOf" srcId="{72BB3FEE-00A0-4383-85FB-F485E5DF4371}" destId="{FE0D8464-20B4-44D5-8560-0EFB4B75DA4F}" srcOrd="1" destOrd="0" presId="urn:microsoft.com/office/officeart/2005/8/layout/orgChart1"/>
    <dgm:cxn modelId="{DA01F442-248A-4283-BDCA-2FE750EDEF7D}" type="presParOf" srcId="{41940C70-D9FE-4D71-AB7C-9EF0507766BF}" destId="{86CC1689-4583-48CB-8376-8CC9449229A6}" srcOrd="1" destOrd="0" presId="urn:microsoft.com/office/officeart/2005/8/layout/orgChart1"/>
    <dgm:cxn modelId="{24B69498-D0E8-413F-ACDE-575FE874A0F6}" type="presParOf" srcId="{41940C70-D9FE-4D71-AB7C-9EF0507766BF}" destId="{2F751811-6E67-447E-97AC-5B52030D3EDA}" srcOrd="2" destOrd="0" presId="urn:microsoft.com/office/officeart/2005/8/layout/orgChart1"/>
    <dgm:cxn modelId="{D0D94525-1F7B-489A-A707-7F617F09A1DD}" type="presParOf" srcId="{67D4095F-95A9-49C9-A676-4940686E00E0}" destId="{880E6063-1681-4AF8-B827-1B5BE13AEB95}" srcOrd="10" destOrd="0" presId="urn:microsoft.com/office/officeart/2005/8/layout/orgChart1"/>
    <dgm:cxn modelId="{3E84D6A6-7E20-4EFD-BF12-46D531E97E9F}" type="presParOf" srcId="{67D4095F-95A9-49C9-A676-4940686E00E0}" destId="{6377BF7F-D5F4-45C2-A741-7E2FF863C882}" srcOrd="11" destOrd="0" presId="urn:microsoft.com/office/officeart/2005/8/layout/orgChart1"/>
    <dgm:cxn modelId="{85303E95-8D52-402A-B82D-C60301E944DB}" type="presParOf" srcId="{6377BF7F-D5F4-45C2-A741-7E2FF863C882}" destId="{D4B11912-1F4E-4DBC-9ED4-92FD83874C9D}" srcOrd="0" destOrd="0" presId="urn:microsoft.com/office/officeart/2005/8/layout/orgChart1"/>
    <dgm:cxn modelId="{E159E0B8-7791-4F18-9723-9FAEAB2E69C6}" type="presParOf" srcId="{D4B11912-1F4E-4DBC-9ED4-92FD83874C9D}" destId="{308786E4-11EB-4B79-8291-3638E550B0E2}" srcOrd="0" destOrd="0" presId="urn:microsoft.com/office/officeart/2005/8/layout/orgChart1"/>
    <dgm:cxn modelId="{D895CE7D-627D-4BBF-90EC-A0CB117B0D8F}" type="presParOf" srcId="{D4B11912-1F4E-4DBC-9ED4-92FD83874C9D}" destId="{37C82ADA-2D3C-4B07-BF2F-75133CD3E63C}" srcOrd="1" destOrd="0" presId="urn:microsoft.com/office/officeart/2005/8/layout/orgChart1"/>
    <dgm:cxn modelId="{F75BAC95-0088-4E9F-B245-BBC97AFEF0FB}" type="presParOf" srcId="{6377BF7F-D5F4-45C2-A741-7E2FF863C882}" destId="{23581E87-57C2-4323-B417-60CE710C6278}" srcOrd="1" destOrd="0" presId="urn:microsoft.com/office/officeart/2005/8/layout/orgChart1"/>
    <dgm:cxn modelId="{57B997B0-76C8-45FD-8AAC-5ACF7DF379FF}" type="presParOf" srcId="{6377BF7F-D5F4-45C2-A741-7E2FF863C882}" destId="{FF4B5C60-E681-412A-9DCF-A50E9934DCA1}" srcOrd="2" destOrd="0" presId="urn:microsoft.com/office/officeart/2005/8/layout/orgChart1"/>
    <dgm:cxn modelId="{27AD26B0-3CF5-4D9E-9D28-4226219CF879}" type="presParOf" srcId="{3A706B9E-C195-4FCF-BECB-C2E60E0C0590}" destId="{2FAF6C87-8D65-4399-820A-025CE879204A}"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0E6063-1681-4AF8-B827-1B5BE13AEB95}">
      <dsp:nvSpPr>
        <dsp:cNvPr id="0" name=""/>
        <dsp:cNvSpPr/>
      </dsp:nvSpPr>
      <dsp:spPr>
        <a:xfrm>
          <a:off x="3723598" y="1041075"/>
          <a:ext cx="3557234" cy="684250"/>
        </a:xfrm>
        <a:custGeom>
          <a:avLst/>
          <a:gdLst/>
          <a:ahLst/>
          <a:cxnLst/>
          <a:rect l="0" t="0" r="0" b="0"/>
          <a:pathLst>
            <a:path>
              <a:moveTo>
                <a:pt x="0" y="0"/>
              </a:moveTo>
              <a:lnTo>
                <a:pt x="0" y="588404"/>
              </a:lnTo>
              <a:lnTo>
                <a:pt x="3557234" y="588404"/>
              </a:lnTo>
              <a:lnTo>
                <a:pt x="3557234" y="684250"/>
              </a:lnTo>
            </a:path>
          </a:pathLst>
        </a:custGeom>
        <a:noFill/>
        <a:ln w="19050" cap="flat" cmpd="sng" algn="ctr">
          <a:solidFill>
            <a:schemeClr val="dk2">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28878C4-1B26-41D6-99DE-89296CF851D1}">
      <dsp:nvSpPr>
        <dsp:cNvPr id="0" name=""/>
        <dsp:cNvSpPr/>
      </dsp:nvSpPr>
      <dsp:spPr>
        <a:xfrm>
          <a:off x="3723598" y="1041075"/>
          <a:ext cx="2452722" cy="684250"/>
        </a:xfrm>
        <a:custGeom>
          <a:avLst/>
          <a:gdLst/>
          <a:ahLst/>
          <a:cxnLst/>
          <a:rect l="0" t="0" r="0" b="0"/>
          <a:pathLst>
            <a:path>
              <a:moveTo>
                <a:pt x="0" y="0"/>
              </a:moveTo>
              <a:lnTo>
                <a:pt x="0" y="588404"/>
              </a:lnTo>
              <a:lnTo>
                <a:pt x="2452722" y="588404"/>
              </a:lnTo>
              <a:lnTo>
                <a:pt x="2452722" y="684250"/>
              </a:lnTo>
            </a:path>
          </a:pathLst>
        </a:custGeom>
        <a:noFill/>
        <a:ln w="19050" cap="flat" cmpd="sng" algn="ctr">
          <a:solidFill>
            <a:schemeClr val="dk2">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2F31740A-E4A5-4019-BF38-2C0CE33A8DA5}">
      <dsp:nvSpPr>
        <dsp:cNvPr id="0" name=""/>
        <dsp:cNvSpPr/>
      </dsp:nvSpPr>
      <dsp:spPr>
        <a:xfrm>
          <a:off x="3723598" y="1041075"/>
          <a:ext cx="1348211" cy="684250"/>
        </a:xfrm>
        <a:custGeom>
          <a:avLst/>
          <a:gdLst/>
          <a:ahLst/>
          <a:cxnLst/>
          <a:rect l="0" t="0" r="0" b="0"/>
          <a:pathLst>
            <a:path>
              <a:moveTo>
                <a:pt x="0" y="0"/>
              </a:moveTo>
              <a:lnTo>
                <a:pt x="0" y="588404"/>
              </a:lnTo>
              <a:lnTo>
                <a:pt x="1348211" y="588404"/>
              </a:lnTo>
              <a:lnTo>
                <a:pt x="1348211" y="684250"/>
              </a:lnTo>
            </a:path>
          </a:pathLst>
        </a:custGeom>
        <a:noFill/>
        <a:ln w="19050" cap="flat" cmpd="sng" algn="ctr">
          <a:solidFill>
            <a:schemeClr val="dk2">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4FC2556-52DE-4FEA-AAA1-2AF44314245F}">
      <dsp:nvSpPr>
        <dsp:cNvPr id="0" name=""/>
        <dsp:cNvSpPr/>
      </dsp:nvSpPr>
      <dsp:spPr>
        <a:xfrm>
          <a:off x="3653036" y="1041075"/>
          <a:ext cx="91440" cy="684250"/>
        </a:xfrm>
        <a:custGeom>
          <a:avLst/>
          <a:gdLst/>
          <a:ahLst/>
          <a:cxnLst/>
          <a:rect l="0" t="0" r="0" b="0"/>
          <a:pathLst>
            <a:path>
              <a:moveTo>
                <a:pt x="70562" y="0"/>
              </a:moveTo>
              <a:lnTo>
                <a:pt x="70562" y="588404"/>
              </a:lnTo>
              <a:lnTo>
                <a:pt x="45720" y="588404"/>
              </a:lnTo>
              <a:lnTo>
                <a:pt x="45720" y="684250"/>
              </a:lnTo>
            </a:path>
          </a:pathLst>
        </a:custGeom>
        <a:noFill/>
        <a:ln w="19050" cap="flat" cmpd="sng" algn="ctr">
          <a:solidFill>
            <a:schemeClr val="dk2">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780208C5-4C3C-462E-A0E1-D71D7579A1EF}">
      <dsp:nvSpPr>
        <dsp:cNvPr id="0" name=""/>
        <dsp:cNvSpPr/>
      </dsp:nvSpPr>
      <dsp:spPr>
        <a:xfrm>
          <a:off x="2112468" y="1041075"/>
          <a:ext cx="1611130" cy="684250"/>
        </a:xfrm>
        <a:custGeom>
          <a:avLst/>
          <a:gdLst/>
          <a:ahLst/>
          <a:cxnLst/>
          <a:rect l="0" t="0" r="0" b="0"/>
          <a:pathLst>
            <a:path>
              <a:moveTo>
                <a:pt x="1611130" y="0"/>
              </a:moveTo>
              <a:lnTo>
                <a:pt x="1611130" y="588404"/>
              </a:lnTo>
              <a:lnTo>
                <a:pt x="0" y="588404"/>
              </a:lnTo>
              <a:lnTo>
                <a:pt x="0" y="684250"/>
              </a:lnTo>
            </a:path>
          </a:pathLst>
        </a:custGeom>
        <a:noFill/>
        <a:ln w="19050" cap="flat" cmpd="sng" algn="ctr">
          <a:solidFill>
            <a:schemeClr val="dk2">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F6A24ED7-E805-41FC-9059-0353250C4EB8}">
      <dsp:nvSpPr>
        <dsp:cNvPr id="0" name=""/>
        <dsp:cNvSpPr/>
      </dsp:nvSpPr>
      <dsp:spPr>
        <a:xfrm>
          <a:off x="624683" y="1041075"/>
          <a:ext cx="3098915" cy="686226"/>
        </a:xfrm>
        <a:custGeom>
          <a:avLst/>
          <a:gdLst/>
          <a:ahLst/>
          <a:cxnLst/>
          <a:rect l="0" t="0" r="0" b="0"/>
          <a:pathLst>
            <a:path>
              <a:moveTo>
                <a:pt x="3098915" y="0"/>
              </a:moveTo>
              <a:lnTo>
                <a:pt x="3098915" y="590380"/>
              </a:lnTo>
              <a:lnTo>
                <a:pt x="0" y="590380"/>
              </a:lnTo>
              <a:lnTo>
                <a:pt x="0" y="686226"/>
              </a:lnTo>
            </a:path>
          </a:pathLst>
        </a:custGeom>
        <a:noFill/>
        <a:ln w="19050" cap="flat" cmpd="sng" algn="ctr">
          <a:solidFill>
            <a:schemeClr val="dk2">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D36AED4D-B22C-426C-8E66-DE75D69F514A}">
      <dsp:nvSpPr>
        <dsp:cNvPr id="0" name=""/>
        <dsp:cNvSpPr/>
      </dsp:nvSpPr>
      <dsp:spPr>
        <a:xfrm>
          <a:off x="2995374" y="0"/>
          <a:ext cx="1456448" cy="1041075"/>
        </a:xfrm>
        <a:prstGeom prst="rect">
          <a:avLst/>
        </a:prstGeom>
        <a:solidFill>
          <a:schemeClr val="lt1"/>
        </a:solidFill>
        <a:ln w="19050" cap="flat" cmpd="sng" algn="ctr">
          <a:solidFill>
            <a:schemeClr val="accent1"/>
          </a:solidFill>
          <a:prstDash val="solid"/>
          <a:miter lim="800000"/>
        </a:ln>
        <a:effectLst/>
        <a:scene3d>
          <a:camera prst="orthographicFront">
            <a:rot lat="0" lon="0" rev="0"/>
          </a:camera>
          <a:lightRig rig="contrasting" dir="t">
            <a:rot lat="0" lon="0" rev="1200000"/>
          </a:lightRig>
        </a:scene3d>
        <a:sp3d/>
      </dsp:spPr>
      <dsp:style>
        <a:lnRef idx="2">
          <a:schemeClr val="accent1"/>
        </a:lnRef>
        <a:fillRef idx="1">
          <a:schemeClr val="lt1"/>
        </a:fillRef>
        <a:effectRef idx="0">
          <a:schemeClr val="accent1"/>
        </a:effectRef>
        <a:fontRef idx="minor">
          <a:schemeClr val="dk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0B0004020202020204"/>
              <a:ea typeface="+mn-ea"/>
              <a:cs typeface="+mn-cs"/>
            </a:rPr>
            <a:t>Managing Director/CEO</a:t>
          </a:r>
          <a:endParaRPr lang="en-GB" sz="1600" kern="1200" dirty="0">
            <a:latin typeface="Aptos" panose="020B0004020202020204"/>
            <a:ea typeface="+mn-ea"/>
            <a:cs typeface="+mn-cs"/>
          </a:endParaRPr>
        </a:p>
      </dsp:txBody>
      <dsp:txXfrm>
        <a:off x="2995374" y="0"/>
        <a:ext cx="1456448" cy="1041075"/>
      </dsp:txXfrm>
    </dsp:sp>
    <dsp:sp modelId="{4389AD1D-F1FE-4880-A2C4-00125B073F8D}">
      <dsp:nvSpPr>
        <dsp:cNvPr id="0" name=""/>
        <dsp:cNvSpPr/>
      </dsp:nvSpPr>
      <dsp:spPr>
        <a:xfrm>
          <a:off x="0" y="1727301"/>
          <a:ext cx="1249366" cy="1122083"/>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0B0004020202020204"/>
              <a:ea typeface="+mn-ea"/>
              <a:cs typeface="+mn-cs"/>
            </a:rPr>
            <a:t>Head of HR</a:t>
          </a:r>
        </a:p>
      </dsp:txBody>
      <dsp:txXfrm>
        <a:off x="0" y="1727301"/>
        <a:ext cx="1249366" cy="1122083"/>
      </dsp:txXfrm>
    </dsp:sp>
    <dsp:sp modelId="{07912459-C33E-4581-9A23-2A1B1446E30C}">
      <dsp:nvSpPr>
        <dsp:cNvPr id="0" name=""/>
        <dsp:cNvSpPr/>
      </dsp:nvSpPr>
      <dsp:spPr>
        <a:xfrm>
          <a:off x="1442823" y="1725325"/>
          <a:ext cx="1339288" cy="1091672"/>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0B0004020202020204"/>
              <a:ea typeface="+mn-ea"/>
              <a:cs typeface="+mn-cs"/>
            </a:rPr>
            <a:t>Head of finance </a:t>
          </a:r>
          <a:endParaRPr lang="en-GB" sz="1600" kern="1200" dirty="0">
            <a:latin typeface="Aptos" panose="020B0004020202020204"/>
            <a:ea typeface="+mn-ea"/>
            <a:cs typeface="+mn-cs"/>
          </a:endParaRPr>
        </a:p>
      </dsp:txBody>
      <dsp:txXfrm>
        <a:off x="1442823" y="1725325"/>
        <a:ext cx="1339288" cy="1091672"/>
      </dsp:txXfrm>
    </dsp:sp>
    <dsp:sp modelId="{205B6C73-EC6D-47CD-A850-2959B45D6E84}">
      <dsp:nvSpPr>
        <dsp:cNvPr id="0" name=""/>
        <dsp:cNvSpPr/>
      </dsp:nvSpPr>
      <dsp:spPr>
        <a:xfrm>
          <a:off x="2973804" y="1725325"/>
          <a:ext cx="1449904" cy="1091672"/>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0B0004020202020204"/>
              <a:ea typeface="+mn-ea"/>
              <a:cs typeface="+mn-cs"/>
            </a:rPr>
            <a:t>Head of buying and merchandising </a:t>
          </a:r>
        </a:p>
      </dsp:txBody>
      <dsp:txXfrm>
        <a:off x="2973804" y="1725325"/>
        <a:ext cx="1449904" cy="1091672"/>
      </dsp:txXfrm>
    </dsp:sp>
    <dsp:sp modelId="{71C47FCE-8EA9-4D90-B69A-0545455841A3}">
      <dsp:nvSpPr>
        <dsp:cNvPr id="0" name=""/>
        <dsp:cNvSpPr/>
      </dsp:nvSpPr>
      <dsp:spPr>
        <a:xfrm>
          <a:off x="4615400" y="1725325"/>
          <a:ext cx="912819" cy="1086104"/>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ptos" panose="020B0004020202020204"/>
              <a:ea typeface="+mn-ea"/>
              <a:cs typeface="+mn-cs"/>
            </a:rPr>
            <a:t>Head of store and operations</a:t>
          </a:r>
          <a:endParaRPr lang="en-GB" sz="1600" kern="1200" dirty="0">
            <a:latin typeface="Aptos" panose="020B0004020202020204"/>
            <a:ea typeface="+mn-ea"/>
            <a:cs typeface="+mn-cs"/>
          </a:endParaRPr>
        </a:p>
      </dsp:txBody>
      <dsp:txXfrm>
        <a:off x="4615400" y="1725325"/>
        <a:ext cx="912819" cy="1086104"/>
      </dsp:txXfrm>
    </dsp:sp>
    <dsp:sp modelId="{DCF58FC3-71BA-43BA-9664-A4BD86DB0C16}">
      <dsp:nvSpPr>
        <dsp:cNvPr id="0" name=""/>
        <dsp:cNvSpPr/>
      </dsp:nvSpPr>
      <dsp:spPr>
        <a:xfrm>
          <a:off x="5719912" y="1725325"/>
          <a:ext cx="912819" cy="1099258"/>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0B0004020202020204"/>
              <a:ea typeface="+mn-ea"/>
              <a:cs typeface="+mn-cs"/>
            </a:rPr>
            <a:t>Head of marketing</a:t>
          </a:r>
        </a:p>
      </dsp:txBody>
      <dsp:txXfrm>
        <a:off x="5719912" y="1725325"/>
        <a:ext cx="912819" cy="1099258"/>
      </dsp:txXfrm>
    </dsp:sp>
    <dsp:sp modelId="{308786E4-11EB-4B79-8291-3638E550B0E2}">
      <dsp:nvSpPr>
        <dsp:cNvPr id="0" name=""/>
        <dsp:cNvSpPr/>
      </dsp:nvSpPr>
      <dsp:spPr>
        <a:xfrm>
          <a:off x="6824423" y="1725325"/>
          <a:ext cx="912819" cy="1122083"/>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ptos" panose="020B0004020202020204"/>
              <a:ea typeface="+mn-ea"/>
              <a:cs typeface="+mn-cs"/>
            </a:rPr>
            <a:t>Head of supply chain and logistic</a:t>
          </a:r>
        </a:p>
      </dsp:txBody>
      <dsp:txXfrm>
        <a:off x="6824423" y="1725325"/>
        <a:ext cx="912819" cy="112208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8T16:27:07.171"/>
    </inkml:context>
    <inkml:brush xml:id="br0">
      <inkml:brushProperty name="width" value="0.035" units="cm"/>
      <inkml:brushProperty name="height" value="0.03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E363B6-DDE7-4E86-913F-025B1C3ADA57}" type="datetimeFigureOut">
              <a:rPr lang="es-ES" smtClean="0"/>
              <a:t>18/10/2025</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981B84-42DC-4B12-8274-292BB5DC87CA}" type="slidenum">
              <a:rPr lang="es-ES" smtClean="0"/>
              <a:t>‹#›</a:t>
            </a:fld>
            <a:endParaRPr lang="es-ES"/>
          </a:p>
        </p:txBody>
      </p:sp>
    </p:spTree>
    <p:extLst>
      <p:ext uri="{BB962C8B-B14F-4D97-AF65-F5344CB8AC3E}">
        <p14:creationId xmlns:p14="http://schemas.microsoft.com/office/powerpoint/2010/main" val="4189165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s-ES" dirty="0"/>
          </a:p>
        </p:txBody>
      </p:sp>
      <p:sp>
        <p:nvSpPr>
          <p:cNvPr id="4" name="Slide Number Placeholder 3"/>
          <p:cNvSpPr>
            <a:spLocks noGrp="1"/>
          </p:cNvSpPr>
          <p:nvPr>
            <p:ph type="sldNum" sz="quarter" idx="5"/>
          </p:nvPr>
        </p:nvSpPr>
        <p:spPr/>
        <p:txBody>
          <a:bodyPr/>
          <a:lstStyle/>
          <a:p>
            <a:fld id="{09981B84-42DC-4B12-8274-292BB5DC87CA}" type="slidenum">
              <a:rPr lang="es-ES" smtClean="0"/>
              <a:t>6</a:t>
            </a:fld>
            <a:endParaRPr lang="es-ES"/>
          </a:p>
        </p:txBody>
      </p:sp>
    </p:spTree>
    <p:extLst>
      <p:ext uri="{BB962C8B-B14F-4D97-AF65-F5344CB8AC3E}">
        <p14:creationId xmlns:p14="http://schemas.microsoft.com/office/powerpoint/2010/main" val="4140808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flickr.com/photos/reinholdbehringer/450823106/"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3.xml"/><Relationship Id="rId4" Type="http://schemas.openxmlformats.org/officeDocument/2006/relationships/hyperlink" Target="https://www.flickr.com/photos/artembali/47020307484/"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ide-ode.com/tk-maxx-den-haag-centrum-tempat-belanja-brand-fashion-designer-ternama-dengan-harga-miring-di-pusat-kota/" TargetMode="External"/><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irp.org/reference/referencespapers?referenceid=3559034&amp;utm_source=chatgpt.com" TargetMode="External"/><Relationship Id="rId2" Type="http://schemas.openxmlformats.org/officeDocument/2006/relationships/hyperlink" Target="https://middleeast.pearson.com/?utm_source=chatgpt.com" TargetMode="External"/><Relationship Id="rId1" Type="http://schemas.openxmlformats.org/officeDocument/2006/relationships/slideLayout" Target="../slideLayouts/slideLayout2.xml"/><Relationship Id="rId6" Type="http://schemas.openxmlformats.org/officeDocument/2006/relationships/hyperlink" Target="https://www.apartmenttherapy.com/tj-maxx-tk-maxx-europe-36701019?utm_source=chatgpt.com" TargetMode="External"/><Relationship Id="rId5" Type="http://schemas.openxmlformats.org/officeDocument/2006/relationships/hyperlink" Target="https://www.ukessays.com/essays/business/evaluating-organizational-resource-management-in-tkmaxx-business-essay.php?utm_source=chatgpt.com" TargetMode="External"/><Relationship Id="rId4" Type="http://schemas.openxmlformats.org/officeDocument/2006/relationships/hyperlink" Target="https://www.tkmaxx.com/uk/en/l/uk-corporate-governance-stateme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agen 1">
            <a:extLst>
              <a:ext uri="{FF2B5EF4-FFF2-40B4-BE49-F238E27FC236}">
                <a16:creationId xmlns:a16="http://schemas.microsoft.com/office/drawing/2014/main" id="{63E1DB2F-F540-C3AB-B155-CA096CBBC88E}"/>
              </a:ext>
            </a:extLst>
          </p:cNvPr>
          <p:cNvPicPr>
            <a:picLocks noChangeAspect="1"/>
          </p:cNvPicPr>
          <p:nvPr/>
        </p:nvPicPr>
        <p:blipFill>
          <a:blip r:embed="rId2">
            <a:alphaModFix/>
            <a:extLst>
              <a:ext uri="{837473B0-CC2E-450A-ABE3-18F120FF3D39}">
                <a1611:picAttrSrcUrl xmlns:a1611="http://schemas.microsoft.com/office/drawing/2016/11/main" r:id="rId3"/>
              </a:ext>
            </a:extLst>
          </a:blip>
          <a:srcRect r="13516"/>
          <a:stretch>
            <a:fillRect/>
          </a:stretch>
        </p:blipFill>
        <p:spPr>
          <a:xfrm>
            <a:off x="4283902" y="10"/>
            <a:ext cx="7908098" cy="6857992"/>
          </a:xfrm>
          <a:prstGeom prst="rect">
            <a:avLst/>
          </a:prstGeom>
        </p:spPr>
      </p:pic>
      <p:sp>
        <p:nvSpPr>
          <p:cNvPr id="47" name="Rectangle 4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28663" y="3902075"/>
            <a:ext cx="5505449" cy="1655762"/>
          </a:xfrm>
        </p:spPr>
        <p:txBody>
          <a:bodyPr vert="horz" lIns="91440" tIns="45720" rIns="91440" bIns="45720" rtlCol="0" anchor="t">
            <a:normAutofit/>
          </a:bodyPr>
          <a:lstStyle/>
          <a:p>
            <a:pPr algn="l"/>
            <a:r>
              <a:rPr lang="en-GB" sz="2000">
                <a:solidFill>
                  <a:schemeClr val="bg1"/>
                </a:solidFill>
              </a:rPr>
              <a:t>Module name &amp; Code: Organisational Structure and Culture, LCBB4009</a:t>
            </a:r>
          </a:p>
          <a:p>
            <a:pPr algn="l"/>
            <a:r>
              <a:rPr lang="en-GB" sz="2000">
                <a:solidFill>
                  <a:schemeClr val="bg1"/>
                </a:solidFill>
              </a:rPr>
              <a:t>Student number: 2330971, Grace Cedeno</a:t>
            </a:r>
          </a:p>
          <a:p>
            <a:pPr algn="l"/>
            <a:r>
              <a:rPr lang="en-GB" sz="2000">
                <a:solidFill>
                  <a:schemeClr val="bg1"/>
                </a:solidFill>
              </a:rPr>
              <a:t>Lectures Name:  Dr Mudassar Hasan </a:t>
            </a:r>
          </a:p>
          <a:p>
            <a:pPr algn="l"/>
            <a:endParaRPr lang="en-GB" sz="2000">
              <a:solidFill>
                <a:schemeClr val="bg1"/>
              </a:solidFill>
            </a:endParaRPr>
          </a:p>
        </p:txBody>
      </p:sp>
      <p:cxnSp>
        <p:nvCxnSpPr>
          <p:cNvPr id="49" name="Straight Connector 4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uadroTexto 4">
            <a:extLst>
              <a:ext uri="{FF2B5EF4-FFF2-40B4-BE49-F238E27FC236}">
                <a16:creationId xmlns:a16="http://schemas.microsoft.com/office/drawing/2014/main" id="{417F59FC-0C1C-6243-EDDE-71E7FDFB18A8}"/>
              </a:ext>
            </a:extLst>
          </p:cNvPr>
          <p:cNvSpPr txBox="1"/>
          <p:nvPr/>
        </p:nvSpPr>
        <p:spPr>
          <a:xfrm>
            <a:off x="229047" y="2547495"/>
            <a:ext cx="5638414"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3200" dirty="0">
                <a:solidFill>
                  <a:schemeClr val="bg1"/>
                </a:solidFill>
                <a:latin typeface="Avenir Next LT Pro"/>
              </a:rPr>
              <a:t>STRUCTURE  &amp; CULTURE  T.K.MAXX </a:t>
            </a:r>
          </a:p>
        </p:txBody>
      </p:sp>
      <p:sp>
        <p:nvSpPr>
          <p:cNvPr id="7" name="CuadroTexto 6">
            <a:extLst>
              <a:ext uri="{FF2B5EF4-FFF2-40B4-BE49-F238E27FC236}">
                <a16:creationId xmlns:a16="http://schemas.microsoft.com/office/drawing/2014/main" id="{A07B57DC-90D9-79C5-21F9-EA0D191677EB}"/>
              </a:ext>
            </a:extLst>
          </p:cNvPr>
          <p:cNvSpPr txBox="1"/>
          <p:nvPr/>
        </p:nvSpPr>
        <p:spPr>
          <a:xfrm>
            <a:off x="8603226" y="6587613"/>
            <a:ext cx="3588775" cy="268339"/>
          </a:xfrm>
          <a:prstGeom prst="rect">
            <a:avLst/>
          </a:prstGeom>
        </p:spPr>
        <p:txBody>
          <a:bodyPr lIns="91440" tIns="45720" rIns="91440" bIns="45720" anchor="t">
            <a:normAutofit fontScale="47500" lnSpcReduction="20000"/>
          </a:bodyPr>
          <a:lstStyle/>
          <a:p>
            <a:r>
              <a:rPr lang="en-US" err="1">
                <a:solidFill>
                  <a:schemeClr val="bg1"/>
                </a:solidFill>
              </a:rPr>
              <a:t>ThePhoto</a:t>
            </a:r>
            <a:r>
              <a:rPr lang="en-US">
                <a:solidFill>
                  <a:schemeClr val="bg1"/>
                </a:solidFill>
              </a:rPr>
              <a:t> de </a:t>
            </a:r>
            <a:r>
              <a:rPr lang="en-US" err="1">
                <a:solidFill>
                  <a:schemeClr val="bg1"/>
                </a:solidFill>
              </a:rPr>
              <a:t>PhotoAuthor</a:t>
            </a:r>
            <a:r>
              <a:rPr lang="en-US">
                <a:solidFill>
                  <a:schemeClr val="bg1"/>
                </a:solidFill>
              </a:rPr>
              <a:t> se concede bajo </a:t>
            </a:r>
            <a:r>
              <a:rPr lang="en-US" err="1">
                <a:solidFill>
                  <a:schemeClr val="bg1"/>
                </a:solidFill>
              </a:rPr>
              <a:t>licencia</a:t>
            </a:r>
            <a:r>
              <a:rPr lang="en-US">
                <a:solidFill>
                  <a:schemeClr val="bg1"/>
                </a:solidFill>
              </a:rPr>
              <a:t> de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Marcador de posición de imagen 4" descr="Imagen que contiene agua, lluvia, tabla, oscuro&#10;&#10;El contenido generado por IA puede ser incorrecto.">
            <a:extLst>
              <a:ext uri="{FF2B5EF4-FFF2-40B4-BE49-F238E27FC236}">
                <a16:creationId xmlns:a16="http://schemas.microsoft.com/office/drawing/2014/main" id="{DD6323CC-F257-86F7-D178-2B5D099FC006}"/>
              </a:ext>
            </a:extLst>
          </p:cNvPr>
          <p:cNvPicPr>
            <a:picLocks noGrp="1" noChangeAspect="1"/>
          </p:cNvPicPr>
          <p:nvPr>
            <p:ph type="pic" idx="1"/>
          </p:nvPr>
        </p:nvPicPr>
        <p:blipFill>
          <a:blip r:embed="rId2">
            <a:alphaModFix amt="55000"/>
          </a:blip>
          <a:srcRect t="15730"/>
          <a:stretch>
            <a:fillRect/>
          </a:stretch>
        </p:blipFill>
        <p:spPr>
          <a:xfrm>
            <a:off x="667" y="7064"/>
            <a:ext cx="12191980" cy="6858000"/>
          </a:xfrm>
          <a:prstGeom prst="rect">
            <a:avLst/>
          </a:prstGeom>
        </p:spPr>
      </p:pic>
      <p:sp>
        <p:nvSpPr>
          <p:cNvPr id="2" name="Título 1">
            <a:extLst>
              <a:ext uri="{FF2B5EF4-FFF2-40B4-BE49-F238E27FC236}">
                <a16:creationId xmlns:a16="http://schemas.microsoft.com/office/drawing/2014/main" id="{04CF0773-95F0-467B-F795-A771FED4AAC3}"/>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sz="4400">
                <a:solidFill>
                  <a:srgbClr val="FFFFFF"/>
                </a:solidFill>
              </a:rPr>
              <a:t>CONTEXT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Marcador de texto 3">
            <a:extLst>
              <a:ext uri="{FF2B5EF4-FFF2-40B4-BE49-F238E27FC236}">
                <a16:creationId xmlns:a16="http://schemas.microsoft.com/office/drawing/2014/main" id="{AD9ECAB8-B214-B14A-4F5C-A0BD007F956A}"/>
              </a:ext>
            </a:extLst>
          </p:cNvPr>
          <p:cNvSpPr>
            <a:spLocks noGrp="1"/>
          </p:cNvSpPr>
          <p:nvPr>
            <p:ph type="body" sz="half" idx="2"/>
          </p:nvPr>
        </p:nvSpPr>
        <p:spPr>
          <a:xfrm>
            <a:off x="3895321" y="640289"/>
            <a:ext cx="6906491" cy="5585619"/>
          </a:xfrm>
        </p:spPr>
        <p:txBody>
          <a:bodyPr vert="horz" lIns="91440" tIns="45720" rIns="91440" bIns="45720" rtlCol="0" anchor="ctr">
            <a:noAutofit/>
          </a:bodyPr>
          <a:lstStyle/>
          <a:p>
            <a:r>
              <a:rPr lang="en-US" sz="2800" dirty="0">
                <a:solidFill>
                  <a:srgbClr val="FFFFFF"/>
                </a:solidFill>
              </a:rPr>
              <a:t>Organizational structure is a critical component of effective management, which determines how task are divided, coordinate and supervise, in this case Tk Maxx is a leading off-price strategy retailer operative under the TJX companies, this structure is particularly important to companies with large scale like Tk Maxx, to diverse the product range and international range.</a:t>
            </a:r>
            <a:endParaRPr lang="en-US" sz="2800" dirty="0">
              <a:solidFill>
                <a:srgbClr val="FFFFFF"/>
              </a:solidFill>
              <a:ea typeface="+mn-lt"/>
              <a:cs typeface="+mn-lt"/>
            </a:endParaRPr>
          </a:p>
          <a:p>
            <a:r>
              <a:rPr lang="en-US" sz="2800" dirty="0">
                <a:solidFill>
                  <a:srgbClr val="FFFFFF"/>
                </a:solidFill>
              </a:rPr>
              <a:t>This presentation will explore the importance of organizational structure to define the current approach, examine the functional, divisional and matrix, and discuss challenges and potential structure solutions. </a:t>
            </a:r>
            <a:r>
              <a:rPr lang="en-US" sz="2800" dirty="0">
                <a:solidFill>
                  <a:srgbClr val="FFFFFF"/>
                </a:solidFill>
                <a:ea typeface="+mn-lt"/>
                <a:cs typeface="+mn-lt"/>
              </a:rPr>
              <a:t>(Robbins and Coulter, 2022), </a:t>
            </a:r>
            <a:endParaRPr lang="en-US" sz="2800" b="1" dirty="0">
              <a:solidFill>
                <a:srgbClr val="FFFFFF"/>
              </a:solidFill>
            </a:endParaRPr>
          </a:p>
        </p:txBody>
      </p:sp>
      <p:sp>
        <p:nvSpPr>
          <p:cNvPr id="3" name="Marcador de número de diapositiva 2">
            <a:extLst>
              <a:ext uri="{FF2B5EF4-FFF2-40B4-BE49-F238E27FC236}">
                <a16:creationId xmlns:a16="http://schemas.microsoft.com/office/drawing/2014/main" id="{36D8908C-08E4-8F71-405A-CF5385D34EE7}"/>
              </a:ext>
            </a:extLst>
          </p:cNvPr>
          <p:cNvSpPr>
            <a:spLocks noGrp="1"/>
          </p:cNvSpPr>
          <p:nvPr>
            <p:ph type="sldNum" sz="quarter" idx="12"/>
          </p:nvPr>
        </p:nvSpPr>
        <p:spPr/>
        <p:txBody>
          <a:bodyPr/>
          <a:lstStyle/>
          <a:p>
            <a:fld id="{330EA680-D336-4FF7-8B7A-9848BB0A1C32}" type="slidenum">
              <a:rPr lang="en-GB" smtClean="0"/>
              <a:t>2</a:t>
            </a:fld>
            <a:endParaRPr lang="es-ES"/>
          </a:p>
        </p:txBody>
      </p:sp>
    </p:spTree>
    <p:extLst>
      <p:ext uri="{BB962C8B-B14F-4D97-AF65-F5344CB8AC3E}">
        <p14:creationId xmlns:p14="http://schemas.microsoft.com/office/powerpoint/2010/main" val="680686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D05CA77F-407C-D7E4-8A19-06BD265F9989}"/>
              </a:ext>
            </a:extLst>
          </p:cNvPr>
          <p:cNvSpPr>
            <a:spLocks noGrp="1"/>
          </p:cNvSpPr>
          <p:nvPr>
            <p:ph type="title"/>
          </p:nvPr>
        </p:nvSpPr>
        <p:spPr>
          <a:xfrm>
            <a:off x="5217" y="-2419"/>
            <a:ext cx="3932237" cy="1600200"/>
          </a:xfrm>
        </p:spPr>
        <p:txBody>
          <a:bodyPr/>
          <a:lstStyle/>
          <a:p>
            <a:r>
              <a:rPr lang="en-GB"/>
              <a:t>ORGANISATION STRUCTURE &amp; CHART</a:t>
            </a:r>
            <a:br>
              <a:rPr lang="en-GB"/>
            </a:br>
            <a:r>
              <a:rPr lang="en-GB" sz="2000" b="1"/>
              <a:t>WHY IS SO IMPORTANT?</a:t>
            </a:r>
          </a:p>
        </p:txBody>
      </p:sp>
      <p:sp>
        <p:nvSpPr>
          <p:cNvPr id="23" name="TextBox 22">
            <a:extLst>
              <a:ext uri="{FF2B5EF4-FFF2-40B4-BE49-F238E27FC236}">
                <a16:creationId xmlns:a16="http://schemas.microsoft.com/office/drawing/2014/main" id="{D89CC80A-1506-4131-4C6F-4A33F99140C4}"/>
              </a:ext>
            </a:extLst>
          </p:cNvPr>
          <p:cNvSpPr txBox="1"/>
          <p:nvPr/>
        </p:nvSpPr>
        <p:spPr>
          <a:xfrm>
            <a:off x="5205635" y="887517"/>
            <a:ext cx="5820071" cy="42157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6" name="TextBox 25">
            <a:extLst>
              <a:ext uri="{FF2B5EF4-FFF2-40B4-BE49-F238E27FC236}">
                <a16:creationId xmlns:a16="http://schemas.microsoft.com/office/drawing/2014/main" id="{E8AC7D98-4228-30BC-6E66-8AE59B6AF344}"/>
              </a:ext>
            </a:extLst>
          </p:cNvPr>
          <p:cNvSpPr txBox="1"/>
          <p:nvPr/>
        </p:nvSpPr>
        <p:spPr>
          <a:xfrm>
            <a:off x="6041377" y="2087391"/>
            <a:ext cx="498375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solidFill>
                  <a:schemeClr val="bg1"/>
                </a:solidFill>
              </a:rPr>
              <a:t>Organisational structure: Formal system defining task and authority that controls to achieve goals.</a:t>
            </a:r>
            <a:endParaRPr lang="en-US"/>
          </a:p>
          <a:p>
            <a:pPr algn="ctr"/>
            <a:endParaRPr lang="en-GB" sz="2400">
              <a:solidFill>
                <a:schemeClr val="bg1"/>
              </a:solidFill>
            </a:endParaRPr>
          </a:p>
          <a:p>
            <a:pPr algn="ctr"/>
            <a:r>
              <a:rPr lang="en-GB" sz="2400">
                <a:solidFill>
                  <a:schemeClr val="bg1"/>
                </a:solidFill>
              </a:rPr>
              <a:t>Organisational Chart: Visual report and description of the organisation structure flow.</a:t>
            </a:r>
          </a:p>
        </p:txBody>
      </p:sp>
      <p:sp>
        <p:nvSpPr>
          <p:cNvPr id="27" name="TextBox 26">
            <a:extLst>
              <a:ext uri="{FF2B5EF4-FFF2-40B4-BE49-F238E27FC236}">
                <a16:creationId xmlns:a16="http://schemas.microsoft.com/office/drawing/2014/main" id="{4912997B-4051-E34E-126D-58B5FEDAEE85}"/>
              </a:ext>
            </a:extLst>
          </p:cNvPr>
          <p:cNvSpPr txBox="1"/>
          <p:nvPr/>
        </p:nvSpPr>
        <p:spPr>
          <a:xfrm>
            <a:off x="34167" y="1894510"/>
            <a:ext cx="392554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The importance of structure clarifies responsibilities, communication, efficiency and accountability flow.</a:t>
            </a:r>
          </a:p>
        </p:txBody>
      </p:sp>
      <p:sp>
        <p:nvSpPr>
          <p:cNvPr id="2" name="Marcador de número de diapositiva 1">
            <a:extLst>
              <a:ext uri="{FF2B5EF4-FFF2-40B4-BE49-F238E27FC236}">
                <a16:creationId xmlns:a16="http://schemas.microsoft.com/office/drawing/2014/main" id="{7F4DDFE0-DF5D-6275-0605-EBDF1DCCCB73}"/>
              </a:ext>
            </a:extLst>
          </p:cNvPr>
          <p:cNvSpPr>
            <a:spLocks noGrp="1"/>
          </p:cNvSpPr>
          <p:nvPr>
            <p:ph type="sldNum" sz="quarter" idx="12"/>
          </p:nvPr>
        </p:nvSpPr>
        <p:spPr/>
        <p:txBody>
          <a:bodyPr/>
          <a:lstStyle/>
          <a:p>
            <a:fld id="{330EA680-D336-4FF7-8B7A-9848BB0A1C32}" type="slidenum">
              <a:rPr lang="en-GB" smtClean="0"/>
              <a:t>3</a:t>
            </a:fld>
            <a:endParaRPr lang="es-ES"/>
          </a:p>
        </p:txBody>
      </p:sp>
      <p:sp>
        <p:nvSpPr>
          <p:cNvPr id="3" name="TextBox 2">
            <a:extLst>
              <a:ext uri="{FF2B5EF4-FFF2-40B4-BE49-F238E27FC236}">
                <a16:creationId xmlns:a16="http://schemas.microsoft.com/office/drawing/2014/main" id="{0A247F67-EF2C-860B-FC3F-A724A92A2595}"/>
              </a:ext>
            </a:extLst>
          </p:cNvPr>
          <p:cNvSpPr txBox="1"/>
          <p:nvPr/>
        </p:nvSpPr>
        <p:spPr>
          <a:xfrm>
            <a:off x="9291327" y="4848325"/>
            <a:ext cx="2743200" cy="646331"/>
          </a:xfrm>
          <a:prstGeom prst="rect">
            <a:avLst/>
          </a:prstGeom>
          <a:noFill/>
        </p:spPr>
        <p:txBody>
          <a:bodyPr wrap="square" rtlCol="0">
            <a:spAutoFit/>
          </a:bodyPr>
          <a:lstStyle/>
          <a:p>
            <a:r>
              <a:rPr lang="es-ES" dirty="0">
                <a:solidFill>
                  <a:schemeClr val="bg1"/>
                </a:solidFill>
              </a:rPr>
              <a:t>Robbins, S.P. &amp; Coulter, M.A., 2020.</a:t>
            </a:r>
          </a:p>
        </p:txBody>
      </p:sp>
    </p:spTree>
    <p:extLst>
      <p:ext uri="{BB962C8B-B14F-4D97-AF65-F5344CB8AC3E}">
        <p14:creationId xmlns:p14="http://schemas.microsoft.com/office/powerpoint/2010/main" val="1565801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5" name="Rectangle 164">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 name="Rectangle 165">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7" name="Rectangle 166">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Freeform: Shape 119">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BF9B58B-FBDB-5774-0794-246BBD115046}"/>
              </a:ext>
            </a:extLst>
          </p:cNvPr>
          <p:cNvSpPr>
            <a:spLocks noGrp="1"/>
          </p:cNvSpPr>
          <p:nvPr>
            <p:ph type="title"/>
          </p:nvPr>
        </p:nvSpPr>
        <p:spPr>
          <a:xfrm>
            <a:off x="4221802" y="540958"/>
            <a:ext cx="6598597" cy="2336483"/>
          </a:xfrm>
        </p:spPr>
        <p:txBody>
          <a:bodyPr vert="horz" lIns="91440" tIns="45720" rIns="91440" bIns="45720" rtlCol="0" anchor="b">
            <a:normAutofit/>
          </a:bodyPr>
          <a:lstStyle/>
          <a:p>
            <a:r>
              <a:rPr lang="en-US" sz="4800" dirty="0">
                <a:solidFill>
                  <a:srgbClr val="FFFFFF"/>
                </a:solidFill>
              </a:rPr>
              <a:t>Current Structure TK Maxx</a:t>
            </a:r>
          </a:p>
        </p:txBody>
      </p:sp>
      <p:sp>
        <p:nvSpPr>
          <p:cNvPr id="3" name="Text Placeholder 2">
            <a:extLst>
              <a:ext uri="{FF2B5EF4-FFF2-40B4-BE49-F238E27FC236}">
                <a16:creationId xmlns:a16="http://schemas.microsoft.com/office/drawing/2014/main" id="{F4B12155-86B1-FDFF-E6BC-CB09B597C670}"/>
              </a:ext>
            </a:extLst>
          </p:cNvPr>
          <p:cNvSpPr>
            <a:spLocks noGrp="1"/>
          </p:cNvSpPr>
          <p:nvPr>
            <p:ph type="body" idx="1"/>
          </p:nvPr>
        </p:nvSpPr>
        <p:spPr>
          <a:xfrm>
            <a:off x="4221800" y="2851706"/>
            <a:ext cx="7698057" cy="3096003"/>
          </a:xfrm>
        </p:spPr>
        <p:txBody>
          <a:bodyPr vert="horz" lIns="91440" tIns="45720" rIns="91440" bIns="45720" rtlCol="0">
            <a:normAutofit/>
          </a:bodyPr>
          <a:lstStyle/>
          <a:p>
            <a:r>
              <a:rPr lang="en-US" dirty="0">
                <a:solidFill>
                  <a:srgbClr val="FFFFFF"/>
                </a:solidFill>
              </a:rPr>
              <a:t>Tk Maxx current structure is lead by (Europe TJ Maxx)  most of the decisions are made by this, making this a limited autonomy, operating with centralized decision making, which helps maintain control across all the rest of the stores making issue the communication and slower production in department operations, It could affect TK Maxx, long head is doing good and innovates with leading off-price and have ability to adapt to market changes.</a:t>
            </a:r>
          </a:p>
        </p:txBody>
      </p:sp>
      <p:sp>
        <p:nvSpPr>
          <p:cNvPr id="169" name="Rectangle 168">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red sign on a rack of swingers&#10;&#10;AI-generated content may be incorrect.">
            <a:extLst>
              <a:ext uri="{FF2B5EF4-FFF2-40B4-BE49-F238E27FC236}">
                <a16:creationId xmlns:a16="http://schemas.microsoft.com/office/drawing/2014/main" id="{150BFB03-62EE-ED11-8FFF-FF156E5E4F22}"/>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l="31190" r="34845"/>
          <a:stretch>
            <a:fillRect/>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4" name="Slide Number Placeholder 3">
            <a:extLst>
              <a:ext uri="{FF2B5EF4-FFF2-40B4-BE49-F238E27FC236}">
                <a16:creationId xmlns:a16="http://schemas.microsoft.com/office/drawing/2014/main" id="{E32E00CB-EDFD-A0BA-605E-56EA5C380E12}"/>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defRPr/>
            </a:pPr>
            <a:fld id="{330EA680-D336-4FF7-8B7A-9848BB0A1C32}" type="slidenum">
              <a:rPr lang="en-US" sz="1100">
                <a:solidFill>
                  <a:srgbClr val="FFFFFF"/>
                </a:solidFill>
                <a:latin typeface="Calibri" panose="020F0502020204030204"/>
              </a:rPr>
              <a:pPr>
                <a:spcAft>
                  <a:spcPts val="600"/>
                </a:spcAft>
                <a:defRPr/>
              </a:pPr>
              <a:t>4</a:t>
            </a:fld>
            <a:endParaRPr lang="en-US" sz="1100">
              <a:solidFill>
                <a:srgbClr val="FFFFFF"/>
              </a:solidFill>
              <a:latin typeface="Calibri" panose="020F0502020204030204"/>
            </a:endParaRPr>
          </a:p>
        </p:txBody>
      </p:sp>
      <p:sp>
        <p:nvSpPr>
          <p:cNvPr id="10" name="TextBox 9">
            <a:extLst>
              <a:ext uri="{FF2B5EF4-FFF2-40B4-BE49-F238E27FC236}">
                <a16:creationId xmlns:a16="http://schemas.microsoft.com/office/drawing/2014/main" id="{ED8DDCAD-D72C-FE9F-B405-4C8FF1639E43}"/>
              </a:ext>
            </a:extLst>
          </p:cNvPr>
          <p:cNvSpPr txBox="1"/>
          <p:nvPr/>
        </p:nvSpPr>
        <p:spPr>
          <a:xfrm>
            <a:off x="8980715" y="5947710"/>
            <a:ext cx="2723606" cy="369332"/>
          </a:xfrm>
          <a:prstGeom prst="rect">
            <a:avLst/>
          </a:prstGeom>
          <a:noFill/>
        </p:spPr>
        <p:txBody>
          <a:bodyPr wrap="square" rtlCol="0">
            <a:spAutoFit/>
          </a:bodyPr>
          <a:lstStyle/>
          <a:p>
            <a:r>
              <a:rPr lang="es-ES" dirty="0">
                <a:solidFill>
                  <a:schemeClr val="bg1"/>
                </a:solidFill>
              </a:rPr>
              <a:t>Monnier, M.N., 2024.</a:t>
            </a:r>
          </a:p>
        </p:txBody>
      </p:sp>
    </p:spTree>
    <p:extLst>
      <p:ext uri="{BB962C8B-B14F-4D97-AF65-F5344CB8AC3E}">
        <p14:creationId xmlns:p14="http://schemas.microsoft.com/office/powerpoint/2010/main" val="987470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walking in front of a store&#10;&#10;AI-generated content may be incorrect.">
            <a:extLst>
              <a:ext uri="{FF2B5EF4-FFF2-40B4-BE49-F238E27FC236}">
                <a16:creationId xmlns:a16="http://schemas.microsoft.com/office/drawing/2014/main" id="{857D521F-4BE8-A70C-D493-E3B7D1328644}"/>
              </a:ext>
            </a:extLst>
          </p:cNvPr>
          <p:cNvPicPr>
            <a:picLocks noChangeAspect="1"/>
          </p:cNvPicPr>
          <p:nvPr/>
        </p:nvPicPr>
        <p:blipFill>
          <a:blip r:embed="rId2">
            <a:extLst>
              <a:ext uri="{837473B0-CC2E-450A-ABE3-18F120FF3D39}">
                <a1611:picAttrSrcUrl xmlns:a1611="http://schemas.microsoft.com/office/drawing/2016/11/main" r:id="rId3"/>
              </a:ext>
            </a:extLst>
          </a:blip>
          <a:srcRect l="8756" r="8761" b="1"/>
          <a:stretch>
            <a:fillRect/>
          </a:stretch>
        </p:blipFill>
        <p:spPr>
          <a:xfrm>
            <a:off x="2647463" y="10"/>
            <a:ext cx="9669642" cy="6857990"/>
          </a:xfrm>
          <a:prstGeom prst="rect">
            <a:avLst/>
          </a:prstGeom>
        </p:spPr>
      </p:pic>
      <p:sp>
        <p:nvSpPr>
          <p:cNvPr id="21" name="Rectangle 2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509DA-4123-1221-276C-A72C53F8B54C}"/>
              </a:ext>
            </a:extLst>
          </p:cNvPr>
          <p:cNvSpPr>
            <a:spLocks noGrp="1"/>
          </p:cNvSpPr>
          <p:nvPr>
            <p:ph type="title"/>
          </p:nvPr>
        </p:nvSpPr>
        <p:spPr>
          <a:xfrm>
            <a:off x="-3115" y="1107388"/>
            <a:ext cx="3973385" cy="3692028"/>
          </a:xfrm>
          <a:noFill/>
        </p:spPr>
        <p:txBody>
          <a:bodyPr vert="horz" lIns="91440" tIns="45720" rIns="91440" bIns="45720" rtlCol="0" anchor="b">
            <a:normAutofit/>
          </a:bodyPr>
          <a:lstStyle/>
          <a:p>
            <a:r>
              <a:rPr lang="en-US" sz="5200">
                <a:latin typeface="Modern No. 20"/>
              </a:rPr>
              <a:t>Three Ways of Designing Structure </a:t>
            </a:r>
            <a:br>
              <a:rPr lang="en-US" sz="5200">
                <a:latin typeface="Modern No. 20"/>
              </a:rPr>
            </a:br>
            <a:r>
              <a:rPr lang="en-US" sz="5200">
                <a:latin typeface="Modern No. 20"/>
              </a:rPr>
              <a:t>T.K.MAXX</a:t>
            </a:r>
          </a:p>
        </p:txBody>
      </p:sp>
      <p:sp>
        <p:nvSpPr>
          <p:cNvPr id="4" name="TextBox 3">
            <a:extLst>
              <a:ext uri="{FF2B5EF4-FFF2-40B4-BE49-F238E27FC236}">
                <a16:creationId xmlns:a16="http://schemas.microsoft.com/office/drawing/2014/main" id="{5AEF5C47-A5F2-F962-0E8C-9FC7E9EE4737}"/>
              </a:ext>
            </a:extLst>
          </p:cNvPr>
          <p:cNvSpPr txBox="1"/>
          <p:nvPr/>
        </p:nvSpPr>
        <p:spPr>
          <a:xfrm>
            <a:off x="7771483" y="1710386"/>
            <a:ext cx="602505" cy="400438"/>
          </a:xfrm>
          <a:prstGeom prst="rect">
            <a:avLst/>
          </a:prstGeom>
          <a:noFill/>
        </p:spPr>
        <p:txBody>
          <a:bodyPr vert="horz" lIns="91440" tIns="45720" rIns="91440" bIns="45720" rtlCol="0">
            <a:normAutofit fontScale="25000" lnSpcReduction="20000"/>
          </a:bodyPr>
          <a:lstStyle/>
          <a:p>
            <a:pPr>
              <a:lnSpc>
                <a:spcPct val="90000"/>
              </a:lnSpc>
              <a:spcBef>
                <a:spcPts val="1000"/>
              </a:spcBef>
            </a:pPr>
            <a:r>
              <a:rPr lang="en-US" sz="2400"/>
              <a:t>ThePhoto by PhotoAuthor is licensed under CCYYSA.</a:t>
            </a:r>
          </a:p>
        </p:txBody>
      </p:sp>
      <p:sp>
        <p:nvSpPr>
          <p:cNvPr id="5" name="Marcador de número de diapositiva 4">
            <a:extLst>
              <a:ext uri="{FF2B5EF4-FFF2-40B4-BE49-F238E27FC236}">
                <a16:creationId xmlns:a16="http://schemas.microsoft.com/office/drawing/2014/main" id="{110AFBE7-2E69-600A-17E4-A433A7C8ED63}"/>
              </a:ext>
            </a:extLst>
          </p:cNvPr>
          <p:cNvSpPr>
            <a:spLocks noGrp="1"/>
          </p:cNvSpPr>
          <p:nvPr>
            <p:ph type="sldNum" sz="quarter" idx="12"/>
          </p:nvPr>
        </p:nvSpPr>
        <p:spPr/>
        <p:txBody>
          <a:bodyPr/>
          <a:lstStyle/>
          <a:p>
            <a:fld id="{330EA680-D336-4FF7-8B7A-9848BB0A1C32}" type="slidenum">
              <a:rPr lang="en-GB" smtClean="0"/>
              <a:t>5</a:t>
            </a:fld>
            <a:endParaRPr lang="es-ES"/>
          </a:p>
        </p:txBody>
      </p:sp>
    </p:spTree>
    <p:extLst>
      <p:ext uri="{BB962C8B-B14F-4D97-AF65-F5344CB8AC3E}">
        <p14:creationId xmlns:p14="http://schemas.microsoft.com/office/powerpoint/2010/main" val="3171600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57B306-FABE-04A7-2D42-5457AA2448E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Functional Structure</a:t>
            </a:r>
            <a:br>
              <a:rPr lang="en-GB" sz="4000">
                <a:solidFill>
                  <a:srgbClr val="FFFFFF"/>
                </a:solidFill>
              </a:rPr>
            </a:br>
            <a:r>
              <a:rPr lang="en-GB" sz="4000">
                <a:solidFill>
                  <a:srgbClr val="FFFFFF"/>
                </a:solidFill>
              </a:rPr>
              <a:t>TK Maxx</a:t>
            </a:r>
          </a:p>
        </p:txBody>
      </p:sp>
      <p:sp>
        <p:nvSpPr>
          <p:cNvPr id="2063" name="TextBox 2062">
            <a:extLst>
              <a:ext uri="{FF2B5EF4-FFF2-40B4-BE49-F238E27FC236}">
                <a16:creationId xmlns:a16="http://schemas.microsoft.com/office/drawing/2014/main" id="{B8D2D7B5-D6FB-3E7C-7592-0B103E2B5943}"/>
              </a:ext>
            </a:extLst>
          </p:cNvPr>
          <p:cNvSpPr txBox="1"/>
          <p:nvPr/>
        </p:nvSpPr>
        <p:spPr>
          <a:xfrm>
            <a:off x="4037826" y="3318213"/>
            <a:ext cx="8137994" cy="3354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this case TK Maxx could position employes in groups  based on their specialist functions providing :</a:t>
            </a:r>
          </a:p>
          <a:p>
            <a:r>
              <a:rPr lang="en-GB" dirty="0"/>
              <a:t>To TK Maxx and the employees a better management position and specific roles where they are expertise, solving duplication effort.</a:t>
            </a:r>
          </a:p>
          <a:p>
            <a:endParaRPr lang="en-GB" dirty="0"/>
          </a:p>
          <a:p>
            <a:r>
              <a:rPr lang="en-GB" dirty="0"/>
              <a:t>Advantages: Clear strategy command, every department focus on their areas improving quality and effectively.</a:t>
            </a:r>
          </a:p>
          <a:p>
            <a:endParaRPr lang="en-GB" dirty="0"/>
          </a:p>
          <a:p>
            <a:r>
              <a:rPr lang="en-GB" dirty="0"/>
              <a:t>Disadvantages: Duplication of effort at higher levels, managers may spend time coordinating department, which could increase high administrative workforce.</a:t>
            </a:r>
          </a:p>
          <a:p>
            <a:endParaRPr lang="en-GB" dirty="0"/>
          </a:p>
          <a:p>
            <a:endParaRPr lang="en-GB" sz="1400" dirty="0"/>
          </a:p>
        </p:txBody>
      </p:sp>
      <p:sp>
        <p:nvSpPr>
          <p:cNvPr id="2349" name="TextBox 2348">
            <a:extLst>
              <a:ext uri="{FF2B5EF4-FFF2-40B4-BE49-F238E27FC236}">
                <a16:creationId xmlns:a16="http://schemas.microsoft.com/office/drawing/2014/main" id="{7A17D7AE-19BC-6952-4CD9-4B2A5B0C084B}"/>
              </a:ext>
            </a:extLst>
          </p:cNvPr>
          <p:cNvSpPr txBox="1"/>
          <p:nvPr/>
        </p:nvSpPr>
        <p:spPr>
          <a:xfrm>
            <a:off x="4037826" y="6508943"/>
            <a:ext cx="22358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t>
            </a:r>
            <a:r>
              <a:rPr lang="en-GB" dirty="0" err="1">
                <a:ea typeface="+mn-lt"/>
                <a:cs typeface="+mn-lt"/>
              </a:rPr>
              <a:t>UKEssays</a:t>
            </a:r>
            <a:r>
              <a:rPr lang="en-GB" dirty="0">
                <a:ea typeface="+mn-lt"/>
                <a:cs typeface="+mn-lt"/>
              </a:rPr>
              <a:t>, 2018)</a:t>
            </a:r>
            <a:endParaRPr lang="en-US" dirty="0"/>
          </a:p>
        </p:txBody>
      </p:sp>
      <p:graphicFrame>
        <p:nvGraphicFramePr>
          <p:cNvPr id="3" name="Diagrama 2">
            <a:extLst>
              <a:ext uri="{FF2B5EF4-FFF2-40B4-BE49-F238E27FC236}">
                <a16:creationId xmlns:a16="http://schemas.microsoft.com/office/drawing/2014/main" id="{B9731A20-D91D-AE22-5607-B7827181094F}"/>
              </a:ext>
            </a:extLst>
          </p:cNvPr>
          <p:cNvGraphicFramePr/>
          <p:nvPr>
            <p:extLst>
              <p:ext uri="{D42A27DB-BD31-4B8C-83A1-F6EECF244321}">
                <p14:modId xmlns:p14="http://schemas.microsoft.com/office/powerpoint/2010/main" val="4249044769"/>
              </p:ext>
            </p:extLst>
          </p:nvPr>
        </p:nvGraphicFramePr>
        <p:xfrm>
          <a:off x="4134812" y="222408"/>
          <a:ext cx="7739008" cy="3339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6945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3" name="Content Placeholder 22">
            <a:extLst>
              <a:ext uri="{FF2B5EF4-FFF2-40B4-BE49-F238E27FC236}">
                <a16:creationId xmlns:a16="http://schemas.microsoft.com/office/drawing/2014/main" id="{A1C5DC92-F419-83E8-1AE3-C128D1B094BB}"/>
              </a:ext>
            </a:extLst>
          </p:cNvPr>
          <p:cNvGraphicFramePr>
            <a:graphicFrameLocks noGrp="1"/>
          </p:cNvGraphicFramePr>
          <p:nvPr>
            <p:ph idx="1"/>
            <p:extLst>
              <p:ext uri="{D42A27DB-BD31-4B8C-83A1-F6EECF244321}">
                <p14:modId xmlns:p14="http://schemas.microsoft.com/office/powerpoint/2010/main" val="996076164"/>
              </p:ext>
            </p:extLst>
          </p:nvPr>
        </p:nvGraphicFramePr>
        <p:xfrm>
          <a:off x="3512169" y="1411468"/>
          <a:ext cx="8674137" cy="3552264"/>
        </p:xfrm>
        <a:graphic>
          <a:graphicData uri="http://schemas.openxmlformats.org/drawingml/2006/table">
            <a:tbl>
              <a:tblPr firstRow="1" bandRow="1">
                <a:tableStyleId>{5C22544A-7EE6-4342-B048-85BDC9FD1C3A}</a:tableStyleId>
              </a:tblPr>
              <a:tblGrid>
                <a:gridCol w="2891379">
                  <a:extLst>
                    <a:ext uri="{9D8B030D-6E8A-4147-A177-3AD203B41FA5}">
                      <a16:colId xmlns:a16="http://schemas.microsoft.com/office/drawing/2014/main" val="3708495434"/>
                    </a:ext>
                  </a:extLst>
                </a:gridCol>
                <a:gridCol w="2891379">
                  <a:extLst>
                    <a:ext uri="{9D8B030D-6E8A-4147-A177-3AD203B41FA5}">
                      <a16:colId xmlns:a16="http://schemas.microsoft.com/office/drawing/2014/main" val="3584785674"/>
                    </a:ext>
                  </a:extLst>
                </a:gridCol>
                <a:gridCol w="2891379">
                  <a:extLst>
                    <a:ext uri="{9D8B030D-6E8A-4147-A177-3AD203B41FA5}">
                      <a16:colId xmlns:a16="http://schemas.microsoft.com/office/drawing/2014/main" val="2750036459"/>
                    </a:ext>
                  </a:extLst>
                </a:gridCol>
              </a:tblGrid>
              <a:tr h="894440">
                <a:tc>
                  <a:txBody>
                    <a:bodyPr/>
                    <a:lstStyle/>
                    <a:p>
                      <a:r>
                        <a:rPr lang="en-GB" dirty="0"/>
                        <a:t>MANAGING DIRECTOR  UK ,  A </a:t>
                      </a:r>
                    </a:p>
                  </a:txBody>
                  <a:tcPr marR="108000"/>
                </a:tc>
                <a:tc>
                  <a:txBody>
                    <a:bodyPr/>
                    <a:lstStyle/>
                    <a:p>
                      <a:r>
                        <a:rPr lang="en-GB" dirty="0"/>
                        <a:t>MANAGING DIRECTOR   </a:t>
                      </a:r>
                      <a:endParaRPr lang="en-US" dirty="0"/>
                    </a:p>
                    <a:p>
                      <a:pPr lvl="0">
                        <a:buNone/>
                      </a:pPr>
                      <a:r>
                        <a:rPr lang="en-GB" dirty="0"/>
                        <a:t>IRELAND, B</a:t>
                      </a:r>
                    </a:p>
                  </a:txBody>
                  <a:tcPr/>
                </a:tc>
                <a:tc>
                  <a:txBody>
                    <a:bodyPr/>
                    <a:lstStyle/>
                    <a:p>
                      <a:r>
                        <a:rPr lang="en-GB" dirty="0"/>
                        <a:t>MANAGING DIRECTOR   EUROPE, C</a:t>
                      </a:r>
                    </a:p>
                  </a:txBody>
                  <a:tcPr/>
                </a:tc>
                <a:extLst>
                  <a:ext uri="{0D108BD9-81ED-4DB2-BD59-A6C34878D82A}">
                    <a16:rowId xmlns:a16="http://schemas.microsoft.com/office/drawing/2014/main" val="2682207994"/>
                  </a:ext>
                </a:extLst>
              </a:tr>
              <a:tr h="664456">
                <a:tc>
                  <a:txBody>
                    <a:bodyPr/>
                    <a:lstStyle/>
                    <a:p>
                      <a:r>
                        <a:rPr lang="en-GB" dirty="0"/>
                        <a:t>HR DEPARTMENT </a:t>
                      </a:r>
                    </a:p>
                  </a:txBody>
                  <a:tcPr/>
                </a:tc>
                <a:tc>
                  <a:txBody>
                    <a:bodyPr/>
                    <a:lstStyle/>
                    <a:p>
                      <a:r>
                        <a:rPr lang="en-GB"/>
                        <a:t>HR DEPARTMENT</a:t>
                      </a:r>
                    </a:p>
                  </a:txBody>
                  <a:tcPr/>
                </a:tc>
                <a:tc>
                  <a:txBody>
                    <a:bodyPr/>
                    <a:lstStyle/>
                    <a:p>
                      <a:r>
                        <a:rPr lang="en-GB" dirty="0"/>
                        <a:t>HR DEPARTMENT</a:t>
                      </a:r>
                    </a:p>
                  </a:txBody>
                  <a:tcPr/>
                </a:tc>
                <a:extLst>
                  <a:ext uri="{0D108BD9-81ED-4DB2-BD59-A6C34878D82A}">
                    <a16:rowId xmlns:a16="http://schemas.microsoft.com/office/drawing/2014/main" val="3997744482"/>
                  </a:ext>
                </a:extLst>
              </a:tr>
              <a:tr h="664456">
                <a:tc>
                  <a:txBody>
                    <a:bodyPr/>
                    <a:lstStyle/>
                    <a:p>
                      <a:r>
                        <a:rPr lang="en-GB"/>
                        <a:t>FINANCE DEPARTMENT</a:t>
                      </a:r>
                    </a:p>
                  </a:txBody>
                  <a:tcPr/>
                </a:tc>
                <a:tc>
                  <a:txBody>
                    <a:bodyPr/>
                    <a:lstStyle/>
                    <a:p>
                      <a:r>
                        <a:rPr lang="en-GB" dirty="0"/>
                        <a:t>FINANCE DEPARTMENT</a:t>
                      </a:r>
                    </a:p>
                  </a:txBody>
                  <a:tcPr/>
                </a:tc>
                <a:tc>
                  <a:txBody>
                    <a:bodyPr/>
                    <a:lstStyle/>
                    <a:p>
                      <a:r>
                        <a:rPr lang="en-GB"/>
                        <a:t>FINANCE DEPARTMENT </a:t>
                      </a:r>
                    </a:p>
                  </a:txBody>
                  <a:tcPr/>
                </a:tc>
                <a:extLst>
                  <a:ext uri="{0D108BD9-81ED-4DB2-BD59-A6C34878D82A}">
                    <a16:rowId xmlns:a16="http://schemas.microsoft.com/office/drawing/2014/main" val="964678695"/>
                  </a:ext>
                </a:extLst>
              </a:tr>
              <a:tr h="664456">
                <a:tc>
                  <a:txBody>
                    <a:bodyPr/>
                    <a:lstStyle/>
                    <a:p>
                      <a:pPr lvl="0">
                        <a:buNone/>
                      </a:pPr>
                      <a:r>
                        <a:rPr lang="en-GB"/>
                        <a:t>MARKETING DEPARTMENT</a:t>
                      </a:r>
                    </a:p>
                  </a:txBody>
                  <a:tcPr/>
                </a:tc>
                <a:tc>
                  <a:txBody>
                    <a:bodyPr/>
                    <a:lstStyle/>
                    <a:p>
                      <a:pPr lvl="0">
                        <a:buNone/>
                      </a:pPr>
                      <a:r>
                        <a:rPr lang="en-GB"/>
                        <a:t>MARKETING DEPARTMENT </a:t>
                      </a:r>
                    </a:p>
                  </a:txBody>
                  <a:tcPr/>
                </a:tc>
                <a:tc>
                  <a:txBody>
                    <a:bodyPr/>
                    <a:lstStyle/>
                    <a:p>
                      <a:pPr lvl="0">
                        <a:buNone/>
                      </a:pPr>
                      <a:r>
                        <a:rPr lang="en-GB"/>
                        <a:t>MARKETNG DEPARTMENT</a:t>
                      </a:r>
                    </a:p>
                  </a:txBody>
                  <a:tcPr/>
                </a:tc>
                <a:extLst>
                  <a:ext uri="{0D108BD9-81ED-4DB2-BD59-A6C34878D82A}">
                    <a16:rowId xmlns:a16="http://schemas.microsoft.com/office/drawing/2014/main" val="4002993416"/>
                  </a:ext>
                </a:extLst>
              </a:tr>
              <a:tr h="664456">
                <a:tc>
                  <a:txBody>
                    <a:bodyPr/>
                    <a:lstStyle/>
                    <a:p>
                      <a:r>
                        <a:rPr lang="en-GB" sz="1800" b="1" kern="1200" dirty="0">
                          <a:solidFill>
                            <a:schemeClr val="lt1"/>
                          </a:solidFill>
                          <a:latin typeface="+mn-lt"/>
                          <a:ea typeface="+mn-ea"/>
                          <a:cs typeface="+mn-cs"/>
                        </a:rPr>
                        <a:t>STORE</a:t>
                      </a:r>
                      <a:r>
                        <a:rPr lang="en-GB" dirty="0"/>
                        <a:t> OPETATION</a:t>
                      </a:r>
                    </a:p>
                  </a:txBody>
                  <a:tcPr/>
                </a:tc>
                <a:tc>
                  <a:txBody>
                    <a:bodyPr/>
                    <a:lstStyle/>
                    <a:p>
                      <a:r>
                        <a:rPr lang="en-GB"/>
                        <a:t>STORE OPERATION</a:t>
                      </a:r>
                    </a:p>
                  </a:txBody>
                  <a:tcPr/>
                </a:tc>
                <a:tc>
                  <a:txBody>
                    <a:bodyPr/>
                    <a:lstStyle/>
                    <a:p>
                      <a:r>
                        <a:rPr lang="en-GB" dirty="0"/>
                        <a:t>STORE DEPARTMENT</a:t>
                      </a:r>
                    </a:p>
                  </a:txBody>
                  <a:tcPr/>
                </a:tc>
                <a:extLst>
                  <a:ext uri="{0D108BD9-81ED-4DB2-BD59-A6C34878D82A}">
                    <a16:rowId xmlns:a16="http://schemas.microsoft.com/office/drawing/2014/main" val="3831925499"/>
                  </a:ext>
                </a:extLst>
              </a:tr>
            </a:tbl>
          </a:graphicData>
        </a:graphic>
      </p:graphicFrame>
      <p:sp>
        <p:nvSpPr>
          <p:cNvPr id="6" name="TextBox 5">
            <a:extLst>
              <a:ext uri="{FF2B5EF4-FFF2-40B4-BE49-F238E27FC236}">
                <a16:creationId xmlns:a16="http://schemas.microsoft.com/office/drawing/2014/main" id="{F7D35181-42C9-130C-30E7-731B41BEE172}"/>
              </a:ext>
            </a:extLst>
          </p:cNvPr>
          <p:cNvSpPr txBox="1"/>
          <p:nvPr/>
        </p:nvSpPr>
        <p:spPr>
          <a:xfrm>
            <a:off x="-85099" y="-4107"/>
            <a:ext cx="3225548" cy="1077218"/>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DIVISIONAL STRUCTURAL</a:t>
            </a:r>
          </a:p>
        </p:txBody>
      </p:sp>
      <p:sp>
        <p:nvSpPr>
          <p:cNvPr id="7" name="TextBox 6">
            <a:extLst>
              <a:ext uri="{FF2B5EF4-FFF2-40B4-BE49-F238E27FC236}">
                <a16:creationId xmlns:a16="http://schemas.microsoft.com/office/drawing/2014/main" id="{E56EC09E-4A22-8E35-B304-93DBB47641B8}"/>
              </a:ext>
            </a:extLst>
          </p:cNvPr>
          <p:cNvSpPr txBox="1"/>
          <p:nvPr/>
        </p:nvSpPr>
        <p:spPr>
          <a:xfrm>
            <a:off x="3514393" y="5106727"/>
            <a:ext cx="795201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Divisional structure could allow TK Maxx more autonomy and adaptability, solving faster local decisions providing managers regionals respond quickly to their local market and changes, solving slow communication.</a:t>
            </a:r>
          </a:p>
        </p:txBody>
      </p:sp>
      <p:sp>
        <p:nvSpPr>
          <p:cNvPr id="4" name="TextBox 3">
            <a:extLst>
              <a:ext uri="{FF2B5EF4-FFF2-40B4-BE49-F238E27FC236}">
                <a16:creationId xmlns:a16="http://schemas.microsoft.com/office/drawing/2014/main" id="{07791849-F245-5FBF-0628-1D46E72B92B4}"/>
              </a:ext>
            </a:extLst>
          </p:cNvPr>
          <p:cNvSpPr txBox="1"/>
          <p:nvPr/>
        </p:nvSpPr>
        <p:spPr>
          <a:xfrm>
            <a:off x="0" y="1073111"/>
            <a:ext cx="3140449"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200" b="1">
                <a:highlight>
                  <a:srgbClr val="FFFF00"/>
                </a:highlight>
              </a:rPr>
              <a:t>ADVANTAGES: </a:t>
            </a:r>
            <a:r>
              <a:rPr lang="en-GB" sz="2200"/>
              <a:t>Focus on local </a:t>
            </a:r>
            <a:r>
              <a:rPr lang="en-GB" sz="2100"/>
              <a:t>markets</a:t>
            </a:r>
            <a:r>
              <a:rPr lang="en-GB" sz="2200"/>
              <a:t>, as example retail conditions depending in each region (UK, Ireland) to local consumer preferences.</a:t>
            </a:r>
            <a:endParaRPr lang="en-US" sz="2200"/>
          </a:p>
          <a:p>
            <a:pPr marL="342900" indent="-342900">
              <a:buFont typeface="Wingdings"/>
              <a:buChar char="Ø"/>
            </a:pPr>
            <a:endParaRPr lang="en-GB" sz="2200"/>
          </a:p>
          <a:p>
            <a:pPr marL="342900" indent="-342900">
              <a:buFont typeface="Wingdings"/>
              <a:buChar char="Ø"/>
            </a:pPr>
            <a:r>
              <a:rPr lang="en-GB" sz="2200" b="1">
                <a:highlight>
                  <a:srgbClr val="FFFF00"/>
                </a:highlight>
              </a:rPr>
              <a:t>DISADVANTAGES:</a:t>
            </a:r>
            <a:r>
              <a:rPr lang="en-GB" sz="2200"/>
              <a:t> Duplication of functions, each division owns HR, Marketing, and finance department making higher the cost.</a:t>
            </a:r>
          </a:p>
        </p:txBody>
      </p:sp>
      <p:sp>
        <p:nvSpPr>
          <p:cNvPr id="12" name="TextBox 11">
            <a:extLst>
              <a:ext uri="{FF2B5EF4-FFF2-40B4-BE49-F238E27FC236}">
                <a16:creationId xmlns:a16="http://schemas.microsoft.com/office/drawing/2014/main" id="{A31EE08A-1CC7-5D52-7353-7430A553E9AD}"/>
              </a:ext>
            </a:extLst>
          </p:cNvPr>
          <p:cNvSpPr txBox="1"/>
          <p:nvPr/>
        </p:nvSpPr>
        <p:spPr>
          <a:xfrm>
            <a:off x="9884227" y="6488668"/>
            <a:ext cx="2302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(Chandler, 1962)</a:t>
            </a:r>
            <a:endParaRPr lang="en-US" dirty="0"/>
          </a:p>
        </p:txBody>
      </p:sp>
      <p:sp>
        <p:nvSpPr>
          <p:cNvPr id="2" name="Marcador de número de diapositiva 1">
            <a:extLst>
              <a:ext uri="{FF2B5EF4-FFF2-40B4-BE49-F238E27FC236}">
                <a16:creationId xmlns:a16="http://schemas.microsoft.com/office/drawing/2014/main" id="{88EA1859-DD6A-E1F2-3DF1-6F1B4313065C}"/>
              </a:ext>
            </a:extLst>
          </p:cNvPr>
          <p:cNvSpPr>
            <a:spLocks noGrp="1"/>
          </p:cNvSpPr>
          <p:nvPr>
            <p:ph type="sldNum" sz="quarter" idx="12"/>
          </p:nvPr>
        </p:nvSpPr>
        <p:spPr/>
        <p:txBody>
          <a:bodyPr/>
          <a:lstStyle/>
          <a:p>
            <a:fld id="{330EA680-D336-4FF7-8B7A-9848BB0A1C32}" type="slidenum">
              <a:rPr lang="en-GB" smtClean="0"/>
              <a:t>7</a:t>
            </a:fld>
            <a:endParaRPr lang="es-ES"/>
          </a:p>
        </p:txBody>
      </p:sp>
      <p:graphicFrame>
        <p:nvGraphicFramePr>
          <p:cNvPr id="33" name="Table 32">
            <a:extLst>
              <a:ext uri="{FF2B5EF4-FFF2-40B4-BE49-F238E27FC236}">
                <a16:creationId xmlns:a16="http://schemas.microsoft.com/office/drawing/2014/main" id="{2D8790A5-67B7-8508-F179-AE276CC98A62}"/>
              </a:ext>
            </a:extLst>
          </p:cNvPr>
          <p:cNvGraphicFramePr>
            <a:graphicFrameLocks noGrp="1"/>
          </p:cNvGraphicFramePr>
          <p:nvPr>
            <p:extLst>
              <p:ext uri="{D42A27DB-BD31-4B8C-83A1-F6EECF244321}">
                <p14:modId xmlns:p14="http://schemas.microsoft.com/office/powerpoint/2010/main" val="1583914646"/>
              </p:ext>
            </p:extLst>
          </p:nvPr>
        </p:nvGraphicFramePr>
        <p:xfrm>
          <a:off x="5606141" y="239773"/>
          <a:ext cx="4278086" cy="478972"/>
        </p:xfrm>
        <a:graphic>
          <a:graphicData uri="http://schemas.openxmlformats.org/drawingml/2006/table">
            <a:tbl>
              <a:tblPr/>
              <a:tblGrid>
                <a:gridCol w="4278086">
                  <a:extLst>
                    <a:ext uri="{9D8B030D-6E8A-4147-A177-3AD203B41FA5}">
                      <a16:colId xmlns:a16="http://schemas.microsoft.com/office/drawing/2014/main" val="3502339526"/>
                    </a:ext>
                  </a:extLst>
                </a:gridCol>
              </a:tblGrid>
              <a:tr h="478972">
                <a:tc>
                  <a:txBody>
                    <a:bodyPr/>
                    <a:lstStyle/>
                    <a:p>
                      <a:r>
                        <a:rPr lang="en-GB" sz="2400" dirty="0">
                          <a:solidFill>
                            <a:schemeClr val="bg1"/>
                          </a:solidFill>
                        </a:rPr>
                        <a:t>        GROUP CEO, TK MAXX </a:t>
                      </a:r>
                      <a:endParaRPr lang="es-ES" sz="2400" dirty="0">
                        <a:solidFill>
                          <a:schemeClr val="bg1"/>
                        </a:solidFill>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1"/>
                    </a:solidFill>
                  </a:tcPr>
                </a:tc>
                <a:extLst>
                  <a:ext uri="{0D108BD9-81ED-4DB2-BD59-A6C34878D82A}">
                    <a16:rowId xmlns:a16="http://schemas.microsoft.com/office/drawing/2014/main" val="423806505"/>
                  </a:ext>
                </a:extLst>
              </a:tr>
            </a:tbl>
          </a:graphicData>
        </a:graphic>
      </p:graphicFrame>
      <mc:AlternateContent xmlns:mc="http://schemas.openxmlformats.org/markup-compatibility/2006">
        <mc:Choice xmlns:p14="http://schemas.microsoft.com/office/powerpoint/2010/main" Requires="p14">
          <p:contentPart p14:bwMode="auto" r:id="rId2">
            <p14:nvContentPartPr>
              <p14:cNvPr id="34" name="Ink 33">
                <a:extLst>
                  <a:ext uri="{FF2B5EF4-FFF2-40B4-BE49-F238E27FC236}">
                    <a16:creationId xmlns:a16="http://schemas.microsoft.com/office/drawing/2014/main" id="{782ACE64-AE3C-06DC-56C0-771DC7E278D2}"/>
                  </a:ext>
                </a:extLst>
              </p14:cNvPr>
              <p14:cNvContentPartPr/>
              <p14:nvPr/>
            </p14:nvContentPartPr>
            <p14:xfrm>
              <a:off x="3962177" y="914297"/>
              <a:ext cx="360" cy="360"/>
            </p14:xfrm>
          </p:contentPart>
        </mc:Choice>
        <mc:Fallback>
          <p:pic>
            <p:nvPicPr>
              <p:cNvPr id="34" name="Ink 33">
                <a:extLst>
                  <a:ext uri="{FF2B5EF4-FFF2-40B4-BE49-F238E27FC236}">
                    <a16:creationId xmlns:a16="http://schemas.microsoft.com/office/drawing/2014/main" id="{782ACE64-AE3C-06DC-56C0-771DC7E278D2}"/>
                  </a:ext>
                </a:extLst>
              </p:cNvPr>
              <p:cNvPicPr/>
              <p:nvPr/>
            </p:nvPicPr>
            <p:blipFill>
              <a:blip r:embed="rId3"/>
              <a:stretch>
                <a:fillRect/>
              </a:stretch>
            </p:blipFill>
            <p:spPr>
              <a:xfrm>
                <a:off x="3956057" y="908177"/>
                <a:ext cx="12600" cy="12600"/>
              </a:xfrm>
              <a:prstGeom prst="rect">
                <a:avLst/>
              </a:prstGeom>
            </p:spPr>
          </p:pic>
        </mc:Fallback>
      </mc:AlternateContent>
      <p:cxnSp>
        <p:nvCxnSpPr>
          <p:cNvPr id="37" name="Straight Connector 36">
            <a:extLst>
              <a:ext uri="{FF2B5EF4-FFF2-40B4-BE49-F238E27FC236}">
                <a16:creationId xmlns:a16="http://schemas.microsoft.com/office/drawing/2014/main" id="{26C35A87-EB3E-4985-E6FD-7F89A5DCEFA5}"/>
              </a:ext>
            </a:extLst>
          </p:cNvPr>
          <p:cNvCxnSpPr>
            <a:cxnSpLocks/>
          </p:cNvCxnSpPr>
          <p:nvPr/>
        </p:nvCxnSpPr>
        <p:spPr>
          <a:xfrm>
            <a:off x="4963886" y="1072562"/>
            <a:ext cx="570411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4023FFEA-933C-3561-D680-A8A9935CDF5E}"/>
              </a:ext>
            </a:extLst>
          </p:cNvPr>
          <p:cNvCxnSpPr/>
          <p:nvPr/>
        </p:nvCxnSpPr>
        <p:spPr>
          <a:xfrm>
            <a:off x="4963886" y="1057651"/>
            <a:ext cx="0" cy="353817"/>
          </a:xfrm>
          <a:prstGeom prst="line">
            <a:avLst/>
          </a:prstGeom>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7DFA9F75-201B-445E-20AD-0E2A17E6E4B5}"/>
              </a:ext>
            </a:extLst>
          </p:cNvPr>
          <p:cNvCxnSpPr/>
          <p:nvPr/>
        </p:nvCxnSpPr>
        <p:spPr>
          <a:xfrm>
            <a:off x="7750629" y="1057651"/>
            <a:ext cx="0" cy="353817"/>
          </a:xfrm>
          <a:prstGeom prst="line">
            <a:avLst/>
          </a:prstGeom>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4045BA63-6565-70D4-572C-56393FA02930}"/>
              </a:ext>
            </a:extLst>
          </p:cNvPr>
          <p:cNvCxnSpPr/>
          <p:nvPr/>
        </p:nvCxnSpPr>
        <p:spPr>
          <a:xfrm>
            <a:off x="10668000" y="1057651"/>
            <a:ext cx="0" cy="353817"/>
          </a:xfrm>
          <a:prstGeom prst="line">
            <a:avLst/>
          </a:prstGeom>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2314BF5A-793E-90DF-0F39-5908E3567039}"/>
              </a:ext>
            </a:extLst>
          </p:cNvPr>
          <p:cNvCxnSpPr/>
          <p:nvPr/>
        </p:nvCxnSpPr>
        <p:spPr>
          <a:xfrm>
            <a:off x="7750625" y="703834"/>
            <a:ext cx="0" cy="353817"/>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6295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83856-FBAE-61EA-E866-6D6311FCE17B}"/>
              </a:ext>
            </a:extLst>
          </p:cNvPr>
          <p:cNvSpPr>
            <a:spLocks noGrp="1"/>
          </p:cNvSpPr>
          <p:nvPr>
            <p:ph type="title"/>
          </p:nvPr>
        </p:nvSpPr>
        <p:spPr>
          <a:xfrm>
            <a:off x="-3412" y="1185"/>
            <a:ext cx="12221570" cy="1325563"/>
          </a:xfrm>
          <a:solidFill>
            <a:schemeClr val="tx2">
              <a:lumMod val="90000"/>
              <a:lumOff val="10000"/>
            </a:schemeClr>
          </a:solidFill>
          <a:ln>
            <a:solidFill>
              <a:schemeClr val="tx2">
                <a:lumMod val="50000"/>
                <a:lumOff val="50000"/>
              </a:schemeClr>
            </a:solidFill>
          </a:ln>
        </p:spPr>
        <p:style>
          <a:lnRef idx="0">
            <a:schemeClr val="accent1"/>
          </a:lnRef>
          <a:fillRef idx="3">
            <a:schemeClr val="accent1"/>
          </a:fillRef>
          <a:effectRef idx="3">
            <a:schemeClr val="accent1"/>
          </a:effectRef>
          <a:fontRef idx="minor">
            <a:schemeClr val="lt1"/>
          </a:fontRef>
        </p:style>
        <p:txBody>
          <a:bodyPr/>
          <a:lstStyle/>
          <a:p>
            <a:r>
              <a:rPr lang="en-US"/>
              <a:t>                                MATRIX STRUCTURE </a:t>
            </a:r>
          </a:p>
        </p:txBody>
      </p:sp>
      <p:sp>
        <p:nvSpPr>
          <p:cNvPr id="37" name="TextBox 36">
            <a:extLst>
              <a:ext uri="{FF2B5EF4-FFF2-40B4-BE49-F238E27FC236}">
                <a16:creationId xmlns:a16="http://schemas.microsoft.com/office/drawing/2014/main" id="{8D42B211-78A5-73C6-DA21-95245FAC55AA}"/>
              </a:ext>
            </a:extLst>
          </p:cNvPr>
          <p:cNvSpPr txBox="1"/>
          <p:nvPr/>
        </p:nvSpPr>
        <p:spPr>
          <a:xfrm>
            <a:off x="4158621" y="1518983"/>
            <a:ext cx="5489503" cy="584775"/>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     GROUP CEO OF TK MAXX</a:t>
            </a:r>
          </a:p>
        </p:txBody>
      </p:sp>
      <p:graphicFrame>
        <p:nvGraphicFramePr>
          <p:cNvPr id="638" name="Table 637">
            <a:extLst>
              <a:ext uri="{FF2B5EF4-FFF2-40B4-BE49-F238E27FC236}">
                <a16:creationId xmlns:a16="http://schemas.microsoft.com/office/drawing/2014/main" id="{DA37FCC2-0DA2-6BDF-1904-F0674AA267B1}"/>
              </a:ext>
            </a:extLst>
          </p:cNvPr>
          <p:cNvGraphicFramePr>
            <a:graphicFrameLocks noGrp="1"/>
          </p:cNvGraphicFramePr>
          <p:nvPr>
            <p:extLst>
              <p:ext uri="{D42A27DB-BD31-4B8C-83A1-F6EECF244321}">
                <p14:modId xmlns:p14="http://schemas.microsoft.com/office/powerpoint/2010/main" val="2134234756"/>
              </p:ext>
            </p:extLst>
          </p:nvPr>
        </p:nvGraphicFramePr>
        <p:xfrm>
          <a:off x="250208" y="2912063"/>
          <a:ext cx="1995895" cy="2217760"/>
        </p:xfrm>
        <a:graphic>
          <a:graphicData uri="http://schemas.openxmlformats.org/drawingml/2006/table">
            <a:tbl>
              <a:tblPr firstRow="1" bandRow="1">
                <a:tableStyleId>{5C22544A-7EE6-4342-B048-85BDC9FD1C3A}</a:tableStyleId>
              </a:tblPr>
              <a:tblGrid>
                <a:gridCol w="1995895">
                  <a:extLst>
                    <a:ext uri="{9D8B030D-6E8A-4147-A177-3AD203B41FA5}">
                      <a16:colId xmlns:a16="http://schemas.microsoft.com/office/drawing/2014/main" val="3511395731"/>
                    </a:ext>
                  </a:extLst>
                </a:gridCol>
              </a:tblGrid>
              <a:tr h="663709">
                <a:tc>
                  <a:txBody>
                    <a:bodyPr/>
                    <a:lstStyle/>
                    <a:p>
                      <a:r>
                        <a:rPr lang="en-GB"/>
                        <a:t>Project UK</a:t>
                      </a:r>
                    </a:p>
                  </a:txBody>
                  <a:tcPr>
                    <a:solidFill>
                      <a:schemeClr val="tx1">
                        <a:lumMod val="65000"/>
                        <a:lumOff val="35000"/>
                      </a:schemeClr>
                    </a:solidFill>
                  </a:tcPr>
                </a:tc>
                <a:extLst>
                  <a:ext uri="{0D108BD9-81ED-4DB2-BD59-A6C34878D82A}">
                    <a16:rowId xmlns:a16="http://schemas.microsoft.com/office/drawing/2014/main" val="4159195080"/>
                  </a:ext>
                </a:extLst>
              </a:tr>
              <a:tr h="874154">
                <a:tc>
                  <a:txBody>
                    <a:bodyPr/>
                    <a:lstStyle/>
                    <a:p>
                      <a:r>
                        <a:rPr lang="en-GB" b="1">
                          <a:solidFill>
                            <a:schemeClr val="bg1"/>
                          </a:solidFill>
                        </a:rPr>
                        <a:t>Project Ireland</a:t>
                      </a:r>
                    </a:p>
                  </a:txBody>
                  <a:tcPr>
                    <a:solidFill>
                      <a:schemeClr val="tx1">
                        <a:lumMod val="65000"/>
                        <a:lumOff val="35000"/>
                      </a:schemeClr>
                    </a:solidFill>
                  </a:tcPr>
                </a:tc>
                <a:extLst>
                  <a:ext uri="{0D108BD9-81ED-4DB2-BD59-A6C34878D82A}">
                    <a16:rowId xmlns:a16="http://schemas.microsoft.com/office/drawing/2014/main" val="273394400"/>
                  </a:ext>
                </a:extLst>
              </a:tr>
              <a:tr h="679897">
                <a:tc>
                  <a:txBody>
                    <a:bodyPr/>
                    <a:lstStyle/>
                    <a:p>
                      <a:r>
                        <a:rPr lang="en-GB" b="1">
                          <a:solidFill>
                            <a:schemeClr val="bg1"/>
                          </a:solidFill>
                        </a:rPr>
                        <a:t>Project EU</a:t>
                      </a:r>
                    </a:p>
                  </a:txBody>
                  <a:tcPr>
                    <a:solidFill>
                      <a:schemeClr val="tx1">
                        <a:lumMod val="65000"/>
                        <a:lumOff val="35000"/>
                      </a:schemeClr>
                    </a:solidFill>
                  </a:tcPr>
                </a:tc>
                <a:extLst>
                  <a:ext uri="{0D108BD9-81ED-4DB2-BD59-A6C34878D82A}">
                    <a16:rowId xmlns:a16="http://schemas.microsoft.com/office/drawing/2014/main" val="2649773829"/>
                  </a:ext>
                </a:extLst>
              </a:tr>
            </a:tbl>
          </a:graphicData>
        </a:graphic>
      </p:graphicFrame>
      <p:graphicFrame>
        <p:nvGraphicFramePr>
          <p:cNvPr id="3" name="Table 2">
            <a:extLst>
              <a:ext uri="{FF2B5EF4-FFF2-40B4-BE49-F238E27FC236}">
                <a16:creationId xmlns:a16="http://schemas.microsoft.com/office/drawing/2014/main" id="{1E56A4CA-0070-6939-1AB1-6C47C43249B4}"/>
              </a:ext>
            </a:extLst>
          </p:cNvPr>
          <p:cNvGraphicFramePr>
            <a:graphicFrameLocks noGrp="1"/>
          </p:cNvGraphicFramePr>
          <p:nvPr>
            <p:extLst>
              <p:ext uri="{D42A27DB-BD31-4B8C-83A1-F6EECF244321}">
                <p14:modId xmlns:p14="http://schemas.microsoft.com/office/powerpoint/2010/main" val="805353092"/>
              </p:ext>
            </p:extLst>
          </p:nvPr>
        </p:nvGraphicFramePr>
        <p:xfrm>
          <a:off x="2250516" y="2098344"/>
          <a:ext cx="9669264" cy="3028950"/>
        </p:xfrm>
        <a:graphic>
          <a:graphicData uri="http://schemas.openxmlformats.org/drawingml/2006/table">
            <a:tbl>
              <a:tblPr firstRow="1" bandRow="1">
                <a:tableStyleId>{5C22544A-7EE6-4342-B048-85BDC9FD1C3A}</a:tableStyleId>
              </a:tblPr>
              <a:tblGrid>
                <a:gridCol w="1933853">
                  <a:extLst>
                    <a:ext uri="{9D8B030D-6E8A-4147-A177-3AD203B41FA5}">
                      <a16:colId xmlns:a16="http://schemas.microsoft.com/office/drawing/2014/main" val="2136859923"/>
                    </a:ext>
                  </a:extLst>
                </a:gridCol>
                <a:gridCol w="1933853">
                  <a:extLst>
                    <a:ext uri="{9D8B030D-6E8A-4147-A177-3AD203B41FA5}">
                      <a16:colId xmlns:a16="http://schemas.microsoft.com/office/drawing/2014/main" val="3969587209"/>
                    </a:ext>
                  </a:extLst>
                </a:gridCol>
                <a:gridCol w="2268940">
                  <a:extLst>
                    <a:ext uri="{9D8B030D-6E8A-4147-A177-3AD203B41FA5}">
                      <a16:colId xmlns:a16="http://schemas.microsoft.com/office/drawing/2014/main" val="505000243"/>
                    </a:ext>
                  </a:extLst>
                </a:gridCol>
                <a:gridCol w="1977026">
                  <a:extLst>
                    <a:ext uri="{9D8B030D-6E8A-4147-A177-3AD203B41FA5}">
                      <a16:colId xmlns:a16="http://schemas.microsoft.com/office/drawing/2014/main" val="1927278373"/>
                    </a:ext>
                  </a:extLst>
                </a:gridCol>
                <a:gridCol w="1555592">
                  <a:extLst>
                    <a:ext uri="{9D8B030D-6E8A-4147-A177-3AD203B41FA5}">
                      <a16:colId xmlns:a16="http://schemas.microsoft.com/office/drawing/2014/main" val="3135981964"/>
                    </a:ext>
                  </a:extLst>
                </a:gridCol>
              </a:tblGrid>
              <a:tr h="834390">
                <a:tc>
                  <a:txBody>
                    <a:bodyPr/>
                    <a:lstStyle/>
                    <a:p>
                      <a:r>
                        <a:rPr lang="en-GB"/>
                        <a:t>Production HR</a:t>
                      </a:r>
                    </a:p>
                  </a:txBody>
                  <a:tcPr/>
                </a:tc>
                <a:tc>
                  <a:txBody>
                    <a:bodyPr/>
                    <a:lstStyle/>
                    <a:p>
                      <a:r>
                        <a:rPr lang="en-GB"/>
                        <a:t>Production finance</a:t>
                      </a:r>
                    </a:p>
                  </a:txBody>
                  <a:tcPr/>
                </a:tc>
                <a:tc>
                  <a:txBody>
                    <a:bodyPr/>
                    <a:lstStyle/>
                    <a:p>
                      <a:r>
                        <a:rPr lang="en-GB"/>
                        <a:t>Production </a:t>
                      </a:r>
                    </a:p>
                    <a:p>
                      <a:pPr lvl="0">
                        <a:buNone/>
                      </a:pPr>
                      <a:r>
                        <a:rPr lang="en-GB"/>
                        <a:t>Merchandising</a:t>
                      </a:r>
                      <a:endParaRPr lang="en-GB" err="1"/>
                    </a:p>
                  </a:txBody>
                  <a:tcPr/>
                </a:tc>
                <a:tc>
                  <a:txBody>
                    <a:bodyPr/>
                    <a:lstStyle/>
                    <a:p>
                      <a:r>
                        <a:rPr lang="en-GB"/>
                        <a:t>Production</a:t>
                      </a:r>
                    </a:p>
                    <a:p>
                      <a:pPr lvl="0">
                        <a:buNone/>
                      </a:pPr>
                      <a:r>
                        <a:rPr lang="en-GB"/>
                        <a:t>Logistics</a:t>
                      </a:r>
                    </a:p>
                  </a:txBody>
                  <a:tcPr/>
                </a:tc>
                <a:tc>
                  <a:txBody>
                    <a:bodyPr/>
                    <a:lstStyle/>
                    <a:p>
                      <a:r>
                        <a:rPr lang="en-GB"/>
                        <a:t>Production Marketing</a:t>
                      </a:r>
                    </a:p>
                  </a:txBody>
                  <a:tcPr/>
                </a:tc>
                <a:extLst>
                  <a:ext uri="{0D108BD9-81ED-4DB2-BD59-A6C34878D82A}">
                    <a16:rowId xmlns:a16="http://schemas.microsoft.com/office/drawing/2014/main" val="55917902"/>
                  </a:ext>
                </a:extLst>
              </a:tr>
              <a:tr h="582498">
                <a:tc>
                  <a:txBody>
                    <a:bodyPr/>
                    <a:lstStyle/>
                    <a:p>
                      <a:pPr lvl="0">
                        <a:buNone/>
                      </a:pPr>
                      <a:r>
                        <a:rPr lang="en-GB"/>
                        <a:t>HR Business partner (UK)</a:t>
                      </a:r>
                    </a:p>
                  </a:txBody>
                  <a:tcPr/>
                </a:tc>
                <a:tc>
                  <a:txBody>
                    <a:bodyPr/>
                    <a:lstStyle/>
                    <a:p>
                      <a:pPr lvl="0">
                        <a:buNone/>
                      </a:pPr>
                      <a:r>
                        <a:rPr lang="en-GB"/>
                        <a:t>Finance Analyst (UK)</a:t>
                      </a:r>
                    </a:p>
                  </a:txBody>
                  <a:tcPr/>
                </a:tc>
                <a:tc>
                  <a:txBody>
                    <a:bodyPr/>
                    <a:lstStyle/>
                    <a:p>
                      <a:pPr lvl="0">
                        <a:buNone/>
                      </a:pPr>
                      <a:r>
                        <a:rPr lang="en-GB"/>
                        <a:t>Merchandising Planner (UK)</a:t>
                      </a:r>
                    </a:p>
                  </a:txBody>
                  <a:tcPr/>
                </a:tc>
                <a:tc>
                  <a:txBody>
                    <a:bodyPr/>
                    <a:lstStyle/>
                    <a:p>
                      <a:pPr lvl="0">
                        <a:buNone/>
                      </a:pPr>
                      <a:r>
                        <a:rPr lang="en-GB"/>
                        <a:t>Logistic Coordinator (UK)</a:t>
                      </a:r>
                    </a:p>
                  </a:txBody>
                  <a:tcPr/>
                </a:tc>
                <a:tc>
                  <a:txBody>
                    <a:bodyPr/>
                    <a:lstStyle/>
                    <a:p>
                      <a:pPr lvl="0">
                        <a:buNone/>
                      </a:pPr>
                      <a:r>
                        <a:rPr lang="en-GB"/>
                        <a:t>Marketing lead (UK) </a:t>
                      </a:r>
                    </a:p>
                  </a:txBody>
                  <a:tcPr/>
                </a:tc>
                <a:extLst>
                  <a:ext uri="{0D108BD9-81ED-4DB2-BD59-A6C34878D82A}">
                    <a16:rowId xmlns:a16="http://schemas.microsoft.com/office/drawing/2014/main" val="3227654872"/>
                  </a:ext>
                </a:extLst>
              </a:tr>
              <a:tr h="834390">
                <a:tc>
                  <a:txBody>
                    <a:bodyPr/>
                    <a:lstStyle/>
                    <a:p>
                      <a:r>
                        <a:rPr lang="en-GB"/>
                        <a:t>HR Business partner (Ireland)</a:t>
                      </a:r>
                      <a:endParaRPr lang="en-US"/>
                    </a:p>
                  </a:txBody>
                  <a:tcPr/>
                </a:tc>
                <a:tc>
                  <a:txBody>
                    <a:bodyPr/>
                    <a:lstStyle/>
                    <a:p>
                      <a:r>
                        <a:rPr lang="en-GB"/>
                        <a:t>Finance Analyst (Ireland)</a:t>
                      </a:r>
                    </a:p>
                  </a:txBody>
                  <a:tcPr/>
                </a:tc>
                <a:tc>
                  <a:txBody>
                    <a:bodyPr/>
                    <a:lstStyle/>
                    <a:p>
                      <a:r>
                        <a:rPr lang="en-GB"/>
                        <a:t>Merchandising Planner (Ireland)</a:t>
                      </a:r>
                    </a:p>
                  </a:txBody>
                  <a:tcPr/>
                </a:tc>
                <a:tc>
                  <a:txBody>
                    <a:bodyPr/>
                    <a:lstStyle/>
                    <a:p>
                      <a:r>
                        <a:rPr lang="en-GB"/>
                        <a:t>Logistic Coordinator (Ireland)</a:t>
                      </a:r>
                    </a:p>
                  </a:txBody>
                  <a:tcPr/>
                </a:tc>
                <a:tc>
                  <a:txBody>
                    <a:bodyPr/>
                    <a:lstStyle/>
                    <a:p>
                      <a:r>
                        <a:rPr lang="en-GB"/>
                        <a:t>Marketing lead (Ireland)</a:t>
                      </a:r>
                    </a:p>
                  </a:txBody>
                  <a:tcPr/>
                </a:tc>
                <a:extLst>
                  <a:ext uri="{0D108BD9-81ED-4DB2-BD59-A6C34878D82A}">
                    <a16:rowId xmlns:a16="http://schemas.microsoft.com/office/drawing/2014/main" val="508046403"/>
                  </a:ext>
                </a:extLst>
              </a:tr>
              <a:tr h="582498">
                <a:tc>
                  <a:txBody>
                    <a:bodyPr/>
                    <a:lstStyle/>
                    <a:p>
                      <a:r>
                        <a:rPr lang="en-GB"/>
                        <a:t>HR Business (EU)</a:t>
                      </a:r>
                    </a:p>
                  </a:txBody>
                  <a:tcPr/>
                </a:tc>
                <a:tc>
                  <a:txBody>
                    <a:bodyPr/>
                    <a:lstStyle/>
                    <a:p>
                      <a:r>
                        <a:rPr lang="en-GB"/>
                        <a:t>Finance Analyst (EU)</a:t>
                      </a:r>
                    </a:p>
                  </a:txBody>
                  <a:tcPr/>
                </a:tc>
                <a:tc>
                  <a:txBody>
                    <a:bodyPr/>
                    <a:lstStyle/>
                    <a:p>
                      <a:r>
                        <a:rPr lang="en-GB"/>
                        <a:t>Merchandising Planner (EU)</a:t>
                      </a:r>
                    </a:p>
                  </a:txBody>
                  <a:tcPr/>
                </a:tc>
                <a:tc>
                  <a:txBody>
                    <a:bodyPr/>
                    <a:lstStyle/>
                    <a:p>
                      <a:r>
                        <a:rPr lang="en-GB"/>
                        <a:t>Logistic Coordinator (EU)</a:t>
                      </a:r>
                    </a:p>
                  </a:txBody>
                  <a:tcPr/>
                </a:tc>
                <a:tc>
                  <a:txBody>
                    <a:bodyPr/>
                    <a:lstStyle/>
                    <a:p>
                      <a:r>
                        <a:rPr lang="en-GB"/>
                        <a:t>Marketing lead (EU)</a:t>
                      </a:r>
                    </a:p>
                  </a:txBody>
                  <a:tcPr/>
                </a:tc>
                <a:extLst>
                  <a:ext uri="{0D108BD9-81ED-4DB2-BD59-A6C34878D82A}">
                    <a16:rowId xmlns:a16="http://schemas.microsoft.com/office/drawing/2014/main" val="796887499"/>
                  </a:ext>
                </a:extLst>
              </a:tr>
            </a:tbl>
          </a:graphicData>
        </a:graphic>
      </p:graphicFrame>
      <p:sp>
        <p:nvSpPr>
          <p:cNvPr id="4" name="TextBox 3">
            <a:extLst>
              <a:ext uri="{FF2B5EF4-FFF2-40B4-BE49-F238E27FC236}">
                <a16:creationId xmlns:a16="http://schemas.microsoft.com/office/drawing/2014/main" id="{1DE1B400-D5DE-7FBC-176D-5B960A82473D}"/>
              </a:ext>
            </a:extLst>
          </p:cNvPr>
          <p:cNvSpPr txBox="1"/>
          <p:nvPr/>
        </p:nvSpPr>
        <p:spPr>
          <a:xfrm>
            <a:off x="-3648" y="5386402"/>
            <a:ext cx="12213590" cy="1477328"/>
          </a:xfrm>
          <a:prstGeom prst="rect">
            <a:avLst/>
          </a:prstGeom>
          <a:solidFill>
            <a:schemeClr val="tx2">
              <a:lumMod val="25000"/>
              <a:lumOff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Advantages: Coordination &amp; Collaboration, each project have the same functional structure and standards ensuring the operations as the image brand demand.</a:t>
            </a:r>
          </a:p>
          <a:p>
            <a:endParaRPr lang="en-GB"/>
          </a:p>
          <a:p>
            <a:r>
              <a:rPr lang="en-GB"/>
              <a:t>Disadvantages: Coordination requires communication and administrative effort. this can cause slow making decision. </a:t>
            </a:r>
          </a:p>
          <a:p>
            <a:endParaRPr lang="en-GB"/>
          </a:p>
        </p:txBody>
      </p:sp>
      <p:sp>
        <p:nvSpPr>
          <p:cNvPr id="5" name="TextBox 4">
            <a:extLst>
              <a:ext uri="{FF2B5EF4-FFF2-40B4-BE49-F238E27FC236}">
                <a16:creationId xmlns:a16="http://schemas.microsoft.com/office/drawing/2014/main" id="{905CE477-1DE0-2002-7315-37C0CF6679A2}"/>
              </a:ext>
            </a:extLst>
          </p:cNvPr>
          <p:cNvSpPr txBox="1"/>
          <p:nvPr/>
        </p:nvSpPr>
        <p:spPr>
          <a:xfrm>
            <a:off x="10325725" y="6485073"/>
            <a:ext cx="1894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(Jones, 2013)</a:t>
            </a:r>
            <a:endParaRPr lang="en-US" dirty="0"/>
          </a:p>
        </p:txBody>
      </p:sp>
      <p:sp>
        <p:nvSpPr>
          <p:cNvPr id="6" name="Marcador de número de diapositiva 5">
            <a:extLst>
              <a:ext uri="{FF2B5EF4-FFF2-40B4-BE49-F238E27FC236}">
                <a16:creationId xmlns:a16="http://schemas.microsoft.com/office/drawing/2014/main" id="{3F4F14A3-6336-D91C-3063-4910CB89EF25}"/>
              </a:ext>
            </a:extLst>
          </p:cNvPr>
          <p:cNvSpPr>
            <a:spLocks noGrp="1"/>
          </p:cNvSpPr>
          <p:nvPr>
            <p:ph type="sldNum" sz="quarter" idx="12"/>
          </p:nvPr>
        </p:nvSpPr>
        <p:spPr/>
        <p:txBody>
          <a:bodyPr/>
          <a:lstStyle/>
          <a:p>
            <a:fld id="{330EA680-D336-4FF7-8B7A-9848BB0A1C32}" type="slidenum">
              <a:rPr lang="en-GB" smtClean="0"/>
              <a:t>8</a:t>
            </a:fld>
            <a:endParaRPr lang="es-ES"/>
          </a:p>
        </p:txBody>
      </p:sp>
    </p:spTree>
    <p:extLst>
      <p:ext uri="{BB962C8B-B14F-4D97-AF65-F5344CB8AC3E}">
        <p14:creationId xmlns:p14="http://schemas.microsoft.com/office/powerpoint/2010/main" val="1988678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100000">
              <a:srgbClr val="002060"/>
            </a:gs>
            <a:gs pos="4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Rectangle 8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Freeform: Shape 8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Rectangle 8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A014E673-DDB1-CB80-FEAF-D7AAFD8EB22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Conclusion</a:t>
            </a:r>
          </a:p>
        </p:txBody>
      </p:sp>
      <p:sp>
        <p:nvSpPr>
          <p:cNvPr id="93" name="TextBox 92">
            <a:extLst>
              <a:ext uri="{FF2B5EF4-FFF2-40B4-BE49-F238E27FC236}">
                <a16:creationId xmlns:a16="http://schemas.microsoft.com/office/drawing/2014/main" id="{603419D8-729B-0022-6208-9B272B44C341}"/>
              </a:ext>
            </a:extLst>
          </p:cNvPr>
          <p:cNvSpPr txBox="1"/>
          <p:nvPr/>
        </p:nvSpPr>
        <p:spPr>
          <a:xfrm>
            <a:off x="4514207" y="511388"/>
            <a:ext cx="6555347" cy="5546047"/>
          </a:xfrm>
          <a:prstGeom prst="rect">
            <a:avLst/>
          </a:prstGeom>
        </p:spPr>
        <p:txBody>
          <a:bodyPr vert="horz" lIns="91440" tIns="45720" rIns="91440" bIns="45720" rtlCol="0" anchor="ctr">
            <a:normAutofit fontScale="92500" lnSpcReduction="10000"/>
          </a:bodyPr>
          <a:lstStyle/>
          <a:p>
            <a:pPr indent="-228600">
              <a:lnSpc>
                <a:spcPct val="90000"/>
              </a:lnSpc>
              <a:spcAft>
                <a:spcPts val="600"/>
              </a:spcAft>
              <a:buFont typeface="Arial" panose="020B0604020202020204" pitchFamily="34" charset="0"/>
              <a:buChar char="•"/>
            </a:pPr>
            <a:r>
              <a:rPr lang="en-US" sz="2000" dirty="0"/>
              <a:t>In conclusion, TK Maxx is a large retail  organization with a clear structure under (TJ Maxx, Europe) leadership, which creates challenges in coordination, communication and flexibility, easily other structures could be apply to this company providing and solving:</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Functional structure:  Efficiency, expertise and communication.</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Divisional structure: Dividing the business by region and product line to respond faster to local market needs.</a:t>
            </a:r>
          </a:p>
          <a:p>
            <a:pPr marL="285750"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Matrix structure: combines functional and divisional structure, improving better collaboration between departments and regions</a:t>
            </a:r>
          </a:p>
          <a:p>
            <a:pPr marL="285750" indent="-228600">
              <a:lnSpc>
                <a:spcPct val="90000"/>
              </a:lnSpc>
              <a:spcAft>
                <a:spcPts val="600"/>
              </a:spcAft>
              <a:buFont typeface="Arial" panose="020B0604020202020204" pitchFamily="34" charset="0"/>
              <a:buChar char="•"/>
            </a:pPr>
            <a:endParaRPr lang="en-US" sz="2000" dirty="0"/>
          </a:p>
          <a:p>
            <a:pPr marL="57150">
              <a:lnSpc>
                <a:spcPct val="90000"/>
              </a:lnSpc>
              <a:spcAft>
                <a:spcPts val="600"/>
              </a:spcAft>
            </a:pPr>
            <a:r>
              <a:rPr lang="en-GB" sz="2000" dirty="0"/>
              <a:t>TK Maxx’s culture must continue to promote </a:t>
            </a:r>
            <a:r>
              <a:rPr lang="en-GB" sz="2000" b="1" dirty="0"/>
              <a:t>teamwork, open communication, and innovation</a:t>
            </a:r>
            <a:r>
              <a:rPr lang="en-GB" sz="2000" dirty="0"/>
              <a:t>, ensuring that structure supports rather than restricts performance.</a:t>
            </a:r>
          </a:p>
          <a:p>
            <a:pPr marL="57150">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3" name="Marcador de número de diapositiva 2">
            <a:extLst>
              <a:ext uri="{FF2B5EF4-FFF2-40B4-BE49-F238E27FC236}">
                <a16:creationId xmlns:a16="http://schemas.microsoft.com/office/drawing/2014/main" id="{1D4CB408-E399-9022-3B0A-79D19F4062A8}"/>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330EA680-D336-4FF7-8B7A-9848BB0A1C32}"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sp>
        <p:nvSpPr>
          <p:cNvPr id="6" name="TextBox 5">
            <a:extLst>
              <a:ext uri="{FF2B5EF4-FFF2-40B4-BE49-F238E27FC236}">
                <a16:creationId xmlns:a16="http://schemas.microsoft.com/office/drawing/2014/main" id="{0A46AECD-D26A-51B7-FC99-73A4987DA31B}"/>
              </a:ext>
            </a:extLst>
          </p:cNvPr>
          <p:cNvSpPr txBox="1"/>
          <p:nvPr/>
        </p:nvSpPr>
        <p:spPr>
          <a:xfrm>
            <a:off x="9775371" y="6057435"/>
            <a:ext cx="2046515" cy="369332"/>
          </a:xfrm>
          <a:prstGeom prst="rect">
            <a:avLst/>
          </a:prstGeom>
          <a:noFill/>
        </p:spPr>
        <p:txBody>
          <a:bodyPr wrap="square" rtlCol="0">
            <a:spAutoFit/>
          </a:bodyPr>
          <a:lstStyle/>
          <a:p>
            <a:r>
              <a:rPr lang="es-ES" dirty="0"/>
              <a:t>(Schein, 2010).</a:t>
            </a:r>
          </a:p>
        </p:txBody>
      </p:sp>
    </p:spTree>
    <p:extLst>
      <p:ext uri="{BB962C8B-B14F-4D97-AF65-F5344CB8AC3E}">
        <p14:creationId xmlns:p14="http://schemas.microsoft.com/office/powerpoint/2010/main" val="1591142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D62F6-30A7-6F3D-409D-0AD4F476BC35}"/>
              </a:ext>
            </a:extLst>
          </p:cNvPr>
          <p:cNvSpPr>
            <a:spLocks noGrp="1"/>
          </p:cNvSpPr>
          <p:nvPr>
            <p:ph type="title"/>
          </p:nvPr>
        </p:nvSpPr>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15E4C0C5-5A2A-C026-879C-0DB52EE30194}"/>
              </a:ext>
            </a:extLst>
          </p:cNvPr>
          <p:cNvSpPr>
            <a:spLocks noGrp="1"/>
          </p:cNvSpPr>
          <p:nvPr>
            <p:ph idx="1"/>
          </p:nvPr>
        </p:nvSpPr>
        <p:spPr>
          <a:xfrm>
            <a:off x="512965" y="2049462"/>
            <a:ext cx="10515600" cy="4351338"/>
          </a:xfrm>
        </p:spPr>
        <p:txBody>
          <a:bodyPr vert="horz" lIns="91440" tIns="45720" rIns="91440" bIns="45720" rtlCol="0" anchor="t">
            <a:noAutofit/>
          </a:bodyPr>
          <a:lstStyle/>
          <a:p>
            <a:pPr marL="0" indent="0">
              <a:buNone/>
            </a:pPr>
            <a:endParaRPr lang="en-GB" sz="1400" b="1" dirty="0">
              <a:ea typeface="+mn-lt"/>
              <a:cs typeface="+mn-lt"/>
            </a:endParaRPr>
          </a:p>
          <a:p>
            <a:endParaRPr lang="en-GB" dirty="0"/>
          </a:p>
        </p:txBody>
      </p:sp>
      <p:sp>
        <p:nvSpPr>
          <p:cNvPr id="4" name="Marcador de número de diapositiva 3">
            <a:extLst>
              <a:ext uri="{FF2B5EF4-FFF2-40B4-BE49-F238E27FC236}">
                <a16:creationId xmlns:a16="http://schemas.microsoft.com/office/drawing/2014/main" id="{C96C39D3-47D7-45C9-1921-1422E47D74F2}"/>
              </a:ext>
            </a:extLst>
          </p:cNvPr>
          <p:cNvSpPr>
            <a:spLocks noGrp="1"/>
          </p:cNvSpPr>
          <p:nvPr>
            <p:ph type="sldNum" sz="quarter" idx="12"/>
          </p:nvPr>
        </p:nvSpPr>
        <p:spPr/>
        <p:txBody>
          <a:bodyPr/>
          <a:lstStyle/>
          <a:p>
            <a:fld id="{330EA680-D336-4FF7-8B7A-9848BB0A1C32}" type="slidenum">
              <a:rPr lang="en-GB" smtClean="0"/>
              <a:t>10</a:t>
            </a:fld>
            <a:endParaRPr lang="es-ES"/>
          </a:p>
        </p:txBody>
      </p:sp>
      <p:sp>
        <p:nvSpPr>
          <p:cNvPr id="6" name="Rectangle 2">
            <a:extLst>
              <a:ext uri="{FF2B5EF4-FFF2-40B4-BE49-F238E27FC236}">
                <a16:creationId xmlns:a16="http://schemas.microsoft.com/office/drawing/2014/main" id="{892A2BFC-FBCA-78AB-2F45-EF6A63B7CC46}"/>
              </a:ext>
            </a:extLst>
          </p:cNvPr>
          <p:cNvSpPr>
            <a:spLocks noChangeArrowheads="1"/>
          </p:cNvSpPr>
          <p:nvPr/>
        </p:nvSpPr>
        <p:spPr bwMode="auto">
          <a:xfrm>
            <a:off x="0" y="45720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s-ES"/>
          </a:p>
        </p:txBody>
      </p:sp>
      <p:sp>
        <p:nvSpPr>
          <p:cNvPr id="8" name="TextBox 7">
            <a:extLst>
              <a:ext uri="{FF2B5EF4-FFF2-40B4-BE49-F238E27FC236}">
                <a16:creationId xmlns:a16="http://schemas.microsoft.com/office/drawing/2014/main" id="{210485D8-5C45-A233-8F51-FDA07F03F7E5}"/>
              </a:ext>
            </a:extLst>
          </p:cNvPr>
          <p:cNvSpPr txBox="1"/>
          <p:nvPr/>
        </p:nvSpPr>
        <p:spPr>
          <a:xfrm>
            <a:off x="491194" y="1643162"/>
            <a:ext cx="8784771" cy="5078313"/>
          </a:xfrm>
          <a:prstGeom prst="rect">
            <a:avLst/>
          </a:prstGeom>
          <a:noFill/>
        </p:spPr>
        <p:txBody>
          <a:bodyPr wrap="square" rtlCol="0">
            <a:spAutoFit/>
          </a:bodyPr>
          <a:lstStyle/>
          <a:p>
            <a:r>
              <a:rPr lang="en-GB" b="1" dirty="0"/>
              <a:t>Pearson</a:t>
            </a:r>
            <a:r>
              <a:rPr lang="en-GB" dirty="0"/>
              <a:t> (n.d.) </a:t>
            </a:r>
            <a:r>
              <a:rPr lang="en-GB" i="1" dirty="0"/>
              <a:t>Middle East – Pearson: Learning, teaching and working continue during uncertainty.</a:t>
            </a:r>
            <a:r>
              <a:rPr lang="en-GB" dirty="0"/>
              <a:t> Available at: </a:t>
            </a:r>
            <a:r>
              <a:rPr lang="en-GB" dirty="0">
                <a:hlinkClick r:id="rId2"/>
              </a:rPr>
              <a:t>https://middleeast.pearson.com/</a:t>
            </a:r>
            <a:r>
              <a:rPr lang="en-GB" dirty="0"/>
              <a:t> (Accessed: 18 October 2025).</a:t>
            </a:r>
          </a:p>
          <a:p>
            <a:r>
              <a:rPr lang="en-GB" b="1" dirty="0"/>
              <a:t>SCIRP</a:t>
            </a:r>
            <a:r>
              <a:rPr lang="en-GB" dirty="0"/>
              <a:t> (n.d.) </a:t>
            </a:r>
            <a:r>
              <a:rPr lang="en-GB" i="1" dirty="0"/>
              <a:t>[Title of Paper] — Reference ID 3559034.</a:t>
            </a:r>
            <a:r>
              <a:rPr lang="en-GB" dirty="0"/>
              <a:t> Available at: </a:t>
            </a:r>
            <a:r>
              <a:rPr lang="en-GB" dirty="0">
                <a:hlinkClick r:id="rId3"/>
              </a:rPr>
              <a:t>https://www.scirp.org/reference/referencespapers?referenceid=3559034</a:t>
            </a:r>
            <a:r>
              <a:rPr lang="en-GB" dirty="0"/>
              <a:t> (Accessed: 18 October 2025).</a:t>
            </a:r>
          </a:p>
          <a:p>
            <a:r>
              <a:rPr lang="en-GB" b="1" dirty="0"/>
              <a:t>TK Maxx UK</a:t>
            </a:r>
            <a:r>
              <a:rPr lang="en-GB" dirty="0"/>
              <a:t> (2024) </a:t>
            </a:r>
            <a:r>
              <a:rPr lang="en-GB" i="1" dirty="0"/>
              <a:t>UK Corporate Governance Statement for the period ended 3 February 2024.</a:t>
            </a:r>
            <a:r>
              <a:rPr lang="en-GB" dirty="0"/>
              <a:t> Available at: </a:t>
            </a:r>
            <a:r>
              <a:rPr lang="en-GB" dirty="0">
                <a:hlinkClick r:id="rId4"/>
              </a:rPr>
              <a:t>https://www.tkmaxx.com/uk/en/l/uk-corporate-governance-statement</a:t>
            </a:r>
            <a:r>
              <a:rPr lang="en-GB" dirty="0"/>
              <a:t> (Accessed: 18 October 2025).</a:t>
            </a:r>
          </a:p>
          <a:p>
            <a:r>
              <a:rPr lang="en-GB" b="1" dirty="0" err="1"/>
              <a:t>UKEssays</a:t>
            </a:r>
            <a:r>
              <a:rPr lang="en-GB" dirty="0"/>
              <a:t> (2018) </a:t>
            </a:r>
            <a:r>
              <a:rPr lang="en-GB" i="1" dirty="0"/>
              <a:t>Evaluating organizational resource management in TK Maxx.</a:t>
            </a:r>
            <a:r>
              <a:rPr lang="en-GB" dirty="0"/>
              <a:t> Available at: </a:t>
            </a:r>
            <a:r>
              <a:rPr lang="en-GB" dirty="0">
                <a:hlinkClick r:id="rId5"/>
              </a:rPr>
              <a:t>https://www.ukessays.com/essays/business/evaluating-organizational-resource-management-in-tkmaxx-business-essay.php</a:t>
            </a:r>
            <a:r>
              <a:rPr lang="en-GB" dirty="0"/>
              <a:t> (Accessed: 18 October 2025).</a:t>
            </a:r>
          </a:p>
          <a:p>
            <a:r>
              <a:rPr lang="en-GB" b="1" dirty="0"/>
              <a:t>Mullins, L.J.</a:t>
            </a:r>
            <a:r>
              <a:rPr lang="en-GB" dirty="0"/>
              <a:t> (2019) </a:t>
            </a:r>
            <a:r>
              <a:rPr lang="en-GB" i="1" dirty="0"/>
              <a:t>Management and Organisational Behaviour.</a:t>
            </a:r>
            <a:r>
              <a:rPr lang="en-GB" dirty="0"/>
              <a:t> 11th ed. Harlow: Pearson Education.</a:t>
            </a:r>
          </a:p>
          <a:p>
            <a:r>
              <a:rPr lang="en-GB" b="1" dirty="0"/>
              <a:t>Monnier, M.N.,</a:t>
            </a:r>
            <a:r>
              <a:rPr lang="en-GB" dirty="0"/>
              <a:t> 2024. T.J. Maxx vs. T.K. Maxx — What's the Difference? </a:t>
            </a:r>
            <a:r>
              <a:rPr lang="en-GB" i="1" dirty="0"/>
              <a:t>Apartment Therapy</a:t>
            </a:r>
            <a:r>
              <a:rPr lang="en-GB" dirty="0"/>
              <a:t>, 2 September. Available at: </a:t>
            </a:r>
            <a:r>
              <a:rPr lang="en-GB" dirty="0">
                <a:hlinkClick r:id="rId6"/>
              </a:rPr>
              <a:t>https://www.apartmenttherapy.com/tj-maxx-tk-maxx-europe-36701019</a:t>
            </a:r>
            <a:r>
              <a:rPr lang="en-GB" dirty="0"/>
              <a:t> [Accessed 18 October 2025].</a:t>
            </a:r>
          </a:p>
          <a:p>
            <a:pPr marL="285750" indent="-285750">
              <a:buFont typeface="Wingdings" panose="05000000000000000000" pitchFamily="2" charset="2"/>
              <a:buChar char="§"/>
            </a:pPr>
            <a:endParaRPr lang="es-ES" dirty="0"/>
          </a:p>
        </p:txBody>
      </p:sp>
    </p:spTree>
    <p:extLst>
      <p:ext uri="{BB962C8B-B14F-4D97-AF65-F5344CB8AC3E}">
        <p14:creationId xmlns:p14="http://schemas.microsoft.com/office/powerpoint/2010/main" val="221202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5F4D6E-3871-C532-C1AC-D65E23768A7D}"/>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a:solidFill>
                  <a:srgbClr val="FFFFFF"/>
                </a:solidFill>
                <a:latin typeface="+mj-lt"/>
                <a:ea typeface="+mj-ea"/>
                <a:cs typeface="+mj-cs"/>
              </a:rPr>
              <a:t>THANK YOU!!!!!!!!!!!!!!!</a:t>
            </a:r>
          </a:p>
        </p:txBody>
      </p:sp>
      <p:sp>
        <p:nvSpPr>
          <p:cNvPr id="3" name="Slide Number Placeholder 2">
            <a:extLst>
              <a:ext uri="{FF2B5EF4-FFF2-40B4-BE49-F238E27FC236}">
                <a16:creationId xmlns:a16="http://schemas.microsoft.com/office/drawing/2014/main" id="{FC495BD8-424F-1A82-B35B-B41F1073E332}"/>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330EA680-D336-4FF7-8B7A-9848BB0A1C32}" type="slidenum">
              <a:rPr lang="en-US" sz="1100">
                <a:solidFill>
                  <a:srgbClr val="FFFFFF"/>
                </a:solidFill>
              </a:rPr>
              <a:pPr>
                <a:spcAft>
                  <a:spcPts val="600"/>
                </a:spcAft>
              </a:pPr>
              <a:t>11</a:t>
            </a:fld>
            <a:endParaRPr lang="en-US" sz="1100">
              <a:solidFill>
                <a:srgbClr val="FFFFFF"/>
              </a:solidFill>
            </a:endParaRPr>
          </a:p>
        </p:txBody>
      </p:sp>
    </p:spTree>
    <p:extLst>
      <p:ext uri="{BB962C8B-B14F-4D97-AF65-F5344CB8AC3E}">
        <p14:creationId xmlns:p14="http://schemas.microsoft.com/office/powerpoint/2010/main" val="69608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1079</Words>
  <Application>Microsoft Office PowerPoint</Application>
  <PresentationFormat>Widescreen</PresentationFormat>
  <Paragraphs>118</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Aptos Display</vt:lpstr>
      <vt:lpstr>Arial</vt:lpstr>
      <vt:lpstr>Avenir Next LT Pro</vt:lpstr>
      <vt:lpstr>Calibri</vt:lpstr>
      <vt:lpstr>Modern No. 20</vt:lpstr>
      <vt:lpstr>Wingdings</vt:lpstr>
      <vt:lpstr>office theme</vt:lpstr>
      <vt:lpstr>PowerPoint Presentation</vt:lpstr>
      <vt:lpstr>CONTEXT </vt:lpstr>
      <vt:lpstr>ORGANISATION STRUCTURE &amp; CHART WHY IS SO IMPORTANT?</vt:lpstr>
      <vt:lpstr>Current Structure TK Maxx</vt:lpstr>
      <vt:lpstr>Three Ways of Designing Structure  T.K.MAXX</vt:lpstr>
      <vt:lpstr>Functional Structure TK Maxx</vt:lpstr>
      <vt:lpstr>PowerPoint Presentation</vt:lpstr>
      <vt:lpstr>                                MATRIX STRUCTURE </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Grace Alexandra Cedeno Pincay (2330971)</cp:lastModifiedBy>
  <cp:revision>403</cp:revision>
  <dcterms:created xsi:type="dcterms:W3CDTF">2025-09-20T09:07:01Z</dcterms:created>
  <dcterms:modified xsi:type="dcterms:W3CDTF">2025-10-18T18:05:28Z</dcterms:modified>
</cp:coreProperties>
</file>