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1/18/18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DC448-A904-5E48-946C-9BAB164B97C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AFTER SCHOOL DODGEBALL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6D512E-04F4-1B4C-8A75-5FED9ABE3AC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sz="3600" dirty="0"/>
              <a:t>                        </a:t>
            </a:r>
          </a:p>
          <a:p>
            <a:r>
              <a:rPr lang="en-GB" sz="3600" dirty="0"/>
              <a:t>                                  </a:t>
            </a:r>
            <a:r>
              <a:rPr lang="en-GB" sz="2800" dirty="0"/>
              <a:t>JONATHAN BAYLISS</a:t>
            </a:r>
            <a:endParaRPr lang="en-GB" sz="36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C15B564-ED74-834E-ABAF-B7E495D907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3933" y="3657597"/>
            <a:ext cx="3035035" cy="1320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5969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6986B-82A4-6D49-836E-8AE98195D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AFTER SCHOOL 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BA7AF-92AC-6749-99F6-2304322A5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will be organising a after school activity for the pupils of </a:t>
            </a:r>
            <a:r>
              <a:rPr lang="en-GB" dirty="0" err="1"/>
              <a:t>Llangatwg</a:t>
            </a:r>
            <a:r>
              <a:rPr lang="en-GB" dirty="0"/>
              <a:t> school.</a:t>
            </a:r>
          </a:p>
          <a:p>
            <a:r>
              <a:rPr lang="en-GB" dirty="0"/>
              <a:t>The activity will consist of games of dodgeball.</a:t>
            </a:r>
          </a:p>
          <a:p>
            <a:r>
              <a:rPr lang="en-GB" dirty="0"/>
              <a:t>This activity will be run after school on a Thursday every week.</a:t>
            </a:r>
          </a:p>
          <a:p>
            <a:r>
              <a:rPr lang="en-GB" dirty="0"/>
              <a:t>Anyone who wishes to take part may turn up to spend a hour having fun with your school friends.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0457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67F660-E2D1-1D48-897B-AF9F7CF71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Equipment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84A9FD-1029-4B4F-9578-899F9B40EB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Dodgeballs</a:t>
            </a:r>
          </a:p>
          <a:p>
            <a:r>
              <a:rPr lang="en-GB" dirty="0"/>
              <a:t>Cones</a:t>
            </a:r>
          </a:p>
          <a:p>
            <a:r>
              <a:rPr lang="en-GB" dirty="0"/>
              <a:t>Bibs</a:t>
            </a:r>
          </a:p>
        </p:txBody>
      </p:sp>
    </p:spTree>
    <p:extLst>
      <p:ext uri="{BB962C8B-B14F-4D97-AF65-F5344CB8AC3E}">
        <p14:creationId xmlns:p14="http://schemas.microsoft.com/office/powerpoint/2010/main" val="4192817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23E65E-4354-4243-8D36-F41C0C1545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Funding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C89B95-39FD-A34B-85D2-E1E2E9A08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have decided to go with a community chest funding.</a:t>
            </a:r>
          </a:p>
          <a:p>
            <a:r>
              <a:rPr lang="en-GB" dirty="0"/>
              <a:t>Up to £1500 available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34415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E38FC-6E34-F44F-841B-20A085F91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26A33C-56B0-6148-8CBE-FB6C47C5CF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Going on previous events, which have included dodgeball, they have been successful.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529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8786EA-FC89-9F47-910F-89BB4F559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Reason behind this club.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4F6741-E0CC-314B-8658-E9812E567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I’m creating this club based on one reason, which is to engage young children in to doing physical activity after school.</a:t>
            </a:r>
          </a:p>
          <a:p>
            <a:r>
              <a:rPr lang="en-GB" dirty="0"/>
              <a:t>This will help children stay fit and socialise with class mates after school.</a:t>
            </a:r>
          </a:p>
          <a:p>
            <a:r>
              <a:rPr lang="en-GB" dirty="0"/>
              <a:t>Keep children busy and gives them something to do if some children don’t have an activity it offers them something new.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06053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A7449-7DB9-F549-A2D3-1631309B4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72129-C8C7-4047-8DA0-F4E584D08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this club is successful, I will be looking in to going in to more schools and offering this club for other schools and pupils to have the same opportunity and </a:t>
            </a:r>
            <a:r>
              <a:rPr lang="en-GB" dirty="0" err="1"/>
              <a:t>Llangatwg</a:t>
            </a:r>
            <a:r>
              <a:rPr lang="en-GB" dirty="0"/>
              <a:t> primary school.</a:t>
            </a:r>
          </a:p>
          <a:p>
            <a:r>
              <a:rPr lang="en-GB" dirty="0"/>
              <a:t>Also if the club is running smoothly, could eventually add a couple more activities to keep pupils interested instead of dodgeball every week.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5473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AFTER SCHOOL DODGEBALL</vt:lpstr>
      <vt:lpstr>AFTER SCHOOL ACTIVITY</vt:lpstr>
      <vt:lpstr>Equipment </vt:lpstr>
      <vt:lpstr>Funding</vt:lpstr>
      <vt:lpstr>Research</vt:lpstr>
      <vt:lpstr>Reason behind this club.</vt:lpstr>
      <vt:lpstr>Development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AFTER SCHOOL DODGEBALL</dc:title>
  <cp:revision>2</cp:revision>
  <dcterms:modified xsi:type="dcterms:W3CDTF">2018-01-18T12:30:52Z</dcterms:modified>
</cp:coreProperties>
</file>