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sldIdLst>
    <p:sldId id="260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B522"/>
    <a:srgbClr val="FDFAF5"/>
    <a:srgbClr val="F6F5F3"/>
    <a:srgbClr val="F5EFE7"/>
    <a:srgbClr val="E0B920"/>
    <a:srgbClr val="BB1E25"/>
    <a:srgbClr val="E5263B"/>
    <a:srgbClr val="E82A44"/>
    <a:srgbClr val="E52135"/>
    <a:srgbClr val="E92D4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2" d="100"/>
          <a:sy n="52" d="100"/>
        </p:scale>
        <p:origin x="-2274" y="-28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832" y="2091269"/>
            <a:ext cx="4965726" cy="480939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9832" y="6900660"/>
            <a:ext cx="4965726" cy="1244273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389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804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4133616"/>
            <a:ext cx="4965725" cy="276704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6900661"/>
            <a:ext cx="4965726" cy="1242800"/>
          </a:xfrm>
        </p:spPr>
        <p:txBody>
          <a:bodyPr anchor="t"/>
          <a:lstStyle>
            <a:lvl1pPr marL="0" indent="0" algn="l">
              <a:buNone/>
              <a:defRPr sz="15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992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0775" y="2976388"/>
            <a:ext cx="2473585" cy="6060547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181482" y="2969913"/>
            <a:ext cx="2473586" cy="6067021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076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2751667"/>
            <a:ext cx="247358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775" y="3632200"/>
            <a:ext cx="2473585" cy="5404733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181482" y="2751667"/>
            <a:ext cx="2473585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81482" y="3632200"/>
            <a:ext cx="2473585" cy="5404733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598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814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459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2091267"/>
            <a:ext cx="1913597" cy="2091267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2048" y="2091267"/>
            <a:ext cx="2923510" cy="6604000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4520073"/>
            <a:ext cx="1913597" cy="418253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470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42" y="2678277"/>
            <a:ext cx="2865506" cy="2274723"/>
          </a:xfrm>
        </p:spPr>
        <p:txBody>
          <a:bodyPr anchor="b">
            <a:normAutofit/>
          </a:bodyPr>
          <a:lstStyle>
            <a:lvl1pPr algn="l">
              <a:defRPr sz="27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10138" y="1651000"/>
            <a:ext cx="1800694" cy="660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1" y="5283200"/>
            <a:ext cx="2861046" cy="19812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373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3" y="6934181"/>
            <a:ext cx="4965725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832" y="990600"/>
            <a:ext cx="4965726" cy="525874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7752803"/>
            <a:ext cx="4965725" cy="71314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75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2" y="2091267"/>
            <a:ext cx="4965726" cy="2861733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5283200"/>
            <a:ext cx="4965726" cy="3412067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295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057" y="2091267"/>
            <a:ext cx="4500787" cy="335598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086133" y="5447252"/>
            <a:ext cx="4095869" cy="494251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05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832" y="6284282"/>
            <a:ext cx="4965726" cy="2421467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05423" y="1402922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249768" y="3775471"/>
            <a:ext cx="451193" cy="1500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915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12103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31" y="4512735"/>
            <a:ext cx="4965727" cy="2387927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9832" y="6900661"/>
            <a:ext cx="4965726" cy="1242800"/>
          </a:xfrm>
        </p:spPr>
        <p:txBody>
          <a:bodyPr anchor="t"/>
          <a:lstStyle>
            <a:lvl1pPr marL="0" indent="0" algn="l">
              <a:buNone/>
              <a:defRPr sz="15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7517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126" y="2861734"/>
            <a:ext cx="165804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367106" y="3852334"/>
            <a:ext cx="1647063" cy="5184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5128" y="2861734"/>
            <a:ext cx="1652066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179190" y="3852334"/>
            <a:ext cx="1658003" cy="5184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2861734"/>
            <a:ext cx="164974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4008688" y="3852334"/>
            <a:ext cx="1649744" cy="518459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096501" y="3081867"/>
            <a:ext cx="0" cy="572346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3917273" y="3081867"/>
            <a:ext cx="0" cy="5729941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9126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7106" y="6140260"/>
            <a:ext cx="1654209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367106" y="3191934"/>
            <a:ext cx="1654209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367106" y="6972640"/>
            <a:ext cx="1654209" cy="95216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88344" y="6140260"/>
            <a:ext cx="1648850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188343" y="3191934"/>
            <a:ext cx="1648850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187582" y="6972639"/>
            <a:ext cx="1651034" cy="95216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008688" y="6140260"/>
            <a:ext cx="164974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008687" y="3191934"/>
            <a:ext cx="1649744" cy="220133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4008619" y="6972636"/>
            <a:ext cx="1651928" cy="95216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096501" y="3081867"/>
            <a:ext cx="0" cy="5723467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3917273" y="3081867"/>
            <a:ext cx="0" cy="5729941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9642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037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672337" y="621421"/>
            <a:ext cx="986095" cy="841551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7106" y="1116852"/>
            <a:ext cx="4176609" cy="792008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226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4724574" y="2421467"/>
            <a:ext cx="2114550" cy="40724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4267374" y="-660400"/>
            <a:ext cx="1200150" cy="2311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4724574" y="8805333"/>
            <a:ext cx="742950" cy="14308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15491" y="3852333"/>
            <a:ext cx="3143250" cy="60536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629841" y="4182533"/>
            <a:ext cx="1771650" cy="3412067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5809233" y="0"/>
            <a:ext cx="514350" cy="15881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3533" y="653926"/>
            <a:ext cx="5291535" cy="20229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0775" y="2965337"/>
            <a:ext cx="5033741" cy="60601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5277284" y="2720954"/>
            <a:ext cx="1430865" cy="17149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3334795" y="4793154"/>
            <a:ext cx="5575259" cy="17149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2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824824" y="427175"/>
            <a:ext cx="471610" cy="110888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1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031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  <p:sldLayoutId id="2147483806" r:id="rId12"/>
    <p:sldLayoutId id="2147483807" r:id="rId13"/>
    <p:sldLayoutId id="2147483808" r:id="rId14"/>
    <p:sldLayoutId id="2147483809" r:id="rId15"/>
    <p:sldLayoutId id="2147483810" r:id="rId16"/>
    <p:sldLayoutId id="2147483811" r:id="rId17"/>
  </p:sldLayoutIdLst>
  <p:txStyles>
    <p:titleStyle>
      <a:lvl1pPr algn="l" defTabSz="342905" rtl="0" eaLnBrk="1" latinLnBrk="0" hangingPunct="1">
        <a:spcBef>
          <a:spcPct val="0"/>
        </a:spcBef>
        <a:buNone/>
        <a:defRPr sz="315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80" indent="-257180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5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557222" indent="-214316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35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857265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200170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543076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1885982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228887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571793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2914698" indent="-171453" algn="l" defTabSz="342905" rtl="0" eaLnBrk="1" latinLnBrk="0" hangingPunct="1">
        <a:spcBef>
          <a:spcPts val="7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05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5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11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17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23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29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35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40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46" algn="l" defTabSz="342905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473341" cy="2377992"/>
          </a:xfrm>
        </p:spPr>
        <p:txBody>
          <a:bodyPr/>
          <a:lstStyle/>
          <a:p>
            <a:r>
              <a:rPr lang="en-US" sz="5400"/>
              <a:t> 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393063"/>
            <a:ext cx="5358384" cy="1584410"/>
          </a:xfrm>
        </p:spPr>
        <p:txBody>
          <a:bodyPr>
            <a:normAutofit/>
          </a:bodyPr>
          <a:lstStyle/>
          <a:p>
            <a:r>
              <a:rPr lang="en-US" sz="2400" b="1" dirty="0"/>
              <a:t>Presented By</a:t>
            </a:r>
            <a:r>
              <a:rPr lang="en-US" sz="2400" b="1" dirty="0" smtClean="0"/>
              <a:t>:</a:t>
            </a:r>
          </a:p>
          <a:p>
            <a:r>
              <a:rPr lang="en-US" sz="2400" b="1" dirty="0" smtClean="0"/>
              <a:t>Mohammed </a:t>
            </a:r>
            <a:r>
              <a:rPr lang="en-US" sz="2400" b="1" dirty="0" err="1" smtClean="0"/>
              <a:t>Moniruzzaman</a:t>
            </a:r>
            <a:endParaRPr lang="en-US" sz="2400" b="1" dirty="0" smtClean="0"/>
          </a:p>
          <a:p>
            <a:r>
              <a:rPr lang="en-US" sz="2400" b="1" dirty="0" smtClean="0"/>
              <a:t>Id: 2021652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65" y="364887"/>
            <a:ext cx="6520070" cy="9176226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xmlns="" id="{F32DDF9B-C2E9-48F5-837B-7AEA33488666}"/>
              </a:ext>
            </a:extLst>
          </p:cNvPr>
          <p:cNvSpPr/>
          <p:nvPr/>
        </p:nvSpPr>
        <p:spPr>
          <a:xfrm>
            <a:off x="5010150" y="5181600"/>
            <a:ext cx="198783" cy="265043"/>
          </a:xfrm>
          <a:prstGeom prst="ellipse">
            <a:avLst/>
          </a:prstGeom>
          <a:solidFill>
            <a:srgbClr val="BB1E2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marks in new food hygiene rating scheme">
            <a:extLst>
              <a:ext uri="{FF2B5EF4-FFF2-40B4-BE49-F238E27FC236}">
                <a16:creationId xmlns:a16="http://schemas.microsoft.com/office/drawing/2014/main" xmlns="" id="{AA563575-11C8-4D5C-9D7F-BC0A4DF907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079" y="8829182"/>
            <a:ext cx="1211746" cy="592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FD3C4E7A-0080-4A25-A932-03C50E3B41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48" y="0"/>
            <a:ext cx="5804452" cy="9906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C2E86985-B62B-445E-A335-BE43BA8F0BCC}"/>
              </a:ext>
            </a:extLst>
          </p:cNvPr>
          <p:cNvSpPr/>
          <p:nvPr/>
        </p:nvSpPr>
        <p:spPr>
          <a:xfrm>
            <a:off x="929640" y="189738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Bacardi &amp; Cola……97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1.5 Bacardi, Cola, Ice, tall glass. Squeeze lemon.</a:t>
            </a: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xmlns="" id="{AD8A784E-827E-4038-8306-6BEDF702BA58}"/>
              </a:ext>
            </a:extLst>
          </p:cNvPr>
          <p:cNvSpPr/>
          <p:nvPr/>
        </p:nvSpPr>
        <p:spPr>
          <a:xfrm>
            <a:off x="899160" y="259080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Black Russian****…107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Relax cuisin with cocoa. 25 ml sweet drinks and 35% alcohol. Full Bottle per person.</a:t>
            </a: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xmlns="" id="{D9DED3BB-0C93-4101-8127-BEE7D052B51C}"/>
              </a:ext>
            </a:extLst>
          </p:cNvPr>
          <p:cNvSpPr/>
          <p:nvPr/>
        </p:nvSpPr>
        <p:spPr>
          <a:xfrm>
            <a:off x="3757654" y="259842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Tropicana Juice……33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Pure Orange Zest juice with lemonade iced tea.</a:t>
            </a:r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xmlns="" id="{3A978980-FB1B-4E9E-A01A-B140126AB56D}"/>
              </a:ext>
            </a:extLst>
          </p:cNvPr>
          <p:cNvSpPr/>
          <p:nvPr/>
        </p:nvSpPr>
        <p:spPr>
          <a:xfrm>
            <a:off x="3825240" y="189738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200" b="1">
                <a:solidFill>
                  <a:schemeClr val="bg1"/>
                </a:solidFill>
              </a:rPr>
              <a:t>Cosmopolitan Martini****.87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Full iced malinio whisky, imported from sweden and contaij shigh end sugar </a:t>
            </a:r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xmlns="" id="{0E3053F6-C8BB-46B0-B350-32256866042D}"/>
              </a:ext>
            </a:extLst>
          </p:cNvPr>
          <p:cNvSpPr/>
          <p:nvPr/>
        </p:nvSpPr>
        <p:spPr>
          <a:xfrm>
            <a:off x="922020" y="323850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Bloody Mary……120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1.25 Vodka, 2.5 Tomato Juice, Dash Worcestershire, Dash Tabasco. </a:t>
            </a:r>
            <a:r>
              <a:rPr lang="en-US" sz="800"/>
              <a:t/>
            </a:r>
            <a:br>
              <a:rPr lang="en-US" sz="800"/>
            </a:br>
            <a:r>
              <a:rPr lang="en-US" sz="800"/>
              <a:t/>
            </a:r>
            <a:br>
              <a:rPr lang="en-US" sz="800"/>
            </a:br>
            <a:r>
              <a:rPr lang="en-US" sz="800"/>
              <a:t>Ice, stir.</a:t>
            </a:r>
            <a:br>
              <a:rPr lang="en-US" sz="800"/>
            </a:br>
            <a:r>
              <a:rPr lang="en-US" sz="800"/>
              <a:t>Celery stalk.</a:t>
            </a:r>
            <a:endParaRPr lang="en-US" sz="800">
              <a:solidFill>
                <a:schemeClr val="bg1"/>
              </a:solidFill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xmlns="" id="{F48BD334-062F-4F4F-9625-1A75AB013BB1}"/>
              </a:ext>
            </a:extLst>
          </p:cNvPr>
          <p:cNvSpPr/>
          <p:nvPr/>
        </p:nvSpPr>
        <p:spPr>
          <a:xfrm>
            <a:off x="922020" y="389382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CC &amp; Soda……99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Full bottle randy with expensive aroma that nourishes the dream night. 68% alcohol.</a:t>
            </a: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xmlns="" id="{E9E6B4D8-9C1B-48D0-A571-409183287238}"/>
              </a:ext>
            </a:extLst>
          </p:cNvPr>
          <p:cNvSpPr/>
          <p:nvPr/>
        </p:nvSpPr>
        <p:spPr>
          <a:xfrm>
            <a:off x="3825240" y="323850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Iced Tea……27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Tea, Ice, tall glass. Squeeze lemon.</a:t>
            </a: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xmlns="" id="{A577FB6F-5EBC-4D74-A981-EE2EDE393EF9}"/>
              </a:ext>
            </a:extLst>
          </p:cNvPr>
          <p:cNvSpPr/>
          <p:nvPr/>
        </p:nvSpPr>
        <p:spPr>
          <a:xfrm>
            <a:off x="3825240" y="3893820"/>
            <a:ext cx="2286000" cy="548640"/>
          </a:xfrm>
          <a:prstGeom prst="rect">
            <a:avLst/>
          </a:prstGeom>
          <a:solidFill>
            <a:srgbClr val="E0B9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r>
              <a:rPr lang="en-US" sz="1400" b="1">
                <a:solidFill>
                  <a:schemeClr val="bg1"/>
                </a:solidFill>
              </a:rPr>
              <a:t>Milk Shake……29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Milk, Caremal Ice, tall glass. Squeeze lemon.</a:t>
            </a:r>
          </a:p>
          <a:p>
            <a:pPr algn="ctr"/>
            <a:endParaRPr lang="en-US" sz="1400">
              <a:solidFill>
                <a:schemeClr val="bg1"/>
              </a:solidFill>
            </a:endParaRPr>
          </a:p>
          <a:p>
            <a:pPr algn="ctr"/>
            <a:endParaRPr lang="en-US" sz="140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7EAB0218-619C-4F74-AFB8-F1721FF01C7B}"/>
              </a:ext>
            </a:extLst>
          </p:cNvPr>
          <p:cNvSpPr/>
          <p:nvPr/>
        </p:nvSpPr>
        <p:spPr>
          <a:xfrm>
            <a:off x="899160" y="6195060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>
                <a:solidFill>
                  <a:schemeClr val="bg1"/>
                </a:solidFill>
              </a:rPr>
              <a:t>Buttered lobster***…12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High end quality lobster fried with hot tomato sauce. Contains high cholesterol and vitamin</a:t>
            </a: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xmlns="" id="{08B4BD58-4F4C-4E5F-82AA-3B4DCB3326DC}"/>
              </a:ext>
            </a:extLst>
          </p:cNvPr>
          <p:cNvSpPr/>
          <p:nvPr/>
        </p:nvSpPr>
        <p:spPr>
          <a:xfrm>
            <a:off x="3794760" y="6221730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>
                <a:solidFill>
                  <a:schemeClr val="bg1"/>
                </a:solidFill>
              </a:rPr>
              <a:t>Ice cream Fuzz……25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Top quality dessert with sliced nuts and fruits.</a:t>
            </a: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xmlns="" id="{CAAF7430-CFFC-49CB-AFE1-F3A143DE7C9F}"/>
              </a:ext>
            </a:extLst>
          </p:cNvPr>
          <p:cNvSpPr/>
          <p:nvPr/>
        </p:nvSpPr>
        <p:spPr>
          <a:xfrm>
            <a:off x="929640" y="6894195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>
                <a:solidFill>
                  <a:schemeClr val="bg1"/>
                </a:solidFill>
              </a:rPr>
              <a:t>Chicken Rice Balls****……32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Premium quality rice fry and country egg chicken with chili sauce 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xmlns="" id="{9F551EB5-0FDE-4E07-A4D6-D606CF8F04FB}"/>
              </a:ext>
            </a:extLst>
          </p:cNvPr>
          <p:cNvSpPr/>
          <p:nvPr/>
        </p:nvSpPr>
        <p:spPr>
          <a:xfrm>
            <a:off x="3757654" y="6861810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>
                <a:solidFill>
                  <a:schemeClr val="bg1"/>
                </a:solidFill>
              </a:rPr>
              <a:t>Caremal Sweet……9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Low sugar content sweet. Perfect for diet maintained person</a:t>
            </a:r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xmlns="" id="{76A53987-4F76-45B0-92BE-343D6FDCFEDB}"/>
              </a:ext>
            </a:extLst>
          </p:cNvPr>
          <p:cNvSpPr/>
          <p:nvPr/>
        </p:nvSpPr>
        <p:spPr>
          <a:xfrm>
            <a:off x="922020" y="7522843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>
                <a:solidFill>
                  <a:schemeClr val="bg1"/>
                </a:solidFill>
              </a:rPr>
              <a:t>Prawn in Hot Bean Sauce……14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Mixed with beans and butter with medium sized prawn . Family treat is perfect for this recipe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xmlns="" id="{56C50D02-CE11-4407-9C0B-BAC5732E2A61}"/>
              </a:ext>
            </a:extLst>
          </p:cNvPr>
          <p:cNvSpPr/>
          <p:nvPr/>
        </p:nvSpPr>
        <p:spPr>
          <a:xfrm>
            <a:off x="3794760" y="7522844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>
                <a:solidFill>
                  <a:schemeClr val="bg1"/>
                </a:solidFill>
              </a:rPr>
              <a:t>Buttered cream choco……11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High end chocolate cream biscuits and ice touched.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xmlns="" id="{BC65AA13-EE67-4A10-9C6A-59D7675B730C}"/>
              </a:ext>
            </a:extLst>
          </p:cNvPr>
          <p:cNvSpPr/>
          <p:nvPr/>
        </p:nvSpPr>
        <p:spPr>
          <a:xfrm>
            <a:off x="891540" y="8202929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>
                <a:solidFill>
                  <a:schemeClr val="bg1"/>
                </a:solidFill>
              </a:rPr>
              <a:t>Szechwan Vegan……24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Wok fried onions with prwans and garlic, ginger and a touch of oyster sauce</a:t>
            </a: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xmlns="" id="{13DEAF84-48C7-482E-8E40-4AC7D3D09399}"/>
              </a:ext>
            </a:extLst>
          </p:cNvPr>
          <p:cNvSpPr/>
          <p:nvPr/>
        </p:nvSpPr>
        <p:spPr>
          <a:xfrm>
            <a:off x="3825240" y="8202930"/>
            <a:ext cx="2316480" cy="571501"/>
          </a:xfrm>
          <a:prstGeom prst="rect">
            <a:avLst/>
          </a:prstGeom>
          <a:solidFill>
            <a:srgbClr val="F5EF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>
                <a:solidFill>
                  <a:schemeClr val="bg1"/>
                </a:solidFill>
              </a:rPr>
              <a:t>Wrapped Twix……12</a:t>
            </a:r>
          </a:p>
          <a:p>
            <a:pPr algn="ctr"/>
            <a:r>
              <a:rPr lang="en-US" sz="800">
                <a:solidFill>
                  <a:schemeClr val="bg1"/>
                </a:solidFill>
              </a:rPr>
              <a:t>High end quality nuts with milk cream. Contains high nutrition.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A9D17EF4-CBB3-47D7-9A8E-A6C4D297F503}"/>
              </a:ext>
            </a:extLst>
          </p:cNvPr>
          <p:cNvSpPr/>
          <p:nvPr/>
        </p:nvSpPr>
        <p:spPr>
          <a:xfrm>
            <a:off x="2087880" y="9241159"/>
            <a:ext cx="2948940" cy="302891"/>
          </a:xfrm>
          <a:prstGeom prst="rect">
            <a:avLst/>
          </a:prstGeom>
          <a:solidFill>
            <a:srgbClr val="FDFA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>
                <a:solidFill>
                  <a:schemeClr val="bg1"/>
                </a:solidFill>
              </a:rPr>
              <a:t>For allergic information please contact with front desk and helpline number.</a:t>
            </a:r>
          </a:p>
        </p:txBody>
      </p:sp>
      <p:pic>
        <p:nvPicPr>
          <p:cNvPr id="17" name="Picture 4" descr="The Most Expensive Liquors in the World - Thrillist">
            <a:extLst>
              <a:ext uri="{FF2B5EF4-FFF2-40B4-BE49-F238E27FC236}">
                <a16:creationId xmlns:a16="http://schemas.microsoft.com/office/drawing/2014/main" xmlns="" id="{704C4C5D-65CF-41DE-B0F5-6D7BFE05BE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" y="4579620"/>
            <a:ext cx="1538246" cy="1042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reamy Banana Ice Cream with Almond Praline | Cravings Journal">
            <a:extLst>
              <a:ext uri="{FF2B5EF4-FFF2-40B4-BE49-F238E27FC236}">
                <a16:creationId xmlns:a16="http://schemas.microsoft.com/office/drawing/2014/main" xmlns="" id="{73BE6E50-8B20-4B20-A7E2-6459DE2682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343" y="4600558"/>
            <a:ext cx="960989" cy="144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A8DBA89-D32C-4E5F-906C-59D1042C0305}"/>
              </a:ext>
            </a:extLst>
          </p:cNvPr>
          <p:cNvSpPr txBox="1"/>
          <p:nvPr/>
        </p:nvSpPr>
        <p:spPr>
          <a:xfrm>
            <a:off x="1163396" y="5747380"/>
            <a:ext cx="1457450" cy="36933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txBody>
          <a:bodyPr wrap="non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A Love of Thunder" panose="02000503000000020004" pitchFamily="2" charset="0"/>
              </a:rPr>
              <a:t>Kids Menu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574D30F0-1CB0-4EBE-98D1-CA065681F519}"/>
              </a:ext>
            </a:extLst>
          </p:cNvPr>
          <p:cNvSpPr/>
          <p:nvPr/>
        </p:nvSpPr>
        <p:spPr>
          <a:xfrm>
            <a:off x="693420" y="173395"/>
            <a:ext cx="5471160" cy="906117"/>
          </a:xfrm>
          <a:prstGeom prst="rect">
            <a:avLst/>
          </a:prstGeom>
          <a:solidFill>
            <a:srgbClr val="DDB5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>
                <a:solidFill>
                  <a:schemeClr val="bg1"/>
                </a:solidFill>
                <a:latin typeface="A Love of Thunder" panose="02000503000000020004" pitchFamily="2" charset="0"/>
              </a:rPr>
              <a:t>Trinity Special Morning Menu</a:t>
            </a:r>
          </a:p>
        </p:txBody>
      </p:sp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851</TotalTime>
  <Words>303</Words>
  <Application>Microsoft Office PowerPoint</Application>
  <PresentationFormat>A4 Paper (210x297 mm)</PresentationFormat>
  <Paragraphs>52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Ion</vt:lpstr>
      <vt:lpstr> Menu Planning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ismail - [2010]</cp:lastModifiedBy>
  <cp:revision>39</cp:revision>
  <dcterms:created xsi:type="dcterms:W3CDTF">2021-07-08T13:21:22Z</dcterms:created>
  <dcterms:modified xsi:type="dcterms:W3CDTF">2021-11-05T16:59:59Z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