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74634E-9DE9-E8E2-C7D0-ACB2F337EE03}" v="3" dt="2023-10-20T08:05:43.9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ie Keirl (2103411)" userId="S::2103411@student.uwtsd.ac.uk::123024d0-0b16-443f-a0b2-4692ebcc7f89" providerId="AD" clId="Web-{4174634E-9DE9-E8E2-C7D0-ACB2F337EE03}"/>
    <pc:docChg chg="modSld">
      <pc:chgData name="Charlie Keirl (2103411)" userId="S::2103411@student.uwtsd.ac.uk::123024d0-0b16-443f-a0b2-4692ebcc7f89" providerId="AD" clId="Web-{4174634E-9DE9-E8E2-C7D0-ACB2F337EE03}" dt="2023-10-20T08:05:41.374" v="1" actId="20577"/>
      <pc:docMkLst>
        <pc:docMk/>
      </pc:docMkLst>
      <pc:sldChg chg="modSp">
        <pc:chgData name="Charlie Keirl (2103411)" userId="S::2103411@student.uwtsd.ac.uk::123024d0-0b16-443f-a0b2-4692ebcc7f89" providerId="AD" clId="Web-{4174634E-9DE9-E8E2-C7D0-ACB2F337EE03}" dt="2023-10-20T08:05:41.374" v="1" actId="20577"/>
        <pc:sldMkLst>
          <pc:docMk/>
          <pc:sldMk cId="2742930703" sldId="256"/>
        </pc:sldMkLst>
        <pc:spChg chg="mod">
          <ac:chgData name="Charlie Keirl (2103411)" userId="S::2103411@student.uwtsd.ac.uk::123024d0-0b16-443f-a0b2-4692ebcc7f89" providerId="AD" clId="Web-{4174634E-9DE9-E8E2-C7D0-ACB2F337EE03}" dt="2023-10-20T08:05:41.374" v="1" actId="20577"/>
          <ac:spMkLst>
            <pc:docMk/>
            <pc:sldMk cId="2742930703" sldId="256"/>
            <ac:spMk id="3" creationId="{4F5D0AF4-4B50-3A43-BB1F-7944BABA50C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9BCD07AB-CA21-45EF-98F6-A308DE37E746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F9658F32-F7D0-44B4-B23B-95E4553D9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913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D07AB-CA21-45EF-98F6-A308DE37E746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8F32-F7D0-44B4-B23B-95E4553D9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7558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D07AB-CA21-45EF-98F6-A308DE37E746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8F32-F7D0-44B4-B23B-95E4553D9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139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D07AB-CA21-45EF-98F6-A308DE37E746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8F32-F7D0-44B4-B23B-95E4553D9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871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D07AB-CA21-45EF-98F6-A308DE37E746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8F32-F7D0-44B4-B23B-95E4553D9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9288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D07AB-CA21-45EF-98F6-A308DE37E746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8F32-F7D0-44B4-B23B-95E4553D9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373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D07AB-CA21-45EF-98F6-A308DE37E746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8F32-F7D0-44B4-B23B-95E4553D9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503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D07AB-CA21-45EF-98F6-A308DE37E746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8F32-F7D0-44B4-B23B-95E4553D9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487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D07AB-CA21-45EF-98F6-A308DE37E746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8F32-F7D0-44B4-B23B-95E4553D9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1910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D07AB-CA21-45EF-98F6-A308DE37E746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8F32-F7D0-44B4-B23B-95E4553D9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989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D07AB-CA21-45EF-98F6-A308DE37E746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8F32-F7D0-44B4-B23B-95E4553D9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9162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D07AB-CA21-45EF-98F6-A308DE37E746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8F32-F7D0-44B4-B23B-95E4553D9BDA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15624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D07AB-CA21-45EF-98F6-A308DE37E746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8F32-F7D0-44B4-B23B-95E4553D9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4246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D07AB-CA21-45EF-98F6-A308DE37E746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8F32-F7D0-44B4-B23B-95E4553D9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3109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D07AB-CA21-45EF-98F6-A308DE37E746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8F32-F7D0-44B4-B23B-95E4553D9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9144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D07AB-CA21-45EF-98F6-A308DE37E746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8F32-F7D0-44B4-B23B-95E4553D9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8377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D07AB-CA21-45EF-98F6-A308DE37E746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8F32-F7D0-44B4-B23B-95E4553D9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623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CD07AB-CA21-45EF-98F6-A308DE37E746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658F32-F7D0-44B4-B23B-95E4553D9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7129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4959E-CEF1-3AFF-8978-C6A9652B64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IDPS, Span ports and control strategies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5D0AF4-4B50-3A43-BB1F-7944BABA50C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By Danny, Charlie and Daniel</a:t>
            </a:r>
          </a:p>
        </p:txBody>
      </p:sp>
    </p:spTree>
    <p:extLst>
      <p:ext uri="{BB962C8B-B14F-4D97-AF65-F5344CB8AC3E}">
        <p14:creationId xmlns:p14="http://schemas.microsoft.com/office/powerpoint/2010/main" val="27429307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76435-B3D4-65D7-F152-402067A4B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a signature-based IDPS differ from a behaviour-based IDPS?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E6E60-C206-B19C-011D-72CC2A907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249487"/>
            <a:ext cx="4954588" cy="35417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Signature-Based IDPS:</a:t>
            </a:r>
          </a:p>
          <a:p>
            <a:r>
              <a:rPr lang="en-GB" dirty="0"/>
              <a:t>Utilizes a database of predefined attack signatures to identify known threats.</a:t>
            </a:r>
          </a:p>
          <a:p>
            <a:r>
              <a:rPr lang="en-GB" dirty="0"/>
              <a:t>Less effective at detecting previously unknown or zero-day attacks since it depends on known signatures.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8775A57-F639-6EB4-C0C4-4BB24EF5A6F7}"/>
              </a:ext>
            </a:extLst>
          </p:cNvPr>
          <p:cNvSpPr txBox="1">
            <a:spLocks/>
          </p:cNvSpPr>
          <p:nvPr/>
        </p:nvSpPr>
        <p:spPr>
          <a:xfrm>
            <a:off x="6092823" y="2249487"/>
            <a:ext cx="4954588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Behaviour-Based IDPS:</a:t>
            </a:r>
          </a:p>
          <a:p>
            <a:r>
              <a:rPr lang="en-GB" dirty="0"/>
              <a:t>Observes and analyses the normal behaviour of systems and networks to identify anomalies.</a:t>
            </a:r>
          </a:p>
          <a:p>
            <a:r>
              <a:rPr lang="en-GB" dirty="0"/>
              <a:t>May be more resource-intensive due to continuous monitoring and analysis of system behaviour.</a:t>
            </a:r>
          </a:p>
        </p:txBody>
      </p:sp>
    </p:spTree>
    <p:extLst>
      <p:ext uri="{BB962C8B-B14F-4D97-AF65-F5344CB8AC3E}">
        <p14:creationId xmlns:p14="http://schemas.microsoft.com/office/powerpoint/2010/main" val="11739445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3C36E-9835-A3D3-41D0-7F182C1A9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monitoring (or SPAN) port? What is it used for?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D7228-EB03-066E-DF24-F8F41CBC64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249487"/>
            <a:ext cx="4954588" cy="3541714"/>
          </a:xfrm>
        </p:spPr>
        <p:txBody>
          <a:bodyPr/>
          <a:lstStyle/>
          <a:p>
            <a:r>
              <a:rPr lang="en-GB" dirty="0"/>
              <a:t>Traffic Analysis</a:t>
            </a:r>
          </a:p>
          <a:p>
            <a:r>
              <a:rPr lang="en-GB" dirty="0"/>
              <a:t>Intrusion Detection and Prevention</a:t>
            </a:r>
          </a:p>
          <a:p>
            <a:r>
              <a:rPr lang="en-GB" dirty="0"/>
              <a:t>Quality of Service (QoS) and Performance Monitoring</a:t>
            </a:r>
          </a:p>
          <a:p>
            <a:r>
              <a:rPr lang="en-GB" dirty="0"/>
              <a:t>Troubleshooting</a:t>
            </a:r>
          </a:p>
        </p:txBody>
      </p:sp>
      <p:pic>
        <p:nvPicPr>
          <p:cNvPr id="1026" name="Picture 2" descr="15 Best Free &amp; Open Source Monitoring Tools in 2023 [With Pros &amp; Cons]">
            <a:extLst>
              <a:ext uri="{FF2B5EF4-FFF2-40B4-BE49-F238E27FC236}">
                <a16:creationId xmlns:a16="http://schemas.microsoft.com/office/drawing/2014/main" id="{9A73FAB2-3FD4-656B-E07D-E94929FDBF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4412" y="2249487"/>
            <a:ext cx="4984915" cy="2696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71721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15E37-ECCB-DC5A-D4DD-48C528B0DE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and describe the three control strategies proposed for IDPSs.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E9472-41F7-439C-FF2E-8E84DAAE70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249487"/>
            <a:ext cx="4954588" cy="3541714"/>
          </a:xfrm>
        </p:spPr>
        <p:txBody>
          <a:bodyPr/>
          <a:lstStyle/>
          <a:p>
            <a:r>
              <a:rPr lang="en-GB" dirty="0"/>
              <a:t>Centralized Control Policy</a:t>
            </a:r>
          </a:p>
          <a:p>
            <a:r>
              <a:rPr lang="en-GB" dirty="0"/>
              <a:t>Partially Distributed Control Policy</a:t>
            </a:r>
          </a:p>
          <a:p>
            <a:r>
              <a:rPr lang="en-GB" dirty="0"/>
              <a:t>Fully Distributed Control Policy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4CD7FC-79D7-1FCC-19A1-ED5FAFAFA7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0812" y="1819998"/>
            <a:ext cx="4037013" cy="4037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0682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10</TotalTime>
  <Words>140</Words>
  <Application>Microsoft Office PowerPoint</Application>
  <PresentationFormat>Widescreen</PresentationFormat>
  <Paragraphs>18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Circuit</vt:lpstr>
      <vt:lpstr>IDPS, Span ports and control strategies</vt:lpstr>
      <vt:lpstr>How does a signature-based IDPS differ from a behaviour-based IDPS?</vt:lpstr>
      <vt:lpstr>What is a monitoring (or SPAN) port? What is it used for?</vt:lpstr>
      <vt:lpstr>List and describe the three control strategies proposed for IDPSs.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IDPS, Span ports and control strategies</dc:title>
  <dc:creator>Charlie Keirl</dc:creator>
  <cp:lastModifiedBy>Charlie Keirl</cp:lastModifiedBy>
  <cp:revision>3</cp:revision>
  <dcterms:created xsi:type="dcterms:W3CDTF">2023-10-19T16:20:42Z</dcterms:created>
  <dcterms:modified xsi:type="dcterms:W3CDTF">2023-10-20T08:05:51Z</dcterms:modified>
</cp:coreProperties>
</file>