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handoutMasterIdLst>
    <p:handoutMasterId r:id="rId19"/>
  </p:handoutMasterIdLst>
  <p:sldIdLst>
    <p:sldId id="289" r:id="rId5"/>
    <p:sldId id="290" r:id="rId6"/>
    <p:sldId id="305" r:id="rId7"/>
    <p:sldId id="302" r:id="rId8"/>
    <p:sldId id="306" r:id="rId9"/>
    <p:sldId id="301" r:id="rId10"/>
    <p:sldId id="308" r:id="rId11"/>
    <p:sldId id="303" r:id="rId12"/>
    <p:sldId id="309" r:id="rId13"/>
    <p:sldId id="293" r:id="rId14"/>
    <p:sldId id="300" r:id="rId15"/>
    <p:sldId id="310" r:id="rId16"/>
    <p:sldId id="299" r:id="rId17"/>
    <p:sldId id="30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44" userDrawn="1">
          <p15:clr>
            <a:srgbClr val="A4A3A4"/>
          </p15:clr>
        </p15:guide>
        <p15:guide id="2" pos="576" userDrawn="1">
          <p15:clr>
            <a:srgbClr val="A4A3A4"/>
          </p15:clr>
        </p15:guide>
        <p15:guide id="8" orient="horz" pos="3744" userDrawn="1">
          <p15:clr>
            <a:srgbClr val="A4A3A4"/>
          </p15:clr>
        </p15:guide>
        <p15:guide id="9"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99FF"/>
    <a:srgbClr val="C538C8"/>
    <a:srgbClr val="B2CDF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E1763D-4F84-4CED-BD73-4EAA61500A86}" v="82" dt="2024-03-15T14:01:52.7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725" autoAdjust="0"/>
  </p:normalViewPr>
  <p:slideViewPr>
    <p:cSldViewPr snapToGrid="0" showGuides="1">
      <p:cViewPr>
        <p:scale>
          <a:sx n="47" d="100"/>
          <a:sy n="47" d="100"/>
        </p:scale>
        <p:origin x="1416" y="424"/>
      </p:cViewPr>
      <p:guideLst>
        <p:guide orient="horz" pos="1344"/>
        <p:guide pos="576"/>
        <p:guide orient="horz" pos="3744"/>
        <p:guide pos="3840"/>
      </p:guideLst>
    </p:cSldViewPr>
  </p:slideViewPr>
  <p:outlineViewPr>
    <p:cViewPr>
      <p:scale>
        <a:sx n="33" d="100"/>
        <a:sy n="33" d="100"/>
      </p:scale>
      <p:origin x="0" y="-5938"/>
    </p:cViewPr>
  </p:outlineViewPr>
  <p:notesTextViewPr>
    <p:cViewPr>
      <p:scale>
        <a:sx n="1" d="1"/>
        <a:sy n="1" d="1"/>
      </p:scale>
      <p:origin x="0" y="0"/>
    </p:cViewPr>
  </p:notesTextViewPr>
  <p:sorterViewPr>
    <p:cViewPr>
      <p:scale>
        <a:sx n="60" d="100"/>
        <a:sy n="60" d="100"/>
      </p:scale>
      <p:origin x="0" y="0"/>
    </p:cViewPr>
  </p:sorterViewPr>
  <p:notesViewPr>
    <p:cSldViewPr snapToGrid="0">
      <p:cViewPr varScale="1">
        <p:scale>
          <a:sx n="94" d="100"/>
          <a:sy n="94" d="100"/>
        </p:scale>
        <p:origin x="2992" y="1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Dinu (2320466)" userId="f76ba7e5-a552-414d-92e4-0a530fe4f2df" providerId="ADAL" clId="{23E1763D-4F84-4CED-BD73-4EAA61500A86}"/>
    <pc:docChg chg="undo custSel addSld delSld modSld sldOrd">
      <pc:chgData name="Elena Dinu (2320466)" userId="f76ba7e5-a552-414d-92e4-0a530fe4f2df" providerId="ADAL" clId="{23E1763D-4F84-4CED-BD73-4EAA61500A86}" dt="2024-03-15T14:01:52.728" v="4886"/>
      <pc:docMkLst>
        <pc:docMk/>
      </pc:docMkLst>
      <pc:sldChg chg="addSp delSp modSp mod modTransition modAnim">
        <pc:chgData name="Elena Dinu (2320466)" userId="f76ba7e5-a552-414d-92e4-0a530fe4f2df" providerId="ADAL" clId="{23E1763D-4F84-4CED-BD73-4EAA61500A86}" dt="2024-03-15T13:19:26.643" v="4711"/>
        <pc:sldMkLst>
          <pc:docMk/>
          <pc:sldMk cId="2437550428" sldId="289"/>
        </pc:sldMkLst>
        <pc:picChg chg="add del mod">
          <ac:chgData name="Elena Dinu (2320466)" userId="f76ba7e5-a552-414d-92e4-0a530fe4f2df" providerId="ADAL" clId="{23E1763D-4F84-4CED-BD73-4EAA61500A86}" dt="2024-03-15T13:18:32.911" v="4707"/>
          <ac:picMkLst>
            <pc:docMk/>
            <pc:sldMk cId="2437550428" sldId="289"/>
            <ac:picMk id="9" creationId="{D1300558-4EB1-D876-A058-871387C52820}"/>
          </ac:picMkLst>
        </pc:picChg>
        <pc:picChg chg="add del mod ord">
          <ac:chgData name="Elena Dinu (2320466)" userId="f76ba7e5-a552-414d-92e4-0a530fe4f2df" providerId="ADAL" clId="{23E1763D-4F84-4CED-BD73-4EAA61500A86}" dt="2024-03-15T13:18:48.615" v="4708"/>
          <ac:picMkLst>
            <pc:docMk/>
            <pc:sldMk cId="2437550428" sldId="289"/>
            <ac:picMk id="18" creationId="{8024BE4A-0199-AA01-4B78-C796183D026B}"/>
          </ac:picMkLst>
        </pc:picChg>
        <pc:picChg chg="add del mod">
          <ac:chgData name="Elena Dinu (2320466)" userId="f76ba7e5-a552-414d-92e4-0a530fe4f2df" providerId="ADAL" clId="{23E1763D-4F84-4CED-BD73-4EAA61500A86}" dt="2024-03-15T13:19:12.590" v="4710"/>
          <ac:picMkLst>
            <pc:docMk/>
            <pc:sldMk cId="2437550428" sldId="289"/>
            <ac:picMk id="19" creationId="{F86D6AAE-70D1-1EE4-1B7F-709B52D52EE8}"/>
          </ac:picMkLst>
        </pc:picChg>
        <pc:picChg chg="add del mod ord">
          <ac:chgData name="Elena Dinu (2320466)" userId="f76ba7e5-a552-414d-92e4-0a530fe4f2df" providerId="ADAL" clId="{23E1763D-4F84-4CED-BD73-4EAA61500A86}" dt="2024-03-15T13:19:26.643" v="4711"/>
          <ac:picMkLst>
            <pc:docMk/>
            <pc:sldMk cId="2437550428" sldId="289"/>
            <ac:picMk id="24" creationId="{5FCFA2CE-7414-BA38-861B-2A7117237967}"/>
          </ac:picMkLst>
        </pc:picChg>
        <pc:picChg chg="add mod">
          <ac:chgData name="Elena Dinu (2320466)" userId="f76ba7e5-a552-414d-92e4-0a530fe4f2df" providerId="ADAL" clId="{23E1763D-4F84-4CED-BD73-4EAA61500A86}" dt="2024-03-15T13:19:26.643" v="4711"/>
          <ac:picMkLst>
            <pc:docMk/>
            <pc:sldMk cId="2437550428" sldId="289"/>
            <ac:picMk id="25" creationId="{5ACDDD9E-FDCA-FA9C-3711-0EC3F009AFF3}"/>
          </ac:picMkLst>
        </pc:picChg>
      </pc:sldChg>
      <pc:sldChg chg="addSp delSp modSp mod modTransition modAnim">
        <pc:chgData name="Elena Dinu (2320466)" userId="f76ba7e5-a552-414d-92e4-0a530fe4f2df" providerId="ADAL" clId="{23E1763D-4F84-4CED-BD73-4EAA61500A86}" dt="2024-03-15T13:26:44.566" v="4727"/>
        <pc:sldMkLst>
          <pc:docMk/>
          <pc:sldMk cId="3001952327" sldId="290"/>
        </pc:sldMkLst>
        <pc:spChg chg="mod">
          <ac:chgData name="Elena Dinu (2320466)" userId="f76ba7e5-a552-414d-92e4-0a530fe4f2df" providerId="ADAL" clId="{23E1763D-4F84-4CED-BD73-4EAA61500A86}" dt="2024-03-15T11:07:36.311" v="27" actId="20577"/>
          <ac:spMkLst>
            <pc:docMk/>
            <pc:sldMk cId="3001952327" sldId="290"/>
            <ac:spMk id="2" creationId="{88796520-2640-4559-BAB1-ADE3A7386530}"/>
          </ac:spMkLst>
        </pc:spChg>
        <pc:spChg chg="mod">
          <ac:chgData name="Elena Dinu (2320466)" userId="f76ba7e5-a552-414d-92e4-0a530fe4f2df" providerId="ADAL" clId="{23E1763D-4F84-4CED-BD73-4EAA61500A86}" dt="2024-03-15T11:13:31.426" v="464" actId="20577"/>
          <ac:spMkLst>
            <pc:docMk/>
            <pc:sldMk cId="3001952327" sldId="290"/>
            <ac:spMk id="6" creationId="{DED39638-AED5-4483-9DDA-49E033B81173}"/>
          </ac:spMkLst>
        </pc:spChg>
        <pc:picChg chg="add del mod">
          <ac:chgData name="Elena Dinu (2320466)" userId="f76ba7e5-a552-414d-92e4-0a530fe4f2df" providerId="ADAL" clId="{23E1763D-4F84-4CED-BD73-4EAA61500A86}" dt="2024-03-15T13:22:33.762" v="4714"/>
          <ac:picMkLst>
            <pc:docMk/>
            <pc:sldMk cId="3001952327" sldId="290"/>
            <ac:picMk id="17" creationId="{FDB967EB-2D63-8B9E-E5F9-CC7385B2B1B3}"/>
          </ac:picMkLst>
        </pc:picChg>
        <pc:picChg chg="add del mod ord">
          <ac:chgData name="Elena Dinu (2320466)" userId="f76ba7e5-a552-414d-92e4-0a530fe4f2df" providerId="ADAL" clId="{23E1763D-4F84-4CED-BD73-4EAA61500A86}" dt="2024-03-15T13:22:56.800" v="4715"/>
          <ac:picMkLst>
            <pc:docMk/>
            <pc:sldMk cId="3001952327" sldId="290"/>
            <ac:picMk id="20" creationId="{DCFA624A-BA14-8EB3-150C-B07C4593E790}"/>
          </ac:picMkLst>
        </pc:picChg>
        <pc:picChg chg="add del mod">
          <ac:chgData name="Elena Dinu (2320466)" userId="f76ba7e5-a552-414d-92e4-0a530fe4f2df" providerId="ADAL" clId="{23E1763D-4F84-4CED-BD73-4EAA61500A86}" dt="2024-03-15T13:23:18.409" v="4717"/>
          <ac:picMkLst>
            <pc:docMk/>
            <pc:sldMk cId="3001952327" sldId="290"/>
            <ac:picMk id="21" creationId="{46DBC136-8F28-05D6-75C5-EE56455B6404}"/>
          </ac:picMkLst>
        </pc:picChg>
        <pc:picChg chg="add del mod ord">
          <ac:chgData name="Elena Dinu (2320466)" userId="f76ba7e5-a552-414d-92e4-0a530fe4f2df" providerId="ADAL" clId="{23E1763D-4F84-4CED-BD73-4EAA61500A86}" dt="2024-03-15T13:23:35.900" v="4718"/>
          <ac:picMkLst>
            <pc:docMk/>
            <pc:sldMk cId="3001952327" sldId="290"/>
            <ac:picMk id="24" creationId="{51AC7867-B6E3-66AE-EC03-5D01B9B0AA6D}"/>
          </ac:picMkLst>
        </pc:picChg>
        <pc:picChg chg="add del mod">
          <ac:chgData name="Elena Dinu (2320466)" userId="f76ba7e5-a552-414d-92e4-0a530fe4f2df" providerId="ADAL" clId="{23E1763D-4F84-4CED-BD73-4EAA61500A86}" dt="2024-03-15T13:23:41.513" v="4720"/>
          <ac:picMkLst>
            <pc:docMk/>
            <pc:sldMk cId="3001952327" sldId="290"/>
            <ac:picMk id="25" creationId="{177AC0AE-C9DC-A571-4C3F-0F11EDE5071F}"/>
          </ac:picMkLst>
        </pc:picChg>
        <pc:picChg chg="add del mod ord">
          <ac:chgData name="Elena Dinu (2320466)" userId="f76ba7e5-a552-414d-92e4-0a530fe4f2df" providerId="ADAL" clId="{23E1763D-4F84-4CED-BD73-4EAA61500A86}" dt="2024-03-15T13:23:54.127" v="4721"/>
          <ac:picMkLst>
            <pc:docMk/>
            <pc:sldMk cId="3001952327" sldId="290"/>
            <ac:picMk id="28" creationId="{A421F642-96F6-287D-107A-5024ED07424A}"/>
          </ac:picMkLst>
        </pc:picChg>
        <pc:picChg chg="add del mod">
          <ac:chgData name="Elena Dinu (2320466)" userId="f76ba7e5-a552-414d-92e4-0a530fe4f2df" providerId="ADAL" clId="{23E1763D-4F84-4CED-BD73-4EAA61500A86}" dt="2024-03-15T13:24:59.418" v="4723"/>
          <ac:picMkLst>
            <pc:docMk/>
            <pc:sldMk cId="3001952327" sldId="290"/>
            <ac:picMk id="29" creationId="{D72B1A56-C492-5C67-ECFD-CA41761E9FD4}"/>
          </ac:picMkLst>
        </pc:picChg>
        <pc:picChg chg="add del mod ord">
          <ac:chgData name="Elena Dinu (2320466)" userId="f76ba7e5-a552-414d-92e4-0a530fe4f2df" providerId="ADAL" clId="{23E1763D-4F84-4CED-BD73-4EAA61500A86}" dt="2024-03-15T13:25:49.168" v="4724"/>
          <ac:picMkLst>
            <pc:docMk/>
            <pc:sldMk cId="3001952327" sldId="290"/>
            <ac:picMk id="33" creationId="{51101B5C-C509-E473-76AE-78A337C22AF5}"/>
          </ac:picMkLst>
        </pc:picChg>
        <pc:picChg chg="add del mod">
          <ac:chgData name="Elena Dinu (2320466)" userId="f76ba7e5-a552-414d-92e4-0a530fe4f2df" providerId="ADAL" clId="{23E1763D-4F84-4CED-BD73-4EAA61500A86}" dt="2024-03-15T13:25:56.195" v="4726"/>
          <ac:picMkLst>
            <pc:docMk/>
            <pc:sldMk cId="3001952327" sldId="290"/>
            <ac:picMk id="34" creationId="{5F82C1BF-B4D0-433E-ACE8-ED22AA6856F3}"/>
          </ac:picMkLst>
        </pc:picChg>
        <pc:picChg chg="add del mod ord">
          <ac:chgData name="Elena Dinu (2320466)" userId="f76ba7e5-a552-414d-92e4-0a530fe4f2df" providerId="ADAL" clId="{23E1763D-4F84-4CED-BD73-4EAA61500A86}" dt="2024-03-15T13:26:44.566" v="4727"/>
          <ac:picMkLst>
            <pc:docMk/>
            <pc:sldMk cId="3001952327" sldId="290"/>
            <ac:picMk id="37" creationId="{0E5C72A4-3FFF-C0B2-D0D9-2DE0EA70C02E}"/>
          </ac:picMkLst>
        </pc:picChg>
        <pc:picChg chg="add mod">
          <ac:chgData name="Elena Dinu (2320466)" userId="f76ba7e5-a552-414d-92e4-0a530fe4f2df" providerId="ADAL" clId="{23E1763D-4F84-4CED-BD73-4EAA61500A86}" dt="2024-03-15T13:26:44.566" v="4727"/>
          <ac:picMkLst>
            <pc:docMk/>
            <pc:sldMk cId="3001952327" sldId="290"/>
            <ac:picMk id="38" creationId="{CBFB6107-8D08-CAF4-97C7-D1B89F24C196}"/>
          </ac:picMkLst>
        </pc:picChg>
      </pc:sldChg>
      <pc:sldChg chg="addSp delSp modSp mod modTransition modAnim">
        <pc:chgData name="Elena Dinu (2320466)" userId="f76ba7e5-a552-414d-92e4-0a530fe4f2df" providerId="ADAL" clId="{23E1763D-4F84-4CED-BD73-4EAA61500A86}" dt="2024-03-15T13:52:21.025" v="4777"/>
        <pc:sldMkLst>
          <pc:docMk/>
          <pc:sldMk cId="2602246923" sldId="293"/>
        </pc:sldMkLst>
        <pc:spChg chg="mod">
          <ac:chgData name="Elena Dinu (2320466)" userId="f76ba7e5-a552-414d-92e4-0a530fe4f2df" providerId="ADAL" clId="{23E1763D-4F84-4CED-BD73-4EAA61500A86}" dt="2024-03-15T12:45:34.680" v="3640" actId="20577"/>
          <ac:spMkLst>
            <pc:docMk/>
            <pc:sldMk cId="2602246923" sldId="293"/>
            <ac:spMk id="3" creationId="{13D4A52C-1616-4DE9-8F38-FB14C873292F}"/>
          </ac:spMkLst>
        </pc:spChg>
        <pc:spChg chg="mod">
          <ac:chgData name="Elena Dinu (2320466)" userId="f76ba7e5-a552-414d-92e4-0a530fe4f2df" providerId="ADAL" clId="{23E1763D-4F84-4CED-BD73-4EAA61500A86}" dt="2024-03-15T13:03:16.432" v="4204" actId="20577"/>
          <ac:spMkLst>
            <pc:docMk/>
            <pc:sldMk cId="2602246923" sldId="293"/>
            <ac:spMk id="5" creationId="{FC163D03-0474-4A43-A81C-E7FC3027F22D}"/>
          </ac:spMkLst>
        </pc:spChg>
        <pc:spChg chg="mod">
          <ac:chgData name="Elena Dinu (2320466)" userId="f76ba7e5-a552-414d-92e4-0a530fe4f2df" providerId="ADAL" clId="{23E1763D-4F84-4CED-BD73-4EAA61500A86}" dt="2024-03-15T12:44:26.270" v="3564" actId="207"/>
          <ac:spMkLst>
            <pc:docMk/>
            <pc:sldMk cId="2602246923" sldId="293"/>
            <ac:spMk id="7" creationId="{B4E64823-B1F6-4468-BC94-C8D367BF35A2}"/>
          </ac:spMkLst>
        </pc:spChg>
        <pc:picChg chg="add del mod">
          <ac:chgData name="Elena Dinu (2320466)" userId="f76ba7e5-a552-414d-92e4-0a530fe4f2df" providerId="ADAL" clId="{23E1763D-4F84-4CED-BD73-4EAA61500A86}" dt="2024-03-15T13:51:55.757" v="4776"/>
          <ac:picMkLst>
            <pc:docMk/>
            <pc:sldMk cId="2602246923" sldId="293"/>
            <ac:picMk id="12" creationId="{A6596130-6A19-05DF-8079-53FE0BD3590F}"/>
          </ac:picMkLst>
        </pc:picChg>
        <pc:picChg chg="add del mod ord">
          <ac:chgData name="Elena Dinu (2320466)" userId="f76ba7e5-a552-414d-92e4-0a530fe4f2df" providerId="ADAL" clId="{23E1763D-4F84-4CED-BD73-4EAA61500A86}" dt="2024-03-15T13:52:21.025" v="4777"/>
          <ac:picMkLst>
            <pc:docMk/>
            <pc:sldMk cId="2602246923" sldId="293"/>
            <ac:picMk id="16" creationId="{37AE688A-98E4-55DB-22EB-0AFFEB79F4B8}"/>
          </ac:picMkLst>
        </pc:picChg>
        <pc:picChg chg="add mod">
          <ac:chgData name="Elena Dinu (2320466)" userId="f76ba7e5-a552-414d-92e4-0a530fe4f2df" providerId="ADAL" clId="{23E1763D-4F84-4CED-BD73-4EAA61500A86}" dt="2024-03-15T13:52:21.025" v="4777"/>
          <ac:picMkLst>
            <pc:docMk/>
            <pc:sldMk cId="2602246923" sldId="293"/>
            <ac:picMk id="17" creationId="{067FB598-5385-5FF5-8E28-2D8B1607D436}"/>
          </ac:picMkLst>
        </pc:picChg>
      </pc:sldChg>
      <pc:sldChg chg="del">
        <pc:chgData name="Elena Dinu (2320466)" userId="f76ba7e5-a552-414d-92e4-0a530fe4f2df" providerId="ADAL" clId="{23E1763D-4F84-4CED-BD73-4EAA61500A86}" dt="2024-03-15T13:05:03.512" v="4205" actId="2696"/>
        <pc:sldMkLst>
          <pc:docMk/>
          <pc:sldMk cId="2458698573" sldId="294"/>
        </pc:sldMkLst>
      </pc:sldChg>
      <pc:sldChg chg="modSp del mod">
        <pc:chgData name="Elena Dinu (2320466)" userId="f76ba7e5-a552-414d-92e4-0a530fe4f2df" providerId="ADAL" clId="{23E1763D-4F84-4CED-BD73-4EAA61500A86}" dt="2024-03-15T13:11:18.212" v="4652" actId="2696"/>
        <pc:sldMkLst>
          <pc:docMk/>
          <pc:sldMk cId="2600515555" sldId="297"/>
        </pc:sldMkLst>
        <pc:spChg chg="mod">
          <ac:chgData name="Elena Dinu (2320466)" userId="f76ba7e5-a552-414d-92e4-0a530fe4f2df" providerId="ADAL" clId="{23E1763D-4F84-4CED-BD73-4EAA61500A86}" dt="2024-03-15T13:11:06.852" v="4650" actId="20577"/>
          <ac:spMkLst>
            <pc:docMk/>
            <pc:sldMk cId="2600515555" sldId="297"/>
            <ac:spMk id="2" creationId="{C54E16C4-8E88-4788-939C-687DC13FBBAF}"/>
          </ac:spMkLst>
        </pc:spChg>
        <pc:spChg chg="mod">
          <ac:chgData name="Elena Dinu (2320466)" userId="f76ba7e5-a552-414d-92e4-0a530fe4f2df" providerId="ADAL" clId="{23E1763D-4F84-4CED-BD73-4EAA61500A86}" dt="2024-03-15T13:11:02.332" v="4649" actId="20577"/>
          <ac:spMkLst>
            <pc:docMk/>
            <pc:sldMk cId="2600515555" sldId="297"/>
            <ac:spMk id="4" creationId="{C6CC9A77-60CE-4D42-8E97-990157A99D3E}"/>
          </ac:spMkLst>
        </pc:spChg>
      </pc:sldChg>
      <pc:sldChg chg="addSp modSp mod">
        <pc:chgData name="Elena Dinu (2320466)" userId="f76ba7e5-a552-414d-92e4-0a530fe4f2df" providerId="ADAL" clId="{23E1763D-4F84-4CED-BD73-4EAA61500A86}" dt="2024-03-15T14:01:52.728" v="4886"/>
        <pc:sldMkLst>
          <pc:docMk/>
          <pc:sldMk cId="3669335291" sldId="299"/>
        </pc:sldMkLst>
        <pc:spChg chg="mod">
          <ac:chgData name="Elena Dinu (2320466)" userId="f76ba7e5-a552-414d-92e4-0a530fe4f2df" providerId="ADAL" clId="{23E1763D-4F84-4CED-BD73-4EAA61500A86}" dt="2024-03-15T12:11:23.727" v="2792" actId="20577"/>
          <ac:spMkLst>
            <pc:docMk/>
            <pc:sldMk cId="3669335291" sldId="299"/>
            <ac:spMk id="3" creationId="{D3379B97-A3DA-7541-9D49-39EC686F9E3F}"/>
          </ac:spMkLst>
        </pc:spChg>
        <pc:spChg chg="mod">
          <ac:chgData name="Elena Dinu (2320466)" userId="f76ba7e5-a552-414d-92e4-0a530fe4f2df" providerId="ADAL" clId="{23E1763D-4F84-4CED-BD73-4EAA61500A86}" dt="2024-03-15T11:38:32.426" v="1007" actId="20577"/>
          <ac:spMkLst>
            <pc:docMk/>
            <pc:sldMk cId="3669335291" sldId="299"/>
            <ac:spMk id="4" creationId="{2E089901-0028-451D-BEFF-E66F1CA09E5A}"/>
          </ac:spMkLst>
        </pc:spChg>
        <pc:picChg chg="add mod">
          <ac:chgData name="Elena Dinu (2320466)" userId="f76ba7e5-a552-414d-92e4-0a530fe4f2df" providerId="ADAL" clId="{23E1763D-4F84-4CED-BD73-4EAA61500A86}" dt="2024-03-15T14:01:52.728" v="4886"/>
          <ac:picMkLst>
            <pc:docMk/>
            <pc:sldMk cId="3669335291" sldId="299"/>
            <ac:picMk id="13" creationId="{9F080819-2AFD-A489-20FC-7F4A8A7EF31B}"/>
          </ac:picMkLst>
        </pc:picChg>
      </pc:sldChg>
      <pc:sldChg chg="addSp modSp mod">
        <pc:chgData name="Elena Dinu (2320466)" userId="f76ba7e5-a552-414d-92e4-0a530fe4f2df" providerId="ADAL" clId="{23E1763D-4F84-4CED-BD73-4EAA61500A86}" dt="2024-03-15T13:54:27.608" v="4869"/>
        <pc:sldMkLst>
          <pc:docMk/>
          <pc:sldMk cId="1120563969" sldId="300"/>
        </pc:sldMkLst>
        <pc:spChg chg="mod">
          <ac:chgData name="Elena Dinu (2320466)" userId="f76ba7e5-a552-414d-92e4-0a530fe4f2df" providerId="ADAL" clId="{23E1763D-4F84-4CED-BD73-4EAA61500A86}" dt="2024-03-15T13:53:43.229" v="4868" actId="20577"/>
          <ac:spMkLst>
            <pc:docMk/>
            <pc:sldMk cId="1120563969" sldId="300"/>
            <ac:spMk id="3" creationId="{1795168B-77B1-A847-B1E3-2433BEBFD31A}"/>
          </ac:spMkLst>
        </pc:spChg>
        <pc:spChg chg="mod">
          <ac:chgData name="Elena Dinu (2320466)" userId="f76ba7e5-a552-414d-92e4-0a530fe4f2df" providerId="ADAL" clId="{23E1763D-4F84-4CED-BD73-4EAA61500A86}" dt="2024-03-15T13:08:00.212" v="4283" actId="1076"/>
          <ac:spMkLst>
            <pc:docMk/>
            <pc:sldMk cId="1120563969" sldId="300"/>
            <ac:spMk id="4" creationId="{31489C1B-E610-4A9C-9D28-118BB1DC57A9}"/>
          </ac:spMkLst>
        </pc:spChg>
        <pc:picChg chg="add mod">
          <ac:chgData name="Elena Dinu (2320466)" userId="f76ba7e5-a552-414d-92e4-0a530fe4f2df" providerId="ADAL" clId="{23E1763D-4F84-4CED-BD73-4EAA61500A86}" dt="2024-03-15T13:54:27.608" v="4869"/>
          <ac:picMkLst>
            <pc:docMk/>
            <pc:sldMk cId="1120563969" sldId="300"/>
            <ac:picMk id="13" creationId="{6BB18585-DB48-2D4A-F7EC-FAFF7D65DCFD}"/>
          </ac:picMkLst>
        </pc:picChg>
      </pc:sldChg>
      <pc:sldChg chg="addSp delSp modSp mod modTransition modAnim">
        <pc:chgData name="Elena Dinu (2320466)" userId="f76ba7e5-a552-414d-92e4-0a530fe4f2df" providerId="ADAL" clId="{23E1763D-4F84-4CED-BD73-4EAA61500A86}" dt="2024-03-15T13:43:14.571" v="4758"/>
        <pc:sldMkLst>
          <pc:docMk/>
          <pc:sldMk cId="524939592" sldId="301"/>
        </pc:sldMkLst>
        <pc:spChg chg="mod">
          <ac:chgData name="Elena Dinu (2320466)" userId="f76ba7e5-a552-414d-92e4-0a530fe4f2df" providerId="ADAL" clId="{23E1763D-4F84-4CED-BD73-4EAA61500A86}" dt="2024-03-15T12:12:09.962" v="2795" actId="33524"/>
          <ac:spMkLst>
            <pc:docMk/>
            <pc:sldMk cId="524939592" sldId="301"/>
            <ac:spMk id="3" creationId="{E9A2FFE3-A7C7-9249-96D4-8D9AC15E0150}"/>
          </ac:spMkLst>
        </pc:spChg>
        <pc:spChg chg="mod">
          <ac:chgData name="Elena Dinu (2320466)" userId="f76ba7e5-a552-414d-92e4-0a530fe4f2df" providerId="ADAL" clId="{23E1763D-4F84-4CED-BD73-4EAA61500A86}" dt="2024-03-15T11:50:25.920" v="1650" actId="20577"/>
          <ac:spMkLst>
            <pc:docMk/>
            <pc:sldMk cId="524939592" sldId="301"/>
            <ac:spMk id="5" creationId="{534B320A-560D-4493-AA6A-79A2C8DC387F}"/>
          </ac:spMkLst>
        </pc:spChg>
        <pc:picChg chg="add del mod">
          <ac:chgData name="Elena Dinu (2320466)" userId="f76ba7e5-a552-414d-92e4-0a530fe4f2df" providerId="ADAL" clId="{23E1763D-4F84-4CED-BD73-4EAA61500A86}" dt="2024-03-15T13:36:57.569" v="4742"/>
          <ac:picMkLst>
            <pc:docMk/>
            <pc:sldMk cId="524939592" sldId="301"/>
            <ac:picMk id="8" creationId="{141B073E-C342-B80C-0541-3B6EAC24A9A1}"/>
          </ac:picMkLst>
        </pc:picChg>
        <pc:picChg chg="add del mod ord">
          <ac:chgData name="Elena Dinu (2320466)" userId="f76ba7e5-a552-414d-92e4-0a530fe4f2df" providerId="ADAL" clId="{23E1763D-4F84-4CED-BD73-4EAA61500A86}" dt="2024-03-15T13:37:11.928" v="4743"/>
          <ac:picMkLst>
            <pc:docMk/>
            <pc:sldMk cId="524939592" sldId="301"/>
            <ac:picMk id="11" creationId="{7E2FCF4B-4FC1-0196-D4BC-0DC4D580D861}"/>
          </ac:picMkLst>
        </pc:picChg>
        <pc:picChg chg="add del mod">
          <ac:chgData name="Elena Dinu (2320466)" userId="f76ba7e5-a552-414d-92e4-0a530fe4f2df" providerId="ADAL" clId="{23E1763D-4F84-4CED-BD73-4EAA61500A86}" dt="2024-03-15T13:37:39.749" v="4745"/>
          <ac:picMkLst>
            <pc:docMk/>
            <pc:sldMk cId="524939592" sldId="301"/>
            <ac:picMk id="12" creationId="{326B92F7-5D16-E691-2EF7-31A2D100F3DB}"/>
          </ac:picMkLst>
        </pc:picChg>
        <pc:picChg chg="add del mod ord">
          <ac:chgData name="Elena Dinu (2320466)" userId="f76ba7e5-a552-414d-92e4-0a530fe4f2df" providerId="ADAL" clId="{23E1763D-4F84-4CED-BD73-4EAA61500A86}" dt="2024-03-15T13:38:00.942" v="4746"/>
          <ac:picMkLst>
            <pc:docMk/>
            <pc:sldMk cId="524939592" sldId="301"/>
            <ac:picMk id="16" creationId="{AD123EB8-DB3B-4876-C4AA-3D83CE3F84F2}"/>
          </ac:picMkLst>
        </pc:picChg>
        <pc:picChg chg="add del mod">
          <ac:chgData name="Elena Dinu (2320466)" userId="f76ba7e5-a552-414d-92e4-0a530fe4f2df" providerId="ADAL" clId="{23E1763D-4F84-4CED-BD73-4EAA61500A86}" dt="2024-03-15T13:39:22.492" v="4748"/>
          <ac:picMkLst>
            <pc:docMk/>
            <pc:sldMk cId="524939592" sldId="301"/>
            <ac:picMk id="17" creationId="{160A98D6-F540-55F9-EA96-C90D89390D7E}"/>
          </ac:picMkLst>
        </pc:picChg>
        <pc:picChg chg="add del mod ord">
          <ac:chgData name="Elena Dinu (2320466)" userId="f76ba7e5-a552-414d-92e4-0a530fe4f2df" providerId="ADAL" clId="{23E1763D-4F84-4CED-BD73-4EAA61500A86}" dt="2024-03-15T13:39:41.181" v="4749"/>
          <ac:picMkLst>
            <pc:docMk/>
            <pc:sldMk cId="524939592" sldId="301"/>
            <ac:picMk id="22" creationId="{261D2015-300D-5C84-6C56-544427ED57F0}"/>
          </ac:picMkLst>
        </pc:picChg>
        <pc:picChg chg="add del mod">
          <ac:chgData name="Elena Dinu (2320466)" userId="f76ba7e5-a552-414d-92e4-0a530fe4f2df" providerId="ADAL" clId="{23E1763D-4F84-4CED-BD73-4EAA61500A86}" dt="2024-03-15T13:39:46.764" v="4751"/>
          <ac:picMkLst>
            <pc:docMk/>
            <pc:sldMk cId="524939592" sldId="301"/>
            <ac:picMk id="23" creationId="{EC5C021F-10DE-2159-1717-73DDE6720D4C}"/>
          </ac:picMkLst>
        </pc:picChg>
        <pc:picChg chg="add del mod ord">
          <ac:chgData name="Elena Dinu (2320466)" userId="f76ba7e5-a552-414d-92e4-0a530fe4f2df" providerId="ADAL" clId="{23E1763D-4F84-4CED-BD73-4EAA61500A86}" dt="2024-03-15T13:39:54.990" v="4752"/>
          <ac:picMkLst>
            <pc:docMk/>
            <pc:sldMk cId="524939592" sldId="301"/>
            <ac:picMk id="26" creationId="{36788C11-DFE9-9D19-1F89-88AC538B12A6}"/>
          </ac:picMkLst>
        </pc:picChg>
        <pc:picChg chg="add del mod">
          <ac:chgData name="Elena Dinu (2320466)" userId="f76ba7e5-a552-414d-92e4-0a530fe4f2df" providerId="ADAL" clId="{23E1763D-4F84-4CED-BD73-4EAA61500A86}" dt="2024-03-15T13:40:31.702" v="4754"/>
          <ac:picMkLst>
            <pc:docMk/>
            <pc:sldMk cId="524939592" sldId="301"/>
            <ac:picMk id="27" creationId="{61115C85-E268-7CA6-613F-40485962385C}"/>
          </ac:picMkLst>
        </pc:picChg>
        <pc:picChg chg="add del mod ord">
          <ac:chgData name="Elena Dinu (2320466)" userId="f76ba7e5-a552-414d-92e4-0a530fe4f2df" providerId="ADAL" clId="{23E1763D-4F84-4CED-BD73-4EAA61500A86}" dt="2024-03-15T13:40:46.685" v="4755"/>
          <ac:picMkLst>
            <pc:docMk/>
            <pc:sldMk cId="524939592" sldId="301"/>
            <ac:picMk id="30" creationId="{25B5FE3F-83C0-1537-5AE2-005DFCA1B8FC}"/>
          </ac:picMkLst>
        </pc:picChg>
        <pc:picChg chg="add del mod">
          <ac:chgData name="Elena Dinu (2320466)" userId="f76ba7e5-a552-414d-92e4-0a530fe4f2df" providerId="ADAL" clId="{23E1763D-4F84-4CED-BD73-4EAA61500A86}" dt="2024-03-15T13:40:58.760" v="4757"/>
          <ac:picMkLst>
            <pc:docMk/>
            <pc:sldMk cId="524939592" sldId="301"/>
            <ac:picMk id="31" creationId="{0AAB5D2D-6F68-8B5E-4E89-3391112A9026}"/>
          </ac:picMkLst>
        </pc:picChg>
        <pc:picChg chg="add del mod ord">
          <ac:chgData name="Elena Dinu (2320466)" userId="f76ba7e5-a552-414d-92e4-0a530fe4f2df" providerId="ADAL" clId="{23E1763D-4F84-4CED-BD73-4EAA61500A86}" dt="2024-03-15T13:43:14.571" v="4758"/>
          <ac:picMkLst>
            <pc:docMk/>
            <pc:sldMk cId="524939592" sldId="301"/>
            <ac:picMk id="34" creationId="{3ADE2824-DF3C-7FB5-AA4B-65AE2E0DF795}"/>
          </ac:picMkLst>
        </pc:picChg>
        <pc:picChg chg="add mod">
          <ac:chgData name="Elena Dinu (2320466)" userId="f76ba7e5-a552-414d-92e4-0a530fe4f2df" providerId="ADAL" clId="{23E1763D-4F84-4CED-BD73-4EAA61500A86}" dt="2024-03-15T13:43:14.571" v="4758"/>
          <ac:picMkLst>
            <pc:docMk/>
            <pc:sldMk cId="524939592" sldId="301"/>
            <ac:picMk id="35" creationId="{476695D0-1CDC-5667-1908-6041D8D64419}"/>
          </ac:picMkLst>
        </pc:picChg>
      </pc:sldChg>
      <pc:sldChg chg="addSp delSp modSp mod modTransition modAnim">
        <pc:chgData name="Elena Dinu (2320466)" userId="f76ba7e5-a552-414d-92e4-0a530fe4f2df" providerId="ADAL" clId="{23E1763D-4F84-4CED-BD73-4EAA61500A86}" dt="2024-03-15T13:33:55.124" v="4738"/>
        <pc:sldMkLst>
          <pc:docMk/>
          <pc:sldMk cId="2174736287" sldId="302"/>
        </pc:sldMkLst>
        <pc:spChg chg="mod">
          <ac:chgData name="Elena Dinu (2320466)" userId="f76ba7e5-a552-414d-92e4-0a530fe4f2df" providerId="ADAL" clId="{23E1763D-4F84-4CED-BD73-4EAA61500A86}" dt="2024-03-15T11:46:53.364" v="1527" actId="20577"/>
          <ac:spMkLst>
            <pc:docMk/>
            <pc:sldMk cId="2174736287" sldId="302"/>
            <ac:spMk id="3" creationId="{D7550585-CA92-EB41-9898-BB8983638AD6}"/>
          </ac:spMkLst>
        </pc:spChg>
        <pc:spChg chg="mod">
          <ac:chgData name="Elena Dinu (2320466)" userId="f76ba7e5-a552-414d-92e4-0a530fe4f2df" providerId="ADAL" clId="{23E1763D-4F84-4CED-BD73-4EAA61500A86}" dt="2024-03-15T11:18:51.387" v="558" actId="20577"/>
          <ac:spMkLst>
            <pc:docMk/>
            <pc:sldMk cId="2174736287" sldId="302"/>
            <ac:spMk id="10" creationId="{D61755D0-5562-4A11-BF40-227C0B57EFCA}"/>
          </ac:spMkLst>
        </pc:spChg>
        <pc:picChg chg="add del mod">
          <ac:chgData name="Elena Dinu (2320466)" userId="f76ba7e5-a552-414d-92e4-0a530fe4f2df" providerId="ADAL" clId="{23E1763D-4F84-4CED-BD73-4EAA61500A86}" dt="2024-03-15T13:29:15.457" v="4731"/>
          <ac:picMkLst>
            <pc:docMk/>
            <pc:sldMk cId="2174736287" sldId="302"/>
            <ac:picMk id="9" creationId="{FB585FDC-8AE9-7375-6007-F9938A31880F}"/>
          </ac:picMkLst>
        </pc:picChg>
        <pc:picChg chg="add del mod ord">
          <ac:chgData name="Elena Dinu (2320466)" userId="f76ba7e5-a552-414d-92e4-0a530fe4f2df" providerId="ADAL" clId="{23E1763D-4F84-4CED-BD73-4EAA61500A86}" dt="2024-03-15T13:29:29.373" v="4732"/>
          <ac:picMkLst>
            <pc:docMk/>
            <pc:sldMk cId="2174736287" sldId="302"/>
            <ac:picMk id="13" creationId="{2A8D9753-A32A-C8F0-9F88-6EBDA1FA4676}"/>
          </ac:picMkLst>
        </pc:picChg>
        <pc:picChg chg="add del mod">
          <ac:chgData name="Elena Dinu (2320466)" userId="f76ba7e5-a552-414d-92e4-0a530fe4f2df" providerId="ADAL" clId="{23E1763D-4F84-4CED-BD73-4EAA61500A86}" dt="2024-03-15T13:29:39.008" v="4734"/>
          <ac:picMkLst>
            <pc:docMk/>
            <pc:sldMk cId="2174736287" sldId="302"/>
            <ac:picMk id="14" creationId="{D53665C2-8896-74CA-4D06-9783FCF9F4CD}"/>
          </ac:picMkLst>
        </pc:picChg>
        <pc:picChg chg="add del mod ord">
          <ac:chgData name="Elena Dinu (2320466)" userId="f76ba7e5-a552-414d-92e4-0a530fe4f2df" providerId="ADAL" clId="{23E1763D-4F84-4CED-BD73-4EAA61500A86}" dt="2024-03-15T13:30:37.991" v="4735"/>
          <ac:picMkLst>
            <pc:docMk/>
            <pc:sldMk cId="2174736287" sldId="302"/>
            <ac:picMk id="17" creationId="{67BDD11E-BE07-6CCA-ECDD-DDD760ABA274}"/>
          </ac:picMkLst>
        </pc:picChg>
        <pc:picChg chg="add del mod">
          <ac:chgData name="Elena Dinu (2320466)" userId="f76ba7e5-a552-414d-92e4-0a530fe4f2df" providerId="ADAL" clId="{23E1763D-4F84-4CED-BD73-4EAA61500A86}" dt="2024-03-15T13:31:24.133" v="4737"/>
          <ac:picMkLst>
            <pc:docMk/>
            <pc:sldMk cId="2174736287" sldId="302"/>
            <ac:picMk id="18" creationId="{7AADABC2-AA53-D5AE-56E9-3DC5F8814B46}"/>
          </ac:picMkLst>
        </pc:picChg>
        <pc:picChg chg="add del mod ord">
          <ac:chgData name="Elena Dinu (2320466)" userId="f76ba7e5-a552-414d-92e4-0a530fe4f2df" providerId="ADAL" clId="{23E1763D-4F84-4CED-BD73-4EAA61500A86}" dt="2024-03-15T13:33:55.124" v="4738"/>
          <ac:picMkLst>
            <pc:docMk/>
            <pc:sldMk cId="2174736287" sldId="302"/>
            <ac:picMk id="20" creationId="{93C1E4BC-A359-7542-36CC-EFB4F1DD6C13}"/>
          </ac:picMkLst>
        </pc:picChg>
        <pc:picChg chg="add mod">
          <ac:chgData name="Elena Dinu (2320466)" userId="f76ba7e5-a552-414d-92e4-0a530fe4f2df" providerId="ADAL" clId="{23E1763D-4F84-4CED-BD73-4EAA61500A86}" dt="2024-03-15T13:33:55.124" v="4738"/>
          <ac:picMkLst>
            <pc:docMk/>
            <pc:sldMk cId="2174736287" sldId="302"/>
            <ac:picMk id="21" creationId="{CA8D1011-A417-B538-6E1A-D01C632C988B}"/>
          </ac:picMkLst>
        </pc:picChg>
      </pc:sldChg>
      <pc:sldChg chg="addSp delSp modSp mod ord modTransition setBg modAnim">
        <pc:chgData name="Elena Dinu (2320466)" userId="f76ba7e5-a552-414d-92e4-0a530fe4f2df" providerId="ADAL" clId="{23E1763D-4F84-4CED-BD73-4EAA61500A86}" dt="2024-03-15T13:46:26.429" v="4772"/>
        <pc:sldMkLst>
          <pc:docMk/>
          <pc:sldMk cId="112335351" sldId="303"/>
        </pc:sldMkLst>
        <pc:spChg chg="mod">
          <ac:chgData name="Elena Dinu (2320466)" userId="f76ba7e5-a552-414d-92e4-0a530fe4f2df" providerId="ADAL" clId="{23E1763D-4F84-4CED-BD73-4EAA61500A86}" dt="2024-03-15T13:44:01.381" v="4765" actId="20577"/>
          <ac:spMkLst>
            <pc:docMk/>
            <pc:sldMk cId="112335351" sldId="303"/>
            <ac:spMk id="3" creationId="{D7550585-CA92-EB41-9898-BB8983638AD6}"/>
          </ac:spMkLst>
        </pc:spChg>
        <pc:spChg chg="mod">
          <ac:chgData name="Elena Dinu (2320466)" userId="f76ba7e5-a552-414d-92e4-0a530fe4f2df" providerId="ADAL" clId="{23E1763D-4F84-4CED-BD73-4EAA61500A86}" dt="2024-03-15T12:18:03.492" v="2891" actId="20577"/>
          <ac:spMkLst>
            <pc:docMk/>
            <pc:sldMk cId="112335351" sldId="303"/>
            <ac:spMk id="4" creationId="{C4917F77-243B-4BBF-93F5-981B781895FB}"/>
          </ac:spMkLst>
        </pc:spChg>
        <pc:spChg chg="mod">
          <ac:chgData name="Elena Dinu (2320466)" userId="f76ba7e5-a552-414d-92e4-0a530fe4f2df" providerId="ADAL" clId="{23E1763D-4F84-4CED-BD73-4EAA61500A86}" dt="2024-03-15T12:17:38.263" v="2857" actId="207"/>
          <ac:spMkLst>
            <pc:docMk/>
            <pc:sldMk cId="112335351" sldId="303"/>
            <ac:spMk id="6" creationId="{868E2822-F0BF-D949-B8E2-C5C9D5994043}"/>
          </ac:spMkLst>
        </pc:spChg>
        <pc:picChg chg="add del mod">
          <ac:chgData name="Elena Dinu (2320466)" userId="f76ba7e5-a552-414d-92e4-0a530fe4f2df" providerId="ADAL" clId="{23E1763D-4F84-4CED-BD73-4EAA61500A86}" dt="2024-03-15T13:44:56.022" v="4768"/>
          <ac:picMkLst>
            <pc:docMk/>
            <pc:sldMk cId="112335351" sldId="303"/>
            <ac:picMk id="13" creationId="{D7B79825-6522-8FBE-97BB-EFB8140B763D}"/>
          </ac:picMkLst>
        </pc:picChg>
        <pc:picChg chg="add del mod ord">
          <ac:chgData name="Elena Dinu (2320466)" userId="f76ba7e5-a552-414d-92e4-0a530fe4f2df" providerId="ADAL" clId="{23E1763D-4F84-4CED-BD73-4EAA61500A86}" dt="2024-03-15T13:45:36.533" v="4769"/>
          <ac:picMkLst>
            <pc:docMk/>
            <pc:sldMk cId="112335351" sldId="303"/>
            <ac:picMk id="16" creationId="{BE7B0B30-3D3A-E5E4-011D-6EC7CE4B04C4}"/>
          </ac:picMkLst>
        </pc:picChg>
        <pc:picChg chg="add del mod">
          <ac:chgData name="Elena Dinu (2320466)" userId="f76ba7e5-a552-414d-92e4-0a530fe4f2df" providerId="ADAL" clId="{23E1763D-4F84-4CED-BD73-4EAA61500A86}" dt="2024-03-15T13:45:41.679" v="4771"/>
          <ac:picMkLst>
            <pc:docMk/>
            <pc:sldMk cId="112335351" sldId="303"/>
            <ac:picMk id="17" creationId="{D3309C88-C607-83BE-2CFD-C02E7D2125C5}"/>
          </ac:picMkLst>
        </pc:picChg>
        <pc:picChg chg="add del mod ord">
          <ac:chgData name="Elena Dinu (2320466)" userId="f76ba7e5-a552-414d-92e4-0a530fe4f2df" providerId="ADAL" clId="{23E1763D-4F84-4CED-BD73-4EAA61500A86}" dt="2024-03-15T13:46:26.429" v="4772"/>
          <ac:picMkLst>
            <pc:docMk/>
            <pc:sldMk cId="112335351" sldId="303"/>
            <ac:picMk id="20" creationId="{248EFD46-0318-8830-234F-DF8ED6AC08EB}"/>
          </ac:picMkLst>
        </pc:picChg>
        <pc:picChg chg="add mod">
          <ac:chgData name="Elena Dinu (2320466)" userId="f76ba7e5-a552-414d-92e4-0a530fe4f2df" providerId="ADAL" clId="{23E1763D-4F84-4CED-BD73-4EAA61500A86}" dt="2024-03-15T13:46:26.429" v="4772"/>
          <ac:picMkLst>
            <pc:docMk/>
            <pc:sldMk cId="112335351" sldId="303"/>
            <ac:picMk id="21" creationId="{8D20FE0C-963F-10C9-7288-5F460EB8565C}"/>
          </ac:picMkLst>
        </pc:picChg>
      </pc:sldChg>
      <pc:sldChg chg="modSp new del mod ord">
        <pc:chgData name="Elena Dinu (2320466)" userId="f76ba7e5-a552-414d-92e4-0a530fe4f2df" providerId="ADAL" clId="{23E1763D-4F84-4CED-BD73-4EAA61500A86}" dt="2024-03-15T11:15:49.331" v="524" actId="2696"/>
        <pc:sldMkLst>
          <pc:docMk/>
          <pc:sldMk cId="3475949330" sldId="304"/>
        </pc:sldMkLst>
        <pc:spChg chg="mod">
          <ac:chgData name="Elena Dinu (2320466)" userId="f76ba7e5-a552-414d-92e4-0a530fe4f2df" providerId="ADAL" clId="{23E1763D-4F84-4CED-BD73-4EAA61500A86}" dt="2024-03-15T11:14:27.588" v="493" actId="27636"/>
          <ac:spMkLst>
            <pc:docMk/>
            <pc:sldMk cId="3475949330" sldId="304"/>
            <ac:spMk id="3" creationId="{A9A80DA0-2A1F-BA36-93B3-204245A279EF}"/>
          </ac:spMkLst>
        </pc:spChg>
      </pc:sldChg>
      <pc:sldChg chg="addSp delSp modSp add mod ord modTransition setBg modAnim">
        <pc:chgData name="Elena Dinu (2320466)" userId="f76ba7e5-a552-414d-92e4-0a530fe4f2df" providerId="ADAL" clId="{23E1763D-4F84-4CED-BD73-4EAA61500A86}" dt="2024-03-15T13:57:10.271" v="4873"/>
        <pc:sldMkLst>
          <pc:docMk/>
          <pc:sldMk cId="1389842325" sldId="305"/>
        </pc:sldMkLst>
        <pc:spChg chg="del">
          <ac:chgData name="Elena Dinu (2320466)" userId="f76ba7e5-a552-414d-92e4-0a530fe4f2df" providerId="ADAL" clId="{23E1763D-4F84-4CED-BD73-4EAA61500A86}" dt="2024-03-15T11:16:00.067" v="525" actId="21"/>
          <ac:spMkLst>
            <pc:docMk/>
            <pc:sldMk cId="1389842325" sldId="305"/>
            <ac:spMk id="2" creationId="{6047E3D5-B129-455A-8D61-5DE355CFB91F}"/>
          </ac:spMkLst>
        </pc:spChg>
        <pc:spChg chg="mod">
          <ac:chgData name="Elena Dinu (2320466)" userId="f76ba7e5-a552-414d-92e4-0a530fe4f2df" providerId="ADAL" clId="{23E1763D-4F84-4CED-BD73-4EAA61500A86}" dt="2024-03-15T11:15:43.803" v="523" actId="27636"/>
          <ac:spMkLst>
            <pc:docMk/>
            <pc:sldMk cId="1389842325" sldId="305"/>
            <ac:spMk id="3" creationId="{EDE512D6-1B42-4E1C-AEE3-478A340AC162}"/>
          </ac:spMkLst>
        </pc:spChg>
        <pc:spChg chg="del">
          <ac:chgData name="Elena Dinu (2320466)" userId="f76ba7e5-a552-414d-92e4-0a530fe4f2df" providerId="ADAL" clId="{23E1763D-4F84-4CED-BD73-4EAA61500A86}" dt="2024-03-15T11:16:34.110" v="526" actId="21"/>
          <ac:spMkLst>
            <pc:docMk/>
            <pc:sldMk cId="1389842325" sldId="305"/>
            <ac:spMk id="4" creationId="{88B348B4-1179-40C0-B903-717D79F0A399}"/>
          </ac:spMkLst>
        </pc:spChg>
        <pc:spChg chg="add del mod">
          <ac:chgData name="Elena Dinu (2320466)" userId="f76ba7e5-a552-414d-92e4-0a530fe4f2df" providerId="ADAL" clId="{23E1763D-4F84-4CED-BD73-4EAA61500A86}" dt="2024-03-15T11:18:20.093" v="536" actId="478"/>
          <ac:spMkLst>
            <pc:docMk/>
            <pc:sldMk cId="1389842325" sldId="305"/>
            <ac:spMk id="7" creationId="{9C173D05-A5A9-8824-9B3A-F54AE7751AF9}"/>
          </ac:spMkLst>
        </pc:spChg>
        <pc:spChg chg="add del mod">
          <ac:chgData name="Elena Dinu (2320466)" userId="f76ba7e5-a552-414d-92e4-0a530fe4f2df" providerId="ADAL" clId="{23E1763D-4F84-4CED-BD73-4EAA61500A86}" dt="2024-03-15T11:18:32.627" v="537" actId="478"/>
          <ac:spMkLst>
            <pc:docMk/>
            <pc:sldMk cId="1389842325" sldId="305"/>
            <ac:spMk id="11" creationId="{311FF3AE-9990-73BA-6C81-44075704ED6A}"/>
          </ac:spMkLst>
        </pc:spChg>
        <pc:picChg chg="add del mod">
          <ac:chgData name="Elena Dinu (2320466)" userId="f76ba7e5-a552-414d-92e4-0a530fe4f2df" providerId="ADAL" clId="{23E1763D-4F84-4CED-BD73-4EAA61500A86}" dt="2024-03-15T13:57:03.556" v="4872"/>
          <ac:picMkLst>
            <pc:docMk/>
            <pc:sldMk cId="1389842325" sldId="305"/>
            <ac:picMk id="20" creationId="{11891637-A461-3BAD-82A0-25609ECDA393}"/>
          </ac:picMkLst>
        </pc:picChg>
        <pc:picChg chg="add del mod ord">
          <ac:chgData name="Elena Dinu (2320466)" userId="f76ba7e5-a552-414d-92e4-0a530fe4f2df" providerId="ADAL" clId="{23E1763D-4F84-4CED-BD73-4EAA61500A86}" dt="2024-03-15T13:57:10.271" v="4873"/>
          <ac:picMkLst>
            <pc:docMk/>
            <pc:sldMk cId="1389842325" sldId="305"/>
            <ac:picMk id="31" creationId="{EE3B10E4-E032-1BBD-B560-FC3106E85BE6}"/>
          </ac:picMkLst>
        </pc:picChg>
        <pc:picChg chg="add mod">
          <ac:chgData name="Elena Dinu (2320466)" userId="f76ba7e5-a552-414d-92e4-0a530fe4f2df" providerId="ADAL" clId="{23E1763D-4F84-4CED-BD73-4EAA61500A86}" dt="2024-03-15T13:57:10.271" v="4873"/>
          <ac:picMkLst>
            <pc:docMk/>
            <pc:sldMk cId="1389842325" sldId="305"/>
            <ac:picMk id="32" creationId="{7380C308-8E2A-0637-762D-757458F0518D}"/>
          </ac:picMkLst>
        </pc:picChg>
      </pc:sldChg>
      <pc:sldChg chg="addSp delSp modSp add mod ord modTransition setBg modAnim">
        <pc:chgData name="Elena Dinu (2320466)" userId="f76ba7e5-a552-414d-92e4-0a530fe4f2df" providerId="ADAL" clId="{23E1763D-4F84-4CED-BD73-4EAA61500A86}" dt="2024-03-15T13:58:21.944" v="4879"/>
        <pc:sldMkLst>
          <pc:docMk/>
          <pc:sldMk cId="2115674318" sldId="306"/>
        </pc:sldMkLst>
        <pc:spChg chg="mod">
          <ac:chgData name="Elena Dinu (2320466)" userId="f76ba7e5-a552-414d-92e4-0a530fe4f2df" providerId="ADAL" clId="{23E1763D-4F84-4CED-BD73-4EAA61500A86}" dt="2024-03-15T11:50:08.971" v="1629" actId="5793"/>
          <ac:spMkLst>
            <pc:docMk/>
            <pc:sldMk cId="2115674318" sldId="306"/>
            <ac:spMk id="3" creationId="{EDE512D6-1B42-4E1C-AEE3-478A340AC162}"/>
          </ac:spMkLst>
        </pc:spChg>
        <pc:picChg chg="add del mod">
          <ac:chgData name="Elena Dinu (2320466)" userId="f76ba7e5-a552-414d-92e4-0a530fe4f2df" providerId="ADAL" clId="{23E1763D-4F84-4CED-BD73-4EAA61500A86}" dt="2024-03-15T13:58:05.480" v="4875"/>
          <ac:picMkLst>
            <pc:docMk/>
            <pc:sldMk cId="2115674318" sldId="306"/>
            <ac:picMk id="14" creationId="{89C4CEFE-A07D-5DBD-52E9-3808B4E1261B}"/>
          </ac:picMkLst>
        </pc:picChg>
        <pc:picChg chg="add del mod ord">
          <ac:chgData name="Elena Dinu (2320466)" userId="f76ba7e5-a552-414d-92e4-0a530fe4f2df" providerId="ADAL" clId="{23E1763D-4F84-4CED-BD73-4EAA61500A86}" dt="2024-03-15T13:58:10.412" v="4876"/>
          <ac:picMkLst>
            <pc:docMk/>
            <pc:sldMk cId="2115674318" sldId="306"/>
            <ac:picMk id="26" creationId="{1411514A-E7CF-235E-D7A8-0227DA5B793F}"/>
          </ac:picMkLst>
        </pc:picChg>
        <pc:picChg chg="add del mod">
          <ac:chgData name="Elena Dinu (2320466)" userId="f76ba7e5-a552-414d-92e4-0a530fe4f2df" providerId="ADAL" clId="{23E1763D-4F84-4CED-BD73-4EAA61500A86}" dt="2024-03-15T13:58:16.028" v="4878"/>
          <ac:picMkLst>
            <pc:docMk/>
            <pc:sldMk cId="2115674318" sldId="306"/>
            <ac:picMk id="27" creationId="{30C3A6C1-2CB4-2EC3-740F-083323EA249F}"/>
          </ac:picMkLst>
        </pc:picChg>
        <pc:picChg chg="add del mod ord">
          <ac:chgData name="Elena Dinu (2320466)" userId="f76ba7e5-a552-414d-92e4-0a530fe4f2df" providerId="ADAL" clId="{23E1763D-4F84-4CED-BD73-4EAA61500A86}" dt="2024-03-15T13:58:21.944" v="4879"/>
          <ac:picMkLst>
            <pc:docMk/>
            <pc:sldMk cId="2115674318" sldId="306"/>
            <ac:picMk id="30" creationId="{0FDA21BC-36AD-A020-75E6-79A012C7DA46}"/>
          </ac:picMkLst>
        </pc:picChg>
        <pc:picChg chg="add mod">
          <ac:chgData name="Elena Dinu (2320466)" userId="f76ba7e5-a552-414d-92e4-0a530fe4f2df" providerId="ADAL" clId="{23E1763D-4F84-4CED-BD73-4EAA61500A86}" dt="2024-03-15T13:58:21.944" v="4879"/>
          <ac:picMkLst>
            <pc:docMk/>
            <pc:sldMk cId="2115674318" sldId="306"/>
            <ac:picMk id="31" creationId="{A7566FA5-3AA6-D52D-B5C9-2B532FD8650B}"/>
          </ac:picMkLst>
        </pc:picChg>
      </pc:sldChg>
      <pc:sldChg chg="modSp add mod">
        <pc:chgData name="Elena Dinu (2320466)" userId="f76ba7e5-a552-414d-92e4-0a530fe4f2df" providerId="ADAL" clId="{23E1763D-4F84-4CED-BD73-4EAA61500A86}" dt="2024-03-15T13:12:39.164" v="4704" actId="12"/>
        <pc:sldMkLst>
          <pc:docMk/>
          <pc:sldMk cId="3711447675" sldId="307"/>
        </pc:sldMkLst>
        <pc:spChg chg="mod">
          <ac:chgData name="Elena Dinu (2320466)" userId="f76ba7e5-a552-414d-92e4-0a530fe4f2df" providerId="ADAL" clId="{23E1763D-4F84-4CED-BD73-4EAA61500A86}" dt="2024-03-15T13:12:39.164" v="4704" actId="12"/>
          <ac:spMkLst>
            <pc:docMk/>
            <pc:sldMk cId="3711447675" sldId="307"/>
            <ac:spMk id="3" creationId="{D3379B97-A3DA-7541-9D49-39EC686F9E3F}"/>
          </ac:spMkLst>
        </pc:spChg>
      </pc:sldChg>
      <pc:sldChg chg="addSp modSp add mod ord">
        <pc:chgData name="Elena Dinu (2320466)" userId="f76ba7e5-a552-414d-92e4-0a530fe4f2df" providerId="ADAL" clId="{23E1763D-4F84-4CED-BD73-4EAA61500A86}" dt="2024-03-15T13:43:31.526" v="4759"/>
        <pc:sldMkLst>
          <pc:docMk/>
          <pc:sldMk cId="4088025555" sldId="308"/>
        </pc:sldMkLst>
        <pc:spChg chg="mod">
          <ac:chgData name="Elena Dinu (2320466)" userId="f76ba7e5-a552-414d-92e4-0a530fe4f2df" providerId="ADAL" clId="{23E1763D-4F84-4CED-BD73-4EAA61500A86}" dt="2024-03-15T12:13:26.392" v="2839" actId="20577"/>
          <ac:spMkLst>
            <pc:docMk/>
            <pc:sldMk cId="4088025555" sldId="308"/>
            <ac:spMk id="3" creationId="{EDE512D6-1B42-4E1C-AEE3-478A340AC162}"/>
          </ac:spMkLst>
        </pc:spChg>
        <pc:picChg chg="add mod">
          <ac:chgData name="Elena Dinu (2320466)" userId="f76ba7e5-a552-414d-92e4-0a530fe4f2df" providerId="ADAL" clId="{23E1763D-4F84-4CED-BD73-4EAA61500A86}" dt="2024-03-15T13:43:31.526" v="4759"/>
          <ac:picMkLst>
            <pc:docMk/>
            <pc:sldMk cId="4088025555" sldId="308"/>
            <ac:picMk id="15" creationId="{0B2A771C-CB0C-E13C-2FE0-616479FC0151}"/>
          </ac:picMkLst>
        </pc:picChg>
      </pc:sldChg>
      <pc:sldChg chg="addSp modSp add mod ord setBg">
        <pc:chgData name="Elena Dinu (2320466)" userId="f76ba7e5-a552-414d-92e4-0a530fe4f2df" providerId="ADAL" clId="{23E1763D-4F84-4CED-BD73-4EAA61500A86}" dt="2024-03-15T13:46:50.261" v="4773"/>
        <pc:sldMkLst>
          <pc:docMk/>
          <pc:sldMk cId="1034614999" sldId="309"/>
        </pc:sldMkLst>
        <pc:spChg chg="mod">
          <ac:chgData name="Elena Dinu (2320466)" userId="f76ba7e5-a552-414d-92e4-0a530fe4f2df" providerId="ADAL" clId="{23E1763D-4F84-4CED-BD73-4EAA61500A86}" dt="2024-03-15T12:44:59.053" v="3608" actId="20577"/>
          <ac:spMkLst>
            <pc:docMk/>
            <pc:sldMk cId="1034614999" sldId="309"/>
            <ac:spMk id="3" creationId="{EDE512D6-1B42-4E1C-AEE3-478A340AC162}"/>
          </ac:spMkLst>
        </pc:spChg>
        <pc:picChg chg="add mod">
          <ac:chgData name="Elena Dinu (2320466)" userId="f76ba7e5-a552-414d-92e4-0a530fe4f2df" providerId="ADAL" clId="{23E1763D-4F84-4CED-BD73-4EAA61500A86}" dt="2024-03-15T13:46:50.261" v="4773"/>
          <ac:picMkLst>
            <pc:docMk/>
            <pc:sldMk cId="1034614999" sldId="309"/>
            <ac:picMk id="16" creationId="{02D3300F-E6A1-2ABD-2BE7-FE559B7F7308}"/>
          </ac:picMkLst>
        </pc:picChg>
      </pc:sldChg>
      <pc:sldChg chg="addSp delSp modSp new mod modTransition setBg modAnim setClrOvrMap">
        <pc:chgData name="Elena Dinu (2320466)" userId="f76ba7e5-a552-414d-92e4-0a530fe4f2df" providerId="ADAL" clId="{23E1763D-4F84-4CED-BD73-4EAA61500A86}" dt="2024-03-15T14:01:32.717" v="4885"/>
        <pc:sldMkLst>
          <pc:docMk/>
          <pc:sldMk cId="4201054714" sldId="310"/>
        </pc:sldMkLst>
        <pc:spChg chg="mod">
          <ac:chgData name="Elena Dinu (2320466)" userId="f76ba7e5-a552-414d-92e4-0a530fe4f2df" providerId="ADAL" clId="{23E1763D-4F84-4CED-BD73-4EAA61500A86}" dt="2024-03-15T13:12:06.702" v="4703" actId="20577"/>
          <ac:spMkLst>
            <pc:docMk/>
            <pc:sldMk cId="4201054714" sldId="310"/>
            <ac:spMk id="2" creationId="{DFBF6E4A-0CE3-8820-58FB-E10F1B24AD4B}"/>
          </ac:spMkLst>
        </pc:spChg>
        <pc:spChg chg="del">
          <ac:chgData name="Elena Dinu (2320466)" userId="f76ba7e5-a552-414d-92e4-0a530fe4f2df" providerId="ADAL" clId="{23E1763D-4F84-4CED-BD73-4EAA61500A86}" dt="2024-03-15T13:11:27.402" v="4653" actId="26606"/>
          <ac:spMkLst>
            <pc:docMk/>
            <pc:sldMk cId="4201054714" sldId="310"/>
            <ac:spMk id="3" creationId="{9B3C2FCC-4DCC-30C8-3FC8-C490033B8A2E}"/>
          </ac:spMkLst>
        </pc:spChg>
        <pc:spChg chg="add">
          <ac:chgData name="Elena Dinu (2320466)" userId="f76ba7e5-a552-414d-92e4-0a530fe4f2df" providerId="ADAL" clId="{23E1763D-4F84-4CED-BD73-4EAA61500A86}" dt="2024-03-15T13:11:27.402" v="4653" actId="26606"/>
          <ac:spMkLst>
            <pc:docMk/>
            <pc:sldMk cId="4201054714" sldId="310"/>
            <ac:spMk id="8" creationId="{66B332A4-D438-4773-A77F-5ED49A448D9D}"/>
          </ac:spMkLst>
        </pc:spChg>
        <pc:spChg chg="add">
          <ac:chgData name="Elena Dinu (2320466)" userId="f76ba7e5-a552-414d-92e4-0a530fe4f2df" providerId="ADAL" clId="{23E1763D-4F84-4CED-BD73-4EAA61500A86}" dt="2024-03-15T13:11:27.402" v="4653" actId="26606"/>
          <ac:spMkLst>
            <pc:docMk/>
            <pc:sldMk cId="4201054714" sldId="310"/>
            <ac:spMk id="10" creationId="{DF9AD32D-FF05-44F4-BD4D-9CEE89B71EB9}"/>
          </ac:spMkLst>
        </pc:spChg>
        <pc:picChg chg="add del mod">
          <ac:chgData name="Elena Dinu (2320466)" userId="f76ba7e5-a552-414d-92e4-0a530fe4f2df" providerId="ADAL" clId="{23E1763D-4F84-4CED-BD73-4EAA61500A86}" dt="2024-03-15T14:01:03.638" v="4881"/>
          <ac:picMkLst>
            <pc:docMk/>
            <pc:sldMk cId="4201054714" sldId="310"/>
            <ac:picMk id="13" creationId="{83183D37-BDC6-DA58-5DE4-53DBDA8629EC}"/>
          </ac:picMkLst>
        </pc:picChg>
        <pc:picChg chg="add del mod ord">
          <ac:chgData name="Elena Dinu (2320466)" userId="f76ba7e5-a552-414d-92e4-0a530fe4f2df" providerId="ADAL" clId="{23E1763D-4F84-4CED-BD73-4EAA61500A86}" dt="2024-03-15T14:01:11.422" v="4882"/>
          <ac:picMkLst>
            <pc:docMk/>
            <pc:sldMk cId="4201054714" sldId="310"/>
            <ac:picMk id="18" creationId="{85ACBC2A-783C-3B19-1577-47E659BAA410}"/>
          </ac:picMkLst>
        </pc:picChg>
        <pc:picChg chg="add del mod">
          <ac:chgData name="Elena Dinu (2320466)" userId="f76ba7e5-a552-414d-92e4-0a530fe4f2df" providerId="ADAL" clId="{23E1763D-4F84-4CED-BD73-4EAA61500A86}" dt="2024-03-15T14:01:25.589" v="4884"/>
          <ac:picMkLst>
            <pc:docMk/>
            <pc:sldMk cId="4201054714" sldId="310"/>
            <ac:picMk id="19" creationId="{519D88FF-03C0-0783-929C-EDF329324D54}"/>
          </ac:picMkLst>
        </pc:picChg>
        <pc:picChg chg="add del mod ord">
          <ac:chgData name="Elena Dinu (2320466)" userId="f76ba7e5-a552-414d-92e4-0a530fe4f2df" providerId="ADAL" clId="{23E1763D-4F84-4CED-BD73-4EAA61500A86}" dt="2024-03-15T14:01:32.717" v="4885"/>
          <ac:picMkLst>
            <pc:docMk/>
            <pc:sldMk cId="4201054714" sldId="310"/>
            <ac:picMk id="24" creationId="{B01EA712-5BD1-9ED8-5760-8595FFA78988}"/>
          </ac:picMkLst>
        </pc:picChg>
        <pc:picChg chg="add mod">
          <ac:chgData name="Elena Dinu (2320466)" userId="f76ba7e5-a552-414d-92e4-0a530fe4f2df" providerId="ADAL" clId="{23E1763D-4F84-4CED-BD73-4EAA61500A86}" dt="2024-03-15T14:01:32.717" v="4885"/>
          <ac:picMkLst>
            <pc:docMk/>
            <pc:sldMk cId="4201054714" sldId="310"/>
            <ac:picMk id="25" creationId="{CAB18D0E-A1AF-5DC8-BCB1-EE9DA9EC047A}"/>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65DC31D-6BBA-1E40-9A7E-1FE0A421F3A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D609E10C-1649-9148-9887-C4B5DF38CEE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C465657-3F36-724B-A332-D448C4527D30}" type="datetimeFigureOut">
              <a:t>3/15/2024</a:t>
            </a:fld>
            <a:endParaRPr lang="en-US"/>
          </a:p>
        </p:txBody>
      </p:sp>
      <p:sp>
        <p:nvSpPr>
          <p:cNvPr id="4" name="Footer Placeholder 3">
            <a:extLst>
              <a:ext uri="{FF2B5EF4-FFF2-40B4-BE49-F238E27FC236}">
                <a16:creationId xmlns:a16="http://schemas.microsoft.com/office/drawing/2014/main" id="{FE09E7DC-2FE3-FA48-929A-C3D3179E1EA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F1F40692-4B9B-A444-A85B-911AF05DE37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FF0D8CC-6079-CB40-AF25-90B118481BE2}" type="slidenum">
              <a:t>‹#›</a:t>
            </a:fld>
            <a:endParaRPr lang="en-US"/>
          </a:p>
        </p:txBody>
      </p:sp>
    </p:spTree>
    <p:extLst>
      <p:ext uri="{BB962C8B-B14F-4D97-AF65-F5344CB8AC3E}">
        <p14:creationId xmlns:p14="http://schemas.microsoft.com/office/powerpoint/2010/main" val="3933616330"/>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dirty="0"/>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dirty="0"/>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dirty="0"/>
              <a:t>Add text</a:t>
            </a:r>
          </a:p>
        </p:txBody>
      </p:sp>
    </p:spTree>
    <p:extLst>
      <p:ext uri="{BB962C8B-B14F-4D97-AF65-F5344CB8AC3E}">
        <p14:creationId xmlns:p14="http://schemas.microsoft.com/office/powerpoint/2010/main" val="18602819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E11DAB-71A2-44C9-B830-25E19DC5833C}"/>
              </a:ext>
            </a:extLst>
          </p:cNvPr>
          <p:cNvSpPr>
            <a:spLocks noGrp="1"/>
          </p:cNvSpPr>
          <p:nvPr>
            <p:ph type="title" hasCustomPrompt="1"/>
          </p:nvPr>
        </p:nvSpPr>
        <p:spPr>
          <a:xfrm>
            <a:off x="914400" y="914401"/>
            <a:ext cx="6400800" cy="685800"/>
          </a:xfrm>
        </p:spPr>
        <p:txBody>
          <a:bodyPr>
            <a:noAutofit/>
          </a:bodyPr>
          <a:lstStyle>
            <a:lvl1pPr>
              <a:defRPr sz="4000">
                <a:solidFill>
                  <a:schemeClr val="tx1">
                    <a:lumMod val="75000"/>
                    <a:lumOff val="25000"/>
                  </a:schemeClr>
                </a:solidFill>
              </a:defRPr>
            </a:lvl1pPr>
          </a:lstStyle>
          <a:p>
            <a:r>
              <a:rPr lang="en-US" dirty="0"/>
              <a:t>Add title</a:t>
            </a:r>
          </a:p>
        </p:txBody>
      </p:sp>
      <p:sp>
        <p:nvSpPr>
          <p:cNvPr id="10" name="Text Placeholder 9">
            <a:extLst>
              <a:ext uri="{FF2B5EF4-FFF2-40B4-BE49-F238E27FC236}">
                <a16:creationId xmlns:a16="http://schemas.microsoft.com/office/drawing/2014/main" id="{5F9B5FD0-EA88-4EA1-89FF-A0346C36D9C6}"/>
              </a:ext>
            </a:extLst>
          </p:cNvPr>
          <p:cNvSpPr>
            <a:spLocks noGrp="1"/>
          </p:cNvSpPr>
          <p:nvPr>
            <p:ph type="body" sz="quarter" idx="11"/>
          </p:nvPr>
        </p:nvSpPr>
        <p:spPr>
          <a:xfrm>
            <a:off x="914400" y="2203704"/>
            <a:ext cx="6400800" cy="4206240"/>
          </a:xfrm>
        </p:spPr>
        <p:txBody>
          <a:bodyPr>
            <a:normAutofit/>
          </a:bodyPr>
          <a:lstStyle>
            <a:lvl1pPr>
              <a:defRPr sz="1800">
                <a:solidFill>
                  <a:schemeClr val="tx1">
                    <a:lumMod val="75000"/>
                    <a:lumOff val="25000"/>
                  </a:schemeClr>
                </a:solidFill>
              </a:defRPr>
            </a:lvl1pPr>
          </a:lstStyle>
          <a:p>
            <a:pPr lvl="0"/>
            <a:r>
              <a:rPr lang="en-US"/>
              <a:t>Click to edit Master text styles</a:t>
            </a:r>
          </a:p>
        </p:txBody>
      </p:sp>
    </p:spTree>
    <p:extLst>
      <p:ext uri="{BB962C8B-B14F-4D97-AF65-F5344CB8AC3E}">
        <p14:creationId xmlns:p14="http://schemas.microsoft.com/office/powerpoint/2010/main" val="28571163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7_Custom Layout">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EE24C-B229-452F-B387-BA3429761CA7}"/>
              </a:ext>
            </a:extLst>
          </p:cNvPr>
          <p:cNvSpPr>
            <a:spLocks noGrp="1"/>
          </p:cNvSpPr>
          <p:nvPr>
            <p:ph type="title" hasCustomPrompt="1"/>
          </p:nvPr>
        </p:nvSpPr>
        <p:spPr>
          <a:xfrm>
            <a:off x="4389119" y="946653"/>
            <a:ext cx="6857999" cy="653547"/>
          </a:xfrm>
        </p:spPr>
        <p:txBody>
          <a:bodyPr>
            <a:normAutofit/>
          </a:bodyPr>
          <a:lstStyle>
            <a:lvl1pPr>
              <a:defRPr sz="4000">
                <a:solidFill>
                  <a:schemeClr val="tx1">
                    <a:lumMod val="75000"/>
                    <a:lumOff val="25000"/>
                  </a:schemeClr>
                </a:solidFill>
              </a:defRPr>
            </a:lvl1pPr>
          </a:lstStyle>
          <a:p>
            <a:r>
              <a:rPr lang="en-US" dirty="0"/>
              <a:t>Add title</a:t>
            </a:r>
          </a:p>
        </p:txBody>
      </p:sp>
      <p:sp>
        <p:nvSpPr>
          <p:cNvPr id="7" name="Text Placeholder 6">
            <a:extLst>
              <a:ext uri="{FF2B5EF4-FFF2-40B4-BE49-F238E27FC236}">
                <a16:creationId xmlns:a16="http://schemas.microsoft.com/office/drawing/2014/main" id="{DFCEFA7B-7934-4EAA-8C20-7D9B03B9E5A3}"/>
              </a:ext>
            </a:extLst>
          </p:cNvPr>
          <p:cNvSpPr>
            <a:spLocks noGrp="1"/>
          </p:cNvSpPr>
          <p:nvPr>
            <p:ph type="body" sz="quarter" idx="11" hasCustomPrompt="1"/>
          </p:nvPr>
        </p:nvSpPr>
        <p:spPr>
          <a:xfrm>
            <a:off x="4389120" y="1981933"/>
            <a:ext cx="6858000" cy="4233672"/>
          </a:xfrm>
        </p:spPr>
        <p:txBody>
          <a:bodyPr>
            <a:normAutofit/>
          </a:bodyPr>
          <a:lstStyle>
            <a:lvl1pPr>
              <a:defRPr sz="1800">
                <a:solidFill>
                  <a:schemeClr val="tx1">
                    <a:lumMod val="75000"/>
                    <a:lumOff val="25000"/>
                  </a:schemeClr>
                </a:solidFill>
              </a:defRPr>
            </a:lvl1pPr>
          </a:lstStyle>
          <a:p>
            <a:pPr lvl="0"/>
            <a:r>
              <a:rPr lang="en-US" dirty="0"/>
              <a:t>Add text</a:t>
            </a:r>
          </a:p>
        </p:txBody>
      </p:sp>
    </p:spTree>
    <p:extLst>
      <p:ext uri="{BB962C8B-B14F-4D97-AF65-F5344CB8AC3E}">
        <p14:creationId xmlns:p14="http://schemas.microsoft.com/office/powerpoint/2010/main" val="2930501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dirty="0"/>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dirty="0"/>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bg>
      <p:bgPr>
        <a:solidFill>
          <a:schemeClr val="accent1">
            <a:lumMod val="75000"/>
          </a:schemeClr>
        </a:solidFill>
        <a:effectLst/>
      </p:bgPr>
    </p:bg>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5106A418-68CC-4D3D-9032-696498842FBD}"/>
              </a:ext>
            </a:extLst>
          </p:cNvPr>
          <p:cNvSpPr>
            <a:spLocks noGrp="1"/>
          </p:cNvSpPr>
          <p:nvPr>
            <p:ph type="title" hasCustomPrompt="1"/>
          </p:nvPr>
        </p:nvSpPr>
        <p:spPr>
          <a:xfrm>
            <a:off x="914400" y="914401"/>
            <a:ext cx="6400800" cy="685800"/>
          </a:xfrm>
        </p:spPr>
        <p:txBody>
          <a:bodyPr>
            <a:noAutofit/>
          </a:bodyPr>
          <a:lstStyle>
            <a:lvl1pPr>
              <a:defRPr sz="4000">
                <a:solidFill>
                  <a:schemeClr val="bg1"/>
                </a:solidFill>
              </a:defRPr>
            </a:lvl1pPr>
          </a:lstStyle>
          <a:p>
            <a:r>
              <a:rPr lang="en-US" dirty="0"/>
              <a:t>Add title</a:t>
            </a:r>
          </a:p>
        </p:txBody>
      </p:sp>
      <p:sp>
        <p:nvSpPr>
          <p:cNvPr id="7" name="Text Placeholder 6">
            <a:extLst>
              <a:ext uri="{FF2B5EF4-FFF2-40B4-BE49-F238E27FC236}">
                <a16:creationId xmlns:a16="http://schemas.microsoft.com/office/drawing/2014/main" id="{9E93C440-01C8-4E08-A98E-D76F10D08BF4}"/>
              </a:ext>
            </a:extLst>
          </p:cNvPr>
          <p:cNvSpPr>
            <a:spLocks noGrp="1"/>
          </p:cNvSpPr>
          <p:nvPr>
            <p:ph type="body" sz="quarter" idx="11" hasCustomPrompt="1"/>
          </p:nvPr>
        </p:nvSpPr>
        <p:spPr>
          <a:xfrm>
            <a:off x="914400" y="1913064"/>
            <a:ext cx="6858001" cy="4279392"/>
          </a:xfrm>
        </p:spPr>
        <p:txBody>
          <a:bodyPr>
            <a:normAutofit/>
          </a:bodyPr>
          <a:lstStyle>
            <a:lvl1pPr>
              <a:defRPr sz="1800">
                <a:solidFill>
                  <a:schemeClr val="bg1"/>
                </a:solidFill>
              </a:defRPr>
            </a:lvl1pPr>
          </a:lstStyle>
          <a:p>
            <a:pPr lvl="0"/>
            <a:r>
              <a:rPr lang="en-US" dirty="0"/>
              <a:t>Add text</a:t>
            </a:r>
          </a:p>
        </p:txBody>
      </p:sp>
    </p:spTree>
    <p:extLst>
      <p:ext uri="{BB962C8B-B14F-4D97-AF65-F5344CB8AC3E}">
        <p14:creationId xmlns:p14="http://schemas.microsoft.com/office/powerpoint/2010/main" val="5604761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7AA20A23-A33B-4A1B-9162-707282E53592}"/>
              </a:ext>
            </a:extLst>
          </p:cNvPr>
          <p:cNvPicPr>
            <a:picLocks noChangeAspect="1"/>
          </p:cNvPicPr>
          <p:nvPr userDrawn="1"/>
        </p:nvPicPr>
        <p:blipFill>
          <a:blip r:embed="rId2">
            <a:extLst>
              <a:ext uri="{96DAC541-7B7A-43D3-8B79-37D633B846F1}">
                <asvg:svgBlip xmlns:asvg="http://schemas.microsoft.com/office/drawing/2016/SVG/main" r:embed="rId3"/>
              </a:ext>
            </a:extLst>
          </a:blip>
          <a:srcRect b="15602"/>
          <a:stretch>
            <a:fillRect/>
          </a:stretch>
        </p:blipFill>
        <p:spPr>
          <a:xfrm>
            <a:off x="1066800" y="523183"/>
            <a:ext cx="10058400" cy="6334817"/>
          </a:xfrm>
          <a:custGeom>
            <a:avLst/>
            <a:gdLst>
              <a:gd name="connsiteX0" fmla="*/ 0 w 10058400"/>
              <a:gd name="connsiteY0" fmla="*/ 0 h 6334817"/>
              <a:gd name="connsiteX1" fmla="*/ 10058400 w 10058400"/>
              <a:gd name="connsiteY1" fmla="*/ 0 h 6334817"/>
              <a:gd name="connsiteX2" fmla="*/ 10058400 w 10058400"/>
              <a:gd name="connsiteY2" fmla="*/ 6334817 h 6334817"/>
              <a:gd name="connsiteX3" fmla="*/ 0 w 10058400"/>
              <a:gd name="connsiteY3" fmla="*/ 6334817 h 6334817"/>
            </a:gdLst>
            <a:ahLst/>
            <a:cxnLst>
              <a:cxn ang="0">
                <a:pos x="connsiteX0" y="connsiteY0"/>
              </a:cxn>
              <a:cxn ang="0">
                <a:pos x="connsiteX1" y="connsiteY1"/>
              </a:cxn>
              <a:cxn ang="0">
                <a:pos x="connsiteX2" y="connsiteY2"/>
              </a:cxn>
              <a:cxn ang="0">
                <a:pos x="connsiteX3" y="connsiteY3"/>
              </a:cxn>
            </a:cxnLst>
            <a:rect l="l" t="t" r="r" b="b"/>
            <a:pathLst>
              <a:path w="10058400" h="6334817">
                <a:moveTo>
                  <a:pt x="0" y="0"/>
                </a:moveTo>
                <a:lnTo>
                  <a:pt x="10058400" y="0"/>
                </a:lnTo>
                <a:lnTo>
                  <a:pt x="10058400" y="6334817"/>
                </a:lnTo>
                <a:lnTo>
                  <a:pt x="0" y="6334817"/>
                </a:lnTo>
                <a:close/>
              </a:path>
            </a:pathLst>
          </a:custGeom>
        </p:spPr>
      </p:pic>
      <p:sp>
        <p:nvSpPr>
          <p:cNvPr id="5" name="Title 1">
            <a:extLst>
              <a:ext uri="{FF2B5EF4-FFF2-40B4-BE49-F238E27FC236}">
                <a16:creationId xmlns:a16="http://schemas.microsoft.com/office/drawing/2014/main" id="{B136F446-5EA3-48C4-AA8D-AB9850B03B61}"/>
              </a:ext>
            </a:extLst>
          </p:cNvPr>
          <p:cNvSpPr>
            <a:spLocks noGrp="1"/>
          </p:cNvSpPr>
          <p:nvPr>
            <p:ph type="title" hasCustomPrompt="1"/>
          </p:nvPr>
        </p:nvSpPr>
        <p:spPr>
          <a:xfrm>
            <a:off x="2331718" y="1460692"/>
            <a:ext cx="7772402" cy="685800"/>
          </a:xfrm>
        </p:spPr>
        <p:txBody>
          <a:bodyPr>
            <a:normAutofit/>
          </a:bodyPr>
          <a:lstStyle>
            <a:lvl1pPr marL="0" indent="0" algn="ctr">
              <a:buFont typeface="Arial" panose="020B0604020202020204" pitchFamily="34" charset="0"/>
              <a:buNone/>
              <a:defRPr sz="4000">
                <a:solidFill>
                  <a:schemeClr val="tx1">
                    <a:lumMod val="75000"/>
                    <a:lumOff val="25000"/>
                  </a:schemeClr>
                </a:solidFill>
              </a:defRPr>
            </a:lvl1pPr>
          </a:lstStyle>
          <a:p>
            <a:r>
              <a:rPr lang="en-US" dirty="0"/>
              <a:t>Add title</a:t>
            </a:r>
          </a:p>
        </p:txBody>
      </p:sp>
      <p:sp>
        <p:nvSpPr>
          <p:cNvPr id="11" name="Text Placeholder 10">
            <a:extLst>
              <a:ext uri="{FF2B5EF4-FFF2-40B4-BE49-F238E27FC236}">
                <a16:creationId xmlns:a16="http://schemas.microsoft.com/office/drawing/2014/main" id="{66B70600-CFB5-4805-BC68-5AE22166B568}"/>
              </a:ext>
            </a:extLst>
          </p:cNvPr>
          <p:cNvSpPr>
            <a:spLocks noGrp="1"/>
          </p:cNvSpPr>
          <p:nvPr>
            <p:ph type="body" sz="quarter" idx="11" hasCustomPrompt="1"/>
          </p:nvPr>
        </p:nvSpPr>
        <p:spPr>
          <a:xfrm>
            <a:off x="2331720" y="2951305"/>
            <a:ext cx="7772400" cy="3456432"/>
          </a:xfrm>
        </p:spPr>
        <p:txBody>
          <a:bodyPr/>
          <a:lstStyle>
            <a:lvl1pPr algn="l">
              <a:defRPr sz="1800">
                <a:solidFill>
                  <a:schemeClr val="tx1">
                    <a:lumMod val="75000"/>
                    <a:lumOff val="25000"/>
                  </a:schemeClr>
                </a:solidFill>
              </a:defRPr>
            </a:lvl1pPr>
          </a:lstStyle>
          <a:p>
            <a:pPr lvl="0"/>
            <a:r>
              <a:rPr lang="en-US" dirty="0"/>
              <a:t>Add text</a:t>
            </a:r>
          </a:p>
        </p:txBody>
      </p:sp>
      <p:pic>
        <p:nvPicPr>
          <p:cNvPr id="2" name="Graphic 1">
            <a:extLst>
              <a:ext uri="{FF2B5EF4-FFF2-40B4-BE49-F238E27FC236}">
                <a16:creationId xmlns:a16="http://schemas.microsoft.com/office/drawing/2014/main" id="{09C8060D-32CA-4A3C-9EAF-A2D3801AB86B}"/>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3688022504"/>
      </p:ext>
    </p:extLst>
  </p:cSld>
  <p:clrMapOvr>
    <a:masterClrMapping/>
  </p:clrMapOvr>
  <p:extLst>
    <p:ext uri="{DCECCB84-F9BA-43D5-87BE-67443E8EF086}">
      <p15:sldGuideLst xmlns:p15="http://schemas.microsoft.com/office/powerpoint/2012/main">
        <p15:guide id="1" orient="horz" pos="1728"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5_Custom Layout">
    <p:bg>
      <p:bgPr>
        <a:solidFill>
          <a:schemeClr val="accent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CC92641-A8C8-41F9-8E1C-7C929693C69C}"/>
              </a:ext>
            </a:extLst>
          </p:cNvPr>
          <p:cNvSpPr>
            <a:spLocks noGrp="1"/>
          </p:cNvSpPr>
          <p:nvPr>
            <p:ph type="title" hasCustomPrompt="1"/>
          </p:nvPr>
        </p:nvSpPr>
        <p:spPr>
          <a:xfrm>
            <a:off x="4389119" y="946653"/>
            <a:ext cx="6857999" cy="653547"/>
          </a:xfrm>
        </p:spPr>
        <p:txBody>
          <a:bodyPr>
            <a:normAutofit/>
          </a:bodyPr>
          <a:lstStyle>
            <a:lvl1pPr>
              <a:defRPr sz="4000">
                <a:solidFill>
                  <a:schemeClr val="bg1"/>
                </a:solidFill>
              </a:defRPr>
            </a:lvl1pPr>
          </a:lstStyle>
          <a:p>
            <a:r>
              <a:rPr lang="en-US" dirty="0"/>
              <a:t>Add title</a:t>
            </a:r>
          </a:p>
        </p:txBody>
      </p:sp>
      <p:sp>
        <p:nvSpPr>
          <p:cNvPr id="7" name="Text Placeholder 6">
            <a:extLst>
              <a:ext uri="{FF2B5EF4-FFF2-40B4-BE49-F238E27FC236}">
                <a16:creationId xmlns:a16="http://schemas.microsoft.com/office/drawing/2014/main" id="{97CC55B6-E9DA-4B68-A0D8-957F46B46517}"/>
              </a:ext>
            </a:extLst>
          </p:cNvPr>
          <p:cNvSpPr>
            <a:spLocks noGrp="1"/>
          </p:cNvSpPr>
          <p:nvPr>
            <p:ph type="body" sz="quarter" idx="11" hasCustomPrompt="1"/>
          </p:nvPr>
        </p:nvSpPr>
        <p:spPr>
          <a:xfrm>
            <a:off x="4389120" y="2062956"/>
            <a:ext cx="6858000" cy="4233672"/>
          </a:xfrm>
        </p:spPr>
        <p:txBody>
          <a:bodyPr>
            <a:normAutofit/>
          </a:bodyPr>
          <a:lstStyle>
            <a:lvl1pPr>
              <a:defRPr sz="1800">
                <a:solidFill>
                  <a:schemeClr val="bg1"/>
                </a:solidFill>
              </a:defRPr>
            </a:lvl1pPr>
          </a:lstStyle>
          <a:p>
            <a:pPr lvl="0"/>
            <a:r>
              <a:rPr lang="en-US" dirty="0"/>
              <a:t>Add text</a:t>
            </a:r>
          </a:p>
        </p:txBody>
      </p:sp>
    </p:spTree>
    <p:extLst>
      <p:ext uri="{BB962C8B-B14F-4D97-AF65-F5344CB8AC3E}">
        <p14:creationId xmlns:p14="http://schemas.microsoft.com/office/powerpoint/2010/main" val="2630451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bg>
      <p:bgPr>
        <a:solidFill>
          <a:schemeClr val="accent4"/>
        </a:solidFill>
        <a:effectLst/>
      </p:bgPr>
    </p:bg>
    <p:spTree>
      <p:nvGrpSpPr>
        <p:cNvPr id="1" name=""/>
        <p:cNvGrpSpPr/>
        <p:nvPr/>
      </p:nvGrpSpPr>
      <p:grpSpPr>
        <a:xfrm>
          <a:off x="0" y="0"/>
          <a:ext cx="0" cy="0"/>
          <a:chOff x="0" y="0"/>
          <a:chExt cx="0" cy="0"/>
        </a:xfrm>
      </p:grpSpPr>
      <p:pic>
        <p:nvPicPr>
          <p:cNvPr id="16" name="Graphic 15">
            <a:extLst>
              <a:ext uri="{FF2B5EF4-FFF2-40B4-BE49-F238E27FC236}">
                <a16:creationId xmlns:a16="http://schemas.microsoft.com/office/drawing/2014/main" id="{C6103AFC-AC4C-4756-AEEE-B0D669AC8C89}"/>
              </a:ext>
            </a:extLst>
          </p:cNvPr>
          <p:cNvPicPr>
            <a:picLocks noChangeAspect="1"/>
          </p:cNvPicPr>
          <p:nvPr userDrawn="1"/>
        </p:nvPicPr>
        <p:blipFill>
          <a:blip r:embed="rId2">
            <a:extLst>
              <a:ext uri="{96DAC541-7B7A-43D3-8B79-37D633B846F1}">
                <asvg:svgBlip xmlns:asvg="http://schemas.microsoft.com/office/drawing/2016/SVG/main" r:embed="rId3"/>
              </a:ext>
            </a:extLst>
          </a:blip>
          <a:srcRect b="44880"/>
          <a:stretch>
            <a:fillRect/>
          </a:stretch>
        </p:blipFill>
        <p:spPr>
          <a:xfrm>
            <a:off x="878302" y="469222"/>
            <a:ext cx="10424160" cy="6388778"/>
          </a:xfrm>
          <a:custGeom>
            <a:avLst/>
            <a:gdLst>
              <a:gd name="connsiteX0" fmla="*/ 0 w 10424160"/>
              <a:gd name="connsiteY0" fmla="*/ 0 h 6388778"/>
              <a:gd name="connsiteX1" fmla="*/ 10424160 w 10424160"/>
              <a:gd name="connsiteY1" fmla="*/ 0 h 6388778"/>
              <a:gd name="connsiteX2" fmla="*/ 10424160 w 10424160"/>
              <a:gd name="connsiteY2" fmla="*/ 6388778 h 6388778"/>
              <a:gd name="connsiteX3" fmla="*/ 0 w 10424160"/>
              <a:gd name="connsiteY3" fmla="*/ 6388778 h 6388778"/>
            </a:gdLst>
            <a:ahLst/>
            <a:cxnLst>
              <a:cxn ang="0">
                <a:pos x="connsiteX0" y="connsiteY0"/>
              </a:cxn>
              <a:cxn ang="0">
                <a:pos x="connsiteX1" y="connsiteY1"/>
              </a:cxn>
              <a:cxn ang="0">
                <a:pos x="connsiteX2" y="connsiteY2"/>
              </a:cxn>
              <a:cxn ang="0">
                <a:pos x="connsiteX3" y="connsiteY3"/>
              </a:cxn>
            </a:cxnLst>
            <a:rect l="l" t="t" r="r" b="b"/>
            <a:pathLst>
              <a:path w="10424160" h="6388778">
                <a:moveTo>
                  <a:pt x="0" y="0"/>
                </a:moveTo>
                <a:lnTo>
                  <a:pt x="10424160" y="0"/>
                </a:lnTo>
                <a:lnTo>
                  <a:pt x="10424160" y="6388778"/>
                </a:lnTo>
                <a:lnTo>
                  <a:pt x="0" y="6388778"/>
                </a:lnTo>
                <a:close/>
              </a:path>
            </a:pathLst>
          </a:custGeom>
        </p:spPr>
      </p:pic>
      <p:sp>
        <p:nvSpPr>
          <p:cNvPr id="5" name="Title 1">
            <a:extLst>
              <a:ext uri="{FF2B5EF4-FFF2-40B4-BE49-F238E27FC236}">
                <a16:creationId xmlns:a16="http://schemas.microsoft.com/office/drawing/2014/main" id="{A4604EF9-570E-48F5-BA06-DEB9EB7F7D59}"/>
              </a:ext>
            </a:extLst>
          </p:cNvPr>
          <p:cNvSpPr>
            <a:spLocks noGrp="1"/>
          </p:cNvSpPr>
          <p:nvPr>
            <p:ph type="title" hasCustomPrompt="1"/>
          </p:nvPr>
        </p:nvSpPr>
        <p:spPr>
          <a:xfrm>
            <a:off x="3657599" y="1460692"/>
            <a:ext cx="6857999" cy="685800"/>
          </a:xfrm>
        </p:spPr>
        <p:txBody>
          <a:bodyPr>
            <a:normAutofit/>
          </a:bodyPr>
          <a:lstStyle>
            <a:lvl1pPr>
              <a:defRPr sz="4000">
                <a:solidFill>
                  <a:schemeClr val="tx1">
                    <a:lumMod val="75000"/>
                    <a:lumOff val="25000"/>
                  </a:schemeClr>
                </a:solidFill>
              </a:defRPr>
            </a:lvl1pPr>
          </a:lstStyle>
          <a:p>
            <a:r>
              <a:rPr lang="en-US" dirty="0"/>
              <a:t>Add title</a:t>
            </a:r>
          </a:p>
        </p:txBody>
      </p:sp>
      <p:sp>
        <p:nvSpPr>
          <p:cNvPr id="12" name="Text Placeholder 11">
            <a:extLst>
              <a:ext uri="{FF2B5EF4-FFF2-40B4-BE49-F238E27FC236}">
                <a16:creationId xmlns:a16="http://schemas.microsoft.com/office/drawing/2014/main" id="{F0B30880-FB83-4FD8-B7A4-675D68A47928}"/>
              </a:ext>
            </a:extLst>
          </p:cNvPr>
          <p:cNvSpPr>
            <a:spLocks noGrp="1"/>
          </p:cNvSpPr>
          <p:nvPr>
            <p:ph type="body" sz="quarter" idx="11" hasCustomPrompt="1"/>
          </p:nvPr>
        </p:nvSpPr>
        <p:spPr>
          <a:xfrm>
            <a:off x="3657600" y="2438570"/>
            <a:ext cx="6858000" cy="3950208"/>
          </a:xfrm>
        </p:spPr>
        <p:txBody>
          <a:bodyPr>
            <a:normAutofit/>
          </a:bodyPr>
          <a:lstStyle>
            <a:lvl1pPr>
              <a:defRPr sz="1800">
                <a:solidFill>
                  <a:schemeClr val="tx1">
                    <a:lumMod val="75000"/>
                    <a:lumOff val="25000"/>
                  </a:schemeClr>
                </a:solidFill>
              </a:defRPr>
            </a:lvl1pPr>
          </a:lstStyle>
          <a:p>
            <a:pPr lvl="0"/>
            <a:r>
              <a:rPr lang="en-US" dirty="0"/>
              <a:t>Add text</a:t>
            </a:r>
          </a:p>
        </p:txBody>
      </p:sp>
    </p:spTree>
    <p:extLst>
      <p:ext uri="{BB962C8B-B14F-4D97-AF65-F5344CB8AC3E}">
        <p14:creationId xmlns:p14="http://schemas.microsoft.com/office/powerpoint/2010/main" val="838183944"/>
      </p:ext>
    </p:extLst>
  </p:cSld>
  <p:clrMapOvr>
    <a:masterClrMapping/>
  </p:clrMapOvr>
  <p:extLst>
    <p:ext uri="{DCECCB84-F9BA-43D5-87BE-67443E8EF086}">
      <p15:sldGuideLst xmlns:p15="http://schemas.microsoft.com/office/powerpoint/2012/main">
        <p15:guide id="1" orient="horz" pos="1296"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9775E2-26ED-4CEF-94F6-7C85D113D53B}"/>
              </a:ext>
            </a:extLst>
          </p:cNvPr>
          <p:cNvSpPr>
            <a:spLocks noGrp="1"/>
          </p:cNvSpPr>
          <p:nvPr>
            <p:ph type="title"/>
          </p:nvPr>
        </p:nvSpPr>
        <p:spPr>
          <a:xfrm>
            <a:off x="914400" y="946653"/>
            <a:ext cx="10058400" cy="1325563"/>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BF32AB5-76E2-49F4-96EE-B419AF1F03C2}"/>
              </a:ext>
            </a:extLst>
          </p:cNvPr>
          <p:cNvSpPr>
            <a:spLocks noGrp="1"/>
          </p:cNvSpPr>
          <p:nvPr>
            <p:ph type="body" idx="1"/>
          </p:nvPr>
        </p:nvSpPr>
        <p:spPr>
          <a:xfrm>
            <a:off x="914400" y="2294859"/>
            <a:ext cx="10058400" cy="37209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660577"/>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7" r:id="rId3"/>
    <p:sldLayoutId id="2147483662" r:id="rId4"/>
    <p:sldLayoutId id="2147483663" r:id="rId5"/>
    <p:sldLayoutId id="2147483664" r:id="rId6"/>
    <p:sldLayoutId id="2147483665" r:id="rId7"/>
    <p:sldLayoutId id="214748366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 userDrawn="1">
          <p15:clr>
            <a:srgbClr val="F26B43"/>
          </p15:clr>
        </p15:guide>
        <p15:guide id="2" pos="576" userDrawn="1">
          <p15:clr>
            <a:srgbClr val="F26B43"/>
          </p15:clr>
        </p15:guide>
        <p15:guide id="3" pos="7104" userDrawn="1">
          <p15:clr>
            <a:srgbClr val="F26B43"/>
          </p15:clr>
        </p15:guide>
        <p15:guide id="4" orient="horz" pos="3744" userDrawn="1">
          <p15:clr>
            <a:srgbClr val="F26B43"/>
          </p15:clr>
        </p15:guide>
        <p15:guide id="5" pos="2760" userDrawn="1">
          <p15:clr>
            <a:srgbClr val="F26B43"/>
          </p15:clr>
        </p15:guide>
        <p15:guide id="6" pos="4944" userDrawn="1">
          <p15:clr>
            <a:srgbClr val="F26B43"/>
          </p15:clr>
        </p15:guide>
        <p15:guide id="7" orient="horz" pos="4032" userDrawn="1">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1.xml"/><Relationship Id="rId7" Type="http://schemas.openxmlformats.org/officeDocument/2006/relationships/image" Target="../media/image12.svg"/><Relationship Id="rId12" Type="http://schemas.openxmlformats.org/officeDocument/2006/relationships/image" Target="../media/image17.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1.png"/><Relationship Id="rId11" Type="http://schemas.openxmlformats.org/officeDocument/2006/relationships/image" Target="../media/image16.svg"/><Relationship Id="rId5" Type="http://schemas.openxmlformats.org/officeDocument/2006/relationships/image" Target="../media/image10.sv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sv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8.png"/><Relationship Id="rId5" Type="http://schemas.openxmlformats.org/officeDocument/2006/relationships/image" Target="../media/image12.svg"/><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1.xml"/><Relationship Id="rId7" Type="http://schemas.openxmlformats.org/officeDocument/2006/relationships/image" Target="../media/image12.svg"/><Relationship Id="rId12" Type="http://schemas.openxmlformats.org/officeDocument/2006/relationships/image" Target="../media/image19.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1.png"/><Relationship Id="rId11" Type="http://schemas.openxmlformats.org/officeDocument/2006/relationships/image" Target="../media/image16.svg"/><Relationship Id="rId5" Type="http://schemas.openxmlformats.org/officeDocument/2006/relationships/image" Target="../media/image10.sv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sv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20.png"/><Relationship Id="rId5" Type="http://schemas.openxmlformats.org/officeDocument/2006/relationships/image" Target="../media/image14.svg"/><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1.xml"/><Relationship Id="rId7" Type="http://schemas.openxmlformats.org/officeDocument/2006/relationships/image" Target="../media/image12.svg"/><Relationship Id="rId12" Type="http://schemas.openxmlformats.org/officeDocument/2006/relationships/image" Target="../media/image21.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1.png"/><Relationship Id="rId11" Type="http://schemas.openxmlformats.org/officeDocument/2006/relationships/image" Target="../media/image16.svg"/><Relationship Id="rId5" Type="http://schemas.openxmlformats.org/officeDocument/2006/relationships/image" Target="../media/image10.sv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sv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22.png"/></Relationships>
</file>

<file path=ppt/slides/_rels/slide7.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1.xml"/><Relationship Id="rId7" Type="http://schemas.openxmlformats.org/officeDocument/2006/relationships/image" Target="../media/image12.svg"/><Relationship Id="rId12" Type="http://schemas.openxmlformats.org/officeDocument/2006/relationships/image" Target="../media/image23.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1.png"/><Relationship Id="rId11" Type="http://schemas.openxmlformats.org/officeDocument/2006/relationships/image" Target="../media/image16.svg"/><Relationship Id="rId5" Type="http://schemas.openxmlformats.org/officeDocument/2006/relationships/image" Target="../media/image10.sv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sv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24.png"/><Relationship Id="rId5" Type="http://schemas.openxmlformats.org/officeDocument/2006/relationships/image" Target="../media/image10.sv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1.xml"/><Relationship Id="rId7" Type="http://schemas.openxmlformats.org/officeDocument/2006/relationships/image" Target="../media/image12.svg"/><Relationship Id="rId12" Type="http://schemas.openxmlformats.org/officeDocument/2006/relationships/image" Target="../media/image25.png"/><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11.png"/><Relationship Id="rId11" Type="http://schemas.openxmlformats.org/officeDocument/2006/relationships/image" Target="../media/image16.svg"/><Relationship Id="rId5" Type="http://schemas.openxmlformats.org/officeDocument/2006/relationships/image" Target="../media/image10.sv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sv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26.png"/><Relationship Id="rId5" Type="http://schemas.openxmlformats.org/officeDocument/2006/relationships/image" Target="../media/image16.sv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1.mp4"/><Relationship Id="rId1" Type="http://schemas.microsoft.com/office/2007/relationships/media" Target="../media/media11.mp4"/><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2.mp4"/><Relationship Id="rId1" Type="http://schemas.microsoft.com/office/2007/relationships/media" Target="../media/media12.mp4"/><Relationship Id="rId4" Type="http://schemas.openxmlformats.org/officeDocument/2006/relationships/image" Target="../media/image28.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29.png"/><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hyperlink" Target="https://www.ncl.ac.uk/academic-skills-kit/good-academic-practice/referencing/#:~:text=What%20is%20referencing%3F,your%20own%20ideas%20and%20arguments" TargetMode="External"/><Relationship Id="rId5" Type="http://schemas.openxmlformats.org/officeDocument/2006/relationships/hyperlink" Target="https://qualifi.net/news/is-academic-writing-important/" TargetMode="External"/><Relationship Id="rId4" Type="http://schemas.openxmlformats.org/officeDocument/2006/relationships/hyperlink" Target="https://www.sydney.edu.au/students/writing.html"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criticalthinking.org/pages/defining-critical-thinking/766" TargetMode="External"/><Relationship Id="rId2" Type="http://schemas.openxmlformats.org/officeDocument/2006/relationships/hyperlink" Target="https://www.ed.ac.uk/academic-services/students/conduct/academic-misconduct/what-is-academic-misconduct" TargetMode="Externa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7E3D5-B129-455A-8D61-5DE355CFB91F}"/>
              </a:ext>
            </a:extLst>
          </p:cNvPr>
          <p:cNvSpPr>
            <a:spLocks noGrp="1"/>
          </p:cNvSpPr>
          <p:nvPr>
            <p:ph type="title"/>
          </p:nvPr>
        </p:nvSpPr>
        <p:spPr/>
        <p:txBody>
          <a:bodyPr>
            <a:noAutofit/>
          </a:bodyPr>
          <a:lstStyle/>
          <a:p>
            <a:r>
              <a:rPr lang="en-US" dirty="0"/>
              <a:t>Elena Nicoleta Dinu</a:t>
            </a:r>
            <a:br>
              <a:rPr lang="en-US" dirty="0">
                <a:latin typeface="+mj-lt"/>
              </a:rPr>
            </a:br>
            <a:endParaRPr lang="en-US" dirty="0"/>
          </a:p>
        </p:txBody>
      </p:sp>
      <p:sp>
        <p:nvSpPr>
          <p:cNvPr id="3" name="Text Placeholder 2">
            <a:extLst>
              <a:ext uri="{FF2B5EF4-FFF2-40B4-BE49-F238E27FC236}">
                <a16:creationId xmlns:a16="http://schemas.microsoft.com/office/drawing/2014/main" id="{EDE512D6-1B42-4E1C-AEE3-478A340AC162}"/>
              </a:ext>
            </a:extLst>
          </p:cNvPr>
          <p:cNvSpPr>
            <a:spLocks noGrp="1"/>
          </p:cNvSpPr>
          <p:nvPr>
            <p:ph type="body" sz="quarter" idx="10"/>
          </p:nvPr>
        </p:nvSpPr>
        <p:spPr/>
        <p:txBody>
          <a:bodyPr>
            <a:normAutofit fontScale="55000" lnSpcReduction="20000"/>
          </a:bodyPr>
          <a:lstStyle/>
          <a:p>
            <a:r>
              <a:rPr lang="en-US" dirty="0"/>
              <a:t>How to write an academic essay?</a:t>
            </a:r>
          </a:p>
        </p:txBody>
      </p:sp>
      <p:sp>
        <p:nvSpPr>
          <p:cNvPr id="4" name="Text Placeholder 3">
            <a:extLst>
              <a:ext uri="{FF2B5EF4-FFF2-40B4-BE49-F238E27FC236}">
                <a16:creationId xmlns:a16="http://schemas.microsoft.com/office/drawing/2014/main" id="{88B348B4-1179-40C0-B903-717D79F0A399}"/>
              </a:ext>
            </a:extLst>
          </p:cNvPr>
          <p:cNvSpPr>
            <a:spLocks noGrp="1"/>
          </p:cNvSpPr>
          <p:nvPr>
            <p:ph type="body" sz="quarter" idx="11"/>
          </p:nvPr>
        </p:nvSpPr>
        <p:spPr/>
        <p:txBody>
          <a:bodyPr>
            <a:normAutofit/>
          </a:bodyPr>
          <a:lstStyle/>
          <a:p>
            <a:r>
              <a:rPr lang="en-US" dirty="0"/>
              <a:t>Study Skills</a:t>
            </a:r>
            <a:endParaRPr lang="en-US" dirty="0">
              <a:latin typeface="+mj-lt"/>
            </a:endParaRPr>
          </a:p>
          <a:p>
            <a:endParaRPr lang="en-US" dirty="0"/>
          </a:p>
        </p:txBody>
      </p:sp>
      <p:pic>
        <p:nvPicPr>
          <p:cNvPr id="12" name="Graphic 11" descr="Illustration of a pencil character ">
            <a:extLst>
              <a:ext uri="{FF2B5EF4-FFF2-40B4-BE49-F238E27FC236}">
                <a16:creationId xmlns:a16="http://schemas.microsoft.com/office/drawing/2014/main" id="{937FAC84-23F1-401F-A313-68AD63D601F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21077964">
            <a:off x="1811563" y="4144102"/>
            <a:ext cx="1155789" cy="1971643"/>
          </a:xfrm>
          <a:prstGeom prst="rect">
            <a:avLst/>
          </a:prstGeom>
        </p:spPr>
      </p:pic>
      <p:pic>
        <p:nvPicPr>
          <p:cNvPr id="8" name="Graphic 7" descr="Illustration of a blue bag of school supplies character ">
            <a:extLst>
              <a:ext uri="{FF2B5EF4-FFF2-40B4-BE49-F238E27FC236}">
                <a16:creationId xmlns:a16="http://schemas.microsoft.com/office/drawing/2014/main" id="{F3A63EAE-D921-4D74-B1C8-6D0E847DFD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422560" y="4391095"/>
            <a:ext cx="2483858" cy="1709233"/>
          </a:xfrm>
          <a:prstGeom prst="rect">
            <a:avLst/>
          </a:prstGeom>
        </p:spPr>
      </p:pic>
      <p:pic>
        <p:nvPicPr>
          <p:cNvPr id="10" name="Graphic 9" descr="Illustration of a purple book character ">
            <a:extLst>
              <a:ext uri="{FF2B5EF4-FFF2-40B4-BE49-F238E27FC236}">
                <a16:creationId xmlns:a16="http://schemas.microsoft.com/office/drawing/2014/main" id="{8A4FC9B1-AAE5-49E7-9209-B1CD7DC8CD92}"/>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flipH="1">
            <a:off x="6269620" y="4059937"/>
            <a:ext cx="1775352" cy="2059055"/>
          </a:xfrm>
          <a:prstGeom prst="rect">
            <a:avLst/>
          </a:prstGeom>
        </p:spPr>
      </p:pic>
      <p:pic>
        <p:nvPicPr>
          <p:cNvPr id="6" name="Graphic 5" descr="Illustration of a globe character ">
            <a:extLst>
              <a:ext uri="{FF2B5EF4-FFF2-40B4-BE49-F238E27FC236}">
                <a16:creationId xmlns:a16="http://schemas.microsoft.com/office/drawing/2014/main" id="{A1CF0450-3738-4D52-BF18-A90C1F16AC64}"/>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408174" y="4442978"/>
            <a:ext cx="2213723" cy="1748841"/>
          </a:xfrm>
          <a:prstGeom prst="rect">
            <a:avLst/>
          </a:prstGeom>
        </p:spPr>
      </p:pic>
      <p:pic>
        <p:nvPicPr>
          <p:cNvPr id="25" name="Video 24">
            <a:hlinkClick r:id="" action="ppaction://media"/>
            <a:extLst>
              <a:ext uri="{FF2B5EF4-FFF2-40B4-BE49-F238E27FC236}">
                <a16:creationId xmlns:a16="http://schemas.microsoft.com/office/drawing/2014/main" id="{5ACDDD9E-FDCA-FA9C-3711-0EC3F009AFF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2"/>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37550428"/>
      </p:ext>
    </p:extLst>
  </p:cSld>
  <p:clrMapOvr>
    <a:masterClrMapping/>
  </p:clrMapOvr>
  <mc:AlternateContent xmlns:mc="http://schemas.openxmlformats.org/markup-compatibility/2006">
    <mc:Choice xmlns:p14="http://schemas.microsoft.com/office/powerpoint/2010/main" Requires="p14">
      <p:transition spd="slow" p14:dur="2000" advTm="10282"/>
    </mc:Choice>
    <mc:Fallback>
      <p:transition spd="slow" advTm="102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5"/>
                </p:tgtEl>
              </p:cMediaNode>
            </p:video>
            <p:seq concurrent="1" nextAc="seek">
              <p:cTn id="8" restart="whenNotActive" fill="hold" evtFilter="cancelBubble" nodeType="interactiveSeq">
                <p:stCondLst>
                  <p:cond evt="onClick" delay="0">
                    <p:tgtEl>
                      <p:spTgt spid="2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5"/>
                                        </p:tgtEl>
                                      </p:cBhvr>
                                    </p:cmd>
                                  </p:childTnLst>
                                </p:cTn>
                              </p:par>
                            </p:childTnLst>
                          </p:cTn>
                        </p:par>
                      </p:childTnLst>
                    </p:cTn>
                  </p:par>
                </p:childTnLst>
              </p:cTn>
              <p:nextCondLst>
                <p:cond evt="onClick" delay="0">
                  <p:tgtEl>
                    <p:spTgt spid="25"/>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96520-2640-4559-BAB1-ADE3A7386530}"/>
              </a:ext>
            </a:extLst>
          </p:cNvPr>
          <p:cNvSpPr>
            <a:spLocks noGrp="1"/>
          </p:cNvSpPr>
          <p:nvPr>
            <p:ph type="title"/>
          </p:nvPr>
        </p:nvSpPr>
        <p:spPr/>
        <p:txBody>
          <a:bodyPr/>
          <a:lstStyle/>
          <a:p>
            <a:r>
              <a:rPr lang="en-US" dirty="0"/>
              <a:t>Introduction</a:t>
            </a:r>
          </a:p>
        </p:txBody>
      </p:sp>
      <p:sp>
        <p:nvSpPr>
          <p:cNvPr id="6" name="Text Placeholder 5">
            <a:extLst>
              <a:ext uri="{FF2B5EF4-FFF2-40B4-BE49-F238E27FC236}">
                <a16:creationId xmlns:a16="http://schemas.microsoft.com/office/drawing/2014/main" id="{DED39638-AED5-4483-9DDA-49E033B81173}"/>
              </a:ext>
            </a:extLst>
          </p:cNvPr>
          <p:cNvSpPr>
            <a:spLocks noGrp="1"/>
          </p:cNvSpPr>
          <p:nvPr>
            <p:ph type="body" sz="quarter" idx="11"/>
          </p:nvPr>
        </p:nvSpPr>
        <p:spPr>
          <a:xfrm>
            <a:off x="914400" y="1949061"/>
            <a:ext cx="6400800" cy="4206240"/>
          </a:xfrm>
        </p:spPr>
        <p:txBody>
          <a:bodyPr/>
          <a:lstStyle/>
          <a:p>
            <a:pPr marL="342900" indent="-342900" algn="l">
              <a:lnSpc>
                <a:spcPts val="2800"/>
              </a:lnSpc>
              <a:buFont typeface="Arial" panose="020B0604020202020204" pitchFamily="34" charset="0"/>
              <a:buChar char="•"/>
            </a:pPr>
            <a:r>
              <a:rPr lang="en-US" sz="1800" dirty="0"/>
              <a:t>This a presentation about Writing Academically and how to do that.</a:t>
            </a:r>
          </a:p>
          <a:p>
            <a:pPr marL="342900" indent="-342900" algn="ctr">
              <a:lnSpc>
                <a:spcPts val="2800"/>
              </a:lnSpc>
              <a:buFont typeface="Arial" panose="020B0604020202020204" pitchFamily="34" charset="0"/>
              <a:buChar char="•"/>
            </a:pPr>
            <a:r>
              <a:rPr lang="en-US" dirty="0"/>
              <a:t>In this presentation it will be covered the following topics:</a:t>
            </a:r>
            <a:r>
              <a:rPr lang="en-US" sz="1800" dirty="0"/>
              <a:t> </a:t>
            </a:r>
          </a:p>
          <a:p>
            <a:pPr marL="342900" indent="-342900" algn="ctr">
              <a:lnSpc>
                <a:spcPts val="2800"/>
              </a:lnSpc>
              <a:buFont typeface="Courier New" panose="02070309020205020404" pitchFamily="49" charset="0"/>
              <a:buChar char="o"/>
            </a:pPr>
            <a:r>
              <a:rPr lang="en-US" sz="1800" dirty="0"/>
              <a:t>Writing academically</a:t>
            </a:r>
            <a:r>
              <a:rPr lang="en-US" sz="1800" dirty="0">
                <a:solidFill>
                  <a:schemeClr val="tx1">
                    <a:lumMod val="75000"/>
                    <a:lumOff val="25000"/>
                  </a:schemeClr>
                </a:solidFill>
              </a:rPr>
              <a:t>.</a:t>
            </a:r>
            <a:endParaRPr lang="en-US" dirty="0"/>
          </a:p>
          <a:p>
            <a:pPr marL="342900" indent="-342900" algn="ctr">
              <a:lnSpc>
                <a:spcPts val="2800"/>
              </a:lnSpc>
              <a:buFont typeface="Courier New" panose="02070309020205020404" pitchFamily="49" charset="0"/>
              <a:buChar char="o"/>
            </a:pPr>
            <a:r>
              <a:rPr lang="en-US" sz="1800" dirty="0">
                <a:solidFill>
                  <a:schemeClr val="tx1">
                    <a:lumMod val="75000"/>
                    <a:lumOff val="25000"/>
                  </a:schemeClr>
                </a:solidFill>
              </a:rPr>
              <a:t>Referencing</a:t>
            </a:r>
          </a:p>
          <a:p>
            <a:pPr marL="342900" indent="-342900" algn="ctr">
              <a:lnSpc>
                <a:spcPts val="2800"/>
              </a:lnSpc>
              <a:buFont typeface="Courier New" panose="02070309020205020404" pitchFamily="49" charset="0"/>
              <a:buChar char="o"/>
            </a:pPr>
            <a:r>
              <a:rPr lang="en-US" dirty="0"/>
              <a:t>Academic Misconduct</a:t>
            </a:r>
          </a:p>
          <a:p>
            <a:pPr marL="342900" indent="-342900" algn="ctr">
              <a:lnSpc>
                <a:spcPts val="2800"/>
              </a:lnSpc>
              <a:buFont typeface="Courier New" panose="02070309020205020404" pitchFamily="49" charset="0"/>
              <a:buChar char="o"/>
            </a:pPr>
            <a:r>
              <a:rPr lang="en-US" sz="1800" dirty="0">
                <a:solidFill>
                  <a:schemeClr val="tx1">
                    <a:lumMod val="75000"/>
                    <a:lumOff val="25000"/>
                  </a:schemeClr>
                </a:solidFill>
              </a:rPr>
              <a:t>Critical Thinking</a:t>
            </a:r>
          </a:p>
          <a:p>
            <a:pPr marL="342900" indent="-342900" algn="ctr">
              <a:lnSpc>
                <a:spcPts val="2800"/>
              </a:lnSpc>
              <a:buFont typeface="Courier New" panose="02070309020205020404" pitchFamily="49" charset="0"/>
              <a:buChar char="o"/>
            </a:pPr>
            <a:r>
              <a:rPr lang="en-US" dirty="0"/>
              <a:t>The importance of them for writing academically</a:t>
            </a:r>
          </a:p>
          <a:p>
            <a:pPr marL="342900" indent="-342900" algn="ctr">
              <a:lnSpc>
                <a:spcPts val="2800"/>
              </a:lnSpc>
              <a:buFont typeface="Courier New" panose="02070309020205020404" pitchFamily="49" charset="0"/>
              <a:buChar char="o"/>
            </a:pPr>
            <a:r>
              <a:rPr lang="en-US" sz="1800" dirty="0">
                <a:solidFill>
                  <a:schemeClr val="tx1">
                    <a:lumMod val="75000"/>
                    <a:lumOff val="25000"/>
                  </a:schemeClr>
                </a:solidFill>
              </a:rPr>
              <a:t>Reference list</a:t>
            </a:r>
          </a:p>
          <a:p>
            <a:endParaRPr lang="en-US" dirty="0"/>
          </a:p>
        </p:txBody>
      </p:sp>
      <p:sp>
        <p:nvSpPr>
          <p:cNvPr id="15" name="Freeform: Shape 14">
            <a:extLst>
              <a:ext uri="{FF2B5EF4-FFF2-40B4-BE49-F238E27FC236}">
                <a16:creationId xmlns:a16="http://schemas.microsoft.com/office/drawing/2014/main" id="{155DC304-4CC2-4AA6-99F0-241F19673CE7}"/>
              </a:ext>
              <a:ext uri="{C183D7F6-B498-43B3-948B-1728B52AA6E4}">
                <adec:decorative xmlns:adec="http://schemas.microsoft.com/office/drawing/2017/decorative" val="1"/>
              </a:ext>
            </a:extLst>
          </p:cNvPr>
          <p:cNvSpPr/>
          <p:nvPr/>
        </p:nvSpPr>
        <p:spPr>
          <a:xfrm>
            <a:off x="8279457" y="0"/>
            <a:ext cx="3981702" cy="6858000"/>
          </a:xfrm>
          <a:custGeom>
            <a:avLst/>
            <a:gdLst>
              <a:gd name="connsiteX0" fmla="*/ 2056998 w 4367464"/>
              <a:gd name="connsiteY0" fmla="*/ 0 h 6858000"/>
              <a:gd name="connsiteX1" fmla="*/ 4367464 w 4367464"/>
              <a:gd name="connsiteY1" fmla="*/ 0 h 6858000"/>
              <a:gd name="connsiteX2" fmla="*/ 4367464 w 4367464"/>
              <a:gd name="connsiteY2" fmla="*/ 6858000 h 6858000"/>
              <a:gd name="connsiteX3" fmla="*/ 2783919 w 4367464"/>
              <a:gd name="connsiteY3" fmla="*/ 6858000 h 6858000"/>
              <a:gd name="connsiteX4" fmla="*/ 2752534 w 4367464"/>
              <a:gd name="connsiteY4" fmla="*/ 6850757 h 6858000"/>
              <a:gd name="connsiteX5" fmla="*/ 0 w 4367464"/>
              <a:gd name="connsiteY5" fmla="*/ 3296654 h 6858000"/>
              <a:gd name="connsiteX6" fmla="*/ 1920467 w 4367464"/>
              <a:gd name="connsiteY6" fmla="*/ 69927 h 6858000"/>
              <a:gd name="connsiteX0" fmla="*/ 2056998 w 4367464"/>
              <a:gd name="connsiteY0" fmla="*/ 0 h 6858000"/>
              <a:gd name="connsiteX1" fmla="*/ 4367464 w 4367464"/>
              <a:gd name="connsiteY1" fmla="*/ 0 h 6858000"/>
              <a:gd name="connsiteX2" fmla="*/ 3981702 w 4367464"/>
              <a:gd name="connsiteY2" fmla="*/ 6843712 h 6858000"/>
              <a:gd name="connsiteX3" fmla="*/ 2783919 w 4367464"/>
              <a:gd name="connsiteY3" fmla="*/ 6858000 h 6858000"/>
              <a:gd name="connsiteX4" fmla="*/ 2752534 w 4367464"/>
              <a:gd name="connsiteY4" fmla="*/ 6850757 h 6858000"/>
              <a:gd name="connsiteX5" fmla="*/ 0 w 4367464"/>
              <a:gd name="connsiteY5" fmla="*/ 3296654 h 6858000"/>
              <a:gd name="connsiteX6" fmla="*/ 1920467 w 4367464"/>
              <a:gd name="connsiteY6" fmla="*/ 69927 h 6858000"/>
              <a:gd name="connsiteX7" fmla="*/ 2056998 w 4367464"/>
              <a:gd name="connsiteY7" fmla="*/ 0 h 6858000"/>
              <a:gd name="connsiteX0" fmla="*/ 2056998 w 3981702"/>
              <a:gd name="connsiteY0" fmla="*/ 28575 h 6886575"/>
              <a:gd name="connsiteX1" fmla="*/ 3881689 w 3981702"/>
              <a:gd name="connsiteY1" fmla="*/ 0 h 6886575"/>
              <a:gd name="connsiteX2" fmla="*/ 3981702 w 3981702"/>
              <a:gd name="connsiteY2" fmla="*/ 6872287 h 6886575"/>
              <a:gd name="connsiteX3" fmla="*/ 2783919 w 3981702"/>
              <a:gd name="connsiteY3" fmla="*/ 6886575 h 6886575"/>
              <a:gd name="connsiteX4" fmla="*/ 2752534 w 3981702"/>
              <a:gd name="connsiteY4" fmla="*/ 6879332 h 6886575"/>
              <a:gd name="connsiteX5" fmla="*/ 0 w 3981702"/>
              <a:gd name="connsiteY5" fmla="*/ 3325229 h 6886575"/>
              <a:gd name="connsiteX6" fmla="*/ 1920467 w 3981702"/>
              <a:gd name="connsiteY6" fmla="*/ 98502 h 6886575"/>
              <a:gd name="connsiteX7" fmla="*/ 2056998 w 3981702"/>
              <a:gd name="connsiteY7" fmla="*/ 28575 h 6886575"/>
              <a:gd name="connsiteX0" fmla="*/ 2056998 w 3981702"/>
              <a:gd name="connsiteY0" fmla="*/ 14287 h 6872287"/>
              <a:gd name="connsiteX1" fmla="*/ 3967414 w 3981702"/>
              <a:gd name="connsiteY1" fmla="*/ 0 h 6872287"/>
              <a:gd name="connsiteX2" fmla="*/ 3981702 w 3981702"/>
              <a:gd name="connsiteY2" fmla="*/ 6857999 h 6872287"/>
              <a:gd name="connsiteX3" fmla="*/ 2783919 w 3981702"/>
              <a:gd name="connsiteY3" fmla="*/ 6872287 h 6872287"/>
              <a:gd name="connsiteX4" fmla="*/ 2752534 w 3981702"/>
              <a:gd name="connsiteY4" fmla="*/ 6865044 h 6872287"/>
              <a:gd name="connsiteX5" fmla="*/ 0 w 3981702"/>
              <a:gd name="connsiteY5" fmla="*/ 3310941 h 6872287"/>
              <a:gd name="connsiteX6" fmla="*/ 1920467 w 3981702"/>
              <a:gd name="connsiteY6" fmla="*/ 84214 h 6872287"/>
              <a:gd name="connsiteX7" fmla="*/ 2056998 w 3981702"/>
              <a:gd name="connsiteY7" fmla="*/ 14287 h 6872287"/>
              <a:gd name="connsiteX0" fmla="*/ 2056998 w 4039095"/>
              <a:gd name="connsiteY0" fmla="*/ 14287 h 6872287"/>
              <a:gd name="connsiteX1" fmla="*/ 4038852 w 4039095"/>
              <a:gd name="connsiteY1" fmla="*/ 0 h 6872287"/>
              <a:gd name="connsiteX2" fmla="*/ 3981702 w 4039095"/>
              <a:gd name="connsiteY2" fmla="*/ 6857999 h 6872287"/>
              <a:gd name="connsiteX3" fmla="*/ 2783919 w 4039095"/>
              <a:gd name="connsiteY3" fmla="*/ 6872287 h 6872287"/>
              <a:gd name="connsiteX4" fmla="*/ 2752534 w 4039095"/>
              <a:gd name="connsiteY4" fmla="*/ 6865044 h 6872287"/>
              <a:gd name="connsiteX5" fmla="*/ 0 w 4039095"/>
              <a:gd name="connsiteY5" fmla="*/ 3310941 h 6872287"/>
              <a:gd name="connsiteX6" fmla="*/ 1920467 w 4039095"/>
              <a:gd name="connsiteY6" fmla="*/ 84214 h 6872287"/>
              <a:gd name="connsiteX7" fmla="*/ 2056998 w 4039095"/>
              <a:gd name="connsiteY7" fmla="*/ 14287 h 6872287"/>
              <a:gd name="connsiteX0" fmla="*/ 2056998 w 3981702"/>
              <a:gd name="connsiteY0" fmla="*/ 0 h 6858000"/>
              <a:gd name="connsiteX1" fmla="*/ 3953127 w 3981702"/>
              <a:gd name="connsiteY1" fmla="*/ 0 h 6858000"/>
              <a:gd name="connsiteX2" fmla="*/ 3981702 w 3981702"/>
              <a:gd name="connsiteY2" fmla="*/ 6843712 h 6858000"/>
              <a:gd name="connsiteX3" fmla="*/ 2783919 w 3981702"/>
              <a:gd name="connsiteY3" fmla="*/ 6858000 h 6858000"/>
              <a:gd name="connsiteX4" fmla="*/ 2752534 w 3981702"/>
              <a:gd name="connsiteY4" fmla="*/ 6850757 h 6858000"/>
              <a:gd name="connsiteX5" fmla="*/ 0 w 3981702"/>
              <a:gd name="connsiteY5" fmla="*/ 3296654 h 6858000"/>
              <a:gd name="connsiteX6" fmla="*/ 1920467 w 3981702"/>
              <a:gd name="connsiteY6" fmla="*/ 69927 h 6858000"/>
              <a:gd name="connsiteX7" fmla="*/ 2056998 w 3981702"/>
              <a:gd name="connsiteY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81702" h="6858000">
                <a:moveTo>
                  <a:pt x="2056998" y="0"/>
                </a:moveTo>
                <a:lnTo>
                  <a:pt x="3953127" y="0"/>
                </a:lnTo>
                <a:cubicBezTo>
                  <a:pt x="3957890" y="2286000"/>
                  <a:pt x="3976939" y="4557712"/>
                  <a:pt x="3981702" y="6843712"/>
                </a:cubicBezTo>
                <a:lnTo>
                  <a:pt x="2783919" y="6858000"/>
                </a:lnTo>
                <a:lnTo>
                  <a:pt x="2752534" y="6850757"/>
                </a:lnTo>
                <a:cubicBezTo>
                  <a:pt x="1169639" y="6443496"/>
                  <a:pt x="0" y="5006667"/>
                  <a:pt x="0" y="3296654"/>
                </a:cubicBezTo>
                <a:cubicBezTo>
                  <a:pt x="0" y="1903310"/>
                  <a:pt x="776551" y="691340"/>
                  <a:pt x="1920467" y="69927"/>
                </a:cubicBezTo>
                <a:lnTo>
                  <a:pt x="2056998"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Graphic 9" descr="Illustration of a blue bag of school supplies character ">
            <a:extLst>
              <a:ext uri="{FF2B5EF4-FFF2-40B4-BE49-F238E27FC236}">
                <a16:creationId xmlns:a16="http://schemas.microsoft.com/office/drawing/2014/main" id="{6F5EC1ED-E527-4E5A-A0D8-3D0719060D1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548159" y="2203704"/>
            <a:ext cx="3444298" cy="2422061"/>
          </a:xfrm>
          <a:prstGeom prst="rect">
            <a:avLst/>
          </a:prstGeom>
        </p:spPr>
      </p:pic>
      <p:pic>
        <p:nvPicPr>
          <p:cNvPr id="38" name="Video 37">
            <a:hlinkClick r:id="" action="ppaction://media"/>
            <a:extLst>
              <a:ext uri="{FF2B5EF4-FFF2-40B4-BE49-F238E27FC236}">
                <a16:creationId xmlns:a16="http://schemas.microsoft.com/office/drawing/2014/main" id="{CBFB6107-8D08-CAF4-97C7-D1B89F24C19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01952327"/>
      </p:ext>
    </p:extLst>
  </p:cSld>
  <p:clrMapOvr>
    <a:masterClrMapping/>
  </p:clrMapOvr>
  <mc:AlternateContent xmlns:mc="http://schemas.openxmlformats.org/markup-compatibility/2006">
    <mc:Choice xmlns:p14="http://schemas.microsoft.com/office/powerpoint/2010/main" Requires="p14">
      <p:transition spd="slow" p14:dur="2000" advTm="21297"/>
    </mc:Choice>
    <mc:Fallback>
      <p:transition spd="slow" advTm="212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8"/>
                </p:tgtEl>
              </p:cMediaNode>
            </p:video>
            <p:seq concurrent="1" nextAc="seek">
              <p:cTn id="8" restart="whenNotActive" fill="hold" evtFilter="cancelBubble" nodeType="interactiveSeq">
                <p:stCondLst>
                  <p:cond evt="onClick" delay="0">
                    <p:tgtEl>
                      <p:spTgt spid="3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8"/>
                                        </p:tgtEl>
                                      </p:cBhvr>
                                    </p:cmd>
                                  </p:childTnLst>
                                </p:cTn>
                              </p:par>
                            </p:childTnLst>
                          </p:cTn>
                        </p:par>
                      </p:childTnLst>
                    </p:cTn>
                  </p:par>
                </p:childTnLst>
              </p:cTn>
              <p:nextCondLst>
                <p:cond evt="onClick" delay="0">
                  <p:tgtEl>
                    <p:spTgt spid="38"/>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E512D6-1B42-4E1C-AEE3-478A340AC162}"/>
              </a:ext>
            </a:extLst>
          </p:cNvPr>
          <p:cNvSpPr>
            <a:spLocks noGrp="1"/>
          </p:cNvSpPr>
          <p:nvPr>
            <p:ph type="body" sz="quarter" idx="10"/>
          </p:nvPr>
        </p:nvSpPr>
        <p:spPr/>
        <p:txBody>
          <a:bodyPr>
            <a:normAutofit fontScale="62500" lnSpcReduction="20000"/>
          </a:bodyPr>
          <a:lstStyle/>
          <a:p>
            <a:r>
              <a:rPr lang="en-US" dirty="0"/>
              <a:t>Writing Academically</a:t>
            </a:r>
          </a:p>
        </p:txBody>
      </p:sp>
      <p:pic>
        <p:nvPicPr>
          <p:cNvPr id="12" name="Graphic 11" descr="Illustration of a pencil character ">
            <a:extLst>
              <a:ext uri="{FF2B5EF4-FFF2-40B4-BE49-F238E27FC236}">
                <a16:creationId xmlns:a16="http://schemas.microsoft.com/office/drawing/2014/main" id="{937FAC84-23F1-401F-A313-68AD63D601F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21077964">
            <a:off x="1811563" y="4144102"/>
            <a:ext cx="1155789" cy="1971643"/>
          </a:xfrm>
          <a:prstGeom prst="rect">
            <a:avLst/>
          </a:prstGeom>
        </p:spPr>
      </p:pic>
      <p:pic>
        <p:nvPicPr>
          <p:cNvPr id="8" name="Graphic 7" descr="Illustration of a blue bag of school supplies character ">
            <a:extLst>
              <a:ext uri="{FF2B5EF4-FFF2-40B4-BE49-F238E27FC236}">
                <a16:creationId xmlns:a16="http://schemas.microsoft.com/office/drawing/2014/main" id="{F3A63EAE-D921-4D74-B1C8-6D0E847DFD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422560" y="4391095"/>
            <a:ext cx="2483858" cy="1709233"/>
          </a:xfrm>
          <a:prstGeom prst="rect">
            <a:avLst/>
          </a:prstGeom>
        </p:spPr>
      </p:pic>
      <p:pic>
        <p:nvPicPr>
          <p:cNvPr id="10" name="Graphic 9" descr="Illustration of a purple book character ">
            <a:extLst>
              <a:ext uri="{FF2B5EF4-FFF2-40B4-BE49-F238E27FC236}">
                <a16:creationId xmlns:a16="http://schemas.microsoft.com/office/drawing/2014/main" id="{8A4FC9B1-AAE5-49E7-9209-B1CD7DC8CD92}"/>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flipH="1">
            <a:off x="6269620" y="4059937"/>
            <a:ext cx="1775352" cy="2059055"/>
          </a:xfrm>
          <a:prstGeom prst="rect">
            <a:avLst/>
          </a:prstGeom>
        </p:spPr>
      </p:pic>
      <p:pic>
        <p:nvPicPr>
          <p:cNvPr id="6" name="Graphic 5" descr="Illustration of a globe character ">
            <a:extLst>
              <a:ext uri="{FF2B5EF4-FFF2-40B4-BE49-F238E27FC236}">
                <a16:creationId xmlns:a16="http://schemas.microsoft.com/office/drawing/2014/main" id="{A1CF0450-3738-4D52-BF18-A90C1F16AC64}"/>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408174" y="4442978"/>
            <a:ext cx="2213723" cy="1748841"/>
          </a:xfrm>
          <a:prstGeom prst="rect">
            <a:avLst/>
          </a:prstGeom>
        </p:spPr>
      </p:pic>
      <p:pic>
        <p:nvPicPr>
          <p:cNvPr id="32" name="Video 31">
            <a:hlinkClick r:id="" action="ppaction://media"/>
            <a:extLst>
              <a:ext uri="{FF2B5EF4-FFF2-40B4-BE49-F238E27FC236}">
                <a16:creationId xmlns:a16="http://schemas.microsoft.com/office/drawing/2014/main" id="{7380C308-8E2A-0637-762D-757458F0518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2"/>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89842325"/>
      </p:ext>
    </p:extLst>
  </p:cSld>
  <p:clrMapOvr>
    <a:masterClrMapping/>
  </p:clrMapOvr>
  <mc:AlternateContent xmlns:mc="http://schemas.openxmlformats.org/markup-compatibility/2006">
    <mc:Choice xmlns:p14="http://schemas.microsoft.com/office/powerpoint/2010/main" Requires="p14">
      <p:transition spd="slow" p14:dur="2000" advTm="2984"/>
    </mc:Choice>
    <mc:Fallback>
      <p:transition spd="slow" advTm="2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2"/>
                </p:tgtEl>
              </p:cMediaNode>
            </p:video>
            <p:seq concurrent="1" nextAc="seek">
              <p:cTn id="8" restart="whenNotActive" fill="hold" evtFilter="cancelBubble" nodeType="interactiveSeq">
                <p:stCondLst>
                  <p:cond evt="onClick" delay="0">
                    <p:tgtEl>
                      <p:spTgt spid="3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2"/>
                                        </p:tgtEl>
                                      </p:cBhvr>
                                    </p:cmd>
                                  </p:childTnLst>
                                </p:cTn>
                              </p:par>
                            </p:childTnLst>
                          </p:cTn>
                        </p:par>
                      </p:childTnLst>
                    </p:cTn>
                  </p:par>
                </p:childTnLst>
              </p:cTn>
              <p:nextCondLst>
                <p:cond evt="onClick" delay="0">
                  <p:tgtEl>
                    <p:spTgt spid="3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D61755D0-5562-4A11-BF40-227C0B57EFCA}"/>
              </a:ext>
            </a:extLst>
          </p:cNvPr>
          <p:cNvSpPr>
            <a:spLocks noGrp="1"/>
          </p:cNvSpPr>
          <p:nvPr>
            <p:ph type="title"/>
          </p:nvPr>
        </p:nvSpPr>
        <p:spPr/>
        <p:txBody>
          <a:bodyPr/>
          <a:lstStyle/>
          <a:p>
            <a:r>
              <a:rPr lang="en-US" dirty="0"/>
              <a:t>Writing Academically</a:t>
            </a:r>
          </a:p>
        </p:txBody>
      </p:sp>
      <p:sp>
        <p:nvSpPr>
          <p:cNvPr id="6" name="Freeform: Shape 14">
            <a:extLst>
              <a:ext uri="{FF2B5EF4-FFF2-40B4-BE49-F238E27FC236}">
                <a16:creationId xmlns:a16="http://schemas.microsoft.com/office/drawing/2014/main" id="{868E2822-F0BF-D949-B8E2-C5C9D5994043}"/>
              </a:ext>
              <a:ext uri="{C183D7F6-B498-43B3-948B-1728B52AA6E4}">
                <adec:decorative xmlns:adec="http://schemas.microsoft.com/office/drawing/2017/decorative" val="1"/>
              </a:ext>
            </a:extLst>
          </p:cNvPr>
          <p:cNvSpPr/>
          <p:nvPr/>
        </p:nvSpPr>
        <p:spPr>
          <a:xfrm flipH="1">
            <a:off x="-28576" y="0"/>
            <a:ext cx="3987118" cy="6867328"/>
          </a:xfrm>
          <a:custGeom>
            <a:avLst/>
            <a:gdLst>
              <a:gd name="connsiteX0" fmla="*/ 2056998 w 4367464"/>
              <a:gd name="connsiteY0" fmla="*/ 0 h 6858000"/>
              <a:gd name="connsiteX1" fmla="*/ 4367464 w 4367464"/>
              <a:gd name="connsiteY1" fmla="*/ 0 h 6858000"/>
              <a:gd name="connsiteX2" fmla="*/ 4367464 w 4367464"/>
              <a:gd name="connsiteY2" fmla="*/ 6858000 h 6858000"/>
              <a:gd name="connsiteX3" fmla="*/ 2783919 w 4367464"/>
              <a:gd name="connsiteY3" fmla="*/ 6858000 h 6858000"/>
              <a:gd name="connsiteX4" fmla="*/ 2752534 w 4367464"/>
              <a:gd name="connsiteY4" fmla="*/ 6850757 h 6858000"/>
              <a:gd name="connsiteX5" fmla="*/ 0 w 4367464"/>
              <a:gd name="connsiteY5" fmla="*/ 3296654 h 6858000"/>
              <a:gd name="connsiteX6" fmla="*/ 1920467 w 4367464"/>
              <a:gd name="connsiteY6" fmla="*/ 69927 h 6858000"/>
              <a:gd name="connsiteX0" fmla="*/ 2056998 w 4367464"/>
              <a:gd name="connsiteY0" fmla="*/ 0 h 6858000"/>
              <a:gd name="connsiteX1" fmla="*/ 4367464 w 4367464"/>
              <a:gd name="connsiteY1" fmla="*/ 0 h 6858000"/>
              <a:gd name="connsiteX2" fmla="*/ 3981702 w 4367464"/>
              <a:gd name="connsiteY2" fmla="*/ 6843712 h 6858000"/>
              <a:gd name="connsiteX3" fmla="*/ 2783919 w 4367464"/>
              <a:gd name="connsiteY3" fmla="*/ 6858000 h 6858000"/>
              <a:gd name="connsiteX4" fmla="*/ 2752534 w 4367464"/>
              <a:gd name="connsiteY4" fmla="*/ 6850757 h 6858000"/>
              <a:gd name="connsiteX5" fmla="*/ 0 w 4367464"/>
              <a:gd name="connsiteY5" fmla="*/ 3296654 h 6858000"/>
              <a:gd name="connsiteX6" fmla="*/ 1920467 w 4367464"/>
              <a:gd name="connsiteY6" fmla="*/ 69927 h 6858000"/>
              <a:gd name="connsiteX7" fmla="*/ 2056998 w 4367464"/>
              <a:gd name="connsiteY7" fmla="*/ 0 h 6858000"/>
              <a:gd name="connsiteX0" fmla="*/ 2056998 w 3981702"/>
              <a:gd name="connsiteY0" fmla="*/ 28575 h 6886575"/>
              <a:gd name="connsiteX1" fmla="*/ 3881689 w 3981702"/>
              <a:gd name="connsiteY1" fmla="*/ 0 h 6886575"/>
              <a:gd name="connsiteX2" fmla="*/ 3981702 w 3981702"/>
              <a:gd name="connsiteY2" fmla="*/ 6872287 h 6886575"/>
              <a:gd name="connsiteX3" fmla="*/ 2783919 w 3981702"/>
              <a:gd name="connsiteY3" fmla="*/ 6886575 h 6886575"/>
              <a:gd name="connsiteX4" fmla="*/ 2752534 w 3981702"/>
              <a:gd name="connsiteY4" fmla="*/ 6879332 h 6886575"/>
              <a:gd name="connsiteX5" fmla="*/ 0 w 3981702"/>
              <a:gd name="connsiteY5" fmla="*/ 3325229 h 6886575"/>
              <a:gd name="connsiteX6" fmla="*/ 1920467 w 3981702"/>
              <a:gd name="connsiteY6" fmla="*/ 98502 h 6886575"/>
              <a:gd name="connsiteX7" fmla="*/ 2056998 w 3981702"/>
              <a:gd name="connsiteY7" fmla="*/ 28575 h 6886575"/>
              <a:gd name="connsiteX0" fmla="*/ 2056998 w 3981702"/>
              <a:gd name="connsiteY0" fmla="*/ 14287 h 6872287"/>
              <a:gd name="connsiteX1" fmla="*/ 3967414 w 3981702"/>
              <a:gd name="connsiteY1" fmla="*/ 0 h 6872287"/>
              <a:gd name="connsiteX2" fmla="*/ 3981702 w 3981702"/>
              <a:gd name="connsiteY2" fmla="*/ 6857999 h 6872287"/>
              <a:gd name="connsiteX3" fmla="*/ 2783919 w 3981702"/>
              <a:gd name="connsiteY3" fmla="*/ 6872287 h 6872287"/>
              <a:gd name="connsiteX4" fmla="*/ 2752534 w 3981702"/>
              <a:gd name="connsiteY4" fmla="*/ 6865044 h 6872287"/>
              <a:gd name="connsiteX5" fmla="*/ 0 w 3981702"/>
              <a:gd name="connsiteY5" fmla="*/ 3310941 h 6872287"/>
              <a:gd name="connsiteX6" fmla="*/ 1920467 w 3981702"/>
              <a:gd name="connsiteY6" fmla="*/ 84214 h 6872287"/>
              <a:gd name="connsiteX7" fmla="*/ 2056998 w 3981702"/>
              <a:gd name="connsiteY7" fmla="*/ 14287 h 6872287"/>
              <a:gd name="connsiteX0" fmla="*/ 2056998 w 4039095"/>
              <a:gd name="connsiteY0" fmla="*/ 14287 h 6872287"/>
              <a:gd name="connsiteX1" fmla="*/ 4038852 w 4039095"/>
              <a:gd name="connsiteY1" fmla="*/ 0 h 6872287"/>
              <a:gd name="connsiteX2" fmla="*/ 3981702 w 4039095"/>
              <a:gd name="connsiteY2" fmla="*/ 6857999 h 6872287"/>
              <a:gd name="connsiteX3" fmla="*/ 2783919 w 4039095"/>
              <a:gd name="connsiteY3" fmla="*/ 6872287 h 6872287"/>
              <a:gd name="connsiteX4" fmla="*/ 2752534 w 4039095"/>
              <a:gd name="connsiteY4" fmla="*/ 6865044 h 6872287"/>
              <a:gd name="connsiteX5" fmla="*/ 0 w 4039095"/>
              <a:gd name="connsiteY5" fmla="*/ 3310941 h 6872287"/>
              <a:gd name="connsiteX6" fmla="*/ 1920467 w 4039095"/>
              <a:gd name="connsiteY6" fmla="*/ 84214 h 6872287"/>
              <a:gd name="connsiteX7" fmla="*/ 2056998 w 4039095"/>
              <a:gd name="connsiteY7" fmla="*/ 14287 h 6872287"/>
              <a:gd name="connsiteX0" fmla="*/ 2056998 w 3981702"/>
              <a:gd name="connsiteY0" fmla="*/ 0 h 6858000"/>
              <a:gd name="connsiteX1" fmla="*/ 3953127 w 3981702"/>
              <a:gd name="connsiteY1" fmla="*/ 0 h 6858000"/>
              <a:gd name="connsiteX2" fmla="*/ 3981702 w 3981702"/>
              <a:gd name="connsiteY2" fmla="*/ 6843712 h 6858000"/>
              <a:gd name="connsiteX3" fmla="*/ 2783919 w 3981702"/>
              <a:gd name="connsiteY3" fmla="*/ 6858000 h 6858000"/>
              <a:gd name="connsiteX4" fmla="*/ 2752534 w 3981702"/>
              <a:gd name="connsiteY4" fmla="*/ 6850757 h 6858000"/>
              <a:gd name="connsiteX5" fmla="*/ 0 w 3981702"/>
              <a:gd name="connsiteY5" fmla="*/ 3296654 h 6858000"/>
              <a:gd name="connsiteX6" fmla="*/ 1920467 w 3981702"/>
              <a:gd name="connsiteY6" fmla="*/ 69927 h 6858000"/>
              <a:gd name="connsiteX7" fmla="*/ 2056998 w 3981702"/>
              <a:gd name="connsiteY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81702" h="6858000">
                <a:moveTo>
                  <a:pt x="2056998" y="0"/>
                </a:moveTo>
                <a:lnTo>
                  <a:pt x="3953127" y="0"/>
                </a:lnTo>
                <a:cubicBezTo>
                  <a:pt x="3957890" y="2286000"/>
                  <a:pt x="3976939" y="4557712"/>
                  <a:pt x="3981702" y="6843712"/>
                </a:cubicBezTo>
                <a:lnTo>
                  <a:pt x="2783919" y="6858000"/>
                </a:lnTo>
                <a:lnTo>
                  <a:pt x="2752534" y="6850757"/>
                </a:lnTo>
                <a:cubicBezTo>
                  <a:pt x="1169639" y="6443496"/>
                  <a:pt x="0" y="5006667"/>
                  <a:pt x="0" y="3296654"/>
                </a:cubicBezTo>
                <a:cubicBezTo>
                  <a:pt x="0" y="1903310"/>
                  <a:pt x="776551" y="691340"/>
                  <a:pt x="1920467" y="69927"/>
                </a:cubicBezTo>
                <a:lnTo>
                  <a:pt x="205699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Illustration of a purple book character">
            <a:extLst>
              <a:ext uri="{FF2B5EF4-FFF2-40B4-BE49-F238E27FC236}">
                <a16:creationId xmlns:a16="http://schemas.microsoft.com/office/drawing/2014/main" id="{66D65075-912A-0B45-A895-6C8FA62F346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flipH="1">
            <a:off x="688912" y="2074690"/>
            <a:ext cx="2240025" cy="2708619"/>
          </a:xfrm>
          <a:prstGeom prst="rect">
            <a:avLst/>
          </a:prstGeom>
        </p:spPr>
      </p:pic>
      <p:sp>
        <p:nvSpPr>
          <p:cNvPr id="3" name="Text Placeholder 2">
            <a:extLst>
              <a:ext uri="{FF2B5EF4-FFF2-40B4-BE49-F238E27FC236}">
                <a16:creationId xmlns:a16="http://schemas.microsoft.com/office/drawing/2014/main" id="{D7550585-CA92-EB41-9898-BB8983638AD6}"/>
              </a:ext>
            </a:extLst>
          </p:cNvPr>
          <p:cNvSpPr>
            <a:spLocks noGrp="1"/>
          </p:cNvSpPr>
          <p:nvPr>
            <p:ph type="body" sz="quarter" idx="11"/>
          </p:nvPr>
        </p:nvSpPr>
        <p:spPr>
          <a:xfrm>
            <a:off x="4389120" y="1935634"/>
            <a:ext cx="6858000" cy="4233672"/>
          </a:xfrm>
        </p:spPr>
        <p:txBody>
          <a:bodyPr/>
          <a:lstStyle/>
          <a:p>
            <a:pPr marL="342900" indent="-342900">
              <a:lnSpc>
                <a:spcPts val="2800"/>
              </a:lnSpc>
              <a:buFont typeface="Arial" panose="020B0604020202020204" pitchFamily="34" charset="0"/>
              <a:buChar char="•"/>
            </a:pPr>
            <a:r>
              <a:rPr lang="en-US" dirty="0"/>
              <a:t>Academic writing is most of the time quite formal, objective and also technical(University of Sydney, 2023). </a:t>
            </a:r>
          </a:p>
          <a:p>
            <a:pPr marL="342900" indent="-342900">
              <a:lnSpc>
                <a:spcPts val="2800"/>
              </a:lnSpc>
              <a:buFont typeface="Arial" panose="020B0604020202020204" pitchFamily="34" charset="0"/>
              <a:buChar char="•"/>
            </a:pPr>
            <a:r>
              <a:rPr lang="en-US" dirty="0"/>
              <a:t>Means that must be avoided direct reference to people and feelings and it must focus more on  highlighting  facts, concepts and things (University of Sydney, 2023). </a:t>
            </a:r>
          </a:p>
          <a:p>
            <a:pPr marL="342900" indent="-342900">
              <a:lnSpc>
                <a:spcPts val="2800"/>
              </a:lnSpc>
              <a:buFont typeface="Arial" panose="020B0604020202020204" pitchFamily="34" charset="0"/>
              <a:buChar char="•"/>
            </a:pPr>
            <a:r>
              <a:rPr lang="en-US" dirty="0"/>
              <a:t>It is important because the student will write with structure and also </a:t>
            </a:r>
            <a:r>
              <a:rPr lang="en-US" dirty="0" err="1"/>
              <a:t>refrences</a:t>
            </a:r>
            <a:r>
              <a:rPr lang="en-US" dirty="0"/>
              <a:t>, by this they will also avoid plagiarism(</a:t>
            </a:r>
            <a:r>
              <a:rPr lang="en-US" dirty="0" err="1"/>
              <a:t>Qualifi</a:t>
            </a:r>
            <a:r>
              <a:rPr lang="en-US" dirty="0"/>
              <a:t>, 2017)</a:t>
            </a:r>
          </a:p>
          <a:p>
            <a:endParaRPr lang="en-US" dirty="0"/>
          </a:p>
          <a:p>
            <a:endParaRPr lang="en-US" dirty="0"/>
          </a:p>
        </p:txBody>
      </p:sp>
      <p:pic>
        <p:nvPicPr>
          <p:cNvPr id="21" name="Video 20">
            <a:hlinkClick r:id="" action="ppaction://media"/>
            <a:extLst>
              <a:ext uri="{FF2B5EF4-FFF2-40B4-BE49-F238E27FC236}">
                <a16:creationId xmlns:a16="http://schemas.microsoft.com/office/drawing/2014/main" id="{CA8D1011-A417-B538-6E1A-D01C632C988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74736287"/>
      </p:ext>
    </p:extLst>
  </p:cSld>
  <p:clrMapOvr>
    <a:masterClrMapping/>
  </p:clrMapOvr>
  <mc:AlternateContent xmlns:mc="http://schemas.openxmlformats.org/markup-compatibility/2006">
    <mc:Choice xmlns:p14="http://schemas.microsoft.com/office/powerpoint/2010/main" Requires="p14">
      <p:transition spd="slow" p14:dur="2000" advTm="31835"/>
    </mc:Choice>
    <mc:Fallback>
      <p:transition spd="slow" advTm="318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1"/>
                </p:tgtEl>
              </p:cMediaNode>
            </p:video>
            <p:seq concurrent="1" nextAc="seek">
              <p:cTn id="8" restart="whenNotActive" fill="hold" evtFilter="cancelBubble" nodeType="interactiveSeq">
                <p:stCondLst>
                  <p:cond evt="onClick" delay="0">
                    <p:tgtEl>
                      <p:spTgt spid="2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1"/>
                                        </p:tgtEl>
                                      </p:cBhvr>
                                    </p:cmd>
                                  </p:childTnLst>
                                </p:cTn>
                              </p:par>
                            </p:childTnLst>
                          </p:cTn>
                        </p:par>
                      </p:childTnLst>
                    </p:cTn>
                  </p:par>
                </p:childTnLst>
              </p:cTn>
              <p:nextCondLst>
                <p:cond evt="onClick" delay="0">
                  <p:tgtEl>
                    <p:spTgt spid="21"/>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E512D6-1B42-4E1C-AEE3-478A340AC162}"/>
              </a:ext>
            </a:extLst>
          </p:cNvPr>
          <p:cNvSpPr>
            <a:spLocks noGrp="1"/>
          </p:cNvSpPr>
          <p:nvPr>
            <p:ph type="body" sz="quarter" idx="10"/>
          </p:nvPr>
        </p:nvSpPr>
        <p:spPr/>
        <p:txBody>
          <a:bodyPr>
            <a:normAutofit lnSpcReduction="10000"/>
          </a:bodyPr>
          <a:lstStyle/>
          <a:p>
            <a:r>
              <a:rPr lang="en-US" dirty="0"/>
              <a:t>Referencing </a:t>
            </a:r>
          </a:p>
        </p:txBody>
      </p:sp>
      <p:pic>
        <p:nvPicPr>
          <p:cNvPr id="12" name="Graphic 11" descr="Illustration of a pencil character ">
            <a:extLst>
              <a:ext uri="{FF2B5EF4-FFF2-40B4-BE49-F238E27FC236}">
                <a16:creationId xmlns:a16="http://schemas.microsoft.com/office/drawing/2014/main" id="{937FAC84-23F1-401F-A313-68AD63D601F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21077964">
            <a:off x="1811563" y="4144102"/>
            <a:ext cx="1155789" cy="1971643"/>
          </a:xfrm>
          <a:prstGeom prst="rect">
            <a:avLst/>
          </a:prstGeom>
        </p:spPr>
      </p:pic>
      <p:pic>
        <p:nvPicPr>
          <p:cNvPr id="8" name="Graphic 7" descr="Illustration of a blue bag of school supplies character ">
            <a:extLst>
              <a:ext uri="{FF2B5EF4-FFF2-40B4-BE49-F238E27FC236}">
                <a16:creationId xmlns:a16="http://schemas.microsoft.com/office/drawing/2014/main" id="{F3A63EAE-D921-4D74-B1C8-6D0E847DFD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422560" y="4391095"/>
            <a:ext cx="2483858" cy="1709233"/>
          </a:xfrm>
          <a:prstGeom prst="rect">
            <a:avLst/>
          </a:prstGeom>
        </p:spPr>
      </p:pic>
      <p:pic>
        <p:nvPicPr>
          <p:cNvPr id="10" name="Graphic 9" descr="Illustration of a purple book character ">
            <a:extLst>
              <a:ext uri="{FF2B5EF4-FFF2-40B4-BE49-F238E27FC236}">
                <a16:creationId xmlns:a16="http://schemas.microsoft.com/office/drawing/2014/main" id="{8A4FC9B1-AAE5-49E7-9209-B1CD7DC8CD92}"/>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flipH="1">
            <a:off x="6269620" y="4059937"/>
            <a:ext cx="1775352" cy="2059055"/>
          </a:xfrm>
          <a:prstGeom prst="rect">
            <a:avLst/>
          </a:prstGeom>
        </p:spPr>
      </p:pic>
      <p:pic>
        <p:nvPicPr>
          <p:cNvPr id="6" name="Graphic 5" descr="Illustration of a globe character ">
            <a:extLst>
              <a:ext uri="{FF2B5EF4-FFF2-40B4-BE49-F238E27FC236}">
                <a16:creationId xmlns:a16="http://schemas.microsoft.com/office/drawing/2014/main" id="{A1CF0450-3738-4D52-BF18-A90C1F16AC64}"/>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408174" y="4442978"/>
            <a:ext cx="2213723" cy="1748841"/>
          </a:xfrm>
          <a:prstGeom prst="rect">
            <a:avLst/>
          </a:prstGeom>
        </p:spPr>
      </p:pic>
      <p:pic>
        <p:nvPicPr>
          <p:cNvPr id="31" name="Video 30">
            <a:hlinkClick r:id="" action="ppaction://media"/>
            <a:extLst>
              <a:ext uri="{FF2B5EF4-FFF2-40B4-BE49-F238E27FC236}">
                <a16:creationId xmlns:a16="http://schemas.microsoft.com/office/drawing/2014/main" id="{A7566FA5-3AA6-D52D-B5C9-2B532FD8650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2"/>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15674318"/>
      </p:ext>
    </p:extLst>
  </p:cSld>
  <p:clrMapOvr>
    <a:masterClrMapping/>
  </p:clrMapOvr>
  <mc:AlternateContent xmlns:mc="http://schemas.openxmlformats.org/markup-compatibility/2006">
    <mc:Choice xmlns:p14="http://schemas.microsoft.com/office/powerpoint/2010/main" Requires="p14">
      <p:transition spd="slow" p14:dur="2000" advTm="2082"/>
    </mc:Choice>
    <mc:Fallback>
      <p:transition spd="slow" advTm="2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1"/>
                </p:tgtEl>
              </p:cMediaNode>
            </p:video>
            <p:seq concurrent="1" nextAc="seek">
              <p:cTn id="8" restart="whenNotActive" fill="hold" evtFilter="cancelBubble" nodeType="interactiveSeq">
                <p:stCondLst>
                  <p:cond evt="onClick" delay="0">
                    <p:tgtEl>
                      <p:spTgt spid="3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1"/>
                                        </p:tgtEl>
                                      </p:cBhvr>
                                    </p:cmd>
                                  </p:childTnLst>
                                </p:cTn>
                              </p:par>
                            </p:childTnLst>
                          </p:cTn>
                        </p:par>
                      </p:childTnLst>
                    </p:cTn>
                  </p:par>
                </p:childTnLst>
              </p:cTn>
              <p:nextCondLst>
                <p:cond evt="onClick" delay="0">
                  <p:tgtEl>
                    <p:spTgt spid="31"/>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34B320A-560D-4493-AA6A-79A2C8DC387F}"/>
              </a:ext>
            </a:extLst>
          </p:cNvPr>
          <p:cNvSpPr>
            <a:spLocks noGrp="1"/>
          </p:cNvSpPr>
          <p:nvPr>
            <p:ph type="title"/>
          </p:nvPr>
        </p:nvSpPr>
        <p:spPr/>
        <p:txBody>
          <a:bodyPr/>
          <a:lstStyle/>
          <a:p>
            <a:pPr algn="ctr"/>
            <a:r>
              <a:rPr lang="en-US" dirty="0"/>
              <a:t>Referencing </a:t>
            </a:r>
          </a:p>
        </p:txBody>
      </p:sp>
      <p:sp>
        <p:nvSpPr>
          <p:cNvPr id="3" name="Text Placeholder 2">
            <a:extLst>
              <a:ext uri="{FF2B5EF4-FFF2-40B4-BE49-F238E27FC236}">
                <a16:creationId xmlns:a16="http://schemas.microsoft.com/office/drawing/2014/main" id="{E9A2FFE3-A7C7-9249-96D4-8D9AC15E0150}"/>
              </a:ext>
            </a:extLst>
          </p:cNvPr>
          <p:cNvSpPr>
            <a:spLocks noGrp="1"/>
          </p:cNvSpPr>
          <p:nvPr>
            <p:ph type="body" sz="quarter" idx="11"/>
          </p:nvPr>
        </p:nvSpPr>
        <p:spPr/>
        <p:txBody>
          <a:bodyPr>
            <a:normAutofit fontScale="85000" lnSpcReduction="10000"/>
          </a:bodyPr>
          <a:lstStyle/>
          <a:p>
            <a:pPr marL="285750" indent="-285750">
              <a:lnSpc>
                <a:spcPts val="2800"/>
              </a:lnSpc>
              <a:buFont typeface="Arial" panose="020B0604020202020204" pitchFamily="34" charset="0"/>
              <a:buChar char="•"/>
            </a:pPr>
            <a:r>
              <a:rPr lang="en-US" dirty="0"/>
              <a:t>Referencing is how the source that the informations have been taken from is acknowledge and the right of author is being given( Newcastle University, 2024).</a:t>
            </a:r>
          </a:p>
          <a:p>
            <a:pPr marL="285750" indent="-285750">
              <a:lnSpc>
                <a:spcPts val="2800"/>
              </a:lnSpc>
              <a:buFont typeface="Arial" panose="020B0604020202020204" pitchFamily="34" charset="0"/>
              <a:buChar char="•"/>
            </a:pPr>
            <a:r>
              <a:rPr lang="en-US" dirty="0"/>
              <a:t>To reference first must be refer to the source by inserting in-text citation, following by the second part which is expanded in the reference list at the end of the writing ( Newcastle University, 2024).</a:t>
            </a:r>
          </a:p>
          <a:p>
            <a:pPr marL="285750" indent="-285750">
              <a:lnSpc>
                <a:spcPts val="2800"/>
              </a:lnSpc>
              <a:buFont typeface="Arial" panose="020B0604020202020204" pitchFamily="34" charset="0"/>
              <a:buChar char="•"/>
            </a:pPr>
            <a:r>
              <a:rPr lang="en-US" dirty="0"/>
              <a:t>It is important to reference correctly so that the reader how the argument are used and they will engage more with the writing, it also makes clear to the reader which ideas are original or inspired by others’ work; will avoid plagiarism too ( Newcastle University, 2024).</a:t>
            </a:r>
          </a:p>
        </p:txBody>
      </p:sp>
      <p:pic>
        <p:nvPicPr>
          <p:cNvPr id="35" name="Video 34">
            <a:hlinkClick r:id="" action="ppaction://media"/>
            <a:extLst>
              <a:ext uri="{FF2B5EF4-FFF2-40B4-BE49-F238E27FC236}">
                <a16:creationId xmlns:a16="http://schemas.microsoft.com/office/drawing/2014/main" id="{476695D0-1CDC-5667-1908-6041D8D6441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24939592"/>
      </p:ext>
    </p:extLst>
  </p:cSld>
  <p:clrMapOvr>
    <a:masterClrMapping/>
  </p:clrMapOvr>
  <mc:AlternateContent xmlns:mc="http://schemas.openxmlformats.org/markup-compatibility/2006">
    <mc:Choice xmlns:p14="http://schemas.microsoft.com/office/powerpoint/2010/main" Requires="p14">
      <p:transition spd="slow" p14:dur="2000" advTm="53684"/>
    </mc:Choice>
    <mc:Fallback>
      <p:transition spd="slow" advTm="536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5"/>
                </p:tgtEl>
              </p:cMediaNode>
            </p:video>
            <p:seq concurrent="1" nextAc="seek">
              <p:cTn id="8" restart="whenNotActive" fill="hold" evtFilter="cancelBubble" nodeType="interactiveSeq">
                <p:stCondLst>
                  <p:cond evt="onClick" delay="0">
                    <p:tgtEl>
                      <p:spTgt spid="3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5"/>
                                        </p:tgtEl>
                                      </p:cBhvr>
                                    </p:cmd>
                                  </p:childTnLst>
                                </p:cTn>
                              </p:par>
                            </p:childTnLst>
                          </p:cTn>
                        </p:par>
                      </p:childTnLst>
                    </p:cTn>
                  </p:par>
                </p:childTnLst>
              </p:cTn>
              <p:nextCondLst>
                <p:cond evt="onClick" delay="0">
                  <p:tgtEl>
                    <p:spTgt spid="3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B2CDF4"/>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E512D6-1B42-4E1C-AEE3-478A340AC162}"/>
              </a:ext>
            </a:extLst>
          </p:cNvPr>
          <p:cNvSpPr>
            <a:spLocks noGrp="1"/>
          </p:cNvSpPr>
          <p:nvPr>
            <p:ph type="body" sz="quarter" idx="10"/>
          </p:nvPr>
        </p:nvSpPr>
        <p:spPr/>
        <p:txBody>
          <a:bodyPr>
            <a:normAutofit fontScale="62500" lnSpcReduction="20000"/>
          </a:bodyPr>
          <a:lstStyle/>
          <a:p>
            <a:r>
              <a:rPr lang="en-US" dirty="0"/>
              <a:t>Academic misconduct </a:t>
            </a:r>
          </a:p>
        </p:txBody>
      </p:sp>
      <p:pic>
        <p:nvPicPr>
          <p:cNvPr id="12" name="Graphic 11" descr="Illustration of a pencil character ">
            <a:extLst>
              <a:ext uri="{FF2B5EF4-FFF2-40B4-BE49-F238E27FC236}">
                <a16:creationId xmlns:a16="http://schemas.microsoft.com/office/drawing/2014/main" id="{937FAC84-23F1-401F-A313-68AD63D601F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21077964">
            <a:off x="1811563" y="4144102"/>
            <a:ext cx="1155789" cy="1971643"/>
          </a:xfrm>
          <a:prstGeom prst="rect">
            <a:avLst/>
          </a:prstGeom>
        </p:spPr>
      </p:pic>
      <p:pic>
        <p:nvPicPr>
          <p:cNvPr id="8" name="Graphic 7" descr="Illustration of a blue bag of school supplies character ">
            <a:extLst>
              <a:ext uri="{FF2B5EF4-FFF2-40B4-BE49-F238E27FC236}">
                <a16:creationId xmlns:a16="http://schemas.microsoft.com/office/drawing/2014/main" id="{F3A63EAE-D921-4D74-B1C8-6D0E847DFD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422560" y="4391095"/>
            <a:ext cx="2483858" cy="1709233"/>
          </a:xfrm>
          <a:prstGeom prst="rect">
            <a:avLst/>
          </a:prstGeom>
        </p:spPr>
      </p:pic>
      <p:pic>
        <p:nvPicPr>
          <p:cNvPr id="10" name="Graphic 9" descr="Illustration of a purple book character ">
            <a:extLst>
              <a:ext uri="{FF2B5EF4-FFF2-40B4-BE49-F238E27FC236}">
                <a16:creationId xmlns:a16="http://schemas.microsoft.com/office/drawing/2014/main" id="{8A4FC9B1-AAE5-49E7-9209-B1CD7DC8CD92}"/>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flipH="1">
            <a:off x="6269620" y="4059937"/>
            <a:ext cx="1775352" cy="2059055"/>
          </a:xfrm>
          <a:prstGeom prst="rect">
            <a:avLst/>
          </a:prstGeom>
        </p:spPr>
      </p:pic>
      <p:pic>
        <p:nvPicPr>
          <p:cNvPr id="6" name="Graphic 5" descr="Illustration of a globe character ">
            <a:extLst>
              <a:ext uri="{FF2B5EF4-FFF2-40B4-BE49-F238E27FC236}">
                <a16:creationId xmlns:a16="http://schemas.microsoft.com/office/drawing/2014/main" id="{A1CF0450-3738-4D52-BF18-A90C1F16AC64}"/>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408174" y="4442978"/>
            <a:ext cx="2213723" cy="1748841"/>
          </a:xfrm>
          <a:prstGeom prst="rect">
            <a:avLst/>
          </a:prstGeom>
        </p:spPr>
      </p:pic>
      <p:pic>
        <p:nvPicPr>
          <p:cNvPr id="15" name="Video 14">
            <a:hlinkClick r:id="" action="ppaction://media"/>
            <a:extLst>
              <a:ext uri="{FF2B5EF4-FFF2-40B4-BE49-F238E27FC236}">
                <a16:creationId xmlns:a16="http://schemas.microsoft.com/office/drawing/2014/main" id="{0B2A771C-CB0C-E13C-2FE0-616479FC015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2"/>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88025555"/>
      </p:ext>
    </p:extLst>
  </p:cSld>
  <p:clrMapOvr>
    <a:masterClrMapping/>
  </p:clrMapOvr>
  <mc:AlternateContent xmlns:mc="http://schemas.openxmlformats.org/markup-compatibility/2006">
    <mc:Choice xmlns:p14="http://schemas.microsoft.com/office/powerpoint/2010/main" Requires="p14">
      <p:transition spd="slow" p14:dur="2000" advTm="2424"/>
    </mc:Choice>
    <mc:Fallback>
      <p:transition spd="slow" advTm="24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4917F77-243B-4BBF-93F5-981B781895FB}"/>
              </a:ext>
            </a:extLst>
          </p:cNvPr>
          <p:cNvSpPr>
            <a:spLocks noGrp="1"/>
          </p:cNvSpPr>
          <p:nvPr>
            <p:ph type="title"/>
          </p:nvPr>
        </p:nvSpPr>
        <p:spPr/>
        <p:txBody>
          <a:bodyPr/>
          <a:lstStyle/>
          <a:p>
            <a:r>
              <a:rPr lang="en-US" dirty="0"/>
              <a:t>Academic misconduct</a:t>
            </a:r>
          </a:p>
        </p:txBody>
      </p:sp>
      <p:sp>
        <p:nvSpPr>
          <p:cNvPr id="6" name="Freeform: Shape 14">
            <a:extLst>
              <a:ext uri="{FF2B5EF4-FFF2-40B4-BE49-F238E27FC236}">
                <a16:creationId xmlns:a16="http://schemas.microsoft.com/office/drawing/2014/main" id="{868E2822-F0BF-D949-B8E2-C5C9D5994043}"/>
              </a:ext>
              <a:ext uri="{C183D7F6-B498-43B3-948B-1728B52AA6E4}">
                <adec:decorative xmlns:adec="http://schemas.microsoft.com/office/drawing/2017/decorative" val="1"/>
              </a:ext>
            </a:extLst>
          </p:cNvPr>
          <p:cNvSpPr>
            <a:spLocks noChangeAspect="1"/>
          </p:cNvSpPr>
          <p:nvPr/>
        </p:nvSpPr>
        <p:spPr>
          <a:xfrm flipH="1">
            <a:off x="-81024" y="0"/>
            <a:ext cx="4023360" cy="6929752"/>
          </a:xfrm>
          <a:custGeom>
            <a:avLst/>
            <a:gdLst>
              <a:gd name="connsiteX0" fmla="*/ 2056998 w 4367464"/>
              <a:gd name="connsiteY0" fmla="*/ 0 h 6858000"/>
              <a:gd name="connsiteX1" fmla="*/ 4367464 w 4367464"/>
              <a:gd name="connsiteY1" fmla="*/ 0 h 6858000"/>
              <a:gd name="connsiteX2" fmla="*/ 4367464 w 4367464"/>
              <a:gd name="connsiteY2" fmla="*/ 6858000 h 6858000"/>
              <a:gd name="connsiteX3" fmla="*/ 2783919 w 4367464"/>
              <a:gd name="connsiteY3" fmla="*/ 6858000 h 6858000"/>
              <a:gd name="connsiteX4" fmla="*/ 2752534 w 4367464"/>
              <a:gd name="connsiteY4" fmla="*/ 6850757 h 6858000"/>
              <a:gd name="connsiteX5" fmla="*/ 0 w 4367464"/>
              <a:gd name="connsiteY5" fmla="*/ 3296654 h 6858000"/>
              <a:gd name="connsiteX6" fmla="*/ 1920467 w 4367464"/>
              <a:gd name="connsiteY6" fmla="*/ 69927 h 6858000"/>
              <a:gd name="connsiteX0" fmla="*/ 2056998 w 4367464"/>
              <a:gd name="connsiteY0" fmla="*/ 0 h 6858000"/>
              <a:gd name="connsiteX1" fmla="*/ 4367464 w 4367464"/>
              <a:gd name="connsiteY1" fmla="*/ 0 h 6858000"/>
              <a:gd name="connsiteX2" fmla="*/ 3981702 w 4367464"/>
              <a:gd name="connsiteY2" fmla="*/ 6843712 h 6858000"/>
              <a:gd name="connsiteX3" fmla="*/ 2783919 w 4367464"/>
              <a:gd name="connsiteY3" fmla="*/ 6858000 h 6858000"/>
              <a:gd name="connsiteX4" fmla="*/ 2752534 w 4367464"/>
              <a:gd name="connsiteY4" fmla="*/ 6850757 h 6858000"/>
              <a:gd name="connsiteX5" fmla="*/ 0 w 4367464"/>
              <a:gd name="connsiteY5" fmla="*/ 3296654 h 6858000"/>
              <a:gd name="connsiteX6" fmla="*/ 1920467 w 4367464"/>
              <a:gd name="connsiteY6" fmla="*/ 69927 h 6858000"/>
              <a:gd name="connsiteX7" fmla="*/ 2056998 w 4367464"/>
              <a:gd name="connsiteY7" fmla="*/ 0 h 6858000"/>
              <a:gd name="connsiteX0" fmla="*/ 2056998 w 3981702"/>
              <a:gd name="connsiteY0" fmla="*/ 28575 h 6886575"/>
              <a:gd name="connsiteX1" fmla="*/ 3881689 w 3981702"/>
              <a:gd name="connsiteY1" fmla="*/ 0 h 6886575"/>
              <a:gd name="connsiteX2" fmla="*/ 3981702 w 3981702"/>
              <a:gd name="connsiteY2" fmla="*/ 6872287 h 6886575"/>
              <a:gd name="connsiteX3" fmla="*/ 2783919 w 3981702"/>
              <a:gd name="connsiteY3" fmla="*/ 6886575 h 6886575"/>
              <a:gd name="connsiteX4" fmla="*/ 2752534 w 3981702"/>
              <a:gd name="connsiteY4" fmla="*/ 6879332 h 6886575"/>
              <a:gd name="connsiteX5" fmla="*/ 0 w 3981702"/>
              <a:gd name="connsiteY5" fmla="*/ 3325229 h 6886575"/>
              <a:gd name="connsiteX6" fmla="*/ 1920467 w 3981702"/>
              <a:gd name="connsiteY6" fmla="*/ 98502 h 6886575"/>
              <a:gd name="connsiteX7" fmla="*/ 2056998 w 3981702"/>
              <a:gd name="connsiteY7" fmla="*/ 28575 h 6886575"/>
              <a:gd name="connsiteX0" fmla="*/ 2056998 w 3981702"/>
              <a:gd name="connsiteY0" fmla="*/ 14287 h 6872287"/>
              <a:gd name="connsiteX1" fmla="*/ 3967414 w 3981702"/>
              <a:gd name="connsiteY1" fmla="*/ 0 h 6872287"/>
              <a:gd name="connsiteX2" fmla="*/ 3981702 w 3981702"/>
              <a:gd name="connsiteY2" fmla="*/ 6857999 h 6872287"/>
              <a:gd name="connsiteX3" fmla="*/ 2783919 w 3981702"/>
              <a:gd name="connsiteY3" fmla="*/ 6872287 h 6872287"/>
              <a:gd name="connsiteX4" fmla="*/ 2752534 w 3981702"/>
              <a:gd name="connsiteY4" fmla="*/ 6865044 h 6872287"/>
              <a:gd name="connsiteX5" fmla="*/ 0 w 3981702"/>
              <a:gd name="connsiteY5" fmla="*/ 3310941 h 6872287"/>
              <a:gd name="connsiteX6" fmla="*/ 1920467 w 3981702"/>
              <a:gd name="connsiteY6" fmla="*/ 84214 h 6872287"/>
              <a:gd name="connsiteX7" fmla="*/ 2056998 w 3981702"/>
              <a:gd name="connsiteY7" fmla="*/ 14287 h 6872287"/>
              <a:gd name="connsiteX0" fmla="*/ 2056998 w 4039095"/>
              <a:gd name="connsiteY0" fmla="*/ 14287 h 6872287"/>
              <a:gd name="connsiteX1" fmla="*/ 4038852 w 4039095"/>
              <a:gd name="connsiteY1" fmla="*/ 0 h 6872287"/>
              <a:gd name="connsiteX2" fmla="*/ 3981702 w 4039095"/>
              <a:gd name="connsiteY2" fmla="*/ 6857999 h 6872287"/>
              <a:gd name="connsiteX3" fmla="*/ 2783919 w 4039095"/>
              <a:gd name="connsiteY3" fmla="*/ 6872287 h 6872287"/>
              <a:gd name="connsiteX4" fmla="*/ 2752534 w 4039095"/>
              <a:gd name="connsiteY4" fmla="*/ 6865044 h 6872287"/>
              <a:gd name="connsiteX5" fmla="*/ 0 w 4039095"/>
              <a:gd name="connsiteY5" fmla="*/ 3310941 h 6872287"/>
              <a:gd name="connsiteX6" fmla="*/ 1920467 w 4039095"/>
              <a:gd name="connsiteY6" fmla="*/ 84214 h 6872287"/>
              <a:gd name="connsiteX7" fmla="*/ 2056998 w 4039095"/>
              <a:gd name="connsiteY7" fmla="*/ 14287 h 6872287"/>
              <a:gd name="connsiteX0" fmla="*/ 2056998 w 3981702"/>
              <a:gd name="connsiteY0" fmla="*/ 0 h 6858000"/>
              <a:gd name="connsiteX1" fmla="*/ 3953127 w 3981702"/>
              <a:gd name="connsiteY1" fmla="*/ 0 h 6858000"/>
              <a:gd name="connsiteX2" fmla="*/ 3981702 w 3981702"/>
              <a:gd name="connsiteY2" fmla="*/ 6843712 h 6858000"/>
              <a:gd name="connsiteX3" fmla="*/ 2783919 w 3981702"/>
              <a:gd name="connsiteY3" fmla="*/ 6858000 h 6858000"/>
              <a:gd name="connsiteX4" fmla="*/ 2752534 w 3981702"/>
              <a:gd name="connsiteY4" fmla="*/ 6850757 h 6858000"/>
              <a:gd name="connsiteX5" fmla="*/ 0 w 3981702"/>
              <a:gd name="connsiteY5" fmla="*/ 3296654 h 6858000"/>
              <a:gd name="connsiteX6" fmla="*/ 1920467 w 3981702"/>
              <a:gd name="connsiteY6" fmla="*/ 69927 h 6858000"/>
              <a:gd name="connsiteX7" fmla="*/ 2056998 w 3981702"/>
              <a:gd name="connsiteY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81702" h="6858000">
                <a:moveTo>
                  <a:pt x="2056998" y="0"/>
                </a:moveTo>
                <a:lnTo>
                  <a:pt x="3953127" y="0"/>
                </a:lnTo>
                <a:cubicBezTo>
                  <a:pt x="3957890" y="2286000"/>
                  <a:pt x="3976939" y="4557712"/>
                  <a:pt x="3981702" y="6843712"/>
                </a:cubicBezTo>
                <a:lnTo>
                  <a:pt x="2783919" y="6858000"/>
                </a:lnTo>
                <a:lnTo>
                  <a:pt x="2752534" y="6850757"/>
                </a:lnTo>
                <a:cubicBezTo>
                  <a:pt x="1169639" y="6443496"/>
                  <a:pt x="0" y="5006667"/>
                  <a:pt x="0" y="3296654"/>
                </a:cubicBezTo>
                <a:cubicBezTo>
                  <a:pt x="0" y="1903310"/>
                  <a:pt x="776551" y="691340"/>
                  <a:pt x="1920467" y="69927"/>
                </a:cubicBezTo>
                <a:lnTo>
                  <a:pt x="2056998" y="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Illustration of a pencil character ">
            <a:extLst>
              <a:ext uri="{FF2B5EF4-FFF2-40B4-BE49-F238E27FC236}">
                <a16:creationId xmlns:a16="http://schemas.microsoft.com/office/drawing/2014/main" id="{222ABB80-F4BD-D04A-9014-C1E1AC2799E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492209">
            <a:off x="715004" y="1795108"/>
            <a:ext cx="1915595" cy="3267784"/>
          </a:xfrm>
          <a:prstGeom prst="rect">
            <a:avLst/>
          </a:prstGeom>
        </p:spPr>
      </p:pic>
      <p:sp>
        <p:nvSpPr>
          <p:cNvPr id="3" name="Text Placeholder 2">
            <a:extLst>
              <a:ext uri="{FF2B5EF4-FFF2-40B4-BE49-F238E27FC236}">
                <a16:creationId xmlns:a16="http://schemas.microsoft.com/office/drawing/2014/main" id="{D7550585-CA92-EB41-9898-BB8983638AD6}"/>
              </a:ext>
            </a:extLst>
          </p:cNvPr>
          <p:cNvSpPr>
            <a:spLocks noGrp="1"/>
          </p:cNvSpPr>
          <p:nvPr>
            <p:ph type="body" sz="quarter" idx="11"/>
          </p:nvPr>
        </p:nvSpPr>
        <p:spPr>
          <a:xfrm>
            <a:off x="4389120" y="1970358"/>
            <a:ext cx="6858000" cy="4233672"/>
          </a:xfrm>
        </p:spPr>
        <p:txBody>
          <a:bodyPr/>
          <a:lstStyle/>
          <a:p>
            <a:pPr marL="342900" indent="-342900">
              <a:lnSpc>
                <a:spcPts val="2800"/>
              </a:lnSpc>
              <a:buFont typeface="Arial" panose="020B0604020202020204" pitchFamily="34" charset="0"/>
              <a:buChar char="•"/>
            </a:pPr>
            <a:r>
              <a:rPr lang="en-US" dirty="0"/>
              <a:t>Academic conduct is taking advantages, any type of cheating about the work that needs to be done for an assignment(The University of Edinburgh,2024)</a:t>
            </a:r>
          </a:p>
          <a:p>
            <a:pPr marL="342900" indent="-342900">
              <a:lnSpc>
                <a:spcPts val="2800"/>
              </a:lnSpc>
              <a:buFont typeface="Arial" panose="020B0604020202020204" pitchFamily="34" charset="0"/>
              <a:buChar char="•"/>
            </a:pPr>
            <a:r>
              <a:rPr lang="en-US" dirty="0"/>
              <a:t>This is important to be taken in consideration so that the penalties that might be given as a result after not following the academic misconduct will be avoid.</a:t>
            </a:r>
          </a:p>
          <a:p>
            <a:pPr marL="342900" indent="-342900">
              <a:lnSpc>
                <a:spcPts val="2800"/>
              </a:lnSpc>
              <a:buFont typeface="Arial" panose="020B0604020202020204" pitchFamily="34" charset="0"/>
              <a:buChar char="•"/>
            </a:pPr>
            <a:r>
              <a:rPr lang="en-US" dirty="0"/>
              <a:t>To avoid it is better to read the document first regarding the academic misconduct of the university and to have good knowledge about it.</a:t>
            </a:r>
          </a:p>
        </p:txBody>
      </p:sp>
      <p:pic>
        <p:nvPicPr>
          <p:cNvPr id="21" name="Video 20">
            <a:hlinkClick r:id="" action="ppaction://media"/>
            <a:extLst>
              <a:ext uri="{FF2B5EF4-FFF2-40B4-BE49-F238E27FC236}">
                <a16:creationId xmlns:a16="http://schemas.microsoft.com/office/drawing/2014/main" id="{8D20FE0C-963F-10C9-7288-5F460EB8565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2335351"/>
      </p:ext>
    </p:extLst>
  </p:cSld>
  <p:clrMapOvr>
    <a:masterClrMapping/>
  </p:clrMapOvr>
  <mc:AlternateContent xmlns:mc="http://schemas.openxmlformats.org/markup-compatibility/2006">
    <mc:Choice xmlns:p14="http://schemas.microsoft.com/office/powerpoint/2010/main" Requires="p14">
      <p:transition spd="slow" p14:dur="2000" advTm="25041"/>
    </mc:Choice>
    <mc:Fallback>
      <p:transition spd="slow" advTm="25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1"/>
                </p:tgtEl>
              </p:cMediaNode>
            </p:video>
            <p:seq concurrent="1" nextAc="seek">
              <p:cTn id="8" restart="whenNotActive" fill="hold" evtFilter="cancelBubble" nodeType="interactiveSeq">
                <p:stCondLst>
                  <p:cond evt="onClick" delay="0">
                    <p:tgtEl>
                      <p:spTgt spid="2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1"/>
                                        </p:tgtEl>
                                      </p:cBhvr>
                                    </p:cmd>
                                  </p:childTnLst>
                                </p:cTn>
                              </p:par>
                            </p:childTnLst>
                          </p:cTn>
                        </p:par>
                      </p:childTnLst>
                    </p:cTn>
                  </p:par>
                </p:childTnLst>
              </p:cTn>
              <p:nextCondLst>
                <p:cond evt="onClick" delay="0">
                  <p:tgtEl>
                    <p:spTgt spid="21"/>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538C8"/>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E512D6-1B42-4E1C-AEE3-478A340AC162}"/>
              </a:ext>
            </a:extLst>
          </p:cNvPr>
          <p:cNvSpPr>
            <a:spLocks noGrp="1"/>
          </p:cNvSpPr>
          <p:nvPr>
            <p:ph type="body" sz="quarter" idx="10"/>
          </p:nvPr>
        </p:nvSpPr>
        <p:spPr/>
        <p:txBody>
          <a:bodyPr>
            <a:normAutofit fontScale="85000" lnSpcReduction="10000"/>
          </a:bodyPr>
          <a:lstStyle/>
          <a:p>
            <a:r>
              <a:rPr lang="en-US" dirty="0"/>
              <a:t>Critical Thinking</a:t>
            </a:r>
          </a:p>
        </p:txBody>
      </p:sp>
      <p:pic>
        <p:nvPicPr>
          <p:cNvPr id="12" name="Graphic 11" descr="Illustration of a pencil character ">
            <a:extLst>
              <a:ext uri="{FF2B5EF4-FFF2-40B4-BE49-F238E27FC236}">
                <a16:creationId xmlns:a16="http://schemas.microsoft.com/office/drawing/2014/main" id="{937FAC84-23F1-401F-A313-68AD63D601F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21077964">
            <a:off x="1811563" y="4144102"/>
            <a:ext cx="1155789" cy="1971643"/>
          </a:xfrm>
          <a:prstGeom prst="rect">
            <a:avLst/>
          </a:prstGeom>
        </p:spPr>
      </p:pic>
      <p:pic>
        <p:nvPicPr>
          <p:cNvPr id="8" name="Graphic 7" descr="Illustration of a blue bag of school supplies character ">
            <a:extLst>
              <a:ext uri="{FF2B5EF4-FFF2-40B4-BE49-F238E27FC236}">
                <a16:creationId xmlns:a16="http://schemas.microsoft.com/office/drawing/2014/main" id="{F3A63EAE-D921-4D74-B1C8-6D0E847DFD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422560" y="4391095"/>
            <a:ext cx="2483858" cy="1709233"/>
          </a:xfrm>
          <a:prstGeom prst="rect">
            <a:avLst/>
          </a:prstGeom>
        </p:spPr>
      </p:pic>
      <p:pic>
        <p:nvPicPr>
          <p:cNvPr id="10" name="Graphic 9" descr="Illustration of a purple book character ">
            <a:extLst>
              <a:ext uri="{FF2B5EF4-FFF2-40B4-BE49-F238E27FC236}">
                <a16:creationId xmlns:a16="http://schemas.microsoft.com/office/drawing/2014/main" id="{8A4FC9B1-AAE5-49E7-9209-B1CD7DC8CD92}"/>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flipH="1">
            <a:off x="6269620" y="4059937"/>
            <a:ext cx="1775352" cy="2059055"/>
          </a:xfrm>
          <a:prstGeom prst="rect">
            <a:avLst/>
          </a:prstGeom>
        </p:spPr>
      </p:pic>
      <p:pic>
        <p:nvPicPr>
          <p:cNvPr id="6" name="Graphic 5" descr="Illustration of a globe character ">
            <a:extLst>
              <a:ext uri="{FF2B5EF4-FFF2-40B4-BE49-F238E27FC236}">
                <a16:creationId xmlns:a16="http://schemas.microsoft.com/office/drawing/2014/main" id="{A1CF0450-3738-4D52-BF18-A90C1F16AC64}"/>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408174" y="4442978"/>
            <a:ext cx="2213723" cy="1748841"/>
          </a:xfrm>
          <a:prstGeom prst="rect">
            <a:avLst/>
          </a:prstGeom>
        </p:spPr>
      </p:pic>
      <p:pic>
        <p:nvPicPr>
          <p:cNvPr id="16" name="Video 15">
            <a:hlinkClick r:id="" action="ppaction://media"/>
            <a:extLst>
              <a:ext uri="{FF2B5EF4-FFF2-40B4-BE49-F238E27FC236}">
                <a16:creationId xmlns:a16="http://schemas.microsoft.com/office/drawing/2014/main" id="{02D3300F-E6A1-2ABD-2BE7-FE559B7F730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2"/>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34614999"/>
      </p:ext>
    </p:extLst>
  </p:cSld>
  <p:clrMapOvr>
    <a:masterClrMapping/>
  </p:clrMapOvr>
  <mc:AlternateContent xmlns:mc="http://schemas.openxmlformats.org/markup-compatibility/2006">
    <mc:Choice xmlns:p14="http://schemas.microsoft.com/office/powerpoint/2010/main" Requires="p14">
      <p:transition spd="slow" p14:dur="2000" advTm="1999"/>
    </mc:Choice>
    <mc:Fallback>
      <p:transition spd="slow" advTm="19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C99FF"/>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3D4A52C-1616-4DE9-8F38-FB14C873292F}"/>
              </a:ext>
            </a:extLst>
          </p:cNvPr>
          <p:cNvSpPr>
            <a:spLocks noGrp="1"/>
          </p:cNvSpPr>
          <p:nvPr>
            <p:ph type="title"/>
          </p:nvPr>
        </p:nvSpPr>
        <p:spPr/>
        <p:txBody>
          <a:bodyPr/>
          <a:lstStyle/>
          <a:p>
            <a:r>
              <a:rPr lang="en-US" dirty="0"/>
              <a:t>Critical Thinking</a:t>
            </a:r>
          </a:p>
        </p:txBody>
      </p:sp>
      <p:sp>
        <p:nvSpPr>
          <p:cNvPr id="5" name="Text Placeholder 4">
            <a:extLst>
              <a:ext uri="{FF2B5EF4-FFF2-40B4-BE49-F238E27FC236}">
                <a16:creationId xmlns:a16="http://schemas.microsoft.com/office/drawing/2014/main" id="{FC163D03-0474-4A43-A81C-E7FC3027F22D}"/>
              </a:ext>
            </a:extLst>
          </p:cNvPr>
          <p:cNvSpPr>
            <a:spLocks noGrp="1"/>
          </p:cNvSpPr>
          <p:nvPr>
            <p:ph type="body" sz="quarter" idx="11"/>
          </p:nvPr>
        </p:nvSpPr>
        <p:spPr>
          <a:xfrm>
            <a:off x="914400" y="1913294"/>
            <a:ext cx="6400800" cy="4206240"/>
          </a:xfrm>
        </p:spPr>
        <p:txBody>
          <a:bodyPr/>
          <a:lstStyle/>
          <a:p>
            <a:pPr marL="285750" indent="-285750" algn="l">
              <a:lnSpc>
                <a:spcPts val="2800"/>
              </a:lnSpc>
              <a:buFont typeface="Arial" panose="020B0604020202020204" pitchFamily="34" charset="0"/>
              <a:buChar char="•"/>
            </a:pPr>
            <a:r>
              <a:rPr lang="en-US" dirty="0"/>
              <a:t>Scriven&amp; Paul, made the statement in 1987 that critical thinking is when the intellectual is disciplined and is applying concepts, analaysing, and evaluating the informations that have been gathered(The Foundation for Critical Thinking, 2019)</a:t>
            </a:r>
          </a:p>
          <a:p>
            <a:pPr marL="285750" indent="-285750" algn="l">
              <a:lnSpc>
                <a:spcPts val="2800"/>
              </a:lnSpc>
              <a:buFont typeface="Arial" panose="020B0604020202020204" pitchFamily="34" charset="0"/>
              <a:buChar char="•"/>
            </a:pPr>
            <a:r>
              <a:rPr lang="en-US" sz="1800" dirty="0"/>
              <a:t>Improving the critical thinking is important to make more researches and to find </a:t>
            </a:r>
            <a:r>
              <a:rPr lang="en-US" dirty="0"/>
              <a:t>different points of view.</a:t>
            </a:r>
            <a:endParaRPr lang="en-US" sz="1800" dirty="0"/>
          </a:p>
          <a:p>
            <a:pPr algn="l">
              <a:lnSpc>
                <a:spcPts val="2800"/>
              </a:lnSpc>
            </a:pPr>
            <a:endParaRPr lang="en-US" sz="1800" dirty="0"/>
          </a:p>
        </p:txBody>
      </p:sp>
      <p:sp>
        <p:nvSpPr>
          <p:cNvPr id="7" name="Oval 6">
            <a:extLst>
              <a:ext uri="{FF2B5EF4-FFF2-40B4-BE49-F238E27FC236}">
                <a16:creationId xmlns:a16="http://schemas.microsoft.com/office/drawing/2014/main" id="{B4E64823-B1F6-4468-BC94-C8D367BF35A2}"/>
              </a:ext>
              <a:ext uri="{C183D7F6-B498-43B3-948B-1728B52AA6E4}">
                <adec:decorative xmlns:adec="http://schemas.microsoft.com/office/drawing/2017/decorative" val="1"/>
              </a:ext>
            </a:extLst>
          </p:cNvPr>
          <p:cNvSpPr/>
          <p:nvPr/>
        </p:nvSpPr>
        <p:spPr>
          <a:xfrm>
            <a:off x="7837692" y="1714500"/>
            <a:ext cx="3429000" cy="3429000"/>
          </a:xfrm>
          <a:prstGeom prst="ellipse">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descr="Illustration of a globe character ">
            <a:extLst>
              <a:ext uri="{FF2B5EF4-FFF2-40B4-BE49-F238E27FC236}">
                <a16:creationId xmlns:a16="http://schemas.microsoft.com/office/drawing/2014/main" id="{ABDECD10-E1E7-4208-B869-09373BB9DB3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229672" y="2491609"/>
            <a:ext cx="2645040" cy="2089582"/>
          </a:xfrm>
          <a:prstGeom prst="rect">
            <a:avLst/>
          </a:prstGeom>
        </p:spPr>
      </p:pic>
      <p:pic>
        <p:nvPicPr>
          <p:cNvPr id="17" name="Video 16">
            <a:hlinkClick r:id="" action="ppaction://media"/>
            <a:extLst>
              <a:ext uri="{FF2B5EF4-FFF2-40B4-BE49-F238E27FC236}">
                <a16:creationId xmlns:a16="http://schemas.microsoft.com/office/drawing/2014/main" id="{067FB598-5385-5FF5-8E28-2D8B1607D43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02246923"/>
      </p:ext>
    </p:extLst>
  </p:cSld>
  <p:clrMapOvr>
    <a:masterClrMapping/>
  </p:clrMapOvr>
  <mc:AlternateContent xmlns:mc="http://schemas.openxmlformats.org/markup-compatibility/2006">
    <mc:Choice xmlns:p14="http://schemas.microsoft.com/office/powerpoint/2010/main" Requires="p14">
      <p:transition spd="slow" p14:dur="2000" advTm="17913"/>
    </mc:Choice>
    <mc:Fallback>
      <p:transition spd="slow" advTm="17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489C1B-E610-4A9C-9D28-118BB1DC57A9}"/>
              </a:ext>
            </a:extLst>
          </p:cNvPr>
          <p:cNvSpPr>
            <a:spLocks noGrp="1"/>
          </p:cNvSpPr>
          <p:nvPr>
            <p:ph type="title"/>
          </p:nvPr>
        </p:nvSpPr>
        <p:spPr>
          <a:xfrm>
            <a:off x="2331718" y="1310567"/>
            <a:ext cx="7772402" cy="685800"/>
          </a:xfrm>
        </p:spPr>
        <p:txBody>
          <a:bodyPr>
            <a:normAutofit fontScale="90000"/>
          </a:bodyPr>
          <a:lstStyle/>
          <a:p>
            <a:r>
              <a:rPr lang="en-US" dirty="0"/>
              <a:t>Why are the previous elements important in academic writing?</a:t>
            </a:r>
          </a:p>
          <a:p>
            <a:endParaRPr lang="en-US" dirty="0"/>
          </a:p>
        </p:txBody>
      </p:sp>
      <p:sp>
        <p:nvSpPr>
          <p:cNvPr id="3" name="Text Placeholder 2">
            <a:extLst>
              <a:ext uri="{FF2B5EF4-FFF2-40B4-BE49-F238E27FC236}">
                <a16:creationId xmlns:a16="http://schemas.microsoft.com/office/drawing/2014/main" id="{1795168B-77B1-A847-B1E3-2433BEBFD31A}"/>
              </a:ext>
            </a:extLst>
          </p:cNvPr>
          <p:cNvSpPr>
            <a:spLocks noGrp="1"/>
          </p:cNvSpPr>
          <p:nvPr>
            <p:ph type="body" sz="quarter" idx="11"/>
          </p:nvPr>
        </p:nvSpPr>
        <p:spPr/>
        <p:txBody>
          <a:bodyPr/>
          <a:lstStyle/>
          <a:p>
            <a:pPr marL="285750" indent="-285750" algn="l">
              <a:lnSpc>
                <a:spcPts val="2800"/>
              </a:lnSpc>
              <a:buFont typeface="Arial" panose="020B0604020202020204" pitchFamily="34" charset="0"/>
              <a:buChar char="•"/>
            </a:pPr>
            <a:r>
              <a:rPr lang="en-US" dirty="0"/>
              <a:t>Taking in consideration them will make the academic writing to look better and it will avoid the plagiarism too and any other things from the misconduct that are not allowed.</a:t>
            </a:r>
          </a:p>
          <a:p>
            <a:pPr marL="285750" indent="-285750" algn="l">
              <a:lnSpc>
                <a:spcPts val="2800"/>
              </a:lnSpc>
              <a:buFont typeface="Arial" panose="020B0604020202020204" pitchFamily="34" charset="0"/>
              <a:buChar char="•"/>
            </a:pPr>
            <a:r>
              <a:rPr lang="en-US" dirty="0"/>
              <a:t>The teachers will be impressed by the writing, and it will bring to the student good grades</a:t>
            </a:r>
          </a:p>
          <a:p>
            <a:endParaRPr lang="en-US" dirty="0"/>
          </a:p>
        </p:txBody>
      </p:sp>
      <p:pic>
        <p:nvPicPr>
          <p:cNvPr id="13" name="Video 12">
            <a:hlinkClick r:id="" action="ppaction://media"/>
            <a:extLst>
              <a:ext uri="{FF2B5EF4-FFF2-40B4-BE49-F238E27FC236}">
                <a16:creationId xmlns:a16="http://schemas.microsoft.com/office/drawing/2014/main" id="{6BB18585-DB48-2D4A-F7EC-FAFF7D65DCF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20563969"/>
      </p:ext>
    </p:extLst>
  </p:cSld>
  <p:clrMapOvr>
    <a:masterClrMapping/>
  </p:clrMapOvr>
  <mc:AlternateContent xmlns:mc="http://schemas.openxmlformats.org/markup-compatibility/2006">
    <mc:Choice xmlns:p14="http://schemas.microsoft.com/office/powerpoint/2010/main" Requires="p14">
      <p:transition spd="slow" p14:dur="2000" advTm="16944"/>
    </mc:Choice>
    <mc:Fallback>
      <p:transition spd="slow" advTm="169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FBF6E4A-0CE3-8820-58FB-E10F1B24AD4B}"/>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dirty="0">
                <a:solidFill>
                  <a:schemeClr val="bg1">
                    <a:lumMod val="95000"/>
                    <a:lumOff val="5000"/>
                  </a:schemeClr>
                </a:solidFill>
              </a:rPr>
              <a:t>Thank you for listening to my short presentation!</a:t>
            </a:r>
          </a:p>
        </p:txBody>
      </p:sp>
      <p:pic>
        <p:nvPicPr>
          <p:cNvPr id="25" name="Video 24">
            <a:hlinkClick r:id="" action="ppaction://media"/>
            <a:extLst>
              <a:ext uri="{FF2B5EF4-FFF2-40B4-BE49-F238E27FC236}">
                <a16:creationId xmlns:a16="http://schemas.microsoft.com/office/drawing/2014/main" id="{CAB18D0E-A1AF-5DC8-BCB1-EE9DA9EC047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0105471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383"/>
    </mc:Choice>
    <mc:Fallback>
      <p:transition spd="slow" advTm="33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5"/>
                </p:tgtEl>
              </p:cMediaNode>
            </p:video>
            <p:seq concurrent="1" nextAc="seek">
              <p:cTn id="8" restart="whenNotActive" fill="hold" evtFilter="cancelBubble" nodeType="interactiveSeq">
                <p:stCondLst>
                  <p:cond evt="onClick" delay="0">
                    <p:tgtEl>
                      <p:spTgt spid="2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5"/>
                                        </p:tgtEl>
                                      </p:cBhvr>
                                    </p:cmd>
                                  </p:childTnLst>
                                </p:cTn>
                              </p:par>
                            </p:childTnLst>
                          </p:cTn>
                        </p:par>
                      </p:childTnLst>
                    </p:cTn>
                  </p:par>
                </p:childTnLst>
              </p:cTn>
              <p:nextCondLst>
                <p:cond evt="onClick" delay="0">
                  <p:tgtEl>
                    <p:spTgt spid="2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089901-0028-451D-BEFF-E66F1CA09E5A}"/>
              </a:ext>
            </a:extLst>
          </p:cNvPr>
          <p:cNvSpPr>
            <a:spLocks noGrp="1"/>
          </p:cNvSpPr>
          <p:nvPr>
            <p:ph type="title"/>
          </p:nvPr>
        </p:nvSpPr>
        <p:spPr/>
        <p:txBody>
          <a:bodyPr/>
          <a:lstStyle/>
          <a:p>
            <a:r>
              <a:rPr lang="en-US" dirty="0"/>
              <a:t>Reference List</a:t>
            </a:r>
          </a:p>
          <a:p>
            <a:endParaRPr lang="en-US" dirty="0"/>
          </a:p>
        </p:txBody>
      </p:sp>
      <p:sp>
        <p:nvSpPr>
          <p:cNvPr id="3" name="Text Placeholder 2">
            <a:extLst>
              <a:ext uri="{FF2B5EF4-FFF2-40B4-BE49-F238E27FC236}">
                <a16:creationId xmlns:a16="http://schemas.microsoft.com/office/drawing/2014/main" id="{D3379B97-A3DA-7541-9D49-39EC686F9E3F}"/>
              </a:ext>
            </a:extLst>
          </p:cNvPr>
          <p:cNvSpPr>
            <a:spLocks noGrp="1"/>
          </p:cNvSpPr>
          <p:nvPr>
            <p:ph type="body" sz="quarter" idx="11"/>
          </p:nvPr>
        </p:nvSpPr>
        <p:spPr/>
        <p:txBody>
          <a:bodyPr/>
          <a:lstStyle/>
          <a:p>
            <a:pPr marL="285750" indent="-285750">
              <a:lnSpc>
                <a:spcPts val="2800"/>
              </a:lnSpc>
              <a:buFont typeface="Arial" panose="020B0604020202020204" pitchFamily="34" charset="0"/>
              <a:buChar char="•"/>
            </a:pPr>
            <a:r>
              <a:rPr lang="en-US" sz="1800" dirty="0">
                <a:solidFill>
                  <a:schemeClr val="tx1">
                    <a:lumMod val="75000"/>
                    <a:lumOff val="25000"/>
                  </a:schemeClr>
                </a:solidFill>
              </a:rPr>
              <a:t>The University </a:t>
            </a:r>
            <a:r>
              <a:rPr lang="en-US" dirty="0"/>
              <a:t>of </a:t>
            </a:r>
            <a:r>
              <a:rPr lang="en-US" sz="1800" dirty="0">
                <a:solidFill>
                  <a:schemeClr val="tx1">
                    <a:lumMod val="75000"/>
                    <a:lumOff val="25000"/>
                  </a:schemeClr>
                </a:solidFill>
              </a:rPr>
              <a:t>Sydney, 2023 [online] Available at: </a:t>
            </a:r>
            <a:r>
              <a:rPr lang="en-US" sz="1800" dirty="0">
                <a:solidFill>
                  <a:schemeClr val="tx1">
                    <a:lumMod val="75000"/>
                    <a:lumOff val="25000"/>
                  </a:schemeClr>
                </a:solidFill>
                <a:hlinkClick r:id="rId4"/>
              </a:rPr>
              <a:t>https://www.sydney.edu.au/students/writing.html</a:t>
            </a:r>
            <a:r>
              <a:rPr lang="en-US" sz="1800" dirty="0">
                <a:solidFill>
                  <a:schemeClr val="tx1">
                    <a:lumMod val="75000"/>
                    <a:lumOff val="25000"/>
                  </a:schemeClr>
                </a:solidFill>
              </a:rPr>
              <a:t> (Accessed:14 March 2024)</a:t>
            </a:r>
          </a:p>
          <a:p>
            <a:pPr marL="285750" indent="-285750">
              <a:lnSpc>
                <a:spcPts val="2800"/>
              </a:lnSpc>
              <a:buFont typeface="Arial" panose="020B0604020202020204" pitchFamily="34" charset="0"/>
              <a:buChar char="•"/>
            </a:pPr>
            <a:r>
              <a:rPr lang="en-US" dirty="0" err="1"/>
              <a:t>Qualifi</a:t>
            </a:r>
            <a:r>
              <a:rPr lang="en-US" dirty="0"/>
              <a:t>, 2017[online] Available at: </a:t>
            </a:r>
            <a:r>
              <a:rPr lang="en-US" dirty="0">
                <a:hlinkClick r:id="rId5"/>
              </a:rPr>
              <a:t>https://qualifi.net/news/is-academic-writing-important/</a:t>
            </a:r>
            <a:r>
              <a:rPr lang="en-US" dirty="0"/>
              <a:t> </a:t>
            </a:r>
            <a:r>
              <a:rPr lang="en-US" sz="1800" dirty="0">
                <a:solidFill>
                  <a:schemeClr val="tx1">
                    <a:lumMod val="75000"/>
                    <a:lumOff val="25000"/>
                  </a:schemeClr>
                </a:solidFill>
              </a:rPr>
              <a:t>(Accessed:14 March 2024)</a:t>
            </a:r>
          </a:p>
          <a:p>
            <a:pPr marL="285750" indent="-285750">
              <a:lnSpc>
                <a:spcPts val="2800"/>
              </a:lnSpc>
              <a:buFont typeface="Arial" panose="020B0604020202020204" pitchFamily="34" charset="0"/>
              <a:buChar char="•"/>
            </a:pPr>
            <a:r>
              <a:rPr lang="en-US" dirty="0"/>
              <a:t>Newcastle University, 2024,[online] Available at: </a:t>
            </a:r>
            <a:r>
              <a:rPr lang="en-US" dirty="0">
                <a:hlinkClick r:id="rId6"/>
              </a:rPr>
              <a:t>https://www.ncl.ac.uk/academic-skills-kit/good-academic-practice/referencing/#:~:text=What%20is%20referencing%3F,your%20own%20ideas%20and%20arguments</a:t>
            </a:r>
            <a:r>
              <a:rPr lang="en-US" dirty="0"/>
              <a:t>. </a:t>
            </a:r>
            <a:endParaRPr lang="en-US" sz="1800" dirty="0">
              <a:solidFill>
                <a:schemeClr val="tx1">
                  <a:lumMod val="75000"/>
                  <a:lumOff val="25000"/>
                </a:schemeClr>
              </a:solidFill>
            </a:endParaRPr>
          </a:p>
          <a:p>
            <a:endParaRPr lang="en-US" dirty="0"/>
          </a:p>
          <a:p>
            <a:endParaRPr lang="en-US" dirty="0"/>
          </a:p>
        </p:txBody>
      </p:sp>
      <p:pic>
        <p:nvPicPr>
          <p:cNvPr id="13" name="Video 12">
            <a:hlinkClick r:id="" action="ppaction://media"/>
            <a:extLst>
              <a:ext uri="{FF2B5EF4-FFF2-40B4-BE49-F238E27FC236}">
                <a16:creationId xmlns:a16="http://schemas.microsoft.com/office/drawing/2014/main" id="{9F080819-2AFD-A489-20FC-7F4A8A7EF31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69335291"/>
      </p:ext>
    </p:extLst>
  </p:cSld>
  <p:clrMapOvr>
    <a:masterClrMapping/>
  </p:clrMapOvr>
  <mc:AlternateContent xmlns:mc="http://schemas.openxmlformats.org/markup-compatibility/2006">
    <mc:Choice xmlns:p14="http://schemas.microsoft.com/office/powerpoint/2010/main" Requires="p14">
      <p:transition spd="slow" p14:dur="2000" advTm="3088"/>
    </mc:Choice>
    <mc:Fallback>
      <p:transition spd="slow" advTm="30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089901-0028-451D-BEFF-E66F1CA09E5A}"/>
              </a:ext>
            </a:extLst>
          </p:cNvPr>
          <p:cNvSpPr>
            <a:spLocks noGrp="1"/>
          </p:cNvSpPr>
          <p:nvPr>
            <p:ph type="title"/>
          </p:nvPr>
        </p:nvSpPr>
        <p:spPr/>
        <p:txBody>
          <a:bodyPr/>
          <a:lstStyle/>
          <a:p>
            <a:r>
              <a:rPr lang="en-US" dirty="0"/>
              <a:t>Reference List</a:t>
            </a:r>
          </a:p>
          <a:p>
            <a:endParaRPr lang="en-US" dirty="0"/>
          </a:p>
        </p:txBody>
      </p:sp>
      <p:sp>
        <p:nvSpPr>
          <p:cNvPr id="3" name="Text Placeholder 2">
            <a:extLst>
              <a:ext uri="{FF2B5EF4-FFF2-40B4-BE49-F238E27FC236}">
                <a16:creationId xmlns:a16="http://schemas.microsoft.com/office/drawing/2014/main" id="{D3379B97-A3DA-7541-9D49-39EC686F9E3F}"/>
              </a:ext>
            </a:extLst>
          </p:cNvPr>
          <p:cNvSpPr>
            <a:spLocks noGrp="1"/>
          </p:cNvSpPr>
          <p:nvPr>
            <p:ph type="body" sz="quarter" idx="11"/>
          </p:nvPr>
        </p:nvSpPr>
        <p:spPr/>
        <p:txBody>
          <a:bodyPr/>
          <a:lstStyle/>
          <a:p>
            <a:pPr marL="285750" indent="-285750">
              <a:buFont typeface="Arial" panose="020B0604020202020204" pitchFamily="34" charset="0"/>
              <a:buChar char="•"/>
            </a:pPr>
            <a:r>
              <a:rPr lang="en-US" dirty="0"/>
              <a:t>The University of Edinburgh, 2024, [online] Available at: </a:t>
            </a:r>
            <a:r>
              <a:rPr lang="en-US" dirty="0">
                <a:hlinkClick r:id="rId2"/>
              </a:rPr>
              <a:t>https://www.ed.ac.uk/academic-services/students/conduct/academic-misconduct/what-is-academic-misconduct</a:t>
            </a:r>
            <a:r>
              <a:rPr lang="en-US" dirty="0"/>
              <a:t> </a:t>
            </a:r>
            <a:r>
              <a:rPr lang="en-US" sz="1800" dirty="0">
                <a:solidFill>
                  <a:schemeClr val="tx1">
                    <a:lumMod val="75000"/>
                    <a:lumOff val="25000"/>
                  </a:schemeClr>
                </a:solidFill>
              </a:rPr>
              <a:t>(Accessed:14 March 2024)</a:t>
            </a:r>
          </a:p>
          <a:p>
            <a:pPr marL="285750" indent="-285750">
              <a:buFont typeface="Arial" panose="020B0604020202020204" pitchFamily="34" charset="0"/>
              <a:buChar char="•"/>
            </a:pPr>
            <a:r>
              <a:rPr lang="en-US" dirty="0"/>
              <a:t>The Foundation for Critical Thinking, 2019, [online] Available at: </a:t>
            </a:r>
            <a:r>
              <a:rPr lang="en-US" dirty="0">
                <a:hlinkClick r:id="rId3"/>
              </a:rPr>
              <a:t>https://www.criticalthinking.org/pages/defining-critical-thinking/766</a:t>
            </a:r>
            <a:r>
              <a:rPr lang="en-US" dirty="0"/>
              <a:t> (</a:t>
            </a:r>
            <a:r>
              <a:rPr lang="en-US" sz="1800" dirty="0">
                <a:solidFill>
                  <a:schemeClr val="tx1">
                    <a:lumMod val="75000"/>
                    <a:lumOff val="25000"/>
                  </a:schemeClr>
                </a:solidFill>
              </a:rPr>
              <a:t>Accessed:14 March 2024)</a:t>
            </a:r>
          </a:p>
          <a:p>
            <a:endParaRPr lang="en-US" sz="1800" dirty="0">
              <a:solidFill>
                <a:schemeClr val="tx1">
                  <a:lumMod val="75000"/>
                  <a:lumOff val="25000"/>
                </a:schemeClr>
              </a:solidFill>
            </a:endParaRPr>
          </a:p>
          <a:p>
            <a:endParaRPr lang="en-US" dirty="0"/>
          </a:p>
        </p:txBody>
      </p:sp>
    </p:spTree>
    <p:extLst>
      <p:ext uri="{BB962C8B-B14F-4D97-AF65-F5344CB8AC3E}">
        <p14:creationId xmlns:p14="http://schemas.microsoft.com/office/powerpoint/2010/main" val="3711447675"/>
      </p:ext>
    </p:extLst>
  </p:cSld>
  <p:clrMapOvr>
    <a:masterClrMapping/>
  </p:clrMapOvr>
</p:sld>
</file>

<file path=ppt/theme/theme1.xml><?xml version="1.0" encoding="utf-8"?>
<a:theme xmlns:a="http://schemas.openxmlformats.org/drawingml/2006/main" name="Office Theme">
  <a:themeElements>
    <a:clrScheme name="back to school">
      <a:dk1>
        <a:sysClr val="windowText" lastClr="000000"/>
      </a:dk1>
      <a:lt1>
        <a:sysClr val="window" lastClr="FFFFFF"/>
      </a:lt1>
      <a:dk2>
        <a:srgbClr val="445EA2"/>
      </a:dk2>
      <a:lt2>
        <a:srgbClr val="EBEBEB"/>
      </a:lt2>
      <a:accent1>
        <a:srgbClr val="4495A2"/>
      </a:accent1>
      <a:accent2>
        <a:srgbClr val="7CA655"/>
      </a:accent2>
      <a:accent3>
        <a:srgbClr val="DFB240"/>
      </a:accent3>
      <a:accent4>
        <a:srgbClr val="DF8C40"/>
      </a:accent4>
      <a:accent5>
        <a:srgbClr val="DF5D40"/>
      </a:accent5>
      <a:accent6>
        <a:srgbClr val="8760AD"/>
      </a:accent6>
      <a:hlink>
        <a:srgbClr val="DF5D40"/>
      </a:hlink>
      <a:folHlink>
        <a:srgbClr val="8760AD"/>
      </a:folHlink>
    </a:clrScheme>
    <a:fontScheme name="Custom 30">
      <a:majorFont>
        <a:latin typeface="Kristen ITC"/>
        <a:ea typeface=""/>
        <a:cs typeface=""/>
      </a:majorFont>
      <a:minorFont>
        <a:latin typeface="Quire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penHousePresentation_Elementary_Win32_JB_v2" id="{76CC1F8F-1616-4FD5-B5D9-5288357CAB76}" vid="{CCFA5B03-57D1-4BF3-98DD-85D1A7F0AA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5">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4EE7CA-01E4-4C36-A155-A254FEC02701}">
  <we:reference id="wa104178141" version="4.3.3.0" store="en-US" storeType="OMEX"/>
  <we:alternateReferences>
    <we:reference id="wa104178141" version="4.3.3.0" store="WA104178141"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28431A9B-4B87-4F2F-AB9E-CAE6A6729B86}">
  <ds:schemaRefs>
    <ds:schemaRef ds:uri="http://schemas.microsoft.com/sharepoint/v3/contenttype/forms"/>
  </ds:schemaRefs>
</ds:datastoreItem>
</file>

<file path=customXml/itemProps2.xml><?xml version="1.0" encoding="utf-8"?>
<ds:datastoreItem xmlns:ds="http://schemas.openxmlformats.org/officeDocument/2006/customXml" ds:itemID="{60F07EB6-DDE3-49D2-9047-A171C0D29C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84EED2D-C894-47C4-9CDD-55EC03B2713B}">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Open house presentation</Template>
  <TotalTime>179</TotalTime>
  <Words>657</Words>
  <Application>Microsoft Office PowerPoint</Application>
  <PresentationFormat>Widescreen</PresentationFormat>
  <Paragraphs>42</Paragraphs>
  <Slides>14</Slides>
  <Notes>0</Notes>
  <HiddenSlides>0</HiddenSlides>
  <MMClips>13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Courier New</vt:lpstr>
      <vt:lpstr>Kristen ITC</vt:lpstr>
      <vt:lpstr>Quire Sans</vt:lpstr>
      <vt:lpstr>Office Theme</vt:lpstr>
      <vt:lpstr>Elena Nicoleta Dinu </vt:lpstr>
      <vt:lpstr>Introduction</vt:lpstr>
      <vt:lpstr>PowerPoint Presentation</vt:lpstr>
      <vt:lpstr>Writing Academically</vt:lpstr>
      <vt:lpstr>PowerPoint Presentation</vt:lpstr>
      <vt:lpstr>Referencing </vt:lpstr>
      <vt:lpstr>PowerPoint Presentation</vt:lpstr>
      <vt:lpstr>Academic misconduct</vt:lpstr>
      <vt:lpstr>PowerPoint Presentation</vt:lpstr>
      <vt:lpstr>Critical Thinking</vt:lpstr>
      <vt:lpstr>Why are the previous elements important in academic writing? </vt:lpstr>
      <vt:lpstr>Thank you for listening to my short presentation!</vt:lpstr>
      <vt:lpstr>Reference List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Elena Nicoleta Dinu </dc:title>
  <dc:creator>Elena Dinu (2320466)</dc:creator>
  <cp:lastModifiedBy>Elena Dinu (2320466)</cp:lastModifiedBy>
  <cp:revision>1</cp:revision>
  <dcterms:created xsi:type="dcterms:W3CDTF">2024-03-15T11:02:11Z</dcterms:created>
  <dcterms:modified xsi:type="dcterms:W3CDTF">2024-03-15T14:01:59Z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