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355" r:id="rId2"/>
    <p:sldId id="372" r:id="rId3"/>
    <p:sldId id="367" r:id="rId4"/>
    <p:sldId id="369" r:id="rId5"/>
    <p:sldId id="378" r:id="rId6"/>
    <p:sldId id="379" r:id="rId7"/>
    <p:sldId id="380" r:id="rId8"/>
    <p:sldId id="381" r:id="rId9"/>
    <p:sldId id="382" r:id="rId10"/>
    <p:sldId id="383" r:id="rId11"/>
    <p:sldId id="384" r:id="rId12"/>
    <p:sldId id="385" r:id="rId13"/>
    <p:sldId id="376" r:id="rId14"/>
    <p:sldId id="37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8D230F3-CF80-4859-8CE7-A43EE81993B5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12701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70AD47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70AD47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12701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12701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F49880-07C1-4BA0-9FD2-E0A6A7886C6E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E7D238-E518-4949-9557-D95DE5C50CD4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4882E27-093B-47AD-83B7-DF31AFA50ECB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08/12/2021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EC1FA9-3B39-4230-96D3-B18478AAE428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BECAA8-0906-4CBF-86D9-9BB68BA151CF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F7E2F80-930E-45E1-9935-FFAD7395B021}" type="slidenum">
              <a:t>‹#›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965150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FC4112-76D1-47E6-8965-95C176C7B738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810DEF-F58B-4747-B963-79C0544C428C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FBF47C5-7D0C-450F-AC4E-2DE41515CC19}" type="datetime1">
              <a:rPr lang="en-GB"/>
              <a:pPr lvl="0"/>
              <a:t>08/12/2021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3D3FE7B8-ED4D-4F56-AFF8-1D49A9F32A0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AB099111-072C-4D33-A65D-6AE8AEA2D96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CD7D0C-5B65-4341-99F5-607675B45844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88F007-9EC9-4E3A-8F9C-0766C2AACE9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A3E1E632-3EE0-48C0-BED2-206FD8203E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241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E4F227-1EC7-4594-A0CD-7964BFE582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90A5DA-6C77-485E-A16E-FDE7C2286CD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EB264F-9553-4028-9F3E-B8C04C75280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FC77F7D-68D4-484D-87B0-ACC975067B80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A4492A-FE72-4359-917A-66D095FA3D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1CC502-B45F-4225-8F82-F24511A34BD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DEAA9E-D2A9-4288-AEE9-F7E2369BED8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7874075-1DBA-4E44-8DDE-D2BCEB17CDB5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1FF389-CE89-4A93-9262-4118B3454E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F23757-99DF-4042-BB0E-8C6544638CA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FF4A64-853C-4920-91D7-C635EC4593C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B71266C-5E7D-4FDF-9775-FEC15098F8D3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E047F7-80EB-4056-A788-58E24650F4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BEA1DA-389B-4CED-BC00-E1EC9DFAE85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2ED954-7046-4036-8F7D-2788380797CC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B4BBF92-EFF3-45A4-A552-1DD052D75B40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170F2A-E3DA-4FB6-8ECB-887D0C561C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451AE7-CB3D-49E4-BC13-C661D355D96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98EB5-C556-4766-871F-685A93ED981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5D2BE8B-8C7E-4A40-8C8E-09E5D7AD03EC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946E0D-001D-45ED-A92C-432D4D0063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517495-9DB3-434C-AE80-3D249FE5B61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AEE1F-476F-4F35-9589-5BFA5175A9A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C9E1BBE-7DC6-4350-927B-EE6BC2C6CB90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E17B1A-F5B7-4D8D-AFFF-E6AED1139B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6035AD-BB36-4BBC-BB02-DB161CDCA00A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E8DD1B-D13D-4CFC-AC92-42EB274E492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4185B38-6CA8-490B-A6D8-03EF403DB51B}" type="slidenum">
              <a:t>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EBF4A0-CA0E-4122-A9A8-9A66EFF2F9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BE8AAB-3821-4076-8BA9-840E6087A80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4FD230-E39D-4DC5-8367-98780A4846A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C913E20-3504-4F98-8CF8-58285A302CAE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23744C-36B8-48AA-A4F8-6511123561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B49DF0-47F2-4E45-862D-B4461D619C3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CB01DE-98BE-4927-9714-453DF48A52D2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1EF0B4F-5C72-4B86-A38B-4544A272C882}" type="slidenum">
              <a:t>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4386BB-2B90-4320-9D08-DF899BA171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C6DC1B-13B7-4AC8-97C2-BCF3986474C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EF15B7-D956-477C-8CE9-84811999490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072EC-C8AC-4354-A57F-9B55DCC7B2BF}" type="slidenum">
              <a:t>10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CB64A6-E630-4AE1-B510-5E3C03BE65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58D18A-A632-4689-8BF6-5C6F3C85D0B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7ECBDD-6268-472D-93DB-3EE548DF5162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6264A14-D36D-42D6-A118-BEC652287FCA}" type="slidenum">
              <a:t>11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FB42C1-897D-429A-BE8D-3501DE099E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99D213-61C4-4496-BAD3-3A36F6548A2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2FEA0C-B896-4439-ABFF-DA7DE027FE0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8C111FD-647A-4FAE-9C6E-EB0273D49AA0}" type="slidenum">
              <a:t>12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3AC6A2-EBD1-43D3-9D82-09866EEEF0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A2F7ED-C547-4262-AE5B-30278FA57F1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AE9FED-C799-4535-94D4-F04B98BB7E6A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444E661-463B-4E83-8277-FC0E02EDFE28}" type="slidenum">
              <a:t>13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249CBC-CFDD-444F-A5C0-B379BF2AF1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8318CA-D5D3-4A6C-AAFD-936DF0BA388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5C3A94-8D08-4A43-A4B2-4DC94385203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C945718-0062-46E7-A061-655DABEBF6E5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rgbClr val="7162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10">
            <a:extLst>
              <a:ext uri="{FF2B5EF4-FFF2-40B4-BE49-F238E27FC236}">
                <a16:creationId xmlns:a16="http://schemas.microsoft.com/office/drawing/2014/main" id="{F3DF78A6-391B-496E-953A-8E2D02654FAA}"/>
              </a:ext>
            </a:extLst>
          </p:cNvPr>
          <p:cNvSpPr/>
          <p:nvPr/>
        </p:nvSpPr>
        <p:spPr>
          <a:xfrm rot="2700006">
            <a:off x="175989" y="443121"/>
            <a:ext cx="1066803" cy="106680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859500"/>
              <a:gd name="f7" fmla="val 4053340"/>
              <a:gd name="f8" fmla="val 6235893"/>
              <a:gd name="f9" fmla="val 6580293"/>
              <a:gd name="f10" fmla="val 6859501"/>
              <a:gd name="f11" fmla="val 3774132"/>
              <a:gd name="f12" fmla="val 3429731"/>
              <a:gd name="f13" fmla="val 3085330"/>
              <a:gd name="f14" fmla="val 6580332"/>
              <a:gd name="f15" fmla="val 2806123"/>
              <a:gd name="f16" fmla="val 623608"/>
              <a:gd name="f17" fmla="val 279208"/>
              <a:gd name="f18" fmla="val 3774171"/>
              <a:gd name="f19" fmla="val 2806161"/>
              <a:gd name="f20" fmla="val 3085369"/>
              <a:gd name="f21" fmla="val 3429770"/>
              <a:gd name="f22" fmla="+- 0 0 -90"/>
              <a:gd name="f23" fmla="*/ f3 1 6859500"/>
              <a:gd name="f24" fmla="*/ f4 1 6859500"/>
              <a:gd name="f25" fmla="val f5"/>
              <a:gd name="f26" fmla="val f6"/>
              <a:gd name="f27" fmla="*/ f22 f0 1"/>
              <a:gd name="f28" fmla="+- f26 0 f25"/>
              <a:gd name="f29" fmla="*/ f27 1 f2"/>
              <a:gd name="f30" fmla="*/ f28 1 6859500"/>
              <a:gd name="f31" fmla="*/ 4053340 f28 1"/>
              <a:gd name="f32" fmla="*/ 6235893 f28 1"/>
              <a:gd name="f33" fmla="*/ 6859501 f28 1"/>
              <a:gd name="f34" fmla="*/ 3429731 f28 1"/>
              <a:gd name="f35" fmla="*/ 2806123 f28 1"/>
              <a:gd name="f36" fmla="*/ 623608 f28 1"/>
              <a:gd name="f37" fmla="*/ 0 f28 1"/>
              <a:gd name="f38" fmla="*/ 2806161 f28 1"/>
              <a:gd name="f39" fmla="*/ 3429770 f28 1"/>
              <a:gd name="f40" fmla="+- f29 0 f1"/>
              <a:gd name="f41" fmla="*/ f31 1 6859500"/>
              <a:gd name="f42" fmla="*/ f32 1 6859500"/>
              <a:gd name="f43" fmla="*/ f33 1 6859500"/>
              <a:gd name="f44" fmla="*/ f34 1 6859500"/>
              <a:gd name="f45" fmla="*/ f35 1 6859500"/>
              <a:gd name="f46" fmla="*/ f36 1 6859500"/>
              <a:gd name="f47" fmla="*/ f37 1 6859500"/>
              <a:gd name="f48" fmla="*/ f38 1 6859500"/>
              <a:gd name="f49" fmla="*/ f39 1 6859500"/>
              <a:gd name="f50" fmla="*/ f25 1 f30"/>
              <a:gd name="f51" fmla="*/ f26 1 f30"/>
              <a:gd name="f52" fmla="*/ f41 1 f30"/>
              <a:gd name="f53" fmla="*/ f42 1 f30"/>
              <a:gd name="f54" fmla="*/ f43 1 f30"/>
              <a:gd name="f55" fmla="*/ f44 1 f30"/>
              <a:gd name="f56" fmla="*/ f45 1 f30"/>
              <a:gd name="f57" fmla="*/ f46 1 f30"/>
              <a:gd name="f58" fmla="*/ f47 1 f30"/>
              <a:gd name="f59" fmla="*/ f48 1 f30"/>
              <a:gd name="f60" fmla="*/ f49 1 f30"/>
              <a:gd name="f61" fmla="*/ f50 f23 1"/>
              <a:gd name="f62" fmla="*/ f51 f23 1"/>
              <a:gd name="f63" fmla="*/ f51 f24 1"/>
              <a:gd name="f64" fmla="*/ f50 f24 1"/>
              <a:gd name="f65" fmla="*/ f52 f23 1"/>
              <a:gd name="f66" fmla="*/ f53 f24 1"/>
              <a:gd name="f67" fmla="*/ f52 f24 1"/>
              <a:gd name="f68" fmla="*/ f53 f23 1"/>
              <a:gd name="f69" fmla="*/ f54 f23 1"/>
              <a:gd name="f70" fmla="*/ f55 f24 1"/>
              <a:gd name="f71" fmla="*/ f56 f24 1"/>
              <a:gd name="f72" fmla="*/ f57 f24 1"/>
              <a:gd name="f73" fmla="*/ f55 f23 1"/>
              <a:gd name="f74" fmla="*/ f58 f24 1"/>
              <a:gd name="f75" fmla="*/ f56 f23 1"/>
              <a:gd name="f76" fmla="*/ f59 f24 1"/>
              <a:gd name="f77" fmla="*/ f57 f23 1"/>
              <a:gd name="f78" fmla="*/ f58 f23 1"/>
              <a:gd name="f79" fmla="*/ f59 f23 1"/>
              <a:gd name="f80" fmla="*/ f60 f23 1"/>
              <a:gd name="f81" fmla="*/ f54 f2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65" y="f66"/>
              </a:cxn>
              <a:cxn ang="f40">
                <a:pos x="f65" y="f67"/>
              </a:cxn>
              <a:cxn ang="f40">
                <a:pos x="f68" y="f67"/>
              </a:cxn>
              <a:cxn ang="f40">
                <a:pos x="f69" y="f70"/>
              </a:cxn>
              <a:cxn ang="f40">
                <a:pos x="f68" y="f71"/>
              </a:cxn>
              <a:cxn ang="f40">
                <a:pos x="f65" y="f71"/>
              </a:cxn>
              <a:cxn ang="f40">
                <a:pos x="f65" y="f72"/>
              </a:cxn>
              <a:cxn ang="f40">
                <a:pos x="f73" y="f74"/>
              </a:cxn>
              <a:cxn ang="f40">
                <a:pos x="f75" y="f72"/>
              </a:cxn>
              <a:cxn ang="f40">
                <a:pos x="f75" y="f76"/>
              </a:cxn>
              <a:cxn ang="f40">
                <a:pos x="f77" y="f76"/>
              </a:cxn>
              <a:cxn ang="f40">
                <a:pos x="f78" y="f70"/>
              </a:cxn>
              <a:cxn ang="f40">
                <a:pos x="f77" y="f67"/>
              </a:cxn>
              <a:cxn ang="f40">
                <a:pos x="f79" y="f67"/>
              </a:cxn>
              <a:cxn ang="f40">
                <a:pos x="f79" y="f66"/>
              </a:cxn>
              <a:cxn ang="f40">
                <a:pos x="f80" y="f81"/>
              </a:cxn>
              <a:cxn ang="f40">
                <a:pos x="f65" y="f66"/>
              </a:cxn>
            </a:cxnLst>
            <a:rect l="f61" t="f64" r="f62" b="f63"/>
            <a:pathLst>
              <a:path w="6859500" h="6859500">
                <a:moveTo>
                  <a:pt x="f7" y="f8"/>
                </a:moveTo>
                <a:lnTo>
                  <a:pt x="f7" y="f7"/>
                </a:lnTo>
                <a:lnTo>
                  <a:pt x="f8" y="f7"/>
                </a:lnTo>
                <a:cubicBezTo>
                  <a:pt x="f9" y="f7"/>
                  <a:pt x="f10" y="f11"/>
                  <a:pt x="f10" y="f12"/>
                </a:cubicBezTo>
                <a:cubicBezTo>
                  <a:pt x="f10" y="f13"/>
                  <a:pt x="f14" y="f15"/>
                  <a:pt x="f8" y="f15"/>
                </a:cubicBezTo>
                <a:lnTo>
                  <a:pt x="f7" y="f15"/>
                </a:lnTo>
                <a:lnTo>
                  <a:pt x="f7" y="f16"/>
                </a:lnTo>
                <a:cubicBezTo>
                  <a:pt x="f7" y="f17"/>
                  <a:pt x="f18" y="f5"/>
                  <a:pt x="f12" y="f5"/>
                </a:cubicBezTo>
                <a:cubicBezTo>
                  <a:pt x="f13" y="f5"/>
                  <a:pt x="f15" y="f17"/>
                  <a:pt x="f15" y="f16"/>
                </a:cubicBezTo>
                <a:lnTo>
                  <a:pt x="f15" y="f19"/>
                </a:lnTo>
                <a:lnTo>
                  <a:pt x="f16" y="f19"/>
                </a:lnTo>
                <a:cubicBezTo>
                  <a:pt x="f17" y="f19"/>
                  <a:pt x="f5" y="f20"/>
                  <a:pt x="f5" y="f12"/>
                </a:cubicBezTo>
                <a:cubicBezTo>
                  <a:pt x="f5" y="f11"/>
                  <a:pt x="f17" y="f7"/>
                  <a:pt x="f16" y="f7"/>
                </a:cubicBezTo>
                <a:lnTo>
                  <a:pt x="f19" y="f7"/>
                </a:lnTo>
                <a:lnTo>
                  <a:pt x="f19" y="f8"/>
                </a:lnTo>
                <a:cubicBezTo>
                  <a:pt x="f19" y="f9"/>
                  <a:pt x="f20" y="f10"/>
                  <a:pt x="f21" y="f10"/>
                </a:cubicBezTo>
                <a:cubicBezTo>
                  <a:pt x="f18" y="f10"/>
                  <a:pt x="f7" y="f9"/>
                  <a:pt x="f7" y="f8"/>
                </a:cubicBezTo>
                <a:close/>
              </a:path>
            </a:pathLst>
          </a:custGeom>
          <a:solidFill>
            <a:srgbClr val="7162FE"/>
          </a:solidFill>
          <a:ln cap="flat">
            <a:noFill/>
            <a:prstDash val="solid"/>
          </a:ln>
          <a:effectLst>
            <a:outerShdw dist="38103" dir="16200000" algn="tl">
              <a:srgbClr val="000000">
                <a:alpha val="25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  <p:sp>
        <p:nvSpPr>
          <p:cNvPr id="3" name="Graphic 10">
            <a:extLst>
              <a:ext uri="{FF2B5EF4-FFF2-40B4-BE49-F238E27FC236}">
                <a16:creationId xmlns:a16="http://schemas.microsoft.com/office/drawing/2014/main" id="{A9F6A9C8-A8B9-4480-8134-65313E55D8CE}"/>
              </a:ext>
            </a:extLst>
          </p:cNvPr>
          <p:cNvSpPr/>
          <p:nvPr/>
        </p:nvSpPr>
        <p:spPr>
          <a:xfrm rot="2700006">
            <a:off x="3678851" y="710123"/>
            <a:ext cx="485345" cy="48534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859500"/>
              <a:gd name="f7" fmla="val 4053340"/>
              <a:gd name="f8" fmla="val 6235893"/>
              <a:gd name="f9" fmla="val 6580293"/>
              <a:gd name="f10" fmla="val 6859501"/>
              <a:gd name="f11" fmla="val 3774132"/>
              <a:gd name="f12" fmla="val 3429731"/>
              <a:gd name="f13" fmla="val 3085330"/>
              <a:gd name="f14" fmla="val 6580332"/>
              <a:gd name="f15" fmla="val 2806123"/>
              <a:gd name="f16" fmla="val 623608"/>
              <a:gd name="f17" fmla="val 279208"/>
              <a:gd name="f18" fmla="val 3774171"/>
              <a:gd name="f19" fmla="val 2806161"/>
              <a:gd name="f20" fmla="val 3085369"/>
              <a:gd name="f21" fmla="val 3429770"/>
              <a:gd name="f22" fmla="+- 0 0 -90"/>
              <a:gd name="f23" fmla="*/ f3 1 6859500"/>
              <a:gd name="f24" fmla="*/ f4 1 6859500"/>
              <a:gd name="f25" fmla="val f5"/>
              <a:gd name="f26" fmla="val f6"/>
              <a:gd name="f27" fmla="*/ f22 f0 1"/>
              <a:gd name="f28" fmla="+- f26 0 f25"/>
              <a:gd name="f29" fmla="*/ f27 1 f2"/>
              <a:gd name="f30" fmla="*/ f28 1 6859500"/>
              <a:gd name="f31" fmla="*/ 4053340 f28 1"/>
              <a:gd name="f32" fmla="*/ 6235893 f28 1"/>
              <a:gd name="f33" fmla="*/ 6859501 f28 1"/>
              <a:gd name="f34" fmla="*/ 3429731 f28 1"/>
              <a:gd name="f35" fmla="*/ 2806123 f28 1"/>
              <a:gd name="f36" fmla="*/ 623608 f28 1"/>
              <a:gd name="f37" fmla="*/ 0 f28 1"/>
              <a:gd name="f38" fmla="*/ 2806161 f28 1"/>
              <a:gd name="f39" fmla="*/ 3429770 f28 1"/>
              <a:gd name="f40" fmla="+- f29 0 f1"/>
              <a:gd name="f41" fmla="*/ f31 1 6859500"/>
              <a:gd name="f42" fmla="*/ f32 1 6859500"/>
              <a:gd name="f43" fmla="*/ f33 1 6859500"/>
              <a:gd name="f44" fmla="*/ f34 1 6859500"/>
              <a:gd name="f45" fmla="*/ f35 1 6859500"/>
              <a:gd name="f46" fmla="*/ f36 1 6859500"/>
              <a:gd name="f47" fmla="*/ f37 1 6859500"/>
              <a:gd name="f48" fmla="*/ f38 1 6859500"/>
              <a:gd name="f49" fmla="*/ f39 1 6859500"/>
              <a:gd name="f50" fmla="*/ f25 1 f30"/>
              <a:gd name="f51" fmla="*/ f26 1 f30"/>
              <a:gd name="f52" fmla="*/ f41 1 f30"/>
              <a:gd name="f53" fmla="*/ f42 1 f30"/>
              <a:gd name="f54" fmla="*/ f43 1 f30"/>
              <a:gd name="f55" fmla="*/ f44 1 f30"/>
              <a:gd name="f56" fmla="*/ f45 1 f30"/>
              <a:gd name="f57" fmla="*/ f46 1 f30"/>
              <a:gd name="f58" fmla="*/ f47 1 f30"/>
              <a:gd name="f59" fmla="*/ f48 1 f30"/>
              <a:gd name="f60" fmla="*/ f49 1 f30"/>
              <a:gd name="f61" fmla="*/ f50 f23 1"/>
              <a:gd name="f62" fmla="*/ f51 f23 1"/>
              <a:gd name="f63" fmla="*/ f51 f24 1"/>
              <a:gd name="f64" fmla="*/ f50 f24 1"/>
              <a:gd name="f65" fmla="*/ f52 f23 1"/>
              <a:gd name="f66" fmla="*/ f53 f24 1"/>
              <a:gd name="f67" fmla="*/ f52 f24 1"/>
              <a:gd name="f68" fmla="*/ f53 f23 1"/>
              <a:gd name="f69" fmla="*/ f54 f23 1"/>
              <a:gd name="f70" fmla="*/ f55 f24 1"/>
              <a:gd name="f71" fmla="*/ f56 f24 1"/>
              <a:gd name="f72" fmla="*/ f57 f24 1"/>
              <a:gd name="f73" fmla="*/ f55 f23 1"/>
              <a:gd name="f74" fmla="*/ f58 f24 1"/>
              <a:gd name="f75" fmla="*/ f56 f23 1"/>
              <a:gd name="f76" fmla="*/ f59 f24 1"/>
              <a:gd name="f77" fmla="*/ f57 f23 1"/>
              <a:gd name="f78" fmla="*/ f58 f23 1"/>
              <a:gd name="f79" fmla="*/ f59 f23 1"/>
              <a:gd name="f80" fmla="*/ f60 f23 1"/>
              <a:gd name="f81" fmla="*/ f54 f2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65" y="f66"/>
              </a:cxn>
              <a:cxn ang="f40">
                <a:pos x="f65" y="f67"/>
              </a:cxn>
              <a:cxn ang="f40">
                <a:pos x="f68" y="f67"/>
              </a:cxn>
              <a:cxn ang="f40">
                <a:pos x="f69" y="f70"/>
              </a:cxn>
              <a:cxn ang="f40">
                <a:pos x="f68" y="f71"/>
              </a:cxn>
              <a:cxn ang="f40">
                <a:pos x="f65" y="f71"/>
              </a:cxn>
              <a:cxn ang="f40">
                <a:pos x="f65" y="f72"/>
              </a:cxn>
              <a:cxn ang="f40">
                <a:pos x="f73" y="f74"/>
              </a:cxn>
              <a:cxn ang="f40">
                <a:pos x="f75" y="f72"/>
              </a:cxn>
              <a:cxn ang="f40">
                <a:pos x="f75" y="f76"/>
              </a:cxn>
              <a:cxn ang="f40">
                <a:pos x="f77" y="f76"/>
              </a:cxn>
              <a:cxn ang="f40">
                <a:pos x="f78" y="f70"/>
              </a:cxn>
              <a:cxn ang="f40">
                <a:pos x="f77" y="f67"/>
              </a:cxn>
              <a:cxn ang="f40">
                <a:pos x="f79" y="f67"/>
              </a:cxn>
              <a:cxn ang="f40">
                <a:pos x="f79" y="f66"/>
              </a:cxn>
              <a:cxn ang="f40">
                <a:pos x="f80" y="f81"/>
              </a:cxn>
              <a:cxn ang="f40">
                <a:pos x="f65" y="f66"/>
              </a:cxn>
            </a:cxnLst>
            <a:rect l="f61" t="f64" r="f62" b="f63"/>
            <a:pathLst>
              <a:path w="6859500" h="6859500">
                <a:moveTo>
                  <a:pt x="f7" y="f8"/>
                </a:moveTo>
                <a:lnTo>
                  <a:pt x="f7" y="f7"/>
                </a:lnTo>
                <a:lnTo>
                  <a:pt x="f8" y="f7"/>
                </a:lnTo>
                <a:cubicBezTo>
                  <a:pt x="f9" y="f7"/>
                  <a:pt x="f10" y="f11"/>
                  <a:pt x="f10" y="f12"/>
                </a:cubicBezTo>
                <a:cubicBezTo>
                  <a:pt x="f10" y="f13"/>
                  <a:pt x="f14" y="f15"/>
                  <a:pt x="f8" y="f15"/>
                </a:cubicBezTo>
                <a:lnTo>
                  <a:pt x="f7" y="f15"/>
                </a:lnTo>
                <a:lnTo>
                  <a:pt x="f7" y="f16"/>
                </a:lnTo>
                <a:cubicBezTo>
                  <a:pt x="f7" y="f17"/>
                  <a:pt x="f18" y="f5"/>
                  <a:pt x="f12" y="f5"/>
                </a:cubicBezTo>
                <a:cubicBezTo>
                  <a:pt x="f13" y="f5"/>
                  <a:pt x="f15" y="f17"/>
                  <a:pt x="f15" y="f16"/>
                </a:cubicBezTo>
                <a:lnTo>
                  <a:pt x="f15" y="f19"/>
                </a:lnTo>
                <a:lnTo>
                  <a:pt x="f16" y="f19"/>
                </a:lnTo>
                <a:cubicBezTo>
                  <a:pt x="f17" y="f19"/>
                  <a:pt x="f5" y="f20"/>
                  <a:pt x="f5" y="f12"/>
                </a:cubicBezTo>
                <a:cubicBezTo>
                  <a:pt x="f5" y="f11"/>
                  <a:pt x="f17" y="f7"/>
                  <a:pt x="f16" y="f7"/>
                </a:cubicBezTo>
                <a:lnTo>
                  <a:pt x="f19" y="f7"/>
                </a:lnTo>
                <a:lnTo>
                  <a:pt x="f19" y="f8"/>
                </a:lnTo>
                <a:cubicBezTo>
                  <a:pt x="f19" y="f9"/>
                  <a:pt x="f20" y="f10"/>
                  <a:pt x="f21" y="f10"/>
                </a:cubicBezTo>
                <a:cubicBezTo>
                  <a:pt x="f18" y="f10"/>
                  <a:pt x="f7" y="f9"/>
                  <a:pt x="f7" y="f8"/>
                </a:cubicBezTo>
                <a:close/>
              </a:path>
            </a:pathLst>
          </a:custGeom>
          <a:solidFill>
            <a:srgbClr val="7162FE"/>
          </a:solidFill>
          <a:ln cap="flat">
            <a:noFill/>
            <a:prstDash val="solid"/>
          </a:ln>
          <a:effectLst>
            <a:outerShdw dist="38103" dir="16200000" algn="tl">
              <a:srgbClr val="000000">
                <a:alpha val="25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  <p:sp>
        <p:nvSpPr>
          <p:cNvPr id="4" name="Oval 25">
            <a:extLst>
              <a:ext uri="{FF2B5EF4-FFF2-40B4-BE49-F238E27FC236}">
                <a16:creationId xmlns:a16="http://schemas.microsoft.com/office/drawing/2014/main" id="{73EB56CB-A9C1-41D5-A7F7-A07D5E898C4B}"/>
              </a:ext>
            </a:extLst>
          </p:cNvPr>
          <p:cNvSpPr/>
          <p:nvPr/>
        </p:nvSpPr>
        <p:spPr>
          <a:xfrm rot="10799991">
            <a:off x="1949363" y="328205"/>
            <a:ext cx="418429" cy="41842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7162FE"/>
          </a:solidFill>
          <a:ln cap="flat">
            <a:noFill/>
            <a:prstDash val="solid"/>
          </a:ln>
          <a:effectLst>
            <a:outerShdw dist="38103" dir="16200000" algn="tl">
              <a:srgbClr val="000000">
                <a:alpha val="25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8FF28C4-6C9D-47B6-A39E-CC758171E6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5637" y="575422"/>
            <a:ext cx="5435029" cy="3234580"/>
          </a:xfrm>
        </p:spPr>
        <p:txBody>
          <a:bodyPr anchor="b"/>
          <a:lstStyle>
            <a:lvl1pPr>
              <a:defRPr sz="5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3E8F979-B790-4B72-B001-07FB008A633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485637" y="4004422"/>
            <a:ext cx="5435029" cy="2278154"/>
          </a:xfrm>
        </p:spPr>
        <p:txBody>
          <a:bodyPr/>
          <a:lstStyle>
            <a:lvl1pPr marL="0" indent="0">
              <a:buNone/>
              <a:defRPr lang="en-US"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7" name="Picture Placeholder 34">
            <a:extLst>
              <a:ext uri="{FF2B5EF4-FFF2-40B4-BE49-F238E27FC236}">
                <a16:creationId xmlns:a16="http://schemas.microsoft.com/office/drawing/2014/main" id="{E7D5B512-BDF0-4D90-95C3-A94C191EE05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197602" y="574672"/>
            <a:ext cx="5445123" cy="5749920"/>
          </a:xfrm>
        </p:spPr>
        <p:txBody>
          <a:bodyPr anchorCtr="1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Insert photo here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9017C31B-E695-4573-BD3F-C8EC600805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7B8EE42D-D855-4928-8070-5869F00933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99B23521-91E4-4827-B494-32F5BD1BAB7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8D4F9E4-582B-4EB5-958F-B5D7D8BFF120}" type="slidenum">
              <a:t>‹#›</a:t>
            </a:fld>
            <a:endParaRPr lang="en-GB"/>
          </a:p>
        </p:txBody>
      </p:sp>
      <p:sp>
        <p:nvSpPr>
          <p:cNvPr id="11" name="Oval 38">
            <a:extLst>
              <a:ext uri="{FF2B5EF4-FFF2-40B4-BE49-F238E27FC236}">
                <a16:creationId xmlns:a16="http://schemas.microsoft.com/office/drawing/2014/main" id="{C6DE13E9-CDBA-4EC4-8488-7B151960E2E6}"/>
              </a:ext>
            </a:extLst>
          </p:cNvPr>
          <p:cNvSpPr/>
          <p:nvPr/>
        </p:nvSpPr>
        <p:spPr>
          <a:xfrm rot="10799991">
            <a:off x="11725991" y="6085899"/>
            <a:ext cx="261655" cy="26165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7162FE"/>
          </a:solidFill>
          <a:ln cap="flat">
            <a:noFill/>
            <a:prstDash val="solid"/>
          </a:ln>
          <a:effectLst>
            <a:outerShdw dist="38103" dir="16200000" algn="tl">
              <a:srgbClr val="000000">
                <a:alpha val="25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  <p:sp>
        <p:nvSpPr>
          <p:cNvPr id="12" name="Oval 40">
            <a:extLst>
              <a:ext uri="{FF2B5EF4-FFF2-40B4-BE49-F238E27FC236}">
                <a16:creationId xmlns:a16="http://schemas.microsoft.com/office/drawing/2014/main" id="{591B7F5D-E5B1-4388-BC82-40E70D9B6572}"/>
              </a:ext>
            </a:extLst>
          </p:cNvPr>
          <p:cNvSpPr/>
          <p:nvPr/>
        </p:nvSpPr>
        <p:spPr>
          <a:xfrm rot="10799991">
            <a:off x="11234729" y="5325181"/>
            <a:ext cx="418429" cy="41842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7162FE"/>
          </a:solidFill>
          <a:ln cap="flat">
            <a:noFill/>
            <a:prstDash val="solid"/>
          </a:ln>
          <a:effectLst>
            <a:outerShdw dist="38103" dir="16200000" algn="tl">
              <a:srgbClr val="000000">
                <a:alpha val="25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5550649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93A437FD-A750-471C-9D6D-9C5BAE9D13ED}"/>
              </a:ext>
            </a:extLst>
          </p:cNvPr>
          <p:cNvGrpSpPr/>
          <p:nvPr/>
        </p:nvGrpSpPr>
        <p:grpSpPr>
          <a:xfrm>
            <a:off x="127978" y="173168"/>
            <a:ext cx="11687258" cy="6145490"/>
            <a:chOff x="127978" y="173168"/>
            <a:chExt cx="11687258" cy="6145490"/>
          </a:xfrm>
        </p:grpSpPr>
        <p:sp>
          <p:nvSpPr>
            <p:cNvPr id="3" name="Graphic 10">
              <a:extLst>
                <a:ext uri="{FF2B5EF4-FFF2-40B4-BE49-F238E27FC236}">
                  <a16:creationId xmlns:a16="http://schemas.microsoft.com/office/drawing/2014/main" id="{3A531CD2-D27E-4201-A40A-6D6417BCD2B3}"/>
                </a:ext>
              </a:extLst>
            </p:cNvPr>
            <p:cNvSpPr/>
            <p:nvPr/>
          </p:nvSpPr>
          <p:spPr>
            <a:xfrm rot="18899994" flipH="1">
              <a:off x="10799649" y="173168"/>
              <a:ext cx="1015587" cy="10155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859500"/>
                <a:gd name="f7" fmla="val 4053340"/>
                <a:gd name="f8" fmla="val 6235893"/>
                <a:gd name="f9" fmla="val 6580293"/>
                <a:gd name="f10" fmla="val 6859501"/>
                <a:gd name="f11" fmla="val 3774132"/>
                <a:gd name="f12" fmla="val 3429731"/>
                <a:gd name="f13" fmla="val 3085330"/>
                <a:gd name="f14" fmla="val 6580332"/>
                <a:gd name="f15" fmla="val 2806123"/>
                <a:gd name="f16" fmla="val 623608"/>
                <a:gd name="f17" fmla="val 279208"/>
                <a:gd name="f18" fmla="val 3774171"/>
                <a:gd name="f19" fmla="val 2806161"/>
                <a:gd name="f20" fmla="val 3085369"/>
                <a:gd name="f21" fmla="val 3429770"/>
                <a:gd name="f22" fmla="+- 0 0 -90"/>
                <a:gd name="f23" fmla="*/ f3 1 6859500"/>
                <a:gd name="f24" fmla="*/ f4 1 6859500"/>
                <a:gd name="f25" fmla="val f5"/>
                <a:gd name="f26" fmla="val f6"/>
                <a:gd name="f27" fmla="*/ f22 f0 1"/>
                <a:gd name="f28" fmla="+- f26 0 f25"/>
                <a:gd name="f29" fmla="*/ f27 1 f2"/>
                <a:gd name="f30" fmla="*/ f28 1 6859500"/>
                <a:gd name="f31" fmla="*/ 4053340 f28 1"/>
                <a:gd name="f32" fmla="*/ 6235893 f28 1"/>
                <a:gd name="f33" fmla="*/ 6859501 f28 1"/>
                <a:gd name="f34" fmla="*/ 3429731 f28 1"/>
                <a:gd name="f35" fmla="*/ 2806123 f28 1"/>
                <a:gd name="f36" fmla="*/ 623608 f28 1"/>
                <a:gd name="f37" fmla="*/ 0 f28 1"/>
                <a:gd name="f38" fmla="*/ 2806161 f28 1"/>
                <a:gd name="f39" fmla="*/ 3429770 f28 1"/>
                <a:gd name="f40" fmla="+- f29 0 f1"/>
                <a:gd name="f41" fmla="*/ f31 1 6859500"/>
                <a:gd name="f42" fmla="*/ f32 1 6859500"/>
                <a:gd name="f43" fmla="*/ f33 1 6859500"/>
                <a:gd name="f44" fmla="*/ f34 1 6859500"/>
                <a:gd name="f45" fmla="*/ f35 1 6859500"/>
                <a:gd name="f46" fmla="*/ f36 1 6859500"/>
                <a:gd name="f47" fmla="*/ f37 1 6859500"/>
                <a:gd name="f48" fmla="*/ f38 1 6859500"/>
                <a:gd name="f49" fmla="*/ f39 1 6859500"/>
                <a:gd name="f50" fmla="*/ f25 1 f30"/>
                <a:gd name="f51" fmla="*/ f26 1 f30"/>
                <a:gd name="f52" fmla="*/ f41 1 f30"/>
                <a:gd name="f53" fmla="*/ f42 1 f30"/>
                <a:gd name="f54" fmla="*/ f43 1 f30"/>
                <a:gd name="f55" fmla="*/ f44 1 f30"/>
                <a:gd name="f56" fmla="*/ f45 1 f30"/>
                <a:gd name="f57" fmla="*/ f46 1 f30"/>
                <a:gd name="f58" fmla="*/ f47 1 f30"/>
                <a:gd name="f59" fmla="*/ f48 1 f30"/>
                <a:gd name="f60" fmla="*/ f49 1 f30"/>
                <a:gd name="f61" fmla="*/ f50 f23 1"/>
                <a:gd name="f62" fmla="*/ f51 f23 1"/>
                <a:gd name="f63" fmla="*/ f51 f24 1"/>
                <a:gd name="f64" fmla="*/ f50 f24 1"/>
                <a:gd name="f65" fmla="*/ f52 f23 1"/>
                <a:gd name="f66" fmla="*/ f53 f24 1"/>
                <a:gd name="f67" fmla="*/ f52 f24 1"/>
                <a:gd name="f68" fmla="*/ f53 f23 1"/>
                <a:gd name="f69" fmla="*/ f54 f23 1"/>
                <a:gd name="f70" fmla="*/ f55 f24 1"/>
                <a:gd name="f71" fmla="*/ f56 f24 1"/>
                <a:gd name="f72" fmla="*/ f57 f24 1"/>
                <a:gd name="f73" fmla="*/ f55 f23 1"/>
                <a:gd name="f74" fmla="*/ f58 f24 1"/>
                <a:gd name="f75" fmla="*/ f56 f23 1"/>
                <a:gd name="f76" fmla="*/ f59 f24 1"/>
                <a:gd name="f77" fmla="*/ f57 f23 1"/>
                <a:gd name="f78" fmla="*/ f58 f23 1"/>
                <a:gd name="f79" fmla="*/ f59 f23 1"/>
                <a:gd name="f80" fmla="*/ f60 f23 1"/>
                <a:gd name="f81" fmla="*/ f5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65" y="f66"/>
                </a:cxn>
                <a:cxn ang="f40">
                  <a:pos x="f65" y="f67"/>
                </a:cxn>
                <a:cxn ang="f40">
                  <a:pos x="f68" y="f67"/>
                </a:cxn>
                <a:cxn ang="f40">
                  <a:pos x="f69" y="f70"/>
                </a:cxn>
                <a:cxn ang="f40">
                  <a:pos x="f68" y="f71"/>
                </a:cxn>
                <a:cxn ang="f40">
                  <a:pos x="f65" y="f71"/>
                </a:cxn>
                <a:cxn ang="f40">
                  <a:pos x="f65" y="f72"/>
                </a:cxn>
                <a:cxn ang="f40">
                  <a:pos x="f73" y="f74"/>
                </a:cxn>
                <a:cxn ang="f40">
                  <a:pos x="f75" y="f72"/>
                </a:cxn>
                <a:cxn ang="f40">
                  <a:pos x="f75" y="f76"/>
                </a:cxn>
                <a:cxn ang="f40">
                  <a:pos x="f77" y="f76"/>
                </a:cxn>
                <a:cxn ang="f40">
                  <a:pos x="f78" y="f70"/>
                </a:cxn>
                <a:cxn ang="f40">
                  <a:pos x="f77" y="f67"/>
                </a:cxn>
                <a:cxn ang="f40">
                  <a:pos x="f79" y="f67"/>
                </a:cxn>
                <a:cxn ang="f40">
                  <a:pos x="f79" y="f66"/>
                </a:cxn>
                <a:cxn ang="f40">
                  <a:pos x="f80" y="f81"/>
                </a:cxn>
                <a:cxn ang="f40">
                  <a:pos x="f65" y="f66"/>
                </a:cxn>
              </a:cxnLst>
              <a:rect l="f61" t="f64" r="f62" b="f63"/>
              <a:pathLst>
                <a:path w="6859500" h="6859500">
                  <a:moveTo>
                    <a:pt x="f7" y="f8"/>
                  </a:moveTo>
                  <a:lnTo>
                    <a:pt x="f7" y="f7"/>
                  </a:lnTo>
                  <a:lnTo>
                    <a:pt x="f8" y="f7"/>
                  </a:lnTo>
                  <a:cubicBezTo>
                    <a:pt x="f9" y="f7"/>
                    <a:pt x="f10" y="f11"/>
                    <a:pt x="f10" y="f12"/>
                  </a:cubicBezTo>
                  <a:cubicBezTo>
                    <a:pt x="f10" y="f13"/>
                    <a:pt x="f14" y="f15"/>
                    <a:pt x="f8" y="f15"/>
                  </a:cubicBezTo>
                  <a:lnTo>
                    <a:pt x="f7" y="f15"/>
                  </a:lnTo>
                  <a:lnTo>
                    <a:pt x="f7" y="f16"/>
                  </a:lnTo>
                  <a:cubicBezTo>
                    <a:pt x="f7" y="f17"/>
                    <a:pt x="f18" y="f5"/>
                    <a:pt x="f12" y="f5"/>
                  </a:cubicBezTo>
                  <a:cubicBezTo>
                    <a:pt x="f13" y="f5"/>
                    <a:pt x="f15" y="f17"/>
                    <a:pt x="f15" y="f16"/>
                  </a:cubicBezTo>
                  <a:lnTo>
                    <a:pt x="f15" y="f19"/>
                  </a:lnTo>
                  <a:lnTo>
                    <a:pt x="f16" y="f19"/>
                  </a:lnTo>
                  <a:cubicBezTo>
                    <a:pt x="f17" y="f19"/>
                    <a:pt x="f5" y="f20"/>
                    <a:pt x="f5" y="f12"/>
                  </a:cubicBezTo>
                  <a:cubicBezTo>
                    <a:pt x="f5" y="f11"/>
                    <a:pt x="f17" y="f7"/>
                    <a:pt x="f16" y="f7"/>
                  </a:cubicBezTo>
                  <a:lnTo>
                    <a:pt x="f19" y="f7"/>
                  </a:lnTo>
                  <a:lnTo>
                    <a:pt x="f19" y="f8"/>
                  </a:lnTo>
                  <a:cubicBezTo>
                    <a:pt x="f19" y="f9"/>
                    <a:pt x="f20" y="f10"/>
                    <a:pt x="f21" y="f10"/>
                  </a:cubicBezTo>
                  <a:cubicBezTo>
                    <a:pt x="f18" y="f10"/>
                    <a:pt x="f7" y="f9"/>
                    <a:pt x="f7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4" name="Oval 10">
              <a:extLst>
                <a:ext uri="{FF2B5EF4-FFF2-40B4-BE49-F238E27FC236}">
                  <a16:creationId xmlns:a16="http://schemas.microsoft.com/office/drawing/2014/main" id="{E314C2C2-86F4-4F33-9B0E-A9A784896561}"/>
                </a:ext>
              </a:extLst>
            </p:cNvPr>
            <p:cNvSpPr/>
            <p:nvPr/>
          </p:nvSpPr>
          <p:spPr>
            <a:xfrm rot="10800009" flipH="1">
              <a:off x="10187577" y="200774"/>
              <a:ext cx="175875" cy="17587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5" name="Oval 11">
              <a:extLst>
                <a:ext uri="{FF2B5EF4-FFF2-40B4-BE49-F238E27FC236}">
                  <a16:creationId xmlns:a16="http://schemas.microsoft.com/office/drawing/2014/main" id="{F36EA951-720E-4902-B601-CF7718BC492C}"/>
                </a:ext>
              </a:extLst>
            </p:cNvPr>
            <p:cNvSpPr/>
            <p:nvPr/>
          </p:nvSpPr>
          <p:spPr>
            <a:xfrm rot="10800009" flipH="1">
              <a:off x="127978" y="6031509"/>
              <a:ext cx="287149" cy="287149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6" name="Oval 12">
              <a:extLst>
                <a:ext uri="{FF2B5EF4-FFF2-40B4-BE49-F238E27FC236}">
                  <a16:creationId xmlns:a16="http://schemas.microsoft.com/office/drawing/2014/main" id="{E7D7176E-C927-4ED2-A73A-6A877DCA0F7F}"/>
                </a:ext>
              </a:extLst>
            </p:cNvPr>
            <p:cNvSpPr/>
            <p:nvPr/>
          </p:nvSpPr>
          <p:spPr>
            <a:xfrm rot="10800009" flipH="1">
              <a:off x="9714211" y="733394"/>
              <a:ext cx="348797" cy="34879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A0F60D91-4CCF-4C45-90D1-5EEFB05EE7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78256" y="544790"/>
            <a:ext cx="6400800" cy="1683968"/>
          </a:xfrm>
        </p:spPr>
        <p:txBody>
          <a:bodyPr anchor="b"/>
          <a:lstStyle>
            <a:lvl1pPr>
              <a:defRPr>
                <a:cs typeface="Segoe UI" pitchFamily="34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22">
            <a:extLst>
              <a:ext uri="{FF2B5EF4-FFF2-40B4-BE49-F238E27FC236}">
                <a16:creationId xmlns:a16="http://schemas.microsoft.com/office/drawing/2014/main" id="{A96DDB10-BC7E-41CD-AAA3-9FE2E1856CC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42925" y="574672"/>
            <a:ext cx="4022729" cy="1867360"/>
          </a:xfrm>
        </p:spPr>
        <p:txBody>
          <a:bodyPr anchorCtr="1"/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Insert photo here</a:t>
            </a:r>
          </a:p>
        </p:txBody>
      </p:sp>
      <p:sp>
        <p:nvSpPr>
          <p:cNvPr id="9" name="Picture Placeholder 24">
            <a:extLst>
              <a:ext uri="{FF2B5EF4-FFF2-40B4-BE49-F238E27FC236}">
                <a16:creationId xmlns:a16="http://schemas.microsoft.com/office/drawing/2014/main" id="{C3C13FBD-46DB-44D7-B1B3-F6DD97CC8BA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42925" y="2519162"/>
            <a:ext cx="4022729" cy="1843037"/>
          </a:xfrm>
        </p:spPr>
        <p:txBody>
          <a:bodyPr anchorCtr="1"/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Insert photo here</a:t>
            </a:r>
          </a:p>
        </p:txBody>
      </p:sp>
      <p:sp>
        <p:nvSpPr>
          <p:cNvPr id="10" name="Picture Placeholder 26">
            <a:extLst>
              <a:ext uri="{FF2B5EF4-FFF2-40B4-BE49-F238E27FC236}">
                <a16:creationId xmlns:a16="http://schemas.microsoft.com/office/drawing/2014/main" id="{53FCEB39-CA86-4EB2-9A3E-7D1CE4F90E9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42925" y="4439329"/>
            <a:ext cx="4022729" cy="1879329"/>
          </a:xfrm>
        </p:spPr>
        <p:txBody>
          <a:bodyPr anchorCtr="1"/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Insert photo here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EB5BA27D-1550-4AF0-9932-6CBBF1FE75B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78256" y="2409773"/>
            <a:ext cx="6400800" cy="3714841"/>
          </a:xfrm>
        </p:spPr>
        <p:txBody>
          <a:bodyPr/>
          <a:lstStyle>
            <a:lvl1pPr>
              <a:lnSpc>
                <a:spcPct val="120000"/>
              </a:lnSpc>
              <a:buClr>
                <a:srgbClr val="1EBE9B"/>
              </a:buClr>
              <a:buFont typeface="Aller" pitchFamily="34"/>
              <a:defRPr lang="en-US" sz="1800">
                <a:cs typeface="Segoe UI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7ACBED05-A5DD-4A28-8412-6609FC5D5F8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E48A9076-D016-48B6-ACD6-51253D573F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5B0EBDA8-35B5-4836-9410-A81D4BA64F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9B5432-669C-477F-82BB-1C9BE6281B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82198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raphic 10">
            <a:extLst>
              <a:ext uri="{FF2B5EF4-FFF2-40B4-BE49-F238E27FC236}">
                <a16:creationId xmlns:a16="http://schemas.microsoft.com/office/drawing/2014/main" id="{B0DE0FA6-B1AE-46A4-94FB-F4EE0052600F}"/>
              </a:ext>
            </a:extLst>
          </p:cNvPr>
          <p:cNvSpPr/>
          <p:nvPr/>
        </p:nvSpPr>
        <p:spPr>
          <a:xfrm rot="2700006">
            <a:off x="10891158" y="241093"/>
            <a:ext cx="925290" cy="925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859500"/>
              <a:gd name="f7" fmla="val 4053340"/>
              <a:gd name="f8" fmla="val 6235893"/>
              <a:gd name="f9" fmla="val 6580293"/>
              <a:gd name="f10" fmla="val 6859501"/>
              <a:gd name="f11" fmla="val 3774132"/>
              <a:gd name="f12" fmla="val 3429731"/>
              <a:gd name="f13" fmla="val 3085330"/>
              <a:gd name="f14" fmla="val 6580332"/>
              <a:gd name="f15" fmla="val 2806123"/>
              <a:gd name="f16" fmla="val 623608"/>
              <a:gd name="f17" fmla="val 279208"/>
              <a:gd name="f18" fmla="val 3774171"/>
              <a:gd name="f19" fmla="val 2806161"/>
              <a:gd name="f20" fmla="val 3085369"/>
              <a:gd name="f21" fmla="val 3429770"/>
              <a:gd name="f22" fmla="+- 0 0 -90"/>
              <a:gd name="f23" fmla="*/ f3 1 6859500"/>
              <a:gd name="f24" fmla="*/ f4 1 6859500"/>
              <a:gd name="f25" fmla="val f5"/>
              <a:gd name="f26" fmla="val f6"/>
              <a:gd name="f27" fmla="*/ f22 f0 1"/>
              <a:gd name="f28" fmla="+- f26 0 f25"/>
              <a:gd name="f29" fmla="*/ f27 1 f2"/>
              <a:gd name="f30" fmla="*/ f28 1 6859500"/>
              <a:gd name="f31" fmla="*/ 4053340 f28 1"/>
              <a:gd name="f32" fmla="*/ 6235893 f28 1"/>
              <a:gd name="f33" fmla="*/ 6859501 f28 1"/>
              <a:gd name="f34" fmla="*/ 3429731 f28 1"/>
              <a:gd name="f35" fmla="*/ 2806123 f28 1"/>
              <a:gd name="f36" fmla="*/ 623608 f28 1"/>
              <a:gd name="f37" fmla="*/ 0 f28 1"/>
              <a:gd name="f38" fmla="*/ 2806161 f28 1"/>
              <a:gd name="f39" fmla="*/ 3429770 f28 1"/>
              <a:gd name="f40" fmla="+- f29 0 f1"/>
              <a:gd name="f41" fmla="*/ f31 1 6859500"/>
              <a:gd name="f42" fmla="*/ f32 1 6859500"/>
              <a:gd name="f43" fmla="*/ f33 1 6859500"/>
              <a:gd name="f44" fmla="*/ f34 1 6859500"/>
              <a:gd name="f45" fmla="*/ f35 1 6859500"/>
              <a:gd name="f46" fmla="*/ f36 1 6859500"/>
              <a:gd name="f47" fmla="*/ f37 1 6859500"/>
              <a:gd name="f48" fmla="*/ f38 1 6859500"/>
              <a:gd name="f49" fmla="*/ f39 1 6859500"/>
              <a:gd name="f50" fmla="*/ f25 1 f30"/>
              <a:gd name="f51" fmla="*/ f26 1 f30"/>
              <a:gd name="f52" fmla="*/ f41 1 f30"/>
              <a:gd name="f53" fmla="*/ f42 1 f30"/>
              <a:gd name="f54" fmla="*/ f43 1 f30"/>
              <a:gd name="f55" fmla="*/ f44 1 f30"/>
              <a:gd name="f56" fmla="*/ f45 1 f30"/>
              <a:gd name="f57" fmla="*/ f46 1 f30"/>
              <a:gd name="f58" fmla="*/ f47 1 f30"/>
              <a:gd name="f59" fmla="*/ f48 1 f30"/>
              <a:gd name="f60" fmla="*/ f49 1 f30"/>
              <a:gd name="f61" fmla="*/ f50 f23 1"/>
              <a:gd name="f62" fmla="*/ f51 f23 1"/>
              <a:gd name="f63" fmla="*/ f51 f24 1"/>
              <a:gd name="f64" fmla="*/ f50 f24 1"/>
              <a:gd name="f65" fmla="*/ f52 f23 1"/>
              <a:gd name="f66" fmla="*/ f53 f24 1"/>
              <a:gd name="f67" fmla="*/ f52 f24 1"/>
              <a:gd name="f68" fmla="*/ f53 f23 1"/>
              <a:gd name="f69" fmla="*/ f54 f23 1"/>
              <a:gd name="f70" fmla="*/ f55 f24 1"/>
              <a:gd name="f71" fmla="*/ f56 f24 1"/>
              <a:gd name="f72" fmla="*/ f57 f24 1"/>
              <a:gd name="f73" fmla="*/ f55 f23 1"/>
              <a:gd name="f74" fmla="*/ f58 f24 1"/>
              <a:gd name="f75" fmla="*/ f56 f23 1"/>
              <a:gd name="f76" fmla="*/ f59 f24 1"/>
              <a:gd name="f77" fmla="*/ f57 f23 1"/>
              <a:gd name="f78" fmla="*/ f58 f23 1"/>
              <a:gd name="f79" fmla="*/ f59 f23 1"/>
              <a:gd name="f80" fmla="*/ f60 f23 1"/>
              <a:gd name="f81" fmla="*/ f54 f2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65" y="f66"/>
              </a:cxn>
              <a:cxn ang="f40">
                <a:pos x="f65" y="f67"/>
              </a:cxn>
              <a:cxn ang="f40">
                <a:pos x="f68" y="f67"/>
              </a:cxn>
              <a:cxn ang="f40">
                <a:pos x="f69" y="f70"/>
              </a:cxn>
              <a:cxn ang="f40">
                <a:pos x="f68" y="f71"/>
              </a:cxn>
              <a:cxn ang="f40">
                <a:pos x="f65" y="f71"/>
              </a:cxn>
              <a:cxn ang="f40">
                <a:pos x="f65" y="f72"/>
              </a:cxn>
              <a:cxn ang="f40">
                <a:pos x="f73" y="f74"/>
              </a:cxn>
              <a:cxn ang="f40">
                <a:pos x="f75" y="f72"/>
              </a:cxn>
              <a:cxn ang="f40">
                <a:pos x="f75" y="f76"/>
              </a:cxn>
              <a:cxn ang="f40">
                <a:pos x="f77" y="f76"/>
              </a:cxn>
              <a:cxn ang="f40">
                <a:pos x="f78" y="f70"/>
              </a:cxn>
              <a:cxn ang="f40">
                <a:pos x="f77" y="f67"/>
              </a:cxn>
              <a:cxn ang="f40">
                <a:pos x="f79" y="f67"/>
              </a:cxn>
              <a:cxn ang="f40">
                <a:pos x="f79" y="f66"/>
              </a:cxn>
              <a:cxn ang="f40">
                <a:pos x="f80" y="f81"/>
              </a:cxn>
              <a:cxn ang="f40">
                <a:pos x="f65" y="f66"/>
              </a:cxn>
            </a:cxnLst>
            <a:rect l="f61" t="f64" r="f62" b="f63"/>
            <a:pathLst>
              <a:path w="6859500" h="6859500">
                <a:moveTo>
                  <a:pt x="f7" y="f8"/>
                </a:moveTo>
                <a:lnTo>
                  <a:pt x="f7" y="f7"/>
                </a:lnTo>
                <a:lnTo>
                  <a:pt x="f8" y="f7"/>
                </a:lnTo>
                <a:cubicBezTo>
                  <a:pt x="f9" y="f7"/>
                  <a:pt x="f10" y="f11"/>
                  <a:pt x="f10" y="f12"/>
                </a:cubicBezTo>
                <a:cubicBezTo>
                  <a:pt x="f10" y="f13"/>
                  <a:pt x="f14" y="f15"/>
                  <a:pt x="f8" y="f15"/>
                </a:cubicBezTo>
                <a:lnTo>
                  <a:pt x="f7" y="f15"/>
                </a:lnTo>
                <a:lnTo>
                  <a:pt x="f7" y="f16"/>
                </a:lnTo>
                <a:cubicBezTo>
                  <a:pt x="f7" y="f17"/>
                  <a:pt x="f18" y="f5"/>
                  <a:pt x="f12" y="f5"/>
                </a:cubicBezTo>
                <a:cubicBezTo>
                  <a:pt x="f13" y="f5"/>
                  <a:pt x="f15" y="f17"/>
                  <a:pt x="f15" y="f16"/>
                </a:cubicBezTo>
                <a:lnTo>
                  <a:pt x="f15" y="f19"/>
                </a:lnTo>
                <a:lnTo>
                  <a:pt x="f16" y="f19"/>
                </a:lnTo>
                <a:cubicBezTo>
                  <a:pt x="f17" y="f19"/>
                  <a:pt x="f5" y="f20"/>
                  <a:pt x="f5" y="f12"/>
                </a:cubicBezTo>
                <a:cubicBezTo>
                  <a:pt x="f5" y="f11"/>
                  <a:pt x="f17" y="f7"/>
                  <a:pt x="f16" y="f7"/>
                </a:cubicBezTo>
                <a:lnTo>
                  <a:pt x="f19" y="f7"/>
                </a:lnTo>
                <a:lnTo>
                  <a:pt x="f19" y="f8"/>
                </a:lnTo>
                <a:cubicBezTo>
                  <a:pt x="f19" y="f9"/>
                  <a:pt x="f20" y="f10"/>
                  <a:pt x="f21" y="f10"/>
                </a:cubicBezTo>
                <a:cubicBezTo>
                  <a:pt x="f18" y="f10"/>
                  <a:pt x="f7" y="f9"/>
                  <a:pt x="f7" y="f8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  <a:effectLst>
            <a:outerShdw dist="38103" dir="16200000" algn="tl">
              <a:srgbClr val="000000">
                <a:alpha val="5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  <p:sp>
        <p:nvSpPr>
          <p:cNvPr id="3" name="Oval 9">
            <a:extLst>
              <a:ext uri="{FF2B5EF4-FFF2-40B4-BE49-F238E27FC236}">
                <a16:creationId xmlns:a16="http://schemas.microsoft.com/office/drawing/2014/main" id="{E285E8FE-F48D-4F91-8147-72CCA5E80EE9}"/>
              </a:ext>
            </a:extLst>
          </p:cNvPr>
          <p:cNvSpPr/>
          <p:nvPr/>
        </p:nvSpPr>
        <p:spPr>
          <a:xfrm rot="10799991">
            <a:off x="10734086" y="1394149"/>
            <a:ext cx="261655" cy="26165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  <a:effectLst>
            <a:outerShdw dist="38103" dir="16200000" algn="tl">
              <a:srgbClr val="000000">
                <a:alpha val="5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79DD3AE-97B1-4379-9EC9-C403AEAA3C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566489"/>
            <a:ext cx="11238350" cy="1502706"/>
          </a:xfrm>
        </p:spPr>
        <p:txBody>
          <a:bodyPr/>
          <a:lstStyle>
            <a:lvl1pPr>
              <a:defRPr>
                <a:cs typeface="Segoe UI" pitchFamily="34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3CD76DA-DB25-44F3-B78F-02E026B7832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57200" y="2286000"/>
            <a:ext cx="5435595" cy="4005264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en-GB"/>
              <a:t>Object</a:t>
            </a:r>
          </a:p>
        </p:txBody>
      </p:sp>
      <p:sp>
        <p:nvSpPr>
          <p:cNvPr id="6" name="Picture Placeholder 18">
            <a:extLst>
              <a:ext uri="{FF2B5EF4-FFF2-40B4-BE49-F238E27FC236}">
                <a16:creationId xmlns:a16="http://schemas.microsoft.com/office/drawing/2014/main" id="{424C4153-C53D-40E8-9B56-5A81A28CF2B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207120" y="2286000"/>
            <a:ext cx="5435595" cy="4038603"/>
          </a:xfrm>
        </p:spPr>
        <p:txBody>
          <a:bodyPr anchorCtr="1"/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Insert photo here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B7A88260-84F8-45DD-A68A-B06B521545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BB5B60DD-44AE-457B-AD92-19261E5C88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330C373F-998C-48E0-A53A-EAC186E83C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11C838-A31A-4858-B087-8A3ECB7060D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85954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0B9C6-4A71-4901-8701-9CEF9035E7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30850" y="728904"/>
            <a:ext cx="5922952" cy="3184269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6B93C9-2D4F-48A1-9C8E-C8518777D6EF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397968" y="4072042"/>
            <a:ext cx="5942082" cy="1495382"/>
          </a:xfrm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10">
            <a:extLst>
              <a:ext uri="{FF2B5EF4-FFF2-40B4-BE49-F238E27FC236}">
                <a16:creationId xmlns:a16="http://schemas.microsoft.com/office/drawing/2014/main" id="{453738D4-426A-47B4-9E76-5DA492E9BB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5" name="Footer Placeholder 11">
            <a:extLst>
              <a:ext uri="{FF2B5EF4-FFF2-40B4-BE49-F238E27FC236}">
                <a16:creationId xmlns:a16="http://schemas.microsoft.com/office/drawing/2014/main" id="{0FF49D16-1B1E-49D4-A34C-DBB5A905B8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6" name="Slide Number Placeholder 12">
            <a:extLst>
              <a:ext uri="{FF2B5EF4-FFF2-40B4-BE49-F238E27FC236}">
                <a16:creationId xmlns:a16="http://schemas.microsoft.com/office/drawing/2014/main" id="{A68BFDA3-49C6-472A-8C6F-6997D454374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5A2AE7-424D-43B3-B4F7-622F87933EDD}" type="slidenum">
              <a:t>‹#›</a:t>
            </a:fld>
            <a:endParaRPr lang="en-GB"/>
          </a:p>
        </p:txBody>
      </p:sp>
      <p:sp>
        <p:nvSpPr>
          <p:cNvPr id="7" name="Picture Placeholder 15">
            <a:extLst>
              <a:ext uri="{FF2B5EF4-FFF2-40B4-BE49-F238E27FC236}">
                <a16:creationId xmlns:a16="http://schemas.microsoft.com/office/drawing/2014/main" id="{CE839F8F-7A88-41E2-BEC6-C14E4DFF347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9454" y="574672"/>
            <a:ext cx="4311652" cy="2820988"/>
          </a:xfrm>
        </p:spPr>
        <p:txBody>
          <a:bodyPr anchorCtr="1">
            <a:noAutofit/>
          </a:bodyPr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Insert photo here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AE74F71B-405F-477B-8931-013B3BBB4D5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9454" y="3487741"/>
            <a:ext cx="4311652" cy="2833689"/>
          </a:xfrm>
        </p:spPr>
        <p:txBody>
          <a:bodyPr anchorCtr="1"/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Insert photo here</a:t>
            </a:r>
          </a:p>
        </p:txBody>
      </p:sp>
      <p:grpSp>
        <p:nvGrpSpPr>
          <p:cNvPr id="9" name="Group 16">
            <a:extLst>
              <a:ext uri="{FF2B5EF4-FFF2-40B4-BE49-F238E27FC236}">
                <a16:creationId xmlns:a16="http://schemas.microsoft.com/office/drawing/2014/main" id="{A1551F60-9E67-47AF-8475-A91B511E18B3}"/>
              </a:ext>
            </a:extLst>
          </p:cNvPr>
          <p:cNvGrpSpPr/>
          <p:nvPr/>
        </p:nvGrpSpPr>
        <p:grpSpPr>
          <a:xfrm>
            <a:off x="265897" y="173169"/>
            <a:ext cx="1797802" cy="1668697"/>
            <a:chOff x="265897" y="173169"/>
            <a:chExt cx="1797802" cy="1668697"/>
          </a:xfrm>
        </p:grpSpPr>
        <p:sp>
          <p:nvSpPr>
            <p:cNvPr id="10" name="Graphic 10">
              <a:extLst>
                <a:ext uri="{FF2B5EF4-FFF2-40B4-BE49-F238E27FC236}">
                  <a16:creationId xmlns:a16="http://schemas.microsoft.com/office/drawing/2014/main" id="{3CDA62D2-4FC1-4FC5-BDF9-6F0A3E195421}"/>
                </a:ext>
              </a:extLst>
            </p:cNvPr>
            <p:cNvSpPr/>
            <p:nvPr/>
          </p:nvSpPr>
          <p:spPr>
            <a:xfrm rot="2700006">
              <a:off x="272024" y="173169"/>
              <a:ext cx="1015587" cy="10155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859500"/>
                <a:gd name="f7" fmla="val 4053340"/>
                <a:gd name="f8" fmla="val 6235893"/>
                <a:gd name="f9" fmla="val 6580293"/>
                <a:gd name="f10" fmla="val 6859501"/>
                <a:gd name="f11" fmla="val 3774132"/>
                <a:gd name="f12" fmla="val 3429731"/>
                <a:gd name="f13" fmla="val 3085330"/>
                <a:gd name="f14" fmla="val 6580332"/>
                <a:gd name="f15" fmla="val 2806123"/>
                <a:gd name="f16" fmla="val 623608"/>
                <a:gd name="f17" fmla="val 279208"/>
                <a:gd name="f18" fmla="val 3774171"/>
                <a:gd name="f19" fmla="val 2806161"/>
                <a:gd name="f20" fmla="val 3085369"/>
                <a:gd name="f21" fmla="val 3429770"/>
                <a:gd name="f22" fmla="+- 0 0 -90"/>
                <a:gd name="f23" fmla="*/ f3 1 6859500"/>
                <a:gd name="f24" fmla="*/ f4 1 6859500"/>
                <a:gd name="f25" fmla="val f5"/>
                <a:gd name="f26" fmla="val f6"/>
                <a:gd name="f27" fmla="*/ f22 f0 1"/>
                <a:gd name="f28" fmla="+- f26 0 f25"/>
                <a:gd name="f29" fmla="*/ f27 1 f2"/>
                <a:gd name="f30" fmla="*/ f28 1 6859500"/>
                <a:gd name="f31" fmla="*/ 4053340 f28 1"/>
                <a:gd name="f32" fmla="*/ 6235893 f28 1"/>
                <a:gd name="f33" fmla="*/ 6859501 f28 1"/>
                <a:gd name="f34" fmla="*/ 3429731 f28 1"/>
                <a:gd name="f35" fmla="*/ 2806123 f28 1"/>
                <a:gd name="f36" fmla="*/ 623608 f28 1"/>
                <a:gd name="f37" fmla="*/ 0 f28 1"/>
                <a:gd name="f38" fmla="*/ 2806161 f28 1"/>
                <a:gd name="f39" fmla="*/ 3429770 f28 1"/>
                <a:gd name="f40" fmla="+- f29 0 f1"/>
                <a:gd name="f41" fmla="*/ f31 1 6859500"/>
                <a:gd name="f42" fmla="*/ f32 1 6859500"/>
                <a:gd name="f43" fmla="*/ f33 1 6859500"/>
                <a:gd name="f44" fmla="*/ f34 1 6859500"/>
                <a:gd name="f45" fmla="*/ f35 1 6859500"/>
                <a:gd name="f46" fmla="*/ f36 1 6859500"/>
                <a:gd name="f47" fmla="*/ f37 1 6859500"/>
                <a:gd name="f48" fmla="*/ f38 1 6859500"/>
                <a:gd name="f49" fmla="*/ f39 1 6859500"/>
                <a:gd name="f50" fmla="*/ f25 1 f30"/>
                <a:gd name="f51" fmla="*/ f26 1 f30"/>
                <a:gd name="f52" fmla="*/ f41 1 f30"/>
                <a:gd name="f53" fmla="*/ f42 1 f30"/>
                <a:gd name="f54" fmla="*/ f43 1 f30"/>
                <a:gd name="f55" fmla="*/ f44 1 f30"/>
                <a:gd name="f56" fmla="*/ f45 1 f30"/>
                <a:gd name="f57" fmla="*/ f46 1 f30"/>
                <a:gd name="f58" fmla="*/ f47 1 f30"/>
                <a:gd name="f59" fmla="*/ f48 1 f30"/>
                <a:gd name="f60" fmla="*/ f49 1 f30"/>
                <a:gd name="f61" fmla="*/ f50 f23 1"/>
                <a:gd name="f62" fmla="*/ f51 f23 1"/>
                <a:gd name="f63" fmla="*/ f51 f24 1"/>
                <a:gd name="f64" fmla="*/ f50 f24 1"/>
                <a:gd name="f65" fmla="*/ f52 f23 1"/>
                <a:gd name="f66" fmla="*/ f53 f24 1"/>
                <a:gd name="f67" fmla="*/ f52 f24 1"/>
                <a:gd name="f68" fmla="*/ f53 f23 1"/>
                <a:gd name="f69" fmla="*/ f54 f23 1"/>
                <a:gd name="f70" fmla="*/ f55 f24 1"/>
                <a:gd name="f71" fmla="*/ f56 f24 1"/>
                <a:gd name="f72" fmla="*/ f57 f24 1"/>
                <a:gd name="f73" fmla="*/ f55 f23 1"/>
                <a:gd name="f74" fmla="*/ f58 f24 1"/>
                <a:gd name="f75" fmla="*/ f56 f23 1"/>
                <a:gd name="f76" fmla="*/ f59 f24 1"/>
                <a:gd name="f77" fmla="*/ f57 f23 1"/>
                <a:gd name="f78" fmla="*/ f58 f23 1"/>
                <a:gd name="f79" fmla="*/ f59 f23 1"/>
                <a:gd name="f80" fmla="*/ f60 f23 1"/>
                <a:gd name="f81" fmla="*/ f5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65" y="f66"/>
                </a:cxn>
                <a:cxn ang="f40">
                  <a:pos x="f65" y="f67"/>
                </a:cxn>
                <a:cxn ang="f40">
                  <a:pos x="f68" y="f67"/>
                </a:cxn>
                <a:cxn ang="f40">
                  <a:pos x="f69" y="f70"/>
                </a:cxn>
                <a:cxn ang="f40">
                  <a:pos x="f68" y="f71"/>
                </a:cxn>
                <a:cxn ang="f40">
                  <a:pos x="f65" y="f71"/>
                </a:cxn>
                <a:cxn ang="f40">
                  <a:pos x="f65" y="f72"/>
                </a:cxn>
                <a:cxn ang="f40">
                  <a:pos x="f73" y="f74"/>
                </a:cxn>
                <a:cxn ang="f40">
                  <a:pos x="f75" y="f72"/>
                </a:cxn>
                <a:cxn ang="f40">
                  <a:pos x="f75" y="f76"/>
                </a:cxn>
                <a:cxn ang="f40">
                  <a:pos x="f77" y="f76"/>
                </a:cxn>
                <a:cxn ang="f40">
                  <a:pos x="f78" y="f70"/>
                </a:cxn>
                <a:cxn ang="f40">
                  <a:pos x="f77" y="f67"/>
                </a:cxn>
                <a:cxn ang="f40">
                  <a:pos x="f79" y="f67"/>
                </a:cxn>
                <a:cxn ang="f40">
                  <a:pos x="f79" y="f66"/>
                </a:cxn>
                <a:cxn ang="f40">
                  <a:pos x="f80" y="f81"/>
                </a:cxn>
                <a:cxn ang="f40">
                  <a:pos x="f65" y="f66"/>
                </a:cxn>
              </a:cxnLst>
              <a:rect l="f61" t="f64" r="f62" b="f63"/>
              <a:pathLst>
                <a:path w="6859500" h="6859500">
                  <a:moveTo>
                    <a:pt x="f7" y="f8"/>
                  </a:moveTo>
                  <a:lnTo>
                    <a:pt x="f7" y="f7"/>
                  </a:lnTo>
                  <a:lnTo>
                    <a:pt x="f8" y="f7"/>
                  </a:lnTo>
                  <a:cubicBezTo>
                    <a:pt x="f9" y="f7"/>
                    <a:pt x="f10" y="f11"/>
                    <a:pt x="f10" y="f12"/>
                  </a:cubicBezTo>
                  <a:cubicBezTo>
                    <a:pt x="f10" y="f13"/>
                    <a:pt x="f14" y="f15"/>
                    <a:pt x="f8" y="f15"/>
                  </a:cubicBezTo>
                  <a:lnTo>
                    <a:pt x="f7" y="f15"/>
                  </a:lnTo>
                  <a:lnTo>
                    <a:pt x="f7" y="f16"/>
                  </a:lnTo>
                  <a:cubicBezTo>
                    <a:pt x="f7" y="f17"/>
                    <a:pt x="f18" y="f5"/>
                    <a:pt x="f12" y="f5"/>
                  </a:cubicBezTo>
                  <a:cubicBezTo>
                    <a:pt x="f13" y="f5"/>
                    <a:pt x="f15" y="f17"/>
                    <a:pt x="f15" y="f16"/>
                  </a:cubicBezTo>
                  <a:lnTo>
                    <a:pt x="f15" y="f19"/>
                  </a:lnTo>
                  <a:lnTo>
                    <a:pt x="f16" y="f19"/>
                  </a:lnTo>
                  <a:cubicBezTo>
                    <a:pt x="f17" y="f19"/>
                    <a:pt x="f5" y="f20"/>
                    <a:pt x="f5" y="f12"/>
                  </a:cubicBezTo>
                  <a:cubicBezTo>
                    <a:pt x="f5" y="f11"/>
                    <a:pt x="f17" y="f7"/>
                    <a:pt x="f16" y="f7"/>
                  </a:cubicBezTo>
                  <a:lnTo>
                    <a:pt x="f19" y="f7"/>
                  </a:lnTo>
                  <a:lnTo>
                    <a:pt x="f19" y="f8"/>
                  </a:lnTo>
                  <a:cubicBezTo>
                    <a:pt x="f19" y="f9"/>
                    <a:pt x="f20" y="f10"/>
                    <a:pt x="f21" y="f10"/>
                  </a:cubicBezTo>
                  <a:cubicBezTo>
                    <a:pt x="f18" y="f10"/>
                    <a:pt x="f7" y="f9"/>
                    <a:pt x="f7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11" name="Oval 21">
              <a:extLst>
                <a:ext uri="{FF2B5EF4-FFF2-40B4-BE49-F238E27FC236}">
                  <a16:creationId xmlns:a16="http://schemas.microsoft.com/office/drawing/2014/main" id="{A22CB8C0-0147-4E39-99BB-1966577F98CD}"/>
                </a:ext>
              </a:extLst>
            </p:cNvPr>
            <p:cNvSpPr/>
            <p:nvPr/>
          </p:nvSpPr>
          <p:spPr>
            <a:xfrm rot="10799991">
              <a:off x="265897" y="1557954"/>
              <a:ext cx="283912" cy="28391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12" name="Oval 22">
              <a:extLst>
                <a:ext uri="{FF2B5EF4-FFF2-40B4-BE49-F238E27FC236}">
                  <a16:creationId xmlns:a16="http://schemas.microsoft.com/office/drawing/2014/main" id="{AA449CED-AC03-405A-88EA-A6585901429E}"/>
                </a:ext>
              </a:extLst>
            </p:cNvPr>
            <p:cNvSpPr/>
            <p:nvPr/>
          </p:nvSpPr>
          <p:spPr>
            <a:xfrm rot="10799991">
              <a:off x="1714902" y="401028"/>
              <a:ext cx="348797" cy="34879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6999262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7948F-8A0F-4073-B381-F0D7B83A87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2356" y="566123"/>
            <a:ext cx="10531446" cy="1386495"/>
          </a:xfrm>
        </p:spPr>
        <p:txBody>
          <a:bodyPr anchorCtr="1"/>
          <a:lstStyle>
            <a:lvl1pPr algn="ctr">
              <a:defRPr>
                <a:latin typeface="Aller" pitchFamily="34"/>
                <a:cs typeface="Segoe UI" pitchFamily="34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3" name="Group 12">
            <a:extLst>
              <a:ext uri="{FF2B5EF4-FFF2-40B4-BE49-F238E27FC236}">
                <a16:creationId xmlns:a16="http://schemas.microsoft.com/office/drawing/2014/main" id="{CF87C220-600E-463D-B35F-E08E94542665}"/>
              </a:ext>
            </a:extLst>
          </p:cNvPr>
          <p:cNvGrpSpPr/>
          <p:nvPr/>
        </p:nvGrpSpPr>
        <p:grpSpPr>
          <a:xfrm>
            <a:off x="9969501" y="206145"/>
            <a:ext cx="2102146" cy="1530995"/>
            <a:chOff x="9969501" y="206145"/>
            <a:chExt cx="2102146" cy="1530995"/>
          </a:xfrm>
        </p:grpSpPr>
        <p:sp>
          <p:nvSpPr>
            <p:cNvPr id="4" name="Graphic 10">
              <a:extLst>
                <a:ext uri="{FF2B5EF4-FFF2-40B4-BE49-F238E27FC236}">
                  <a16:creationId xmlns:a16="http://schemas.microsoft.com/office/drawing/2014/main" id="{CC74926B-27A7-4843-A4AB-4536C2075AF0}"/>
                </a:ext>
              </a:extLst>
            </p:cNvPr>
            <p:cNvSpPr/>
            <p:nvPr/>
          </p:nvSpPr>
          <p:spPr>
            <a:xfrm rot="2700006">
              <a:off x="11146357" y="206145"/>
              <a:ext cx="925290" cy="9252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859500"/>
                <a:gd name="f7" fmla="val 4053340"/>
                <a:gd name="f8" fmla="val 6235893"/>
                <a:gd name="f9" fmla="val 6580293"/>
                <a:gd name="f10" fmla="val 6859501"/>
                <a:gd name="f11" fmla="val 3774132"/>
                <a:gd name="f12" fmla="val 3429731"/>
                <a:gd name="f13" fmla="val 3085330"/>
                <a:gd name="f14" fmla="val 6580332"/>
                <a:gd name="f15" fmla="val 2806123"/>
                <a:gd name="f16" fmla="val 623608"/>
                <a:gd name="f17" fmla="val 279208"/>
                <a:gd name="f18" fmla="val 3774171"/>
                <a:gd name="f19" fmla="val 2806161"/>
                <a:gd name="f20" fmla="val 3085369"/>
                <a:gd name="f21" fmla="val 3429770"/>
                <a:gd name="f22" fmla="+- 0 0 -90"/>
                <a:gd name="f23" fmla="*/ f3 1 6859500"/>
                <a:gd name="f24" fmla="*/ f4 1 6859500"/>
                <a:gd name="f25" fmla="val f5"/>
                <a:gd name="f26" fmla="val f6"/>
                <a:gd name="f27" fmla="*/ f22 f0 1"/>
                <a:gd name="f28" fmla="+- f26 0 f25"/>
                <a:gd name="f29" fmla="*/ f27 1 f2"/>
                <a:gd name="f30" fmla="*/ f28 1 6859500"/>
                <a:gd name="f31" fmla="*/ 4053340 f28 1"/>
                <a:gd name="f32" fmla="*/ 6235893 f28 1"/>
                <a:gd name="f33" fmla="*/ 6859501 f28 1"/>
                <a:gd name="f34" fmla="*/ 3429731 f28 1"/>
                <a:gd name="f35" fmla="*/ 2806123 f28 1"/>
                <a:gd name="f36" fmla="*/ 623608 f28 1"/>
                <a:gd name="f37" fmla="*/ 0 f28 1"/>
                <a:gd name="f38" fmla="*/ 2806161 f28 1"/>
                <a:gd name="f39" fmla="*/ 3429770 f28 1"/>
                <a:gd name="f40" fmla="+- f29 0 f1"/>
                <a:gd name="f41" fmla="*/ f31 1 6859500"/>
                <a:gd name="f42" fmla="*/ f32 1 6859500"/>
                <a:gd name="f43" fmla="*/ f33 1 6859500"/>
                <a:gd name="f44" fmla="*/ f34 1 6859500"/>
                <a:gd name="f45" fmla="*/ f35 1 6859500"/>
                <a:gd name="f46" fmla="*/ f36 1 6859500"/>
                <a:gd name="f47" fmla="*/ f37 1 6859500"/>
                <a:gd name="f48" fmla="*/ f38 1 6859500"/>
                <a:gd name="f49" fmla="*/ f39 1 6859500"/>
                <a:gd name="f50" fmla="*/ f25 1 f30"/>
                <a:gd name="f51" fmla="*/ f26 1 f30"/>
                <a:gd name="f52" fmla="*/ f41 1 f30"/>
                <a:gd name="f53" fmla="*/ f42 1 f30"/>
                <a:gd name="f54" fmla="*/ f43 1 f30"/>
                <a:gd name="f55" fmla="*/ f44 1 f30"/>
                <a:gd name="f56" fmla="*/ f45 1 f30"/>
                <a:gd name="f57" fmla="*/ f46 1 f30"/>
                <a:gd name="f58" fmla="*/ f47 1 f30"/>
                <a:gd name="f59" fmla="*/ f48 1 f30"/>
                <a:gd name="f60" fmla="*/ f49 1 f30"/>
                <a:gd name="f61" fmla="*/ f50 f23 1"/>
                <a:gd name="f62" fmla="*/ f51 f23 1"/>
                <a:gd name="f63" fmla="*/ f51 f24 1"/>
                <a:gd name="f64" fmla="*/ f50 f24 1"/>
                <a:gd name="f65" fmla="*/ f52 f23 1"/>
                <a:gd name="f66" fmla="*/ f53 f24 1"/>
                <a:gd name="f67" fmla="*/ f52 f24 1"/>
                <a:gd name="f68" fmla="*/ f53 f23 1"/>
                <a:gd name="f69" fmla="*/ f54 f23 1"/>
                <a:gd name="f70" fmla="*/ f55 f24 1"/>
                <a:gd name="f71" fmla="*/ f56 f24 1"/>
                <a:gd name="f72" fmla="*/ f57 f24 1"/>
                <a:gd name="f73" fmla="*/ f55 f23 1"/>
                <a:gd name="f74" fmla="*/ f58 f24 1"/>
                <a:gd name="f75" fmla="*/ f56 f23 1"/>
                <a:gd name="f76" fmla="*/ f59 f24 1"/>
                <a:gd name="f77" fmla="*/ f57 f23 1"/>
                <a:gd name="f78" fmla="*/ f58 f23 1"/>
                <a:gd name="f79" fmla="*/ f59 f23 1"/>
                <a:gd name="f80" fmla="*/ f60 f23 1"/>
                <a:gd name="f81" fmla="*/ f5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65" y="f66"/>
                </a:cxn>
                <a:cxn ang="f40">
                  <a:pos x="f65" y="f67"/>
                </a:cxn>
                <a:cxn ang="f40">
                  <a:pos x="f68" y="f67"/>
                </a:cxn>
                <a:cxn ang="f40">
                  <a:pos x="f69" y="f70"/>
                </a:cxn>
                <a:cxn ang="f40">
                  <a:pos x="f68" y="f71"/>
                </a:cxn>
                <a:cxn ang="f40">
                  <a:pos x="f65" y="f71"/>
                </a:cxn>
                <a:cxn ang="f40">
                  <a:pos x="f65" y="f72"/>
                </a:cxn>
                <a:cxn ang="f40">
                  <a:pos x="f73" y="f74"/>
                </a:cxn>
                <a:cxn ang="f40">
                  <a:pos x="f75" y="f72"/>
                </a:cxn>
                <a:cxn ang="f40">
                  <a:pos x="f75" y="f76"/>
                </a:cxn>
                <a:cxn ang="f40">
                  <a:pos x="f77" y="f76"/>
                </a:cxn>
                <a:cxn ang="f40">
                  <a:pos x="f78" y="f70"/>
                </a:cxn>
                <a:cxn ang="f40">
                  <a:pos x="f77" y="f67"/>
                </a:cxn>
                <a:cxn ang="f40">
                  <a:pos x="f79" y="f67"/>
                </a:cxn>
                <a:cxn ang="f40">
                  <a:pos x="f79" y="f66"/>
                </a:cxn>
                <a:cxn ang="f40">
                  <a:pos x="f80" y="f81"/>
                </a:cxn>
                <a:cxn ang="f40">
                  <a:pos x="f65" y="f66"/>
                </a:cxn>
              </a:cxnLst>
              <a:rect l="f61" t="f64" r="f62" b="f63"/>
              <a:pathLst>
                <a:path w="6859500" h="6859500">
                  <a:moveTo>
                    <a:pt x="f7" y="f8"/>
                  </a:moveTo>
                  <a:lnTo>
                    <a:pt x="f7" y="f7"/>
                  </a:lnTo>
                  <a:lnTo>
                    <a:pt x="f8" y="f7"/>
                  </a:lnTo>
                  <a:cubicBezTo>
                    <a:pt x="f9" y="f7"/>
                    <a:pt x="f10" y="f11"/>
                    <a:pt x="f10" y="f12"/>
                  </a:cubicBezTo>
                  <a:cubicBezTo>
                    <a:pt x="f10" y="f13"/>
                    <a:pt x="f14" y="f15"/>
                    <a:pt x="f8" y="f15"/>
                  </a:cubicBezTo>
                  <a:lnTo>
                    <a:pt x="f7" y="f15"/>
                  </a:lnTo>
                  <a:lnTo>
                    <a:pt x="f7" y="f16"/>
                  </a:lnTo>
                  <a:cubicBezTo>
                    <a:pt x="f7" y="f17"/>
                    <a:pt x="f18" y="f5"/>
                    <a:pt x="f12" y="f5"/>
                  </a:cubicBezTo>
                  <a:cubicBezTo>
                    <a:pt x="f13" y="f5"/>
                    <a:pt x="f15" y="f17"/>
                    <a:pt x="f15" y="f16"/>
                  </a:cubicBezTo>
                  <a:lnTo>
                    <a:pt x="f15" y="f19"/>
                  </a:lnTo>
                  <a:lnTo>
                    <a:pt x="f16" y="f19"/>
                  </a:lnTo>
                  <a:cubicBezTo>
                    <a:pt x="f17" y="f19"/>
                    <a:pt x="f5" y="f20"/>
                    <a:pt x="f5" y="f12"/>
                  </a:cubicBezTo>
                  <a:cubicBezTo>
                    <a:pt x="f5" y="f11"/>
                    <a:pt x="f17" y="f7"/>
                    <a:pt x="f16" y="f7"/>
                  </a:cubicBezTo>
                  <a:lnTo>
                    <a:pt x="f19" y="f7"/>
                  </a:lnTo>
                  <a:lnTo>
                    <a:pt x="f19" y="f8"/>
                  </a:lnTo>
                  <a:cubicBezTo>
                    <a:pt x="f19" y="f9"/>
                    <a:pt x="f20" y="f10"/>
                    <a:pt x="f21" y="f10"/>
                  </a:cubicBezTo>
                  <a:cubicBezTo>
                    <a:pt x="f18" y="f10"/>
                    <a:pt x="f7" y="f9"/>
                    <a:pt x="f7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5" name="Oval 14">
              <a:extLst>
                <a:ext uri="{FF2B5EF4-FFF2-40B4-BE49-F238E27FC236}">
                  <a16:creationId xmlns:a16="http://schemas.microsoft.com/office/drawing/2014/main" id="{CE50CCC1-F5AF-47DF-807C-E70BC2846DE0}"/>
                </a:ext>
              </a:extLst>
            </p:cNvPr>
            <p:cNvSpPr/>
            <p:nvPr/>
          </p:nvSpPr>
          <p:spPr>
            <a:xfrm rot="10799991">
              <a:off x="10972809" y="1475485"/>
              <a:ext cx="261655" cy="26165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6" name="Oval 15">
              <a:extLst>
                <a:ext uri="{FF2B5EF4-FFF2-40B4-BE49-F238E27FC236}">
                  <a16:creationId xmlns:a16="http://schemas.microsoft.com/office/drawing/2014/main" id="{31518F66-9D4E-4479-ACE4-8F8320EF3CA6}"/>
                </a:ext>
              </a:extLst>
            </p:cNvPr>
            <p:cNvSpPr/>
            <p:nvPr/>
          </p:nvSpPr>
          <p:spPr>
            <a:xfrm rot="10799991">
              <a:off x="9969501" y="380389"/>
              <a:ext cx="642320" cy="64232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</p:grp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578BB6E7-D69E-4AA0-B746-B3EC78F4111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62D0B06E-190C-4968-BBA3-D3D22538E49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FF2448A3-DE1C-42B5-AB96-6CD851ABB4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9D1AFE-A6E6-4D9F-84A5-F54548E9AB6F}" type="slidenum">
              <a:t>‹#›</a:t>
            </a:fld>
            <a:endParaRPr lang="en-GB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CB6D010-F045-4CEF-B074-C62D6EB2F14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335088" y="1952628"/>
            <a:ext cx="9521820" cy="4049713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Content</a:t>
            </a:r>
          </a:p>
        </p:txBody>
      </p:sp>
    </p:spTree>
    <p:extLst>
      <p:ext uri="{BB962C8B-B14F-4D97-AF65-F5344CB8AC3E}">
        <p14:creationId xmlns:p14="http://schemas.microsoft.com/office/powerpoint/2010/main" val="3541047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3F2B9-1560-4578-819A-CA76F97CE5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2356" y="566123"/>
            <a:ext cx="10531446" cy="1386495"/>
          </a:xfrm>
        </p:spPr>
        <p:txBody>
          <a:bodyPr anchorCtr="1"/>
          <a:lstStyle>
            <a:lvl1pPr algn="ctr">
              <a:defRPr>
                <a:latin typeface="Aller" pitchFamily="34"/>
                <a:cs typeface="Segoe UI" pitchFamily="34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3" name="Group 6">
            <a:extLst>
              <a:ext uri="{FF2B5EF4-FFF2-40B4-BE49-F238E27FC236}">
                <a16:creationId xmlns:a16="http://schemas.microsoft.com/office/drawing/2014/main" id="{C21418A2-B7C4-46D8-9B77-C3D3B51D0A7A}"/>
              </a:ext>
            </a:extLst>
          </p:cNvPr>
          <p:cNvGrpSpPr/>
          <p:nvPr/>
        </p:nvGrpSpPr>
        <p:grpSpPr>
          <a:xfrm>
            <a:off x="9969501" y="206145"/>
            <a:ext cx="2102146" cy="1530995"/>
            <a:chOff x="9969501" y="206145"/>
            <a:chExt cx="2102146" cy="1530995"/>
          </a:xfrm>
        </p:grpSpPr>
        <p:sp>
          <p:nvSpPr>
            <p:cNvPr id="4" name="Graphic 10">
              <a:extLst>
                <a:ext uri="{FF2B5EF4-FFF2-40B4-BE49-F238E27FC236}">
                  <a16:creationId xmlns:a16="http://schemas.microsoft.com/office/drawing/2014/main" id="{69F285ED-DF60-4403-BB82-A8FCB276C8D0}"/>
                </a:ext>
              </a:extLst>
            </p:cNvPr>
            <p:cNvSpPr/>
            <p:nvPr/>
          </p:nvSpPr>
          <p:spPr>
            <a:xfrm rot="2700006">
              <a:off x="11146357" y="206145"/>
              <a:ext cx="925290" cy="9252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859500"/>
                <a:gd name="f7" fmla="val 4053340"/>
                <a:gd name="f8" fmla="val 6235893"/>
                <a:gd name="f9" fmla="val 6580293"/>
                <a:gd name="f10" fmla="val 6859501"/>
                <a:gd name="f11" fmla="val 3774132"/>
                <a:gd name="f12" fmla="val 3429731"/>
                <a:gd name="f13" fmla="val 3085330"/>
                <a:gd name="f14" fmla="val 6580332"/>
                <a:gd name="f15" fmla="val 2806123"/>
                <a:gd name="f16" fmla="val 623608"/>
                <a:gd name="f17" fmla="val 279208"/>
                <a:gd name="f18" fmla="val 3774171"/>
                <a:gd name="f19" fmla="val 2806161"/>
                <a:gd name="f20" fmla="val 3085369"/>
                <a:gd name="f21" fmla="val 3429770"/>
                <a:gd name="f22" fmla="+- 0 0 -90"/>
                <a:gd name="f23" fmla="*/ f3 1 6859500"/>
                <a:gd name="f24" fmla="*/ f4 1 6859500"/>
                <a:gd name="f25" fmla="val f5"/>
                <a:gd name="f26" fmla="val f6"/>
                <a:gd name="f27" fmla="*/ f22 f0 1"/>
                <a:gd name="f28" fmla="+- f26 0 f25"/>
                <a:gd name="f29" fmla="*/ f27 1 f2"/>
                <a:gd name="f30" fmla="*/ f28 1 6859500"/>
                <a:gd name="f31" fmla="*/ 4053340 f28 1"/>
                <a:gd name="f32" fmla="*/ 6235893 f28 1"/>
                <a:gd name="f33" fmla="*/ 6859501 f28 1"/>
                <a:gd name="f34" fmla="*/ 3429731 f28 1"/>
                <a:gd name="f35" fmla="*/ 2806123 f28 1"/>
                <a:gd name="f36" fmla="*/ 623608 f28 1"/>
                <a:gd name="f37" fmla="*/ 0 f28 1"/>
                <a:gd name="f38" fmla="*/ 2806161 f28 1"/>
                <a:gd name="f39" fmla="*/ 3429770 f28 1"/>
                <a:gd name="f40" fmla="+- f29 0 f1"/>
                <a:gd name="f41" fmla="*/ f31 1 6859500"/>
                <a:gd name="f42" fmla="*/ f32 1 6859500"/>
                <a:gd name="f43" fmla="*/ f33 1 6859500"/>
                <a:gd name="f44" fmla="*/ f34 1 6859500"/>
                <a:gd name="f45" fmla="*/ f35 1 6859500"/>
                <a:gd name="f46" fmla="*/ f36 1 6859500"/>
                <a:gd name="f47" fmla="*/ f37 1 6859500"/>
                <a:gd name="f48" fmla="*/ f38 1 6859500"/>
                <a:gd name="f49" fmla="*/ f39 1 6859500"/>
                <a:gd name="f50" fmla="*/ f25 1 f30"/>
                <a:gd name="f51" fmla="*/ f26 1 f30"/>
                <a:gd name="f52" fmla="*/ f41 1 f30"/>
                <a:gd name="f53" fmla="*/ f42 1 f30"/>
                <a:gd name="f54" fmla="*/ f43 1 f30"/>
                <a:gd name="f55" fmla="*/ f44 1 f30"/>
                <a:gd name="f56" fmla="*/ f45 1 f30"/>
                <a:gd name="f57" fmla="*/ f46 1 f30"/>
                <a:gd name="f58" fmla="*/ f47 1 f30"/>
                <a:gd name="f59" fmla="*/ f48 1 f30"/>
                <a:gd name="f60" fmla="*/ f49 1 f30"/>
                <a:gd name="f61" fmla="*/ f50 f23 1"/>
                <a:gd name="f62" fmla="*/ f51 f23 1"/>
                <a:gd name="f63" fmla="*/ f51 f24 1"/>
                <a:gd name="f64" fmla="*/ f50 f24 1"/>
                <a:gd name="f65" fmla="*/ f52 f23 1"/>
                <a:gd name="f66" fmla="*/ f53 f24 1"/>
                <a:gd name="f67" fmla="*/ f52 f24 1"/>
                <a:gd name="f68" fmla="*/ f53 f23 1"/>
                <a:gd name="f69" fmla="*/ f54 f23 1"/>
                <a:gd name="f70" fmla="*/ f55 f24 1"/>
                <a:gd name="f71" fmla="*/ f56 f24 1"/>
                <a:gd name="f72" fmla="*/ f57 f24 1"/>
                <a:gd name="f73" fmla="*/ f55 f23 1"/>
                <a:gd name="f74" fmla="*/ f58 f24 1"/>
                <a:gd name="f75" fmla="*/ f56 f23 1"/>
                <a:gd name="f76" fmla="*/ f59 f24 1"/>
                <a:gd name="f77" fmla="*/ f57 f23 1"/>
                <a:gd name="f78" fmla="*/ f58 f23 1"/>
                <a:gd name="f79" fmla="*/ f59 f23 1"/>
                <a:gd name="f80" fmla="*/ f60 f23 1"/>
                <a:gd name="f81" fmla="*/ f5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65" y="f66"/>
                </a:cxn>
                <a:cxn ang="f40">
                  <a:pos x="f65" y="f67"/>
                </a:cxn>
                <a:cxn ang="f40">
                  <a:pos x="f68" y="f67"/>
                </a:cxn>
                <a:cxn ang="f40">
                  <a:pos x="f69" y="f70"/>
                </a:cxn>
                <a:cxn ang="f40">
                  <a:pos x="f68" y="f71"/>
                </a:cxn>
                <a:cxn ang="f40">
                  <a:pos x="f65" y="f71"/>
                </a:cxn>
                <a:cxn ang="f40">
                  <a:pos x="f65" y="f72"/>
                </a:cxn>
                <a:cxn ang="f40">
                  <a:pos x="f73" y="f74"/>
                </a:cxn>
                <a:cxn ang="f40">
                  <a:pos x="f75" y="f72"/>
                </a:cxn>
                <a:cxn ang="f40">
                  <a:pos x="f75" y="f76"/>
                </a:cxn>
                <a:cxn ang="f40">
                  <a:pos x="f77" y="f76"/>
                </a:cxn>
                <a:cxn ang="f40">
                  <a:pos x="f78" y="f70"/>
                </a:cxn>
                <a:cxn ang="f40">
                  <a:pos x="f77" y="f67"/>
                </a:cxn>
                <a:cxn ang="f40">
                  <a:pos x="f79" y="f67"/>
                </a:cxn>
                <a:cxn ang="f40">
                  <a:pos x="f79" y="f66"/>
                </a:cxn>
                <a:cxn ang="f40">
                  <a:pos x="f80" y="f81"/>
                </a:cxn>
                <a:cxn ang="f40">
                  <a:pos x="f65" y="f66"/>
                </a:cxn>
              </a:cxnLst>
              <a:rect l="f61" t="f64" r="f62" b="f63"/>
              <a:pathLst>
                <a:path w="6859500" h="6859500">
                  <a:moveTo>
                    <a:pt x="f7" y="f8"/>
                  </a:moveTo>
                  <a:lnTo>
                    <a:pt x="f7" y="f7"/>
                  </a:lnTo>
                  <a:lnTo>
                    <a:pt x="f8" y="f7"/>
                  </a:lnTo>
                  <a:cubicBezTo>
                    <a:pt x="f9" y="f7"/>
                    <a:pt x="f10" y="f11"/>
                    <a:pt x="f10" y="f12"/>
                  </a:cubicBezTo>
                  <a:cubicBezTo>
                    <a:pt x="f10" y="f13"/>
                    <a:pt x="f14" y="f15"/>
                    <a:pt x="f8" y="f15"/>
                  </a:cubicBezTo>
                  <a:lnTo>
                    <a:pt x="f7" y="f15"/>
                  </a:lnTo>
                  <a:lnTo>
                    <a:pt x="f7" y="f16"/>
                  </a:lnTo>
                  <a:cubicBezTo>
                    <a:pt x="f7" y="f17"/>
                    <a:pt x="f18" y="f5"/>
                    <a:pt x="f12" y="f5"/>
                  </a:cubicBezTo>
                  <a:cubicBezTo>
                    <a:pt x="f13" y="f5"/>
                    <a:pt x="f15" y="f17"/>
                    <a:pt x="f15" y="f16"/>
                  </a:cubicBezTo>
                  <a:lnTo>
                    <a:pt x="f15" y="f19"/>
                  </a:lnTo>
                  <a:lnTo>
                    <a:pt x="f16" y="f19"/>
                  </a:lnTo>
                  <a:cubicBezTo>
                    <a:pt x="f17" y="f19"/>
                    <a:pt x="f5" y="f20"/>
                    <a:pt x="f5" y="f12"/>
                  </a:cubicBezTo>
                  <a:cubicBezTo>
                    <a:pt x="f5" y="f11"/>
                    <a:pt x="f17" y="f7"/>
                    <a:pt x="f16" y="f7"/>
                  </a:cubicBezTo>
                  <a:lnTo>
                    <a:pt x="f19" y="f7"/>
                  </a:lnTo>
                  <a:lnTo>
                    <a:pt x="f19" y="f8"/>
                  </a:lnTo>
                  <a:cubicBezTo>
                    <a:pt x="f19" y="f9"/>
                    <a:pt x="f20" y="f10"/>
                    <a:pt x="f21" y="f10"/>
                  </a:cubicBezTo>
                  <a:cubicBezTo>
                    <a:pt x="f18" y="f10"/>
                    <a:pt x="f7" y="f9"/>
                    <a:pt x="f7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5" name="Oval 8">
              <a:extLst>
                <a:ext uri="{FF2B5EF4-FFF2-40B4-BE49-F238E27FC236}">
                  <a16:creationId xmlns:a16="http://schemas.microsoft.com/office/drawing/2014/main" id="{C505AC23-8248-40E4-8C42-BCE65122405E}"/>
                </a:ext>
              </a:extLst>
            </p:cNvPr>
            <p:cNvSpPr/>
            <p:nvPr/>
          </p:nvSpPr>
          <p:spPr>
            <a:xfrm rot="10799991">
              <a:off x="10972809" y="1475485"/>
              <a:ext cx="261655" cy="26165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6" name="Oval 9">
              <a:extLst>
                <a:ext uri="{FF2B5EF4-FFF2-40B4-BE49-F238E27FC236}">
                  <a16:creationId xmlns:a16="http://schemas.microsoft.com/office/drawing/2014/main" id="{D42B9AB1-2608-46F1-9110-F1DAC8DD8231}"/>
                </a:ext>
              </a:extLst>
            </p:cNvPr>
            <p:cNvSpPr/>
            <p:nvPr/>
          </p:nvSpPr>
          <p:spPr>
            <a:xfrm rot="10799991">
              <a:off x="9969501" y="380389"/>
              <a:ext cx="642320" cy="64232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</p:grp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E7DA412E-B5B1-4830-A762-C8D0A5CC6EF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6F5BB9F7-3782-4A75-A75F-F94756119A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8BD4CE24-5660-4E61-88BD-CC3A1915B10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8FCFB4-4C3F-444F-ABEC-8B021F65E085}" type="slidenum">
              <a:t>‹#›</a:t>
            </a:fld>
            <a:endParaRPr lang="en-GB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E75BE20-819A-417D-A162-D5860195CBA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762121" y="2362196"/>
            <a:ext cx="8639178" cy="3314700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Content</a:t>
            </a:r>
          </a:p>
        </p:txBody>
      </p:sp>
    </p:spTree>
    <p:extLst>
      <p:ext uri="{BB962C8B-B14F-4D97-AF65-F5344CB8AC3E}">
        <p14:creationId xmlns:p14="http://schemas.microsoft.com/office/powerpoint/2010/main" val="3694977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4">
            <a:extLst>
              <a:ext uri="{FF2B5EF4-FFF2-40B4-BE49-F238E27FC236}">
                <a16:creationId xmlns:a16="http://schemas.microsoft.com/office/drawing/2014/main" id="{885D489B-A2A1-473D-B57B-144F814DA75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42925" y="0"/>
            <a:ext cx="11106146" cy="6303590"/>
          </a:xfrm>
        </p:spPr>
        <p:txBody>
          <a:bodyPr anchorCtr="1">
            <a:noAutofit/>
          </a:bodyPr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Insert photo here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4D9D6FB-D402-4B47-A435-CE3C035D2A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9678" y="1188079"/>
            <a:ext cx="4886325" cy="3353433"/>
          </a:xfrm>
        </p:spPr>
        <p:txBody>
          <a:bodyPr anchor="t"/>
          <a:lstStyle>
            <a:lvl1pPr>
              <a:lnSpc>
                <a:spcPct val="110000"/>
              </a:lnSpc>
              <a:spcBef>
                <a:spcPts val="1000"/>
              </a:spcBef>
              <a:defRPr lang="en-GB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Click to insert title</a:t>
            </a:r>
          </a:p>
        </p:txBody>
      </p:sp>
      <p:sp>
        <p:nvSpPr>
          <p:cNvPr id="4" name="Text Placeholder 17">
            <a:extLst>
              <a:ext uri="{FF2B5EF4-FFF2-40B4-BE49-F238E27FC236}">
                <a16:creationId xmlns:a16="http://schemas.microsoft.com/office/drawing/2014/main" id="{DE1C7EEF-927C-4AD7-88BE-A5CB19E7F6D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09678" y="4744721"/>
            <a:ext cx="4886325" cy="802642"/>
          </a:xfrm>
        </p:spPr>
        <p:txBody>
          <a:bodyPr/>
          <a:lstStyle>
            <a:lvl1pPr marL="0" indent="0">
              <a:buNone/>
              <a:defRPr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Click to insert subtitle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AAA1C2-6CEC-4E5E-916A-BF679023038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6" name="Footer Placeholder 10">
            <a:extLst>
              <a:ext uri="{FF2B5EF4-FFF2-40B4-BE49-F238E27FC236}">
                <a16:creationId xmlns:a16="http://schemas.microsoft.com/office/drawing/2014/main" id="{10FD15E7-89DB-4000-B206-D524D92FE6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7" name="Slide Number Placeholder 11">
            <a:extLst>
              <a:ext uri="{FF2B5EF4-FFF2-40B4-BE49-F238E27FC236}">
                <a16:creationId xmlns:a16="http://schemas.microsoft.com/office/drawing/2014/main" id="{1734963F-2B79-4A74-8CB5-6892DA5C8C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D470D4-D2F4-49FE-9502-A5D0C1D856F5}" type="slidenum">
              <a:t>‹#›</a:t>
            </a:fld>
            <a:endParaRPr lang="en-GB"/>
          </a:p>
        </p:txBody>
      </p:sp>
      <p:grpSp>
        <p:nvGrpSpPr>
          <p:cNvPr id="8" name="Group 16">
            <a:extLst>
              <a:ext uri="{FF2B5EF4-FFF2-40B4-BE49-F238E27FC236}">
                <a16:creationId xmlns:a16="http://schemas.microsoft.com/office/drawing/2014/main" id="{414CF095-063F-4725-9AA9-C5127D94F98F}"/>
              </a:ext>
            </a:extLst>
          </p:cNvPr>
          <p:cNvGrpSpPr/>
          <p:nvPr/>
        </p:nvGrpSpPr>
        <p:grpSpPr>
          <a:xfrm>
            <a:off x="111772" y="635863"/>
            <a:ext cx="11704295" cy="5261119"/>
            <a:chOff x="111772" y="635863"/>
            <a:chExt cx="11704295" cy="5261119"/>
          </a:xfrm>
        </p:grpSpPr>
        <p:sp>
          <p:nvSpPr>
            <p:cNvPr id="9" name="Graphic 10">
              <a:extLst>
                <a:ext uri="{FF2B5EF4-FFF2-40B4-BE49-F238E27FC236}">
                  <a16:creationId xmlns:a16="http://schemas.microsoft.com/office/drawing/2014/main" id="{41EEB9E5-3709-409A-A483-BC9C552E6504}"/>
                </a:ext>
              </a:extLst>
            </p:cNvPr>
            <p:cNvSpPr/>
            <p:nvPr/>
          </p:nvSpPr>
          <p:spPr>
            <a:xfrm rot="2700006">
              <a:off x="111772" y="635863"/>
              <a:ext cx="862690" cy="8626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859500"/>
                <a:gd name="f7" fmla="val 4053340"/>
                <a:gd name="f8" fmla="val 6235893"/>
                <a:gd name="f9" fmla="val 6580293"/>
                <a:gd name="f10" fmla="val 6859501"/>
                <a:gd name="f11" fmla="val 3774132"/>
                <a:gd name="f12" fmla="val 3429731"/>
                <a:gd name="f13" fmla="val 3085330"/>
                <a:gd name="f14" fmla="val 6580332"/>
                <a:gd name="f15" fmla="val 2806123"/>
                <a:gd name="f16" fmla="val 623608"/>
                <a:gd name="f17" fmla="val 279208"/>
                <a:gd name="f18" fmla="val 3774171"/>
                <a:gd name="f19" fmla="val 2806161"/>
                <a:gd name="f20" fmla="val 3085369"/>
                <a:gd name="f21" fmla="val 3429770"/>
                <a:gd name="f22" fmla="+- 0 0 -90"/>
                <a:gd name="f23" fmla="*/ f3 1 6859500"/>
                <a:gd name="f24" fmla="*/ f4 1 6859500"/>
                <a:gd name="f25" fmla="val f5"/>
                <a:gd name="f26" fmla="val f6"/>
                <a:gd name="f27" fmla="*/ f22 f0 1"/>
                <a:gd name="f28" fmla="+- f26 0 f25"/>
                <a:gd name="f29" fmla="*/ f27 1 f2"/>
                <a:gd name="f30" fmla="*/ f28 1 6859500"/>
                <a:gd name="f31" fmla="*/ 4053340 f28 1"/>
                <a:gd name="f32" fmla="*/ 6235893 f28 1"/>
                <a:gd name="f33" fmla="*/ 6859501 f28 1"/>
                <a:gd name="f34" fmla="*/ 3429731 f28 1"/>
                <a:gd name="f35" fmla="*/ 2806123 f28 1"/>
                <a:gd name="f36" fmla="*/ 623608 f28 1"/>
                <a:gd name="f37" fmla="*/ 0 f28 1"/>
                <a:gd name="f38" fmla="*/ 2806161 f28 1"/>
                <a:gd name="f39" fmla="*/ 3429770 f28 1"/>
                <a:gd name="f40" fmla="+- f29 0 f1"/>
                <a:gd name="f41" fmla="*/ f31 1 6859500"/>
                <a:gd name="f42" fmla="*/ f32 1 6859500"/>
                <a:gd name="f43" fmla="*/ f33 1 6859500"/>
                <a:gd name="f44" fmla="*/ f34 1 6859500"/>
                <a:gd name="f45" fmla="*/ f35 1 6859500"/>
                <a:gd name="f46" fmla="*/ f36 1 6859500"/>
                <a:gd name="f47" fmla="*/ f37 1 6859500"/>
                <a:gd name="f48" fmla="*/ f38 1 6859500"/>
                <a:gd name="f49" fmla="*/ f39 1 6859500"/>
                <a:gd name="f50" fmla="*/ f25 1 f30"/>
                <a:gd name="f51" fmla="*/ f26 1 f30"/>
                <a:gd name="f52" fmla="*/ f41 1 f30"/>
                <a:gd name="f53" fmla="*/ f42 1 f30"/>
                <a:gd name="f54" fmla="*/ f43 1 f30"/>
                <a:gd name="f55" fmla="*/ f44 1 f30"/>
                <a:gd name="f56" fmla="*/ f45 1 f30"/>
                <a:gd name="f57" fmla="*/ f46 1 f30"/>
                <a:gd name="f58" fmla="*/ f47 1 f30"/>
                <a:gd name="f59" fmla="*/ f48 1 f30"/>
                <a:gd name="f60" fmla="*/ f49 1 f30"/>
                <a:gd name="f61" fmla="*/ f50 f23 1"/>
                <a:gd name="f62" fmla="*/ f51 f23 1"/>
                <a:gd name="f63" fmla="*/ f51 f24 1"/>
                <a:gd name="f64" fmla="*/ f50 f24 1"/>
                <a:gd name="f65" fmla="*/ f52 f23 1"/>
                <a:gd name="f66" fmla="*/ f53 f24 1"/>
                <a:gd name="f67" fmla="*/ f52 f24 1"/>
                <a:gd name="f68" fmla="*/ f53 f23 1"/>
                <a:gd name="f69" fmla="*/ f54 f23 1"/>
                <a:gd name="f70" fmla="*/ f55 f24 1"/>
                <a:gd name="f71" fmla="*/ f56 f24 1"/>
                <a:gd name="f72" fmla="*/ f57 f24 1"/>
                <a:gd name="f73" fmla="*/ f55 f23 1"/>
                <a:gd name="f74" fmla="*/ f58 f24 1"/>
                <a:gd name="f75" fmla="*/ f56 f23 1"/>
                <a:gd name="f76" fmla="*/ f59 f24 1"/>
                <a:gd name="f77" fmla="*/ f57 f23 1"/>
                <a:gd name="f78" fmla="*/ f58 f23 1"/>
                <a:gd name="f79" fmla="*/ f59 f23 1"/>
                <a:gd name="f80" fmla="*/ f60 f23 1"/>
                <a:gd name="f81" fmla="*/ f5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65" y="f66"/>
                </a:cxn>
                <a:cxn ang="f40">
                  <a:pos x="f65" y="f67"/>
                </a:cxn>
                <a:cxn ang="f40">
                  <a:pos x="f68" y="f67"/>
                </a:cxn>
                <a:cxn ang="f40">
                  <a:pos x="f69" y="f70"/>
                </a:cxn>
                <a:cxn ang="f40">
                  <a:pos x="f68" y="f71"/>
                </a:cxn>
                <a:cxn ang="f40">
                  <a:pos x="f65" y="f71"/>
                </a:cxn>
                <a:cxn ang="f40">
                  <a:pos x="f65" y="f72"/>
                </a:cxn>
                <a:cxn ang="f40">
                  <a:pos x="f73" y="f74"/>
                </a:cxn>
                <a:cxn ang="f40">
                  <a:pos x="f75" y="f72"/>
                </a:cxn>
                <a:cxn ang="f40">
                  <a:pos x="f75" y="f76"/>
                </a:cxn>
                <a:cxn ang="f40">
                  <a:pos x="f77" y="f76"/>
                </a:cxn>
                <a:cxn ang="f40">
                  <a:pos x="f78" y="f70"/>
                </a:cxn>
                <a:cxn ang="f40">
                  <a:pos x="f77" y="f67"/>
                </a:cxn>
                <a:cxn ang="f40">
                  <a:pos x="f79" y="f67"/>
                </a:cxn>
                <a:cxn ang="f40">
                  <a:pos x="f79" y="f66"/>
                </a:cxn>
                <a:cxn ang="f40">
                  <a:pos x="f80" y="f81"/>
                </a:cxn>
                <a:cxn ang="f40">
                  <a:pos x="f65" y="f66"/>
                </a:cxn>
              </a:cxnLst>
              <a:rect l="f61" t="f64" r="f62" b="f63"/>
              <a:pathLst>
                <a:path w="6859500" h="6859500">
                  <a:moveTo>
                    <a:pt x="f7" y="f8"/>
                  </a:moveTo>
                  <a:lnTo>
                    <a:pt x="f7" y="f7"/>
                  </a:lnTo>
                  <a:lnTo>
                    <a:pt x="f8" y="f7"/>
                  </a:lnTo>
                  <a:cubicBezTo>
                    <a:pt x="f9" y="f7"/>
                    <a:pt x="f10" y="f11"/>
                    <a:pt x="f10" y="f12"/>
                  </a:cubicBezTo>
                  <a:cubicBezTo>
                    <a:pt x="f10" y="f13"/>
                    <a:pt x="f14" y="f15"/>
                    <a:pt x="f8" y="f15"/>
                  </a:cubicBezTo>
                  <a:lnTo>
                    <a:pt x="f7" y="f15"/>
                  </a:lnTo>
                  <a:lnTo>
                    <a:pt x="f7" y="f16"/>
                  </a:lnTo>
                  <a:cubicBezTo>
                    <a:pt x="f7" y="f17"/>
                    <a:pt x="f18" y="f5"/>
                    <a:pt x="f12" y="f5"/>
                  </a:cubicBezTo>
                  <a:cubicBezTo>
                    <a:pt x="f13" y="f5"/>
                    <a:pt x="f15" y="f17"/>
                    <a:pt x="f15" y="f16"/>
                  </a:cubicBezTo>
                  <a:lnTo>
                    <a:pt x="f15" y="f19"/>
                  </a:lnTo>
                  <a:lnTo>
                    <a:pt x="f16" y="f19"/>
                  </a:lnTo>
                  <a:cubicBezTo>
                    <a:pt x="f17" y="f19"/>
                    <a:pt x="f5" y="f20"/>
                    <a:pt x="f5" y="f12"/>
                  </a:cubicBezTo>
                  <a:cubicBezTo>
                    <a:pt x="f5" y="f11"/>
                    <a:pt x="f17" y="f7"/>
                    <a:pt x="f16" y="f7"/>
                  </a:cubicBezTo>
                  <a:lnTo>
                    <a:pt x="f19" y="f7"/>
                  </a:lnTo>
                  <a:lnTo>
                    <a:pt x="f19" y="f8"/>
                  </a:lnTo>
                  <a:cubicBezTo>
                    <a:pt x="f19" y="f9"/>
                    <a:pt x="f20" y="f10"/>
                    <a:pt x="f21" y="f10"/>
                  </a:cubicBezTo>
                  <a:cubicBezTo>
                    <a:pt x="f18" y="f10"/>
                    <a:pt x="f7" y="f9"/>
                    <a:pt x="f7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10" name="Oval 19">
              <a:extLst>
                <a:ext uri="{FF2B5EF4-FFF2-40B4-BE49-F238E27FC236}">
                  <a16:creationId xmlns:a16="http://schemas.microsoft.com/office/drawing/2014/main" id="{F131BE68-0FAA-4DDF-B693-4030FBC42C5A}"/>
                </a:ext>
              </a:extLst>
            </p:cNvPr>
            <p:cNvSpPr/>
            <p:nvPr/>
          </p:nvSpPr>
          <p:spPr>
            <a:xfrm rot="10799991">
              <a:off x="11481681" y="5562596"/>
              <a:ext cx="334386" cy="33438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55781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F8A7F-B1F0-4118-A17E-6B8519ACF9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544790"/>
            <a:ext cx="11238341" cy="836337"/>
          </a:xfrm>
        </p:spPr>
        <p:txBody>
          <a:bodyPr anchor="t"/>
          <a:lstStyle>
            <a:lvl1pPr>
              <a:defRPr>
                <a:cs typeface="Segoe UI" pitchFamily="34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3" name="Group 9">
            <a:extLst>
              <a:ext uri="{FF2B5EF4-FFF2-40B4-BE49-F238E27FC236}">
                <a16:creationId xmlns:a16="http://schemas.microsoft.com/office/drawing/2014/main" id="{C80D205B-9585-4E4C-908A-B6D9795AB6B8}"/>
              </a:ext>
            </a:extLst>
          </p:cNvPr>
          <p:cNvGrpSpPr/>
          <p:nvPr/>
        </p:nvGrpSpPr>
        <p:grpSpPr>
          <a:xfrm>
            <a:off x="10134048" y="381213"/>
            <a:ext cx="1776614" cy="1547264"/>
            <a:chOff x="10134048" y="381213"/>
            <a:chExt cx="1776614" cy="1547264"/>
          </a:xfrm>
        </p:grpSpPr>
        <p:sp>
          <p:nvSpPr>
            <p:cNvPr id="4" name="Graphic 10">
              <a:extLst>
                <a:ext uri="{FF2B5EF4-FFF2-40B4-BE49-F238E27FC236}">
                  <a16:creationId xmlns:a16="http://schemas.microsoft.com/office/drawing/2014/main" id="{20FC459A-638D-442B-AE35-A7512F6BD3C5}"/>
                </a:ext>
              </a:extLst>
            </p:cNvPr>
            <p:cNvSpPr/>
            <p:nvPr/>
          </p:nvSpPr>
          <p:spPr>
            <a:xfrm rot="2700006">
              <a:off x="10895075" y="863807"/>
              <a:ext cx="1015587" cy="10155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859500"/>
                <a:gd name="f7" fmla="val 4053340"/>
                <a:gd name="f8" fmla="val 6235893"/>
                <a:gd name="f9" fmla="val 6580293"/>
                <a:gd name="f10" fmla="val 6859501"/>
                <a:gd name="f11" fmla="val 3774132"/>
                <a:gd name="f12" fmla="val 3429731"/>
                <a:gd name="f13" fmla="val 3085330"/>
                <a:gd name="f14" fmla="val 6580332"/>
                <a:gd name="f15" fmla="val 2806123"/>
                <a:gd name="f16" fmla="val 623608"/>
                <a:gd name="f17" fmla="val 279208"/>
                <a:gd name="f18" fmla="val 3774171"/>
                <a:gd name="f19" fmla="val 2806161"/>
                <a:gd name="f20" fmla="val 3085369"/>
                <a:gd name="f21" fmla="val 3429770"/>
                <a:gd name="f22" fmla="+- 0 0 -90"/>
                <a:gd name="f23" fmla="*/ f3 1 6859500"/>
                <a:gd name="f24" fmla="*/ f4 1 6859500"/>
                <a:gd name="f25" fmla="val f5"/>
                <a:gd name="f26" fmla="val f6"/>
                <a:gd name="f27" fmla="*/ f22 f0 1"/>
                <a:gd name="f28" fmla="+- f26 0 f25"/>
                <a:gd name="f29" fmla="*/ f27 1 f2"/>
                <a:gd name="f30" fmla="*/ f28 1 6859500"/>
                <a:gd name="f31" fmla="*/ 4053340 f28 1"/>
                <a:gd name="f32" fmla="*/ 6235893 f28 1"/>
                <a:gd name="f33" fmla="*/ 6859501 f28 1"/>
                <a:gd name="f34" fmla="*/ 3429731 f28 1"/>
                <a:gd name="f35" fmla="*/ 2806123 f28 1"/>
                <a:gd name="f36" fmla="*/ 623608 f28 1"/>
                <a:gd name="f37" fmla="*/ 0 f28 1"/>
                <a:gd name="f38" fmla="*/ 2806161 f28 1"/>
                <a:gd name="f39" fmla="*/ 3429770 f28 1"/>
                <a:gd name="f40" fmla="+- f29 0 f1"/>
                <a:gd name="f41" fmla="*/ f31 1 6859500"/>
                <a:gd name="f42" fmla="*/ f32 1 6859500"/>
                <a:gd name="f43" fmla="*/ f33 1 6859500"/>
                <a:gd name="f44" fmla="*/ f34 1 6859500"/>
                <a:gd name="f45" fmla="*/ f35 1 6859500"/>
                <a:gd name="f46" fmla="*/ f36 1 6859500"/>
                <a:gd name="f47" fmla="*/ f37 1 6859500"/>
                <a:gd name="f48" fmla="*/ f38 1 6859500"/>
                <a:gd name="f49" fmla="*/ f39 1 6859500"/>
                <a:gd name="f50" fmla="*/ f25 1 f30"/>
                <a:gd name="f51" fmla="*/ f26 1 f30"/>
                <a:gd name="f52" fmla="*/ f41 1 f30"/>
                <a:gd name="f53" fmla="*/ f42 1 f30"/>
                <a:gd name="f54" fmla="*/ f43 1 f30"/>
                <a:gd name="f55" fmla="*/ f44 1 f30"/>
                <a:gd name="f56" fmla="*/ f45 1 f30"/>
                <a:gd name="f57" fmla="*/ f46 1 f30"/>
                <a:gd name="f58" fmla="*/ f47 1 f30"/>
                <a:gd name="f59" fmla="*/ f48 1 f30"/>
                <a:gd name="f60" fmla="*/ f49 1 f30"/>
                <a:gd name="f61" fmla="*/ f50 f23 1"/>
                <a:gd name="f62" fmla="*/ f51 f23 1"/>
                <a:gd name="f63" fmla="*/ f51 f24 1"/>
                <a:gd name="f64" fmla="*/ f50 f24 1"/>
                <a:gd name="f65" fmla="*/ f52 f23 1"/>
                <a:gd name="f66" fmla="*/ f53 f24 1"/>
                <a:gd name="f67" fmla="*/ f52 f24 1"/>
                <a:gd name="f68" fmla="*/ f53 f23 1"/>
                <a:gd name="f69" fmla="*/ f54 f23 1"/>
                <a:gd name="f70" fmla="*/ f55 f24 1"/>
                <a:gd name="f71" fmla="*/ f56 f24 1"/>
                <a:gd name="f72" fmla="*/ f57 f24 1"/>
                <a:gd name="f73" fmla="*/ f55 f23 1"/>
                <a:gd name="f74" fmla="*/ f58 f24 1"/>
                <a:gd name="f75" fmla="*/ f56 f23 1"/>
                <a:gd name="f76" fmla="*/ f59 f24 1"/>
                <a:gd name="f77" fmla="*/ f57 f23 1"/>
                <a:gd name="f78" fmla="*/ f58 f23 1"/>
                <a:gd name="f79" fmla="*/ f59 f23 1"/>
                <a:gd name="f80" fmla="*/ f60 f23 1"/>
                <a:gd name="f81" fmla="*/ f5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65" y="f66"/>
                </a:cxn>
                <a:cxn ang="f40">
                  <a:pos x="f65" y="f67"/>
                </a:cxn>
                <a:cxn ang="f40">
                  <a:pos x="f68" y="f67"/>
                </a:cxn>
                <a:cxn ang="f40">
                  <a:pos x="f69" y="f70"/>
                </a:cxn>
                <a:cxn ang="f40">
                  <a:pos x="f68" y="f71"/>
                </a:cxn>
                <a:cxn ang="f40">
                  <a:pos x="f65" y="f71"/>
                </a:cxn>
                <a:cxn ang="f40">
                  <a:pos x="f65" y="f72"/>
                </a:cxn>
                <a:cxn ang="f40">
                  <a:pos x="f73" y="f74"/>
                </a:cxn>
                <a:cxn ang="f40">
                  <a:pos x="f75" y="f72"/>
                </a:cxn>
                <a:cxn ang="f40">
                  <a:pos x="f75" y="f76"/>
                </a:cxn>
                <a:cxn ang="f40">
                  <a:pos x="f77" y="f76"/>
                </a:cxn>
                <a:cxn ang="f40">
                  <a:pos x="f78" y="f70"/>
                </a:cxn>
                <a:cxn ang="f40">
                  <a:pos x="f77" y="f67"/>
                </a:cxn>
                <a:cxn ang="f40">
                  <a:pos x="f79" y="f67"/>
                </a:cxn>
                <a:cxn ang="f40">
                  <a:pos x="f79" y="f66"/>
                </a:cxn>
                <a:cxn ang="f40">
                  <a:pos x="f80" y="f81"/>
                </a:cxn>
                <a:cxn ang="f40">
                  <a:pos x="f65" y="f66"/>
                </a:cxn>
              </a:cxnLst>
              <a:rect l="f61" t="f64" r="f62" b="f63"/>
              <a:pathLst>
                <a:path w="6859500" h="6859500">
                  <a:moveTo>
                    <a:pt x="f7" y="f8"/>
                  </a:moveTo>
                  <a:lnTo>
                    <a:pt x="f7" y="f7"/>
                  </a:lnTo>
                  <a:lnTo>
                    <a:pt x="f8" y="f7"/>
                  </a:lnTo>
                  <a:cubicBezTo>
                    <a:pt x="f9" y="f7"/>
                    <a:pt x="f10" y="f11"/>
                    <a:pt x="f10" y="f12"/>
                  </a:cubicBezTo>
                  <a:cubicBezTo>
                    <a:pt x="f10" y="f13"/>
                    <a:pt x="f14" y="f15"/>
                    <a:pt x="f8" y="f15"/>
                  </a:cubicBezTo>
                  <a:lnTo>
                    <a:pt x="f7" y="f15"/>
                  </a:lnTo>
                  <a:lnTo>
                    <a:pt x="f7" y="f16"/>
                  </a:lnTo>
                  <a:cubicBezTo>
                    <a:pt x="f7" y="f17"/>
                    <a:pt x="f18" y="f5"/>
                    <a:pt x="f12" y="f5"/>
                  </a:cubicBezTo>
                  <a:cubicBezTo>
                    <a:pt x="f13" y="f5"/>
                    <a:pt x="f15" y="f17"/>
                    <a:pt x="f15" y="f16"/>
                  </a:cubicBezTo>
                  <a:lnTo>
                    <a:pt x="f15" y="f19"/>
                  </a:lnTo>
                  <a:lnTo>
                    <a:pt x="f16" y="f19"/>
                  </a:lnTo>
                  <a:cubicBezTo>
                    <a:pt x="f17" y="f19"/>
                    <a:pt x="f5" y="f20"/>
                    <a:pt x="f5" y="f12"/>
                  </a:cubicBezTo>
                  <a:cubicBezTo>
                    <a:pt x="f5" y="f11"/>
                    <a:pt x="f17" y="f7"/>
                    <a:pt x="f16" y="f7"/>
                  </a:cubicBezTo>
                  <a:lnTo>
                    <a:pt x="f19" y="f7"/>
                  </a:lnTo>
                  <a:lnTo>
                    <a:pt x="f19" y="f8"/>
                  </a:lnTo>
                  <a:cubicBezTo>
                    <a:pt x="f19" y="f9"/>
                    <a:pt x="f20" y="f10"/>
                    <a:pt x="f21" y="f10"/>
                  </a:cubicBezTo>
                  <a:cubicBezTo>
                    <a:pt x="f18" y="f10"/>
                    <a:pt x="f7" y="f9"/>
                    <a:pt x="f7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5" name="Oval 11">
              <a:extLst>
                <a:ext uri="{FF2B5EF4-FFF2-40B4-BE49-F238E27FC236}">
                  <a16:creationId xmlns:a16="http://schemas.microsoft.com/office/drawing/2014/main" id="{EE7DFF39-A25C-463B-BB10-90E8584282A5}"/>
                </a:ext>
              </a:extLst>
            </p:cNvPr>
            <p:cNvSpPr/>
            <p:nvPr/>
          </p:nvSpPr>
          <p:spPr>
            <a:xfrm rot="10799991">
              <a:off x="10318363" y="1752602"/>
              <a:ext cx="175875" cy="17587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6" name="Oval 12">
              <a:extLst>
                <a:ext uri="{FF2B5EF4-FFF2-40B4-BE49-F238E27FC236}">
                  <a16:creationId xmlns:a16="http://schemas.microsoft.com/office/drawing/2014/main" id="{46032B75-18E0-47D6-8E8C-A747DD7AD0E4}"/>
                </a:ext>
              </a:extLst>
            </p:cNvPr>
            <p:cNvSpPr/>
            <p:nvPr/>
          </p:nvSpPr>
          <p:spPr>
            <a:xfrm rot="10799991">
              <a:off x="10134048" y="381213"/>
              <a:ext cx="544497" cy="54449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</p:grp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C5D75FD0-BFA7-4FD2-AE0F-4DFE8D052C5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E018DABF-0207-4A79-BD3F-A0BCA07CD0B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2DFA0FE4-C584-4D83-B181-F5FE258127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166963-241B-47D0-AACC-19BC7B02E3F7}" type="slidenum">
              <a:t>‹#›</a:t>
            </a:fld>
            <a:endParaRPr lang="en-GB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2A7A11F-4919-486E-AC8C-13B4E17AC86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90521" y="1962146"/>
            <a:ext cx="11407770" cy="4351336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Content</a:t>
            </a:r>
          </a:p>
        </p:txBody>
      </p:sp>
    </p:spTree>
    <p:extLst>
      <p:ext uri="{BB962C8B-B14F-4D97-AF65-F5344CB8AC3E}">
        <p14:creationId xmlns:p14="http://schemas.microsoft.com/office/powerpoint/2010/main" val="592398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E35CC-E5F7-40A4-A32B-77951521C7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544790"/>
            <a:ext cx="11238341" cy="836337"/>
          </a:xfrm>
        </p:spPr>
        <p:txBody>
          <a:bodyPr anchor="t"/>
          <a:lstStyle>
            <a:lvl1pPr>
              <a:defRPr>
                <a:cs typeface="Segoe UI" pitchFamily="34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3" name="Group 8">
            <a:extLst>
              <a:ext uri="{FF2B5EF4-FFF2-40B4-BE49-F238E27FC236}">
                <a16:creationId xmlns:a16="http://schemas.microsoft.com/office/drawing/2014/main" id="{43C2C57C-BB51-41CB-BFB8-6146908C9208}"/>
              </a:ext>
            </a:extLst>
          </p:cNvPr>
          <p:cNvGrpSpPr/>
          <p:nvPr/>
        </p:nvGrpSpPr>
        <p:grpSpPr>
          <a:xfrm>
            <a:off x="10134048" y="381213"/>
            <a:ext cx="1776614" cy="1547264"/>
            <a:chOff x="10134048" y="381213"/>
            <a:chExt cx="1776614" cy="1547264"/>
          </a:xfrm>
        </p:grpSpPr>
        <p:sp>
          <p:nvSpPr>
            <p:cNvPr id="4" name="Graphic 10">
              <a:extLst>
                <a:ext uri="{FF2B5EF4-FFF2-40B4-BE49-F238E27FC236}">
                  <a16:creationId xmlns:a16="http://schemas.microsoft.com/office/drawing/2014/main" id="{0A3891E7-A321-493F-87A1-668D3E1C5016}"/>
                </a:ext>
              </a:extLst>
            </p:cNvPr>
            <p:cNvSpPr/>
            <p:nvPr/>
          </p:nvSpPr>
          <p:spPr>
            <a:xfrm rot="2700006">
              <a:off x="10895075" y="863807"/>
              <a:ext cx="1015587" cy="10155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859500"/>
                <a:gd name="f7" fmla="val 4053340"/>
                <a:gd name="f8" fmla="val 6235893"/>
                <a:gd name="f9" fmla="val 6580293"/>
                <a:gd name="f10" fmla="val 6859501"/>
                <a:gd name="f11" fmla="val 3774132"/>
                <a:gd name="f12" fmla="val 3429731"/>
                <a:gd name="f13" fmla="val 3085330"/>
                <a:gd name="f14" fmla="val 6580332"/>
                <a:gd name="f15" fmla="val 2806123"/>
                <a:gd name="f16" fmla="val 623608"/>
                <a:gd name="f17" fmla="val 279208"/>
                <a:gd name="f18" fmla="val 3774171"/>
                <a:gd name="f19" fmla="val 2806161"/>
                <a:gd name="f20" fmla="val 3085369"/>
                <a:gd name="f21" fmla="val 3429770"/>
                <a:gd name="f22" fmla="+- 0 0 -90"/>
                <a:gd name="f23" fmla="*/ f3 1 6859500"/>
                <a:gd name="f24" fmla="*/ f4 1 6859500"/>
                <a:gd name="f25" fmla="val f5"/>
                <a:gd name="f26" fmla="val f6"/>
                <a:gd name="f27" fmla="*/ f22 f0 1"/>
                <a:gd name="f28" fmla="+- f26 0 f25"/>
                <a:gd name="f29" fmla="*/ f27 1 f2"/>
                <a:gd name="f30" fmla="*/ f28 1 6859500"/>
                <a:gd name="f31" fmla="*/ 4053340 f28 1"/>
                <a:gd name="f32" fmla="*/ 6235893 f28 1"/>
                <a:gd name="f33" fmla="*/ 6859501 f28 1"/>
                <a:gd name="f34" fmla="*/ 3429731 f28 1"/>
                <a:gd name="f35" fmla="*/ 2806123 f28 1"/>
                <a:gd name="f36" fmla="*/ 623608 f28 1"/>
                <a:gd name="f37" fmla="*/ 0 f28 1"/>
                <a:gd name="f38" fmla="*/ 2806161 f28 1"/>
                <a:gd name="f39" fmla="*/ 3429770 f28 1"/>
                <a:gd name="f40" fmla="+- f29 0 f1"/>
                <a:gd name="f41" fmla="*/ f31 1 6859500"/>
                <a:gd name="f42" fmla="*/ f32 1 6859500"/>
                <a:gd name="f43" fmla="*/ f33 1 6859500"/>
                <a:gd name="f44" fmla="*/ f34 1 6859500"/>
                <a:gd name="f45" fmla="*/ f35 1 6859500"/>
                <a:gd name="f46" fmla="*/ f36 1 6859500"/>
                <a:gd name="f47" fmla="*/ f37 1 6859500"/>
                <a:gd name="f48" fmla="*/ f38 1 6859500"/>
                <a:gd name="f49" fmla="*/ f39 1 6859500"/>
                <a:gd name="f50" fmla="*/ f25 1 f30"/>
                <a:gd name="f51" fmla="*/ f26 1 f30"/>
                <a:gd name="f52" fmla="*/ f41 1 f30"/>
                <a:gd name="f53" fmla="*/ f42 1 f30"/>
                <a:gd name="f54" fmla="*/ f43 1 f30"/>
                <a:gd name="f55" fmla="*/ f44 1 f30"/>
                <a:gd name="f56" fmla="*/ f45 1 f30"/>
                <a:gd name="f57" fmla="*/ f46 1 f30"/>
                <a:gd name="f58" fmla="*/ f47 1 f30"/>
                <a:gd name="f59" fmla="*/ f48 1 f30"/>
                <a:gd name="f60" fmla="*/ f49 1 f30"/>
                <a:gd name="f61" fmla="*/ f50 f23 1"/>
                <a:gd name="f62" fmla="*/ f51 f23 1"/>
                <a:gd name="f63" fmla="*/ f51 f24 1"/>
                <a:gd name="f64" fmla="*/ f50 f24 1"/>
                <a:gd name="f65" fmla="*/ f52 f23 1"/>
                <a:gd name="f66" fmla="*/ f53 f24 1"/>
                <a:gd name="f67" fmla="*/ f52 f24 1"/>
                <a:gd name="f68" fmla="*/ f53 f23 1"/>
                <a:gd name="f69" fmla="*/ f54 f23 1"/>
                <a:gd name="f70" fmla="*/ f55 f24 1"/>
                <a:gd name="f71" fmla="*/ f56 f24 1"/>
                <a:gd name="f72" fmla="*/ f57 f24 1"/>
                <a:gd name="f73" fmla="*/ f55 f23 1"/>
                <a:gd name="f74" fmla="*/ f58 f24 1"/>
                <a:gd name="f75" fmla="*/ f56 f23 1"/>
                <a:gd name="f76" fmla="*/ f59 f24 1"/>
                <a:gd name="f77" fmla="*/ f57 f23 1"/>
                <a:gd name="f78" fmla="*/ f58 f23 1"/>
                <a:gd name="f79" fmla="*/ f59 f23 1"/>
                <a:gd name="f80" fmla="*/ f60 f23 1"/>
                <a:gd name="f81" fmla="*/ f5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65" y="f66"/>
                </a:cxn>
                <a:cxn ang="f40">
                  <a:pos x="f65" y="f67"/>
                </a:cxn>
                <a:cxn ang="f40">
                  <a:pos x="f68" y="f67"/>
                </a:cxn>
                <a:cxn ang="f40">
                  <a:pos x="f69" y="f70"/>
                </a:cxn>
                <a:cxn ang="f40">
                  <a:pos x="f68" y="f71"/>
                </a:cxn>
                <a:cxn ang="f40">
                  <a:pos x="f65" y="f71"/>
                </a:cxn>
                <a:cxn ang="f40">
                  <a:pos x="f65" y="f72"/>
                </a:cxn>
                <a:cxn ang="f40">
                  <a:pos x="f73" y="f74"/>
                </a:cxn>
                <a:cxn ang="f40">
                  <a:pos x="f75" y="f72"/>
                </a:cxn>
                <a:cxn ang="f40">
                  <a:pos x="f75" y="f76"/>
                </a:cxn>
                <a:cxn ang="f40">
                  <a:pos x="f77" y="f76"/>
                </a:cxn>
                <a:cxn ang="f40">
                  <a:pos x="f78" y="f70"/>
                </a:cxn>
                <a:cxn ang="f40">
                  <a:pos x="f77" y="f67"/>
                </a:cxn>
                <a:cxn ang="f40">
                  <a:pos x="f79" y="f67"/>
                </a:cxn>
                <a:cxn ang="f40">
                  <a:pos x="f79" y="f66"/>
                </a:cxn>
                <a:cxn ang="f40">
                  <a:pos x="f80" y="f81"/>
                </a:cxn>
                <a:cxn ang="f40">
                  <a:pos x="f65" y="f66"/>
                </a:cxn>
              </a:cxnLst>
              <a:rect l="f61" t="f64" r="f62" b="f63"/>
              <a:pathLst>
                <a:path w="6859500" h="6859500">
                  <a:moveTo>
                    <a:pt x="f7" y="f8"/>
                  </a:moveTo>
                  <a:lnTo>
                    <a:pt x="f7" y="f7"/>
                  </a:lnTo>
                  <a:lnTo>
                    <a:pt x="f8" y="f7"/>
                  </a:lnTo>
                  <a:cubicBezTo>
                    <a:pt x="f9" y="f7"/>
                    <a:pt x="f10" y="f11"/>
                    <a:pt x="f10" y="f12"/>
                  </a:cubicBezTo>
                  <a:cubicBezTo>
                    <a:pt x="f10" y="f13"/>
                    <a:pt x="f14" y="f15"/>
                    <a:pt x="f8" y="f15"/>
                  </a:cubicBezTo>
                  <a:lnTo>
                    <a:pt x="f7" y="f15"/>
                  </a:lnTo>
                  <a:lnTo>
                    <a:pt x="f7" y="f16"/>
                  </a:lnTo>
                  <a:cubicBezTo>
                    <a:pt x="f7" y="f17"/>
                    <a:pt x="f18" y="f5"/>
                    <a:pt x="f12" y="f5"/>
                  </a:cubicBezTo>
                  <a:cubicBezTo>
                    <a:pt x="f13" y="f5"/>
                    <a:pt x="f15" y="f17"/>
                    <a:pt x="f15" y="f16"/>
                  </a:cubicBezTo>
                  <a:lnTo>
                    <a:pt x="f15" y="f19"/>
                  </a:lnTo>
                  <a:lnTo>
                    <a:pt x="f16" y="f19"/>
                  </a:lnTo>
                  <a:cubicBezTo>
                    <a:pt x="f17" y="f19"/>
                    <a:pt x="f5" y="f20"/>
                    <a:pt x="f5" y="f12"/>
                  </a:cubicBezTo>
                  <a:cubicBezTo>
                    <a:pt x="f5" y="f11"/>
                    <a:pt x="f17" y="f7"/>
                    <a:pt x="f16" y="f7"/>
                  </a:cubicBezTo>
                  <a:lnTo>
                    <a:pt x="f19" y="f7"/>
                  </a:lnTo>
                  <a:lnTo>
                    <a:pt x="f19" y="f8"/>
                  </a:lnTo>
                  <a:cubicBezTo>
                    <a:pt x="f19" y="f9"/>
                    <a:pt x="f20" y="f10"/>
                    <a:pt x="f21" y="f10"/>
                  </a:cubicBezTo>
                  <a:cubicBezTo>
                    <a:pt x="f18" y="f10"/>
                    <a:pt x="f7" y="f9"/>
                    <a:pt x="f7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5" name="Oval 10">
              <a:extLst>
                <a:ext uri="{FF2B5EF4-FFF2-40B4-BE49-F238E27FC236}">
                  <a16:creationId xmlns:a16="http://schemas.microsoft.com/office/drawing/2014/main" id="{B7A17525-1050-41DA-8608-19AA99D13E28}"/>
                </a:ext>
              </a:extLst>
            </p:cNvPr>
            <p:cNvSpPr/>
            <p:nvPr/>
          </p:nvSpPr>
          <p:spPr>
            <a:xfrm rot="10799991">
              <a:off x="10318363" y="1752602"/>
              <a:ext cx="175875" cy="17587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6" name="Oval 11">
              <a:extLst>
                <a:ext uri="{FF2B5EF4-FFF2-40B4-BE49-F238E27FC236}">
                  <a16:creationId xmlns:a16="http://schemas.microsoft.com/office/drawing/2014/main" id="{6669DC36-3B1A-4FFD-990B-3C4A486FE014}"/>
                </a:ext>
              </a:extLst>
            </p:cNvPr>
            <p:cNvSpPr/>
            <p:nvPr/>
          </p:nvSpPr>
          <p:spPr>
            <a:xfrm rot="10799991">
              <a:off x="10134048" y="381213"/>
              <a:ext cx="544497" cy="54449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</p:grp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F058DF7F-2729-443A-9328-24E5D82507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40C00C4F-1ECD-4609-A8E8-05E8359424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7C5FF342-4CA7-4478-A144-944670DDE31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459312-39DF-440F-A736-DFAEF3AF86A9}" type="slidenum">
              <a:t>‹#›</a:t>
            </a:fld>
            <a:endParaRPr lang="en-GB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B9B231F-1768-43F6-A4A7-22F2C648731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33396" y="2105021"/>
            <a:ext cx="11125203" cy="4010028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Content</a:t>
            </a:r>
          </a:p>
        </p:txBody>
      </p:sp>
    </p:spTree>
    <p:extLst>
      <p:ext uri="{BB962C8B-B14F-4D97-AF65-F5344CB8AC3E}">
        <p14:creationId xmlns:p14="http://schemas.microsoft.com/office/powerpoint/2010/main" val="47984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 Column">
    <p:bg>
      <p:bgPr>
        <a:solidFill>
          <a:srgbClr val="7162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">
            <a:extLst>
              <a:ext uri="{FF2B5EF4-FFF2-40B4-BE49-F238E27FC236}">
                <a16:creationId xmlns:a16="http://schemas.microsoft.com/office/drawing/2014/main" id="{E80DD722-2A7F-4825-BEA3-449C052C1F50}"/>
              </a:ext>
            </a:extLst>
          </p:cNvPr>
          <p:cNvGrpSpPr/>
          <p:nvPr/>
        </p:nvGrpSpPr>
        <p:grpSpPr>
          <a:xfrm>
            <a:off x="183401" y="225820"/>
            <a:ext cx="1847974" cy="2438146"/>
            <a:chOff x="183401" y="225820"/>
            <a:chExt cx="1847974" cy="2438146"/>
          </a:xfrm>
        </p:grpSpPr>
        <p:sp>
          <p:nvSpPr>
            <p:cNvPr id="3" name="Graphic 10">
              <a:extLst>
                <a:ext uri="{FF2B5EF4-FFF2-40B4-BE49-F238E27FC236}">
                  <a16:creationId xmlns:a16="http://schemas.microsoft.com/office/drawing/2014/main" id="{B094B5BE-553C-45BF-9D30-8381C59F8EF5}"/>
                </a:ext>
              </a:extLst>
            </p:cNvPr>
            <p:cNvSpPr/>
            <p:nvPr/>
          </p:nvSpPr>
          <p:spPr>
            <a:xfrm rot="2700006">
              <a:off x="304801" y="965975"/>
              <a:ext cx="1066803" cy="10668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859500"/>
                <a:gd name="f7" fmla="val 4053340"/>
                <a:gd name="f8" fmla="val 6235893"/>
                <a:gd name="f9" fmla="val 6580293"/>
                <a:gd name="f10" fmla="val 6859501"/>
                <a:gd name="f11" fmla="val 3774132"/>
                <a:gd name="f12" fmla="val 3429731"/>
                <a:gd name="f13" fmla="val 3085330"/>
                <a:gd name="f14" fmla="val 6580332"/>
                <a:gd name="f15" fmla="val 2806123"/>
                <a:gd name="f16" fmla="val 623608"/>
                <a:gd name="f17" fmla="val 279208"/>
                <a:gd name="f18" fmla="val 3774171"/>
                <a:gd name="f19" fmla="val 2806161"/>
                <a:gd name="f20" fmla="val 3085369"/>
                <a:gd name="f21" fmla="val 3429770"/>
                <a:gd name="f22" fmla="+- 0 0 -90"/>
                <a:gd name="f23" fmla="*/ f3 1 6859500"/>
                <a:gd name="f24" fmla="*/ f4 1 6859500"/>
                <a:gd name="f25" fmla="val f5"/>
                <a:gd name="f26" fmla="val f6"/>
                <a:gd name="f27" fmla="*/ f22 f0 1"/>
                <a:gd name="f28" fmla="+- f26 0 f25"/>
                <a:gd name="f29" fmla="*/ f27 1 f2"/>
                <a:gd name="f30" fmla="*/ f28 1 6859500"/>
                <a:gd name="f31" fmla="*/ 4053340 f28 1"/>
                <a:gd name="f32" fmla="*/ 6235893 f28 1"/>
                <a:gd name="f33" fmla="*/ 6859501 f28 1"/>
                <a:gd name="f34" fmla="*/ 3429731 f28 1"/>
                <a:gd name="f35" fmla="*/ 2806123 f28 1"/>
                <a:gd name="f36" fmla="*/ 623608 f28 1"/>
                <a:gd name="f37" fmla="*/ 0 f28 1"/>
                <a:gd name="f38" fmla="*/ 2806161 f28 1"/>
                <a:gd name="f39" fmla="*/ 3429770 f28 1"/>
                <a:gd name="f40" fmla="+- f29 0 f1"/>
                <a:gd name="f41" fmla="*/ f31 1 6859500"/>
                <a:gd name="f42" fmla="*/ f32 1 6859500"/>
                <a:gd name="f43" fmla="*/ f33 1 6859500"/>
                <a:gd name="f44" fmla="*/ f34 1 6859500"/>
                <a:gd name="f45" fmla="*/ f35 1 6859500"/>
                <a:gd name="f46" fmla="*/ f36 1 6859500"/>
                <a:gd name="f47" fmla="*/ f37 1 6859500"/>
                <a:gd name="f48" fmla="*/ f38 1 6859500"/>
                <a:gd name="f49" fmla="*/ f39 1 6859500"/>
                <a:gd name="f50" fmla="*/ f25 1 f30"/>
                <a:gd name="f51" fmla="*/ f26 1 f30"/>
                <a:gd name="f52" fmla="*/ f41 1 f30"/>
                <a:gd name="f53" fmla="*/ f42 1 f30"/>
                <a:gd name="f54" fmla="*/ f43 1 f30"/>
                <a:gd name="f55" fmla="*/ f44 1 f30"/>
                <a:gd name="f56" fmla="*/ f45 1 f30"/>
                <a:gd name="f57" fmla="*/ f46 1 f30"/>
                <a:gd name="f58" fmla="*/ f47 1 f30"/>
                <a:gd name="f59" fmla="*/ f48 1 f30"/>
                <a:gd name="f60" fmla="*/ f49 1 f30"/>
                <a:gd name="f61" fmla="*/ f50 f23 1"/>
                <a:gd name="f62" fmla="*/ f51 f23 1"/>
                <a:gd name="f63" fmla="*/ f51 f24 1"/>
                <a:gd name="f64" fmla="*/ f50 f24 1"/>
                <a:gd name="f65" fmla="*/ f52 f23 1"/>
                <a:gd name="f66" fmla="*/ f53 f24 1"/>
                <a:gd name="f67" fmla="*/ f52 f24 1"/>
                <a:gd name="f68" fmla="*/ f53 f23 1"/>
                <a:gd name="f69" fmla="*/ f54 f23 1"/>
                <a:gd name="f70" fmla="*/ f55 f24 1"/>
                <a:gd name="f71" fmla="*/ f56 f24 1"/>
                <a:gd name="f72" fmla="*/ f57 f24 1"/>
                <a:gd name="f73" fmla="*/ f55 f23 1"/>
                <a:gd name="f74" fmla="*/ f58 f24 1"/>
                <a:gd name="f75" fmla="*/ f56 f23 1"/>
                <a:gd name="f76" fmla="*/ f59 f24 1"/>
                <a:gd name="f77" fmla="*/ f57 f23 1"/>
                <a:gd name="f78" fmla="*/ f58 f23 1"/>
                <a:gd name="f79" fmla="*/ f59 f23 1"/>
                <a:gd name="f80" fmla="*/ f60 f23 1"/>
                <a:gd name="f81" fmla="*/ f5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65" y="f66"/>
                </a:cxn>
                <a:cxn ang="f40">
                  <a:pos x="f65" y="f67"/>
                </a:cxn>
                <a:cxn ang="f40">
                  <a:pos x="f68" y="f67"/>
                </a:cxn>
                <a:cxn ang="f40">
                  <a:pos x="f69" y="f70"/>
                </a:cxn>
                <a:cxn ang="f40">
                  <a:pos x="f68" y="f71"/>
                </a:cxn>
                <a:cxn ang="f40">
                  <a:pos x="f65" y="f71"/>
                </a:cxn>
                <a:cxn ang="f40">
                  <a:pos x="f65" y="f72"/>
                </a:cxn>
                <a:cxn ang="f40">
                  <a:pos x="f73" y="f74"/>
                </a:cxn>
                <a:cxn ang="f40">
                  <a:pos x="f75" y="f72"/>
                </a:cxn>
                <a:cxn ang="f40">
                  <a:pos x="f75" y="f76"/>
                </a:cxn>
                <a:cxn ang="f40">
                  <a:pos x="f77" y="f76"/>
                </a:cxn>
                <a:cxn ang="f40">
                  <a:pos x="f78" y="f70"/>
                </a:cxn>
                <a:cxn ang="f40">
                  <a:pos x="f77" y="f67"/>
                </a:cxn>
                <a:cxn ang="f40">
                  <a:pos x="f79" y="f67"/>
                </a:cxn>
                <a:cxn ang="f40">
                  <a:pos x="f79" y="f66"/>
                </a:cxn>
                <a:cxn ang="f40">
                  <a:pos x="f80" y="f81"/>
                </a:cxn>
                <a:cxn ang="f40">
                  <a:pos x="f65" y="f66"/>
                </a:cxn>
              </a:cxnLst>
              <a:rect l="f61" t="f64" r="f62" b="f63"/>
              <a:pathLst>
                <a:path w="6859500" h="6859500">
                  <a:moveTo>
                    <a:pt x="f7" y="f8"/>
                  </a:moveTo>
                  <a:lnTo>
                    <a:pt x="f7" y="f7"/>
                  </a:lnTo>
                  <a:lnTo>
                    <a:pt x="f8" y="f7"/>
                  </a:lnTo>
                  <a:cubicBezTo>
                    <a:pt x="f9" y="f7"/>
                    <a:pt x="f10" y="f11"/>
                    <a:pt x="f10" y="f12"/>
                  </a:cubicBezTo>
                  <a:cubicBezTo>
                    <a:pt x="f10" y="f13"/>
                    <a:pt x="f14" y="f15"/>
                    <a:pt x="f8" y="f15"/>
                  </a:cubicBezTo>
                  <a:lnTo>
                    <a:pt x="f7" y="f15"/>
                  </a:lnTo>
                  <a:lnTo>
                    <a:pt x="f7" y="f16"/>
                  </a:lnTo>
                  <a:cubicBezTo>
                    <a:pt x="f7" y="f17"/>
                    <a:pt x="f18" y="f5"/>
                    <a:pt x="f12" y="f5"/>
                  </a:cubicBezTo>
                  <a:cubicBezTo>
                    <a:pt x="f13" y="f5"/>
                    <a:pt x="f15" y="f17"/>
                    <a:pt x="f15" y="f16"/>
                  </a:cubicBezTo>
                  <a:lnTo>
                    <a:pt x="f15" y="f19"/>
                  </a:lnTo>
                  <a:lnTo>
                    <a:pt x="f16" y="f19"/>
                  </a:lnTo>
                  <a:cubicBezTo>
                    <a:pt x="f17" y="f19"/>
                    <a:pt x="f5" y="f20"/>
                    <a:pt x="f5" y="f12"/>
                  </a:cubicBezTo>
                  <a:cubicBezTo>
                    <a:pt x="f5" y="f11"/>
                    <a:pt x="f17" y="f7"/>
                    <a:pt x="f16" y="f7"/>
                  </a:cubicBezTo>
                  <a:lnTo>
                    <a:pt x="f19" y="f7"/>
                  </a:lnTo>
                  <a:lnTo>
                    <a:pt x="f19" y="f8"/>
                  </a:lnTo>
                  <a:cubicBezTo>
                    <a:pt x="f19" y="f9"/>
                    <a:pt x="f20" y="f10"/>
                    <a:pt x="f21" y="f10"/>
                  </a:cubicBezTo>
                  <a:cubicBezTo>
                    <a:pt x="f18" y="f10"/>
                    <a:pt x="f7" y="f9"/>
                    <a:pt x="f7" y="f8"/>
                  </a:cubicBezTo>
                  <a:close/>
                </a:path>
              </a:pathLst>
            </a:custGeom>
            <a:solidFill>
              <a:srgbClr val="7162FE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4" name="Oval 11">
              <a:extLst>
                <a:ext uri="{FF2B5EF4-FFF2-40B4-BE49-F238E27FC236}">
                  <a16:creationId xmlns:a16="http://schemas.microsoft.com/office/drawing/2014/main" id="{AE6EFFB7-E304-484E-A0A3-B4632E8764C4}"/>
                </a:ext>
              </a:extLst>
            </p:cNvPr>
            <p:cNvSpPr/>
            <p:nvPr/>
          </p:nvSpPr>
          <p:spPr>
            <a:xfrm rot="10799991">
              <a:off x="1815650" y="1342539"/>
              <a:ext cx="215725" cy="2157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7162FE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5" name="Oval 12">
              <a:extLst>
                <a:ext uri="{FF2B5EF4-FFF2-40B4-BE49-F238E27FC236}">
                  <a16:creationId xmlns:a16="http://schemas.microsoft.com/office/drawing/2014/main" id="{B104B97A-9830-46AB-B9CD-83D6E21D3314}"/>
                </a:ext>
              </a:extLst>
            </p:cNvPr>
            <p:cNvSpPr/>
            <p:nvPr/>
          </p:nvSpPr>
          <p:spPr>
            <a:xfrm rot="10799991">
              <a:off x="183401" y="225820"/>
              <a:ext cx="474024" cy="47402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7162FE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6" name="Oval 13">
              <a:extLst>
                <a:ext uri="{FF2B5EF4-FFF2-40B4-BE49-F238E27FC236}">
                  <a16:creationId xmlns:a16="http://schemas.microsoft.com/office/drawing/2014/main" id="{9C491CC9-18B2-4198-99C4-8660729B0B0C}"/>
                </a:ext>
              </a:extLst>
            </p:cNvPr>
            <p:cNvSpPr/>
            <p:nvPr/>
          </p:nvSpPr>
          <p:spPr>
            <a:xfrm rot="10799991">
              <a:off x="583579" y="2333146"/>
              <a:ext cx="330820" cy="33082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7162FE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E67D7425-7B62-496B-9AD5-828914CA34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2356" y="566123"/>
            <a:ext cx="10531446" cy="1490828"/>
          </a:xfrm>
        </p:spPr>
        <p:txBody>
          <a:bodyPr anchorCtr="1"/>
          <a:lstStyle>
            <a:lvl1pPr algn="ctr">
              <a:defRPr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  <a:cs typeface="Segoe UI" pitchFamily="34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Text Placeholder 23">
            <a:extLst>
              <a:ext uri="{FF2B5EF4-FFF2-40B4-BE49-F238E27FC236}">
                <a16:creationId xmlns:a16="http://schemas.microsoft.com/office/drawing/2014/main" id="{B7C15255-AFA2-4589-A2A6-194CC160B4B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92537" y="2346853"/>
            <a:ext cx="4360508" cy="552453"/>
          </a:xfrm>
        </p:spPr>
        <p:txBody>
          <a:bodyPr/>
          <a:lstStyle>
            <a:lvl1pPr marL="0" indent="0">
              <a:buNone/>
              <a:defRPr sz="2000" b="1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Click to add subtitle</a:t>
            </a:r>
          </a:p>
        </p:txBody>
      </p:sp>
      <p:sp>
        <p:nvSpPr>
          <p:cNvPr id="9" name="Text Placeholder 25">
            <a:extLst>
              <a:ext uri="{FF2B5EF4-FFF2-40B4-BE49-F238E27FC236}">
                <a16:creationId xmlns:a16="http://schemas.microsoft.com/office/drawing/2014/main" id="{6DC8052F-8C9D-48F8-8289-3E81B32BFBE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92189" y="2899269"/>
            <a:ext cx="4360865" cy="3215780"/>
          </a:xfrm>
        </p:spPr>
        <p:txBody>
          <a:bodyPr/>
          <a:lstStyle>
            <a:lvl1pPr marL="285750" indent="-285750">
              <a:buClr>
                <a:srgbClr val="454B78"/>
              </a:buClr>
              <a:defRPr sz="18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insert text</a:t>
            </a:r>
          </a:p>
        </p:txBody>
      </p:sp>
      <p:sp>
        <p:nvSpPr>
          <p:cNvPr id="10" name="Text Placeholder 23">
            <a:extLst>
              <a:ext uri="{FF2B5EF4-FFF2-40B4-BE49-F238E27FC236}">
                <a16:creationId xmlns:a16="http://schemas.microsoft.com/office/drawing/2014/main" id="{7751F5AD-52EA-449C-A9A9-8D37941527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7396" y="2346853"/>
            <a:ext cx="4360508" cy="552453"/>
          </a:xfrm>
        </p:spPr>
        <p:txBody>
          <a:bodyPr/>
          <a:lstStyle>
            <a:lvl1pPr marL="0" indent="0">
              <a:buNone/>
              <a:defRPr sz="2000" b="1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Click to add subtitle</a:t>
            </a:r>
          </a:p>
        </p:txBody>
      </p:sp>
      <p:sp>
        <p:nvSpPr>
          <p:cNvPr id="11" name="Text Placeholder 25">
            <a:extLst>
              <a:ext uri="{FF2B5EF4-FFF2-40B4-BE49-F238E27FC236}">
                <a16:creationId xmlns:a16="http://schemas.microsoft.com/office/drawing/2014/main" id="{14F3CD85-7917-40BF-A8ED-2A6EB329223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7048" y="2899269"/>
            <a:ext cx="4360865" cy="3215780"/>
          </a:xfrm>
        </p:spPr>
        <p:txBody>
          <a:bodyPr/>
          <a:lstStyle>
            <a:lvl1pPr marL="285750" indent="-285750">
              <a:buClr>
                <a:srgbClr val="454B78"/>
              </a:buClr>
              <a:defRPr sz="18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insert text</a:t>
            </a:r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B8DD7C2D-8A54-4094-A219-DF8195346B8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6B7051A5-BB90-43AD-86C0-5554EDF0658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DEFBB9D5-4AC5-4C95-9C03-5F97DDA5B8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fld id="{FFD86F85-0FF8-4AFF-A979-628106E353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213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 3 Content">
    <p:bg>
      <p:bgPr>
        <a:solidFill>
          <a:srgbClr val="7162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">
            <a:extLst>
              <a:ext uri="{FF2B5EF4-FFF2-40B4-BE49-F238E27FC236}">
                <a16:creationId xmlns:a16="http://schemas.microsoft.com/office/drawing/2014/main" id="{69456E5D-7804-4C92-9518-C57E6E9A940E}"/>
              </a:ext>
            </a:extLst>
          </p:cNvPr>
          <p:cNvGrpSpPr/>
          <p:nvPr/>
        </p:nvGrpSpPr>
        <p:grpSpPr>
          <a:xfrm>
            <a:off x="183401" y="225820"/>
            <a:ext cx="1847974" cy="2438146"/>
            <a:chOff x="183401" y="225820"/>
            <a:chExt cx="1847974" cy="2438146"/>
          </a:xfrm>
        </p:grpSpPr>
        <p:sp>
          <p:nvSpPr>
            <p:cNvPr id="3" name="Graphic 10">
              <a:extLst>
                <a:ext uri="{FF2B5EF4-FFF2-40B4-BE49-F238E27FC236}">
                  <a16:creationId xmlns:a16="http://schemas.microsoft.com/office/drawing/2014/main" id="{9B863226-E0E7-4034-BB55-05D776607341}"/>
                </a:ext>
              </a:extLst>
            </p:cNvPr>
            <p:cNvSpPr/>
            <p:nvPr/>
          </p:nvSpPr>
          <p:spPr>
            <a:xfrm rot="2700006">
              <a:off x="304801" y="965975"/>
              <a:ext cx="1066803" cy="10668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859500"/>
                <a:gd name="f7" fmla="val 4053340"/>
                <a:gd name="f8" fmla="val 6235893"/>
                <a:gd name="f9" fmla="val 6580293"/>
                <a:gd name="f10" fmla="val 6859501"/>
                <a:gd name="f11" fmla="val 3774132"/>
                <a:gd name="f12" fmla="val 3429731"/>
                <a:gd name="f13" fmla="val 3085330"/>
                <a:gd name="f14" fmla="val 6580332"/>
                <a:gd name="f15" fmla="val 2806123"/>
                <a:gd name="f16" fmla="val 623608"/>
                <a:gd name="f17" fmla="val 279208"/>
                <a:gd name="f18" fmla="val 3774171"/>
                <a:gd name="f19" fmla="val 2806161"/>
                <a:gd name="f20" fmla="val 3085369"/>
                <a:gd name="f21" fmla="val 3429770"/>
                <a:gd name="f22" fmla="+- 0 0 -90"/>
                <a:gd name="f23" fmla="*/ f3 1 6859500"/>
                <a:gd name="f24" fmla="*/ f4 1 6859500"/>
                <a:gd name="f25" fmla="val f5"/>
                <a:gd name="f26" fmla="val f6"/>
                <a:gd name="f27" fmla="*/ f22 f0 1"/>
                <a:gd name="f28" fmla="+- f26 0 f25"/>
                <a:gd name="f29" fmla="*/ f27 1 f2"/>
                <a:gd name="f30" fmla="*/ f28 1 6859500"/>
                <a:gd name="f31" fmla="*/ 4053340 f28 1"/>
                <a:gd name="f32" fmla="*/ 6235893 f28 1"/>
                <a:gd name="f33" fmla="*/ 6859501 f28 1"/>
                <a:gd name="f34" fmla="*/ 3429731 f28 1"/>
                <a:gd name="f35" fmla="*/ 2806123 f28 1"/>
                <a:gd name="f36" fmla="*/ 623608 f28 1"/>
                <a:gd name="f37" fmla="*/ 0 f28 1"/>
                <a:gd name="f38" fmla="*/ 2806161 f28 1"/>
                <a:gd name="f39" fmla="*/ 3429770 f28 1"/>
                <a:gd name="f40" fmla="+- f29 0 f1"/>
                <a:gd name="f41" fmla="*/ f31 1 6859500"/>
                <a:gd name="f42" fmla="*/ f32 1 6859500"/>
                <a:gd name="f43" fmla="*/ f33 1 6859500"/>
                <a:gd name="f44" fmla="*/ f34 1 6859500"/>
                <a:gd name="f45" fmla="*/ f35 1 6859500"/>
                <a:gd name="f46" fmla="*/ f36 1 6859500"/>
                <a:gd name="f47" fmla="*/ f37 1 6859500"/>
                <a:gd name="f48" fmla="*/ f38 1 6859500"/>
                <a:gd name="f49" fmla="*/ f39 1 6859500"/>
                <a:gd name="f50" fmla="*/ f25 1 f30"/>
                <a:gd name="f51" fmla="*/ f26 1 f30"/>
                <a:gd name="f52" fmla="*/ f41 1 f30"/>
                <a:gd name="f53" fmla="*/ f42 1 f30"/>
                <a:gd name="f54" fmla="*/ f43 1 f30"/>
                <a:gd name="f55" fmla="*/ f44 1 f30"/>
                <a:gd name="f56" fmla="*/ f45 1 f30"/>
                <a:gd name="f57" fmla="*/ f46 1 f30"/>
                <a:gd name="f58" fmla="*/ f47 1 f30"/>
                <a:gd name="f59" fmla="*/ f48 1 f30"/>
                <a:gd name="f60" fmla="*/ f49 1 f30"/>
                <a:gd name="f61" fmla="*/ f50 f23 1"/>
                <a:gd name="f62" fmla="*/ f51 f23 1"/>
                <a:gd name="f63" fmla="*/ f51 f24 1"/>
                <a:gd name="f64" fmla="*/ f50 f24 1"/>
                <a:gd name="f65" fmla="*/ f52 f23 1"/>
                <a:gd name="f66" fmla="*/ f53 f24 1"/>
                <a:gd name="f67" fmla="*/ f52 f24 1"/>
                <a:gd name="f68" fmla="*/ f53 f23 1"/>
                <a:gd name="f69" fmla="*/ f54 f23 1"/>
                <a:gd name="f70" fmla="*/ f55 f24 1"/>
                <a:gd name="f71" fmla="*/ f56 f24 1"/>
                <a:gd name="f72" fmla="*/ f57 f24 1"/>
                <a:gd name="f73" fmla="*/ f55 f23 1"/>
                <a:gd name="f74" fmla="*/ f58 f24 1"/>
                <a:gd name="f75" fmla="*/ f56 f23 1"/>
                <a:gd name="f76" fmla="*/ f59 f24 1"/>
                <a:gd name="f77" fmla="*/ f57 f23 1"/>
                <a:gd name="f78" fmla="*/ f58 f23 1"/>
                <a:gd name="f79" fmla="*/ f59 f23 1"/>
                <a:gd name="f80" fmla="*/ f60 f23 1"/>
                <a:gd name="f81" fmla="*/ f54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65" y="f66"/>
                </a:cxn>
                <a:cxn ang="f40">
                  <a:pos x="f65" y="f67"/>
                </a:cxn>
                <a:cxn ang="f40">
                  <a:pos x="f68" y="f67"/>
                </a:cxn>
                <a:cxn ang="f40">
                  <a:pos x="f69" y="f70"/>
                </a:cxn>
                <a:cxn ang="f40">
                  <a:pos x="f68" y="f71"/>
                </a:cxn>
                <a:cxn ang="f40">
                  <a:pos x="f65" y="f71"/>
                </a:cxn>
                <a:cxn ang="f40">
                  <a:pos x="f65" y="f72"/>
                </a:cxn>
                <a:cxn ang="f40">
                  <a:pos x="f73" y="f74"/>
                </a:cxn>
                <a:cxn ang="f40">
                  <a:pos x="f75" y="f72"/>
                </a:cxn>
                <a:cxn ang="f40">
                  <a:pos x="f75" y="f76"/>
                </a:cxn>
                <a:cxn ang="f40">
                  <a:pos x="f77" y="f76"/>
                </a:cxn>
                <a:cxn ang="f40">
                  <a:pos x="f78" y="f70"/>
                </a:cxn>
                <a:cxn ang="f40">
                  <a:pos x="f77" y="f67"/>
                </a:cxn>
                <a:cxn ang="f40">
                  <a:pos x="f79" y="f67"/>
                </a:cxn>
                <a:cxn ang="f40">
                  <a:pos x="f79" y="f66"/>
                </a:cxn>
                <a:cxn ang="f40">
                  <a:pos x="f80" y="f81"/>
                </a:cxn>
                <a:cxn ang="f40">
                  <a:pos x="f65" y="f66"/>
                </a:cxn>
              </a:cxnLst>
              <a:rect l="f61" t="f64" r="f62" b="f63"/>
              <a:pathLst>
                <a:path w="6859500" h="6859500">
                  <a:moveTo>
                    <a:pt x="f7" y="f8"/>
                  </a:moveTo>
                  <a:lnTo>
                    <a:pt x="f7" y="f7"/>
                  </a:lnTo>
                  <a:lnTo>
                    <a:pt x="f8" y="f7"/>
                  </a:lnTo>
                  <a:cubicBezTo>
                    <a:pt x="f9" y="f7"/>
                    <a:pt x="f10" y="f11"/>
                    <a:pt x="f10" y="f12"/>
                  </a:cubicBezTo>
                  <a:cubicBezTo>
                    <a:pt x="f10" y="f13"/>
                    <a:pt x="f14" y="f15"/>
                    <a:pt x="f8" y="f15"/>
                  </a:cubicBezTo>
                  <a:lnTo>
                    <a:pt x="f7" y="f15"/>
                  </a:lnTo>
                  <a:lnTo>
                    <a:pt x="f7" y="f16"/>
                  </a:lnTo>
                  <a:cubicBezTo>
                    <a:pt x="f7" y="f17"/>
                    <a:pt x="f18" y="f5"/>
                    <a:pt x="f12" y="f5"/>
                  </a:cubicBezTo>
                  <a:cubicBezTo>
                    <a:pt x="f13" y="f5"/>
                    <a:pt x="f15" y="f17"/>
                    <a:pt x="f15" y="f16"/>
                  </a:cubicBezTo>
                  <a:lnTo>
                    <a:pt x="f15" y="f19"/>
                  </a:lnTo>
                  <a:lnTo>
                    <a:pt x="f16" y="f19"/>
                  </a:lnTo>
                  <a:cubicBezTo>
                    <a:pt x="f17" y="f19"/>
                    <a:pt x="f5" y="f20"/>
                    <a:pt x="f5" y="f12"/>
                  </a:cubicBezTo>
                  <a:cubicBezTo>
                    <a:pt x="f5" y="f11"/>
                    <a:pt x="f17" y="f7"/>
                    <a:pt x="f16" y="f7"/>
                  </a:cubicBezTo>
                  <a:lnTo>
                    <a:pt x="f19" y="f7"/>
                  </a:lnTo>
                  <a:lnTo>
                    <a:pt x="f19" y="f8"/>
                  </a:lnTo>
                  <a:cubicBezTo>
                    <a:pt x="f19" y="f9"/>
                    <a:pt x="f20" y="f10"/>
                    <a:pt x="f21" y="f10"/>
                  </a:cubicBezTo>
                  <a:cubicBezTo>
                    <a:pt x="f18" y="f10"/>
                    <a:pt x="f7" y="f9"/>
                    <a:pt x="f7" y="f8"/>
                  </a:cubicBezTo>
                  <a:close/>
                </a:path>
              </a:pathLst>
            </a:custGeom>
            <a:solidFill>
              <a:srgbClr val="7162FE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4" name="Oval 11">
              <a:extLst>
                <a:ext uri="{FF2B5EF4-FFF2-40B4-BE49-F238E27FC236}">
                  <a16:creationId xmlns:a16="http://schemas.microsoft.com/office/drawing/2014/main" id="{16E1A4FC-6A98-4C8F-9B70-09CBB83E0738}"/>
                </a:ext>
              </a:extLst>
            </p:cNvPr>
            <p:cNvSpPr/>
            <p:nvPr/>
          </p:nvSpPr>
          <p:spPr>
            <a:xfrm rot="10799991">
              <a:off x="1815650" y="1342539"/>
              <a:ext cx="215725" cy="21572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7162FE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5" name="Oval 12">
              <a:extLst>
                <a:ext uri="{FF2B5EF4-FFF2-40B4-BE49-F238E27FC236}">
                  <a16:creationId xmlns:a16="http://schemas.microsoft.com/office/drawing/2014/main" id="{4B172EF2-2780-4319-9CC2-D6412784DFFA}"/>
                </a:ext>
              </a:extLst>
            </p:cNvPr>
            <p:cNvSpPr/>
            <p:nvPr/>
          </p:nvSpPr>
          <p:spPr>
            <a:xfrm rot="10799991">
              <a:off x="183401" y="225820"/>
              <a:ext cx="474024" cy="47402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7162FE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  <p:sp>
          <p:nvSpPr>
            <p:cNvPr id="6" name="Oval 13">
              <a:extLst>
                <a:ext uri="{FF2B5EF4-FFF2-40B4-BE49-F238E27FC236}">
                  <a16:creationId xmlns:a16="http://schemas.microsoft.com/office/drawing/2014/main" id="{60A28A29-BC9B-4045-8253-002C43D5051D}"/>
                </a:ext>
              </a:extLst>
            </p:cNvPr>
            <p:cNvSpPr/>
            <p:nvPr/>
          </p:nvSpPr>
          <p:spPr>
            <a:xfrm rot="10799991">
              <a:off x="583579" y="2333146"/>
              <a:ext cx="330820" cy="33082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7162FE"/>
            </a:solidFill>
            <a:ln cap="flat">
              <a:noFill/>
              <a:prstDash val="solid"/>
            </a:ln>
            <a:effectLst>
              <a:outerShdw dist="38103" dir="16200000" algn="tl">
                <a:srgbClr val="000000">
                  <a:alpha val="5000"/>
                </a:srgbClr>
              </a:outerShdw>
            </a:effectLst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endParaRPr>
            </a:p>
          </p:txBody>
        </p:sp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52E7FEC8-1528-4AA5-A56D-721B0218AF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2356" y="566123"/>
            <a:ext cx="10531446" cy="1490828"/>
          </a:xfrm>
        </p:spPr>
        <p:txBody>
          <a:bodyPr anchorCtr="1"/>
          <a:lstStyle>
            <a:lvl1pPr algn="ctr">
              <a:defRPr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  <a:cs typeface="Segoe UI" pitchFamily="34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Text Placeholder 23">
            <a:extLst>
              <a:ext uri="{FF2B5EF4-FFF2-40B4-BE49-F238E27FC236}">
                <a16:creationId xmlns:a16="http://schemas.microsoft.com/office/drawing/2014/main" id="{8BDEF7CE-C158-4F5F-AA1A-0A286CCDFF6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01990" y="2346853"/>
            <a:ext cx="3303398" cy="552453"/>
          </a:xfrm>
        </p:spPr>
        <p:txBody>
          <a:bodyPr/>
          <a:lstStyle>
            <a:lvl1pPr marL="0" indent="0">
              <a:buNone/>
              <a:defRPr sz="2000" b="1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Click to add subtitle</a:t>
            </a:r>
          </a:p>
        </p:txBody>
      </p:sp>
      <p:sp>
        <p:nvSpPr>
          <p:cNvPr id="9" name="Text Placeholder 25">
            <a:extLst>
              <a:ext uri="{FF2B5EF4-FFF2-40B4-BE49-F238E27FC236}">
                <a16:creationId xmlns:a16="http://schemas.microsoft.com/office/drawing/2014/main" id="{D56026BC-E857-4460-B2CC-467C83D5506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01642" y="2899269"/>
            <a:ext cx="3303663" cy="3215780"/>
          </a:xfrm>
        </p:spPr>
        <p:txBody>
          <a:bodyPr/>
          <a:lstStyle>
            <a:lvl1pPr marL="285750" indent="-285750">
              <a:buClr>
                <a:srgbClr val="454B78"/>
              </a:buClr>
              <a:defRPr sz="18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insert text</a:t>
            </a:r>
          </a:p>
        </p:txBody>
      </p:sp>
      <p:sp>
        <p:nvSpPr>
          <p:cNvPr id="10" name="Text Placeholder 23">
            <a:extLst>
              <a:ext uri="{FF2B5EF4-FFF2-40B4-BE49-F238E27FC236}">
                <a16:creationId xmlns:a16="http://schemas.microsoft.com/office/drawing/2014/main" id="{EAE5C047-8C37-4E4A-9A55-1AD1D9F50CA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53832" y="2346853"/>
            <a:ext cx="3303398" cy="552453"/>
          </a:xfrm>
        </p:spPr>
        <p:txBody>
          <a:bodyPr/>
          <a:lstStyle>
            <a:lvl1pPr marL="0" indent="0">
              <a:buNone/>
              <a:defRPr sz="2000" b="1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Click to add subtitle</a:t>
            </a:r>
          </a:p>
        </p:txBody>
      </p:sp>
      <p:sp>
        <p:nvSpPr>
          <p:cNvPr id="11" name="Text Placeholder 25">
            <a:extLst>
              <a:ext uri="{FF2B5EF4-FFF2-40B4-BE49-F238E27FC236}">
                <a16:creationId xmlns:a16="http://schemas.microsoft.com/office/drawing/2014/main" id="{D3D6296C-85C7-49C3-A63B-F1D3B7CD0E3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53475" y="2899269"/>
            <a:ext cx="3303663" cy="3215780"/>
          </a:xfrm>
        </p:spPr>
        <p:txBody>
          <a:bodyPr/>
          <a:lstStyle>
            <a:lvl1pPr marL="285750" indent="-285750">
              <a:buClr>
                <a:srgbClr val="454B78"/>
              </a:buClr>
              <a:defRPr sz="18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insert text</a:t>
            </a:r>
          </a:p>
        </p:txBody>
      </p:sp>
      <p:sp>
        <p:nvSpPr>
          <p:cNvPr id="12" name="Text Placeholder 23">
            <a:extLst>
              <a:ext uri="{FF2B5EF4-FFF2-40B4-BE49-F238E27FC236}">
                <a16:creationId xmlns:a16="http://schemas.microsoft.com/office/drawing/2014/main" id="{521F5369-9AD4-46EE-9E32-D812E04AE35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06021" y="2333137"/>
            <a:ext cx="3303398" cy="552453"/>
          </a:xfrm>
        </p:spPr>
        <p:txBody>
          <a:bodyPr/>
          <a:lstStyle>
            <a:lvl1pPr marL="0" indent="0">
              <a:buNone/>
              <a:defRPr sz="2000" b="1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Click to add subtitle</a:t>
            </a:r>
          </a:p>
        </p:txBody>
      </p:sp>
      <p:sp>
        <p:nvSpPr>
          <p:cNvPr id="13" name="Text Placeholder 25">
            <a:extLst>
              <a:ext uri="{FF2B5EF4-FFF2-40B4-BE49-F238E27FC236}">
                <a16:creationId xmlns:a16="http://schemas.microsoft.com/office/drawing/2014/main" id="{57B2D5D2-8EE7-4623-938E-0BEC34ED18E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05664" y="2885553"/>
            <a:ext cx="3303663" cy="3215780"/>
          </a:xfrm>
        </p:spPr>
        <p:txBody>
          <a:bodyPr/>
          <a:lstStyle>
            <a:lvl1pPr marL="285750" indent="-285750">
              <a:buClr>
                <a:srgbClr val="454B78"/>
              </a:buClr>
              <a:defRPr sz="18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insert text</a:t>
            </a:r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F489C6A0-4C32-4AEA-8699-281CB992D2B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E98D7A15-192D-4B25-B451-1F3E5AA76BA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B1B11B46-E82C-4BA5-9827-519731AF7E4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fld id="{18E67B1C-71CB-4167-A657-F1E094DF738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0171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8">
            <a:extLst>
              <a:ext uri="{FF2B5EF4-FFF2-40B4-BE49-F238E27FC236}">
                <a16:creationId xmlns:a16="http://schemas.microsoft.com/office/drawing/2014/main" id="{A2D3FCB4-151E-4A6B-9445-51716BDEAB9F}"/>
              </a:ext>
            </a:extLst>
          </p:cNvPr>
          <p:cNvSpPr/>
          <p:nvPr/>
        </p:nvSpPr>
        <p:spPr>
          <a:xfrm rot="10799991">
            <a:off x="2422255" y="1219206"/>
            <a:ext cx="373687" cy="37368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  <a:effectLst>
            <a:outerShdw dist="38103" dir="16200000" algn="tl">
              <a:srgbClr val="000000">
                <a:alpha val="5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  <p:sp>
        <p:nvSpPr>
          <p:cNvPr id="3" name="Graphic 10">
            <a:extLst>
              <a:ext uri="{FF2B5EF4-FFF2-40B4-BE49-F238E27FC236}">
                <a16:creationId xmlns:a16="http://schemas.microsoft.com/office/drawing/2014/main" id="{0FDF00B6-C930-4959-BE5A-F69A2DC40F49}"/>
              </a:ext>
            </a:extLst>
          </p:cNvPr>
          <p:cNvSpPr/>
          <p:nvPr/>
        </p:nvSpPr>
        <p:spPr>
          <a:xfrm rot="2700006">
            <a:off x="145892" y="28456"/>
            <a:ext cx="1977024" cy="19770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859500"/>
              <a:gd name="f7" fmla="val 4053340"/>
              <a:gd name="f8" fmla="val 6235893"/>
              <a:gd name="f9" fmla="val 6580293"/>
              <a:gd name="f10" fmla="val 6859501"/>
              <a:gd name="f11" fmla="val 3774132"/>
              <a:gd name="f12" fmla="val 3429731"/>
              <a:gd name="f13" fmla="val 3085330"/>
              <a:gd name="f14" fmla="val 6580332"/>
              <a:gd name="f15" fmla="val 2806123"/>
              <a:gd name="f16" fmla="val 623608"/>
              <a:gd name="f17" fmla="val 279208"/>
              <a:gd name="f18" fmla="val 3774171"/>
              <a:gd name="f19" fmla="val 2806161"/>
              <a:gd name="f20" fmla="val 3085369"/>
              <a:gd name="f21" fmla="val 3429770"/>
              <a:gd name="f22" fmla="+- 0 0 -90"/>
              <a:gd name="f23" fmla="*/ f3 1 6859500"/>
              <a:gd name="f24" fmla="*/ f4 1 6859500"/>
              <a:gd name="f25" fmla="val f5"/>
              <a:gd name="f26" fmla="val f6"/>
              <a:gd name="f27" fmla="*/ f22 f0 1"/>
              <a:gd name="f28" fmla="+- f26 0 f25"/>
              <a:gd name="f29" fmla="*/ f27 1 f2"/>
              <a:gd name="f30" fmla="*/ f28 1 6859500"/>
              <a:gd name="f31" fmla="*/ 4053340 f28 1"/>
              <a:gd name="f32" fmla="*/ 6235893 f28 1"/>
              <a:gd name="f33" fmla="*/ 6859501 f28 1"/>
              <a:gd name="f34" fmla="*/ 3429731 f28 1"/>
              <a:gd name="f35" fmla="*/ 2806123 f28 1"/>
              <a:gd name="f36" fmla="*/ 623608 f28 1"/>
              <a:gd name="f37" fmla="*/ 0 f28 1"/>
              <a:gd name="f38" fmla="*/ 2806161 f28 1"/>
              <a:gd name="f39" fmla="*/ 3429770 f28 1"/>
              <a:gd name="f40" fmla="+- f29 0 f1"/>
              <a:gd name="f41" fmla="*/ f31 1 6859500"/>
              <a:gd name="f42" fmla="*/ f32 1 6859500"/>
              <a:gd name="f43" fmla="*/ f33 1 6859500"/>
              <a:gd name="f44" fmla="*/ f34 1 6859500"/>
              <a:gd name="f45" fmla="*/ f35 1 6859500"/>
              <a:gd name="f46" fmla="*/ f36 1 6859500"/>
              <a:gd name="f47" fmla="*/ f37 1 6859500"/>
              <a:gd name="f48" fmla="*/ f38 1 6859500"/>
              <a:gd name="f49" fmla="*/ f39 1 6859500"/>
              <a:gd name="f50" fmla="*/ f25 1 f30"/>
              <a:gd name="f51" fmla="*/ f26 1 f30"/>
              <a:gd name="f52" fmla="*/ f41 1 f30"/>
              <a:gd name="f53" fmla="*/ f42 1 f30"/>
              <a:gd name="f54" fmla="*/ f43 1 f30"/>
              <a:gd name="f55" fmla="*/ f44 1 f30"/>
              <a:gd name="f56" fmla="*/ f45 1 f30"/>
              <a:gd name="f57" fmla="*/ f46 1 f30"/>
              <a:gd name="f58" fmla="*/ f47 1 f30"/>
              <a:gd name="f59" fmla="*/ f48 1 f30"/>
              <a:gd name="f60" fmla="*/ f49 1 f30"/>
              <a:gd name="f61" fmla="*/ f50 f23 1"/>
              <a:gd name="f62" fmla="*/ f51 f23 1"/>
              <a:gd name="f63" fmla="*/ f51 f24 1"/>
              <a:gd name="f64" fmla="*/ f50 f24 1"/>
              <a:gd name="f65" fmla="*/ f52 f23 1"/>
              <a:gd name="f66" fmla="*/ f53 f24 1"/>
              <a:gd name="f67" fmla="*/ f52 f24 1"/>
              <a:gd name="f68" fmla="*/ f53 f23 1"/>
              <a:gd name="f69" fmla="*/ f54 f23 1"/>
              <a:gd name="f70" fmla="*/ f55 f24 1"/>
              <a:gd name="f71" fmla="*/ f56 f24 1"/>
              <a:gd name="f72" fmla="*/ f57 f24 1"/>
              <a:gd name="f73" fmla="*/ f55 f23 1"/>
              <a:gd name="f74" fmla="*/ f58 f24 1"/>
              <a:gd name="f75" fmla="*/ f56 f23 1"/>
              <a:gd name="f76" fmla="*/ f59 f24 1"/>
              <a:gd name="f77" fmla="*/ f57 f23 1"/>
              <a:gd name="f78" fmla="*/ f58 f23 1"/>
              <a:gd name="f79" fmla="*/ f59 f23 1"/>
              <a:gd name="f80" fmla="*/ f60 f23 1"/>
              <a:gd name="f81" fmla="*/ f54 f2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65" y="f66"/>
              </a:cxn>
              <a:cxn ang="f40">
                <a:pos x="f65" y="f67"/>
              </a:cxn>
              <a:cxn ang="f40">
                <a:pos x="f68" y="f67"/>
              </a:cxn>
              <a:cxn ang="f40">
                <a:pos x="f69" y="f70"/>
              </a:cxn>
              <a:cxn ang="f40">
                <a:pos x="f68" y="f71"/>
              </a:cxn>
              <a:cxn ang="f40">
                <a:pos x="f65" y="f71"/>
              </a:cxn>
              <a:cxn ang="f40">
                <a:pos x="f65" y="f72"/>
              </a:cxn>
              <a:cxn ang="f40">
                <a:pos x="f73" y="f74"/>
              </a:cxn>
              <a:cxn ang="f40">
                <a:pos x="f75" y="f72"/>
              </a:cxn>
              <a:cxn ang="f40">
                <a:pos x="f75" y="f76"/>
              </a:cxn>
              <a:cxn ang="f40">
                <a:pos x="f77" y="f76"/>
              </a:cxn>
              <a:cxn ang="f40">
                <a:pos x="f78" y="f70"/>
              </a:cxn>
              <a:cxn ang="f40">
                <a:pos x="f77" y="f67"/>
              </a:cxn>
              <a:cxn ang="f40">
                <a:pos x="f79" y="f67"/>
              </a:cxn>
              <a:cxn ang="f40">
                <a:pos x="f79" y="f66"/>
              </a:cxn>
              <a:cxn ang="f40">
                <a:pos x="f80" y="f81"/>
              </a:cxn>
              <a:cxn ang="f40">
                <a:pos x="f65" y="f66"/>
              </a:cxn>
            </a:cxnLst>
            <a:rect l="f61" t="f64" r="f62" b="f63"/>
            <a:pathLst>
              <a:path w="6859500" h="6859500">
                <a:moveTo>
                  <a:pt x="f7" y="f8"/>
                </a:moveTo>
                <a:lnTo>
                  <a:pt x="f7" y="f7"/>
                </a:lnTo>
                <a:lnTo>
                  <a:pt x="f8" y="f7"/>
                </a:lnTo>
                <a:cubicBezTo>
                  <a:pt x="f9" y="f7"/>
                  <a:pt x="f10" y="f11"/>
                  <a:pt x="f10" y="f12"/>
                </a:cubicBezTo>
                <a:cubicBezTo>
                  <a:pt x="f10" y="f13"/>
                  <a:pt x="f14" y="f15"/>
                  <a:pt x="f8" y="f15"/>
                </a:cubicBezTo>
                <a:lnTo>
                  <a:pt x="f7" y="f15"/>
                </a:lnTo>
                <a:lnTo>
                  <a:pt x="f7" y="f16"/>
                </a:lnTo>
                <a:cubicBezTo>
                  <a:pt x="f7" y="f17"/>
                  <a:pt x="f18" y="f5"/>
                  <a:pt x="f12" y="f5"/>
                </a:cubicBezTo>
                <a:cubicBezTo>
                  <a:pt x="f13" y="f5"/>
                  <a:pt x="f15" y="f17"/>
                  <a:pt x="f15" y="f16"/>
                </a:cubicBezTo>
                <a:lnTo>
                  <a:pt x="f15" y="f19"/>
                </a:lnTo>
                <a:lnTo>
                  <a:pt x="f16" y="f19"/>
                </a:lnTo>
                <a:cubicBezTo>
                  <a:pt x="f17" y="f19"/>
                  <a:pt x="f5" y="f20"/>
                  <a:pt x="f5" y="f12"/>
                </a:cubicBezTo>
                <a:cubicBezTo>
                  <a:pt x="f5" y="f11"/>
                  <a:pt x="f17" y="f7"/>
                  <a:pt x="f16" y="f7"/>
                </a:cubicBezTo>
                <a:lnTo>
                  <a:pt x="f19" y="f7"/>
                </a:lnTo>
                <a:lnTo>
                  <a:pt x="f19" y="f8"/>
                </a:lnTo>
                <a:cubicBezTo>
                  <a:pt x="f19" y="f9"/>
                  <a:pt x="f20" y="f10"/>
                  <a:pt x="f21" y="f10"/>
                </a:cubicBezTo>
                <a:cubicBezTo>
                  <a:pt x="f18" y="f10"/>
                  <a:pt x="f7" y="f9"/>
                  <a:pt x="f7" y="f8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  <a:effectLst>
            <a:outerShdw dist="38103" dir="16200000" algn="tl">
              <a:srgbClr val="000000">
                <a:alpha val="5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07E034E-A8AB-418C-8EAA-02150F85CF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5637" y="728904"/>
            <a:ext cx="5893682" cy="3184269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80D63933-BDF7-4B55-833E-73CC048FBE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2756" y="4092680"/>
            <a:ext cx="5926564" cy="2500207"/>
          </a:xfrm>
        </p:spPr>
        <p:txBody>
          <a:bodyPr/>
          <a:lstStyle>
            <a:lvl1pPr>
              <a:lnSpc>
                <a:spcPct val="100000"/>
              </a:lnSpc>
              <a:buClr>
                <a:srgbClr val="1EBE9B"/>
              </a:buClr>
              <a:defRPr sz="2400"/>
            </a:lvl1pPr>
          </a:lstStyle>
          <a:p>
            <a:pPr lvl="0"/>
            <a:r>
              <a:rPr lang="en-GB"/>
              <a:t>Click to add subtitle</a:t>
            </a:r>
          </a:p>
        </p:txBody>
      </p:sp>
      <p:sp>
        <p:nvSpPr>
          <p:cNvPr id="6" name="Date Placeholder 10">
            <a:extLst>
              <a:ext uri="{FF2B5EF4-FFF2-40B4-BE49-F238E27FC236}">
                <a16:creationId xmlns:a16="http://schemas.microsoft.com/office/drawing/2014/main" id="{2FED6B5E-09E8-4BC4-AE42-0DCF0457DA8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7" name="Footer Placeholder 11">
            <a:extLst>
              <a:ext uri="{FF2B5EF4-FFF2-40B4-BE49-F238E27FC236}">
                <a16:creationId xmlns:a16="http://schemas.microsoft.com/office/drawing/2014/main" id="{187EED96-2403-4C4E-9F25-FCB85FF593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581403" y="6400800"/>
            <a:ext cx="3657600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8" name="Picture Placeholder 12">
            <a:extLst>
              <a:ext uri="{FF2B5EF4-FFF2-40B4-BE49-F238E27FC236}">
                <a16:creationId xmlns:a16="http://schemas.microsoft.com/office/drawing/2014/main" id="{DAA30504-F439-4137-8616-3E8A1DC9FAB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331073" y="0"/>
            <a:ext cx="4860922" cy="6858000"/>
          </a:xfrm>
        </p:spPr>
        <p:txBody>
          <a:bodyPr anchorCtr="1">
            <a:noAutofit/>
          </a:bodyPr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Insert photo here</a:t>
            </a:r>
          </a:p>
        </p:txBody>
      </p:sp>
      <p:sp>
        <p:nvSpPr>
          <p:cNvPr id="9" name="Slide Number Placeholder 12">
            <a:extLst>
              <a:ext uri="{FF2B5EF4-FFF2-40B4-BE49-F238E27FC236}">
                <a16:creationId xmlns:a16="http://schemas.microsoft.com/office/drawing/2014/main" id="{C6C1E03E-ADD4-4F09-AEA4-43851D0909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</a:defRPr>
            </a:lvl1pPr>
          </a:lstStyle>
          <a:p>
            <a:pPr lvl="0"/>
            <a:fld id="{DA10DF65-5EA4-4249-833E-DE845994A1BC}" type="slidenum">
              <a:t>‹#›</a:t>
            </a:fld>
            <a:endParaRPr lang="en-GB"/>
          </a:p>
        </p:txBody>
      </p:sp>
      <p:sp>
        <p:nvSpPr>
          <p:cNvPr id="10" name="Graphic 10">
            <a:extLst>
              <a:ext uri="{FF2B5EF4-FFF2-40B4-BE49-F238E27FC236}">
                <a16:creationId xmlns:a16="http://schemas.microsoft.com/office/drawing/2014/main" id="{8DDA5B2E-E961-4F12-93AF-CEA13DA92E4C}"/>
              </a:ext>
            </a:extLst>
          </p:cNvPr>
          <p:cNvSpPr/>
          <p:nvPr/>
        </p:nvSpPr>
        <p:spPr>
          <a:xfrm rot="2700006">
            <a:off x="6967316" y="5207480"/>
            <a:ext cx="719888" cy="71988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859500"/>
              <a:gd name="f7" fmla="val 4053340"/>
              <a:gd name="f8" fmla="val 6235893"/>
              <a:gd name="f9" fmla="val 6580293"/>
              <a:gd name="f10" fmla="val 6859501"/>
              <a:gd name="f11" fmla="val 3774132"/>
              <a:gd name="f12" fmla="val 3429731"/>
              <a:gd name="f13" fmla="val 3085330"/>
              <a:gd name="f14" fmla="val 6580332"/>
              <a:gd name="f15" fmla="val 2806123"/>
              <a:gd name="f16" fmla="val 623608"/>
              <a:gd name="f17" fmla="val 279208"/>
              <a:gd name="f18" fmla="val 3774171"/>
              <a:gd name="f19" fmla="val 2806161"/>
              <a:gd name="f20" fmla="val 3085369"/>
              <a:gd name="f21" fmla="val 3429770"/>
              <a:gd name="f22" fmla="+- 0 0 -90"/>
              <a:gd name="f23" fmla="*/ f3 1 6859500"/>
              <a:gd name="f24" fmla="*/ f4 1 6859500"/>
              <a:gd name="f25" fmla="val f5"/>
              <a:gd name="f26" fmla="val f6"/>
              <a:gd name="f27" fmla="*/ f22 f0 1"/>
              <a:gd name="f28" fmla="+- f26 0 f25"/>
              <a:gd name="f29" fmla="*/ f27 1 f2"/>
              <a:gd name="f30" fmla="*/ f28 1 6859500"/>
              <a:gd name="f31" fmla="*/ 4053340 f28 1"/>
              <a:gd name="f32" fmla="*/ 6235893 f28 1"/>
              <a:gd name="f33" fmla="*/ 6859501 f28 1"/>
              <a:gd name="f34" fmla="*/ 3429731 f28 1"/>
              <a:gd name="f35" fmla="*/ 2806123 f28 1"/>
              <a:gd name="f36" fmla="*/ 623608 f28 1"/>
              <a:gd name="f37" fmla="*/ 0 f28 1"/>
              <a:gd name="f38" fmla="*/ 2806161 f28 1"/>
              <a:gd name="f39" fmla="*/ 3429770 f28 1"/>
              <a:gd name="f40" fmla="+- f29 0 f1"/>
              <a:gd name="f41" fmla="*/ f31 1 6859500"/>
              <a:gd name="f42" fmla="*/ f32 1 6859500"/>
              <a:gd name="f43" fmla="*/ f33 1 6859500"/>
              <a:gd name="f44" fmla="*/ f34 1 6859500"/>
              <a:gd name="f45" fmla="*/ f35 1 6859500"/>
              <a:gd name="f46" fmla="*/ f36 1 6859500"/>
              <a:gd name="f47" fmla="*/ f37 1 6859500"/>
              <a:gd name="f48" fmla="*/ f38 1 6859500"/>
              <a:gd name="f49" fmla="*/ f39 1 6859500"/>
              <a:gd name="f50" fmla="*/ f25 1 f30"/>
              <a:gd name="f51" fmla="*/ f26 1 f30"/>
              <a:gd name="f52" fmla="*/ f41 1 f30"/>
              <a:gd name="f53" fmla="*/ f42 1 f30"/>
              <a:gd name="f54" fmla="*/ f43 1 f30"/>
              <a:gd name="f55" fmla="*/ f44 1 f30"/>
              <a:gd name="f56" fmla="*/ f45 1 f30"/>
              <a:gd name="f57" fmla="*/ f46 1 f30"/>
              <a:gd name="f58" fmla="*/ f47 1 f30"/>
              <a:gd name="f59" fmla="*/ f48 1 f30"/>
              <a:gd name="f60" fmla="*/ f49 1 f30"/>
              <a:gd name="f61" fmla="*/ f50 f23 1"/>
              <a:gd name="f62" fmla="*/ f51 f23 1"/>
              <a:gd name="f63" fmla="*/ f51 f24 1"/>
              <a:gd name="f64" fmla="*/ f50 f24 1"/>
              <a:gd name="f65" fmla="*/ f52 f23 1"/>
              <a:gd name="f66" fmla="*/ f53 f24 1"/>
              <a:gd name="f67" fmla="*/ f52 f24 1"/>
              <a:gd name="f68" fmla="*/ f53 f23 1"/>
              <a:gd name="f69" fmla="*/ f54 f23 1"/>
              <a:gd name="f70" fmla="*/ f55 f24 1"/>
              <a:gd name="f71" fmla="*/ f56 f24 1"/>
              <a:gd name="f72" fmla="*/ f57 f24 1"/>
              <a:gd name="f73" fmla="*/ f55 f23 1"/>
              <a:gd name="f74" fmla="*/ f58 f24 1"/>
              <a:gd name="f75" fmla="*/ f56 f23 1"/>
              <a:gd name="f76" fmla="*/ f59 f24 1"/>
              <a:gd name="f77" fmla="*/ f57 f23 1"/>
              <a:gd name="f78" fmla="*/ f58 f23 1"/>
              <a:gd name="f79" fmla="*/ f59 f23 1"/>
              <a:gd name="f80" fmla="*/ f60 f23 1"/>
              <a:gd name="f81" fmla="*/ f54 f2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65" y="f66"/>
              </a:cxn>
              <a:cxn ang="f40">
                <a:pos x="f65" y="f67"/>
              </a:cxn>
              <a:cxn ang="f40">
                <a:pos x="f68" y="f67"/>
              </a:cxn>
              <a:cxn ang="f40">
                <a:pos x="f69" y="f70"/>
              </a:cxn>
              <a:cxn ang="f40">
                <a:pos x="f68" y="f71"/>
              </a:cxn>
              <a:cxn ang="f40">
                <a:pos x="f65" y="f71"/>
              </a:cxn>
              <a:cxn ang="f40">
                <a:pos x="f65" y="f72"/>
              </a:cxn>
              <a:cxn ang="f40">
                <a:pos x="f73" y="f74"/>
              </a:cxn>
              <a:cxn ang="f40">
                <a:pos x="f75" y="f72"/>
              </a:cxn>
              <a:cxn ang="f40">
                <a:pos x="f75" y="f76"/>
              </a:cxn>
              <a:cxn ang="f40">
                <a:pos x="f77" y="f76"/>
              </a:cxn>
              <a:cxn ang="f40">
                <a:pos x="f78" y="f70"/>
              </a:cxn>
              <a:cxn ang="f40">
                <a:pos x="f77" y="f67"/>
              </a:cxn>
              <a:cxn ang="f40">
                <a:pos x="f79" y="f67"/>
              </a:cxn>
              <a:cxn ang="f40">
                <a:pos x="f79" y="f66"/>
              </a:cxn>
              <a:cxn ang="f40">
                <a:pos x="f80" y="f81"/>
              </a:cxn>
              <a:cxn ang="f40">
                <a:pos x="f65" y="f66"/>
              </a:cxn>
            </a:cxnLst>
            <a:rect l="f61" t="f64" r="f62" b="f63"/>
            <a:pathLst>
              <a:path w="6859500" h="6859500">
                <a:moveTo>
                  <a:pt x="f7" y="f8"/>
                </a:moveTo>
                <a:lnTo>
                  <a:pt x="f7" y="f7"/>
                </a:lnTo>
                <a:lnTo>
                  <a:pt x="f8" y="f7"/>
                </a:lnTo>
                <a:cubicBezTo>
                  <a:pt x="f9" y="f7"/>
                  <a:pt x="f10" y="f11"/>
                  <a:pt x="f10" y="f12"/>
                </a:cubicBezTo>
                <a:cubicBezTo>
                  <a:pt x="f10" y="f13"/>
                  <a:pt x="f14" y="f15"/>
                  <a:pt x="f8" y="f15"/>
                </a:cubicBezTo>
                <a:lnTo>
                  <a:pt x="f7" y="f15"/>
                </a:lnTo>
                <a:lnTo>
                  <a:pt x="f7" y="f16"/>
                </a:lnTo>
                <a:cubicBezTo>
                  <a:pt x="f7" y="f17"/>
                  <a:pt x="f18" y="f5"/>
                  <a:pt x="f12" y="f5"/>
                </a:cubicBezTo>
                <a:cubicBezTo>
                  <a:pt x="f13" y="f5"/>
                  <a:pt x="f15" y="f17"/>
                  <a:pt x="f15" y="f16"/>
                </a:cubicBezTo>
                <a:lnTo>
                  <a:pt x="f15" y="f19"/>
                </a:lnTo>
                <a:lnTo>
                  <a:pt x="f16" y="f19"/>
                </a:lnTo>
                <a:cubicBezTo>
                  <a:pt x="f17" y="f19"/>
                  <a:pt x="f5" y="f20"/>
                  <a:pt x="f5" y="f12"/>
                </a:cubicBezTo>
                <a:cubicBezTo>
                  <a:pt x="f5" y="f11"/>
                  <a:pt x="f17" y="f7"/>
                  <a:pt x="f16" y="f7"/>
                </a:cubicBezTo>
                <a:lnTo>
                  <a:pt x="f19" y="f7"/>
                </a:lnTo>
                <a:lnTo>
                  <a:pt x="f19" y="f8"/>
                </a:lnTo>
                <a:cubicBezTo>
                  <a:pt x="f19" y="f9"/>
                  <a:pt x="f20" y="f10"/>
                  <a:pt x="f21" y="f10"/>
                </a:cubicBezTo>
                <a:cubicBezTo>
                  <a:pt x="f18" y="f10"/>
                  <a:pt x="f7" y="f9"/>
                  <a:pt x="f7" y="f8"/>
                </a:cubicBez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  <a:effectLst>
            <a:outerShdw dist="38103" dir="16200000" algn="tl">
              <a:srgbClr val="000000">
                <a:alpha val="5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49718637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404DEA-3994-454D-ADB5-4F7E335B6F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39F49B-98AA-40D7-A5CB-3E792A74544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C41C38-D08B-44AB-9B58-895EE437A90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400800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all" spc="150" baseline="0">
                <a:solidFill>
                  <a:srgbClr val="898989"/>
                </a:solidFill>
                <a:uFillTx/>
                <a:latin typeface="Open sans"/>
              </a:defRPr>
            </a:lvl1pPr>
          </a:lstStyle>
          <a:p>
            <a:pPr lvl="0"/>
            <a:r>
              <a:rPr lang="en-GB"/>
              <a:t>2/2/20XX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65A34-DE31-4548-A8A2-46F72D418EB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400800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all" spc="150" baseline="0">
                <a:solidFill>
                  <a:srgbClr val="898989"/>
                </a:solidFill>
                <a:uFillTx/>
                <a:latin typeface="Open sans"/>
              </a:defRPr>
            </a:lvl1pPr>
          </a:lstStyle>
          <a:p>
            <a:pPr lv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CAAB-C08F-473A-A564-6A5F5F9DC0D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all" spc="150" baseline="0">
                <a:solidFill>
                  <a:srgbClr val="898989"/>
                </a:solidFill>
                <a:uFillTx/>
                <a:latin typeface="Open sans"/>
              </a:defRPr>
            </a:lvl1pPr>
          </a:lstStyle>
          <a:p>
            <a:pPr lvl="0"/>
            <a:fld id="{EABEBFA8-4F75-41F6-92FD-C05978CA838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Open sans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Clr>
          <a:srgbClr val="F900A0"/>
        </a:buClr>
        <a:buSzPct val="100000"/>
        <a:buFont typeface="Segoe UI" pitchFamily="34"/>
        <a:buChar char="+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Open san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Clr>
          <a:srgbClr val="F900A0"/>
        </a:buClr>
        <a:buSzPct val="100000"/>
        <a:buFont typeface="Courier New" pitchFamily="49"/>
        <a:buChar char="o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Open san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Clr>
          <a:srgbClr val="F900A0"/>
        </a:buClr>
        <a:buSzPct val="100000"/>
        <a:buFont typeface="Segoe UI" pitchFamily="34"/>
        <a:buChar char="+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Open san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Clr>
          <a:srgbClr val="F900A0"/>
        </a:buClr>
        <a:buSzPct val="100000"/>
        <a:buFont typeface="Courier New" pitchFamily="49"/>
        <a:buChar char="o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Open san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Clr>
          <a:srgbClr val="F900A0"/>
        </a:buClr>
        <a:buSzPct val="100000"/>
        <a:buFont typeface="Segoe UI" pitchFamily="34"/>
        <a:buChar char="+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Open san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ealna.com/Article/Post/465/An-Introduction-to-Rack-Servers" TargetMode="External"/><Relationship Id="rId13" Type="http://schemas.openxmlformats.org/officeDocument/2006/relationships/hyperlink" Target="https://www.techopedia.com/definition/30210/storage-area-network-security-san-security" TargetMode="External"/><Relationship Id="rId3" Type="http://schemas.openxmlformats.org/officeDocument/2006/relationships/hyperlink" Target="https://blog.router-switch.com/2021/03/storage-architecture-nas-vs-san-vs-das/" TargetMode="External"/><Relationship Id="rId7" Type="http://schemas.openxmlformats.org/officeDocument/2006/relationships/hyperlink" Target="https://www.promax.com/blog/what-is-the-difference-between-an-hba-and-a-nic" TargetMode="External"/><Relationship Id="rId12" Type="http://schemas.openxmlformats.org/officeDocument/2006/relationships/hyperlink" Target="https://searchstorage.techtarget.com/definition/storage-area-network-SAN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dell.com/en-uk/work/shop/enterprise-deals/smart-value-flexi-powervault-me4024fc-a-me4024fc-a/spd/powervault-me4024/me4024fc_a?view=configurations" TargetMode="External"/><Relationship Id="rId11" Type="http://schemas.openxmlformats.org/officeDocument/2006/relationships/hyperlink" Target="https://www.tek-tools.com/apm/best-storage-monitoring-tools" TargetMode="External"/><Relationship Id="rId5" Type="http://schemas.openxmlformats.org/officeDocument/2006/relationships/hyperlink" Target="https://lenovopress.com/lp1358-thinksystem-db720s-gen7-fc-san-switch" TargetMode="External"/><Relationship Id="rId15" Type="http://schemas.openxmlformats.org/officeDocument/2006/relationships/hyperlink" Target="https://forum.huawei.com/enterprise/en/using-san-information-lifecycle-management-and-business-continuity/thread/771907-891" TargetMode="External"/><Relationship Id="rId10" Type="http://schemas.openxmlformats.org/officeDocument/2006/relationships/hyperlink" Target="https://www.cloudflare.com/learning/ddos/glossary/open-systems-interconnection-model-osi/" TargetMode="External"/><Relationship Id="rId4" Type="http://schemas.openxmlformats.org/officeDocument/2006/relationships/hyperlink" Target="https://www.google.co.uk/books/edition/Storage_Area_Network_Essentials/2MW8Dh7m_0oC?q=&amp;gbpv=0#f=false" TargetMode="External"/><Relationship Id="rId9" Type="http://schemas.openxmlformats.org/officeDocument/2006/relationships/hyperlink" Target="https://www.universalnetworks.co.uk/faq/what-does-utp-s-utp-ftp-stp-and-sftp-mean/" TargetMode="External"/><Relationship Id="rId14" Type="http://schemas.openxmlformats.org/officeDocument/2006/relationships/hyperlink" Target="https://forum.huawei.com/enterprise/en/using-san-infrastructure-simplification/thread/771905-891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0">
            <a:extLst>
              <a:ext uri="{FF2B5EF4-FFF2-40B4-BE49-F238E27FC236}">
                <a16:creationId xmlns:a16="http://schemas.microsoft.com/office/drawing/2014/main" id="{5379B92B-FCC5-4F65-9B97-8F83D39F5C3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b="1">
                <a:latin typeface="Calibri" pitchFamily="34"/>
                <a:cs typeface="Times New Roman" pitchFamily="18"/>
              </a:rPr>
              <a:t>Data Centre Virtualisation (ACUA6001_LON)</a:t>
            </a:r>
            <a:endParaRPr lang="en-GB" sz="2400"/>
          </a:p>
        </p:txBody>
      </p:sp>
      <p:sp>
        <p:nvSpPr>
          <p:cNvPr id="3" name="Subtitle 11">
            <a:extLst>
              <a:ext uri="{FF2B5EF4-FFF2-40B4-BE49-F238E27FC236}">
                <a16:creationId xmlns:a16="http://schemas.microsoft.com/office/drawing/2014/main" id="{3F279CD8-8807-4F1C-9D77-C6ECCC8CB1B0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485637" y="4004422"/>
            <a:ext cx="5435029" cy="2278154"/>
          </a:xfrm>
        </p:spPr>
        <p:txBody>
          <a:bodyPr/>
          <a:lstStyle/>
          <a:p>
            <a:pPr marL="0" lvl="0" indent="0">
              <a:buNone/>
            </a:pPr>
            <a:r>
              <a:rPr lang="en-GB" sz="2400" b="1">
                <a:solidFill>
                  <a:srgbClr val="FFFFFF"/>
                </a:solidFill>
                <a:latin typeface="Calibri" pitchFamily="34"/>
                <a:cs typeface="Times New Roman" pitchFamily="18"/>
              </a:rPr>
              <a:t>Claudiu Stelian</a:t>
            </a:r>
          </a:p>
          <a:p>
            <a:pPr marL="0" lvl="0" indent="0">
              <a:buNone/>
            </a:pPr>
            <a:r>
              <a:rPr lang="en-GB" sz="2400" b="1">
                <a:solidFill>
                  <a:srgbClr val="FFFFFF"/>
                </a:solidFill>
                <a:latin typeface="Calibri" pitchFamily="34"/>
                <a:cs typeface="Times New Roman" pitchFamily="18"/>
              </a:rPr>
              <a:t>Student ID: 1815744</a:t>
            </a:r>
            <a:endParaRPr lang="en-GB" sz="2400">
              <a:solidFill>
                <a:srgbClr val="FFFFFF"/>
              </a:solidFill>
            </a:endParaRPr>
          </a:p>
        </p:txBody>
      </p:sp>
      <p:pic>
        <p:nvPicPr>
          <p:cNvPr id="4" name="Picture 4" descr="Adlink’s Edge Computing hardware pre-integrated with Google Cloud IoT">
            <a:extLst>
              <a:ext uri="{FF2B5EF4-FFF2-40B4-BE49-F238E27FC236}">
                <a16:creationId xmlns:a16="http://schemas.microsoft.com/office/drawing/2014/main" id="{78D84A3C-FB20-4337-AF75-041F01181A2E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tretch>
            <a:fillRect/>
          </a:stretch>
        </p:blipFill>
        <p:spPr>
          <a:xfrm>
            <a:off x="5920657" y="0"/>
            <a:ext cx="6271339" cy="6858000"/>
          </a:xfrm>
        </p:spPr>
      </p:pic>
    </p:spTree>
  </p:cSld>
  <p:clrMapOvr>
    <a:masterClrMapping/>
  </p:clrMapOvr>
  <p:transition spd="slow">
    <p:cove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4">
            <a:extLst>
              <a:ext uri="{FF2B5EF4-FFF2-40B4-BE49-F238E27FC236}">
                <a16:creationId xmlns:a16="http://schemas.microsoft.com/office/drawing/2014/main" id="{2ADE60D5-BB77-4FC5-809A-9A1F1353A0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1661" y="347718"/>
            <a:ext cx="6400800" cy="1683968"/>
          </a:xfrm>
        </p:spPr>
        <p:txBody>
          <a:bodyPr/>
          <a:lstStyle/>
          <a:p>
            <a:pPr lvl="0"/>
            <a:r>
              <a:rPr lang="en-GB" sz="2400"/>
              <a:t>SAN (Storage Area Network)</a:t>
            </a:r>
          </a:p>
        </p:txBody>
      </p:sp>
      <p:sp>
        <p:nvSpPr>
          <p:cNvPr id="3" name="Content Placeholder 16">
            <a:extLst>
              <a:ext uri="{FF2B5EF4-FFF2-40B4-BE49-F238E27FC236}">
                <a16:creationId xmlns:a16="http://schemas.microsoft.com/office/drawing/2014/main" id="{B0F61C67-2BC7-40EC-918B-73D046E4FA6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1661" y="2457358"/>
            <a:ext cx="6400800" cy="3714841"/>
          </a:xfrm>
        </p:spPr>
        <p:txBody>
          <a:bodyPr/>
          <a:lstStyle/>
          <a:p>
            <a:pPr marL="514350" lvl="0" indent="-514350">
              <a:lnSpc>
                <a:spcPct val="80000"/>
              </a:lnSpc>
              <a:buClr>
                <a:srgbClr val="1EBE9B"/>
              </a:buClr>
              <a:buFont typeface="Open sans"/>
              <a:buAutoNum type="arabicPeriod"/>
            </a:pPr>
            <a:r>
              <a:rPr lang="en-GB" sz="2400"/>
              <a:t>Basic hardware components</a:t>
            </a:r>
          </a:p>
          <a:p>
            <a:pPr marL="514350" lvl="0" indent="-514350">
              <a:lnSpc>
                <a:spcPct val="80000"/>
              </a:lnSpc>
              <a:buClr>
                <a:srgbClr val="1EBE9B"/>
              </a:buClr>
              <a:buFont typeface="Open sans"/>
              <a:buAutoNum type="arabicPeriod"/>
            </a:pPr>
            <a:r>
              <a:rPr lang="en-GB" sz="2400"/>
              <a:t>Interconnection</a:t>
            </a:r>
          </a:p>
          <a:p>
            <a:pPr marL="514350" lvl="0" indent="-514350">
              <a:lnSpc>
                <a:spcPct val="80000"/>
              </a:lnSpc>
              <a:buClr>
                <a:srgbClr val="1EBE9B"/>
              </a:buClr>
              <a:buFont typeface="Open sans"/>
              <a:buAutoNum type="arabicPeriod"/>
            </a:pPr>
            <a:r>
              <a:rPr lang="en-GB" sz="2400"/>
              <a:t>Managing and monitoring the operation of the SAN</a:t>
            </a:r>
          </a:p>
          <a:p>
            <a:pPr marL="514350" lvl="0" indent="-514350">
              <a:lnSpc>
                <a:spcPct val="80000"/>
              </a:lnSpc>
              <a:buClr>
                <a:srgbClr val="1EBE9B"/>
              </a:buClr>
              <a:buFont typeface="Open sans"/>
              <a:buAutoNum type="arabicPeriod"/>
            </a:pPr>
            <a:r>
              <a:rPr lang="en-GB" sz="2400"/>
              <a:t>Scalability</a:t>
            </a:r>
          </a:p>
          <a:p>
            <a:pPr marL="514350" lvl="0" indent="-514350">
              <a:lnSpc>
                <a:spcPct val="80000"/>
              </a:lnSpc>
              <a:buClr>
                <a:srgbClr val="1EBE9B"/>
              </a:buClr>
              <a:buFont typeface="Open sans"/>
              <a:buAutoNum type="arabicPeriod"/>
            </a:pPr>
            <a:r>
              <a:rPr lang="en-GB" sz="2400"/>
              <a:t>Security and Redundancy</a:t>
            </a:r>
          </a:p>
          <a:p>
            <a:pPr marL="514350" lvl="0" indent="-514350">
              <a:lnSpc>
                <a:spcPct val="80000"/>
              </a:lnSpc>
              <a:buClr>
                <a:srgbClr val="1EBE9B"/>
              </a:buClr>
              <a:buFont typeface="Open sans"/>
              <a:buAutoNum type="arabicPeriod"/>
            </a:pPr>
            <a:r>
              <a:rPr lang="en-GB" sz="2400"/>
              <a:t>Concepts of</a:t>
            </a:r>
          </a:p>
          <a:p>
            <a:pPr marL="914400" lvl="1" indent="-457200">
              <a:lnSpc>
                <a:spcPct val="70000"/>
              </a:lnSpc>
              <a:buFont typeface="Open sans"/>
              <a:buAutoNum type="arabicPeriod"/>
            </a:pPr>
            <a:r>
              <a:rPr lang="en-GB" sz="2000"/>
              <a:t>Infrastructure simplification, </a:t>
            </a:r>
          </a:p>
          <a:p>
            <a:pPr marL="914400" lvl="1" indent="-457200">
              <a:lnSpc>
                <a:spcPct val="70000"/>
              </a:lnSpc>
              <a:buFont typeface="Open sans"/>
              <a:buAutoNum type="arabicPeriod"/>
            </a:pPr>
            <a:r>
              <a:rPr lang="en-GB" sz="2000"/>
              <a:t>Information lifecycle management, </a:t>
            </a:r>
          </a:p>
          <a:p>
            <a:pPr marL="914400" lvl="1" indent="-457200">
              <a:lnSpc>
                <a:spcPct val="70000"/>
              </a:lnSpc>
              <a:buFont typeface="Open sans"/>
              <a:buAutoNum type="arabicPeriod"/>
            </a:pPr>
            <a:r>
              <a:rPr lang="en-GB" sz="2000"/>
              <a:t>Business continuity in a SAN </a:t>
            </a:r>
          </a:p>
        </p:txBody>
      </p:sp>
      <p:sp>
        <p:nvSpPr>
          <p:cNvPr id="4" name="Slide Number Placeholder 22">
            <a:extLst>
              <a:ext uri="{FF2B5EF4-FFF2-40B4-BE49-F238E27FC236}">
                <a16:creationId xmlns:a16="http://schemas.microsoft.com/office/drawing/2014/main" id="{2653C734-FE89-46A9-866C-7DA30DA1535F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5A67CA7-56A2-46E1-8A5A-F196F3C774B0}" type="slidenum">
              <a:t>2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</p:spTree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8">
            <a:extLst>
              <a:ext uri="{FF2B5EF4-FFF2-40B4-BE49-F238E27FC236}">
                <a16:creationId xmlns:a16="http://schemas.microsoft.com/office/drawing/2014/main" id="{BD3D5BA8-0693-4A90-91F9-D44F23010AD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3B8B9D6D-C968-40F0-9FDC-3AA044729A3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200" y="2286000"/>
            <a:ext cx="5435595" cy="1502706"/>
          </a:xfrm>
        </p:spPr>
        <p:txBody>
          <a:bodyPr/>
          <a:lstStyle/>
          <a:p>
            <a:pPr marL="0" lvl="0" indent="0"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sz="1800">
                <a:cs typeface="Times New Roman" pitchFamily="18"/>
              </a:rPr>
              <a:t> A Storage Area Network (SAN) is any High-performance network whose primary purpose is to storage devices to communicate with other system and with each other. [2]</a:t>
            </a:r>
          </a:p>
        </p:txBody>
      </p:sp>
      <p:sp>
        <p:nvSpPr>
          <p:cNvPr id="4" name="Slide Number Placeholder 18">
            <a:extLst>
              <a:ext uri="{FF2B5EF4-FFF2-40B4-BE49-F238E27FC236}">
                <a16:creationId xmlns:a16="http://schemas.microsoft.com/office/drawing/2014/main" id="{EFFC3BC6-93E0-4293-A737-6C165C0CEBAC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E4DF2BE-3355-4F81-9906-CB931C4EB3E3}" type="slidenum">
              <a:t>3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  <p:sp>
        <p:nvSpPr>
          <p:cNvPr id="5" name="Oval 11">
            <a:extLst>
              <a:ext uri="{FF2B5EF4-FFF2-40B4-BE49-F238E27FC236}">
                <a16:creationId xmlns:a16="http://schemas.microsoft.com/office/drawing/2014/main" id="{CB65119F-EAAA-4D38-B9DC-05B3DBAEF6D9}"/>
              </a:ext>
            </a:extLst>
          </p:cNvPr>
          <p:cNvSpPr/>
          <p:nvPr/>
        </p:nvSpPr>
        <p:spPr>
          <a:xfrm rot="10799991">
            <a:off x="11474677" y="5428710"/>
            <a:ext cx="425077" cy="42507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  <a:effectLst>
            <a:outerShdw dist="38103" dir="16200000" algn="tl">
              <a:srgbClr val="000000">
                <a:alpha val="5000"/>
              </a:srgbClr>
            </a:outerShdw>
          </a:effectLst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  <p:pic>
        <p:nvPicPr>
          <p:cNvPr id="6" name="Picture 6" descr="SAN">
            <a:extLst>
              <a:ext uri="{FF2B5EF4-FFF2-40B4-BE49-F238E27FC236}">
                <a16:creationId xmlns:a16="http://schemas.microsoft.com/office/drawing/2014/main" id="{17690849-1E5E-4D45-BB28-13B13BEF73ED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tretch>
            <a:fillRect/>
          </a:stretch>
        </p:blipFill>
        <p:spPr>
          <a:xfrm>
            <a:off x="6006958" y="1788319"/>
            <a:ext cx="5892795" cy="2153064"/>
          </a:xfrm>
        </p:spPr>
      </p:pic>
      <p:sp>
        <p:nvSpPr>
          <p:cNvPr id="7" name="TextBox 9">
            <a:extLst>
              <a:ext uri="{FF2B5EF4-FFF2-40B4-BE49-F238E27FC236}">
                <a16:creationId xmlns:a16="http://schemas.microsoft.com/office/drawing/2014/main" id="{99EFA15F-1C16-4656-9AF5-A8EF5C8252B5}"/>
              </a:ext>
            </a:extLst>
          </p:cNvPr>
          <p:cNvSpPr txBox="1"/>
          <p:nvPr/>
        </p:nvSpPr>
        <p:spPr>
          <a:xfrm>
            <a:off x="6941996" y="3927805"/>
            <a:ext cx="4022729" cy="2462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b-NO" sz="1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Fig. 1 SAN components[1]</a:t>
            </a:r>
          </a:p>
        </p:txBody>
      </p:sp>
    </p:spTree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8">
            <a:extLst>
              <a:ext uri="{FF2B5EF4-FFF2-40B4-BE49-F238E27FC236}">
                <a16:creationId xmlns:a16="http://schemas.microsoft.com/office/drawing/2014/main" id="{0E1F7DBC-C36A-4C3D-BAD5-53EB8BF3F0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716" y="0"/>
            <a:ext cx="5922952" cy="1135117"/>
          </a:xfrm>
        </p:spPr>
        <p:txBody>
          <a:bodyPr/>
          <a:lstStyle/>
          <a:p>
            <a:pPr marL="514350" lvl="0" indent="-514350">
              <a:buSzPct val="100000"/>
              <a:buFont typeface="Open sans"/>
              <a:buAutoNum type="arabicPeriod"/>
            </a:pPr>
            <a:r>
              <a:rPr lang="en-GB" sz="2800"/>
              <a:t>Basic hardware components</a:t>
            </a:r>
          </a:p>
        </p:txBody>
      </p:sp>
      <p:sp>
        <p:nvSpPr>
          <p:cNvPr id="3" name="Slide Number Placeholder 12">
            <a:extLst>
              <a:ext uri="{FF2B5EF4-FFF2-40B4-BE49-F238E27FC236}">
                <a16:creationId xmlns:a16="http://schemas.microsoft.com/office/drawing/2014/main" id="{A0286998-4A1F-44A5-876E-0F0B6C055FA2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7BFB762-4D31-44D4-9CF2-F35538C04901}" type="slidenum">
              <a:t>4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E4A0E663-77B6-4E0A-8403-1BCCB4B0CAEE}"/>
              </a:ext>
            </a:extLst>
          </p:cNvPr>
          <p:cNvSpPr txBox="1"/>
          <p:nvPr/>
        </p:nvSpPr>
        <p:spPr>
          <a:xfrm>
            <a:off x="691716" y="2034960"/>
            <a:ext cx="6097310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The basic hardware components of a SAN are: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•	SAN Switches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•	Storage arrays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•	Host Bus Adapter (HBA)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•	Servers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•	Connection cables 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5BF32CF8-6C32-4CEA-9C89-9B4FBE90CA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207261" y="460638"/>
            <a:ext cx="3549865" cy="67447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9">
            <a:extLst>
              <a:ext uri="{FF2B5EF4-FFF2-40B4-BE49-F238E27FC236}">
                <a16:creationId xmlns:a16="http://schemas.microsoft.com/office/drawing/2014/main" id="{BEAB63A9-87A7-4AD9-BFA8-6645C75D594D}"/>
              </a:ext>
            </a:extLst>
          </p:cNvPr>
          <p:cNvSpPr txBox="1"/>
          <p:nvPr/>
        </p:nvSpPr>
        <p:spPr>
          <a:xfrm>
            <a:off x="8999579" y="1135117"/>
            <a:ext cx="1965237" cy="2154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Fig. 2 SAN Switch[3]</a:t>
            </a: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D87539ED-8000-494C-9023-262C4266A8FE}"/>
              </a:ext>
            </a:extLst>
          </p:cNvPr>
          <p:cNvSpPr txBox="1"/>
          <p:nvPr/>
        </p:nvSpPr>
        <p:spPr>
          <a:xfrm>
            <a:off x="9899266" y="2579376"/>
            <a:ext cx="1965237" cy="2154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Fig. 3 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Storage array 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[4]</a:t>
            </a:r>
          </a:p>
        </p:txBody>
      </p:sp>
      <p:pic>
        <p:nvPicPr>
          <p:cNvPr id="8" name="Picture 6" descr="PowerVault ME4 Series Storage">
            <a:extLst>
              <a:ext uri="{FF2B5EF4-FFF2-40B4-BE49-F238E27FC236}">
                <a16:creationId xmlns:a16="http://schemas.microsoft.com/office/drawing/2014/main" id="{E7C29FB1-A715-4BF7-9AB1-6E83AFEB8DE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982193" y="1517218"/>
            <a:ext cx="1799383" cy="113921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8" descr="Fibre Channel HBA">
            <a:extLst>
              <a:ext uri="{FF2B5EF4-FFF2-40B4-BE49-F238E27FC236}">
                <a16:creationId xmlns:a16="http://schemas.microsoft.com/office/drawing/2014/main" id="{576303FD-028F-44F0-A11C-AE491C094FA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8207261" y="1512234"/>
            <a:ext cx="1774932" cy="117485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C807FB0-8FCF-47B8-B2FF-2CB905EC5654}"/>
              </a:ext>
            </a:extLst>
          </p:cNvPr>
          <p:cNvSpPr txBox="1"/>
          <p:nvPr/>
        </p:nvSpPr>
        <p:spPr>
          <a:xfrm>
            <a:off x="8356875" y="2579376"/>
            <a:ext cx="1965237" cy="2154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Fig. 4 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Host Bus Adapter 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[5]</a:t>
            </a:r>
          </a:p>
        </p:txBody>
      </p:sp>
      <p:pic>
        <p:nvPicPr>
          <p:cNvPr id="11" name="Picture 10" descr="IMG_0668">
            <a:extLst>
              <a:ext uri="{FF2B5EF4-FFF2-40B4-BE49-F238E27FC236}">
                <a16:creationId xmlns:a16="http://schemas.microsoft.com/office/drawing/2014/main" id="{3FB09106-2B50-4A0A-B539-A55EE7AB5EF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9018334" y="2883624"/>
            <a:ext cx="2308338" cy="173125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9">
            <a:extLst>
              <a:ext uri="{FF2B5EF4-FFF2-40B4-BE49-F238E27FC236}">
                <a16:creationId xmlns:a16="http://schemas.microsoft.com/office/drawing/2014/main" id="{0A31A1FA-9584-44BA-B8DB-635BC0699C1E}"/>
              </a:ext>
            </a:extLst>
          </p:cNvPr>
          <p:cNvSpPr txBox="1"/>
          <p:nvPr/>
        </p:nvSpPr>
        <p:spPr>
          <a:xfrm>
            <a:off x="9189884" y="4633374"/>
            <a:ext cx="1965237" cy="2154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Fig. 5 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Server Rack 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[6]</a:t>
            </a:r>
          </a:p>
        </p:txBody>
      </p:sp>
      <p:pic>
        <p:nvPicPr>
          <p:cNvPr id="13" name="Picture 14" descr="U/UTP Cable">
            <a:extLst>
              <a:ext uri="{FF2B5EF4-FFF2-40B4-BE49-F238E27FC236}">
                <a16:creationId xmlns:a16="http://schemas.microsoft.com/office/drawing/2014/main" id="{0186B80D-B2CB-4E67-8AC0-426FB8ED764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9672111" y="4848825"/>
            <a:ext cx="1300002" cy="64566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4" name="TextBox 9">
            <a:extLst>
              <a:ext uri="{FF2B5EF4-FFF2-40B4-BE49-F238E27FC236}">
                <a16:creationId xmlns:a16="http://schemas.microsoft.com/office/drawing/2014/main" id="{FD321C6B-F3A8-40F5-AD43-8E097FB47DEF}"/>
              </a:ext>
            </a:extLst>
          </p:cNvPr>
          <p:cNvSpPr txBox="1"/>
          <p:nvPr/>
        </p:nvSpPr>
        <p:spPr>
          <a:xfrm>
            <a:off x="9189884" y="5479468"/>
            <a:ext cx="1965237" cy="2154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Fig. 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7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Connection cable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[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7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]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2">
            <a:extLst>
              <a:ext uri="{FF2B5EF4-FFF2-40B4-BE49-F238E27FC236}">
                <a16:creationId xmlns:a16="http://schemas.microsoft.com/office/drawing/2014/main" id="{0A232C3D-F212-47BF-9635-FDD9609F38CC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1A41756-0582-46FB-B843-30B3AF870145}" type="slidenum">
              <a:t>5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  <p:sp>
        <p:nvSpPr>
          <p:cNvPr id="3" name="Title 8">
            <a:extLst>
              <a:ext uri="{FF2B5EF4-FFF2-40B4-BE49-F238E27FC236}">
                <a16:creationId xmlns:a16="http://schemas.microsoft.com/office/drawing/2014/main" id="{0109B232-3F02-4F6F-9EBE-B3DB8AFCF6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716" y="0"/>
            <a:ext cx="5922952" cy="1135117"/>
          </a:xfrm>
        </p:spPr>
        <p:txBody>
          <a:bodyPr/>
          <a:lstStyle/>
          <a:p>
            <a:pPr marL="514350" lvl="0" indent="-514350">
              <a:buSzPct val="100000"/>
              <a:buFont typeface="Open sans"/>
              <a:buAutoNum type="arabicPeriod" startAt="2"/>
            </a:pPr>
            <a:r>
              <a:rPr lang="en-GB" sz="2800"/>
              <a:t>Interconnection</a:t>
            </a:r>
          </a:p>
        </p:txBody>
      </p:sp>
      <p:sp>
        <p:nvSpPr>
          <p:cNvPr id="4" name="TextBox 16">
            <a:extLst>
              <a:ext uri="{FF2B5EF4-FFF2-40B4-BE49-F238E27FC236}">
                <a16:creationId xmlns:a16="http://schemas.microsoft.com/office/drawing/2014/main" id="{99E84925-1EC9-4056-9B77-CEFEF50B3444}"/>
              </a:ext>
            </a:extLst>
          </p:cNvPr>
          <p:cNvSpPr txBox="1"/>
          <p:nvPr/>
        </p:nvSpPr>
        <p:spPr>
          <a:xfrm>
            <a:off x="3047338" y="2624958"/>
            <a:ext cx="6097310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Interconnection models: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OSI (Open System Interconnection)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DoD (Department of defences)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TCP/IP protocol suit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FC (Fibre Chanel)</a:t>
            </a:r>
          </a:p>
        </p:txBody>
      </p:sp>
    </p:spTree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2">
            <a:extLst>
              <a:ext uri="{FF2B5EF4-FFF2-40B4-BE49-F238E27FC236}">
                <a16:creationId xmlns:a16="http://schemas.microsoft.com/office/drawing/2014/main" id="{DC918401-BDE3-47CC-9207-3C3F0A14E2A1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212C875-51BA-4A6D-B114-8EB3F6D11B9D}" type="slidenum">
              <a:t>6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  <p:sp>
        <p:nvSpPr>
          <p:cNvPr id="3" name="TextBox 7">
            <a:extLst>
              <a:ext uri="{FF2B5EF4-FFF2-40B4-BE49-F238E27FC236}">
                <a16:creationId xmlns:a16="http://schemas.microsoft.com/office/drawing/2014/main" id="{002BB978-86CD-4D71-A92B-8CA737DA221C}"/>
              </a:ext>
            </a:extLst>
          </p:cNvPr>
          <p:cNvSpPr txBox="1"/>
          <p:nvPr/>
        </p:nvSpPr>
        <p:spPr>
          <a:xfrm>
            <a:off x="262103" y="3263859"/>
            <a:ext cx="3332439" cy="242873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Times New Roman" pitchFamily="18"/>
              </a:rPr>
              <a:t>Layer 1 – Physical</a:t>
            </a:r>
          </a:p>
          <a:p>
            <a:pPr marL="342900" marR="0" lvl="0" indent="-34290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Times New Roman" pitchFamily="18"/>
              </a:rPr>
              <a:t>Layer 2 – Data Link</a:t>
            </a:r>
          </a:p>
          <a:p>
            <a:pPr marL="342900" marR="0" lvl="0" indent="-34290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Times New Roman" pitchFamily="18"/>
              </a:rPr>
              <a:t>Layer 3 – Network</a:t>
            </a:r>
          </a:p>
          <a:p>
            <a:pPr marL="342900" marR="0" lvl="0" indent="-34290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Times New Roman" pitchFamily="18"/>
              </a:rPr>
              <a:t>Layer 4 – Transport</a:t>
            </a:r>
          </a:p>
          <a:p>
            <a:pPr marL="342900" marR="0" lvl="0" indent="-34290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Times New Roman" pitchFamily="18"/>
              </a:rPr>
              <a:t>Layer 5 – Session</a:t>
            </a:r>
          </a:p>
          <a:p>
            <a:pPr marL="342900" marR="0" lvl="0" indent="-34290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Times New Roman" pitchFamily="18"/>
              </a:rPr>
              <a:t>Layer 6 – Presentation</a:t>
            </a:r>
          </a:p>
          <a:p>
            <a:pPr marL="342900" marR="0" lvl="0" indent="-34290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Times New Roman" pitchFamily="18"/>
              </a:rPr>
              <a:t>Layer 7 – Application [2]</a:t>
            </a:r>
          </a:p>
          <a:p>
            <a:pPr marL="342900" marR="0" lvl="0" indent="-34290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Times New Roman" pitchFamily="18"/>
            </a:endParaRPr>
          </a:p>
        </p:txBody>
      </p:sp>
      <p:sp>
        <p:nvSpPr>
          <p:cNvPr id="4" name="TextBox 11">
            <a:extLst>
              <a:ext uri="{FF2B5EF4-FFF2-40B4-BE49-F238E27FC236}">
                <a16:creationId xmlns:a16="http://schemas.microsoft.com/office/drawing/2014/main" id="{97772BFD-F5B2-47F6-87E4-722682AB8DE9}"/>
              </a:ext>
            </a:extLst>
          </p:cNvPr>
          <p:cNvSpPr txBox="1"/>
          <p:nvPr/>
        </p:nvSpPr>
        <p:spPr>
          <a:xfrm>
            <a:off x="195096" y="1240657"/>
            <a:ext cx="6097310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OSI model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is a conceptual model that characterises and standardises the communication functions of computing system without regards to its underlying internal structure and technology. OSI model is divided in multiple layers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such as:</a:t>
            </a:r>
          </a:p>
        </p:txBody>
      </p:sp>
      <p:pic>
        <p:nvPicPr>
          <p:cNvPr id="5" name="Picture 14" descr="Graphical user interface, diagram&#10;&#10;Description automatically generated">
            <a:extLst>
              <a:ext uri="{FF2B5EF4-FFF2-40B4-BE49-F238E27FC236}">
                <a16:creationId xmlns:a16="http://schemas.microsoft.com/office/drawing/2014/main" id="{3F4BD452-5F26-466A-8F64-DF594E5020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8388" y="1511932"/>
            <a:ext cx="5731514" cy="383413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9">
            <a:extLst>
              <a:ext uri="{FF2B5EF4-FFF2-40B4-BE49-F238E27FC236}">
                <a16:creationId xmlns:a16="http://schemas.microsoft.com/office/drawing/2014/main" id="{EF1CA6EA-A158-4FC3-A457-630CC5D5532D}"/>
              </a:ext>
            </a:extLst>
          </p:cNvPr>
          <p:cNvSpPr txBox="1"/>
          <p:nvPr/>
        </p:nvSpPr>
        <p:spPr>
          <a:xfrm>
            <a:off x="7627979" y="5071619"/>
            <a:ext cx="1965237" cy="2154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Fig. 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8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OSI layers 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[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8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]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2">
            <a:extLst>
              <a:ext uri="{FF2B5EF4-FFF2-40B4-BE49-F238E27FC236}">
                <a16:creationId xmlns:a16="http://schemas.microsoft.com/office/drawing/2014/main" id="{59F5A288-4533-40C0-9D40-0B0D64450BCC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F4C7505-F23B-4977-84AB-41D4F72D24F7}" type="slidenum">
              <a:t>7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  <p:sp>
        <p:nvSpPr>
          <p:cNvPr id="3" name="Title 8">
            <a:extLst>
              <a:ext uri="{FF2B5EF4-FFF2-40B4-BE49-F238E27FC236}">
                <a16:creationId xmlns:a16="http://schemas.microsoft.com/office/drawing/2014/main" id="{CDDD4B38-EC0D-4DB8-BAD3-A94C389C8E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707" y="0"/>
            <a:ext cx="9477042" cy="1135117"/>
          </a:xfrm>
        </p:spPr>
        <p:txBody>
          <a:bodyPr/>
          <a:lstStyle/>
          <a:p>
            <a:pPr marL="514350" lvl="0" indent="-514350">
              <a:buSzPct val="100000"/>
              <a:buFont typeface="Open sans"/>
              <a:buAutoNum type="arabicPeriod" startAt="3"/>
            </a:pPr>
            <a:r>
              <a:rPr lang="en-GB" sz="2800"/>
              <a:t>Managing and monitoring the operation of the SAN</a:t>
            </a: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8F35211E-A646-4A92-B3F7-D7B34F8A1079}"/>
              </a:ext>
            </a:extLst>
          </p:cNvPr>
          <p:cNvSpPr txBox="1"/>
          <p:nvPr/>
        </p:nvSpPr>
        <p:spPr>
          <a:xfrm>
            <a:off x="691707" y="3586487"/>
            <a:ext cx="6097310" cy="11079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Storage Monitoring Tools :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SolarWinds Storage Resource Monitor</a:t>
            </a: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ManageEngine OpManager</a:t>
            </a: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Nagios</a:t>
            </a: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AppDynamics Storage Performance Monitoring [9]</a:t>
            </a:r>
          </a:p>
        </p:txBody>
      </p:sp>
      <p:sp>
        <p:nvSpPr>
          <p:cNvPr id="5" name="TextBox 11">
            <a:extLst>
              <a:ext uri="{FF2B5EF4-FFF2-40B4-BE49-F238E27FC236}">
                <a16:creationId xmlns:a16="http://schemas.microsoft.com/office/drawing/2014/main" id="{5A33057D-1EA5-4961-9F88-72D0693E0038}"/>
              </a:ext>
            </a:extLst>
          </p:cNvPr>
          <p:cNvSpPr txBox="1"/>
          <p:nvPr/>
        </p:nvSpPr>
        <p:spPr>
          <a:xfrm>
            <a:off x="691707" y="1462829"/>
            <a:ext cx="6097310" cy="212365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Storage monitoring software helps by keeping on track of storage capacity and assigning storage to a numerous applications accordingly which also helps for time saving and user efficiency.</a:t>
            </a: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Latency tracking which can identify the failing devices or older drive</a:t>
            </a: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LUN or Logical Unit Number monitoring should be done religiously to ensure RAIDs are adequately allocated and used fully.</a:t>
            </a: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Regular monitoring of the physical health, failures, and outages can help manage storage devices.</a:t>
            </a: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Over-subscription of storage can also help but has certain risks which can be overcome by using a storage monitoring software.[9]</a:t>
            </a: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  <p:pic>
        <p:nvPicPr>
          <p:cNvPr id="6" name="Picture 2" descr="screenshot of solarwinds resource monitor showing storage objects by performance risk">
            <a:extLst>
              <a:ext uri="{FF2B5EF4-FFF2-40B4-BE49-F238E27FC236}">
                <a16:creationId xmlns:a16="http://schemas.microsoft.com/office/drawing/2014/main" id="{8D5D3961-5BDF-4D87-B90D-DB9BC70DC8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412419" y="1357874"/>
            <a:ext cx="4452186" cy="278261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9">
            <a:extLst>
              <a:ext uri="{FF2B5EF4-FFF2-40B4-BE49-F238E27FC236}">
                <a16:creationId xmlns:a16="http://schemas.microsoft.com/office/drawing/2014/main" id="{E775FA55-8C7D-4381-8725-7060B4229412}"/>
              </a:ext>
            </a:extLst>
          </p:cNvPr>
          <p:cNvSpPr txBox="1"/>
          <p:nvPr/>
        </p:nvSpPr>
        <p:spPr>
          <a:xfrm>
            <a:off x="8610603" y="4255517"/>
            <a:ext cx="1965237" cy="3385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Fig. 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9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SolarWinds Storage Resource Monitor 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[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9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]</a:t>
            </a:r>
          </a:p>
        </p:txBody>
      </p:sp>
    </p:spTree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2">
            <a:extLst>
              <a:ext uri="{FF2B5EF4-FFF2-40B4-BE49-F238E27FC236}">
                <a16:creationId xmlns:a16="http://schemas.microsoft.com/office/drawing/2014/main" id="{92823BF4-DF27-4D72-95BE-66A1793DB57D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BA844CD-A10E-42C0-9227-ADA9BBA17F0E}" type="slidenum">
              <a:t>8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  <p:sp>
        <p:nvSpPr>
          <p:cNvPr id="3" name="Title 8">
            <a:extLst>
              <a:ext uri="{FF2B5EF4-FFF2-40B4-BE49-F238E27FC236}">
                <a16:creationId xmlns:a16="http://schemas.microsoft.com/office/drawing/2014/main" id="{109AB38B-9BB9-4890-AA52-9A261E39D4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707" y="0"/>
            <a:ext cx="9477042" cy="1135117"/>
          </a:xfrm>
        </p:spPr>
        <p:txBody>
          <a:bodyPr/>
          <a:lstStyle/>
          <a:p>
            <a:pPr marL="514350" lvl="0" indent="-514350">
              <a:buSzPct val="100000"/>
              <a:buFont typeface="Open sans"/>
              <a:buAutoNum type="arabicPeriod" startAt="4"/>
            </a:pPr>
            <a:r>
              <a:rPr lang="en-GB" sz="2800"/>
              <a:t>Scalability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DBE7F4E0-BFB6-4D34-90A5-6993D663F49A}"/>
              </a:ext>
            </a:extLst>
          </p:cNvPr>
          <p:cNvSpPr txBox="1"/>
          <p:nvPr/>
        </p:nvSpPr>
        <p:spPr>
          <a:xfrm>
            <a:off x="691707" y="2531580"/>
            <a:ext cx="6097310" cy="131728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SAN offers high scalability by using two principal types of networking technologies and interfaces:</a:t>
            </a:r>
          </a:p>
          <a:p>
            <a:pPr marL="34290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Fibre Channel- is a high-speed network known for its high throughput and low latency which offer data rates up to 128 Gbps across metropolitan area distances when optical fibre cabling and interfaces are used</a:t>
            </a:r>
          </a:p>
          <a:p>
            <a:pPr marL="34290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iSCSI- is a network that connect computing with shared storage and it can run at speeds up to 100Gbps and provides simplifications for data centre operators.[10]</a:t>
            </a:r>
          </a:p>
        </p:txBody>
      </p:sp>
    </p:spTree>
  </p:cSld>
  <p:clrMapOvr>
    <a:masterClrMapping/>
  </p:clrMapOvr>
  <p:transition spd="slow">
    <p:cover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2">
            <a:extLst>
              <a:ext uri="{FF2B5EF4-FFF2-40B4-BE49-F238E27FC236}">
                <a16:creationId xmlns:a16="http://schemas.microsoft.com/office/drawing/2014/main" id="{C44FF433-D261-4D5E-8B27-63008BC2D378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F7B3C42-9B5C-46BD-BD27-3012B763B2AE}" type="slidenum">
              <a:t>9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  <p:sp>
        <p:nvSpPr>
          <p:cNvPr id="3" name="Title 8">
            <a:extLst>
              <a:ext uri="{FF2B5EF4-FFF2-40B4-BE49-F238E27FC236}">
                <a16:creationId xmlns:a16="http://schemas.microsoft.com/office/drawing/2014/main" id="{DD6055D1-E7A3-432A-8085-D61A17752CE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707" y="0"/>
            <a:ext cx="9477042" cy="1135117"/>
          </a:xfrm>
        </p:spPr>
        <p:txBody>
          <a:bodyPr/>
          <a:lstStyle/>
          <a:p>
            <a:pPr marL="514350" lvl="0" indent="-514350">
              <a:buSzPct val="100000"/>
              <a:buFont typeface="Open sans"/>
              <a:buAutoNum type="arabicPeriod" startAt="5"/>
            </a:pPr>
            <a:r>
              <a:rPr lang="en-GB" sz="2800"/>
              <a:t>Security and Redundancy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D59D0173-93D7-40B0-869C-6C7AB8DC89D6}"/>
              </a:ext>
            </a:extLst>
          </p:cNvPr>
          <p:cNvSpPr txBox="1"/>
          <p:nvPr/>
        </p:nvSpPr>
        <p:spPr>
          <a:xfrm>
            <a:off x="691707" y="1135117"/>
            <a:ext cx="6097310" cy="20601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  <a:ea typeface="Calibri" pitchFamily="34"/>
                <a:cs typeface="Times New Roman" pitchFamily="18"/>
              </a:rPr>
              <a:t> </a:t>
            </a:r>
            <a:r>
              <a:rPr lang="en-GB" sz="1100" b="1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Security of data </a:t>
            </a: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and </a:t>
            </a:r>
            <a:r>
              <a:rPr lang="en-GB" sz="1100" b="1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the protection from unauthorized access</a:t>
            </a: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 are managed by following some of the techniques:</a:t>
            </a:r>
          </a:p>
          <a:p>
            <a:pPr marL="628650" marR="0" lvl="0" indent="-17145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Encrypting data at rest when stored on a SAN infrastructure or storage drives.</a:t>
            </a:r>
          </a:p>
          <a:p>
            <a:pPr marL="628650" marR="0" lvl="0" indent="-17145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Isolating users/departments/organizations using a virtual SAN.</a:t>
            </a:r>
          </a:p>
          <a:p>
            <a:pPr marL="628650" marR="0" lvl="0" indent="-17145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Securing network and communication interfaces.</a:t>
            </a:r>
          </a:p>
          <a:p>
            <a:pPr marL="628650" marR="0" lvl="0" indent="-17145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Implementing an access control list (ACL) and digital certificates within the switch to ensure only authenticated switches join a SAN fabric.</a:t>
            </a:r>
          </a:p>
          <a:p>
            <a:pPr marL="628650" marR="0" lvl="0" indent="-17145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Removing and resolving single points of failure.</a:t>
            </a:r>
          </a:p>
          <a:p>
            <a:pPr marL="628650" marR="0" lvl="0" indent="-17145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Mitigating network-based vulnerabilities such as Simple Network Management Protocol (SNMP), which is vulnerable to Denial of Service (DoS) attack.[11]</a:t>
            </a: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9DA9AAFE-D0AD-410A-813C-7BAEF88EFCAF}"/>
              </a:ext>
            </a:extLst>
          </p:cNvPr>
          <p:cNvSpPr txBox="1"/>
          <p:nvPr/>
        </p:nvSpPr>
        <p:spPr>
          <a:xfrm>
            <a:off x="691707" y="3426284"/>
            <a:ext cx="6097310" cy="61298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1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Redundancy</a:t>
            </a: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: SAN security may also involve creating and implementing a SAN backup and recovery plan to ensure it stays operational even after an attack or threatening incident. [11]</a:t>
            </a:r>
          </a:p>
        </p:txBody>
      </p:sp>
    </p:spTree>
  </p:cSld>
  <p:clrMapOvr>
    <a:masterClrMapping/>
  </p:clrMapOvr>
  <p:transition spd="slow">
    <p:cove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8">
            <a:extLst>
              <a:ext uri="{FF2B5EF4-FFF2-40B4-BE49-F238E27FC236}">
                <a16:creationId xmlns:a16="http://schemas.microsoft.com/office/drawing/2014/main" id="{689FF6C9-3CBE-495F-9FE2-C0C8821694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707" y="0"/>
            <a:ext cx="9477042" cy="1135117"/>
          </a:xfrm>
        </p:spPr>
        <p:txBody>
          <a:bodyPr/>
          <a:lstStyle/>
          <a:p>
            <a:pPr marL="514350" lvl="0" indent="-514350">
              <a:buSzPct val="100000"/>
              <a:buFont typeface="Open sans"/>
              <a:buAutoNum type="arabicPeriod" startAt="6"/>
            </a:pPr>
            <a:r>
              <a:rPr lang="en-GB" sz="2800"/>
              <a:t>Concepts</a:t>
            </a:r>
          </a:p>
        </p:txBody>
      </p:sp>
      <p:sp>
        <p:nvSpPr>
          <p:cNvPr id="3" name="Slide Number Placeholder 12">
            <a:extLst>
              <a:ext uri="{FF2B5EF4-FFF2-40B4-BE49-F238E27FC236}">
                <a16:creationId xmlns:a16="http://schemas.microsoft.com/office/drawing/2014/main" id="{81628751-B32C-4125-9DDA-002EBF03979C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A861C71-ACDD-41C1-B489-687416C592FF}" type="slidenum">
              <a:t>10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F6C44C74-A405-45BF-ADC5-4F58973E9DE5}"/>
              </a:ext>
            </a:extLst>
          </p:cNvPr>
          <p:cNvSpPr txBox="1"/>
          <p:nvPr/>
        </p:nvSpPr>
        <p:spPr>
          <a:xfrm>
            <a:off x="709793" y="2679063"/>
            <a:ext cx="6097310" cy="24028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6.1 </a:t>
            </a:r>
            <a:r>
              <a:rPr lang="en-GB" sz="1100" b="1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Concept of Infrastructure simplification </a:t>
            </a: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can be achieved by following four major methods:</a:t>
            </a:r>
          </a:p>
          <a:p>
            <a:pPr marL="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ts val="1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Consolidation- </a:t>
            </a:r>
            <a:r>
              <a:rPr lang="en-GB" sz="1100" b="0" i="0" u="none" strike="noStrike" kern="1200" cap="none" spc="0" baseline="0">
                <a:solidFill>
                  <a:srgbClr val="3A3A3A"/>
                </a:solidFill>
                <a:uFillTx/>
                <a:latin typeface="Open sans"/>
              </a:rPr>
              <a:t>It can help increase IT efficiency and simplify the infrastructure by focusing the resources and system into locations with fewer, but more powerful, servers and storage pools . Additionally, centralized storage management tools can help improve scalability, availability, and disaster tolerance.</a:t>
            </a: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  <a:p>
            <a:pPr marL="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ts val="1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Virtualization- </a:t>
            </a:r>
            <a:r>
              <a:rPr lang="en-GB" sz="1100" b="0" i="0" u="none" strike="noStrike" kern="1200" cap="none" spc="0" baseline="0">
                <a:solidFill>
                  <a:srgbClr val="3A3A3A"/>
                </a:solidFill>
                <a:uFillTx/>
                <a:latin typeface="Open sans"/>
              </a:rPr>
              <a:t>This feature might help reduce capital and administrative costs, can offer a composite view of storage assets and make complexity nearly transparent</a:t>
            </a: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  <a:p>
            <a:pPr marL="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ts val="1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Automation - </a:t>
            </a:r>
            <a:r>
              <a:rPr lang="en-GB" sz="1100" b="0" i="0" u="none" strike="noStrike" kern="1200" cap="none" spc="0" baseline="0">
                <a:solidFill>
                  <a:srgbClr val="3A3A3A"/>
                </a:solidFill>
                <a:uFillTx/>
                <a:latin typeface="Open sans"/>
              </a:rPr>
              <a:t>Choosing storage components with autonomic capabilities can improve availability and </a:t>
            </a: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responsiveness</a:t>
            </a:r>
            <a:r>
              <a:rPr lang="en-GB" sz="1100" b="0" i="0" u="none" strike="noStrike" kern="1200" cap="none" spc="0" baseline="0">
                <a:solidFill>
                  <a:srgbClr val="3A3A3A"/>
                </a:solidFill>
                <a:uFillTx/>
                <a:latin typeface="Open sans"/>
              </a:rPr>
              <a:t>, and can help protect data as storage needs grow</a:t>
            </a: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  <a:p>
            <a:pPr marL="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Open sans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Integration - </a:t>
            </a:r>
            <a:r>
              <a:rPr lang="en-GB" sz="1100" b="0" i="0" u="none" strike="noStrike" kern="1200" cap="none" spc="0" baseline="0">
                <a:solidFill>
                  <a:srgbClr val="3A3A3A"/>
                </a:solidFill>
                <a:uFillTx/>
                <a:latin typeface="Open sans"/>
              </a:rPr>
              <a:t>Simplify system management tasks and improve security</a:t>
            </a: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 [12]</a:t>
            </a:r>
          </a:p>
          <a:p>
            <a:pPr marL="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Open sans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AA5BA3FF-2061-4863-80A8-788D79BBDE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995452" y="1135117"/>
            <a:ext cx="4970568" cy="377662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9">
            <a:extLst>
              <a:ext uri="{FF2B5EF4-FFF2-40B4-BE49-F238E27FC236}">
                <a16:creationId xmlns:a16="http://schemas.microsoft.com/office/drawing/2014/main" id="{DA89D736-4F0D-457C-8D7C-1ECE415344F1}"/>
              </a:ext>
            </a:extLst>
          </p:cNvPr>
          <p:cNvSpPr txBox="1"/>
          <p:nvPr/>
        </p:nvSpPr>
        <p:spPr>
          <a:xfrm>
            <a:off x="8498122" y="5081896"/>
            <a:ext cx="1965237" cy="33855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Fig. 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10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Disk and tape storage consolidation 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[</a:t>
            </a:r>
            <a:r>
              <a:rPr lang="nb-NO" sz="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12</a:t>
            </a:r>
            <a:r>
              <a:rPr lang="nb-NO" sz="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]</a:t>
            </a:r>
          </a:p>
        </p:txBody>
      </p:sp>
    </p:spTree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8">
            <a:extLst>
              <a:ext uri="{FF2B5EF4-FFF2-40B4-BE49-F238E27FC236}">
                <a16:creationId xmlns:a16="http://schemas.microsoft.com/office/drawing/2014/main" id="{E3BC321D-137E-43AC-B047-053A708FB28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707" y="0"/>
            <a:ext cx="9477042" cy="1135117"/>
          </a:xfrm>
        </p:spPr>
        <p:txBody>
          <a:bodyPr/>
          <a:lstStyle/>
          <a:p>
            <a:pPr marL="514350" lvl="0" indent="-514350">
              <a:buSzPct val="100000"/>
              <a:buFont typeface="Open sans"/>
              <a:buAutoNum type="arabicPeriod" startAt="6"/>
            </a:pPr>
            <a:r>
              <a:rPr lang="en-GB" sz="2800"/>
              <a:t>Concepts</a:t>
            </a:r>
          </a:p>
        </p:txBody>
      </p:sp>
      <p:sp>
        <p:nvSpPr>
          <p:cNvPr id="3" name="Slide Number Placeholder 12">
            <a:extLst>
              <a:ext uri="{FF2B5EF4-FFF2-40B4-BE49-F238E27FC236}">
                <a16:creationId xmlns:a16="http://schemas.microsoft.com/office/drawing/2014/main" id="{6B271A81-16BB-4E40-9B36-A84D4AF01BF1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12FE5A1-5801-43E9-8E4C-0B5DC1EFAF82}" type="slidenum">
              <a:t>11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E55E004C-DB83-4927-BC1E-D54FD7062CC6}"/>
              </a:ext>
            </a:extLst>
          </p:cNvPr>
          <p:cNvSpPr txBox="1"/>
          <p:nvPr/>
        </p:nvSpPr>
        <p:spPr>
          <a:xfrm>
            <a:off x="691707" y="2639936"/>
            <a:ext cx="6097310" cy="7890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6.2 Information lifecycle management is a process for managing information through its lifecycle, from conception until intentional disposal. The ILM process manages this information in a way that maintains a high level of access and optimizes storage at the lowest cost.[13]</a:t>
            </a:r>
          </a:p>
        </p:txBody>
      </p:sp>
    </p:spTree>
  </p:cSld>
  <p:clrMapOvr>
    <a:masterClrMapping/>
  </p:clrMapOvr>
  <p:transition spd="slow">
    <p:cover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8">
            <a:extLst>
              <a:ext uri="{FF2B5EF4-FFF2-40B4-BE49-F238E27FC236}">
                <a16:creationId xmlns:a16="http://schemas.microsoft.com/office/drawing/2014/main" id="{E270D58E-F577-474A-899A-98BEEC11EA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707" y="0"/>
            <a:ext cx="9477042" cy="1135117"/>
          </a:xfrm>
        </p:spPr>
        <p:txBody>
          <a:bodyPr/>
          <a:lstStyle/>
          <a:p>
            <a:pPr marL="514350" lvl="0" indent="-514350">
              <a:buSzPct val="100000"/>
              <a:buFont typeface="Open sans"/>
              <a:buAutoNum type="arabicPeriod" startAt="6"/>
            </a:pPr>
            <a:r>
              <a:rPr lang="en-GB" sz="2800"/>
              <a:t>Concepts</a:t>
            </a:r>
          </a:p>
        </p:txBody>
      </p:sp>
      <p:sp>
        <p:nvSpPr>
          <p:cNvPr id="3" name="Slide Number Placeholder 12">
            <a:extLst>
              <a:ext uri="{FF2B5EF4-FFF2-40B4-BE49-F238E27FC236}">
                <a16:creationId xmlns:a16="http://schemas.microsoft.com/office/drawing/2014/main" id="{AA7704C8-5434-4803-B300-72870405F3A7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3C11CDC-47FC-4E22-9CCE-0287D692FAD1}" type="slidenum">
              <a:t>12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03203196-47B8-48FE-9162-F422B5545F15}"/>
              </a:ext>
            </a:extLst>
          </p:cNvPr>
          <p:cNvSpPr txBox="1"/>
          <p:nvPr/>
        </p:nvSpPr>
        <p:spPr>
          <a:xfrm>
            <a:off x="691707" y="2639936"/>
            <a:ext cx="6097310" cy="7890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Open sans"/>
              </a:rPr>
              <a:t>6.3 Business continuity operations are no longer optional; they are a business imperative to becoming successful and maintaining a competitive advantage. Businesses must also be increasingly sensitive to issues of client privacy and data security so that vital information assets are not compromised.[13]</a:t>
            </a:r>
          </a:p>
        </p:txBody>
      </p:sp>
    </p:spTree>
  </p:cSld>
  <p:clrMapOvr>
    <a:masterClrMapping/>
  </p:clrMapOvr>
  <p:transition spd="slow">
    <p:cover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96C8E-D3A9-436E-94F6-51D49433DC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0861" y="549270"/>
            <a:ext cx="11091598" cy="5659505"/>
          </a:xfrm>
        </p:spPr>
        <p:txBody>
          <a:bodyPr anchorCtr="0"/>
          <a:lstStyle/>
          <a:p>
            <a:pPr lvl="0" algn="l" fontAlgn="ctr"/>
            <a:r>
              <a:rPr lang="en-GB"/>
              <a:t>Referencing</a:t>
            </a:r>
            <a:br>
              <a:rPr lang="en-GB"/>
            </a:br>
            <a:br>
              <a:rPr lang="en-GB" sz="1400"/>
            </a:br>
            <a:r>
              <a:rPr lang="en-GB" sz="1400"/>
              <a:t>[1] </a:t>
            </a:r>
            <a:r>
              <a:rPr lang="en-GB" sz="1400">
                <a:hlinkClick r:id="rId3"/>
              </a:rPr>
              <a:t>Storage Architecture: NAS vs. SAN vs. DAS[2] VMware vSphere The Industry-Leading Virtualization Platform Posted on March 22, 2021 by RS-Tech</a:t>
            </a:r>
            <a:br>
              <a:rPr lang="en-GB" sz="1400"/>
            </a:br>
            <a:r>
              <a:rPr lang="en-GB" sz="1400"/>
              <a:t>[2] </a:t>
            </a:r>
            <a:r>
              <a:rPr lang="en-GB" sz="1400">
                <a:hlinkClick r:id="rId4"/>
              </a:rPr>
              <a:t>Storage Area Network Essentials By Richard Barker, Paul Massiglia · 2002</a:t>
            </a:r>
            <a:br>
              <a:rPr lang="en-GB" sz="1400"/>
            </a:br>
            <a:r>
              <a:rPr lang="en-GB" sz="1400"/>
              <a:t>[3] </a:t>
            </a:r>
            <a:r>
              <a:rPr lang="en-GB" sz="1400">
                <a:hlinkClick r:id="rId5"/>
              </a:rPr>
              <a:t>Lenovo ThinkSystem DB720S Gen7 FC SAN Switch by David Watts on 9 Sep 2021</a:t>
            </a:r>
            <a:br>
              <a:rPr lang="en-GB" sz="1400"/>
            </a:br>
            <a:r>
              <a:rPr lang="en-GB" sz="1400"/>
              <a:t>[4] </a:t>
            </a:r>
            <a:r>
              <a:rPr lang="en-GB" sz="1400">
                <a:hlinkClick r:id="rId6"/>
              </a:rPr>
              <a:t>Storage array by Dell</a:t>
            </a:r>
            <a:br>
              <a:rPr lang="en-GB" sz="1400"/>
            </a:br>
            <a:r>
              <a:rPr lang="en-GB" sz="1400"/>
              <a:t>[5] </a:t>
            </a:r>
            <a:r>
              <a:rPr lang="en-GB" sz="1400">
                <a:hlinkClick r:id="rId7"/>
              </a:rPr>
              <a:t>What is the difference between an HBA and a NIC by Nathaniel Cooper, on Jul 31, 2019 1:09:46 PM</a:t>
            </a:r>
            <a:br>
              <a:rPr lang="en-GB" sz="1400"/>
            </a:br>
            <a:r>
              <a:rPr lang="en-GB" sz="1400"/>
              <a:t>[6] </a:t>
            </a:r>
            <a:r>
              <a:rPr lang="en-GB" sz="1400">
                <a:hlinkClick r:id="rId8"/>
              </a:rPr>
              <a:t>An Introduction to Rack Servers</a:t>
            </a:r>
            <a:r>
              <a:rPr lang="en-GB" sz="1400"/>
              <a:t> by Wise Geek</a:t>
            </a:r>
            <a:br>
              <a:rPr lang="en-GB" sz="1400"/>
            </a:br>
            <a:r>
              <a:rPr lang="en-GB" sz="1400"/>
              <a:t>[7] </a:t>
            </a:r>
            <a:r>
              <a:rPr lang="en-GB" sz="1400">
                <a:hlinkClick r:id="rId9"/>
              </a:rPr>
              <a:t>WHAT DOES UTP, S/UTP, FTP, STP AND SFTP MEAN? By Universal Network </a:t>
            </a:r>
            <a:br>
              <a:rPr lang="en-GB" sz="1400"/>
            </a:br>
            <a:r>
              <a:rPr lang="en-GB" sz="1400"/>
              <a:t>[8] </a:t>
            </a:r>
            <a:r>
              <a:rPr lang="en-GB" sz="1400">
                <a:hlinkClick r:id="rId10"/>
              </a:rPr>
              <a:t>What is the OSI Model? By CloudFlare</a:t>
            </a:r>
            <a:br>
              <a:rPr lang="en-GB" sz="1400"/>
            </a:br>
            <a:r>
              <a:rPr lang="en-GB" sz="1400"/>
              <a:t>[9] </a:t>
            </a:r>
            <a:r>
              <a:rPr lang="en-GB" sz="1400">
                <a:hlinkClick r:id="rId11"/>
              </a:rPr>
              <a:t>Best Storage Monitoring Tools by Tek-Tools on April 13, 2020</a:t>
            </a:r>
            <a:br>
              <a:rPr lang="en-GB" sz="1400"/>
            </a:br>
            <a:r>
              <a:rPr lang="en-GB" sz="1400"/>
              <a:t>[10] </a:t>
            </a:r>
            <a:r>
              <a:rPr lang="en-GB" sz="1400">
                <a:hlinkClick r:id="rId12"/>
              </a:rPr>
              <a:t>What is a SAN? Ultimate storage area network guide By Stephen J. Bigelow, Senior Technology Editor</a:t>
            </a:r>
            <a:br>
              <a:rPr lang="en-GB" sz="1400"/>
            </a:br>
            <a:r>
              <a:rPr lang="en-GB" sz="1400"/>
              <a:t>[11] </a:t>
            </a:r>
            <a:r>
              <a:rPr lang="en-GB" sz="1400">
                <a:hlinkClick r:id="rId13"/>
              </a:rPr>
              <a:t>Storage Area Network Security (SAN Security) by Techopedia</a:t>
            </a:r>
            <a:br>
              <a:rPr lang="en-GB" sz="1400"/>
            </a:br>
            <a:r>
              <a:rPr lang="en-GB" sz="1400"/>
              <a:t>[12] </a:t>
            </a:r>
            <a:r>
              <a:rPr lang="en-GB" sz="1400">
                <a:hlinkClick r:id="rId14"/>
              </a:rPr>
              <a:t>Using SAN - Infrastructure simplification</a:t>
            </a:r>
            <a:br>
              <a:rPr lang="en-GB" sz="1400"/>
            </a:br>
            <a:r>
              <a:rPr lang="en-GB" sz="1400"/>
              <a:t>[13] </a:t>
            </a:r>
            <a:r>
              <a:rPr lang="en-GB" sz="1400">
                <a:hlinkClick r:id="rId15"/>
              </a:rPr>
              <a:t>Using SAN - Information lifecycle management and Business continuity</a:t>
            </a:r>
            <a:br>
              <a:rPr lang="en-GB" sz="1400"/>
            </a:br>
            <a:br>
              <a:rPr lang="en-GB" sz="800" b="1">
                <a:latin typeface="Lab Grotesque"/>
              </a:rPr>
            </a:br>
            <a:br>
              <a:rPr lang="en-GB" sz="1400"/>
            </a:br>
            <a:endParaRPr lang="en-GB" sz="1400"/>
          </a:p>
        </p:txBody>
      </p:sp>
    </p:spTree>
  </p:cSld>
  <p:clrMapOvr>
    <a:masterClrMapping/>
  </p:clrMapOvr>
  <p:transition spd="slow">
    <p:cover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66BF89E1-DEF2-475E-A15D-F313601EEC6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400"/>
              <a:t>Thank You</a:t>
            </a:r>
          </a:p>
        </p:txBody>
      </p:sp>
      <p:sp>
        <p:nvSpPr>
          <p:cNvPr id="3" name="Subtitle 5">
            <a:extLst>
              <a:ext uri="{FF2B5EF4-FFF2-40B4-BE49-F238E27FC236}">
                <a16:creationId xmlns:a16="http://schemas.microsoft.com/office/drawing/2014/main" id="{D3D8D6B8-9469-4A1A-BB14-10BA70E70FB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2756" y="4092680"/>
            <a:ext cx="5926564" cy="581796"/>
          </a:xfrm>
        </p:spPr>
        <p:txBody>
          <a:bodyPr/>
          <a:lstStyle/>
          <a:p>
            <a:pPr lvl="0">
              <a:lnSpc>
                <a:spcPct val="100000"/>
              </a:lnSpc>
              <a:buClr>
                <a:srgbClr val="1EBE9B"/>
              </a:buClr>
            </a:pPr>
            <a:r>
              <a:rPr lang="en-GB" sz="2400"/>
              <a:t>Claudiu Stefan Stelian	</a:t>
            </a:r>
          </a:p>
        </p:txBody>
      </p:sp>
      <p:sp>
        <p:nvSpPr>
          <p:cNvPr id="4" name="Slide Number Placeholder 15">
            <a:extLst>
              <a:ext uri="{FF2B5EF4-FFF2-40B4-BE49-F238E27FC236}">
                <a16:creationId xmlns:a16="http://schemas.microsoft.com/office/drawing/2014/main" id="{FD33E86D-9AF0-40B7-9211-E5C38731D760}"/>
              </a:ext>
            </a:extLst>
          </p:cNvPr>
          <p:cNvSpPr txBox="1"/>
          <p:nvPr/>
        </p:nvSpPr>
        <p:spPr>
          <a:xfrm>
            <a:off x="8610603" y="6400800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340633A-AC2F-41AA-88B7-E05D28BE03EB}" type="slidenum">
              <a:t>14</a:t>
            </a:fld>
            <a:endParaRPr lang="en-GB" sz="900" b="0" i="0" u="none" strike="noStrike" kern="1200" cap="all" spc="150" baseline="0">
              <a:solidFill>
                <a:srgbClr val="898989"/>
              </a:solidFill>
              <a:uFillTx/>
              <a:latin typeface="Open sans"/>
            </a:endParaRPr>
          </a:p>
        </p:txBody>
      </p:sp>
      <p:pic>
        <p:nvPicPr>
          <p:cNvPr id="5" name="Picture 6" descr="What is a Rack Server? (with pictures)">
            <a:extLst>
              <a:ext uri="{FF2B5EF4-FFF2-40B4-BE49-F238E27FC236}">
                <a16:creationId xmlns:a16="http://schemas.microsoft.com/office/drawing/2014/main" id="{D471097A-7643-4725-A853-A586A1DA0B35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 l="15676" r="15676"/>
          <a:stretch>
            <a:fillRect/>
          </a:stretch>
        </p:blipFill>
        <p:spPr>
          <a:xfrm>
            <a:off x="7331073" y="0"/>
            <a:ext cx="4860922" cy="6858000"/>
          </a:xfrm>
        </p:spPr>
      </p:pic>
    </p:spTree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MinimalXO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</TotalTime>
  <Words>1111</Words>
  <Application>Microsoft Office PowerPoint</Application>
  <PresentationFormat>Widescreen</PresentationFormat>
  <Paragraphs>110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Aller</vt:lpstr>
      <vt:lpstr>Arial</vt:lpstr>
      <vt:lpstr>Calibri</vt:lpstr>
      <vt:lpstr>Courier New</vt:lpstr>
      <vt:lpstr>Lab Grotesque</vt:lpstr>
      <vt:lpstr>Open sans</vt:lpstr>
      <vt:lpstr>Segoe UI</vt:lpstr>
      <vt:lpstr>MinimalXOVTI</vt:lpstr>
      <vt:lpstr>Data Centre Virtualisation (ACUA6001_LON)</vt:lpstr>
      <vt:lpstr>SAN (Storage Area Network)</vt:lpstr>
      <vt:lpstr>Introduction</vt:lpstr>
      <vt:lpstr>Basic hardware components</vt:lpstr>
      <vt:lpstr>Interconnection</vt:lpstr>
      <vt:lpstr>PowerPoint Presentation</vt:lpstr>
      <vt:lpstr>Managing and monitoring the operation of the SAN</vt:lpstr>
      <vt:lpstr>Scalability</vt:lpstr>
      <vt:lpstr>Security and Redundancy</vt:lpstr>
      <vt:lpstr>Concepts</vt:lpstr>
      <vt:lpstr>Concepts</vt:lpstr>
      <vt:lpstr>Concepts</vt:lpstr>
      <vt:lpstr>Referencing  [1] Storage Architecture: NAS vs. SAN vs. DAS[2] VMware vSphere The Industry-Leading Virtualization Platform Posted on March 22, 2021 by RS-Tech [2] Storage Area Network Essentials By Richard Barker, Paul Massiglia · 2002 [3] Lenovo ThinkSystem DB720S Gen7 FC SAN Switch by David Watts on 9 Sep 2021 [4] Storage array by Dell [5] What is the difference between an HBA and a NIC by Nathaniel Cooper, on Jul 31, 2019 1:09:46 PM [6] An Introduction to Rack Servers by Wise Geek [7] WHAT DOES UTP, S/UTP, FTP, STP AND SFTP MEAN? By Universal Network  [8] What is the OSI Model? By CloudFlare [9] Best Storage Monitoring Tools by Tek-Tools on April 13, 2020 [10] What is a SAN? Ultimate storage area network guide By Stephen J. Bigelow, Senior Technology Editor [11] Storage Area Network Security (SAN Security) by Techopedia [12] Using SAN - Infrastructure simplification [13] Using SAN - Information lifecycle management and Business continuity  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Centre Virtualisation (ACUA6001_LON)</dc:title>
  <dc:creator>Stelian Claudiu</dc:creator>
  <cp:lastModifiedBy>Stelian Claudiu</cp:lastModifiedBy>
  <cp:revision>15</cp:revision>
  <dcterms:created xsi:type="dcterms:W3CDTF">2021-12-08T15:13:51Z</dcterms:created>
  <dcterms:modified xsi:type="dcterms:W3CDTF">2021-12-08T18:43:16Z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