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  <p:sldMasterId id="2147483661" r:id="rId5"/>
  </p:sldMasterIdLst>
  <p:notesMasterIdLst>
    <p:notesMasterId r:id="rId16"/>
  </p:notesMasterIdLst>
  <p:handoutMasterIdLst>
    <p:handoutMasterId r:id="rId17"/>
  </p:handoutMasterIdLst>
  <p:sldIdLst>
    <p:sldId id="256" r:id="rId6"/>
    <p:sldId id="285" r:id="rId7"/>
    <p:sldId id="289" r:id="rId8"/>
    <p:sldId id="292" r:id="rId9"/>
    <p:sldId id="268" r:id="rId10"/>
    <p:sldId id="290" r:id="rId11"/>
    <p:sldId id="291" r:id="rId12"/>
    <p:sldId id="279" r:id="rId13"/>
    <p:sldId id="293" r:id="rId14"/>
    <p:sldId id="27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4128" userDrawn="1">
          <p15:clr>
            <a:srgbClr val="A4A3A4"/>
          </p15:clr>
        </p15:guide>
        <p15:guide id="2" orient="horz" pos="9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A5A5"/>
    <a:srgbClr val="BEB9AA"/>
    <a:srgbClr val="C0C9C2"/>
    <a:srgbClr val="AA9D92"/>
    <a:srgbClr val="F2F1EE"/>
    <a:srgbClr val="D8D2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2DCFEB-7741-4553-8CC8-F5D576A50590}" v="4" dt="2023-02-16T09:56:39.68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3595" autoAdjust="0"/>
  </p:normalViewPr>
  <p:slideViewPr>
    <p:cSldViewPr snapToGrid="0">
      <p:cViewPr varScale="1">
        <p:scale>
          <a:sx n="116" d="100"/>
          <a:sy n="116" d="100"/>
        </p:scale>
        <p:origin x="102" y="342"/>
      </p:cViewPr>
      <p:guideLst>
        <p:guide pos="4128"/>
        <p:guide orient="horz" pos="960"/>
      </p:guideLst>
    </p:cSldViewPr>
  </p:slideViewPr>
  <p:outlineViewPr>
    <p:cViewPr>
      <p:scale>
        <a:sx n="33" d="100"/>
        <a:sy n="33" d="100"/>
      </p:scale>
      <p:origin x="0" y="-4027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2299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hodri Thomas" userId="97013524-85ec-4bc1-99cf-ee75f81eb8cc" providerId="ADAL" clId="{562DCFEB-7741-4553-8CC8-F5D576A50590}"/>
    <pc:docChg chg="custSel modSld">
      <pc:chgData name="Rhodri Thomas" userId="97013524-85ec-4bc1-99cf-ee75f81eb8cc" providerId="ADAL" clId="{562DCFEB-7741-4553-8CC8-F5D576A50590}" dt="2023-02-16T10:04:23.940" v="283" actId="20577"/>
      <pc:docMkLst>
        <pc:docMk/>
      </pc:docMkLst>
      <pc:sldChg chg="addSp delSp modSp mod">
        <pc:chgData name="Rhodri Thomas" userId="97013524-85ec-4bc1-99cf-ee75f81eb8cc" providerId="ADAL" clId="{562DCFEB-7741-4553-8CC8-F5D576A50590}" dt="2023-02-16T09:03:59.828" v="29" actId="1076"/>
        <pc:sldMkLst>
          <pc:docMk/>
          <pc:sldMk cId="2259308896" sldId="256"/>
        </pc:sldMkLst>
        <pc:spChg chg="del">
          <ac:chgData name="Rhodri Thomas" userId="97013524-85ec-4bc1-99cf-ee75f81eb8cc" providerId="ADAL" clId="{562DCFEB-7741-4553-8CC8-F5D576A50590}" dt="2023-02-16T09:03:58.896" v="28"/>
          <ac:spMkLst>
            <pc:docMk/>
            <pc:sldMk cId="2259308896" sldId="256"/>
            <ac:spMk id="3" creationId="{ED74D6B5-8FA9-3CD2-78BE-C39F29594936}"/>
          </ac:spMkLst>
        </pc:spChg>
        <pc:picChg chg="add mod">
          <ac:chgData name="Rhodri Thomas" userId="97013524-85ec-4bc1-99cf-ee75f81eb8cc" providerId="ADAL" clId="{562DCFEB-7741-4553-8CC8-F5D576A50590}" dt="2023-02-16T09:03:59.828" v="29" actId="1076"/>
          <ac:picMkLst>
            <pc:docMk/>
            <pc:sldMk cId="2259308896" sldId="256"/>
            <ac:picMk id="5" creationId="{723BA15F-0EA0-C46D-0A7E-0839D4012178}"/>
          </ac:picMkLst>
        </pc:picChg>
      </pc:sldChg>
      <pc:sldChg chg="modSp mod">
        <pc:chgData name="Rhodri Thomas" userId="97013524-85ec-4bc1-99cf-ee75f81eb8cc" providerId="ADAL" clId="{562DCFEB-7741-4553-8CC8-F5D576A50590}" dt="2023-02-16T08:58:57.494" v="27" actId="14100"/>
        <pc:sldMkLst>
          <pc:docMk/>
          <pc:sldMk cId="283486139" sldId="268"/>
        </pc:sldMkLst>
        <pc:picChg chg="mod">
          <ac:chgData name="Rhodri Thomas" userId="97013524-85ec-4bc1-99cf-ee75f81eb8cc" providerId="ADAL" clId="{562DCFEB-7741-4553-8CC8-F5D576A50590}" dt="2023-02-16T08:58:57.494" v="27" actId="14100"/>
          <ac:picMkLst>
            <pc:docMk/>
            <pc:sldMk cId="283486139" sldId="268"/>
            <ac:picMk id="5" creationId="{60543BA9-FE9A-5383-F79C-EDA3A5DA1D73}"/>
          </ac:picMkLst>
        </pc:picChg>
      </pc:sldChg>
      <pc:sldChg chg="modSp mod">
        <pc:chgData name="Rhodri Thomas" userId="97013524-85ec-4bc1-99cf-ee75f81eb8cc" providerId="ADAL" clId="{562DCFEB-7741-4553-8CC8-F5D576A50590}" dt="2023-02-16T08:55:29.785" v="26" actId="20577"/>
        <pc:sldMkLst>
          <pc:docMk/>
          <pc:sldMk cId="2865516803" sldId="285"/>
        </pc:sldMkLst>
        <pc:spChg chg="mod">
          <ac:chgData name="Rhodri Thomas" userId="97013524-85ec-4bc1-99cf-ee75f81eb8cc" providerId="ADAL" clId="{562DCFEB-7741-4553-8CC8-F5D576A50590}" dt="2023-02-16T08:55:29.785" v="26" actId="20577"/>
          <ac:spMkLst>
            <pc:docMk/>
            <pc:sldMk cId="2865516803" sldId="285"/>
            <ac:spMk id="2" creationId="{C11A7FF5-E7DB-4462-BC64-12126BDC0DFB}"/>
          </ac:spMkLst>
        </pc:spChg>
      </pc:sldChg>
      <pc:sldChg chg="modSp mod">
        <pc:chgData name="Rhodri Thomas" userId="97013524-85ec-4bc1-99cf-ee75f81eb8cc" providerId="ADAL" clId="{562DCFEB-7741-4553-8CC8-F5D576A50590}" dt="2023-02-16T09:36:03.085" v="125" actId="20577"/>
        <pc:sldMkLst>
          <pc:docMk/>
          <pc:sldMk cId="849326077" sldId="290"/>
        </pc:sldMkLst>
        <pc:spChg chg="mod">
          <ac:chgData name="Rhodri Thomas" userId="97013524-85ec-4bc1-99cf-ee75f81eb8cc" providerId="ADAL" clId="{562DCFEB-7741-4553-8CC8-F5D576A50590}" dt="2023-02-16T09:36:03.085" v="125" actId="20577"/>
          <ac:spMkLst>
            <pc:docMk/>
            <pc:sldMk cId="849326077" sldId="290"/>
            <ac:spMk id="4" creationId="{C4B798C6-D29D-463E-E5B1-5435F1CEEF13}"/>
          </ac:spMkLst>
        </pc:spChg>
      </pc:sldChg>
      <pc:sldChg chg="addSp modSp mod">
        <pc:chgData name="Rhodri Thomas" userId="97013524-85ec-4bc1-99cf-ee75f81eb8cc" providerId="ADAL" clId="{562DCFEB-7741-4553-8CC8-F5D576A50590}" dt="2023-02-16T09:17:53.296" v="80" actId="20577"/>
        <pc:sldMkLst>
          <pc:docMk/>
          <pc:sldMk cId="4057611866" sldId="292"/>
        </pc:sldMkLst>
        <pc:spChg chg="add mod">
          <ac:chgData name="Rhodri Thomas" userId="97013524-85ec-4bc1-99cf-ee75f81eb8cc" providerId="ADAL" clId="{562DCFEB-7741-4553-8CC8-F5D576A50590}" dt="2023-02-16T09:17:53.296" v="80" actId="20577"/>
          <ac:spMkLst>
            <pc:docMk/>
            <pc:sldMk cId="4057611866" sldId="292"/>
            <ac:spMk id="8" creationId="{70172880-D833-C359-63DE-157933BCD441}"/>
          </ac:spMkLst>
        </pc:spChg>
      </pc:sldChg>
      <pc:sldChg chg="addSp delSp modSp mod">
        <pc:chgData name="Rhodri Thomas" userId="97013524-85ec-4bc1-99cf-ee75f81eb8cc" providerId="ADAL" clId="{562DCFEB-7741-4553-8CC8-F5D576A50590}" dt="2023-02-16T10:04:23.940" v="283" actId="20577"/>
        <pc:sldMkLst>
          <pc:docMk/>
          <pc:sldMk cId="1470312855" sldId="293"/>
        </pc:sldMkLst>
        <pc:spChg chg="add del mod">
          <ac:chgData name="Rhodri Thomas" userId="97013524-85ec-4bc1-99cf-ee75f81eb8cc" providerId="ADAL" clId="{562DCFEB-7741-4553-8CC8-F5D576A50590}" dt="2023-02-16T09:54:15.916" v="128"/>
          <ac:spMkLst>
            <pc:docMk/>
            <pc:sldMk cId="1470312855" sldId="293"/>
            <ac:spMk id="7" creationId="{3AE76D64-1AE2-8114-6A39-8412A4C924CF}"/>
          </ac:spMkLst>
        </pc:spChg>
        <pc:spChg chg="add mod">
          <ac:chgData name="Rhodri Thomas" userId="97013524-85ec-4bc1-99cf-ee75f81eb8cc" providerId="ADAL" clId="{562DCFEB-7741-4553-8CC8-F5D576A50590}" dt="2023-02-16T10:04:23.940" v="283" actId="20577"/>
          <ac:spMkLst>
            <pc:docMk/>
            <pc:sldMk cId="1470312855" sldId="293"/>
            <ac:spMk id="8" creationId="{386A4AF0-CE96-078F-C1EF-772935BA10DD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56E6020-4209-49A3-9DC4-18264096E79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797462-F1DD-4E64-BC14-F17A0F34B5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32FC57-E1F8-4F59-A87C-2833007EAF57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75F0E3-AC70-4B5A-BCEB-9E3C021C86A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48F68B5-925F-4468-95B3-EA77C29C342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8A06BE-7519-4B21-9E1D-AE6D6E69C3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83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ACAC0-59EA-4916-9995-398D6BEB88C3}" type="datetimeFigureOut">
              <a:rPr lang="en-US" smtClean="0"/>
              <a:t>2/16/2023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9B2C62-FE30-453D-946B-754E9E42C8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2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Line spacing + Page numbers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A9B2C62-FE30-453D-946B-754E9E42C84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75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21">
            <a:extLst>
              <a:ext uri="{FF2B5EF4-FFF2-40B4-BE49-F238E27FC236}">
                <a16:creationId xmlns:a16="http://schemas.microsoft.com/office/drawing/2014/main" id="{F2964EA8-200F-47C5-90C2-1DBA3D6D7CD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028700" y="5078187"/>
            <a:ext cx="3222058" cy="964620"/>
          </a:xfrm>
        </p:spPr>
        <p:txBody>
          <a:bodyPr>
            <a:noAutofit/>
          </a:bodyPr>
          <a:lstStyle>
            <a:lvl1pPr marL="0" indent="0"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bg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Picture Placeholder 19">
            <a:extLst>
              <a:ext uri="{FF2B5EF4-FFF2-40B4-BE49-F238E27FC236}">
                <a16:creationId xmlns:a16="http://schemas.microsoft.com/office/drawing/2014/main" id="{7878E298-5074-4E51-993E-34931A897F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21413" y="0"/>
            <a:ext cx="4941887" cy="572611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2D26D0E-18C6-4DB1-B3A5-75E29BD65B17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noFill/>
          <a:ln w="15875" cap="flat" cmpd="sng" algn="ctr">
            <a:solidFill>
              <a:schemeClr val="accent2">
                <a:lumMod val="50000"/>
              </a:schemeClr>
            </a:solidFill>
            <a:prstDash val="solid"/>
            <a:miter lim="800000"/>
          </a:ln>
          <a:effectLst/>
        </p:spPr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989B90B-5C3C-4760-9360-5AE10BF87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3" y="876299"/>
            <a:ext cx="5181486" cy="224244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lnSpc>
                <a:spcPct val="90000"/>
              </a:lnSpc>
              <a:defRPr lang="en-US" sz="720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ts val="65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661D25CF-5413-4949-A54A-8716608406B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258050" y="2000250"/>
            <a:ext cx="4667250" cy="33988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5" name="Date Placeholder 3">
            <a:extLst>
              <a:ext uri="{FF2B5EF4-FFF2-40B4-BE49-F238E27FC236}">
                <a16:creationId xmlns:a16="http://schemas.microsoft.com/office/drawing/2014/main" id="{224E3A4F-8479-4D38-A6D4-85F0883F37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D4DA8-2D4A-4F06-BECA-044AF4113FB4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36" name="Slide Number Placeholder 5">
            <a:extLst>
              <a:ext uri="{FF2B5EF4-FFF2-40B4-BE49-F238E27FC236}">
                <a16:creationId xmlns:a16="http://schemas.microsoft.com/office/drawing/2014/main" id="{D5A5341A-4863-40E8-8B9A-FB4E719257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D2FED0-CD95-48B0-B54A-1F64F952C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3" y="876299"/>
            <a:ext cx="5181486" cy="2242441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>
              <a:lnSpc>
                <a:spcPts val="6500"/>
              </a:lnSpc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68EF5E91-A275-4181-9C62-BC0773AD0512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2271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423630CA-0A51-4B04-A57B-9E412A8FCD1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847137" y="3862387"/>
            <a:ext cx="2316163" cy="253841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3C994AE8-9E30-418E-8361-5D851AFA42C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10300" y="3854450"/>
            <a:ext cx="2316163" cy="253841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3D4E5783-2917-458E-BE61-F3D5AAA8F97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465138"/>
            <a:ext cx="4953000" cy="3090862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B1D734B5-5F1C-4E34-81FF-AD75105E839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1917" y="517972"/>
            <a:ext cx="2956560" cy="13335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65757DE8-43D6-4A47-ABC9-B39EC8016CB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0130" y="2009775"/>
            <a:ext cx="3924300" cy="4391025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2">
                    <a:lumMod val="50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984C97B0-0D42-4831-9ABD-390370C0F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81873-7D47-483D-BCB4-50DD9806C720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CE8438DF-723C-49AB-AD18-1C40F107F5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32FDE8-62A6-4290-88E6-2795313DE2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28700" y="465137"/>
            <a:ext cx="3935647" cy="134061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BC85317C-3A2D-483F-B913-714129E195A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73045" y="2426610"/>
            <a:ext cx="2378075" cy="111125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8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02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5DFEC7-1EEC-4FF2-868A-9799EA69F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7155" y="2714986"/>
            <a:ext cx="6674802" cy="65532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and Graph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E394D08-059F-42CF-AB8C-ED21F3BFB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A6C54-2562-43EA-9A1B-F808D04718E7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DF7B388-741A-4181-9A9E-D8FA8EC49D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6E394D08-059F-42CF-AB8C-ED21F3BFB1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A6C54-2562-43EA-9A1B-F808D04718E7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BDF7B388-741A-4181-9A9E-D8FA8EC49D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2364FFEF-B933-46C6-A918-A80C987DB70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2147" y="0"/>
            <a:ext cx="3938588" cy="64008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hidden="1">
            <a:extLst>
              <a:ext uri="{FF2B5EF4-FFF2-40B4-BE49-F238E27FC236}">
                <a16:creationId xmlns:a16="http://schemas.microsoft.com/office/drawing/2014/main" id="{59E5EAF8-68C2-4910-8F66-D9320B9574C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47967" y="2105933"/>
            <a:ext cx="5297883" cy="102421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E3BE48E1-D3BE-4B52-B2EC-13A514CB0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7966" y="2105933"/>
            <a:ext cx="5297883" cy="2237467"/>
          </a:xfrm>
        </p:spPr>
        <p:txBody>
          <a:bodyPr anchor="t">
            <a:normAutofit/>
          </a:bodyPr>
          <a:lstStyle>
            <a:lvl1pPr>
              <a:lnSpc>
                <a:spcPct val="150000"/>
              </a:lnSpc>
              <a:spcBef>
                <a:spcPts val="1000"/>
              </a:spcBef>
              <a:defRPr sz="20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16745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50815B22-13FE-47CD-9F79-73704A278B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B74C9-B808-4394-A017-79C83B2524EF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7669539-CB64-44F5-999D-7B9E61F8AF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BA076-F3B9-47CB-80C2-BE29F157D044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54075" y="1625600"/>
            <a:ext cx="10499725" cy="48609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09627E-FE70-43A1-B0CB-4D4F6C32C2D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4074" y="122239"/>
            <a:ext cx="10499725" cy="1355724"/>
          </a:xfr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ext Placeholder 22">
            <a:extLst>
              <a:ext uri="{FF2B5EF4-FFF2-40B4-BE49-F238E27FC236}">
                <a16:creationId xmlns:a16="http://schemas.microsoft.com/office/drawing/2014/main" id="{41BF345D-81AF-4851-83A1-623398489054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61917" y="517972"/>
            <a:ext cx="3108960" cy="13335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EC4F3A57-45ED-498D-858C-3EE63DF129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036601" y="3552677"/>
            <a:ext cx="1874874" cy="284812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2" name="Picture Placeholder 20">
            <a:extLst>
              <a:ext uri="{FF2B5EF4-FFF2-40B4-BE49-F238E27FC236}">
                <a16:creationId xmlns:a16="http://schemas.microsoft.com/office/drawing/2014/main" id="{1AC5BB09-E3BA-4948-93B3-EDCAAB80311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3101197" y="3552677"/>
            <a:ext cx="1874874" cy="2848123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BF83C6B7-5484-4586-8830-098BDCD9C98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166324" y="3552677"/>
            <a:ext cx="1874874" cy="284812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4" name="Picture Placeholder 20">
            <a:extLst>
              <a:ext uri="{FF2B5EF4-FFF2-40B4-BE49-F238E27FC236}">
                <a16:creationId xmlns:a16="http://schemas.microsoft.com/office/drawing/2014/main" id="{0C5663B1-EED6-4D80-A7C2-19E1366387A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239069" y="3552677"/>
            <a:ext cx="1874874" cy="284812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5" name="Picture Placeholder 20">
            <a:extLst>
              <a:ext uri="{FF2B5EF4-FFF2-40B4-BE49-F238E27FC236}">
                <a16:creationId xmlns:a16="http://schemas.microsoft.com/office/drawing/2014/main" id="{D21E7B61-407B-40A7-9AF6-0D7E7106BCFC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296046" y="3552677"/>
            <a:ext cx="1874874" cy="2848123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415C3ACC-5A8A-46E6-BA0D-90ADD27E2F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2DF6D-B715-4785-8DEA-9165C638CF44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31" name="Slide Number Placeholder 5">
            <a:extLst>
              <a:ext uri="{FF2B5EF4-FFF2-40B4-BE49-F238E27FC236}">
                <a16:creationId xmlns:a16="http://schemas.microsoft.com/office/drawing/2014/main" id="{0D00A5C2-DCEE-4CB3-9307-61EB88B1D5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E8CB70-B054-4294-AD29-EE7A75C72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1560" y="651507"/>
            <a:ext cx="8991563" cy="1005839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defRPr lang="en-US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E0D608-4E7A-4014-9F62-CB43A0C8394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036638" y="2717800"/>
            <a:ext cx="1866900" cy="7112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9C3A63B0-4EEA-45BC-A016-5FDA0969EA0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3086100" y="2718405"/>
            <a:ext cx="1866900" cy="7112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7080679B-5220-4478-B631-7112F870B7A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43500" y="2718405"/>
            <a:ext cx="1866900" cy="7112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9E4F61A3-2797-46FB-ACA7-0443E3BBDD2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7239070" y="2718405"/>
            <a:ext cx="1866900" cy="7112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</p:txBody>
      </p:sp>
      <p:sp>
        <p:nvSpPr>
          <p:cNvPr id="29" name="Text Placeholder 3">
            <a:extLst>
              <a:ext uri="{FF2B5EF4-FFF2-40B4-BE49-F238E27FC236}">
                <a16:creationId xmlns:a16="http://schemas.microsoft.com/office/drawing/2014/main" id="{14ED733B-1DE9-4FDC-BD5F-2BE3BB07C93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9304020" y="2718405"/>
            <a:ext cx="1866900" cy="71120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accent2">
                    <a:lumMod val="50000"/>
                  </a:schemeClr>
                </a:solidFill>
              </a:defRPr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Name</a:t>
            </a:r>
          </a:p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4058580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1 Colum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275B11D-8F3F-472B-BBCC-A4F7415AC0A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028700" y="3543300"/>
            <a:ext cx="3924300" cy="33147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9F0629D-1A5F-4F4F-90D6-430379624EF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191250" y="1981200"/>
            <a:ext cx="4972050" cy="4473575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sz="1600">
                <a:solidFill>
                  <a:schemeClr val="tx2">
                    <a:lumMod val="50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rPr>
              <a:t>Click to edit Master text styles</a:t>
            </a:r>
          </a:p>
        </p:txBody>
      </p:sp>
      <p:sp>
        <p:nvSpPr>
          <p:cNvPr id="17" name="Date Placeholder 3">
            <a:extLst>
              <a:ext uri="{FF2B5EF4-FFF2-40B4-BE49-F238E27FC236}">
                <a16:creationId xmlns:a16="http://schemas.microsoft.com/office/drawing/2014/main" id="{218C063B-0EE9-4FD5-A116-241C245452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AE72A-09B6-4D56-855D-4360BD347914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D417B369-6569-4DCC-B684-BE1A7C5D0B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EEC1A7-43C3-481E-95D0-5616242E1A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5534" y="539225"/>
            <a:ext cx="3924300" cy="243438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C6CF0E0-8FF2-4FE7-AC69-85BEFA656508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0337C3D7-7DDB-42A8-901A-EC153DD274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0"/>
            <a:ext cx="4953000" cy="3302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27B95226-A076-4D55-B408-1389A2F8C7A0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1028700" y="3556002"/>
            <a:ext cx="3108960" cy="2286000"/>
          </a:xfrm>
        </p:spPr>
        <p:txBody>
          <a:bodyPr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Insert text</a:t>
            </a:r>
            <a:endParaRPr lang="en-US" sz="1400" dirty="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6673F10-179D-4539-AA33-AE34EC0457EF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4541520" y="3556001"/>
            <a:ext cx="3108960" cy="2285999"/>
          </a:xfrm>
        </p:spPr>
        <p:txBody>
          <a:bodyPr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Insert text</a:t>
            </a:r>
            <a:endParaRPr lang="en-US" sz="1400" dirty="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EB6CFC30-1A59-4D28-9E30-0FF7D632C6A2}"/>
              </a:ext>
            </a:extLst>
          </p:cNvPr>
          <p:cNvSpPr>
            <a:spLocks noGrp="1"/>
          </p:cNvSpPr>
          <p:nvPr>
            <p:ph idx="4294967295" hasCustomPrompt="1"/>
          </p:nvPr>
        </p:nvSpPr>
        <p:spPr>
          <a:xfrm>
            <a:off x="8054340" y="3556001"/>
            <a:ext cx="3108960" cy="2285999"/>
          </a:xfrm>
        </p:spPr>
        <p:txBody>
          <a:bodyPr>
            <a:normAutofit/>
          </a:bodyPr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C0C9C2">
                    <a:lumMod val="50000"/>
                  </a:srgbClr>
                </a:solidFill>
                <a:effectLst/>
                <a:uLnTx/>
                <a:uFillTx/>
                <a:latin typeface="Biome Light" panose="020B0303030204020804" pitchFamily="34" charset="0"/>
                <a:ea typeface="+mn-ea"/>
                <a:cs typeface="Biome Light" panose="020B0303030204020804" pitchFamily="34" charset="0"/>
              </a:rPr>
              <a:t>Insert text</a:t>
            </a:r>
            <a:endParaRPr lang="en-US" sz="1400" dirty="0">
              <a:solidFill>
                <a:srgbClr val="C0C9C2">
                  <a:lumMod val="50000"/>
                </a:srgb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C0C9C2">
                  <a:lumMod val="50000"/>
                </a:srgbClr>
              </a:solidFill>
              <a:effectLst/>
              <a:uLnTx/>
              <a:uFillTx/>
              <a:latin typeface="Biome Light" panose="020B0303030204020804" pitchFamily="34" charset="0"/>
              <a:ea typeface="+mn-ea"/>
              <a:cs typeface="Biome Light" panose="020B0303030204020804" pitchFamily="34" charset="0"/>
            </a:endParaRPr>
          </a:p>
          <a:p>
            <a:endParaRPr lang="en-US" sz="1600" dirty="0">
              <a:solidFill>
                <a:schemeClr val="tx2">
                  <a:lumMod val="50000"/>
                </a:schemeClr>
              </a:solidFill>
              <a:latin typeface="Biome Light" panose="020B0303030204020804" pitchFamily="34" charset="0"/>
              <a:cs typeface="Biome Light" panose="020B0303030204020804" pitchFamily="34" charset="0"/>
            </a:endParaRPr>
          </a:p>
        </p:txBody>
      </p:sp>
      <p:sp>
        <p:nvSpPr>
          <p:cNvPr id="24" name="Date Placeholder 3">
            <a:extLst>
              <a:ext uri="{FF2B5EF4-FFF2-40B4-BE49-F238E27FC236}">
                <a16:creationId xmlns:a16="http://schemas.microsoft.com/office/drawing/2014/main" id="{C4F3CC75-F9FA-4F77-9DD5-7E6C0F5C98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9D1A0-04AB-4DD4-B9DB-BDEC5E64C94C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25" name="Slide Number Placeholder 5">
            <a:extLst>
              <a:ext uri="{FF2B5EF4-FFF2-40B4-BE49-F238E27FC236}">
                <a16:creationId xmlns:a16="http://schemas.microsoft.com/office/drawing/2014/main" id="{93B5B65C-5DE0-4F81-8115-758CDB591F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EF4A2ACE-2D85-4F78-818F-BBA6F6F0CC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5530" y="539225"/>
            <a:ext cx="3924300" cy="243438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7200" dirty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Click to add 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E4DCD8D3-DF79-446E-9961-5797EE888B4C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FCB4EDDC-C544-421C-905C-A4D40D98A5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3EA80-260A-4EE9-83BB-E6DD04DEA906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D9CBFDBF-2D2B-469A-9B2F-72F90474FB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BA55D6-2810-4163-9D43-FEDA674E2D4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96829" y="573503"/>
            <a:ext cx="10156826" cy="1369591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sz="720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Click to add title</a:t>
            </a: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9E87E0B-D644-4037-B322-715C648BAD3B}"/>
              </a:ext>
            </a:extLst>
          </p:cNvPr>
          <p:cNvCxnSpPr>
            <a:cxnSpLocks/>
          </p:cNvCxnSpPr>
          <p:nvPr userDrawn="1"/>
        </p:nvCxnSpPr>
        <p:spPr>
          <a:xfrm>
            <a:off x="1028700" y="457211"/>
            <a:ext cx="1142999" cy="0"/>
          </a:xfrm>
          <a:prstGeom prst="line">
            <a:avLst/>
          </a:prstGeom>
          <a:ln w="15875">
            <a:solidFill>
              <a:schemeClr val="accent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6419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15">
            <a:extLst>
              <a:ext uri="{FF2B5EF4-FFF2-40B4-BE49-F238E27FC236}">
                <a16:creationId xmlns:a16="http://schemas.microsoft.com/office/drawing/2014/main" id="{940246AD-CE4F-4FD8-BCF6-5BA9ED62ACD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10300" y="3543302"/>
            <a:ext cx="4953000" cy="284956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13">
            <a:extLst>
              <a:ext uri="{FF2B5EF4-FFF2-40B4-BE49-F238E27FC236}">
                <a16:creationId xmlns:a16="http://schemas.microsoft.com/office/drawing/2014/main" id="{F8ECBB79-D5D3-4ECE-99F9-1B6834629E4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210300" y="465138"/>
            <a:ext cx="4953000" cy="2849562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Text Placeholder 22">
            <a:extLst>
              <a:ext uri="{FF2B5EF4-FFF2-40B4-BE49-F238E27FC236}">
                <a16:creationId xmlns:a16="http://schemas.microsoft.com/office/drawing/2014/main" id="{C667C6DE-A3D4-4738-B7FC-43FB39FD7A2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61917" y="517972"/>
            <a:ext cx="2956560" cy="1333500"/>
          </a:xfrm>
        </p:spPr>
        <p:txBody>
          <a:bodyPr>
            <a:noAutofit/>
          </a:bodyPr>
          <a:lstStyle>
            <a:lvl1pPr marL="0" indent="0">
              <a:lnSpc>
                <a:spcPct val="90000"/>
              </a:lnSpc>
              <a:buNone/>
              <a:defRPr sz="8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01</a:t>
            </a:r>
          </a:p>
        </p:txBody>
      </p:sp>
      <p:sp>
        <p:nvSpPr>
          <p:cNvPr id="12" name="Text Placeholder 18">
            <a:extLst>
              <a:ext uri="{FF2B5EF4-FFF2-40B4-BE49-F238E27FC236}">
                <a16:creationId xmlns:a16="http://schemas.microsoft.com/office/drawing/2014/main" id="{12C18C04-19C8-4ECC-83E8-6E65128CEF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040130" y="2009776"/>
            <a:ext cx="3924300" cy="284956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2">
                    <a:lumMod val="50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2">
                    <a:lumMod val="50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2">
                    <a:lumMod val="50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4D14E5D8-EB42-4C87-B4AE-4746909A2D3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039813" y="5067300"/>
            <a:ext cx="3913187" cy="1319213"/>
          </a:xfrm>
        </p:spPr>
        <p:txBody>
          <a:bodyPr>
            <a:normAutofit/>
          </a:bodyPr>
          <a:lstStyle>
            <a:lvl1pPr>
              <a:defRPr lang="en-US" sz="16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0649945F-7BBD-4042-AA34-709CE3402E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80274-DEF2-4F5D-8F74-69D0554CED55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51936C4A-DE5F-4BFE-AED0-47E48CD460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981B703-4F1F-41A6-AD71-3FFB2820FF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40130" y="465136"/>
            <a:ext cx="3935647" cy="1340615"/>
          </a:xfrm>
        </p:spPr>
        <p:txBody>
          <a:bodyPr vert="horz" lIns="91440" tIns="45720" rIns="91440" bIns="45720" rtlCol="0" anchor="ctr">
            <a:noAutofit/>
          </a:bodyPr>
          <a:lstStyle>
            <a:lvl1pPr>
              <a:defRPr lang="en-US" dirty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>
              <a:spcBef>
                <a:spcPts val="1000"/>
              </a:spcBef>
              <a:buFont typeface="Arial" panose="020B0604020202020204" pitchFamily="34" charset="0"/>
            </a:pPr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4FD2957-8595-499F-896A-E9A0888D05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44A184-010C-483F-8B5A-3D1E7E6EF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81153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582A2E2-E6DD-4321-B03A-F6C071C1B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044" y="753034"/>
            <a:ext cx="6815446" cy="3887390"/>
          </a:xfrm>
        </p:spPr>
        <p:txBody>
          <a:bodyPr anchor="t">
            <a:normAutofit/>
          </a:bodyPr>
          <a:lstStyle>
            <a:lvl1pPr>
              <a:defRPr sz="8500" spc="-2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Subtitle 2">
            <a:extLst>
              <a:ext uri="{FF2B5EF4-FFF2-40B4-BE49-F238E27FC236}">
                <a16:creationId xmlns:a16="http://schemas.microsoft.com/office/drawing/2014/main" id="{D21B6D9B-E3FB-48D2-A477-5B73E22166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5" y="4640424"/>
            <a:ext cx="6437555" cy="1303176"/>
          </a:xfrm>
        </p:spPr>
        <p:txBody>
          <a:bodyPr anchor="b"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8" name="Picture Placeholder 16">
            <a:extLst>
              <a:ext uri="{FF2B5EF4-FFF2-40B4-BE49-F238E27FC236}">
                <a16:creationId xmlns:a16="http://schemas.microsoft.com/office/drawing/2014/main" id="{38823550-6B12-4BFD-9C91-668B623E353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113533" y="0"/>
            <a:ext cx="4082983" cy="6858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39073360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74716EF3-1422-48C0-BC49-14FAC3550F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2AAFDE-CB45-46CA-8961-8133FCA5F3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40767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209C30D-AB58-482B-B553-F71367094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264" y="776941"/>
            <a:ext cx="3209008" cy="5166659"/>
          </a:xfrm>
        </p:spPr>
        <p:txBody>
          <a:bodyPr anchor="b"/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Click to edit Master title style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946F5EF-2C45-4A87-A1DD-BD2A6FB91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374904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9" name="Picture Placeholder 16">
            <a:extLst>
              <a:ext uri="{FF2B5EF4-FFF2-40B4-BE49-F238E27FC236}">
                <a16:creationId xmlns:a16="http://schemas.microsoft.com/office/drawing/2014/main" id="{B1A8891C-A2D4-4238-ABCE-62AB3A9121A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076700" y="0"/>
            <a:ext cx="4038600" cy="3429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0" name="Picture Placeholder 16">
            <a:extLst>
              <a:ext uri="{FF2B5EF4-FFF2-40B4-BE49-F238E27FC236}">
                <a16:creationId xmlns:a16="http://schemas.microsoft.com/office/drawing/2014/main" id="{7B51DFB6-C977-4551-BE38-57688D7FF0B7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115300" y="0"/>
            <a:ext cx="4076701" cy="3429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24" name="Text Placeholder 21">
            <a:extLst>
              <a:ext uri="{FF2B5EF4-FFF2-40B4-BE49-F238E27FC236}">
                <a16:creationId xmlns:a16="http://schemas.microsoft.com/office/drawing/2014/main" id="{DFCFAED4-0A56-424D-BF74-4051B0BDA9A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64100" y="3841750"/>
            <a:ext cx="6599238" cy="2296083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9188F17E-DD3B-4CCC-957F-5A691448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2A0235C7-971D-4E52-B991-EFA44A9AF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4D815C-8BF3-4ECF-A945-A2A7C2983AF9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2338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83698AF-A86A-4D69-8272-76C9C1914A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2286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9E2DC86-4009-449C-8F4E-779A8C762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45" y="365124"/>
            <a:ext cx="9523655" cy="1501327"/>
          </a:xfrm>
        </p:spPr>
        <p:txBody>
          <a:bodyPr/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>
                <a:solidFill>
                  <a:srgbClr val="FFFFFF"/>
                </a:solidFill>
              </a:rPr>
              <a:t>Click to edit Master title style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671630E1-6506-4E93-BB6A-0604E0D0493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2286000"/>
            <a:ext cx="5067300" cy="45720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1BAB65B-02AF-4992-85D0-8E98AB1BD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title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CFE115BC-4A4C-4385-82D5-106D1FAC35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9887" y="2899186"/>
            <a:ext cx="5610113" cy="3284359"/>
          </a:xfrm>
        </p:spPr>
        <p:txBody>
          <a:bodyPr>
            <a:normAutofit/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5CD3EB2B-80EF-4DC6-B2B6-F4B56844397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DC3E33A-8A0A-4767-A4D9-CD8956379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D6D940D-6D44-4DF9-9322-B4B11F7EDCD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64734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46EB31F-C5DF-49FF-8DEA-86AC0C1860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7086599" cy="4533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CFE912F-46EC-49B0-9C9A-DE9CBDF9FB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045" y="753035"/>
            <a:ext cx="5945393" cy="2366683"/>
          </a:xfrm>
        </p:spPr>
        <p:txBody>
          <a:bodyPr>
            <a:normAutofit/>
          </a:bodyPr>
          <a:lstStyle>
            <a:lvl1pPr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sz="6000"/>
              <a:t>Click to edit Master title style</a:t>
            </a:r>
            <a:endParaRPr lang="en-US" sz="6000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9BF32D81-1E24-45B8-A09D-EEAD404D8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9045" y="3075868"/>
            <a:ext cx="5945393" cy="110833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9F9C7900-0694-4FDF-B29C-24016C0B9C6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4533900"/>
            <a:ext cx="7086598" cy="2324100"/>
          </a:xfrm>
        </p:spPr>
        <p:txBody>
          <a:bodyPr/>
          <a:lstStyle>
            <a:lvl1pPr marL="0" indent="0" algn="l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2F1BABA-5C8C-4693-BD5A-974A17112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title</a:t>
            </a:r>
          </a:p>
        </p:txBody>
      </p:sp>
      <p:sp>
        <p:nvSpPr>
          <p:cNvPr id="14" name="Picture Placeholder 12">
            <a:extLst>
              <a:ext uri="{FF2B5EF4-FFF2-40B4-BE49-F238E27FC236}">
                <a16:creationId xmlns:a16="http://schemas.microsoft.com/office/drawing/2014/main" id="{D71BA6F2-2182-4910-8DA6-71E5AB274588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086600" y="0"/>
            <a:ext cx="5105400" cy="4533900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7" name="Picture Placeholder 15">
            <a:extLst>
              <a:ext uri="{FF2B5EF4-FFF2-40B4-BE49-F238E27FC236}">
                <a16:creationId xmlns:a16="http://schemas.microsoft.com/office/drawing/2014/main" id="{83DCD7D2-7B94-48E9-9DCA-E72E1BCE4375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086598" y="4533900"/>
            <a:ext cx="5105402" cy="232410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94253B29-520A-4014-A821-4F52F57CBC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20XX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46B60DEE-1456-46C0-A3E5-4CAF3E128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2722F022-211C-4882-844C-086FEA6806AA}" type="slidenum">
              <a:rPr lang="en-US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defRPr/>
              </a:pPr>
              <a:t>‹#›</a:t>
            </a:fld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67950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24F4DD58-525D-4728-A769-9F38711D5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1F862FE-7A72-432B-9888-FB389D35BDF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8" y="875030"/>
            <a:ext cx="2384425" cy="5068570"/>
          </a:xfrm>
        </p:spPr>
        <p:txBody>
          <a:bodyPr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 to add text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A256B58A-EC2F-48AB-BF2D-AB678AF0C0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33DA1-34CB-434E-99AF-EA31D28A1941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302000" y="876300"/>
            <a:ext cx="8607425" cy="4749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4" name="Date Placeholder 3">
            <a:extLst>
              <a:ext uri="{FF2B5EF4-FFF2-40B4-BE49-F238E27FC236}">
                <a16:creationId xmlns:a16="http://schemas.microsoft.com/office/drawing/2014/main" id="{DB48D9BB-04DF-4542-8DF6-C4C7875380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F22742E1-6009-4FFB-A391-37B987F53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04945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83FEABB-56CC-491D-830B-02C0466DAB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3048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4F3EF5A-453C-4D68-BA86-2FB1DE61C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1787" y="996950"/>
            <a:ext cx="2384425" cy="4946650"/>
          </a:xfrm>
        </p:spPr>
        <p:txBody>
          <a:bodyPr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 to add text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9321BA0-41E1-404D-9063-DF281D186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9277" y="6356350"/>
            <a:ext cx="277113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71CEA4-8F84-4893-8A45-28DB0AE2068C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3422650" y="996950"/>
            <a:ext cx="8367713" cy="4545013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C99D2EA6-8453-4240-88D1-460E269D88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02DD4984-9B40-488F-B903-2E0419551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5076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2">
            <a:extLst>
              <a:ext uri="{FF2B5EF4-FFF2-40B4-BE49-F238E27FC236}">
                <a16:creationId xmlns:a16="http://schemas.microsoft.com/office/drawing/2014/main" id="{AD3C5B21-C400-4C50-8684-59543CDC43F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2" y="0"/>
            <a:ext cx="12192000" cy="6858000"/>
          </a:xfrm>
          <a:noFill/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F81B040C-8943-4433-BFE9-AFB1F7C9ED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7636" y="-2"/>
            <a:ext cx="11014364" cy="4100947"/>
          </a:xfrm>
          <a:gradFill>
            <a:gsLst>
              <a:gs pos="77000">
                <a:srgbClr val="000000">
                  <a:alpha val="30000"/>
                </a:srgbClr>
              </a:gs>
              <a:gs pos="38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2000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rIns="731520">
            <a:normAutofit/>
          </a:bodyPr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title style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41A6711-44B3-4723-90E5-802B2DBD86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1963" y="4089656"/>
            <a:ext cx="8950035" cy="2796566"/>
          </a:xfrm>
          <a:gradFill>
            <a:gsLst>
              <a:gs pos="77000">
                <a:srgbClr val="000000">
                  <a:alpha val="30000"/>
                </a:srgbClr>
              </a:gs>
              <a:gs pos="33000">
                <a:srgbClr val="000000">
                  <a:alpha val="20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0000"/>
                </a:srgbClr>
              </a:gs>
            </a:gsLst>
            <a:lin ang="21594000" scaled="0"/>
          </a:gradFill>
        </p:spPr>
        <p:txBody>
          <a:bodyPr tIns="640080" rIns="731520" anchor="t">
            <a:normAutofit/>
          </a:bodyPr>
          <a:lstStyle>
            <a:lvl1pPr marL="0" indent="0" algn="r">
              <a:buNone/>
              <a:defRPr sz="2800" b="1" baseline="0">
                <a:solidFill>
                  <a:schemeClr val="bg1"/>
                </a:solidFill>
              </a:defRPr>
            </a:lvl1pPr>
          </a:lstStyle>
          <a:p>
            <a:pPr algn="r"/>
            <a:r>
              <a:rPr lang="en-US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Click to edit Master subtitle style</a:t>
            </a:r>
            <a:endParaRPr lang="en-US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B79A2161-66FE-4C11-AD83-5824307CB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 title</a:t>
            </a:r>
          </a:p>
        </p:txBody>
      </p:sp>
      <p:sp>
        <p:nvSpPr>
          <p:cNvPr id="20" name="Date Placeholder 3">
            <a:extLst>
              <a:ext uri="{FF2B5EF4-FFF2-40B4-BE49-F238E27FC236}">
                <a16:creationId xmlns:a16="http://schemas.microsoft.com/office/drawing/2014/main" id="{91399727-F37D-4748-90E8-B5B6F5312F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20XX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B9DE4FD1-0950-4A6A-8167-F0E9C622D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CD6D940D-6D44-4DF9-9322-B4B11F7EDCD0}" type="slidenum">
              <a:rPr lang="en-US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>
                <a:defRPr/>
              </a:pPr>
              <a:t>‹#›</a:t>
            </a:fld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098729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4A42DEE-636F-4A79-B56A-5AF989E1FD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B75C9195-04C9-4D9A-B613-44A5F5900D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983" y="194783"/>
            <a:ext cx="9421177" cy="769493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C5A662A-E279-494E-8389-ADC6E870E38D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931863" y="1695450"/>
            <a:ext cx="10328275" cy="4314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420B3F9-9DEF-4500-91D7-25F0B5E91F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>
                <a:solidFill>
                  <a:prstClr val="black"/>
                </a:solidFill>
              </a:rPr>
              <a:t>Presentation title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5E504E9-EAD2-4BE5-9736-CED43FF245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3EB613-AF5E-423F-A78B-94F856BF6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47399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6F922A0-5527-4314-A2EA-E5CF34EF94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96EC4CB6-956E-48EB-86AC-B40D89D7421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0759" y="194783"/>
            <a:ext cx="10022841" cy="760892"/>
          </a:xfrm>
        </p:spPr>
        <p:txBody>
          <a:bodyPr anchor="ctr"/>
          <a:lstStyle>
            <a:lvl1pPr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13FA4250-BD33-40AE-934A-A473029C5CA5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646112" y="1560513"/>
            <a:ext cx="10899776" cy="43418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71E7CA1-3FAA-4961-8BAC-93AB2EF652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>
                <a:solidFill>
                  <a:prstClr val="black"/>
                </a:solidFill>
              </a:rPr>
              <a:t>Presentation title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20CC547-8B7E-4C4B-9B2A-04BD498A71C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4245B-9DC4-457D-AB68-8E3BBB852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83609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5F516FD-E4AF-4BA2-902A-DA46746557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F0F480-E13D-4322-ADF4-56769DC5A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49680" y="190500"/>
            <a:ext cx="10036292" cy="773776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7F0BA818-CA3B-46FD-9A79-7BDC1D9CA7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209243" y="1764139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4EAD007E-B9BB-4C9F-BDC8-127A77F0F96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209243" y="2374900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4" name="Text Placeholder 30">
            <a:extLst>
              <a:ext uri="{FF2B5EF4-FFF2-40B4-BE49-F238E27FC236}">
                <a16:creationId xmlns:a16="http://schemas.microsoft.com/office/drawing/2014/main" id="{9ECBA1DE-781A-4AA7-86CA-0EBE52A9B41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7467" y="1764031"/>
            <a:ext cx="4756714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53A9CA10-3BBC-41E7-A34E-C6CCFEC8205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257467" y="2374900"/>
            <a:ext cx="4756714" cy="3365500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F3D4E9-1171-434D-AA71-EA27F72E0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7A29A0D-15CB-4460-9435-7E7D645346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B6F95C2-7834-44D3-B93B-79D944E12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7874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E97352E-C52D-43BE-BCE2-2D71FE035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2051A8D-592F-40C1-A65D-E1F17B07C9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9600" y="183988"/>
            <a:ext cx="9406372" cy="803380"/>
          </a:xfrm>
        </p:spPr>
        <p:txBody>
          <a:bodyPr anchor="ctr"/>
          <a:lstStyle>
            <a:lvl1pPr algn="r">
              <a:lnSpc>
                <a:spcPct val="100000"/>
              </a:lnSpc>
              <a:defRPr spc="-2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Text Placeholder 30">
            <a:extLst>
              <a:ext uri="{FF2B5EF4-FFF2-40B4-BE49-F238E27FC236}">
                <a16:creationId xmlns:a16="http://schemas.microsoft.com/office/drawing/2014/main" id="{CF4C4703-C9D4-483C-8E41-17BB7193D01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51300" y="1764193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7393281D-B77A-4BB8-A3E2-49E0F1259DA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51193" y="2374899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2" name="Text Placeholder 30">
            <a:extLst>
              <a:ext uri="{FF2B5EF4-FFF2-40B4-BE49-F238E27FC236}">
                <a16:creationId xmlns:a16="http://schemas.microsoft.com/office/drawing/2014/main" id="{6B205DED-723B-48E3-AE9F-556696225CA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432317" y="1764193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77D63D24-8466-44F3-898F-5CBC42C7681F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432317" y="2374899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10" name="Text Placeholder 30">
            <a:extLst>
              <a:ext uri="{FF2B5EF4-FFF2-40B4-BE49-F238E27FC236}">
                <a16:creationId xmlns:a16="http://schemas.microsoft.com/office/drawing/2014/main" id="{F600D1D1-B6A8-4A4E-BC6A-897FE089CBE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25393" y="1764193"/>
            <a:ext cx="3327366" cy="59760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Click to add subtitle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A205F643-67E9-4E41-A65F-163C816090B9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25393" y="2374899"/>
            <a:ext cx="3327366" cy="3485573"/>
          </a:xfrm>
        </p:spPr>
        <p:txBody>
          <a:bodyPr>
            <a:normAutofit/>
          </a:bodyPr>
          <a:lstStyle>
            <a:lvl1pPr>
              <a:defRPr sz="2000"/>
            </a:lvl1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0EF04CC-F1B1-495C-BA2F-F28A5D971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Presentation title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657B66A6-EBC5-4A75-B938-7148B7A126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>
                <a:solidFill>
                  <a:prstClr val="black"/>
                </a:solidFill>
              </a:rPr>
              <a:t>20XX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83DD707-C769-4868-9B2F-1BF7ABBCD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91941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52F41C-45C5-4E09-A91A-8F4AE80B06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33900"/>
            <a:ext cx="9144000" cy="2324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AB4C3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" name="Title 6">
            <a:extLst>
              <a:ext uri="{FF2B5EF4-FFF2-40B4-BE49-F238E27FC236}">
                <a16:creationId xmlns:a16="http://schemas.microsoft.com/office/drawing/2014/main" id="{DA9EBEF3-E8A8-4C5C-B6D9-B322242DC9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7001" y="4947313"/>
            <a:ext cx="7700617" cy="1409037"/>
          </a:xfrm>
        </p:spPr>
        <p:txBody>
          <a:bodyPr anchor="ctr">
            <a:norm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z="5400"/>
              <a:t>Click to edit Master title style</a:t>
            </a:r>
            <a:endParaRPr lang="en-US" sz="5400" dirty="0"/>
          </a:p>
        </p:txBody>
      </p:sp>
      <p:sp>
        <p:nvSpPr>
          <p:cNvPr id="11" name="Subtitle 7">
            <a:extLst>
              <a:ext uri="{FF2B5EF4-FFF2-40B4-BE49-F238E27FC236}">
                <a16:creationId xmlns:a16="http://schemas.microsoft.com/office/drawing/2014/main" id="{6A90C83B-4674-4CF1-9CD4-78C3B7CDCC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46252" y="386989"/>
            <a:ext cx="2443495" cy="3758334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800" b="1">
                <a:solidFill>
                  <a:schemeClr val="accent1"/>
                </a:solidFill>
              </a:defRPr>
            </a:lvl1pPr>
          </a:lstStyle>
          <a:p>
            <a:r>
              <a:rPr lang="en-US">
                <a:solidFill>
                  <a:schemeClr val="accent1"/>
                </a:solidFill>
              </a:rPr>
              <a:t>Click to edit Master subtitle style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19" name="Picture Placeholder 17">
            <a:extLst>
              <a:ext uri="{FF2B5EF4-FFF2-40B4-BE49-F238E27FC236}">
                <a16:creationId xmlns:a16="http://schemas.microsoft.com/office/drawing/2014/main" id="{1894E094-44B9-4024-A43A-438DEB225DB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9144000" cy="4532313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BCFB5F5-AD25-4F9C-8AE7-E0E891F1A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01168" y="6356350"/>
            <a:ext cx="48371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23" name="Picture Placeholder 20">
            <a:extLst>
              <a:ext uri="{FF2B5EF4-FFF2-40B4-BE49-F238E27FC236}">
                <a16:creationId xmlns:a16="http://schemas.microsoft.com/office/drawing/2014/main" id="{919568B3-FE67-4E6E-BA92-FEF29CBFE1B4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9144000" y="4532313"/>
            <a:ext cx="3048000" cy="2325687"/>
          </a:xfrm>
        </p:spPr>
        <p:txBody>
          <a:bodyPr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D87D4A75-1737-4D5B-A386-9FE32DFB5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013448" y="6355080"/>
            <a:ext cx="4352544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B52AA41-FD0C-42C6-BD04-9E5B55A489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244D815C-8BF3-4ECF-A945-A2A7C2983AF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9482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33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577C8-AB8C-4B8A-A01F-113B16C4DCA3}" type="datetime1">
              <a:rPr lang="en-US" smtClean="0"/>
              <a:t>2/16/2023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5450" y="648698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Biome Light" panose="020B0303030204020804" pitchFamily="34" charset="0"/>
                <a:cs typeface="Biome Light" panose="020B0303030204020804" pitchFamily="34" charset="0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60" r:id="rId6"/>
    <p:sldLayoutId id="2147483654" r:id="rId7"/>
    <p:sldLayoutId id="2147483659" r:id="rId8"/>
    <p:sldLayoutId id="2147483655" r:id="rId9"/>
    <p:sldLayoutId id="2147483656" r:id="rId10"/>
    <p:sldLayoutId id="2147483658" r:id="rId11"/>
    <p:sldLayoutId id="2147483657" r:id="rId12"/>
  </p:sldLayoutIdLst>
  <p:hf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648" userDrawn="1">
          <p15:clr>
            <a:srgbClr val="F26B43"/>
          </p15:clr>
        </p15:guide>
        <p15:guide id="2" pos="1176" userDrawn="1">
          <p15:clr>
            <a:srgbClr val="F26B43"/>
          </p15:clr>
        </p15:guide>
        <p15:guide id="3" pos="1296" userDrawn="1">
          <p15:clr>
            <a:srgbClr val="F26B43"/>
          </p15:clr>
        </p15:guide>
        <p15:guide id="4" pos="1824" userDrawn="1">
          <p15:clr>
            <a:srgbClr val="F26B43"/>
          </p15:clr>
        </p15:guide>
        <p15:guide id="5" pos="1944" userDrawn="1">
          <p15:clr>
            <a:srgbClr val="F26B43"/>
          </p15:clr>
        </p15:guide>
        <p15:guide id="6" pos="2472" userDrawn="1">
          <p15:clr>
            <a:srgbClr val="F26B43"/>
          </p15:clr>
        </p15:guide>
        <p15:guide id="7" pos="2592" userDrawn="1">
          <p15:clr>
            <a:srgbClr val="F26B43"/>
          </p15:clr>
        </p15:guide>
        <p15:guide id="8" pos="3120" userDrawn="1">
          <p15:clr>
            <a:srgbClr val="F26B43"/>
          </p15:clr>
        </p15:guide>
        <p15:guide id="9" pos="3240" userDrawn="1">
          <p15:clr>
            <a:srgbClr val="F26B43"/>
          </p15:clr>
        </p15:guide>
        <p15:guide id="10" pos="3792" userDrawn="1">
          <p15:clr>
            <a:srgbClr val="F26B43"/>
          </p15:clr>
        </p15:guide>
        <p15:guide id="11" pos="3912" userDrawn="1">
          <p15:clr>
            <a:srgbClr val="F26B43"/>
          </p15:clr>
        </p15:guide>
        <p15:guide id="12" pos="4416" userDrawn="1">
          <p15:clr>
            <a:srgbClr val="F26B43"/>
          </p15:clr>
        </p15:guide>
        <p15:guide id="13" pos="4560" userDrawn="1">
          <p15:clr>
            <a:srgbClr val="F26B43"/>
          </p15:clr>
        </p15:guide>
        <p15:guide id="14" pos="5088" userDrawn="1">
          <p15:clr>
            <a:srgbClr val="F26B43"/>
          </p15:clr>
        </p15:guide>
        <p15:guide id="15" pos="5208" userDrawn="1">
          <p15:clr>
            <a:srgbClr val="F26B43"/>
          </p15:clr>
        </p15:guide>
        <p15:guide id="16" pos="5736" userDrawn="1">
          <p15:clr>
            <a:srgbClr val="F26B43"/>
          </p15:clr>
        </p15:guide>
        <p15:guide id="17" pos="5856" userDrawn="1">
          <p15:clr>
            <a:srgbClr val="F26B43"/>
          </p15:clr>
        </p15:guide>
        <p15:guide id="18" pos="6384" userDrawn="1">
          <p15:clr>
            <a:srgbClr val="F26B43"/>
          </p15:clr>
        </p15:guide>
        <p15:guide id="19" pos="6504" userDrawn="1">
          <p15:clr>
            <a:srgbClr val="F26B43"/>
          </p15:clr>
        </p15:guide>
        <p15:guide id="20" pos="7032" userDrawn="1">
          <p15:clr>
            <a:srgbClr val="F26B43"/>
          </p15:clr>
        </p15:guide>
        <p15:guide id="21" orient="horz" pos="288" userDrawn="1">
          <p15:clr>
            <a:srgbClr val="F26B43"/>
          </p15:clr>
        </p15:guide>
        <p15:guide id="22" orient="horz" pos="1128" userDrawn="1">
          <p15:clr>
            <a:srgbClr val="F26B43"/>
          </p15:clr>
        </p15:guide>
        <p15:guide id="23" orient="horz" pos="1248" userDrawn="1">
          <p15:clr>
            <a:srgbClr val="F26B43"/>
          </p15:clr>
        </p15:guide>
        <p15:guide id="24" orient="horz" pos="2088" userDrawn="1">
          <p15:clr>
            <a:srgbClr val="F26B43"/>
          </p15:clr>
        </p15:guide>
        <p15:guide id="25" orient="horz" pos="2232" userDrawn="1">
          <p15:clr>
            <a:srgbClr val="F26B43"/>
          </p15:clr>
        </p15:guide>
        <p15:guide id="26" orient="horz" pos="3048" userDrawn="1">
          <p15:clr>
            <a:srgbClr val="F26B43"/>
          </p15:clr>
        </p15:guide>
        <p15:guide id="27" orient="horz" pos="3192" userDrawn="1">
          <p15:clr>
            <a:srgbClr val="F26B43"/>
          </p15:clr>
        </p15:guide>
        <p15:guide id="28" orient="horz" pos="4032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3E30A8-0D9C-47BB-8249-8A2EEEFC7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" y="365124"/>
            <a:ext cx="10552176" cy="14996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E93687-61FE-460F-A66F-4DF17994F3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9224" y="1984248"/>
            <a:ext cx="10552176" cy="4197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EE1FFB-7673-4E75-9B5C-5572E2B068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013448" y="6355080"/>
            <a:ext cx="4352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C4B9AF-F93C-43E8-8E68-3B700825CE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1168" y="6356350"/>
            <a:ext cx="48371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US" sz="1050" dirty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739F7-0AE5-4677-8957-9961D67C1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365992" y="6356350"/>
            <a:ext cx="6309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0D4885A8-DDA8-4FCF-AB25-DA8F78EC755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8544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spc="-4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 spc="-20" baseline="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 spc="-2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 spc="-2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 spc="-2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8467C95-DF23-40B9-B265-2E6F3DE29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514" y="876299"/>
            <a:ext cx="5181486" cy="2242441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Traditional Floors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7A48A35-E5E4-4A5F-9F91-BAEA4F5DF21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z="1800" dirty="0">
                <a:solidFill>
                  <a:schemeClr val="tx1"/>
                </a:solidFill>
              </a:rPr>
              <a:t>R Thomas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23BA15F-0EA0-C46D-0A7E-0839D4012178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l="21412" r="21412"/>
          <a:stretch>
            <a:fillRect/>
          </a:stretch>
        </p:blipFill>
        <p:spPr>
          <a:xfrm>
            <a:off x="6732018" y="837480"/>
            <a:ext cx="4941888" cy="572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>
            <a:extLst>
              <a:ext uri="{FF2B5EF4-FFF2-40B4-BE49-F238E27FC236}">
                <a16:creationId xmlns:a16="http://schemas.microsoft.com/office/drawing/2014/main" id="{BEC46ADB-55E5-43DA-8E91-C49412A33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11A7FF5-E7DB-4462-BC64-12126BDC0D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01 Introduction</a:t>
            </a:r>
          </a:p>
          <a:p>
            <a:r>
              <a:rPr lang="en-US" dirty="0"/>
              <a:t>02 Materials?</a:t>
            </a:r>
          </a:p>
          <a:p>
            <a:r>
              <a:rPr lang="en-US" dirty="0"/>
              <a:t>03 Solid Ground Floors</a:t>
            </a:r>
          </a:p>
          <a:p>
            <a:r>
              <a:rPr lang="en-US" dirty="0"/>
              <a:t>04 Suspended ground floors</a:t>
            </a:r>
          </a:p>
          <a:p>
            <a:r>
              <a:rPr lang="en-US" dirty="0"/>
              <a:t>05 Suspended upper floors</a:t>
            </a:r>
          </a:p>
          <a:p>
            <a:r>
              <a:rPr lang="en-US" dirty="0"/>
              <a:t>06 Modern alternatives?</a:t>
            </a:r>
          </a:p>
          <a:p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B10C7A9E-B1D7-4285-8DD5-D28AFDC7B4F8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5AF05980-54E0-4F3D-BAF3-4CE06FA77025}" type="datetime1">
              <a:rPr lang="en-US" smtClean="0"/>
              <a:pPr/>
              <a:t>2/16/2023</a:t>
            </a:fld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7B234E-FE17-4087-92FD-3802CA26E9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294A09A9-5501-47C1-A89A-A340965A2BE2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55168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7">
            <a:extLst>
              <a:ext uri="{FF2B5EF4-FFF2-40B4-BE49-F238E27FC236}">
                <a16:creationId xmlns:a16="http://schemas.microsoft.com/office/drawing/2014/main" id="{9F2FEA60-F900-4C56-9486-48EA30926F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45" y="365124"/>
            <a:ext cx="9523655" cy="1501327"/>
          </a:xfrm>
        </p:spPr>
        <p:txBody>
          <a:bodyPr/>
          <a:lstStyle/>
          <a:p>
            <a:r>
              <a:rPr lang="en-GB" b="0" i="0" dirty="0">
                <a:effectLst/>
                <a:latin typeface="Arial" panose="020B0604020202020204" pitchFamily="34" charset="0"/>
              </a:rPr>
              <a:t>A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floor</a:t>
            </a:r>
            <a:r>
              <a:rPr lang="en-GB" b="0" i="0" dirty="0">
                <a:effectLst/>
                <a:latin typeface="Arial" panose="020B0604020202020204" pitchFamily="34" charset="0"/>
              </a:rPr>
              <a:t> typically provides:</a:t>
            </a:r>
            <a:br>
              <a:rPr lang="en-GB" b="0" i="0" dirty="0">
                <a:effectLst/>
                <a:latin typeface="Arial" panose="020B0604020202020204" pitchFamily="34" charset="0"/>
              </a:rPr>
            </a:br>
            <a:endParaRPr lang="en-US" dirty="0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AB6583FE-B653-4C01-9ADF-EC8514A0B5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004" y="2301873"/>
            <a:ext cx="11063987" cy="3721421"/>
          </a:xfrm>
        </p:spPr>
        <p:txBody>
          <a:bodyPr>
            <a:normAutofit fontScale="85000" lnSpcReduction="20000"/>
          </a:bodyPr>
          <a:lstStyle/>
          <a:p>
            <a:pPr algn="l"/>
            <a:endParaRPr lang="en-GB" b="0" i="0" dirty="0">
              <a:effectLst/>
              <a:latin typeface="Arial" panose="020B060402020202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Structural</a:t>
            </a:r>
            <a:r>
              <a:rPr lang="en-GB" b="0" i="0" dirty="0">
                <a:effectLst/>
                <a:latin typeface="Arial" panose="020B0604020202020204" pitchFamily="34" charset="0"/>
              </a:rPr>
              <a:t> support for the contents of the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room</a:t>
            </a:r>
            <a:r>
              <a:rPr lang="en-GB" b="0" i="0" dirty="0">
                <a:effectLst/>
                <a:latin typeface="Arial" panose="020B0604020202020204" pitchFamily="34" charset="0"/>
              </a:rPr>
              <a:t>, its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occupants</a:t>
            </a:r>
            <a:r>
              <a:rPr lang="en-GB" b="0" i="0" dirty="0">
                <a:effectLst/>
                <a:latin typeface="Arial" panose="020B0604020202020204" pitchFamily="34" charset="0"/>
              </a:rPr>
              <a:t>, and the weight of the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floor</a:t>
            </a:r>
            <a:r>
              <a:rPr lang="en-GB" b="0" i="0" dirty="0">
                <a:effectLst/>
                <a:latin typeface="Arial" panose="020B0604020202020204" pitchFamily="34" charset="0"/>
              </a:rPr>
              <a:t> itself.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Resistance</a:t>
            </a:r>
            <a:r>
              <a:rPr lang="en-GB" b="0" i="0" dirty="0">
                <a:effectLst/>
                <a:latin typeface="Arial" panose="020B0604020202020204" pitchFamily="34" charset="0"/>
              </a:rPr>
              <a:t> to the passage of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moisture</a:t>
            </a:r>
            <a:r>
              <a:rPr lang="en-GB" b="0" i="0" dirty="0">
                <a:effectLst/>
                <a:latin typeface="Arial" panose="020B0604020202020204" pitchFamily="34" charset="0"/>
              </a:rPr>
              <a:t>,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heat</a:t>
            </a:r>
            <a:r>
              <a:rPr lang="en-GB" b="0" i="0" dirty="0">
                <a:effectLst/>
                <a:latin typeface="Arial" panose="020B0604020202020204" pitchFamily="34" charset="0"/>
              </a:rPr>
              <a:t> and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sound</a:t>
            </a:r>
            <a:r>
              <a:rPr lang="en-GB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Arial" panose="020B0604020202020204" pitchFamily="34" charset="0"/>
              </a:rPr>
              <a:t>A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surface finish</a:t>
            </a:r>
            <a:r>
              <a:rPr lang="en-GB" b="0" i="0" dirty="0">
                <a:effectLst/>
                <a:latin typeface="Arial" panose="020B0604020202020204" pitchFamily="34" charset="0"/>
              </a:rPr>
              <a:t> which may contribute to the look, feel and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acoustics</a:t>
            </a:r>
            <a:r>
              <a:rPr lang="en-GB" b="0" i="0" dirty="0">
                <a:effectLst/>
                <a:latin typeface="Arial" panose="020B0604020202020204" pitchFamily="34" charset="0"/>
              </a:rPr>
              <a:t> of a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space</a:t>
            </a:r>
            <a:r>
              <a:rPr lang="en-GB" b="0" i="0" dirty="0">
                <a:effectLst/>
                <a:latin typeface="Arial" panose="020B0604020202020204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Very broadly,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floor</a:t>
            </a:r>
            <a:r>
              <a:rPr lang="en-GB" b="0" i="0" dirty="0">
                <a:effectLst/>
                <a:latin typeface="Arial" panose="020B0604020202020204" pitchFamily="34" charset="0"/>
              </a:rPr>
              <a:t>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construction</a:t>
            </a:r>
            <a:r>
              <a:rPr lang="en-GB" b="0" i="0" dirty="0">
                <a:effectLst/>
                <a:latin typeface="Arial" panose="020B0604020202020204" pitchFamily="34" charset="0"/>
              </a:rPr>
              <a:t> tend to be </a:t>
            </a:r>
            <a:r>
              <a:rPr lang="en-GB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solid </a:t>
            </a:r>
            <a:r>
              <a:rPr lang="en-GB" b="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floors</a:t>
            </a:r>
            <a:r>
              <a:rPr lang="en-GB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built</a:t>
            </a:r>
            <a:r>
              <a:rPr lang="en-GB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 up from the </a:t>
            </a:r>
            <a:r>
              <a:rPr lang="en-GB" b="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ground</a:t>
            </a:r>
            <a:r>
              <a:rPr lang="en-GB" b="0" i="0" dirty="0">
                <a:effectLst/>
                <a:latin typeface="Arial" panose="020B0604020202020204" pitchFamily="34" charset="0"/>
              </a:rPr>
              <a:t>, or </a:t>
            </a:r>
            <a:r>
              <a:rPr lang="en-GB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suspended </a:t>
            </a:r>
            <a:r>
              <a:rPr lang="en-GB" b="0" i="0" u="none" strike="noStrike" dirty="0">
                <a:solidFill>
                  <a:schemeClr val="accent1"/>
                </a:solidFill>
                <a:effectLst/>
                <a:latin typeface="Arial" panose="020B0604020202020204" pitchFamily="34" charset="0"/>
              </a:rPr>
              <a:t>floors</a:t>
            </a:r>
            <a:r>
              <a:rPr lang="en-GB" b="0" i="0" dirty="0">
                <a:effectLst/>
                <a:latin typeface="Arial" panose="020B0604020202020204" pitchFamily="34" charset="0"/>
              </a:rPr>
              <a:t>, supported by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wall</a:t>
            </a:r>
            <a:r>
              <a:rPr lang="en-GB" b="0" i="0" dirty="0">
                <a:effectLst/>
                <a:latin typeface="Arial" panose="020B0604020202020204" pitchFamily="34" charset="0"/>
              </a:rPr>
              <a:t>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structures</a:t>
            </a:r>
            <a:r>
              <a:rPr lang="en-GB" b="0" i="0" dirty="0">
                <a:effectLst/>
                <a:latin typeface="Arial" panose="020B0604020202020204" pitchFamily="34" charset="0"/>
              </a:rPr>
              <a:t>. There are a very wide range of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variations</a:t>
            </a:r>
            <a:r>
              <a:rPr lang="en-GB" b="0" i="0" dirty="0">
                <a:effectLst/>
                <a:latin typeface="Arial" panose="020B0604020202020204" pitchFamily="34" charset="0"/>
              </a:rPr>
              <a:t> around these basic types. The intended use of the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floor</a:t>
            </a:r>
            <a:r>
              <a:rPr lang="en-GB" b="0" i="0" dirty="0">
                <a:effectLst/>
                <a:latin typeface="Arial" panose="020B0604020202020204" pitchFamily="34" charset="0"/>
              </a:rPr>
              <a:t>, its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location</a:t>
            </a:r>
            <a:r>
              <a:rPr lang="en-GB" b="0" i="0" dirty="0">
                <a:effectLst/>
                <a:latin typeface="Arial" panose="020B0604020202020204" pitchFamily="34" charset="0"/>
              </a:rPr>
              <a:t>, the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structure</a:t>
            </a:r>
            <a:r>
              <a:rPr lang="en-GB" b="0" i="0" dirty="0">
                <a:effectLst/>
                <a:latin typeface="Arial" panose="020B0604020202020204" pitchFamily="34" charset="0"/>
              </a:rPr>
              <a:t> of the rest of the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building</a:t>
            </a:r>
            <a:r>
              <a:rPr lang="en-GB" b="0" i="0" dirty="0">
                <a:effectLst/>
                <a:latin typeface="Arial" panose="020B0604020202020204" pitchFamily="34" charset="0"/>
              </a:rPr>
              <a:t>, and the required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floor finish</a:t>
            </a:r>
            <a:r>
              <a:rPr lang="en-GB" b="0" i="0" dirty="0">
                <a:effectLst/>
                <a:latin typeface="Arial" panose="020B0604020202020204" pitchFamily="34" charset="0"/>
              </a:rPr>
              <a:t> will determine which of the many </a:t>
            </a:r>
            <a:r>
              <a:rPr lang="en-GB" b="0" i="0" u="none" strike="noStrike" dirty="0">
                <a:effectLst/>
                <a:latin typeface="Arial" panose="020B0604020202020204" pitchFamily="34" charset="0"/>
              </a:rPr>
              <a:t>variations</a:t>
            </a:r>
            <a:r>
              <a:rPr lang="en-GB" b="0" i="0" dirty="0">
                <a:effectLst/>
                <a:latin typeface="Arial" panose="020B0604020202020204" pitchFamily="34" charset="0"/>
              </a:rPr>
              <a:t> is most suitable for a particular application.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08B9AF-847F-4250-A53B-82D9036A5E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44D815C-8BF3-4ECF-A945-A2A7C2983AF9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4753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8654B-AF3A-8D62-88FE-B10711AA7F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45" y="365124"/>
            <a:ext cx="11249657" cy="1501327"/>
          </a:xfrm>
        </p:spPr>
        <p:txBody>
          <a:bodyPr/>
          <a:lstStyle/>
          <a:p>
            <a:r>
              <a:rPr lang="en-GB" dirty="0"/>
              <a:t>What types of materials were used?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0172880-D833-C359-63DE-157933BCD441}"/>
              </a:ext>
            </a:extLst>
          </p:cNvPr>
          <p:cNvSpPr txBox="1"/>
          <p:nvPr/>
        </p:nvSpPr>
        <p:spPr>
          <a:xfrm>
            <a:off x="1935892" y="3525795"/>
            <a:ext cx="38641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Wood/Timber – Joists, floor boards</a:t>
            </a:r>
          </a:p>
          <a:p>
            <a:r>
              <a:rPr lang="en-GB" dirty="0"/>
              <a:t>Concrete</a:t>
            </a:r>
          </a:p>
          <a:p>
            <a:r>
              <a:rPr lang="en-GB" dirty="0"/>
              <a:t>Tiles</a:t>
            </a:r>
          </a:p>
        </p:txBody>
      </p:sp>
    </p:spTree>
    <p:extLst>
      <p:ext uri="{BB962C8B-B14F-4D97-AF65-F5344CB8AC3E}">
        <p14:creationId xmlns:p14="http://schemas.microsoft.com/office/powerpoint/2010/main" val="405761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EAB22036-3C95-47CA-8E92-698403EF9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4B963C5B-C292-4B20-9EC4-89C35372D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B48A1197-8309-4D79-A0C9-C45E4A6FF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0" y="141842"/>
            <a:ext cx="10712377" cy="8721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spc="-40" dirty="0">
                <a:solidFill>
                  <a:srgbClr val="FFFFFF"/>
                </a:solidFill>
              </a:rPr>
              <a:t>Traditional Solid Ground Floors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D68A7B90-CE8C-4D70-A3AC-7C68D53F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543BA9-FE9A-5383-F79C-EDA3A5DA1D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0482" y="3496575"/>
            <a:ext cx="8291518" cy="336142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B72A22-4EB8-8272-D601-853C1D78F35F}"/>
              </a:ext>
            </a:extLst>
          </p:cNvPr>
          <p:cNvSpPr txBox="1"/>
          <p:nvPr/>
        </p:nvSpPr>
        <p:spPr>
          <a:xfrm>
            <a:off x="322239" y="1625640"/>
            <a:ext cx="108183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Traditional ground floors were usually compacted earth mixed or topped with a fine layer of ash or stone dust.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These floors could be finished with a variety of materials, a common one being “Quarry Tiles”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B857C1-F242-9772-30AA-22C8C0049DFD}"/>
              </a:ext>
            </a:extLst>
          </p:cNvPr>
          <p:cNvSpPr txBox="1"/>
          <p:nvPr/>
        </p:nvSpPr>
        <p:spPr>
          <a:xfrm>
            <a:off x="322239" y="4765797"/>
            <a:ext cx="3409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However this type of floor construction did have negative points. </a:t>
            </a:r>
          </a:p>
        </p:txBody>
      </p:sp>
    </p:spTree>
    <p:extLst>
      <p:ext uri="{BB962C8B-B14F-4D97-AF65-F5344CB8AC3E}">
        <p14:creationId xmlns:p14="http://schemas.microsoft.com/office/powerpoint/2010/main" val="2834861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3">
            <a:extLst>
              <a:ext uri="{FF2B5EF4-FFF2-40B4-BE49-F238E27FC236}">
                <a16:creationId xmlns:a16="http://schemas.microsoft.com/office/drawing/2014/main" id="{B48A1197-8309-4D79-A0C9-C45E4A6FF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938" y="371880"/>
            <a:ext cx="10712377" cy="8721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spc="-40" dirty="0">
                <a:solidFill>
                  <a:schemeClr val="tx1"/>
                </a:solidFill>
              </a:rPr>
              <a:t>Traditional Solid Ground Floors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D68A7B90-CE8C-4D70-A3AC-7C68D53F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Aft>
                <a:spcPts val="600"/>
              </a:spcAft>
            </a:pPr>
            <a:fld id="{06B786C7-B8F9-4072-AAAA-17258464D730}" type="slidenum">
              <a:rPr lang="en-US" noProof="0" smtClean="0">
                <a:solidFill>
                  <a:srgbClr val="FFFFFF"/>
                </a:solidFill>
              </a:rPr>
              <a:pPr lvl="0">
                <a:spcAft>
                  <a:spcPts val="600"/>
                </a:spcAft>
              </a:pPr>
              <a:t>6</a:t>
            </a:fld>
            <a:endParaRPr lang="en-US" noProof="0">
              <a:solidFill>
                <a:srgbClr val="FFFFFF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DC04B12-5E04-400A-53B9-097F8FE32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9042" y="516589"/>
            <a:ext cx="5929520" cy="2801698"/>
          </a:xfrm>
          <a:prstGeom prst="rect">
            <a:avLst/>
          </a:prstGeo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132F10C7-06AD-E8F0-7AEF-2A6FA9AF3C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40" t="79857" r="40670" b="3934"/>
          <a:stretch/>
        </p:blipFill>
        <p:spPr bwMode="auto">
          <a:xfrm>
            <a:off x="329580" y="3498656"/>
            <a:ext cx="5766420" cy="2639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B798C6-D29D-463E-E5B1-5435F1CEEF13}"/>
              </a:ext>
            </a:extLst>
          </p:cNvPr>
          <p:cNvSpPr txBox="1"/>
          <p:nvPr/>
        </p:nvSpPr>
        <p:spPr>
          <a:xfrm>
            <a:off x="7706264" y="4727276"/>
            <a:ext cx="30364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1-Earth/ground</a:t>
            </a:r>
          </a:p>
          <a:p>
            <a:r>
              <a:rPr lang="en-GB" dirty="0"/>
              <a:t>2- Stone foundation</a:t>
            </a:r>
          </a:p>
          <a:p>
            <a:r>
              <a:rPr lang="en-GB" dirty="0"/>
              <a:t>3- Quarry Tiles</a:t>
            </a:r>
          </a:p>
        </p:txBody>
      </p:sp>
    </p:spTree>
    <p:extLst>
      <p:ext uri="{BB962C8B-B14F-4D97-AF65-F5344CB8AC3E}">
        <p14:creationId xmlns:p14="http://schemas.microsoft.com/office/powerpoint/2010/main" val="849326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3">
            <a:extLst>
              <a:ext uri="{FF2B5EF4-FFF2-40B4-BE49-F238E27FC236}">
                <a16:creationId xmlns:a16="http://schemas.microsoft.com/office/drawing/2014/main" id="{B48A1197-8309-4D79-A0C9-C45E4A6FF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29" y="139183"/>
            <a:ext cx="10712377" cy="8721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spc="-40" dirty="0">
                <a:solidFill>
                  <a:schemeClr val="tx1"/>
                </a:solidFill>
              </a:rPr>
              <a:t>Traditional Suspended Ground Floors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A8D29-B5B0-98A1-0058-B1A52DE5A3C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0" y="1292309"/>
            <a:ext cx="5383645" cy="1600543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US" sz="1800" dirty="0"/>
              <a:t>Created warmer floors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Require ventilation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Can use smaller sections of joists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Covered with floorboards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Originally no insulation used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D68A7B90-CE8C-4D70-A3AC-7C68D53F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>
              <a:spcAft>
                <a:spcPts val="600"/>
              </a:spcAft>
            </a:pPr>
            <a:fld id="{06B786C7-B8F9-4072-AAAA-17258464D730}" type="slidenum">
              <a:rPr lang="en-US" noProof="0">
                <a:solidFill>
                  <a:srgbClr val="FFFFFF"/>
                </a:solidFill>
              </a:rPr>
              <a:pPr lvl="0">
                <a:spcAft>
                  <a:spcPts val="600"/>
                </a:spcAft>
              </a:pPr>
              <a:t>7</a:t>
            </a:fld>
            <a:endParaRPr lang="en-US" noProof="0">
              <a:solidFill>
                <a:srgbClr val="FFFFFF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2AFD8F-C45C-B000-79FB-D6ACE9DE54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3158" y="3471820"/>
            <a:ext cx="5688842" cy="33109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A715B5E-8DFC-CF1E-ACAD-DE8E4D7DB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2292" y="-8968"/>
            <a:ext cx="5159707" cy="31216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55AC74-B933-B505-5C27-9894C93382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7085" y="3959103"/>
            <a:ext cx="3676073" cy="27570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8D48036-BA4C-399E-E078-D776622FC6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1730" y="1195757"/>
            <a:ext cx="3278173" cy="231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140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6" name="Rectangle 1035">
            <a:extLst>
              <a:ext uri="{FF2B5EF4-FFF2-40B4-BE49-F238E27FC236}">
                <a16:creationId xmlns:a16="http://schemas.microsoft.com/office/drawing/2014/main" id="{EAB22036-3C95-47CA-8E92-698403EF9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1038" name="Rectangle 1037">
            <a:extLst>
              <a:ext uri="{FF2B5EF4-FFF2-40B4-BE49-F238E27FC236}">
                <a16:creationId xmlns:a16="http://schemas.microsoft.com/office/drawing/2014/main" id="{4B963C5B-C292-4B20-9EC4-89C35372D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115046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4" name="Title 33">
            <a:extLst>
              <a:ext uri="{FF2B5EF4-FFF2-40B4-BE49-F238E27FC236}">
                <a16:creationId xmlns:a16="http://schemas.microsoft.com/office/drawing/2014/main" id="{B48A1197-8309-4D79-A0C9-C45E4A6FF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029" y="139183"/>
            <a:ext cx="10712377" cy="8721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spc="-40" dirty="0">
                <a:solidFill>
                  <a:srgbClr val="FFFFFF"/>
                </a:solidFill>
              </a:rPr>
              <a:t>Traditional Suspended Upper Floors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A8D29-B5B0-98A1-0058-B1A52DE5A3C0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0" y="1292309"/>
            <a:ext cx="5383645" cy="1600543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1800" dirty="0"/>
              <a:t>Covered with floorboards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Originally no insulation used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May have rested on int walls</a:t>
            </a:r>
          </a:p>
          <a:p>
            <a:pPr>
              <a:lnSpc>
                <a:spcPct val="100000"/>
              </a:lnSpc>
            </a:pPr>
            <a:r>
              <a:rPr lang="en-US" sz="1800" dirty="0"/>
              <a:t>Negative points to consider?</a:t>
            </a:r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D68A7B90-CE8C-4D70-A3AC-7C68D53F4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06B786C7-B8F9-4072-AAAA-17258464D730}" type="slidenum">
              <a:rPr kumimoji="0" lang="en-US" sz="105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05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C393F93-1B2E-1855-8E00-36CF60A475C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1923"/>
          <a:stretch/>
        </p:blipFill>
        <p:spPr>
          <a:xfrm>
            <a:off x="7688839" y="1152199"/>
            <a:ext cx="4503161" cy="38493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6E3443-EBF9-DAC2-0E52-D6BD32165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13191"/>
            <a:ext cx="5715000" cy="1905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13D6E4F-4922-09B0-1EDC-5535EAF758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8324" y="1150466"/>
            <a:ext cx="3533351" cy="2650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90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F8ADDC-1A1A-D6F7-DA8A-6007E2D0448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252787" y="1604010"/>
            <a:ext cx="8607425" cy="4749800"/>
          </a:xfrm>
        </p:spPr>
        <p:txBody>
          <a:bodyPr/>
          <a:lstStyle/>
          <a:p>
            <a:r>
              <a:rPr lang="en-GB" dirty="0"/>
              <a:t>What ideas do you have on how things have changed?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86A4AF0-CE96-078F-C1EF-772935BA10DD}"/>
              </a:ext>
            </a:extLst>
          </p:cNvPr>
          <p:cNvSpPr txBox="1"/>
          <p:nvPr/>
        </p:nvSpPr>
        <p:spPr>
          <a:xfrm>
            <a:off x="4473146" y="2809103"/>
            <a:ext cx="411035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Protecting end of joist with polythene</a:t>
            </a:r>
          </a:p>
          <a:p>
            <a:r>
              <a:rPr lang="en-GB" dirty="0"/>
              <a:t>Use preservatives on timber</a:t>
            </a:r>
          </a:p>
          <a:p>
            <a:r>
              <a:rPr lang="en-GB" dirty="0"/>
              <a:t>Insulation – Thermal/Acoustic</a:t>
            </a:r>
          </a:p>
          <a:p>
            <a:r>
              <a:rPr lang="en-GB" dirty="0"/>
              <a:t>Concrete</a:t>
            </a:r>
          </a:p>
          <a:p>
            <a:r>
              <a:rPr lang="en-GB" dirty="0"/>
              <a:t>Steel</a:t>
            </a:r>
          </a:p>
          <a:p>
            <a:r>
              <a:rPr lang="en-GB" dirty="0"/>
              <a:t>Plastic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0312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31">
            <a:extLst>
              <a:ext uri="{FF2B5EF4-FFF2-40B4-BE49-F238E27FC236}">
                <a16:creationId xmlns:a16="http://schemas.microsoft.com/office/drawing/2014/main" id="{30761B21-88ED-449E-B2B9-3FC40844C3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77001" y="4947313"/>
            <a:ext cx="7700617" cy="1409037"/>
          </a:xfrm>
        </p:spPr>
        <p:txBody>
          <a:bodyPr/>
          <a:lstStyle/>
          <a:p>
            <a:r>
              <a:rPr lang="en-US" dirty="0"/>
              <a:t>Any Questions?</a:t>
            </a:r>
          </a:p>
        </p:txBody>
      </p:sp>
      <p:pic>
        <p:nvPicPr>
          <p:cNvPr id="52" name="Picture Placeholder 51" descr="A picture containing sky, outdoor, mountain, nature, stars">
            <a:extLst>
              <a:ext uri="{FF2B5EF4-FFF2-40B4-BE49-F238E27FC236}">
                <a16:creationId xmlns:a16="http://schemas.microsoft.com/office/drawing/2014/main" id="{45DFCBF0-F91E-40C0-A4E6-24E8250C3BA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9144000" cy="4532313"/>
          </a:xfrm>
        </p:spPr>
      </p:pic>
      <p:pic>
        <p:nvPicPr>
          <p:cNvPr id="58" name="Picture Placeholder 57" descr="A picture containing mountain, sky, outdoor, nature">
            <a:extLst>
              <a:ext uri="{FF2B5EF4-FFF2-40B4-BE49-F238E27FC236}">
                <a16:creationId xmlns:a16="http://schemas.microsoft.com/office/drawing/2014/main" id="{A51C462C-6D3B-4554-9CDC-86D00D0EA07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4000" y="4532313"/>
            <a:ext cx="3048000" cy="2325687"/>
          </a:xfrm>
        </p:spPr>
      </p:pic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87279-B48F-43C3-91FA-09BD7EA33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5992" y="6356350"/>
            <a:ext cx="630936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9F39FF-F5CB-4ACA-9B46-4CCF89ECA75F}" type="slidenum">
              <a:rPr kumimoji="0" lang="en-US" sz="105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venir Next LT Pro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0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7611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inimalist Presentation">
      <a:dk1>
        <a:sysClr val="windowText" lastClr="000000"/>
      </a:dk1>
      <a:lt1>
        <a:sysClr val="window" lastClr="FFFFFF"/>
      </a:lt1>
      <a:dk2>
        <a:srgbClr val="ABABAB"/>
      </a:dk2>
      <a:lt2>
        <a:srgbClr val="F2F1EE"/>
      </a:lt2>
      <a:accent1>
        <a:srgbClr val="D8D2CD"/>
      </a:accent1>
      <a:accent2>
        <a:srgbClr val="C0C9C2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3">
      <a:majorFont>
        <a:latin typeface="Biome Light"/>
        <a:ea typeface=""/>
        <a:cs typeface=""/>
      </a:majorFont>
      <a:minorFont>
        <a:latin typeface="Biome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inimalist color presentation_Win32_LW_v2.potx" id="{B7F4C684-7BE5-4BD8-BEBE-7F207A45F474}" vid="{9091DE1E-F617-4C59-950B-F96736B889D9}"/>
    </a:ext>
  </a:extLst>
</a:theme>
</file>

<file path=ppt/theme/theme2.xml><?xml version="1.0" encoding="utf-8"?>
<a:theme xmlns:a="http://schemas.openxmlformats.org/drawingml/2006/main" name="ColorBlockVTI">
  <a:themeElements>
    <a:clrScheme name="ColorBlock Color Scheme">
      <a:dk1>
        <a:sysClr val="windowText" lastClr="000000"/>
      </a:dk1>
      <a:lt1>
        <a:sysClr val="window" lastClr="FFFFFF"/>
      </a:lt1>
      <a:dk2>
        <a:srgbClr val="002044"/>
      </a:dk2>
      <a:lt2>
        <a:srgbClr val="F5F0F3"/>
      </a:lt2>
      <a:accent1>
        <a:srgbClr val="4A41C5"/>
      </a:accent1>
      <a:accent2>
        <a:srgbClr val="37997B"/>
      </a:accent2>
      <a:accent3>
        <a:srgbClr val="17B4DF"/>
      </a:accent3>
      <a:accent4>
        <a:srgbClr val="E69500"/>
      </a:accent4>
      <a:accent5>
        <a:srgbClr val="276D77"/>
      </a:accent5>
      <a:accent6>
        <a:srgbClr val="386ECE"/>
      </a:accent6>
      <a:hlink>
        <a:srgbClr val="AF1DAF"/>
      </a:hlink>
      <a:folHlink>
        <a:srgbClr val="FE5C68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lorBlockVTI" id="{733CB85B-8F47-42FB-9326-9FF507018D27}" vid="{069BD9C2-DF61-4F2B-A577-A59C7FC2FF6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6A1B7BBB-8F46-4BA8-85EC-2ECC1D2E32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3A10211-FBDE-44DA-8AD6-29E596B2975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0976319-4513-485C-AD3A-E56C39927A3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{AB1B3BD1-5FBD-49ED-83E0-AB40CCEEA1CE}tf16411245_win32</Template>
  <TotalTime>0</TotalTime>
  <Words>332</Words>
  <Application>Microsoft Office PowerPoint</Application>
  <PresentationFormat>Widescreen</PresentationFormat>
  <Paragraphs>58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Avenir Next LT Pro</vt:lpstr>
      <vt:lpstr>Biome Light</vt:lpstr>
      <vt:lpstr>Calibri</vt:lpstr>
      <vt:lpstr>Office Theme</vt:lpstr>
      <vt:lpstr>ColorBlockVTI</vt:lpstr>
      <vt:lpstr>Traditional Floors</vt:lpstr>
      <vt:lpstr>Agenda</vt:lpstr>
      <vt:lpstr>A floor typically provides: </vt:lpstr>
      <vt:lpstr>What types of materials were used?</vt:lpstr>
      <vt:lpstr>Traditional Solid Ground Floors</vt:lpstr>
      <vt:lpstr>Traditional Solid Ground Floors</vt:lpstr>
      <vt:lpstr>Traditional Suspended Ground Floors</vt:lpstr>
      <vt:lpstr>Traditional Suspended Upper Floors</vt:lpstr>
      <vt:lpstr>PowerPoint Presentation</vt:lpstr>
      <vt:lpstr>Any Questions?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Traditional Floors</dc:title>
  <dc:creator>Rhodri Thomas</dc:creator>
  <cp:lastModifiedBy>Rhodri Thomas</cp:lastModifiedBy>
  <cp:revision>1</cp:revision>
  <dcterms:created xsi:type="dcterms:W3CDTF">2023-02-16T08:20:38Z</dcterms:created>
  <dcterms:modified xsi:type="dcterms:W3CDTF">2023-02-16T10:04:53Z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