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snapToObjects="1">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21F7E67-7FC0-CA44-8C31-3B04543F74BA}"/>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GB"/>
          </a:p>
        </p:txBody>
      </p:sp>
      <p:sp>
        <p:nvSpPr>
          <p:cNvPr id="3" name="Sous-titre 2">
            <a:extLst>
              <a:ext uri="{FF2B5EF4-FFF2-40B4-BE49-F238E27FC236}">
                <a16:creationId xmlns:a16="http://schemas.microsoft.com/office/drawing/2014/main" id="{2D790E9B-A148-BD49-905C-35444482C5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GB"/>
          </a:p>
        </p:txBody>
      </p:sp>
      <p:sp>
        <p:nvSpPr>
          <p:cNvPr id="4" name="Espace réservé de la date 3">
            <a:extLst>
              <a:ext uri="{FF2B5EF4-FFF2-40B4-BE49-F238E27FC236}">
                <a16:creationId xmlns:a16="http://schemas.microsoft.com/office/drawing/2014/main" id="{5BA587D4-D29A-EF4C-AF1A-94379D040029}"/>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EB1161CD-D677-B84F-80C7-AF1AD6827C8E}"/>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266BBCC1-507A-EF41-8EE3-C4E66F8EE6D3}"/>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730616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5617BBD-D6AE-6249-BB74-0142E934D794}"/>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8FE0D1E8-4E9C-854E-B4CB-384B61A37F73}"/>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B0F0E52B-FEA6-B042-AA8A-C976E150FCA8}"/>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BE068AF3-EE42-AF45-A3E7-5281109C9CB7}"/>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99ED41AB-C103-E741-A14B-E1465AC52A65}"/>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976154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2808CDF-873D-B345-8027-B9E92032CA27}"/>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GB"/>
          </a:p>
        </p:txBody>
      </p:sp>
      <p:sp>
        <p:nvSpPr>
          <p:cNvPr id="3" name="Espace réservé du texte 2">
            <a:extLst>
              <a:ext uri="{FF2B5EF4-FFF2-40B4-BE49-F238E27FC236}">
                <a16:creationId xmlns:a16="http://schemas.microsoft.com/office/drawing/2014/main" id="{7CDB7C8B-5661-D34D-8AD7-291D171C62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AE7E3AFA-6797-1447-8C73-D8EE17DE36DF}"/>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D1AB3C8C-2954-A948-8C23-827D9316EB08}"/>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6EB39B20-F81E-4442-86CC-18EC7D3A353F}"/>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132609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0D5C359-4E86-FC4D-B789-3F0012F56ED3}"/>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57C7A330-011C-7749-8244-F0AB906A6FF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contenu 3">
            <a:extLst>
              <a:ext uri="{FF2B5EF4-FFF2-40B4-BE49-F238E27FC236}">
                <a16:creationId xmlns:a16="http://schemas.microsoft.com/office/drawing/2014/main" id="{9E6D6C82-36CE-3C45-8E77-BA00A44FC9A8}"/>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e la date 4">
            <a:extLst>
              <a:ext uri="{FF2B5EF4-FFF2-40B4-BE49-F238E27FC236}">
                <a16:creationId xmlns:a16="http://schemas.microsoft.com/office/drawing/2014/main" id="{58AB50FC-E84A-6341-84DE-EADA3D931A75}"/>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Espace réservé du pied de page 5">
            <a:extLst>
              <a:ext uri="{FF2B5EF4-FFF2-40B4-BE49-F238E27FC236}">
                <a16:creationId xmlns:a16="http://schemas.microsoft.com/office/drawing/2014/main" id="{2F63F503-6EB4-2F43-8C03-F1AB1B9D0A88}"/>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4534AA2E-9F11-8846-B8BF-3F1BCB03CAA9}"/>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95670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CAF7DD0-33A3-4040-85E9-94AEE1CD6AE9}"/>
              </a:ext>
            </a:extLst>
          </p:cNvPr>
          <p:cNvSpPr>
            <a:spLocks noGrp="1"/>
          </p:cNvSpPr>
          <p:nvPr>
            <p:ph type="title"/>
          </p:nvPr>
        </p:nvSpPr>
        <p:spPr>
          <a:xfrm>
            <a:off x="839788" y="365125"/>
            <a:ext cx="10515600" cy="1325563"/>
          </a:xfrm>
        </p:spPr>
        <p:txBody>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184B949B-148D-7C4E-ADF4-EF7FB2177A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FA682DDC-275F-5248-B8E5-01E314A492C1}"/>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u texte 4">
            <a:extLst>
              <a:ext uri="{FF2B5EF4-FFF2-40B4-BE49-F238E27FC236}">
                <a16:creationId xmlns:a16="http://schemas.microsoft.com/office/drawing/2014/main" id="{8BC8A2CB-546D-0249-95B4-571EA13C88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172D1C9F-1197-E44B-910B-B63A2F2A29E4}"/>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7" name="Espace réservé de la date 6">
            <a:extLst>
              <a:ext uri="{FF2B5EF4-FFF2-40B4-BE49-F238E27FC236}">
                <a16:creationId xmlns:a16="http://schemas.microsoft.com/office/drawing/2014/main" id="{20AFE44C-E3B2-A84E-8348-60AC6547D0A9}"/>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8" name="Espace réservé du pied de page 7">
            <a:extLst>
              <a:ext uri="{FF2B5EF4-FFF2-40B4-BE49-F238E27FC236}">
                <a16:creationId xmlns:a16="http://schemas.microsoft.com/office/drawing/2014/main" id="{3F4F699F-C358-D146-8AE1-FB2A8E74EDA9}"/>
              </a:ext>
            </a:extLst>
          </p:cNvPr>
          <p:cNvSpPr>
            <a:spLocks noGrp="1"/>
          </p:cNvSpPr>
          <p:nvPr>
            <p:ph type="ftr" sz="quarter" idx="11"/>
          </p:nvPr>
        </p:nvSpPr>
        <p:spPr/>
        <p:txBody>
          <a:bodyPr/>
          <a:lstStyle/>
          <a:p>
            <a:endParaRPr lang="en-GB"/>
          </a:p>
        </p:txBody>
      </p:sp>
      <p:sp>
        <p:nvSpPr>
          <p:cNvPr id="9" name="Espace réservé du numéro de diapositive 8">
            <a:extLst>
              <a:ext uri="{FF2B5EF4-FFF2-40B4-BE49-F238E27FC236}">
                <a16:creationId xmlns:a16="http://schemas.microsoft.com/office/drawing/2014/main" id="{7DB7BA28-B8C8-0045-9B3B-30BDE7C26B7B}"/>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329011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001D474-72AA-B04B-A076-26CC29556896}"/>
              </a:ext>
            </a:extLst>
          </p:cNvPr>
          <p:cNvSpPr>
            <a:spLocks noGrp="1"/>
          </p:cNvSpPr>
          <p:nvPr>
            <p:ph type="title"/>
          </p:nvPr>
        </p:nvSpPr>
        <p:spPr/>
        <p:txBody>
          <a:bodyPr/>
          <a:lstStyle/>
          <a:p>
            <a:r>
              <a:rPr lang="fr-FR"/>
              <a:t>Modifiez le style du titre</a:t>
            </a:r>
            <a:endParaRPr lang="en-GB"/>
          </a:p>
        </p:txBody>
      </p:sp>
      <p:sp>
        <p:nvSpPr>
          <p:cNvPr id="3" name="Espace réservé de la date 2">
            <a:extLst>
              <a:ext uri="{FF2B5EF4-FFF2-40B4-BE49-F238E27FC236}">
                <a16:creationId xmlns:a16="http://schemas.microsoft.com/office/drawing/2014/main" id="{98E4A84D-8625-C340-A1CF-BDAD885CF138}"/>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Espace réservé du pied de page 3">
            <a:extLst>
              <a:ext uri="{FF2B5EF4-FFF2-40B4-BE49-F238E27FC236}">
                <a16:creationId xmlns:a16="http://schemas.microsoft.com/office/drawing/2014/main" id="{66366C8D-2D8D-544D-A78E-7905C4DBD209}"/>
              </a:ext>
            </a:extLst>
          </p:cNvPr>
          <p:cNvSpPr>
            <a:spLocks noGrp="1"/>
          </p:cNvSpPr>
          <p:nvPr>
            <p:ph type="ftr" sz="quarter" idx="11"/>
          </p:nvPr>
        </p:nvSpPr>
        <p:spPr/>
        <p:txBody>
          <a:bodyPr/>
          <a:lstStyle/>
          <a:p>
            <a:endParaRPr lang="en-GB"/>
          </a:p>
        </p:txBody>
      </p:sp>
      <p:sp>
        <p:nvSpPr>
          <p:cNvPr id="5" name="Espace réservé du numéro de diapositive 4">
            <a:extLst>
              <a:ext uri="{FF2B5EF4-FFF2-40B4-BE49-F238E27FC236}">
                <a16:creationId xmlns:a16="http://schemas.microsoft.com/office/drawing/2014/main" id="{D1216457-C914-4B4D-8017-10FFE84A8ED7}"/>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4129680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EDDA7F55-AF29-CC43-9EB1-80978D645A6D}"/>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3" name="Espace réservé du pied de page 2">
            <a:extLst>
              <a:ext uri="{FF2B5EF4-FFF2-40B4-BE49-F238E27FC236}">
                <a16:creationId xmlns:a16="http://schemas.microsoft.com/office/drawing/2014/main" id="{D174625A-5C5F-9046-8FBB-76E74A0D1CD9}"/>
              </a:ext>
            </a:extLst>
          </p:cNvPr>
          <p:cNvSpPr>
            <a:spLocks noGrp="1"/>
          </p:cNvSpPr>
          <p:nvPr>
            <p:ph type="ftr" sz="quarter" idx="11"/>
          </p:nvPr>
        </p:nvSpPr>
        <p:spPr/>
        <p:txBody>
          <a:bodyPr/>
          <a:lstStyle/>
          <a:p>
            <a:endParaRPr lang="en-GB"/>
          </a:p>
        </p:txBody>
      </p:sp>
      <p:sp>
        <p:nvSpPr>
          <p:cNvPr id="4" name="Espace réservé du numéro de diapositive 3">
            <a:extLst>
              <a:ext uri="{FF2B5EF4-FFF2-40B4-BE49-F238E27FC236}">
                <a16:creationId xmlns:a16="http://schemas.microsoft.com/office/drawing/2014/main" id="{F1C025B2-FBF3-D24A-8454-4AEEACC0FBC7}"/>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120894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F04887B-2D2A-5C4D-B15E-49A374AE6CBF}"/>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du contenu 2">
            <a:extLst>
              <a:ext uri="{FF2B5EF4-FFF2-40B4-BE49-F238E27FC236}">
                <a16:creationId xmlns:a16="http://schemas.microsoft.com/office/drawing/2014/main" id="{7540183E-F77A-4E4B-8DC3-D71BCD7F55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texte 3">
            <a:extLst>
              <a:ext uri="{FF2B5EF4-FFF2-40B4-BE49-F238E27FC236}">
                <a16:creationId xmlns:a16="http://schemas.microsoft.com/office/drawing/2014/main" id="{BF547B7B-5E6F-8D49-84B9-4BF58A4275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FC3C3497-B620-D74D-9DFA-A443C31B8D23}"/>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Espace réservé du pied de page 5">
            <a:extLst>
              <a:ext uri="{FF2B5EF4-FFF2-40B4-BE49-F238E27FC236}">
                <a16:creationId xmlns:a16="http://schemas.microsoft.com/office/drawing/2014/main" id="{0FF5D59C-87C1-E446-BC99-1C2C9917A142}"/>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EDAF7F94-5D24-F049-9EEF-47E4AFD2F27B}"/>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953843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CBD77DE-0D0A-6444-812B-2C11652B3481}"/>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pour une image  2">
            <a:extLst>
              <a:ext uri="{FF2B5EF4-FFF2-40B4-BE49-F238E27FC236}">
                <a16:creationId xmlns:a16="http://schemas.microsoft.com/office/drawing/2014/main" id="{3E69B611-6860-814C-A53E-7AE930B1B1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Espace réservé du texte 3">
            <a:extLst>
              <a:ext uri="{FF2B5EF4-FFF2-40B4-BE49-F238E27FC236}">
                <a16:creationId xmlns:a16="http://schemas.microsoft.com/office/drawing/2014/main" id="{D39270B9-3E82-4544-B220-B5B4DF91F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BFC56EB9-A100-1E40-81A4-85D72A707B93}"/>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Espace réservé du pied de page 5">
            <a:extLst>
              <a:ext uri="{FF2B5EF4-FFF2-40B4-BE49-F238E27FC236}">
                <a16:creationId xmlns:a16="http://schemas.microsoft.com/office/drawing/2014/main" id="{85A85078-2A97-3C4A-A955-E0BCD80A1EAB}"/>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AE3BD894-734E-F343-819A-85B49C3A3CEF}"/>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8677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3FC3C4D-DCF8-674B-B038-5E66C4E69E31}"/>
              </a:ext>
            </a:extLst>
          </p:cNvPr>
          <p:cNvSpPr>
            <a:spLocks noGrp="1"/>
          </p:cNvSpPr>
          <p:nvPr>
            <p:ph type="title"/>
          </p:nvPr>
        </p:nvSpPr>
        <p:spPr/>
        <p:txBody>
          <a:bodyPr/>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F97967C2-EE8C-C14B-B687-3DD48D54779B}"/>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2D714AF0-532F-584D-A4C9-9A3E48152DFE}"/>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450034AE-B2B4-764A-90B5-CBB9DED405D0}"/>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4329E9F5-B441-9C4C-8990-DD7F0CC064B1}"/>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416021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A2816887-2D03-804D-A089-F961243BE4DB}"/>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B0BD79DD-2AD1-444C-8271-4E8038FA9B02}"/>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5199F92D-013C-9540-B2BA-F6D724AA25C1}"/>
              </a:ext>
            </a:extLst>
          </p:cNvPr>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460E5062-75D6-4F4D-92CF-71334F6A80BB}"/>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CA27CDD9-A245-9445-B042-0FDD72222115}"/>
              </a:ext>
            </a:extLst>
          </p:cNvPr>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971353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22A43793-15AE-A944-83DC-6BE4B0A0E3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BFC4DB5F-64DE-044C-A059-3BABEDEC36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E6AA5C73-DA20-794D-BB63-D7BEB73417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E05B5D-2D9D-9745-88F4-AFBFA25C920C}" type="datetimeFigureOut">
              <a:rPr lang="en-GB" smtClean="0"/>
              <a:t>18/04/2023</a:t>
            </a:fld>
            <a:endParaRPr lang="en-GB"/>
          </a:p>
        </p:txBody>
      </p:sp>
      <p:sp>
        <p:nvSpPr>
          <p:cNvPr id="5" name="Espace réservé du pied de page 4">
            <a:extLst>
              <a:ext uri="{FF2B5EF4-FFF2-40B4-BE49-F238E27FC236}">
                <a16:creationId xmlns:a16="http://schemas.microsoft.com/office/drawing/2014/main" id="{E88CF13A-935C-1B4D-A833-0BCE5346B7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Espace réservé du numéro de diapositive 5">
            <a:extLst>
              <a:ext uri="{FF2B5EF4-FFF2-40B4-BE49-F238E27FC236}">
                <a16:creationId xmlns:a16="http://schemas.microsoft.com/office/drawing/2014/main" id="{C0BF80AF-C1ED-1547-897E-C343A08152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7EC73F-7FED-964C-8DE2-669B141C255F}" type="slidenum">
              <a:rPr lang="en-GB" smtClean="0"/>
              <a:t>‹N°›</a:t>
            </a:fld>
            <a:endParaRPr lang="en-GB"/>
          </a:p>
        </p:txBody>
      </p:sp>
    </p:spTree>
    <p:extLst>
      <p:ext uri="{BB962C8B-B14F-4D97-AF65-F5344CB8AC3E}">
        <p14:creationId xmlns:p14="http://schemas.microsoft.com/office/powerpoint/2010/main" val="11834923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94F80A-B9AE-F143-BC2C-EE13D449CFD5}"/>
              </a:ext>
            </a:extLst>
          </p:cNvPr>
          <p:cNvSpPr>
            <a:spLocks noGrp="1"/>
          </p:cNvSpPr>
          <p:nvPr>
            <p:ph type="ctrTitle"/>
          </p:nvPr>
        </p:nvSpPr>
        <p:spPr>
          <a:xfrm>
            <a:off x="2225456" y="760467"/>
            <a:ext cx="8246302" cy="685800"/>
          </a:xfrm>
        </p:spPr>
        <p:txBody>
          <a:bodyPr>
            <a:normAutofit/>
          </a:bodyPr>
          <a:lstStyle/>
          <a:p>
            <a:pPr algn="ctr"/>
            <a:r>
              <a:rPr lang="en-GB" sz="4000" dirty="0"/>
              <a:t>Successful individual</a:t>
            </a:r>
          </a:p>
        </p:txBody>
      </p:sp>
      <p:sp>
        <p:nvSpPr>
          <p:cNvPr id="3" name="Sous-titre 2">
            <a:extLst>
              <a:ext uri="{FF2B5EF4-FFF2-40B4-BE49-F238E27FC236}">
                <a16:creationId xmlns:a16="http://schemas.microsoft.com/office/drawing/2014/main" id="{119225F5-76D4-7A41-BDD0-1EC91B609626}"/>
              </a:ext>
            </a:extLst>
          </p:cNvPr>
          <p:cNvSpPr>
            <a:spLocks noGrp="1"/>
          </p:cNvSpPr>
          <p:nvPr>
            <p:ph type="subTitle" idx="1"/>
          </p:nvPr>
        </p:nvSpPr>
        <p:spPr>
          <a:xfrm>
            <a:off x="1367425" y="2136263"/>
            <a:ext cx="9457150" cy="2585473"/>
          </a:xfrm>
        </p:spPr>
        <p:txBody>
          <a:bodyPr>
            <a:normAutofit/>
          </a:bodyPr>
          <a:lstStyle/>
          <a:p>
            <a:pPr algn="ctr"/>
            <a:r>
              <a:rPr lang="en-GB" dirty="0"/>
              <a:t>My parents; my partner and my close friends.</a:t>
            </a:r>
          </a:p>
          <a:p>
            <a:pPr algn="ctr"/>
            <a:r>
              <a:rPr lang="en-GB" dirty="0"/>
              <a:t>For me my parents are successful because they have been bale to raise three girls and they were struggling with the French language but they have been able to take us to school give us food </a:t>
            </a:r>
            <a:r>
              <a:rPr lang="en-GB" dirty="0" err="1"/>
              <a:t>ect</a:t>
            </a:r>
            <a:r>
              <a:rPr lang="en-GB" dirty="0"/>
              <a:t>…</a:t>
            </a:r>
          </a:p>
          <a:p>
            <a:pPr algn="ctr"/>
            <a:r>
              <a:rPr lang="en-GB" dirty="0"/>
              <a:t>My partner and my close friends are successful because they are doing what they thought they couldn’t do.</a:t>
            </a:r>
          </a:p>
        </p:txBody>
      </p:sp>
    </p:spTree>
    <p:extLst>
      <p:ext uri="{BB962C8B-B14F-4D97-AF65-F5344CB8AC3E}">
        <p14:creationId xmlns:p14="http://schemas.microsoft.com/office/powerpoint/2010/main" val="3573496756"/>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4248</TotalTime>
  <Words>69</Words>
  <Application>Microsoft Macintosh PowerPoint</Application>
  <PresentationFormat>Grand écran</PresentationFormat>
  <Paragraphs>4</Paragraphs>
  <Slides>1</Slides>
  <Notes>0</Notes>
  <HiddenSlides>0</HiddenSlides>
  <MMClips>0</MMClips>
  <ScaleCrop>false</ScaleCrop>
  <HeadingPairs>
    <vt:vector size="6" baseType="variant">
      <vt:variant>
        <vt:lpstr>Polices utilisées</vt:lpstr>
      </vt:variant>
      <vt:variant>
        <vt:i4>3</vt:i4>
      </vt:variant>
      <vt:variant>
        <vt:lpstr>Thème</vt:lpstr>
      </vt:variant>
      <vt:variant>
        <vt:i4>1</vt:i4>
      </vt:variant>
      <vt:variant>
        <vt:lpstr>Titres des diapositives</vt:lpstr>
      </vt:variant>
      <vt:variant>
        <vt:i4>1</vt:i4>
      </vt:variant>
    </vt:vector>
  </HeadingPairs>
  <TitlesOfParts>
    <vt:vector size="5" baseType="lpstr">
      <vt:lpstr>Arial</vt:lpstr>
      <vt:lpstr>Calibri</vt:lpstr>
      <vt:lpstr>Calibri Light</vt:lpstr>
      <vt:lpstr>Thème Office</vt:lpstr>
      <vt:lpstr>Successful individual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individual</dc:title>
  <dc:creator>Sophia Sarpong</dc:creator>
  <cp:lastModifiedBy>Sophia Sarpong</cp:lastModifiedBy>
  <cp:revision>6</cp:revision>
  <dcterms:created xsi:type="dcterms:W3CDTF">2023-04-18T19:12:48Z</dcterms:created>
  <dcterms:modified xsi:type="dcterms:W3CDTF">2023-04-21T18:01:46Z</dcterms:modified>
</cp:coreProperties>
</file>