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61" r:id="rId4"/>
    <p:sldId id="262" r:id="rId5"/>
    <p:sldId id="258" r:id="rId6"/>
    <p:sldId id="25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F36C6D-04CE-469C-9387-4541B06D11BC}" type="doc">
      <dgm:prSet loTypeId="urn:microsoft.com/office/officeart/2005/8/layout/vList2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6CBD2A6-DE06-4004-85BC-281F15AF66D2}">
      <dgm:prSet/>
      <dgm:spPr/>
      <dgm:t>
        <a:bodyPr/>
        <a:lstStyle/>
        <a:p>
          <a:r>
            <a:rPr lang="en-GB" b="1" dirty="0"/>
            <a:t>ORIGINS:</a:t>
          </a:r>
          <a:endParaRPr lang="en-US" dirty="0"/>
        </a:p>
      </dgm:t>
    </dgm:pt>
    <dgm:pt modelId="{2D46D063-20F9-4A15-AE3B-7CD7F1E11325}" type="parTrans" cxnId="{6F7FF2C6-8F77-4E08-B6EA-408DE4359694}">
      <dgm:prSet/>
      <dgm:spPr/>
      <dgm:t>
        <a:bodyPr/>
        <a:lstStyle/>
        <a:p>
          <a:endParaRPr lang="en-US"/>
        </a:p>
      </dgm:t>
    </dgm:pt>
    <dgm:pt modelId="{82F8D880-5FE4-4D81-BB26-B1D7D241B10C}" type="sibTrans" cxnId="{6F7FF2C6-8F77-4E08-B6EA-408DE4359694}">
      <dgm:prSet/>
      <dgm:spPr/>
      <dgm:t>
        <a:bodyPr/>
        <a:lstStyle/>
        <a:p>
          <a:endParaRPr lang="en-US"/>
        </a:p>
      </dgm:t>
    </dgm:pt>
    <dgm:pt modelId="{8A8565A7-CA14-4CC1-AA45-6FD8A97950DB}">
      <dgm:prSet/>
      <dgm:spPr/>
      <dgm:t>
        <a:bodyPr/>
        <a:lstStyle/>
        <a:p>
          <a:r>
            <a:rPr lang="en-GB" sz="3400" dirty="0"/>
            <a:t>History</a:t>
          </a:r>
          <a:endParaRPr lang="en-US" sz="3400" dirty="0"/>
        </a:p>
      </dgm:t>
    </dgm:pt>
    <dgm:pt modelId="{F1223D88-5265-44DD-82C3-1E36DCA4FDD3}" type="parTrans" cxnId="{C1A2174F-C782-4C28-97F7-863861FBDFCB}">
      <dgm:prSet/>
      <dgm:spPr/>
      <dgm:t>
        <a:bodyPr/>
        <a:lstStyle/>
        <a:p>
          <a:endParaRPr lang="en-US"/>
        </a:p>
      </dgm:t>
    </dgm:pt>
    <dgm:pt modelId="{7A6BEE47-5858-4A2C-BF06-822FFE6BAF30}" type="sibTrans" cxnId="{C1A2174F-C782-4C28-97F7-863861FBDFCB}">
      <dgm:prSet/>
      <dgm:spPr/>
      <dgm:t>
        <a:bodyPr/>
        <a:lstStyle/>
        <a:p>
          <a:endParaRPr lang="en-US"/>
        </a:p>
      </dgm:t>
    </dgm:pt>
    <dgm:pt modelId="{B92FA495-2336-4391-8E73-35212523206E}">
      <dgm:prSet/>
      <dgm:spPr/>
      <dgm:t>
        <a:bodyPr/>
        <a:lstStyle/>
        <a:p>
          <a:r>
            <a:rPr lang="en-GB" sz="3400" dirty="0"/>
            <a:t>Migration</a:t>
          </a:r>
          <a:endParaRPr lang="en-US" sz="3400" dirty="0"/>
        </a:p>
      </dgm:t>
    </dgm:pt>
    <dgm:pt modelId="{114F392B-074C-4149-A5A6-A40273894614}" type="parTrans" cxnId="{21FC12E7-B413-451E-B8DE-7480B093CCC2}">
      <dgm:prSet/>
      <dgm:spPr/>
      <dgm:t>
        <a:bodyPr/>
        <a:lstStyle/>
        <a:p>
          <a:endParaRPr lang="en-US"/>
        </a:p>
      </dgm:t>
    </dgm:pt>
    <dgm:pt modelId="{BD1FC6F8-85BB-4676-974C-480BEB06BBB6}" type="sibTrans" cxnId="{21FC12E7-B413-451E-B8DE-7480B093CCC2}">
      <dgm:prSet/>
      <dgm:spPr/>
      <dgm:t>
        <a:bodyPr/>
        <a:lstStyle/>
        <a:p>
          <a:endParaRPr lang="en-US"/>
        </a:p>
      </dgm:t>
    </dgm:pt>
    <dgm:pt modelId="{2A9DCBAC-E776-4FA7-95A6-5E22E9A35F77}">
      <dgm:prSet/>
      <dgm:spPr/>
      <dgm:t>
        <a:bodyPr/>
        <a:lstStyle/>
        <a:p>
          <a:r>
            <a:rPr lang="en-GB" sz="3400" dirty="0"/>
            <a:t>Dispersement</a:t>
          </a:r>
          <a:endParaRPr lang="en-US" sz="3400" dirty="0"/>
        </a:p>
      </dgm:t>
    </dgm:pt>
    <dgm:pt modelId="{8B9E07F7-2328-4798-A08A-69CADBB47CD9}" type="parTrans" cxnId="{DC4F6231-93E1-4D23-ADA2-99C94CA6BAC9}">
      <dgm:prSet/>
      <dgm:spPr/>
      <dgm:t>
        <a:bodyPr/>
        <a:lstStyle/>
        <a:p>
          <a:endParaRPr lang="en-US"/>
        </a:p>
      </dgm:t>
    </dgm:pt>
    <dgm:pt modelId="{47ED918E-C98C-4D9F-9F54-63A4AE137D98}" type="sibTrans" cxnId="{DC4F6231-93E1-4D23-ADA2-99C94CA6BAC9}">
      <dgm:prSet/>
      <dgm:spPr/>
      <dgm:t>
        <a:bodyPr/>
        <a:lstStyle/>
        <a:p>
          <a:endParaRPr lang="en-US"/>
        </a:p>
      </dgm:t>
    </dgm:pt>
    <dgm:pt modelId="{1D989D02-54FC-4B74-8745-ABF4A8190B0A}">
      <dgm:prSet/>
      <dgm:spPr/>
      <dgm:t>
        <a:bodyPr/>
        <a:lstStyle/>
        <a:p>
          <a:r>
            <a:rPr lang="en-GB" sz="3400"/>
            <a:t>Demographics</a:t>
          </a:r>
          <a:endParaRPr lang="en-US" sz="3400"/>
        </a:p>
      </dgm:t>
    </dgm:pt>
    <dgm:pt modelId="{93B82694-4928-47C7-A567-FE73E2BD5F82}" type="parTrans" cxnId="{7FCDCDDE-B96B-4EEF-8791-540DC8D18B69}">
      <dgm:prSet/>
      <dgm:spPr/>
      <dgm:t>
        <a:bodyPr/>
        <a:lstStyle/>
        <a:p>
          <a:endParaRPr lang="en-US"/>
        </a:p>
      </dgm:t>
    </dgm:pt>
    <dgm:pt modelId="{C8E01CBB-0616-4A2E-8740-4A15649EF58E}" type="sibTrans" cxnId="{7FCDCDDE-B96B-4EEF-8791-540DC8D18B69}">
      <dgm:prSet/>
      <dgm:spPr/>
      <dgm:t>
        <a:bodyPr/>
        <a:lstStyle/>
        <a:p>
          <a:endParaRPr lang="en-US"/>
        </a:p>
      </dgm:t>
    </dgm:pt>
    <dgm:pt modelId="{8E835A6A-77D3-41FF-8951-A0E1FF59109F}" type="pres">
      <dgm:prSet presAssocID="{EEF36C6D-04CE-469C-9387-4541B06D11BC}" presName="linear" presStyleCnt="0">
        <dgm:presLayoutVars>
          <dgm:animLvl val="lvl"/>
          <dgm:resizeHandles val="exact"/>
        </dgm:presLayoutVars>
      </dgm:prSet>
      <dgm:spPr/>
    </dgm:pt>
    <dgm:pt modelId="{1B3B6FF1-2963-47F4-AEAC-1603ED4117BB}" type="pres">
      <dgm:prSet presAssocID="{96CBD2A6-DE06-4004-85BC-281F15AF66D2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B60359C3-9922-43FB-AE68-98E702662E35}" type="pres">
      <dgm:prSet presAssocID="{96CBD2A6-DE06-4004-85BC-281F15AF66D2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E75E9007-A405-43C3-A25E-DA31303AB6D3}" type="presOf" srcId="{96CBD2A6-DE06-4004-85BC-281F15AF66D2}" destId="{1B3B6FF1-2963-47F4-AEAC-1603ED4117BB}" srcOrd="0" destOrd="0" presId="urn:microsoft.com/office/officeart/2005/8/layout/vList2"/>
    <dgm:cxn modelId="{743FC51D-D981-4800-9343-6F49D445FD12}" type="presOf" srcId="{1D989D02-54FC-4B74-8745-ABF4A8190B0A}" destId="{B60359C3-9922-43FB-AE68-98E702662E35}" srcOrd="0" destOrd="3" presId="urn:microsoft.com/office/officeart/2005/8/layout/vList2"/>
    <dgm:cxn modelId="{DC4F6231-93E1-4D23-ADA2-99C94CA6BAC9}" srcId="{96CBD2A6-DE06-4004-85BC-281F15AF66D2}" destId="{2A9DCBAC-E776-4FA7-95A6-5E22E9A35F77}" srcOrd="2" destOrd="0" parTransId="{8B9E07F7-2328-4798-A08A-69CADBB47CD9}" sibTransId="{47ED918E-C98C-4D9F-9F54-63A4AE137D98}"/>
    <dgm:cxn modelId="{42259131-1117-4607-99DF-913C59B5333F}" type="presOf" srcId="{2A9DCBAC-E776-4FA7-95A6-5E22E9A35F77}" destId="{B60359C3-9922-43FB-AE68-98E702662E35}" srcOrd="0" destOrd="2" presId="urn:microsoft.com/office/officeart/2005/8/layout/vList2"/>
    <dgm:cxn modelId="{3AE67342-DA0B-4CA7-8F69-33213F342C9C}" type="presOf" srcId="{B92FA495-2336-4391-8E73-35212523206E}" destId="{B60359C3-9922-43FB-AE68-98E702662E35}" srcOrd="0" destOrd="1" presId="urn:microsoft.com/office/officeart/2005/8/layout/vList2"/>
    <dgm:cxn modelId="{C1A2174F-C782-4C28-97F7-863861FBDFCB}" srcId="{96CBD2A6-DE06-4004-85BC-281F15AF66D2}" destId="{8A8565A7-CA14-4CC1-AA45-6FD8A97950DB}" srcOrd="0" destOrd="0" parTransId="{F1223D88-5265-44DD-82C3-1E36DCA4FDD3}" sibTransId="{7A6BEE47-5858-4A2C-BF06-822FFE6BAF30}"/>
    <dgm:cxn modelId="{87EA0874-D57D-4937-A863-01E58DDAAD00}" type="presOf" srcId="{8A8565A7-CA14-4CC1-AA45-6FD8A97950DB}" destId="{B60359C3-9922-43FB-AE68-98E702662E35}" srcOrd="0" destOrd="0" presId="urn:microsoft.com/office/officeart/2005/8/layout/vList2"/>
    <dgm:cxn modelId="{6F7FF2C6-8F77-4E08-B6EA-408DE4359694}" srcId="{EEF36C6D-04CE-469C-9387-4541B06D11BC}" destId="{96CBD2A6-DE06-4004-85BC-281F15AF66D2}" srcOrd="0" destOrd="0" parTransId="{2D46D063-20F9-4A15-AE3B-7CD7F1E11325}" sibTransId="{82F8D880-5FE4-4D81-BB26-B1D7D241B10C}"/>
    <dgm:cxn modelId="{7FCDCDDE-B96B-4EEF-8791-540DC8D18B69}" srcId="{96CBD2A6-DE06-4004-85BC-281F15AF66D2}" destId="{1D989D02-54FC-4B74-8745-ABF4A8190B0A}" srcOrd="3" destOrd="0" parTransId="{93B82694-4928-47C7-A567-FE73E2BD5F82}" sibTransId="{C8E01CBB-0616-4A2E-8740-4A15649EF58E}"/>
    <dgm:cxn modelId="{A219B9DF-FC34-45CC-B428-5D746DED54F8}" type="presOf" srcId="{EEF36C6D-04CE-469C-9387-4541B06D11BC}" destId="{8E835A6A-77D3-41FF-8951-A0E1FF59109F}" srcOrd="0" destOrd="0" presId="urn:microsoft.com/office/officeart/2005/8/layout/vList2"/>
    <dgm:cxn modelId="{21FC12E7-B413-451E-B8DE-7480B093CCC2}" srcId="{96CBD2A6-DE06-4004-85BC-281F15AF66D2}" destId="{B92FA495-2336-4391-8E73-35212523206E}" srcOrd="1" destOrd="0" parTransId="{114F392B-074C-4149-A5A6-A40273894614}" sibTransId="{BD1FC6F8-85BB-4676-974C-480BEB06BBB6}"/>
    <dgm:cxn modelId="{23A02EB6-D38C-47CC-A2EC-C53D96CFC4A4}" type="presParOf" srcId="{8E835A6A-77D3-41FF-8951-A0E1FF59109F}" destId="{1B3B6FF1-2963-47F4-AEAC-1603ED4117BB}" srcOrd="0" destOrd="0" presId="urn:microsoft.com/office/officeart/2005/8/layout/vList2"/>
    <dgm:cxn modelId="{D8B9DFDB-FDDC-4E47-8C78-D40ACA05F981}" type="presParOf" srcId="{8E835A6A-77D3-41FF-8951-A0E1FF59109F}" destId="{B60359C3-9922-43FB-AE68-98E702662E3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3B6FF1-2963-47F4-AEAC-1603ED4117BB}">
      <dsp:nvSpPr>
        <dsp:cNvPr id="0" name=""/>
        <dsp:cNvSpPr/>
      </dsp:nvSpPr>
      <dsp:spPr>
        <a:xfrm>
          <a:off x="0" y="513692"/>
          <a:ext cx="3434180" cy="108108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b="1" kern="1200" dirty="0"/>
            <a:t>ORIGINS:</a:t>
          </a:r>
          <a:endParaRPr lang="en-US" sz="4400" kern="1200" dirty="0"/>
        </a:p>
      </dsp:txBody>
      <dsp:txXfrm>
        <a:off x="52774" y="566466"/>
        <a:ext cx="3328632" cy="975532"/>
      </dsp:txXfrm>
    </dsp:sp>
    <dsp:sp modelId="{B60359C3-9922-43FB-AE68-98E702662E35}">
      <dsp:nvSpPr>
        <dsp:cNvPr id="0" name=""/>
        <dsp:cNvSpPr/>
      </dsp:nvSpPr>
      <dsp:spPr>
        <a:xfrm>
          <a:off x="0" y="1594772"/>
          <a:ext cx="3434180" cy="2368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9035" tIns="55880" rIns="312928" bIns="55880" numCol="1" spcCol="1270" anchor="t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400" kern="1200" dirty="0"/>
            <a:t>History</a:t>
          </a:r>
          <a:endParaRPr lang="en-US" sz="3400" kern="1200" dirty="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400" kern="1200" dirty="0"/>
            <a:t>Migration</a:t>
          </a:r>
          <a:endParaRPr lang="en-US" sz="3400" kern="1200" dirty="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400" kern="1200" dirty="0"/>
            <a:t>Dispersement</a:t>
          </a:r>
          <a:endParaRPr lang="en-US" sz="3400" kern="1200" dirty="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400" kern="1200"/>
            <a:t>Demographics</a:t>
          </a:r>
          <a:endParaRPr lang="en-US" sz="3400" kern="1200"/>
        </a:p>
      </dsp:txBody>
      <dsp:txXfrm>
        <a:off x="0" y="1594772"/>
        <a:ext cx="3434180" cy="23680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E18507-FFB7-4537-A1EA-9F31341E5DAF}" type="datetimeFigureOut">
              <a:rPr lang="en-GB" smtClean="0"/>
              <a:t>19/12/2024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C582AC-71D0-4C48-9A6E-E009100366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5864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Explain to students. Then start with group Bias word cloud exercise.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C582AC-71D0-4C48-9A6E-E009100366C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0375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History:  Gypsy records subject to interpretation due to literacy. Believed Egypt 1500s then India 1800s (study of Dialects). Biblical connotation – Gypsies fled with Mary &amp; Joseph. </a:t>
            </a:r>
            <a:r>
              <a:rPr lang="en-GB" dirty="0" err="1"/>
              <a:t>Eygptian</a:t>
            </a:r>
            <a:r>
              <a:rPr lang="en-GB" dirty="0"/>
              <a:t> cover for persons of no foreign origin. Harsh treatment. Same as vagabonds – deportation or </a:t>
            </a:r>
            <a:r>
              <a:rPr lang="en-GB" dirty="0" err="1"/>
              <a:t>evecuted</a:t>
            </a:r>
            <a:r>
              <a:rPr lang="en-GB" dirty="0"/>
              <a:t>. Death penalty until 1783. </a:t>
            </a:r>
            <a:r>
              <a:rPr lang="en-GB" i="1" dirty="0"/>
              <a:t>Journal of The Gypsy Lore Journal </a:t>
            </a:r>
            <a:r>
              <a:rPr lang="en-GB" i="0" dirty="0"/>
              <a:t>1880 by Burrows</a:t>
            </a:r>
            <a:r>
              <a:rPr lang="en-GB" i="1" dirty="0"/>
              <a:t>. Dictionary of Anglo-Romany </a:t>
            </a:r>
            <a:r>
              <a:rPr lang="en-GB" i="0" dirty="0"/>
              <a:t>1875. Indian connection only in England and Wales – Romani Language with Sanskrit Look at similar societies in Holland, Germany &amp; Balkans.</a:t>
            </a:r>
          </a:p>
          <a:p>
            <a:r>
              <a:rPr lang="en-GB" i="0" dirty="0" err="1"/>
              <a:t>Dispersement</a:t>
            </a:r>
            <a:r>
              <a:rPr lang="en-GB" i="0" dirty="0"/>
              <a:t>. Refer to </a:t>
            </a:r>
            <a:r>
              <a:rPr lang="en-GB" i="0" dirty="0" err="1"/>
              <a:t>moodle</a:t>
            </a:r>
            <a:r>
              <a:rPr lang="en-GB" i="0" dirty="0"/>
              <a:t> page and paper from Manchester University and LGT maps. Discuss Gypsy sites. Travelling regionally in revolutions</a:t>
            </a:r>
          </a:p>
          <a:p>
            <a:r>
              <a:rPr lang="en-GB" i="0" dirty="0"/>
              <a:t>Modern Gypsy make up – tribal . Pure bloods and half-castes. Tinkers, </a:t>
            </a:r>
            <a:r>
              <a:rPr lang="en-GB" i="0" dirty="0" err="1"/>
              <a:t>Didikois</a:t>
            </a:r>
            <a:r>
              <a:rPr lang="en-GB" i="0" dirty="0"/>
              <a:t>, travellers, house dweller drop outs.</a:t>
            </a:r>
            <a:endParaRPr lang="en-GB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92F98E-CDCB-4ED0-B2FB-535F526A77C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60289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Councils and static site introduction. Caravans  from horse drawn, compelled by intellect– mirrors and chrome. Isolation to give cultural credence.  Non Travellers / Gypsies called Gorgios. Explain difference. Different languages of Travellers, Shelta (Irish cant) Romany. Give examples. Refer to </a:t>
            </a:r>
            <a:r>
              <a:rPr lang="en-GB" dirty="0" err="1"/>
              <a:t>moodle</a:t>
            </a:r>
            <a:r>
              <a:rPr lang="en-GB" dirty="0"/>
              <a:t> page on language.</a:t>
            </a:r>
          </a:p>
          <a:p>
            <a:r>
              <a:rPr lang="en-GB" dirty="0"/>
              <a:t>Education for travellers by example through family. Councils approach – gypsy approach.</a:t>
            </a:r>
          </a:p>
          <a:p>
            <a:r>
              <a:rPr lang="en-GB" dirty="0"/>
              <a:t>Work: skills underestimated due to illiteracy and lack of formal education.  Skills evolved to modernity – tarmac, </a:t>
            </a:r>
            <a:r>
              <a:rPr lang="en-GB" dirty="0" err="1"/>
              <a:t>scap</a:t>
            </a:r>
            <a:r>
              <a:rPr lang="en-GB" dirty="0"/>
              <a:t> metal etc from basket weaving, fencing &amp; ditching</a:t>
            </a:r>
          </a:p>
          <a:p>
            <a:r>
              <a:rPr lang="en-GB" dirty="0"/>
              <a:t>Customs: Inner purity and cleanliness. Inner / outer body. Bowls and cleanliness. Polluting acts of birth and death- burning </a:t>
            </a:r>
            <a:r>
              <a:rPr lang="en-GB" dirty="0" err="1"/>
              <a:t>deseased’s</a:t>
            </a:r>
            <a:r>
              <a:rPr lang="en-GB" dirty="0"/>
              <a:t> belongings </a:t>
            </a:r>
            <a:r>
              <a:rPr lang="en-GB" dirty="0" err="1"/>
              <a:t>inc</a:t>
            </a:r>
            <a:r>
              <a:rPr lang="en-GB" dirty="0"/>
              <a:t> caravan. </a:t>
            </a:r>
          </a:p>
          <a:p>
            <a:r>
              <a:rPr lang="en-GB" dirty="0"/>
              <a:t>Animals classification. </a:t>
            </a:r>
            <a:r>
              <a:rPr lang="en-GB" i="1" dirty="0"/>
              <a:t>Mochadi. </a:t>
            </a:r>
            <a:r>
              <a:rPr lang="en-GB" i="0" dirty="0"/>
              <a:t>Horses, dogs, cats, hedgehogs.</a:t>
            </a:r>
            <a:r>
              <a:rPr lang="en-GB" i="1" dirty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C582AC-71D0-4C48-9A6E-E009100366C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07323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caravan sites and development act 1960 re planning permission and site licences. refer to </a:t>
            </a:r>
            <a:r>
              <a:rPr lang="en-GB" dirty="0" err="1"/>
              <a:t>moodle</a:t>
            </a:r>
            <a:r>
              <a:rPr lang="en-GB" dirty="0"/>
              <a:t> page. Talk through legislation particular to </a:t>
            </a:r>
            <a:r>
              <a:rPr lang="en-GB" dirty="0" err="1"/>
              <a:t>gypsys</a:t>
            </a:r>
            <a:r>
              <a:rPr lang="en-GB" dirty="0"/>
              <a:t>. Evictions. Land purchase by gypsies.</a:t>
            </a:r>
          </a:p>
          <a:p>
            <a:r>
              <a:rPr lang="en-GB" dirty="0"/>
              <a:t>Public Health Acts, Highways Acts 1959.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C582AC-71D0-4C48-9A6E-E009100366C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1522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51B988-4B45-4C09-64C6-3729D33A89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24A0F9-D928-98CF-4C69-7532FFBCCF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35C239-24CD-B52D-4D2A-58949E804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F6D01-5273-46AD-8B62-2CA6AB050D69}" type="datetimeFigureOut">
              <a:rPr lang="en-GB" smtClean="0"/>
              <a:t>19/12/2024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C7D16A-CB58-4A82-D50A-E1ABD0461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331759-E1E1-CF81-0E25-BF421C4BE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FFC83-E243-4E2D-94CE-F4FBC11D0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599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A4AD3F-28AB-8BFE-9A72-268E0D300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549FD0-2CA0-A75C-EB8C-B44F84ADD6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9E54FF-F6E6-964A-9455-5AB06700B1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F6D01-5273-46AD-8B62-2CA6AB050D69}" type="datetimeFigureOut">
              <a:rPr lang="en-GB" smtClean="0"/>
              <a:t>19/12/2024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375770-8903-4FE5-F6BE-45B83E063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6AB850-BA23-1623-67AF-9C188CC5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FFC83-E243-4E2D-94CE-F4FBC11D0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889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3D934-4D75-4086-F1D5-7217180D5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AF916B-7612-B2D3-9B13-AD9152F76F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DAF8EB-885C-29CD-1A6C-4AA5EA2D6D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F6D01-5273-46AD-8B62-2CA6AB050D69}" type="datetimeFigureOut">
              <a:rPr lang="en-GB" smtClean="0"/>
              <a:t>19/12/2024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A44033-0507-96D4-6798-44C4359D1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59332F-BDB3-2F04-CA2A-4797B08025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FFC83-E243-4E2D-94CE-F4FBC11D0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8557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E6E5D0-CE32-CA90-8733-80819D97F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6425BD-F2F1-5F09-6AF4-43E60B8754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8AF1FE-E6E5-088D-EC03-A2B078618C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EF09C1-6F7D-E4F3-EC30-B33659F30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F6D01-5273-46AD-8B62-2CA6AB050D69}" type="datetimeFigureOut">
              <a:rPr lang="en-GB" smtClean="0"/>
              <a:t>19/12/2024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7EF045-044C-B5C7-553C-3B4284860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6020BC-8010-AB4D-4E73-A70E79945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FFC83-E243-4E2D-94CE-F4FBC11D0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826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58057-140E-6910-EB22-280C3B33A0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D21E7B-5FBF-4310-619B-065E921DAC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74BCB8-7E08-C3ED-1D51-E318BA8132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337DCD-E95E-600B-7C60-8E3F78D8E2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2E9971-8E40-7ACB-B0AB-239548A528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95CCE8E-45B2-6D41-8861-47A1813F7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F6D01-5273-46AD-8B62-2CA6AB050D69}" type="datetimeFigureOut">
              <a:rPr lang="en-GB" smtClean="0"/>
              <a:t>19/12/2024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4466072-B470-7405-0893-73BF15E18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2CD6BC7-2A0E-A9D3-0B50-C33D3D557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FFC83-E243-4E2D-94CE-F4FBC11D0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851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42580-AE1F-CA59-B3B5-3F65880410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929044-B280-AA7F-1D1F-8C709012BB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F6D01-5273-46AD-8B62-2CA6AB050D69}" type="datetimeFigureOut">
              <a:rPr lang="en-GB" smtClean="0"/>
              <a:t>19/12/2024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10213D-F995-DF28-EF19-E0514B0E7E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EC4609-ACB7-4FA3-7967-2F1FDC4B2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FFC83-E243-4E2D-94CE-F4FBC11D0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117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A65078-6D0B-98B3-F1D2-E40466CE9B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F6D01-5273-46AD-8B62-2CA6AB050D69}" type="datetimeFigureOut">
              <a:rPr lang="en-GB" smtClean="0"/>
              <a:t>19/12/2024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A24C51F-B2D9-15EC-29AF-84228E1EE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9FC63F-5A96-4370-6B33-3436D4709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FFC83-E243-4E2D-94CE-F4FBC11D0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820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EC710-62F3-0924-B9BA-D2B797468E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F4E1D1-85C3-7D08-B260-D1DF3CABF3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60A0D5-8854-FE41-583E-14CA5D70E9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736452-6E46-DD8C-B530-B2C462ABD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F6D01-5273-46AD-8B62-2CA6AB050D69}" type="datetimeFigureOut">
              <a:rPr lang="en-GB" smtClean="0"/>
              <a:t>19/12/2024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C87CBF-5B32-EBB9-8952-AB0848708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8FB747-C7D5-D7EF-CEA8-92D4B9982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FFC83-E243-4E2D-94CE-F4FBC11D0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984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166228-07B5-FB2C-5C66-1D88AE92C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8A873D6-1173-6341-196E-BBF62D574E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F02E67-2A27-C2EC-4EB1-9ADE5CF164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1E1888-7FD6-0FC4-55BB-E74F65975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F6D01-5273-46AD-8B62-2CA6AB050D69}" type="datetimeFigureOut">
              <a:rPr lang="en-GB" smtClean="0"/>
              <a:t>19/12/2024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051645-0573-1AB8-C1EB-48A6FD53B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E9C30D-ED38-6B08-680C-96EF0C870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FFC83-E243-4E2D-94CE-F4FBC11D0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507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C11111-10A5-EBE7-18FC-1ADEA2009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7A7E4A-C137-F7D8-7B3E-2EA0C075B8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03FA85-0B9A-13D0-55B4-42DDBA103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F6D01-5273-46AD-8B62-2CA6AB050D69}" type="datetimeFigureOut">
              <a:rPr lang="en-GB" smtClean="0"/>
              <a:t>19/12/2024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CBEFC3-DFB7-E3FB-C8BC-74E8EEBE4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3A8E3B-B134-3359-0F6B-87BD73D1A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FFC83-E243-4E2D-94CE-F4FBC11D0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900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FC4214-2F3F-E910-1C38-96343066C3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E5958D-0C0F-52C7-4BA3-3AEAF16807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F25438-7163-5FE8-13AF-5B52DCA25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F6D01-5273-46AD-8B62-2CA6AB050D69}" type="datetimeFigureOut">
              <a:rPr lang="en-GB" smtClean="0"/>
              <a:t>19/12/2024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591172-5172-B22A-CDF8-A6F575D9B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F0D37D-F3DE-A12D-7C14-09F0E8737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FFC83-E243-4E2D-94CE-F4FBC11D0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756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6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53D3F7-2ACB-AB00-D80D-910A1B668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2694D6-283C-37A5-B65C-4866DBB68A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74DC5C-0E61-24C4-B36A-0D2F1E2202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47F6D01-5273-46AD-8B62-2CA6AB050D69}" type="datetimeFigureOut">
              <a:rPr lang="en-GB" smtClean="0"/>
              <a:t>19/12/2024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D87-B25C-705E-BB65-C62F712D52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CF83B3-9295-F6C1-6BCD-6DD1ADC445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82FFC83-E243-4E2D-94CE-F4FBC11D0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375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en.wikipedia.org/wiki/File:Travellers_Decorated_Caravan_(6136023633).jp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hyperlink" Target="https://www.ibtimes.co.uk/appleby-horse-fair-2016-travellers-arrive-cumbria-worlds-biggest-gypsy-gathering-1563377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independent.co.uk/news/uk/home-news/settled-gypsies-could-be-forced-back-on-to-the-road-by-new-planning-laws-10509414.html" TargetMode="External"/><Relationship Id="rId5" Type="http://schemas.openxmlformats.org/officeDocument/2006/relationships/hyperlink" Target="https://theflyingtortoise.blogspot.com/2012/06/gypsy-lifestyle-forever-threatened.html" TargetMode="Externa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conomist.com/britain/2020/07/23/britains-gypsies-and-travellers-demand-justice" TargetMode="External"/><Relationship Id="rId3" Type="http://schemas.openxmlformats.org/officeDocument/2006/relationships/image" Target="../media/image5.jpeg"/><Relationship Id="rId7" Type="http://schemas.openxmlformats.org/officeDocument/2006/relationships/hyperlink" Target="https://www.travellerstimes.org.uk/news/2022/11/landmark-court-judgement-rules-gypsy-status-planning-law-discriminates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independent.co.uk/news/uk/home-news/travellers-law-caravans-vehicles-discrimination-b1849603.html" TargetMode="External"/><Relationship Id="rId5" Type="http://schemas.openxmlformats.org/officeDocument/2006/relationships/image" Target="../media/image7.jpe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conomist.com/britain/2020/07/23/britains-gypsies-and-travellers-demand-justice" TargetMode="External"/><Relationship Id="rId7" Type="http://schemas.openxmlformats.org/officeDocument/2006/relationships/image" Target="../media/image10.png"/><Relationship Id="rId2" Type="http://schemas.openxmlformats.org/officeDocument/2006/relationships/hyperlink" Target="https://www.cornwalllive.com/news/cornwall-news/how-gypsies-travellers-raising-voices-4254421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hyperlink" Target="https://www.newstatesman.com/culture/2018/07/The-Stopping-Places-Journey-Through-Gypsy-Britain-Damian-Le-Bas-revie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3BB0EA65-C595-DF33-DA21-5C0B787957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91272" y="6463272"/>
            <a:ext cx="4173210" cy="394728"/>
          </a:xfrm>
        </p:spPr>
        <p:txBody>
          <a:bodyPr>
            <a:normAutofit fontScale="92500"/>
          </a:bodyPr>
          <a:lstStyle/>
          <a:p>
            <a:pPr algn="l"/>
            <a:r>
              <a:rPr lang="en-GB" sz="900" dirty="0"/>
              <a:t>Irish Travelers in 1954. (Source: Wikipedia 2024 . </a:t>
            </a:r>
            <a:r>
              <a:rPr lang="en-GB" sz="900" dirty="0">
                <a:hlinkClick r:id="rId2"/>
              </a:rPr>
              <a:t>https://en.wikipedia.org/wiki/File:Travellers_Decorated_Caravan_(6136023633).jpg</a:t>
            </a:r>
            <a:r>
              <a:rPr lang="en-GB" sz="900" dirty="0"/>
              <a:t> )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BD2DE75-B3E2-1E40-0516-6839A5C31D35}"/>
              </a:ext>
            </a:extLst>
          </p:cNvPr>
          <p:cNvSpPr/>
          <p:nvPr/>
        </p:nvSpPr>
        <p:spPr>
          <a:xfrm>
            <a:off x="1892808" y="795529"/>
            <a:ext cx="8677655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Itinerant Travelers </a:t>
            </a:r>
          </a:p>
          <a:p>
            <a:pPr algn="ctr"/>
            <a:r>
              <a:rPr lang="en-US" sz="6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In </a:t>
            </a:r>
          </a:p>
          <a:p>
            <a:pPr algn="ctr"/>
            <a:r>
              <a:rPr lang="en-US" sz="6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The UK</a:t>
            </a:r>
          </a:p>
        </p:txBody>
      </p:sp>
    </p:spTree>
    <p:extLst>
      <p:ext uri="{BB962C8B-B14F-4D97-AF65-F5344CB8AC3E}">
        <p14:creationId xmlns:p14="http://schemas.microsoft.com/office/powerpoint/2010/main" val="751006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ADD98-7ECB-6771-1951-88E6D8B75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Lecture Outline: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566FC9-99EE-7085-A7EF-13A3EC0DEE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07008"/>
            <a:ext cx="10515600" cy="5285867"/>
          </a:xfrm>
        </p:spPr>
        <p:txBody>
          <a:bodyPr>
            <a:normAutofit lnSpcReduction="10000"/>
          </a:bodyPr>
          <a:lstStyle/>
          <a:p>
            <a:r>
              <a:rPr lang="en-GB" dirty="0"/>
              <a:t>Introduction </a:t>
            </a:r>
            <a:r>
              <a:rPr lang="en-GB" dirty="0">
                <a:solidFill>
                  <a:srgbClr val="FF0000"/>
                </a:solidFill>
              </a:rPr>
              <a:t>(5 Mins)</a:t>
            </a:r>
          </a:p>
          <a:p>
            <a:r>
              <a:rPr lang="en-GB" dirty="0"/>
              <a:t>Group Participation. Bias Identification </a:t>
            </a:r>
            <a:r>
              <a:rPr lang="en-GB" dirty="0">
                <a:solidFill>
                  <a:srgbClr val="FF0000"/>
                </a:solidFill>
              </a:rPr>
              <a:t>(10 mins)</a:t>
            </a:r>
          </a:p>
          <a:p>
            <a:r>
              <a:rPr lang="en-GB" dirty="0"/>
              <a:t>History of Itinerant Travelers and demographics and </a:t>
            </a:r>
            <a:r>
              <a:rPr lang="en-GB" dirty="0" err="1"/>
              <a:t>dispersement</a:t>
            </a:r>
            <a:r>
              <a:rPr lang="en-GB" dirty="0"/>
              <a:t> within the UK </a:t>
            </a:r>
            <a:r>
              <a:rPr lang="en-GB" dirty="0">
                <a:solidFill>
                  <a:srgbClr val="FF0000"/>
                </a:solidFill>
              </a:rPr>
              <a:t>(30 mins)</a:t>
            </a:r>
          </a:p>
          <a:p>
            <a:r>
              <a:rPr lang="en-GB" dirty="0"/>
              <a:t>Break </a:t>
            </a:r>
            <a:r>
              <a:rPr lang="en-GB" dirty="0">
                <a:solidFill>
                  <a:srgbClr val="FF0000"/>
                </a:solidFill>
              </a:rPr>
              <a:t>(15 mins)</a:t>
            </a:r>
          </a:p>
          <a:p>
            <a:r>
              <a:rPr lang="en-GB" dirty="0"/>
              <a:t>Culture and lifestyle past and present </a:t>
            </a:r>
            <a:r>
              <a:rPr lang="en-GB" dirty="0">
                <a:solidFill>
                  <a:srgbClr val="FF0000"/>
                </a:solidFill>
              </a:rPr>
              <a:t>(40 mins)</a:t>
            </a:r>
          </a:p>
          <a:p>
            <a:r>
              <a:rPr lang="en-GB" dirty="0"/>
              <a:t>Break </a:t>
            </a:r>
            <a:r>
              <a:rPr lang="en-GB" dirty="0">
                <a:solidFill>
                  <a:srgbClr val="FF0000"/>
                </a:solidFill>
              </a:rPr>
              <a:t>(15 mins)</a:t>
            </a:r>
          </a:p>
          <a:p>
            <a:r>
              <a:rPr lang="en-GB" dirty="0"/>
              <a:t>Legislation: Its impact on Itinerant travelling communities </a:t>
            </a:r>
            <a:r>
              <a:rPr lang="en-GB" dirty="0">
                <a:solidFill>
                  <a:srgbClr val="FF0000"/>
                </a:solidFill>
              </a:rPr>
              <a:t>(40 mins)</a:t>
            </a:r>
          </a:p>
          <a:p>
            <a:r>
              <a:rPr lang="en-GB" dirty="0"/>
              <a:t>Revisit Group Participation. Changed attitudes? </a:t>
            </a:r>
            <a:r>
              <a:rPr lang="en-GB" dirty="0">
                <a:solidFill>
                  <a:srgbClr val="FF0000"/>
                </a:solidFill>
              </a:rPr>
              <a:t>(10 mins)</a:t>
            </a:r>
          </a:p>
          <a:p>
            <a:r>
              <a:rPr lang="en-GB" dirty="0"/>
              <a:t>Assignment &amp; Q&amp;A </a:t>
            </a:r>
            <a:r>
              <a:rPr lang="en-GB" dirty="0">
                <a:solidFill>
                  <a:srgbClr val="FF0000"/>
                </a:solidFill>
              </a:rPr>
              <a:t>(10 mins)</a:t>
            </a:r>
          </a:p>
        </p:txBody>
      </p:sp>
    </p:spTree>
    <p:extLst>
      <p:ext uri="{BB962C8B-B14F-4D97-AF65-F5344CB8AC3E}">
        <p14:creationId xmlns:p14="http://schemas.microsoft.com/office/powerpoint/2010/main" val="7383608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600F23E-DB4D-5DAC-B788-E28A4FAB27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22" r="16271" b="-1"/>
          <a:stretch/>
        </p:blipFill>
        <p:spPr>
          <a:xfrm>
            <a:off x="-9886" y="10"/>
            <a:ext cx="7572605" cy="6857990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49EDD1B-F94D-B4E6-ACAA-566B9A26FD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9939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" name="TextBox 8">
            <a:extLst>
              <a:ext uri="{FF2B5EF4-FFF2-40B4-BE49-F238E27FC236}">
                <a16:creationId xmlns:a16="http://schemas.microsoft.com/office/drawing/2014/main" id="{6D94D699-3C79-28E8-77E6-497A765E3B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83323750"/>
              </p:ext>
            </p:extLst>
          </p:nvPr>
        </p:nvGraphicFramePr>
        <p:xfrm>
          <a:off x="7918010" y="226337"/>
          <a:ext cx="3434180" cy="44765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5872617-59BB-DEE7-0BD8-C5443E21D50E}"/>
              </a:ext>
            </a:extLst>
          </p:cNvPr>
          <p:cNvSpPr txBox="1"/>
          <p:nvPr/>
        </p:nvSpPr>
        <p:spPr>
          <a:xfrm>
            <a:off x="-9887" y="6457880"/>
            <a:ext cx="114939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rgbClr val="FF0000"/>
                </a:solidFill>
              </a:rPr>
              <a:t>Jeff </a:t>
            </a:r>
            <a:r>
              <a:rPr lang="en-GB" sz="1000" dirty="0" err="1">
                <a:solidFill>
                  <a:srgbClr val="FF0000"/>
                </a:solidFill>
              </a:rPr>
              <a:t>Nesham</a:t>
            </a:r>
            <a:r>
              <a:rPr lang="en-GB" sz="1000" dirty="0">
                <a:solidFill>
                  <a:srgbClr val="FF0000"/>
                </a:solidFill>
              </a:rPr>
              <a:t> rides Bentley through the River Eden during the Appleby Horse Fair. Source Christopher Furlong/Getty available at:  </a:t>
            </a:r>
            <a:r>
              <a:rPr lang="en-GB" sz="1000" dirty="0">
                <a:solidFill>
                  <a:srgbClr val="FF0000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https://www.ibtimes.co.uk/appleby-horse-fair-2016-travellers-arrive-cumbria-worlds-biggest-gypsy-gathering-1563377</a:t>
            </a:r>
            <a:r>
              <a:rPr lang="en-GB" sz="1000" dirty="0">
                <a:solidFill>
                  <a:srgbClr val="FF0000"/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5381499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1AC6A30-4F22-4C0F-B278-19C5B8A80C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B4335AD-65B1-44E4-90AF-264024FE4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" y="0"/>
            <a:ext cx="12191999" cy="6858000"/>
          </a:xfrm>
          <a:prstGeom prst="rect">
            <a:avLst/>
          </a:pr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group of people sitting in a wagon&#10;&#10;Description automatically generated">
            <a:extLst>
              <a:ext uri="{FF2B5EF4-FFF2-40B4-BE49-F238E27FC236}">
                <a16:creationId xmlns:a16="http://schemas.microsoft.com/office/drawing/2014/main" id="{162EE21F-685C-72B2-46B1-30F66CABB9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89" r="22710"/>
          <a:stretch/>
        </p:blipFill>
        <p:spPr>
          <a:xfrm>
            <a:off x="3" y="1"/>
            <a:ext cx="3695699" cy="6858001"/>
          </a:xfrm>
          <a:custGeom>
            <a:avLst/>
            <a:gdLst/>
            <a:ahLst/>
            <a:cxnLst/>
            <a:rect l="l" t="t" r="r" b="b"/>
            <a:pathLst>
              <a:path w="3695699" h="6858001">
                <a:moveTo>
                  <a:pt x="0" y="0"/>
                </a:moveTo>
                <a:lnTo>
                  <a:pt x="3435129" y="0"/>
                </a:lnTo>
                <a:lnTo>
                  <a:pt x="3430599" y="17349"/>
                </a:lnTo>
                <a:cubicBezTo>
                  <a:pt x="3437542" y="19835"/>
                  <a:pt x="3423757" y="30822"/>
                  <a:pt x="3427683" y="38871"/>
                </a:cubicBezTo>
                <a:cubicBezTo>
                  <a:pt x="3431230" y="44698"/>
                  <a:pt x="3427877" y="49388"/>
                  <a:pt x="3427096" y="55116"/>
                </a:cubicBezTo>
                <a:cubicBezTo>
                  <a:pt x="3429620" y="62945"/>
                  <a:pt x="3421946" y="87211"/>
                  <a:pt x="3417356" y="93331"/>
                </a:cubicBezTo>
                <a:cubicBezTo>
                  <a:pt x="3401974" y="107607"/>
                  <a:pt x="3409629" y="143436"/>
                  <a:pt x="3397765" y="155370"/>
                </a:cubicBezTo>
                <a:cubicBezTo>
                  <a:pt x="3395800" y="159886"/>
                  <a:pt x="3394789" y="164378"/>
                  <a:pt x="3394373" y="168831"/>
                </a:cubicBezTo>
                <a:lnTo>
                  <a:pt x="3394553" y="181402"/>
                </a:lnTo>
                <a:lnTo>
                  <a:pt x="3397293" y="185192"/>
                </a:lnTo>
                <a:lnTo>
                  <a:pt x="3395923" y="192756"/>
                </a:lnTo>
                <a:cubicBezTo>
                  <a:pt x="3396018" y="193497"/>
                  <a:pt x="3396112" y="194237"/>
                  <a:pt x="3396207" y="194978"/>
                </a:cubicBezTo>
                <a:cubicBezTo>
                  <a:pt x="3396531" y="199154"/>
                  <a:pt x="3396856" y="203330"/>
                  <a:pt x="3397180" y="207506"/>
                </a:cubicBezTo>
                <a:cubicBezTo>
                  <a:pt x="3382438" y="200939"/>
                  <a:pt x="3394549" y="241317"/>
                  <a:pt x="3383191" y="229051"/>
                </a:cubicBezTo>
                <a:cubicBezTo>
                  <a:pt x="3382519" y="234401"/>
                  <a:pt x="3381383" y="237332"/>
                  <a:pt x="3380194" y="239137"/>
                </a:cubicBezTo>
                <a:lnTo>
                  <a:pt x="3349267" y="310262"/>
                </a:lnTo>
                <a:lnTo>
                  <a:pt x="3344455" y="381704"/>
                </a:lnTo>
                <a:cubicBezTo>
                  <a:pt x="3343420" y="464598"/>
                  <a:pt x="3338482" y="511985"/>
                  <a:pt x="3327551" y="571873"/>
                </a:cubicBezTo>
                <a:cubicBezTo>
                  <a:pt x="3316620" y="631761"/>
                  <a:pt x="3309762" y="702429"/>
                  <a:pt x="3278869" y="741030"/>
                </a:cubicBezTo>
                <a:lnTo>
                  <a:pt x="3239259" y="957888"/>
                </a:lnTo>
                <a:cubicBezTo>
                  <a:pt x="3267597" y="1021376"/>
                  <a:pt x="3235647" y="1004478"/>
                  <a:pt x="3243890" y="1047869"/>
                </a:cubicBezTo>
                <a:cubicBezTo>
                  <a:pt x="3245988" y="1077107"/>
                  <a:pt x="3228006" y="1101189"/>
                  <a:pt x="3221700" y="1118244"/>
                </a:cubicBezTo>
                <a:cubicBezTo>
                  <a:pt x="3220198" y="1120922"/>
                  <a:pt x="3213346" y="1188569"/>
                  <a:pt x="3211078" y="1190394"/>
                </a:cubicBezTo>
                <a:cubicBezTo>
                  <a:pt x="3204899" y="1218939"/>
                  <a:pt x="3210276" y="1253036"/>
                  <a:pt x="3199704" y="1304585"/>
                </a:cubicBezTo>
                <a:cubicBezTo>
                  <a:pt x="3199438" y="1346246"/>
                  <a:pt x="3168623" y="1413431"/>
                  <a:pt x="3167741" y="1449444"/>
                </a:cubicBezTo>
                <a:cubicBezTo>
                  <a:pt x="3180911" y="1471132"/>
                  <a:pt x="3193362" y="1499173"/>
                  <a:pt x="3194410" y="1520667"/>
                </a:cubicBezTo>
                <a:cubicBezTo>
                  <a:pt x="3181228" y="1513763"/>
                  <a:pt x="3199978" y="1547097"/>
                  <a:pt x="3184473" y="1547038"/>
                </a:cubicBezTo>
                <a:cubicBezTo>
                  <a:pt x="3185153" y="1550949"/>
                  <a:pt x="3186303" y="1554741"/>
                  <a:pt x="3187573" y="1558550"/>
                </a:cubicBezTo>
                <a:lnTo>
                  <a:pt x="3188231" y="1560544"/>
                </a:lnTo>
                <a:lnTo>
                  <a:pt x="3188195" y="1568317"/>
                </a:lnTo>
                <a:lnTo>
                  <a:pt x="3191518" y="1570772"/>
                </a:lnTo>
                <a:lnTo>
                  <a:pt x="3193853" y="1582659"/>
                </a:lnTo>
                <a:cubicBezTo>
                  <a:pt x="3194213" y="1587070"/>
                  <a:pt x="3193997" y="1591769"/>
                  <a:pt x="3192857" y="1596890"/>
                </a:cubicBezTo>
                <a:cubicBezTo>
                  <a:pt x="3185716" y="1609144"/>
                  <a:pt x="3191593" y="1629575"/>
                  <a:pt x="3189686" y="1647479"/>
                </a:cubicBezTo>
                <a:lnTo>
                  <a:pt x="3187125" y="1655568"/>
                </a:lnTo>
                <a:cubicBezTo>
                  <a:pt x="3187259" y="1659315"/>
                  <a:pt x="3192418" y="1733399"/>
                  <a:pt x="3192552" y="1737146"/>
                </a:cubicBezTo>
                <a:cubicBezTo>
                  <a:pt x="3236684" y="1834597"/>
                  <a:pt x="3210475" y="1851660"/>
                  <a:pt x="3219437" y="1908917"/>
                </a:cubicBezTo>
                <a:lnTo>
                  <a:pt x="3220572" y="1915235"/>
                </a:lnTo>
                <a:cubicBezTo>
                  <a:pt x="3225642" y="1919319"/>
                  <a:pt x="3228448" y="1945519"/>
                  <a:pt x="3226946" y="1954447"/>
                </a:cubicBezTo>
                <a:cubicBezTo>
                  <a:pt x="3219553" y="1979351"/>
                  <a:pt x="3239504" y="2001442"/>
                  <a:pt x="3234148" y="2021397"/>
                </a:cubicBezTo>
                <a:cubicBezTo>
                  <a:pt x="3234224" y="2026740"/>
                  <a:pt x="3235084" y="2031233"/>
                  <a:pt x="3236424" y="2035173"/>
                </a:cubicBezTo>
                <a:lnTo>
                  <a:pt x="3241339" y="2045116"/>
                </a:lnTo>
                <a:lnTo>
                  <a:pt x="3233470" y="2098623"/>
                </a:lnTo>
                <a:cubicBezTo>
                  <a:pt x="3230495" y="2129687"/>
                  <a:pt x="3232618" y="2188321"/>
                  <a:pt x="3230016" y="2240964"/>
                </a:cubicBezTo>
                <a:cubicBezTo>
                  <a:pt x="3226602" y="2283982"/>
                  <a:pt x="3232644" y="2342030"/>
                  <a:pt x="3237809" y="2379644"/>
                </a:cubicBezTo>
                <a:cubicBezTo>
                  <a:pt x="3244462" y="2409884"/>
                  <a:pt x="3221747" y="2435219"/>
                  <a:pt x="3237054" y="2459103"/>
                </a:cubicBezTo>
                <a:cubicBezTo>
                  <a:pt x="3245536" y="2488997"/>
                  <a:pt x="3251426" y="2510390"/>
                  <a:pt x="3255285" y="2538679"/>
                </a:cubicBezTo>
                <a:cubicBezTo>
                  <a:pt x="3258296" y="2574322"/>
                  <a:pt x="3245460" y="2589819"/>
                  <a:pt x="3245073" y="2622720"/>
                </a:cubicBezTo>
                <a:lnTo>
                  <a:pt x="3252960" y="2736087"/>
                </a:lnTo>
                <a:cubicBezTo>
                  <a:pt x="3245577" y="2772183"/>
                  <a:pt x="3230063" y="2856752"/>
                  <a:pt x="3218681" y="2902964"/>
                </a:cubicBezTo>
                <a:cubicBezTo>
                  <a:pt x="3212624" y="2927969"/>
                  <a:pt x="3209733" y="2973979"/>
                  <a:pt x="3203641" y="3008786"/>
                </a:cubicBezTo>
                <a:cubicBezTo>
                  <a:pt x="3197547" y="3043595"/>
                  <a:pt x="3186644" y="3093251"/>
                  <a:pt x="3182123" y="3111815"/>
                </a:cubicBezTo>
                <a:lnTo>
                  <a:pt x="3176517" y="3120169"/>
                </a:lnTo>
                <a:lnTo>
                  <a:pt x="3177035" y="3121646"/>
                </a:lnTo>
                <a:cubicBezTo>
                  <a:pt x="3177423" y="3127588"/>
                  <a:pt x="3176129" y="3130763"/>
                  <a:pt x="3174093" y="3132705"/>
                </a:cubicBezTo>
                <a:lnTo>
                  <a:pt x="3171045" y="3134220"/>
                </a:lnTo>
                <a:lnTo>
                  <a:pt x="3168274" y="3141524"/>
                </a:lnTo>
                <a:lnTo>
                  <a:pt x="3160781" y="3155149"/>
                </a:lnTo>
                <a:cubicBezTo>
                  <a:pt x="3160949" y="3156237"/>
                  <a:pt x="3161116" y="3157326"/>
                  <a:pt x="3161284" y="3158414"/>
                </a:cubicBezTo>
                <a:lnTo>
                  <a:pt x="3152950" y="3180080"/>
                </a:lnTo>
                <a:lnTo>
                  <a:pt x="3153739" y="3180719"/>
                </a:lnTo>
                <a:cubicBezTo>
                  <a:pt x="3155321" y="3182647"/>
                  <a:pt x="3156128" y="3184999"/>
                  <a:pt x="3155342" y="3188313"/>
                </a:cubicBezTo>
                <a:cubicBezTo>
                  <a:pt x="3169797" y="3188216"/>
                  <a:pt x="3159934" y="3192271"/>
                  <a:pt x="3156340" y="3202049"/>
                </a:cubicBezTo>
                <a:cubicBezTo>
                  <a:pt x="3177988" y="3204083"/>
                  <a:pt x="3159779" y="3228842"/>
                  <a:pt x="3169832" y="3237938"/>
                </a:cubicBezTo>
                <a:cubicBezTo>
                  <a:pt x="3166705" y="3245075"/>
                  <a:pt x="3163793" y="3252659"/>
                  <a:pt x="3161244" y="3260564"/>
                </a:cubicBezTo>
                <a:lnTo>
                  <a:pt x="3160005" y="3265314"/>
                </a:lnTo>
                <a:cubicBezTo>
                  <a:pt x="3160063" y="3265371"/>
                  <a:pt x="3160124" y="3265428"/>
                  <a:pt x="3160184" y="3265486"/>
                </a:cubicBezTo>
                <a:cubicBezTo>
                  <a:pt x="3160345" y="3266694"/>
                  <a:pt x="3160101" y="3268319"/>
                  <a:pt x="3159279" y="3270659"/>
                </a:cubicBezTo>
                <a:lnTo>
                  <a:pt x="3157747" y="3273971"/>
                </a:lnTo>
                <a:lnTo>
                  <a:pt x="3155343" y="3283185"/>
                </a:lnTo>
                <a:cubicBezTo>
                  <a:pt x="3155517" y="3284422"/>
                  <a:pt x="3155689" y="3285657"/>
                  <a:pt x="3155860" y="3286893"/>
                </a:cubicBezTo>
                <a:lnTo>
                  <a:pt x="3158001" y="3289146"/>
                </a:lnTo>
                <a:lnTo>
                  <a:pt x="3157508" y="3289877"/>
                </a:lnTo>
                <a:cubicBezTo>
                  <a:pt x="3151604" y="3294411"/>
                  <a:pt x="3144966" y="3293561"/>
                  <a:pt x="3159853" y="3309833"/>
                </a:cubicBezTo>
                <a:cubicBezTo>
                  <a:pt x="3149181" y="3321561"/>
                  <a:pt x="3158789" y="3329345"/>
                  <a:pt x="3157392" y="3351579"/>
                </a:cubicBezTo>
                <a:cubicBezTo>
                  <a:pt x="3148710" y="3357083"/>
                  <a:pt x="3149361" y="3365079"/>
                  <a:pt x="3152871" y="3374240"/>
                </a:cubicBezTo>
                <a:cubicBezTo>
                  <a:pt x="3148885" y="3383513"/>
                  <a:pt x="3145239" y="3392740"/>
                  <a:pt x="3142119" y="3402557"/>
                </a:cubicBezTo>
                <a:lnTo>
                  <a:pt x="3138061" y="3419585"/>
                </a:lnTo>
                <a:lnTo>
                  <a:pt x="3139796" y="3424940"/>
                </a:lnTo>
                <a:cubicBezTo>
                  <a:pt x="3142520" y="3434326"/>
                  <a:pt x="3143300" y="3443700"/>
                  <a:pt x="3137669" y="3463264"/>
                </a:cubicBezTo>
                <a:cubicBezTo>
                  <a:pt x="3147380" y="3480689"/>
                  <a:pt x="3167781" y="3490510"/>
                  <a:pt x="3168140" y="3518969"/>
                </a:cubicBezTo>
                <a:cubicBezTo>
                  <a:pt x="3159473" y="3545761"/>
                  <a:pt x="3191152" y="3574399"/>
                  <a:pt x="3179206" y="3607864"/>
                </a:cubicBezTo>
                <a:cubicBezTo>
                  <a:pt x="3176757" y="3619813"/>
                  <a:pt x="3181069" y="3654600"/>
                  <a:pt x="3189125" y="3659839"/>
                </a:cubicBezTo>
                <a:cubicBezTo>
                  <a:pt x="3191518" y="3666815"/>
                  <a:pt x="3189857" y="3675779"/>
                  <a:pt x="3198077" y="3677681"/>
                </a:cubicBezTo>
                <a:cubicBezTo>
                  <a:pt x="3208136" y="3681475"/>
                  <a:pt x="3196345" y="3709561"/>
                  <a:pt x="3207094" y="3703876"/>
                </a:cubicBezTo>
                <a:cubicBezTo>
                  <a:pt x="3199084" y="3723751"/>
                  <a:pt x="3220453" y="3734396"/>
                  <a:pt x="3227016" y="3748633"/>
                </a:cubicBezTo>
                <a:cubicBezTo>
                  <a:pt x="3218663" y="3764666"/>
                  <a:pt x="3240667" y="3778725"/>
                  <a:pt x="3246806" y="3811324"/>
                </a:cubicBezTo>
                <a:cubicBezTo>
                  <a:pt x="3237058" y="3829063"/>
                  <a:pt x="3251097" y="3833247"/>
                  <a:pt x="3239091" y="3865102"/>
                </a:cubicBezTo>
                <a:cubicBezTo>
                  <a:pt x="3240755" y="3865725"/>
                  <a:pt x="3242340" y="3866659"/>
                  <a:pt x="3243800" y="3867874"/>
                </a:cubicBezTo>
                <a:cubicBezTo>
                  <a:pt x="3252276" y="3874935"/>
                  <a:pt x="3254724" y="3889782"/>
                  <a:pt x="3249268" y="3901031"/>
                </a:cubicBezTo>
                <a:cubicBezTo>
                  <a:pt x="3234180" y="3950514"/>
                  <a:pt x="3270886" y="3938724"/>
                  <a:pt x="3271850" y="3976535"/>
                </a:cubicBezTo>
                <a:cubicBezTo>
                  <a:pt x="3275333" y="4018513"/>
                  <a:pt x="3265836" y="4033210"/>
                  <a:pt x="3253128" y="4091308"/>
                </a:cubicBezTo>
                <a:cubicBezTo>
                  <a:pt x="3262530" y="4093945"/>
                  <a:pt x="3263925" y="4100312"/>
                  <a:pt x="3261491" y="4112665"/>
                </a:cubicBezTo>
                <a:cubicBezTo>
                  <a:pt x="3263824" y="4132845"/>
                  <a:pt x="3285122" y="4124005"/>
                  <a:pt x="3275235" y="4148543"/>
                </a:cubicBezTo>
                <a:cubicBezTo>
                  <a:pt x="3282222" y="4163609"/>
                  <a:pt x="3300717" y="4191930"/>
                  <a:pt x="3303406" y="4203059"/>
                </a:cubicBezTo>
                <a:cubicBezTo>
                  <a:pt x="3307769" y="4216879"/>
                  <a:pt x="3289765" y="4198911"/>
                  <a:pt x="3291377" y="4215304"/>
                </a:cubicBezTo>
                <a:cubicBezTo>
                  <a:pt x="3295421" y="4234470"/>
                  <a:pt x="3290844" y="4240556"/>
                  <a:pt x="3303627" y="4247412"/>
                </a:cubicBezTo>
                <a:cubicBezTo>
                  <a:pt x="3300302" y="4270043"/>
                  <a:pt x="3313094" y="4269840"/>
                  <a:pt x="3323715" y="4295574"/>
                </a:cubicBezTo>
                <a:cubicBezTo>
                  <a:pt x="3318854" y="4309546"/>
                  <a:pt x="3323708" y="4317748"/>
                  <a:pt x="3331757" y="4324626"/>
                </a:cubicBezTo>
                <a:cubicBezTo>
                  <a:pt x="3334500" y="4352298"/>
                  <a:pt x="3348521" y="4373553"/>
                  <a:pt x="3357571" y="4402594"/>
                </a:cubicBezTo>
                <a:cubicBezTo>
                  <a:pt x="3395421" y="4440113"/>
                  <a:pt x="3406716" y="4492429"/>
                  <a:pt x="3416883" y="4511276"/>
                </a:cubicBezTo>
                <a:lnTo>
                  <a:pt x="3418568" y="4515669"/>
                </a:lnTo>
                <a:cubicBezTo>
                  <a:pt x="3418685" y="4519956"/>
                  <a:pt x="3418801" y="4524244"/>
                  <a:pt x="3418918" y="4528531"/>
                </a:cubicBezTo>
                <a:cubicBezTo>
                  <a:pt x="3418727" y="4530191"/>
                  <a:pt x="3418537" y="4531850"/>
                  <a:pt x="3418346" y="4533510"/>
                </a:cubicBezTo>
                <a:cubicBezTo>
                  <a:pt x="3418215" y="4536889"/>
                  <a:pt x="3418462" y="4539065"/>
                  <a:pt x="3419005" y="4540494"/>
                </a:cubicBezTo>
                <a:lnTo>
                  <a:pt x="3424268" y="4595886"/>
                </a:lnTo>
                <a:cubicBezTo>
                  <a:pt x="3429156" y="4624362"/>
                  <a:pt x="3443934" y="4682306"/>
                  <a:pt x="3448330" y="4711348"/>
                </a:cubicBezTo>
                <a:lnTo>
                  <a:pt x="3445621" y="4714874"/>
                </a:lnTo>
                <a:cubicBezTo>
                  <a:pt x="3444103" y="4718397"/>
                  <a:pt x="3443735" y="4723077"/>
                  <a:pt x="3445980" y="4730345"/>
                </a:cubicBezTo>
                <a:lnTo>
                  <a:pt x="3446976" y="4731926"/>
                </a:lnTo>
                <a:lnTo>
                  <a:pt x="3443720" y="4745408"/>
                </a:lnTo>
                <a:cubicBezTo>
                  <a:pt x="3444756" y="4771155"/>
                  <a:pt x="3455466" y="4843107"/>
                  <a:pt x="3453194" y="4886406"/>
                </a:cubicBezTo>
                <a:cubicBezTo>
                  <a:pt x="3454856" y="4906631"/>
                  <a:pt x="3481235" y="5008239"/>
                  <a:pt x="3455210" y="5025296"/>
                </a:cubicBezTo>
                <a:cubicBezTo>
                  <a:pt x="3442202" y="5116320"/>
                  <a:pt x="3464654" y="5119078"/>
                  <a:pt x="3462841" y="5211091"/>
                </a:cubicBezTo>
                <a:cubicBezTo>
                  <a:pt x="3469390" y="5269669"/>
                  <a:pt x="3462794" y="5327391"/>
                  <a:pt x="3469385" y="5356669"/>
                </a:cubicBezTo>
                <a:cubicBezTo>
                  <a:pt x="3471479" y="5361935"/>
                  <a:pt x="3474277" y="5366825"/>
                  <a:pt x="3477268" y="5371683"/>
                </a:cubicBezTo>
                <a:lnTo>
                  <a:pt x="3478824" y="5374232"/>
                </a:lnTo>
                <a:lnTo>
                  <a:pt x="3486664" y="5427532"/>
                </a:lnTo>
                <a:lnTo>
                  <a:pt x="3499845" y="5523238"/>
                </a:lnTo>
                <a:cubicBezTo>
                  <a:pt x="3496480" y="5535759"/>
                  <a:pt x="3498126" y="5574631"/>
                  <a:pt x="3505782" y="5582050"/>
                </a:cubicBezTo>
                <a:cubicBezTo>
                  <a:pt x="3507640" y="5590169"/>
                  <a:pt x="3505294" y="5599602"/>
                  <a:pt x="3513368" y="5603412"/>
                </a:cubicBezTo>
                <a:cubicBezTo>
                  <a:pt x="3518549" y="5620896"/>
                  <a:pt x="3530454" y="5660930"/>
                  <a:pt x="3536869" y="5686953"/>
                </a:cubicBezTo>
                <a:cubicBezTo>
                  <a:pt x="3527290" y="5702684"/>
                  <a:pt x="3548216" y="5722678"/>
                  <a:pt x="3551859" y="5759548"/>
                </a:cubicBezTo>
                <a:cubicBezTo>
                  <a:pt x="3540751" y="5776843"/>
                  <a:pt x="3554471" y="5784377"/>
                  <a:pt x="3540024" y="5816599"/>
                </a:cubicBezTo>
                <a:cubicBezTo>
                  <a:pt x="3541640" y="5817630"/>
                  <a:pt x="3543154" y="5818984"/>
                  <a:pt x="3544521" y="5820619"/>
                </a:cubicBezTo>
                <a:cubicBezTo>
                  <a:pt x="3552455" y="5830118"/>
                  <a:pt x="3553767" y="5846834"/>
                  <a:pt x="3547449" y="5857956"/>
                </a:cubicBezTo>
                <a:cubicBezTo>
                  <a:pt x="3528571" y="5908761"/>
                  <a:pt x="3532186" y="5952107"/>
                  <a:pt x="3530253" y="5993572"/>
                </a:cubicBezTo>
                <a:cubicBezTo>
                  <a:pt x="3530522" y="6040113"/>
                  <a:pt x="3553891" y="6005695"/>
                  <a:pt x="3536734" y="6066404"/>
                </a:cubicBezTo>
                <a:cubicBezTo>
                  <a:pt x="3545935" y="6071268"/>
                  <a:pt x="3546842" y="6078512"/>
                  <a:pt x="3543461" y="6091477"/>
                </a:cubicBezTo>
                <a:cubicBezTo>
                  <a:pt x="3549602" y="6107585"/>
                  <a:pt x="3568275" y="6137061"/>
                  <a:pt x="3573577" y="6163051"/>
                </a:cubicBezTo>
                <a:cubicBezTo>
                  <a:pt x="3577046" y="6182032"/>
                  <a:pt x="3572259" y="6223892"/>
                  <a:pt x="3575275" y="6247420"/>
                </a:cubicBezTo>
                <a:cubicBezTo>
                  <a:pt x="3570217" y="6271412"/>
                  <a:pt x="3583023" y="6273898"/>
                  <a:pt x="3591673" y="6304222"/>
                </a:cubicBezTo>
                <a:cubicBezTo>
                  <a:pt x="3585743" y="6318440"/>
                  <a:pt x="3589967" y="6328418"/>
                  <a:pt x="3597489" y="6337624"/>
                </a:cubicBezTo>
                <a:cubicBezTo>
                  <a:pt x="3598113" y="6368401"/>
                  <a:pt x="3610504" y="6394558"/>
                  <a:pt x="3617330" y="6428161"/>
                </a:cubicBezTo>
                <a:cubicBezTo>
                  <a:pt x="3612404" y="6466489"/>
                  <a:pt x="3633001" y="6482393"/>
                  <a:pt x="3640218" y="6518318"/>
                </a:cubicBezTo>
                <a:cubicBezTo>
                  <a:pt x="3625420" y="6557419"/>
                  <a:pt x="3668862" y="6537820"/>
                  <a:pt x="3670788" y="6568733"/>
                </a:cubicBezTo>
                <a:cubicBezTo>
                  <a:pt x="3659124" y="6621466"/>
                  <a:pt x="3685482" y="6565072"/>
                  <a:pt x="3687763" y="6643164"/>
                </a:cubicBezTo>
                <a:cubicBezTo>
                  <a:pt x="3685396" y="6647995"/>
                  <a:pt x="3689317" y="6656838"/>
                  <a:pt x="3693097" y="6655183"/>
                </a:cubicBezTo>
                <a:cubicBezTo>
                  <a:pt x="3693444" y="6672318"/>
                  <a:pt x="3690193" y="6715787"/>
                  <a:pt x="3689847" y="6745974"/>
                </a:cubicBezTo>
                <a:cubicBezTo>
                  <a:pt x="3689583" y="6773144"/>
                  <a:pt x="3690048" y="6817635"/>
                  <a:pt x="3691023" y="6836306"/>
                </a:cubicBezTo>
                <a:lnTo>
                  <a:pt x="3695699" y="6858001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605A495-55AC-B1E3-3D60-AC52121ADF9C}"/>
              </a:ext>
            </a:extLst>
          </p:cNvPr>
          <p:cNvSpPr txBox="1"/>
          <p:nvPr/>
        </p:nvSpPr>
        <p:spPr>
          <a:xfrm>
            <a:off x="3695702" y="588475"/>
            <a:ext cx="4161243" cy="451918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b="1" dirty="0">
                <a:solidFill>
                  <a:schemeClr val="tx2">
                    <a:lumMod val="50000"/>
                    <a:lumOff val="50000"/>
                  </a:schemeClr>
                </a:solidFill>
              </a:rPr>
              <a:t>Culture &amp; Lifestyle: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Living conditions</a:t>
            </a:r>
          </a:p>
          <a:p>
            <a:pPr marL="114300">
              <a:lnSpc>
                <a:spcPct val="90000"/>
              </a:lnSpc>
              <a:spcAft>
                <a:spcPts val="600"/>
              </a:spcAft>
            </a:pP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	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Caravans, static sites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Language</a:t>
            </a:r>
          </a:p>
          <a:p>
            <a:pPr marL="114300">
              <a:lnSpc>
                <a:spcPct val="90000"/>
              </a:lnSpc>
              <a:spcAft>
                <a:spcPts val="600"/>
              </a:spcAft>
            </a:pP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	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Shelta, Cant or Romani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Education</a:t>
            </a:r>
          </a:p>
          <a:p>
            <a:pPr marL="114300">
              <a:lnSpc>
                <a:spcPct val="90000"/>
              </a:lnSpc>
              <a:spcAft>
                <a:spcPts val="600"/>
              </a:spcAft>
            </a:pP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	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Traveller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craft / Family based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Work</a:t>
            </a:r>
          </a:p>
          <a:p>
            <a:pPr marL="114300">
              <a:lnSpc>
                <a:spcPct val="90000"/>
              </a:lnSpc>
              <a:spcAft>
                <a:spcPts val="600"/>
              </a:spcAft>
            </a:pP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	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Informal /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labour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intensive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Relationships</a:t>
            </a:r>
          </a:p>
          <a:p>
            <a:pPr marL="114300">
              <a:lnSpc>
                <a:spcPct val="90000"/>
              </a:lnSpc>
              <a:spcAft>
                <a:spcPts val="600"/>
              </a:spcAft>
            </a:pP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	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Insular / Outsiders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Leisure</a:t>
            </a:r>
          </a:p>
          <a:p>
            <a:pPr marL="114300">
              <a:lnSpc>
                <a:spcPct val="90000"/>
              </a:lnSpc>
              <a:spcAft>
                <a:spcPts val="600"/>
              </a:spcAft>
            </a:pP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	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Fairs – Appleby, Barnet, Stowe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Customs</a:t>
            </a:r>
          </a:p>
          <a:p>
            <a:pPr marL="114300">
              <a:lnSpc>
                <a:spcPct val="90000"/>
              </a:lnSpc>
              <a:spcAft>
                <a:spcPts val="600"/>
              </a:spcAft>
            </a:pP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	</a:t>
            </a:r>
            <a:r>
              <a:rPr lang="en-US" sz="19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Death /Marriage (Exogamy)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3" name="Picture 2" descr="A person standing in a door of a rv&#10;&#10;Description automatically generated">
            <a:extLst>
              <a:ext uri="{FF2B5EF4-FFF2-40B4-BE49-F238E27FC236}">
                <a16:creationId xmlns:a16="http://schemas.microsoft.com/office/drawing/2014/main" id="{4D6E582E-FC2E-0058-A28A-3FD4332373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0" r="41374"/>
          <a:stretch/>
        </p:blipFill>
        <p:spPr>
          <a:xfrm>
            <a:off x="8580467" y="10"/>
            <a:ext cx="3611533" cy="6857990"/>
          </a:xfrm>
          <a:custGeom>
            <a:avLst/>
            <a:gdLst/>
            <a:ahLst/>
            <a:cxnLst/>
            <a:rect l="l" t="t" r="r" b="b"/>
            <a:pathLst>
              <a:path w="3810000" h="6858000">
                <a:moveTo>
                  <a:pt x="95627" y="0"/>
                </a:moveTo>
                <a:lnTo>
                  <a:pt x="3810000" y="0"/>
                </a:lnTo>
                <a:lnTo>
                  <a:pt x="3810000" y="6858000"/>
                </a:lnTo>
                <a:lnTo>
                  <a:pt x="13132" y="6858000"/>
                </a:lnTo>
                <a:cubicBezTo>
                  <a:pt x="13183" y="6857363"/>
                  <a:pt x="13234" y="6856727"/>
                  <a:pt x="13284" y="6856090"/>
                </a:cubicBezTo>
                <a:lnTo>
                  <a:pt x="31566" y="6805847"/>
                </a:lnTo>
                <a:lnTo>
                  <a:pt x="30463" y="6715381"/>
                </a:lnTo>
                <a:cubicBezTo>
                  <a:pt x="29585" y="6714082"/>
                  <a:pt x="28597" y="6713038"/>
                  <a:pt x="27533" y="6712286"/>
                </a:cubicBezTo>
                <a:lnTo>
                  <a:pt x="31288" y="6698474"/>
                </a:lnTo>
                <a:lnTo>
                  <a:pt x="29901" y="6686264"/>
                </a:lnTo>
                <a:cubicBezTo>
                  <a:pt x="29591" y="6639749"/>
                  <a:pt x="29281" y="6593234"/>
                  <a:pt x="28971" y="6546719"/>
                </a:cubicBezTo>
                <a:cubicBezTo>
                  <a:pt x="23415" y="6502008"/>
                  <a:pt x="3087" y="6462057"/>
                  <a:pt x="310" y="6408337"/>
                </a:cubicBezTo>
                <a:cubicBezTo>
                  <a:pt x="-2468" y="6354617"/>
                  <a:pt x="14431" y="6312397"/>
                  <a:pt x="12307" y="6224401"/>
                </a:cubicBezTo>
                <a:lnTo>
                  <a:pt x="27152" y="6147415"/>
                </a:lnTo>
                <a:lnTo>
                  <a:pt x="39044" y="6093837"/>
                </a:lnTo>
                <a:cubicBezTo>
                  <a:pt x="47718" y="6039281"/>
                  <a:pt x="47985" y="5964495"/>
                  <a:pt x="46816" y="5915901"/>
                </a:cubicBezTo>
                <a:cubicBezTo>
                  <a:pt x="43189" y="5876557"/>
                  <a:pt x="47196" y="5863739"/>
                  <a:pt x="33533" y="5831562"/>
                </a:cubicBezTo>
                <a:cubicBezTo>
                  <a:pt x="27901" y="5792459"/>
                  <a:pt x="47408" y="5747455"/>
                  <a:pt x="46555" y="5710909"/>
                </a:cubicBezTo>
                <a:cubicBezTo>
                  <a:pt x="53188" y="5686865"/>
                  <a:pt x="49116" y="5615845"/>
                  <a:pt x="62461" y="5602222"/>
                </a:cubicBezTo>
                <a:cubicBezTo>
                  <a:pt x="64066" y="5572067"/>
                  <a:pt x="49594" y="5555548"/>
                  <a:pt x="56185" y="5529979"/>
                </a:cubicBezTo>
                <a:lnTo>
                  <a:pt x="67961" y="5458854"/>
                </a:lnTo>
                <a:lnTo>
                  <a:pt x="110939" y="5353584"/>
                </a:lnTo>
                <a:cubicBezTo>
                  <a:pt x="123070" y="5308303"/>
                  <a:pt x="110671" y="5307524"/>
                  <a:pt x="128276" y="5249764"/>
                </a:cubicBezTo>
                <a:cubicBezTo>
                  <a:pt x="137692" y="5218499"/>
                  <a:pt x="146153" y="5160067"/>
                  <a:pt x="156749" y="5116288"/>
                </a:cubicBezTo>
                <a:cubicBezTo>
                  <a:pt x="167347" y="5072508"/>
                  <a:pt x="184838" y="5010298"/>
                  <a:pt x="191855" y="4987089"/>
                </a:cubicBezTo>
                <a:lnTo>
                  <a:pt x="219824" y="4934095"/>
                </a:lnTo>
                <a:cubicBezTo>
                  <a:pt x="223315" y="4926170"/>
                  <a:pt x="231151" y="4920904"/>
                  <a:pt x="231137" y="4903120"/>
                </a:cubicBezTo>
                <a:lnTo>
                  <a:pt x="219738" y="4827391"/>
                </a:lnTo>
                <a:cubicBezTo>
                  <a:pt x="223928" y="4818620"/>
                  <a:pt x="227939" y="4809255"/>
                  <a:pt x="231597" y="4799440"/>
                </a:cubicBezTo>
                <a:lnTo>
                  <a:pt x="233480" y="4793512"/>
                </a:lnTo>
                <a:cubicBezTo>
                  <a:pt x="233423" y="4793432"/>
                  <a:pt x="233367" y="4793351"/>
                  <a:pt x="233310" y="4793271"/>
                </a:cubicBezTo>
                <a:cubicBezTo>
                  <a:pt x="233275" y="4791711"/>
                  <a:pt x="233728" y="4789662"/>
                  <a:pt x="234882" y="4786765"/>
                </a:cubicBezTo>
                <a:lnTo>
                  <a:pt x="236914" y="4782703"/>
                </a:lnTo>
                <a:lnTo>
                  <a:pt x="246329" y="4683644"/>
                </a:lnTo>
                <a:cubicBezTo>
                  <a:pt x="256294" y="4677568"/>
                  <a:pt x="256527" y="4667288"/>
                  <a:pt x="253823" y="4655204"/>
                </a:cubicBezTo>
                <a:cubicBezTo>
                  <a:pt x="259521" y="4631796"/>
                  <a:pt x="280440" y="4574275"/>
                  <a:pt x="280514" y="4543195"/>
                </a:cubicBezTo>
                <a:cubicBezTo>
                  <a:pt x="272112" y="4519880"/>
                  <a:pt x="251340" y="4505102"/>
                  <a:pt x="254268" y="4468722"/>
                </a:cubicBezTo>
                <a:cubicBezTo>
                  <a:pt x="266696" y="4435462"/>
                  <a:pt x="236001" y="4395418"/>
                  <a:pt x="252728" y="4353998"/>
                </a:cubicBezTo>
                <a:cubicBezTo>
                  <a:pt x="256750" y="4339008"/>
                  <a:pt x="256168" y="4294115"/>
                  <a:pt x="248123" y="4286542"/>
                </a:cubicBezTo>
                <a:cubicBezTo>
                  <a:pt x="246365" y="4277371"/>
                  <a:pt x="249194" y="4266107"/>
                  <a:pt x="240584" y="4262777"/>
                </a:cubicBezTo>
                <a:cubicBezTo>
                  <a:pt x="230221" y="4256829"/>
                  <a:pt x="246153" y="4222259"/>
                  <a:pt x="233949" y="4228340"/>
                </a:cubicBezTo>
                <a:cubicBezTo>
                  <a:pt x="244865" y="4203839"/>
                  <a:pt x="223150" y="4187902"/>
                  <a:pt x="217758" y="4169004"/>
                </a:cubicBezTo>
                <a:cubicBezTo>
                  <a:pt x="228596" y="4149446"/>
                  <a:pt x="206597" y="4129080"/>
                  <a:pt x="203797" y="4086781"/>
                </a:cubicBezTo>
                <a:cubicBezTo>
                  <a:pt x="216334" y="4065199"/>
                  <a:pt x="201740" y="4058317"/>
                  <a:pt x="218344" y="4018957"/>
                </a:cubicBezTo>
                <a:cubicBezTo>
                  <a:pt x="216630" y="4017979"/>
                  <a:pt x="215034" y="4016614"/>
                  <a:pt x="213609" y="4014902"/>
                </a:cubicBezTo>
                <a:cubicBezTo>
                  <a:pt x="205325" y="4004955"/>
                  <a:pt x="204424" y="3985729"/>
                  <a:pt x="211594" y="3971964"/>
                </a:cubicBezTo>
                <a:cubicBezTo>
                  <a:pt x="233561" y="3910433"/>
                  <a:pt x="230991" y="3860613"/>
                  <a:pt x="234357" y="3812226"/>
                </a:cubicBezTo>
                <a:cubicBezTo>
                  <a:pt x="235501" y="3758242"/>
                  <a:pt x="209185" y="3801364"/>
                  <a:pt x="229596" y="3728573"/>
                </a:cubicBezTo>
                <a:cubicBezTo>
                  <a:pt x="219804" y="3724174"/>
                  <a:pt x="219047" y="3715890"/>
                  <a:pt x="223099" y="3700384"/>
                </a:cubicBezTo>
                <a:cubicBezTo>
                  <a:pt x="222942" y="3674360"/>
                  <a:pt x="199034" y="3683312"/>
                  <a:pt x="212511" y="3653063"/>
                </a:cubicBezTo>
                <a:cubicBezTo>
                  <a:pt x="207582" y="3623616"/>
                  <a:pt x="199349" y="3555881"/>
                  <a:pt x="193522" y="3523704"/>
                </a:cubicBezTo>
                <a:cubicBezTo>
                  <a:pt x="199728" y="3495169"/>
                  <a:pt x="185963" y="3494025"/>
                  <a:pt x="177551" y="3460001"/>
                </a:cubicBezTo>
                <a:cubicBezTo>
                  <a:pt x="184399" y="3442692"/>
                  <a:pt x="180138" y="3431687"/>
                  <a:pt x="172293" y="3422022"/>
                </a:cubicBezTo>
                <a:cubicBezTo>
                  <a:pt x="172567" y="3386386"/>
                  <a:pt x="159982" y="3357707"/>
                  <a:pt x="153640" y="3319632"/>
                </a:cubicBezTo>
                <a:cubicBezTo>
                  <a:pt x="117352" y="3267571"/>
                  <a:pt x="111308" y="3199530"/>
                  <a:pt x="102580" y="3174350"/>
                </a:cubicBezTo>
                <a:lnTo>
                  <a:pt x="101281" y="3168555"/>
                </a:lnTo>
                <a:cubicBezTo>
                  <a:pt x="101655" y="3163067"/>
                  <a:pt x="102030" y="3157580"/>
                  <a:pt x="102403" y="3152092"/>
                </a:cubicBezTo>
                <a:lnTo>
                  <a:pt x="103597" y="3145797"/>
                </a:lnTo>
                <a:cubicBezTo>
                  <a:pt x="104132" y="3141497"/>
                  <a:pt x="104119" y="3138691"/>
                  <a:pt x="103701" y="3136806"/>
                </a:cubicBezTo>
                <a:lnTo>
                  <a:pt x="108221" y="3088993"/>
                </a:lnTo>
                <a:cubicBezTo>
                  <a:pt x="109464" y="3064872"/>
                  <a:pt x="113188" y="3030250"/>
                  <a:pt x="111158" y="2992081"/>
                </a:cubicBezTo>
                <a:cubicBezTo>
                  <a:pt x="109031" y="2944441"/>
                  <a:pt x="104226" y="2942439"/>
                  <a:pt x="105565" y="2902844"/>
                </a:cubicBezTo>
                <a:cubicBezTo>
                  <a:pt x="107874" y="2897323"/>
                  <a:pt x="101362" y="2801618"/>
                  <a:pt x="105102" y="2797375"/>
                </a:cubicBezTo>
                <a:cubicBezTo>
                  <a:pt x="86174" y="2744941"/>
                  <a:pt x="109804" y="2750735"/>
                  <a:pt x="107241" y="2691357"/>
                </a:cubicBezTo>
                <a:cubicBezTo>
                  <a:pt x="107811" y="2665349"/>
                  <a:pt x="115946" y="2561129"/>
                  <a:pt x="145888" y="2542201"/>
                </a:cubicBezTo>
                <a:cubicBezTo>
                  <a:pt x="170455" y="2427400"/>
                  <a:pt x="123634" y="2367849"/>
                  <a:pt x="136292" y="2250554"/>
                </a:cubicBezTo>
                <a:cubicBezTo>
                  <a:pt x="110877" y="2215639"/>
                  <a:pt x="134601" y="2180816"/>
                  <a:pt x="130310" y="2141581"/>
                </a:cubicBezTo>
                <a:cubicBezTo>
                  <a:pt x="154051" y="2149219"/>
                  <a:pt x="117587" y="2094975"/>
                  <a:pt x="144587" y="2089095"/>
                </a:cubicBezTo>
                <a:cubicBezTo>
                  <a:pt x="142952" y="2082142"/>
                  <a:pt x="140513" y="2075590"/>
                  <a:pt x="137867" y="2069059"/>
                </a:cubicBezTo>
                <a:lnTo>
                  <a:pt x="136492" y="2065634"/>
                </a:lnTo>
                <a:cubicBezTo>
                  <a:pt x="136216" y="2060851"/>
                  <a:pt x="135939" y="2056067"/>
                  <a:pt x="135663" y="2051284"/>
                </a:cubicBezTo>
                <a:lnTo>
                  <a:pt x="124268" y="1960184"/>
                </a:lnTo>
                <a:cubicBezTo>
                  <a:pt x="138968" y="1926370"/>
                  <a:pt x="111716" y="1914873"/>
                  <a:pt x="131257" y="1873060"/>
                </a:cubicBezTo>
                <a:cubicBezTo>
                  <a:pt x="136329" y="1857442"/>
                  <a:pt x="139083" y="1807624"/>
                  <a:pt x="131724" y="1797311"/>
                </a:cubicBezTo>
                <a:cubicBezTo>
                  <a:pt x="130673" y="1786740"/>
                  <a:pt x="134293" y="1774954"/>
                  <a:pt x="126063" y="1769201"/>
                </a:cubicBezTo>
                <a:cubicBezTo>
                  <a:pt x="116300" y="1760126"/>
                  <a:pt x="134551" y="1725705"/>
                  <a:pt x="122085" y="1729500"/>
                </a:cubicBezTo>
                <a:cubicBezTo>
                  <a:pt x="134648" y="1705012"/>
                  <a:pt x="114449" y="1682158"/>
                  <a:pt x="110543" y="1659949"/>
                </a:cubicBezTo>
                <a:cubicBezTo>
                  <a:pt x="122664" y="1640913"/>
                  <a:pt x="102513" y="1613087"/>
                  <a:pt x="102892" y="1565607"/>
                </a:cubicBezTo>
                <a:cubicBezTo>
                  <a:pt x="116835" y="1544742"/>
                  <a:pt x="102976" y="1533616"/>
                  <a:pt x="122245" y="1494057"/>
                </a:cubicBezTo>
                <a:cubicBezTo>
                  <a:pt x="120629" y="1492563"/>
                  <a:pt x="119160" y="1490668"/>
                  <a:pt x="117883" y="1488429"/>
                </a:cubicBezTo>
                <a:cubicBezTo>
                  <a:pt x="110465" y="1475431"/>
                  <a:pt x="111002" y="1453942"/>
                  <a:pt x="119083" y="1440433"/>
                </a:cubicBezTo>
                <a:cubicBezTo>
                  <a:pt x="145274" y="1377630"/>
                  <a:pt x="146438" y="1321884"/>
                  <a:pt x="153340" y="1269148"/>
                </a:cubicBezTo>
                <a:cubicBezTo>
                  <a:pt x="158467" y="1209690"/>
                  <a:pt x="129360" y="1251077"/>
                  <a:pt x="154855" y="1175439"/>
                </a:cubicBezTo>
                <a:cubicBezTo>
                  <a:pt x="145538" y="1168218"/>
                  <a:pt x="145408" y="1158868"/>
                  <a:pt x="150548" y="1142685"/>
                </a:cubicBezTo>
                <a:cubicBezTo>
                  <a:pt x="152321" y="1113850"/>
                  <a:pt x="128121" y="1118007"/>
                  <a:pt x="143630" y="1087778"/>
                </a:cubicBezTo>
                <a:cubicBezTo>
                  <a:pt x="139451" y="1064261"/>
                  <a:pt x="125971" y="1018012"/>
                  <a:pt x="125476" y="1001580"/>
                </a:cubicBezTo>
                <a:cubicBezTo>
                  <a:pt x="123958" y="976962"/>
                  <a:pt x="134851" y="962709"/>
                  <a:pt x="134526" y="940069"/>
                </a:cubicBezTo>
                <a:cubicBezTo>
                  <a:pt x="142751" y="909988"/>
                  <a:pt x="129284" y="905409"/>
                  <a:pt x="123523" y="865739"/>
                </a:cubicBezTo>
                <a:cubicBezTo>
                  <a:pt x="131549" y="848234"/>
                  <a:pt x="128173" y="835030"/>
                  <a:pt x="121164" y="822450"/>
                </a:cubicBezTo>
                <a:cubicBezTo>
                  <a:pt x="124077" y="783082"/>
                  <a:pt x="113811" y="748321"/>
                  <a:pt x="110389" y="704665"/>
                </a:cubicBezTo>
                <a:cubicBezTo>
                  <a:pt x="120144" y="656264"/>
                  <a:pt x="99869" y="633697"/>
                  <a:pt x="96299" y="587032"/>
                </a:cubicBezTo>
                <a:cubicBezTo>
                  <a:pt x="87861" y="539988"/>
                  <a:pt x="66571" y="452493"/>
                  <a:pt x="59759" y="422399"/>
                </a:cubicBezTo>
                <a:cubicBezTo>
                  <a:pt x="62865" y="416491"/>
                  <a:pt x="59682" y="404768"/>
                  <a:pt x="55429" y="406467"/>
                </a:cubicBezTo>
                <a:cubicBezTo>
                  <a:pt x="56742" y="400038"/>
                  <a:pt x="64884" y="384166"/>
                  <a:pt x="58062" y="383409"/>
                </a:cubicBezTo>
                <a:cubicBezTo>
                  <a:pt x="57210" y="351894"/>
                  <a:pt x="61145" y="320031"/>
                  <a:pt x="69487" y="290892"/>
                </a:cubicBezTo>
                <a:cubicBezTo>
                  <a:pt x="57686" y="231306"/>
                  <a:pt x="89539" y="260845"/>
                  <a:pt x="86198" y="217175"/>
                </a:cubicBezTo>
                <a:cubicBezTo>
                  <a:pt x="72715" y="183379"/>
                  <a:pt x="83646" y="168958"/>
                  <a:pt x="74643" y="129155"/>
                </a:cubicBezTo>
                <a:cubicBezTo>
                  <a:pt x="96697" y="112411"/>
                  <a:pt x="72236" y="90977"/>
                  <a:pt x="78417" y="74202"/>
                </a:cubicBezTo>
                <a:cubicBezTo>
                  <a:pt x="59029" y="57686"/>
                  <a:pt x="81827" y="29115"/>
                  <a:pt x="94183" y="4683"/>
                </a:cubicBezTo>
                <a:close/>
              </a:path>
            </a:pathLst>
          </a:cu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C990074-E1F5-E09A-3B07-79EA5E892CF8}"/>
              </a:ext>
            </a:extLst>
          </p:cNvPr>
          <p:cNvSpPr txBox="1"/>
          <p:nvPr/>
        </p:nvSpPr>
        <p:spPr>
          <a:xfrm>
            <a:off x="393291" y="6368533"/>
            <a:ext cx="12585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solidFill>
                  <a:srgbClr val="FF0000"/>
                </a:solidFill>
              </a:rPr>
              <a:t>First Image taken from The Flying Tortoise available at: </a:t>
            </a:r>
            <a:r>
              <a:rPr lang="en-GB" sz="900" dirty="0">
                <a:solidFill>
                  <a:srgbClr val="FF0000"/>
                </a:solidFill>
                <a:hlinkClick r:id="rId5"/>
              </a:rPr>
              <a:t>https://theflyingtortoise.blogspot.com/2012/06/gypsy-lifestyle-forever-threatened.html</a:t>
            </a:r>
            <a:r>
              <a:rPr lang="en-GB" sz="900" dirty="0">
                <a:solidFill>
                  <a:srgbClr val="FF0000"/>
                </a:solidFill>
              </a:rPr>
              <a:t>  </a:t>
            </a:r>
          </a:p>
          <a:p>
            <a:r>
              <a:rPr lang="en-GB" sz="900" dirty="0">
                <a:solidFill>
                  <a:srgbClr val="FF0000"/>
                </a:solidFill>
              </a:rPr>
              <a:t>Second Image taken from Independent Newspaper article Sept 2015 available at: </a:t>
            </a:r>
            <a:r>
              <a:rPr lang="en-GB" sz="900" dirty="0">
                <a:solidFill>
                  <a:srgbClr val="FF0000"/>
                </a:solidFill>
                <a:hlinkClick r:id="rId6"/>
              </a:rPr>
              <a:t>https://www.independent.co.uk/news/uk/home-news/settled-gypsies-could-be-forced-back-on-to-the-road-by-new-planning-laws-10509414.html</a:t>
            </a:r>
            <a:r>
              <a:rPr lang="en-GB" sz="900" dirty="0">
                <a:solidFill>
                  <a:srgbClr val="FF0000"/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0584550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470020-B278-DF2E-1436-2E869C684D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115" y="1654380"/>
            <a:ext cx="4394200" cy="1323439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Legislation &amp; Discrimination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AE765282-14B3-D344-3277-F2E6CFACD0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72" y="3071880"/>
            <a:ext cx="4394200" cy="3228666"/>
          </a:xfrm>
        </p:spPr>
        <p:txBody>
          <a:bodyPr>
            <a:normAutofit/>
          </a:bodyPr>
          <a:lstStyle/>
          <a:p>
            <a:r>
              <a:rPr lang="en-US" sz="1900" dirty="0">
                <a:solidFill>
                  <a:schemeClr val="bg1">
                    <a:alpha val="80000"/>
                  </a:schemeClr>
                </a:solidFill>
              </a:rPr>
              <a:t>The Police Act 2022</a:t>
            </a:r>
          </a:p>
          <a:p>
            <a:r>
              <a:rPr lang="en-GB" sz="1900" dirty="0">
                <a:solidFill>
                  <a:schemeClr val="bg1">
                    <a:alpha val="80000"/>
                  </a:schemeClr>
                </a:solidFill>
              </a:rPr>
              <a:t>Criminal Justice and Public Order Act 1994</a:t>
            </a:r>
          </a:p>
          <a:p>
            <a:r>
              <a:rPr lang="en-GB" sz="1900" dirty="0">
                <a:solidFill>
                  <a:schemeClr val="bg1">
                    <a:alpha val="80000"/>
                  </a:schemeClr>
                </a:solidFill>
              </a:rPr>
              <a:t>The Human Rights Act 1998</a:t>
            </a:r>
          </a:p>
          <a:p>
            <a:r>
              <a:rPr lang="en-GB" sz="1900" dirty="0">
                <a:solidFill>
                  <a:schemeClr val="bg1">
                    <a:alpha val="80000"/>
                  </a:schemeClr>
                </a:solidFill>
              </a:rPr>
              <a:t>Race Relations Act 1976</a:t>
            </a:r>
          </a:p>
          <a:p>
            <a:r>
              <a:rPr lang="en-GB" sz="1900" dirty="0">
                <a:solidFill>
                  <a:schemeClr val="bg1">
                    <a:alpha val="80000"/>
                  </a:schemeClr>
                </a:solidFill>
              </a:rPr>
              <a:t>The Race Relations (Amendment) Act 2000</a:t>
            </a:r>
          </a:p>
          <a:p>
            <a:r>
              <a:rPr lang="en-GB" sz="1900" dirty="0">
                <a:solidFill>
                  <a:schemeClr val="bg1">
                    <a:alpha val="80000"/>
                  </a:schemeClr>
                </a:solidFill>
              </a:rPr>
              <a:t>Case Studies</a:t>
            </a:r>
          </a:p>
          <a:p>
            <a:endParaRPr lang="en-GB" sz="1900" dirty="0">
              <a:solidFill>
                <a:schemeClr val="bg1">
                  <a:alpha val="80000"/>
                </a:schemeClr>
              </a:solidFill>
            </a:endParaRPr>
          </a:p>
          <a:p>
            <a:endParaRPr lang="en-US" sz="1900" dirty="0">
              <a:solidFill>
                <a:schemeClr val="bg1">
                  <a:alpha val="80000"/>
                </a:schemeClr>
              </a:solidFill>
            </a:endParaRPr>
          </a:p>
        </p:txBody>
      </p:sp>
      <p:pic>
        <p:nvPicPr>
          <p:cNvPr id="5" name="Content Placeholder 4" descr="A pair of police officers talking&#10;&#10;Description automatically generated">
            <a:extLst>
              <a:ext uri="{FF2B5EF4-FFF2-40B4-BE49-F238E27FC236}">
                <a16:creationId xmlns:a16="http://schemas.microsoft.com/office/drawing/2014/main" id="{C52F7A6F-F7DD-9F9F-EC2C-0CD8385412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90" r="1" b="9903"/>
          <a:stretch/>
        </p:blipFill>
        <p:spPr>
          <a:xfrm>
            <a:off x="5814060" y="2"/>
            <a:ext cx="6377940" cy="3333749"/>
          </a:xfrm>
          <a:custGeom>
            <a:avLst/>
            <a:gdLst/>
            <a:ahLst/>
            <a:cxnLst/>
            <a:rect l="l" t="t" r="r" b="b"/>
            <a:pathLst>
              <a:path w="6377940" h="3333749">
                <a:moveTo>
                  <a:pt x="0" y="0"/>
                </a:moveTo>
                <a:lnTo>
                  <a:pt x="6377940" y="0"/>
                </a:lnTo>
                <a:lnTo>
                  <a:pt x="6377940" y="3333749"/>
                </a:lnTo>
                <a:lnTo>
                  <a:pt x="174585" y="3333749"/>
                </a:lnTo>
                <a:lnTo>
                  <a:pt x="0" y="2202180"/>
                </a:lnTo>
                <a:close/>
              </a:path>
            </a:pathLst>
          </a:custGeom>
        </p:spPr>
      </p:pic>
      <p:pic>
        <p:nvPicPr>
          <p:cNvPr id="7" name="Picture 6" descr="A group of people marching in a parade&#10;&#10;Description automatically generated">
            <a:extLst>
              <a:ext uri="{FF2B5EF4-FFF2-40B4-BE49-F238E27FC236}">
                <a16:creationId xmlns:a16="http://schemas.microsoft.com/office/drawing/2014/main" id="{5A272285-F8BC-D71B-EB7A-7EEFD5348B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29" r="1" b="14665"/>
          <a:stretch/>
        </p:blipFill>
        <p:spPr>
          <a:xfrm>
            <a:off x="5814060" y="3524252"/>
            <a:ext cx="6377940" cy="3333748"/>
          </a:xfrm>
          <a:custGeom>
            <a:avLst/>
            <a:gdLst/>
            <a:ahLst/>
            <a:cxnLst/>
            <a:rect l="l" t="t" r="r" b="b"/>
            <a:pathLst>
              <a:path w="6377940" h="3333748">
                <a:moveTo>
                  <a:pt x="203977" y="0"/>
                </a:moveTo>
                <a:lnTo>
                  <a:pt x="6377940" y="0"/>
                </a:lnTo>
                <a:lnTo>
                  <a:pt x="6377940" y="3333748"/>
                </a:lnTo>
                <a:lnTo>
                  <a:pt x="0" y="3333748"/>
                </a:lnTo>
                <a:lnTo>
                  <a:pt x="525780" y="1931668"/>
                </a:lnTo>
                <a:lnTo>
                  <a:pt x="205740" y="11428"/>
                </a:lnTo>
                <a:close/>
              </a:path>
            </a:pathLst>
          </a:cu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364A290D-B7BC-40B4-AB97-0C801BCCE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32358" y="544"/>
            <a:ext cx="874716" cy="6857455"/>
            <a:chOff x="5632358" y="544"/>
            <a:chExt cx="874716" cy="6857455"/>
          </a:xfrm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3C60D1EB-842B-4027-9728-E573149266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2640988" y="2991914"/>
              <a:ext cx="6857455" cy="874716"/>
            </a:xfrm>
            <a:custGeom>
              <a:avLst/>
              <a:gdLst>
                <a:gd name="connsiteX0" fmla="*/ 6857455 w 6857455"/>
                <a:gd name="connsiteY0" fmla="*/ 804643 h 874716"/>
                <a:gd name="connsiteX1" fmla="*/ 6857455 w 6857455"/>
                <a:gd name="connsiteY1" fmla="*/ 562246 h 874716"/>
                <a:gd name="connsiteX2" fmla="*/ 6829178 w 6857455"/>
                <a:gd name="connsiteY2" fmla="*/ 551284 h 874716"/>
                <a:gd name="connsiteX3" fmla="*/ 6766024 w 6857455"/>
                <a:gd name="connsiteY3" fmla="*/ 500372 h 874716"/>
                <a:gd name="connsiteX4" fmla="*/ 6734971 w 6857455"/>
                <a:gd name="connsiteY4" fmla="*/ 500944 h 874716"/>
                <a:gd name="connsiteX5" fmla="*/ 6683915 w 6857455"/>
                <a:gd name="connsiteY5" fmla="*/ 507040 h 874716"/>
                <a:gd name="connsiteX6" fmla="*/ 6628860 w 6857455"/>
                <a:gd name="connsiteY6" fmla="*/ 495418 h 874716"/>
                <a:gd name="connsiteX7" fmla="*/ 6588662 w 6857455"/>
                <a:gd name="connsiteY7" fmla="*/ 487227 h 874716"/>
                <a:gd name="connsiteX8" fmla="*/ 6476074 w 6857455"/>
                <a:gd name="connsiteY8" fmla="*/ 511230 h 874716"/>
                <a:gd name="connsiteX9" fmla="*/ 6382345 w 6857455"/>
                <a:gd name="connsiteY9" fmla="*/ 534853 h 874716"/>
                <a:gd name="connsiteX10" fmla="*/ 6369391 w 6857455"/>
                <a:gd name="connsiteY10" fmla="*/ 531615 h 874716"/>
                <a:gd name="connsiteX11" fmla="*/ 6244799 w 6857455"/>
                <a:gd name="connsiteY11" fmla="*/ 512182 h 874716"/>
                <a:gd name="connsiteX12" fmla="*/ 6190315 w 6857455"/>
                <a:gd name="connsiteY12" fmla="*/ 485703 h 874716"/>
                <a:gd name="connsiteX13" fmla="*/ 6115446 w 6857455"/>
                <a:gd name="connsiteY13" fmla="*/ 462270 h 874716"/>
                <a:gd name="connsiteX14" fmla="*/ 6032194 w 6857455"/>
                <a:gd name="connsiteY14" fmla="*/ 434266 h 874716"/>
                <a:gd name="connsiteX15" fmla="*/ 5971042 w 6857455"/>
                <a:gd name="connsiteY15" fmla="*/ 420738 h 874716"/>
                <a:gd name="connsiteX16" fmla="*/ 5880933 w 6857455"/>
                <a:gd name="connsiteY16" fmla="*/ 430646 h 874716"/>
                <a:gd name="connsiteX17" fmla="*/ 5862452 w 6857455"/>
                <a:gd name="connsiteY17" fmla="*/ 438648 h 874716"/>
                <a:gd name="connsiteX18" fmla="*/ 5685283 w 6857455"/>
                <a:gd name="connsiteY18" fmla="*/ 498658 h 874716"/>
                <a:gd name="connsiteX19" fmla="*/ 5567169 w 6857455"/>
                <a:gd name="connsiteY19" fmla="*/ 499420 h 874716"/>
                <a:gd name="connsiteX20" fmla="*/ 5527923 w 6857455"/>
                <a:gd name="connsiteY20" fmla="*/ 490466 h 874716"/>
                <a:gd name="connsiteX21" fmla="*/ 5456292 w 6857455"/>
                <a:gd name="connsiteY21" fmla="*/ 450650 h 874716"/>
                <a:gd name="connsiteX22" fmla="*/ 5424670 w 6857455"/>
                <a:gd name="connsiteY22" fmla="*/ 444934 h 874716"/>
                <a:gd name="connsiteX23" fmla="*/ 5368662 w 6857455"/>
                <a:gd name="connsiteY23" fmla="*/ 441124 h 874716"/>
                <a:gd name="connsiteX24" fmla="*/ 5247118 w 6857455"/>
                <a:gd name="connsiteY24" fmla="*/ 444934 h 874716"/>
                <a:gd name="connsiteX25" fmla="*/ 5088617 w 6857455"/>
                <a:gd name="connsiteY25" fmla="*/ 428742 h 874716"/>
                <a:gd name="connsiteX26" fmla="*/ 5025750 w 6857455"/>
                <a:gd name="connsiteY26" fmla="*/ 433694 h 874716"/>
                <a:gd name="connsiteX27" fmla="*/ 4957930 w 6857455"/>
                <a:gd name="connsiteY27" fmla="*/ 442268 h 874716"/>
                <a:gd name="connsiteX28" fmla="*/ 4938116 w 6857455"/>
                <a:gd name="connsiteY28" fmla="*/ 441886 h 874716"/>
                <a:gd name="connsiteX29" fmla="*/ 4833910 w 6857455"/>
                <a:gd name="connsiteY29" fmla="*/ 421693 h 874716"/>
                <a:gd name="connsiteX30" fmla="*/ 4810095 w 6857455"/>
                <a:gd name="connsiteY30" fmla="*/ 408167 h 874716"/>
                <a:gd name="connsiteX31" fmla="*/ 4747991 w 6857455"/>
                <a:gd name="connsiteY31" fmla="*/ 413691 h 874716"/>
                <a:gd name="connsiteX32" fmla="*/ 4692745 w 6857455"/>
                <a:gd name="connsiteY32" fmla="*/ 435790 h 874716"/>
                <a:gd name="connsiteX33" fmla="*/ 4375933 w 6857455"/>
                <a:gd name="connsiteY33" fmla="*/ 483417 h 874716"/>
                <a:gd name="connsiteX34" fmla="*/ 4185426 w 6857455"/>
                <a:gd name="connsiteY34" fmla="*/ 484179 h 874716"/>
                <a:gd name="connsiteX35" fmla="*/ 4052072 w 6857455"/>
                <a:gd name="connsiteY35" fmla="*/ 505134 h 874716"/>
                <a:gd name="connsiteX36" fmla="*/ 4029973 w 6857455"/>
                <a:gd name="connsiteY36" fmla="*/ 527233 h 874716"/>
                <a:gd name="connsiteX37" fmla="*/ 3948626 w 6857455"/>
                <a:gd name="connsiteY37" fmla="*/ 550666 h 874716"/>
                <a:gd name="connsiteX38" fmla="*/ 3871280 w 6857455"/>
                <a:gd name="connsiteY38" fmla="*/ 502275 h 874716"/>
                <a:gd name="connsiteX39" fmla="*/ 3774312 w 6857455"/>
                <a:gd name="connsiteY39" fmla="*/ 429122 h 874716"/>
                <a:gd name="connsiteX40" fmla="*/ 3721543 w 6857455"/>
                <a:gd name="connsiteY40" fmla="*/ 428552 h 874716"/>
                <a:gd name="connsiteX41" fmla="*/ 3612763 w 6857455"/>
                <a:gd name="connsiteY41" fmla="*/ 414263 h 874716"/>
                <a:gd name="connsiteX42" fmla="*/ 3537323 w 6857455"/>
                <a:gd name="connsiteY42" fmla="*/ 389878 h 874716"/>
                <a:gd name="connsiteX43" fmla="*/ 3431593 w 6857455"/>
                <a:gd name="connsiteY43" fmla="*/ 360921 h 874716"/>
                <a:gd name="connsiteX44" fmla="*/ 3392158 w 6857455"/>
                <a:gd name="connsiteY44" fmla="*/ 345681 h 874716"/>
                <a:gd name="connsiteX45" fmla="*/ 3297856 w 6857455"/>
                <a:gd name="connsiteY45" fmla="*/ 323010 h 874716"/>
                <a:gd name="connsiteX46" fmla="*/ 3219748 w 6857455"/>
                <a:gd name="connsiteY46" fmla="*/ 308151 h 874716"/>
                <a:gd name="connsiteX47" fmla="*/ 3156692 w 6857455"/>
                <a:gd name="connsiteY47" fmla="*/ 261668 h 874716"/>
                <a:gd name="connsiteX48" fmla="*/ 3136497 w 6857455"/>
                <a:gd name="connsiteY48" fmla="*/ 237663 h 874716"/>
                <a:gd name="connsiteX49" fmla="*/ 3119733 w 6857455"/>
                <a:gd name="connsiteY49" fmla="*/ 222233 h 874716"/>
                <a:gd name="connsiteX50" fmla="*/ 3045436 w 6857455"/>
                <a:gd name="connsiteY50" fmla="*/ 131742 h 874716"/>
                <a:gd name="connsiteX51" fmla="*/ 3037054 w 6857455"/>
                <a:gd name="connsiteY51" fmla="*/ 124121 h 874716"/>
                <a:gd name="connsiteX52" fmla="*/ 2936466 w 6857455"/>
                <a:gd name="connsiteY52" fmla="*/ 82400 h 874716"/>
                <a:gd name="connsiteX53" fmla="*/ 2901031 w 6857455"/>
                <a:gd name="connsiteY53" fmla="*/ 59731 h 874716"/>
                <a:gd name="connsiteX54" fmla="*/ 2828259 w 6857455"/>
                <a:gd name="connsiteY54" fmla="*/ 3149 h 874716"/>
                <a:gd name="connsiteX55" fmla="*/ 2799492 w 6857455"/>
                <a:gd name="connsiteY55" fmla="*/ 1245 h 874716"/>
                <a:gd name="connsiteX56" fmla="*/ 2693570 w 6857455"/>
                <a:gd name="connsiteY56" fmla="*/ 35154 h 874716"/>
                <a:gd name="connsiteX57" fmla="*/ 2639847 w 6857455"/>
                <a:gd name="connsiteY57" fmla="*/ 73448 h 874716"/>
                <a:gd name="connsiteX58" fmla="*/ 2621178 w 6857455"/>
                <a:gd name="connsiteY58" fmla="*/ 88688 h 874716"/>
                <a:gd name="connsiteX59" fmla="*/ 2489348 w 6857455"/>
                <a:gd name="connsiteY59" fmla="*/ 72304 h 874716"/>
                <a:gd name="connsiteX60" fmla="*/ 2452580 w 6857455"/>
                <a:gd name="connsiteY60" fmla="*/ 68683 h 874716"/>
                <a:gd name="connsiteX61" fmla="*/ 2326464 w 6857455"/>
                <a:gd name="connsiteY61" fmla="*/ 50395 h 874716"/>
                <a:gd name="connsiteX62" fmla="*/ 2300365 w 6857455"/>
                <a:gd name="connsiteY62" fmla="*/ 54777 h 874716"/>
                <a:gd name="connsiteX63" fmla="*/ 2130434 w 6857455"/>
                <a:gd name="connsiteY63" fmla="*/ 58397 h 874716"/>
                <a:gd name="connsiteX64" fmla="*/ 2118621 w 6857455"/>
                <a:gd name="connsiteY64" fmla="*/ 47919 h 874716"/>
                <a:gd name="connsiteX65" fmla="*/ 2057659 w 6857455"/>
                <a:gd name="connsiteY65" fmla="*/ 16866 h 874716"/>
                <a:gd name="connsiteX66" fmla="*/ 1976314 w 6857455"/>
                <a:gd name="connsiteY66" fmla="*/ 8865 h 874716"/>
                <a:gd name="connsiteX67" fmla="*/ 1961454 w 6857455"/>
                <a:gd name="connsiteY67" fmla="*/ 11724 h 874716"/>
                <a:gd name="connsiteX68" fmla="*/ 1906588 w 6857455"/>
                <a:gd name="connsiteY68" fmla="*/ 30964 h 874716"/>
                <a:gd name="connsiteX69" fmla="*/ 1783330 w 6857455"/>
                <a:gd name="connsiteY69" fmla="*/ 48871 h 874716"/>
                <a:gd name="connsiteX70" fmla="*/ 1759327 w 6857455"/>
                <a:gd name="connsiteY70" fmla="*/ 55349 h 874716"/>
                <a:gd name="connsiteX71" fmla="*/ 1716082 w 6857455"/>
                <a:gd name="connsiteY71" fmla="*/ 65445 h 874716"/>
                <a:gd name="connsiteX72" fmla="*/ 1598920 w 6857455"/>
                <a:gd name="connsiteY72" fmla="*/ 72114 h 874716"/>
                <a:gd name="connsiteX73" fmla="*/ 1542150 w 6857455"/>
                <a:gd name="connsiteY73" fmla="*/ 62207 h 874716"/>
                <a:gd name="connsiteX74" fmla="*/ 1516813 w 6857455"/>
                <a:gd name="connsiteY74" fmla="*/ 62779 h 874716"/>
                <a:gd name="connsiteX75" fmla="*/ 1432228 w 6857455"/>
                <a:gd name="connsiteY75" fmla="*/ 88116 h 874716"/>
                <a:gd name="connsiteX76" fmla="*/ 1224765 w 6857455"/>
                <a:gd name="connsiteY76" fmla="*/ 71924 h 874716"/>
                <a:gd name="connsiteX77" fmla="*/ 1159231 w 6857455"/>
                <a:gd name="connsiteY77" fmla="*/ 58207 h 874716"/>
                <a:gd name="connsiteX78" fmla="*/ 1124370 w 6857455"/>
                <a:gd name="connsiteY78" fmla="*/ 56301 h 874716"/>
                <a:gd name="connsiteX79" fmla="*/ 1075600 w 6857455"/>
                <a:gd name="connsiteY79" fmla="*/ 75542 h 874716"/>
                <a:gd name="connsiteX80" fmla="*/ 986633 w 6857455"/>
                <a:gd name="connsiteY80" fmla="*/ 79162 h 874716"/>
                <a:gd name="connsiteX81" fmla="*/ 861089 w 6857455"/>
                <a:gd name="connsiteY81" fmla="*/ 76304 h 874716"/>
                <a:gd name="connsiteX82" fmla="*/ 759168 w 6857455"/>
                <a:gd name="connsiteY82" fmla="*/ 104689 h 874716"/>
                <a:gd name="connsiteX83" fmla="*/ 723735 w 6857455"/>
                <a:gd name="connsiteY83" fmla="*/ 140696 h 874716"/>
                <a:gd name="connsiteX84" fmla="*/ 647532 w 6857455"/>
                <a:gd name="connsiteY84" fmla="*/ 147934 h 874716"/>
                <a:gd name="connsiteX85" fmla="*/ 552659 w 6857455"/>
                <a:gd name="connsiteY85" fmla="*/ 95926 h 874716"/>
                <a:gd name="connsiteX86" fmla="*/ 541800 w 6857455"/>
                <a:gd name="connsiteY86" fmla="*/ 97640 h 874716"/>
                <a:gd name="connsiteX87" fmla="*/ 375107 w 6857455"/>
                <a:gd name="connsiteY87" fmla="*/ 123169 h 874716"/>
                <a:gd name="connsiteX88" fmla="*/ 273567 w 6857455"/>
                <a:gd name="connsiteY88" fmla="*/ 145458 h 874716"/>
                <a:gd name="connsiteX89" fmla="*/ 264043 w 6857455"/>
                <a:gd name="connsiteY89" fmla="*/ 154792 h 874716"/>
                <a:gd name="connsiteX90" fmla="*/ 169360 w 6857455"/>
                <a:gd name="connsiteY90" fmla="*/ 177273 h 874716"/>
                <a:gd name="connsiteX91" fmla="*/ 89347 w 6857455"/>
                <a:gd name="connsiteY91" fmla="*/ 157460 h 874716"/>
                <a:gd name="connsiteX92" fmla="*/ 34291 w 6857455"/>
                <a:gd name="connsiteY92" fmla="*/ 145268 h 874716"/>
                <a:gd name="connsiteX93" fmla="*/ 0 w 6857455"/>
                <a:gd name="connsiteY93" fmla="*/ 142056 h 874716"/>
                <a:gd name="connsiteX94" fmla="*/ 0 w 6857455"/>
                <a:gd name="connsiteY94" fmla="*/ 849556 h 874716"/>
                <a:gd name="connsiteX95" fmla="*/ 60652 w 6857455"/>
                <a:gd name="connsiteY95" fmla="*/ 844783 h 874716"/>
                <a:gd name="connsiteX96" fmla="*/ 119068 w 6857455"/>
                <a:gd name="connsiteY96" fmla="*/ 827281 h 874716"/>
                <a:gd name="connsiteX97" fmla="*/ 171840 w 6857455"/>
                <a:gd name="connsiteY97" fmla="*/ 804420 h 874716"/>
                <a:gd name="connsiteX98" fmla="*/ 274329 w 6857455"/>
                <a:gd name="connsiteY98" fmla="*/ 794324 h 874716"/>
                <a:gd name="connsiteX99" fmla="*/ 306715 w 6857455"/>
                <a:gd name="connsiteY99" fmla="*/ 788798 h 874716"/>
                <a:gd name="connsiteX100" fmla="*/ 393967 w 6857455"/>
                <a:gd name="connsiteY100" fmla="*/ 765937 h 874716"/>
                <a:gd name="connsiteX101" fmla="*/ 493793 w 6857455"/>
                <a:gd name="connsiteY101" fmla="*/ 725549 h 874716"/>
                <a:gd name="connsiteX102" fmla="*/ 546373 w 6857455"/>
                <a:gd name="connsiteY102" fmla="*/ 740600 h 874716"/>
                <a:gd name="connsiteX103" fmla="*/ 730211 w 6857455"/>
                <a:gd name="connsiteY103" fmla="*/ 698116 h 874716"/>
                <a:gd name="connsiteX104" fmla="*/ 784889 w 6857455"/>
                <a:gd name="connsiteY104" fmla="*/ 676018 h 874716"/>
                <a:gd name="connsiteX105" fmla="*/ 800509 w 6857455"/>
                <a:gd name="connsiteY105" fmla="*/ 661349 h 874716"/>
                <a:gd name="connsiteX106" fmla="*/ 857661 w 6857455"/>
                <a:gd name="connsiteY106" fmla="*/ 626868 h 874716"/>
                <a:gd name="connsiteX107" fmla="*/ 949102 w 6857455"/>
                <a:gd name="connsiteY107" fmla="*/ 614676 h 874716"/>
                <a:gd name="connsiteX108" fmla="*/ 960342 w 6857455"/>
                <a:gd name="connsiteY108" fmla="*/ 607435 h 874716"/>
                <a:gd name="connsiteX109" fmla="*/ 977109 w 6857455"/>
                <a:gd name="connsiteY109" fmla="*/ 595815 h 874716"/>
                <a:gd name="connsiteX110" fmla="*/ 1071218 w 6857455"/>
                <a:gd name="connsiteY110" fmla="*/ 575240 h 874716"/>
                <a:gd name="connsiteX111" fmla="*/ 1091983 w 6857455"/>
                <a:gd name="connsiteY111" fmla="*/ 568764 h 874716"/>
                <a:gd name="connsiteX112" fmla="*/ 1109321 w 6857455"/>
                <a:gd name="connsiteY112" fmla="*/ 557904 h 874716"/>
                <a:gd name="connsiteX113" fmla="*/ 1162279 w 6857455"/>
                <a:gd name="connsiteY113" fmla="*/ 532949 h 874716"/>
                <a:gd name="connsiteX114" fmla="*/ 1206097 w 6857455"/>
                <a:gd name="connsiteY114" fmla="*/ 532187 h 874716"/>
                <a:gd name="connsiteX115" fmla="*/ 1266867 w 6857455"/>
                <a:gd name="connsiteY115" fmla="*/ 518088 h 874716"/>
                <a:gd name="connsiteX116" fmla="*/ 1380219 w 6857455"/>
                <a:gd name="connsiteY116" fmla="*/ 504182 h 874716"/>
                <a:gd name="connsiteX117" fmla="*/ 1403461 w 6857455"/>
                <a:gd name="connsiteY117" fmla="*/ 496180 h 874716"/>
                <a:gd name="connsiteX118" fmla="*/ 1544054 w 6857455"/>
                <a:gd name="connsiteY118" fmla="*/ 458268 h 874716"/>
                <a:gd name="connsiteX119" fmla="*/ 1656644 w 6857455"/>
                <a:gd name="connsiteY119" fmla="*/ 459032 h 874716"/>
                <a:gd name="connsiteX120" fmla="*/ 1665406 w 6857455"/>
                <a:gd name="connsiteY120" fmla="*/ 460747 h 874716"/>
                <a:gd name="connsiteX121" fmla="*/ 1708461 w 6857455"/>
                <a:gd name="connsiteY121" fmla="*/ 473318 h 874716"/>
                <a:gd name="connsiteX122" fmla="*/ 1775140 w 6857455"/>
                <a:gd name="connsiteY122" fmla="*/ 469891 h 874716"/>
                <a:gd name="connsiteX123" fmla="*/ 1821051 w 6857455"/>
                <a:gd name="connsiteY123" fmla="*/ 452554 h 874716"/>
                <a:gd name="connsiteX124" fmla="*/ 1878203 w 6857455"/>
                <a:gd name="connsiteY124" fmla="*/ 451792 h 874716"/>
                <a:gd name="connsiteX125" fmla="*/ 1943547 w 6857455"/>
                <a:gd name="connsiteY125" fmla="*/ 462651 h 874716"/>
                <a:gd name="connsiteX126" fmla="*/ 1972884 w 6857455"/>
                <a:gd name="connsiteY126" fmla="*/ 464937 h 874716"/>
                <a:gd name="connsiteX127" fmla="*/ 2053469 w 6857455"/>
                <a:gd name="connsiteY127" fmla="*/ 487417 h 874716"/>
                <a:gd name="connsiteX128" fmla="*/ 2101477 w 6857455"/>
                <a:gd name="connsiteY128" fmla="*/ 481893 h 874716"/>
                <a:gd name="connsiteX129" fmla="*/ 2148722 w 6857455"/>
                <a:gd name="connsiteY129" fmla="*/ 467033 h 874716"/>
                <a:gd name="connsiteX130" fmla="*/ 2179011 w 6857455"/>
                <a:gd name="connsiteY130" fmla="*/ 452744 h 874716"/>
                <a:gd name="connsiteX131" fmla="*/ 2240165 w 6857455"/>
                <a:gd name="connsiteY131" fmla="*/ 442648 h 874716"/>
                <a:gd name="connsiteX132" fmla="*/ 2251404 w 6857455"/>
                <a:gd name="connsiteY132" fmla="*/ 444172 h 874716"/>
                <a:gd name="connsiteX133" fmla="*/ 2433912 w 6857455"/>
                <a:gd name="connsiteY133" fmla="*/ 456746 h 874716"/>
                <a:gd name="connsiteX134" fmla="*/ 2506302 w 6857455"/>
                <a:gd name="connsiteY134" fmla="*/ 476939 h 874716"/>
                <a:gd name="connsiteX135" fmla="*/ 2521735 w 6857455"/>
                <a:gd name="connsiteY135" fmla="*/ 479415 h 874716"/>
                <a:gd name="connsiteX136" fmla="*/ 2675854 w 6857455"/>
                <a:gd name="connsiteY136" fmla="*/ 502086 h 874716"/>
                <a:gd name="connsiteX137" fmla="*/ 2692998 w 6857455"/>
                <a:gd name="connsiteY137" fmla="*/ 503038 h 874716"/>
                <a:gd name="connsiteX138" fmla="*/ 2740816 w 6857455"/>
                <a:gd name="connsiteY138" fmla="*/ 499037 h 874716"/>
                <a:gd name="connsiteX139" fmla="*/ 2853596 w 6857455"/>
                <a:gd name="connsiteY139" fmla="*/ 540187 h 874716"/>
                <a:gd name="connsiteX140" fmla="*/ 2966565 w 6857455"/>
                <a:gd name="connsiteY140" fmla="*/ 554286 h 874716"/>
                <a:gd name="connsiteX141" fmla="*/ 3028671 w 6857455"/>
                <a:gd name="connsiteY141" fmla="*/ 554094 h 874716"/>
                <a:gd name="connsiteX142" fmla="*/ 3073059 w 6857455"/>
                <a:gd name="connsiteY142" fmla="*/ 564192 h 874716"/>
                <a:gd name="connsiteX143" fmla="*/ 3182219 w 6857455"/>
                <a:gd name="connsiteY143" fmla="*/ 594862 h 874716"/>
                <a:gd name="connsiteX144" fmla="*/ 3233656 w 6857455"/>
                <a:gd name="connsiteY144" fmla="*/ 599625 h 874716"/>
                <a:gd name="connsiteX145" fmla="*/ 3288332 w 6857455"/>
                <a:gd name="connsiteY145" fmla="*/ 609914 h 874716"/>
                <a:gd name="connsiteX146" fmla="*/ 3423591 w 6857455"/>
                <a:gd name="connsiteY146" fmla="*/ 656015 h 874716"/>
                <a:gd name="connsiteX147" fmla="*/ 3534084 w 6857455"/>
                <a:gd name="connsiteY147" fmla="*/ 653349 h 874716"/>
                <a:gd name="connsiteX148" fmla="*/ 3604571 w 6857455"/>
                <a:gd name="connsiteY148" fmla="*/ 653918 h 874716"/>
                <a:gd name="connsiteX149" fmla="*/ 3688586 w 6857455"/>
                <a:gd name="connsiteY149" fmla="*/ 669160 h 874716"/>
                <a:gd name="connsiteX150" fmla="*/ 3757358 w 6857455"/>
                <a:gd name="connsiteY150" fmla="*/ 691450 h 874716"/>
                <a:gd name="connsiteX151" fmla="*/ 3852421 w 6857455"/>
                <a:gd name="connsiteY151" fmla="*/ 709167 h 874716"/>
                <a:gd name="connsiteX152" fmla="*/ 3947104 w 6857455"/>
                <a:gd name="connsiteY152" fmla="*/ 743267 h 874716"/>
                <a:gd name="connsiteX153" fmla="*/ 4013208 w 6857455"/>
                <a:gd name="connsiteY153" fmla="*/ 769367 h 874716"/>
                <a:gd name="connsiteX154" fmla="*/ 4105222 w 6857455"/>
                <a:gd name="connsiteY154" fmla="*/ 792418 h 874716"/>
                <a:gd name="connsiteX155" fmla="*/ 4246006 w 6857455"/>
                <a:gd name="connsiteY155" fmla="*/ 808610 h 874716"/>
                <a:gd name="connsiteX156" fmla="*/ 4310779 w 6857455"/>
                <a:gd name="connsiteY156" fmla="*/ 810326 h 874716"/>
                <a:gd name="connsiteX157" fmla="*/ 4413272 w 6857455"/>
                <a:gd name="connsiteY157" fmla="*/ 848235 h 874716"/>
                <a:gd name="connsiteX158" fmla="*/ 4457087 w 6857455"/>
                <a:gd name="connsiteY158" fmla="*/ 866524 h 874716"/>
                <a:gd name="connsiteX159" fmla="*/ 4496523 w 6857455"/>
                <a:gd name="connsiteY159" fmla="*/ 851284 h 874716"/>
                <a:gd name="connsiteX160" fmla="*/ 4522050 w 6857455"/>
                <a:gd name="connsiteY160" fmla="*/ 833757 h 874716"/>
                <a:gd name="connsiteX161" fmla="*/ 4602824 w 6857455"/>
                <a:gd name="connsiteY161" fmla="*/ 848618 h 874716"/>
                <a:gd name="connsiteX162" fmla="*/ 4688553 w 6857455"/>
                <a:gd name="connsiteY162" fmla="*/ 864238 h 874716"/>
                <a:gd name="connsiteX163" fmla="*/ 4749895 w 6857455"/>
                <a:gd name="connsiteY163" fmla="*/ 874716 h 874716"/>
                <a:gd name="connsiteX164" fmla="*/ 4826480 w 6857455"/>
                <a:gd name="connsiteY164" fmla="*/ 866334 h 874716"/>
                <a:gd name="connsiteX165" fmla="*/ 4886870 w 6857455"/>
                <a:gd name="connsiteY165" fmla="*/ 862906 h 874716"/>
                <a:gd name="connsiteX166" fmla="*/ 4935639 w 6857455"/>
                <a:gd name="connsiteY166" fmla="*/ 853190 h 874716"/>
                <a:gd name="connsiteX167" fmla="*/ 4952784 w 6857455"/>
                <a:gd name="connsiteY167" fmla="*/ 847473 h 874716"/>
                <a:gd name="connsiteX168" fmla="*/ 5088617 w 6857455"/>
                <a:gd name="connsiteY168" fmla="*/ 802896 h 874716"/>
                <a:gd name="connsiteX169" fmla="*/ 5233781 w 6857455"/>
                <a:gd name="connsiteY169" fmla="*/ 767271 h 874716"/>
                <a:gd name="connsiteX170" fmla="*/ 5327893 w 6857455"/>
                <a:gd name="connsiteY170" fmla="*/ 789752 h 874716"/>
                <a:gd name="connsiteX171" fmla="*/ 5362946 w 6857455"/>
                <a:gd name="connsiteY171" fmla="*/ 789370 h 874716"/>
                <a:gd name="connsiteX172" fmla="*/ 5524115 w 6857455"/>
                <a:gd name="connsiteY172" fmla="*/ 794514 h 874716"/>
                <a:gd name="connsiteX173" fmla="*/ 5552500 w 6857455"/>
                <a:gd name="connsiteY173" fmla="*/ 800038 h 874716"/>
                <a:gd name="connsiteX174" fmla="*/ 5705857 w 6857455"/>
                <a:gd name="connsiteY174" fmla="*/ 777367 h 874716"/>
                <a:gd name="connsiteX175" fmla="*/ 5761485 w 6857455"/>
                <a:gd name="connsiteY175" fmla="*/ 773557 h 874716"/>
                <a:gd name="connsiteX176" fmla="*/ 5812731 w 6857455"/>
                <a:gd name="connsiteY176" fmla="*/ 767271 h 874716"/>
                <a:gd name="connsiteX177" fmla="*/ 5884361 w 6857455"/>
                <a:gd name="connsiteY177" fmla="*/ 765747 h 874716"/>
                <a:gd name="connsiteX178" fmla="*/ 5958660 w 6857455"/>
                <a:gd name="connsiteY178" fmla="*/ 768605 h 874716"/>
                <a:gd name="connsiteX179" fmla="*/ 6041528 w 6857455"/>
                <a:gd name="connsiteY179" fmla="*/ 768033 h 874716"/>
                <a:gd name="connsiteX180" fmla="*/ 6074297 w 6857455"/>
                <a:gd name="connsiteY180" fmla="*/ 763081 h 874716"/>
                <a:gd name="connsiteX181" fmla="*/ 6162880 w 6857455"/>
                <a:gd name="connsiteY181" fmla="*/ 766509 h 874716"/>
                <a:gd name="connsiteX182" fmla="*/ 6209364 w 6857455"/>
                <a:gd name="connsiteY182" fmla="*/ 760795 h 874716"/>
                <a:gd name="connsiteX183" fmla="*/ 6285948 w 6857455"/>
                <a:gd name="connsiteY183" fmla="*/ 759651 h 874716"/>
                <a:gd name="connsiteX184" fmla="*/ 6310905 w 6857455"/>
                <a:gd name="connsiteY184" fmla="*/ 758316 h 874716"/>
                <a:gd name="connsiteX185" fmla="*/ 6333194 w 6857455"/>
                <a:gd name="connsiteY185" fmla="*/ 757554 h 874716"/>
                <a:gd name="connsiteX186" fmla="*/ 6409586 w 6857455"/>
                <a:gd name="connsiteY186" fmla="*/ 773177 h 874716"/>
                <a:gd name="connsiteX187" fmla="*/ 6477407 w 6857455"/>
                <a:gd name="connsiteY187" fmla="*/ 774129 h 874716"/>
                <a:gd name="connsiteX188" fmla="*/ 6596283 w 6857455"/>
                <a:gd name="connsiteY188" fmla="*/ 786703 h 874716"/>
                <a:gd name="connsiteX189" fmla="*/ 6622573 w 6857455"/>
                <a:gd name="connsiteY189" fmla="*/ 782321 h 874716"/>
                <a:gd name="connsiteX190" fmla="*/ 6704872 w 6857455"/>
                <a:gd name="connsiteY190" fmla="*/ 780607 h 874716"/>
                <a:gd name="connsiteX191" fmla="*/ 6751738 w 6857455"/>
                <a:gd name="connsiteY191" fmla="*/ 779273 h 874716"/>
                <a:gd name="connsiteX192" fmla="*/ 6809650 w 6857455"/>
                <a:gd name="connsiteY192" fmla="*/ 788417 h 874716"/>
                <a:gd name="connsiteX193" fmla="*/ 6832976 w 6857455"/>
                <a:gd name="connsiteY193" fmla="*/ 800428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6857455" h="874716">
                  <a:moveTo>
                    <a:pt x="6857455" y="804643"/>
                  </a:moveTo>
                  <a:lnTo>
                    <a:pt x="6857455" y="562246"/>
                  </a:lnTo>
                  <a:lnTo>
                    <a:pt x="6829178" y="551284"/>
                  </a:lnTo>
                  <a:cubicBezTo>
                    <a:pt x="6805745" y="539044"/>
                    <a:pt x="6784885" y="521708"/>
                    <a:pt x="6766024" y="500372"/>
                  </a:cubicBezTo>
                  <a:cubicBezTo>
                    <a:pt x="6755166" y="488179"/>
                    <a:pt x="6746784" y="486845"/>
                    <a:pt x="6734971" y="500944"/>
                  </a:cubicBezTo>
                  <a:cubicBezTo>
                    <a:pt x="6721257" y="517326"/>
                    <a:pt x="6701634" y="510850"/>
                    <a:pt x="6683915" y="507040"/>
                  </a:cubicBezTo>
                  <a:cubicBezTo>
                    <a:pt x="6665629" y="503230"/>
                    <a:pt x="6647148" y="499228"/>
                    <a:pt x="6628860" y="495418"/>
                  </a:cubicBezTo>
                  <a:cubicBezTo>
                    <a:pt x="6615335" y="492752"/>
                    <a:pt x="6601999" y="490466"/>
                    <a:pt x="6588662" y="487227"/>
                  </a:cubicBezTo>
                  <a:cubicBezTo>
                    <a:pt x="6547133" y="477129"/>
                    <a:pt x="6509794" y="480177"/>
                    <a:pt x="6476074" y="511230"/>
                  </a:cubicBezTo>
                  <a:cubicBezTo>
                    <a:pt x="6450356" y="535043"/>
                    <a:pt x="6417399" y="542093"/>
                    <a:pt x="6382345" y="534853"/>
                  </a:cubicBezTo>
                  <a:cubicBezTo>
                    <a:pt x="6377963" y="533901"/>
                    <a:pt x="6372439" y="530091"/>
                    <a:pt x="6369391" y="531615"/>
                  </a:cubicBezTo>
                  <a:cubicBezTo>
                    <a:pt x="6323479" y="553904"/>
                    <a:pt x="6287092" y="514658"/>
                    <a:pt x="6244799" y="512182"/>
                  </a:cubicBezTo>
                  <a:cubicBezTo>
                    <a:pt x="6226130" y="511040"/>
                    <a:pt x="6207079" y="496942"/>
                    <a:pt x="6190315" y="485703"/>
                  </a:cubicBezTo>
                  <a:cubicBezTo>
                    <a:pt x="6167262" y="470271"/>
                    <a:pt x="6146687" y="455412"/>
                    <a:pt x="6115446" y="462270"/>
                  </a:cubicBezTo>
                  <a:cubicBezTo>
                    <a:pt x="6084203" y="469319"/>
                    <a:pt x="6055627" y="456364"/>
                    <a:pt x="6032194" y="434266"/>
                  </a:cubicBezTo>
                  <a:cubicBezTo>
                    <a:pt x="6014287" y="417501"/>
                    <a:pt x="5994665" y="415977"/>
                    <a:pt x="5971042" y="420738"/>
                  </a:cubicBezTo>
                  <a:cubicBezTo>
                    <a:pt x="5941513" y="426645"/>
                    <a:pt x="5910842" y="427027"/>
                    <a:pt x="5880933" y="430646"/>
                  </a:cubicBezTo>
                  <a:cubicBezTo>
                    <a:pt x="5874454" y="431408"/>
                    <a:pt x="5866265" y="434076"/>
                    <a:pt x="5862452" y="438648"/>
                  </a:cubicBezTo>
                  <a:cubicBezTo>
                    <a:pt x="5815779" y="495418"/>
                    <a:pt x="5750055" y="495990"/>
                    <a:pt x="5685283" y="498658"/>
                  </a:cubicBezTo>
                  <a:cubicBezTo>
                    <a:pt x="5646039" y="500372"/>
                    <a:pt x="5606604" y="500372"/>
                    <a:pt x="5567169" y="499420"/>
                  </a:cubicBezTo>
                  <a:cubicBezTo>
                    <a:pt x="5553832" y="499228"/>
                    <a:pt x="5539736" y="496180"/>
                    <a:pt x="5527923" y="490466"/>
                  </a:cubicBezTo>
                  <a:cubicBezTo>
                    <a:pt x="5503348" y="478463"/>
                    <a:pt x="5480680" y="462843"/>
                    <a:pt x="5456292" y="450650"/>
                  </a:cubicBezTo>
                  <a:cubicBezTo>
                    <a:pt x="5447151" y="445886"/>
                    <a:pt x="5435338" y="445696"/>
                    <a:pt x="5424670" y="444934"/>
                  </a:cubicBezTo>
                  <a:cubicBezTo>
                    <a:pt x="5405809" y="443410"/>
                    <a:pt x="5384854" y="447982"/>
                    <a:pt x="5368662" y="441124"/>
                  </a:cubicBezTo>
                  <a:cubicBezTo>
                    <a:pt x="5326559" y="423407"/>
                    <a:pt x="5287123" y="427407"/>
                    <a:pt x="5247118" y="444934"/>
                  </a:cubicBezTo>
                  <a:cubicBezTo>
                    <a:pt x="5191108" y="469509"/>
                    <a:pt x="5138148" y="467605"/>
                    <a:pt x="5088617" y="428742"/>
                  </a:cubicBezTo>
                  <a:cubicBezTo>
                    <a:pt x="5066328" y="411215"/>
                    <a:pt x="5044609" y="419596"/>
                    <a:pt x="5025750" y="433694"/>
                  </a:cubicBezTo>
                  <a:cubicBezTo>
                    <a:pt x="5004032" y="450078"/>
                    <a:pt x="4982885" y="454268"/>
                    <a:pt x="4957930" y="442268"/>
                  </a:cubicBezTo>
                  <a:cubicBezTo>
                    <a:pt x="4952404" y="439600"/>
                    <a:pt x="4944594" y="440933"/>
                    <a:pt x="4938116" y="441886"/>
                  </a:cubicBezTo>
                  <a:cubicBezTo>
                    <a:pt x="4901158" y="446648"/>
                    <a:pt x="4864009" y="454650"/>
                    <a:pt x="4833910" y="421693"/>
                  </a:cubicBezTo>
                  <a:cubicBezTo>
                    <a:pt x="4828004" y="415214"/>
                    <a:pt x="4818097" y="412549"/>
                    <a:pt x="4810095" y="408167"/>
                  </a:cubicBezTo>
                  <a:cubicBezTo>
                    <a:pt x="4776566" y="390258"/>
                    <a:pt x="4777900" y="391974"/>
                    <a:pt x="4747991" y="413691"/>
                  </a:cubicBezTo>
                  <a:cubicBezTo>
                    <a:pt x="4732369" y="425121"/>
                    <a:pt x="4710842" y="436742"/>
                    <a:pt x="4692745" y="435790"/>
                  </a:cubicBezTo>
                  <a:cubicBezTo>
                    <a:pt x="4583584" y="430075"/>
                    <a:pt x="4479758" y="457508"/>
                    <a:pt x="4375933" y="483417"/>
                  </a:cubicBezTo>
                  <a:cubicBezTo>
                    <a:pt x="4311923" y="499420"/>
                    <a:pt x="4249436" y="500372"/>
                    <a:pt x="4185426" y="484179"/>
                  </a:cubicBezTo>
                  <a:cubicBezTo>
                    <a:pt x="4139133" y="472367"/>
                    <a:pt x="4095315" y="491800"/>
                    <a:pt x="4052072" y="505134"/>
                  </a:cubicBezTo>
                  <a:cubicBezTo>
                    <a:pt x="4043117" y="507799"/>
                    <a:pt x="4034735" y="518278"/>
                    <a:pt x="4029973" y="527233"/>
                  </a:cubicBezTo>
                  <a:cubicBezTo>
                    <a:pt x="4012826" y="558858"/>
                    <a:pt x="3984441" y="563810"/>
                    <a:pt x="3948626" y="550666"/>
                  </a:cubicBezTo>
                  <a:cubicBezTo>
                    <a:pt x="3920241" y="540377"/>
                    <a:pt x="3894332" y="526661"/>
                    <a:pt x="3871280" y="502275"/>
                  </a:cubicBezTo>
                  <a:cubicBezTo>
                    <a:pt x="3844229" y="473701"/>
                    <a:pt x="3816224" y="441124"/>
                    <a:pt x="3774312" y="429122"/>
                  </a:cubicBezTo>
                  <a:cubicBezTo>
                    <a:pt x="3756214" y="423979"/>
                    <a:pt x="3740593" y="423217"/>
                    <a:pt x="3721543" y="428552"/>
                  </a:cubicBezTo>
                  <a:cubicBezTo>
                    <a:pt x="3684583" y="438837"/>
                    <a:pt x="3647436" y="446078"/>
                    <a:pt x="3612763" y="414263"/>
                  </a:cubicBezTo>
                  <a:cubicBezTo>
                    <a:pt x="3593712" y="396736"/>
                    <a:pt x="3567994" y="385496"/>
                    <a:pt x="3537323" y="389878"/>
                  </a:cubicBezTo>
                  <a:cubicBezTo>
                    <a:pt x="3499031" y="395402"/>
                    <a:pt x="3464168" y="381496"/>
                    <a:pt x="3431593" y="360921"/>
                  </a:cubicBezTo>
                  <a:cubicBezTo>
                    <a:pt x="3419971" y="353491"/>
                    <a:pt x="3405682" y="349301"/>
                    <a:pt x="3392158" y="345681"/>
                  </a:cubicBezTo>
                  <a:cubicBezTo>
                    <a:pt x="3360915" y="337298"/>
                    <a:pt x="3329480" y="329868"/>
                    <a:pt x="3297856" y="323010"/>
                  </a:cubicBezTo>
                  <a:cubicBezTo>
                    <a:pt x="3271948" y="317296"/>
                    <a:pt x="3245849" y="313104"/>
                    <a:pt x="3219748" y="308151"/>
                  </a:cubicBezTo>
                  <a:cubicBezTo>
                    <a:pt x="3191173" y="302817"/>
                    <a:pt x="3168502" y="290433"/>
                    <a:pt x="3156692" y="261668"/>
                  </a:cubicBezTo>
                  <a:cubicBezTo>
                    <a:pt x="3152882" y="252524"/>
                    <a:pt x="3143737" y="245283"/>
                    <a:pt x="3136497" y="237663"/>
                  </a:cubicBezTo>
                  <a:cubicBezTo>
                    <a:pt x="3131355" y="232139"/>
                    <a:pt x="3124495" y="227947"/>
                    <a:pt x="3119733" y="222233"/>
                  </a:cubicBezTo>
                  <a:cubicBezTo>
                    <a:pt x="3094776" y="192132"/>
                    <a:pt x="3070201" y="161843"/>
                    <a:pt x="3045436" y="131742"/>
                  </a:cubicBezTo>
                  <a:cubicBezTo>
                    <a:pt x="3042958" y="128884"/>
                    <a:pt x="3040292" y="125455"/>
                    <a:pt x="3037054" y="124121"/>
                  </a:cubicBezTo>
                  <a:cubicBezTo>
                    <a:pt x="3003525" y="110215"/>
                    <a:pt x="2969614" y="97070"/>
                    <a:pt x="2936466" y="82400"/>
                  </a:cubicBezTo>
                  <a:cubicBezTo>
                    <a:pt x="2923702" y="76686"/>
                    <a:pt x="2910558" y="69637"/>
                    <a:pt x="2901031" y="59731"/>
                  </a:cubicBezTo>
                  <a:cubicBezTo>
                    <a:pt x="2879314" y="37250"/>
                    <a:pt x="2859502" y="12866"/>
                    <a:pt x="2828259" y="3149"/>
                  </a:cubicBezTo>
                  <a:cubicBezTo>
                    <a:pt x="2819114" y="293"/>
                    <a:pt x="2808256" y="-1231"/>
                    <a:pt x="2799492" y="1245"/>
                  </a:cubicBezTo>
                  <a:cubicBezTo>
                    <a:pt x="2763867" y="11532"/>
                    <a:pt x="2729005" y="24296"/>
                    <a:pt x="2693570" y="35154"/>
                  </a:cubicBezTo>
                  <a:cubicBezTo>
                    <a:pt x="2671092" y="41823"/>
                    <a:pt x="2650707" y="49825"/>
                    <a:pt x="2639847" y="73448"/>
                  </a:cubicBezTo>
                  <a:cubicBezTo>
                    <a:pt x="2636801" y="80114"/>
                    <a:pt x="2628226" y="87354"/>
                    <a:pt x="2621178" y="88688"/>
                  </a:cubicBezTo>
                  <a:cubicBezTo>
                    <a:pt x="2575839" y="97260"/>
                    <a:pt x="2531069" y="101451"/>
                    <a:pt x="2489348" y="72304"/>
                  </a:cubicBezTo>
                  <a:cubicBezTo>
                    <a:pt x="2480585" y="66017"/>
                    <a:pt x="2464201" y="66017"/>
                    <a:pt x="2452580" y="68683"/>
                  </a:cubicBezTo>
                  <a:cubicBezTo>
                    <a:pt x="2407811" y="78590"/>
                    <a:pt x="2365328" y="82020"/>
                    <a:pt x="2326464" y="50395"/>
                  </a:cubicBezTo>
                  <a:cubicBezTo>
                    <a:pt x="2321892" y="46585"/>
                    <a:pt x="2307224" y="50015"/>
                    <a:pt x="2300365" y="54777"/>
                  </a:cubicBezTo>
                  <a:cubicBezTo>
                    <a:pt x="2234259" y="101261"/>
                    <a:pt x="2198064" y="102405"/>
                    <a:pt x="2130434" y="58397"/>
                  </a:cubicBezTo>
                  <a:cubicBezTo>
                    <a:pt x="2126052" y="55539"/>
                    <a:pt x="2120337" y="52301"/>
                    <a:pt x="2118621" y="47919"/>
                  </a:cubicBezTo>
                  <a:cubicBezTo>
                    <a:pt x="2107001" y="19914"/>
                    <a:pt x="2082236" y="19152"/>
                    <a:pt x="2057659" y="16866"/>
                  </a:cubicBezTo>
                  <a:cubicBezTo>
                    <a:pt x="2030608" y="14390"/>
                    <a:pt x="2003555" y="11152"/>
                    <a:pt x="1976314" y="8865"/>
                  </a:cubicBezTo>
                  <a:cubicBezTo>
                    <a:pt x="1971550" y="8483"/>
                    <a:pt x="1966216" y="10007"/>
                    <a:pt x="1961454" y="11724"/>
                  </a:cubicBezTo>
                  <a:cubicBezTo>
                    <a:pt x="1943165" y="18010"/>
                    <a:pt x="1925449" y="27154"/>
                    <a:pt x="1906588" y="30964"/>
                  </a:cubicBezTo>
                  <a:cubicBezTo>
                    <a:pt x="1865821" y="39156"/>
                    <a:pt x="1826385" y="55539"/>
                    <a:pt x="1783330" y="48871"/>
                  </a:cubicBezTo>
                  <a:cubicBezTo>
                    <a:pt x="1775902" y="47729"/>
                    <a:pt x="1767327" y="53253"/>
                    <a:pt x="1759327" y="55349"/>
                  </a:cubicBezTo>
                  <a:cubicBezTo>
                    <a:pt x="1744849" y="58969"/>
                    <a:pt x="1730750" y="64111"/>
                    <a:pt x="1716082" y="65445"/>
                  </a:cubicBezTo>
                  <a:cubicBezTo>
                    <a:pt x="1677218" y="68875"/>
                    <a:pt x="1637975" y="71924"/>
                    <a:pt x="1598920" y="72114"/>
                  </a:cubicBezTo>
                  <a:cubicBezTo>
                    <a:pt x="1580061" y="72304"/>
                    <a:pt x="1561201" y="65065"/>
                    <a:pt x="1542150" y="62207"/>
                  </a:cubicBezTo>
                  <a:cubicBezTo>
                    <a:pt x="1533578" y="60873"/>
                    <a:pt x="1519669" y="58587"/>
                    <a:pt x="1516813" y="62779"/>
                  </a:cubicBezTo>
                  <a:cubicBezTo>
                    <a:pt x="1494714" y="94592"/>
                    <a:pt x="1463661" y="88496"/>
                    <a:pt x="1432228" y="88116"/>
                  </a:cubicBezTo>
                  <a:cubicBezTo>
                    <a:pt x="1362884" y="87354"/>
                    <a:pt x="1295826" y="60493"/>
                    <a:pt x="1224765" y="71924"/>
                  </a:cubicBezTo>
                  <a:cubicBezTo>
                    <a:pt x="1204191" y="75162"/>
                    <a:pt x="1181330" y="62397"/>
                    <a:pt x="1159231" y="58207"/>
                  </a:cubicBezTo>
                  <a:cubicBezTo>
                    <a:pt x="1147801" y="56111"/>
                    <a:pt x="1135228" y="53633"/>
                    <a:pt x="1124370" y="56301"/>
                  </a:cubicBezTo>
                  <a:cubicBezTo>
                    <a:pt x="1107605" y="60493"/>
                    <a:pt x="1091411" y="68113"/>
                    <a:pt x="1075600" y="75542"/>
                  </a:cubicBezTo>
                  <a:cubicBezTo>
                    <a:pt x="1046261" y="89258"/>
                    <a:pt x="1016162" y="89258"/>
                    <a:pt x="986633" y="79162"/>
                  </a:cubicBezTo>
                  <a:cubicBezTo>
                    <a:pt x="944722" y="64873"/>
                    <a:pt x="903193" y="64873"/>
                    <a:pt x="861089" y="76304"/>
                  </a:cubicBezTo>
                  <a:cubicBezTo>
                    <a:pt x="826990" y="85638"/>
                    <a:pt x="791935" y="92116"/>
                    <a:pt x="759168" y="104689"/>
                  </a:cubicBezTo>
                  <a:cubicBezTo>
                    <a:pt x="744689" y="110215"/>
                    <a:pt x="732497" y="126597"/>
                    <a:pt x="723735" y="140696"/>
                  </a:cubicBezTo>
                  <a:cubicBezTo>
                    <a:pt x="706018" y="169271"/>
                    <a:pt x="674013" y="169081"/>
                    <a:pt x="647532" y="147934"/>
                  </a:cubicBezTo>
                  <a:cubicBezTo>
                    <a:pt x="619717" y="125645"/>
                    <a:pt x="584664" y="112501"/>
                    <a:pt x="552659" y="95926"/>
                  </a:cubicBezTo>
                  <a:cubicBezTo>
                    <a:pt x="549993" y="94592"/>
                    <a:pt x="545039" y="96116"/>
                    <a:pt x="541800" y="97640"/>
                  </a:cubicBezTo>
                  <a:cubicBezTo>
                    <a:pt x="488649" y="122407"/>
                    <a:pt x="433593" y="126979"/>
                    <a:pt x="375107" y="123169"/>
                  </a:cubicBezTo>
                  <a:cubicBezTo>
                    <a:pt x="341960" y="121073"/>
                    <a:pt x="307289" y="137076"/>
                    <a:pt x="273567" y="145458"/>
                  </a:cubicBezTo>
                  <a:cubicBezTo>
                    <a:pt x="269757" y="146410"/>
                    <a:pt x="266519" y="151174"/>
                    <a:pt x="264043" y="154792"/>
                  </a:cubicBezTo>
                  <a:cubicBezTo>
                    <a:pt x="240228" y="190800"/>
                    <a:pt x="208223" y="200706"/>
                    <a:pt x="169360" y="177273"/>
                  </a:cubicBezTo>
                  <a:cubicBezTo>
                    <a:pt x="143643" y="161651"/>
                    <a:pt x="118114" y="158032"/>
                    <a:pt x="89347" y="157460"/>
                  </a:cubicBezTo>
                  <a:cubicBezTo>
                    <a:pt x="71059" y="157078"/>
                    <a:pt x="52962" y="147934"/>
                    <a:pt x="34291" y="145268"/>
                  </a:cubicBezTo>
                  <a:lnTo>
                    <a:pt x="0" y="142056"/>
                  </a:lnTo>
                  <a:lnTo>
                    <a:pt x="0" y="849556"/>
                  </a:lnTo>
                  <a:lnTo>
                    <a:pt x="60652" y="844783"/>
                  </a:lnTo>
                  <a:cubicBezTo>
                    <a:pt x="80251" y="839473"/>
                    <a:pt x="99446" y="832043"/>
                    <a:pt x="119068" y="827281"/>
                  </a:cubicBezTo>
                  <a:cubicBezTo>
                    <a:pt x="137355" y="822899"/>
                    <a:pt x="154501" y="812802"/>
                    <a:pt x="171840" y="804420"/>
                  </a:cubicBezTo>
                  <a:cubicBezTo>
                    <a:pt x="204985" y="788417"/>
                    <a:pt x="240420" y="798514"/>
                    <a:pt x="274329" y="794324"/>
                  </a:cubicBezTo>
                  <a:cubicBezTo>
                    <a:pt x="285188" y="792990"/>
                    <a:pt x="296046" y="791466"/>
                    <a:pt x="306715" y="788798"/>
                  </a:cubicBezTo>
                  <a:cubicBezTo>
                    <a:pt x="335864" y="781749"/>
                    <a:pt x="365583" y="775653"/>
                    <a:pt x="393967" y="765937"/>
                  </a:cubicBezTo>
                  <a:cubicBezTo>
                    <a:pt x="426165" y="755078"/>
                    <a:pt x="457028" y="740600"/>
                    <a:pt x="493793" y="725549"/>
                  </a:cubicBezTo>
                  <a:cubicBezTo>
                    <a:pt x="506557" y="729360"/>
                    <a:pt x="526180" y="739648"/>
                    <a:pt x="546373" y="740600"/>
                  </a:cubicBezTo>
                  <a:cubicBezTo>
                    <a:pt x="611337" y="743838"/>
                    <a:pt x="672107" y="726121"/>
                    <a:pt x="730211" y="698116"/>
                  </a:cubicBezTo>
                  <a:cubicBezTo>
                    <a:pt x="747927" y="689734"/>
                    <a:pt x="766980" y="684210"/>
                    <a:pt x="784889" y="676018"/>
                  </a:cubicBezTo>
                  <a:cubicBezTo>
                    <a:pt x="791173" y="673161"/>
                    <a:pt x="799365" y="667065"/>
                    <a:pt x="800509" y="661349"/>
                  </a:cubicBezTo>
                  <a:cubicBezTo>
                    <a:pt x="807175" y="628201"/>
                    <a:pt x="831942" y="628772"/>
                    <a:pt x="857661" y="626868"/>
                  </a:cubicBezTo>
                  <a:cubicBezTo>
                    <a:pt x="888332" y="624582"/>
                    <a:pt x="918621" y="619248"/>
                    <a:pt x="949102" y="614676"/>
                  </a:cubicBezTo>
                  <a:cubicBezTo>
                    <a:pt x="953104" y="614104"/>
                    <a:pt x="956722" y="610104"/>
                    <a:pt x="960342" y="607435"/>
                  </a:cubicBezTo>
                  <a:cubicBezTo>
                    <a:pt x="965867" y="603435"/>
                    <a:pt x="971011" y="597339"/>
                    <a:pt x="977109" y="595815"/>
                  </a:cubicBezTo>
                  <a:cubicBezTo>
                    <a:pt x="1008350" y="588385"/>
                    <a:pt x="1039783" y="582099"/>
                    <a:pt x="1071218" y="575240"/>
                  </a:cubicBezTo>
                  <a:cubicBezTo>
                    <a:pt x="1078266" y="573716"/>
                    <a:pt x="1085505" y="571812"/>
                    <a:pt x="1091983" y="568764"/>
                  </a:cubicBezTo>
                  <a:cubicBezTo>
                    <a:pt x="1098079" y="565906"/>
                    <a:pt x="1103223" y="560952"/>
                    <a:pt x="1109321" y="557904"/>
                  </a:cubicBezTo>
                  <a:cubicBezTo>
                    <a:pt x="1125892" y="549714"/>
                    <a:pt x="1142851" y="542093"/>
                    <a:pt x="1162279" y="532949"/>
                  </a:cubicBezTo>
                  <a:cubicBezTo>
                    <a:pt x="1173138" y="550094"/>
                    <a:pt x="1187810" y="540377"/>
                    <a:pt x="1206097" y="532187"/>
                  </a:cubicBezTo>
                  <a:cubicBezTo>
                    <a:pt x="1224765" y="523805"/>
                    <a:pt x="1246292" y="521137"/>
                    <a:pt x="1266867" y="518088"/>
                  </a:cubicBezTo>
                  <a:cubicBezTo>
                    <a:pt x="1304588" y="512564"/>
                    <a:pt x="1342499" y="509134"/>
                    <a:pt x="1380219" y="504182"/>
                  </a:cubicBezTo>
                  <a:cubicBezTo>
                    <a:pt x="1388221" y="503038"/>
                    <a:pt x="1397365" y="500944"/>
                    <a:pt x="1403461" y="496180"/>
                  </a:cubicBezTo>
                  <a:cubicBezTo>
                    <a:pt x="1445181" y="464175"/>
                    <a:pt x="1495858" y="455222"/>
                    <a:pt x="1544054" y="458268"/>
                  </a:cubicBezTo>
                  <a:cubicBezTo>
                    <a:pt x="1581965" y="460557"/>
                    <a:pt x="1619114" y="462270"/>
                    <a:pt x="1656644" y="459032"/>
                  </a:cubicBezTo>
                  <a:cubicBezTo>
                    <a:pt x="1659502" y="458841"/>
                    <a:pt x="1663312" y="459223"/>
                    <a:pt x="1665406" y="460747"/>
                  </a:cubicBezTo>
                  <a:cubicBezTo>
                    <a:pt x="1678360" y="470843"/>
                    <a:pt x="1691887" y="471605"/>
                    <a:pt x="1708461" y="473318"/>
                  </a:cubicBezTo>
                  <a:cubicBezTo>
                    <a:pt x="1731894" y="475797"/>
                    <a:pt x="1753421" y="474081"/>
                    <a:pt x="1775140" y="469891"/>
                  </a:cubicBezTo>
                  <a:cubicBezTo>
                    <a:pt x="1790952" y="466843"/>
                    <a:pt x="1806953" y="460557"/>
                    <a:pt x="1821051" y="452554"/>
                  </a:cubicBezTo>
                  <a:cubicBezTo>
                    <a:pt x="1840672" y="441314"/>
                    <a:pt x="1859535" y="436934"/>
                    <a:pt x="1878203" y="451792"/>
                  </a:cubicBezTo>
                  <a:cubicBezTo>
                    <a:pt x="1898396" y="467605"/>
                    <a:pt x="1921257" y="462081"/>
                    <a:pt x="1943547" y="462651"/>
                  </a:cubicBezTo>
                  <a:cubicBezTo>
                    <a:pt x="1953262" y="462843"/>
                    <a:pt x="1963550" y="462461"/>
                    <a:pt x="1972884" y="464937"/>
                  </a:cubicBezTo>
                  <a:cubicBezTo>
                    <a:pt x="1999935" y="471987"/>
                    <a:pt x="2026036" y="482655"/>
                    <a:pt x="2053469" y="487417"/>
                  </a:cubicBezTo>
                  <a:cubicBezTo>
                    <a:pt x="2068710" y="490084"/>
                    <a:pt x="2085664" y="485321"/>
                    <a:pt x="2101477" y="481893"/>
                  </a:cubicBezTo>
                  <a:cubicBezTo>
                    <a:pt x="2117479" y="478273"/>
                    <a:pt x="2133290" y="472749"/>
                    <a:pt x="2148722" y="467033"/>
                  </a:cubicBezTo>
                  <a:cubicBezTo>
                    <a:pt x="2159199" y="463223"/>
                    <a:pt x="2170629" y="459603"/>
                    <a:pt x="2179011" y="452744"/>
                  </a:cubicBezTo>
                  <a:cubicBezTo>
                    <a:pt x="2198064" y="437124"/>
                    <a:pt x="2217685" y="434455"/>
                    <a:pt x="2240165" y="442648"/>
                  </a:cubicBezTo>
                  <a:cubicBezTo>
                    <a:pt x="2243593" y="443982"/>
                    <a:pt x="2247594" y="443982"/>
                    <a:pt x="2251404" y="444172"/>
                  </a:cubicBezTo>
                  <a:cubicBezTo>
                    <a:pt x="2312370" y="448172"/>
                    <a:pt x="2373330" y="450650"/>
                    <a:pt x="2433912" y="456746"/>
                  </a:cubicBezTo>
                  <a:cubicBezTo>
                    <a:pt x="2458485" y="459223"/>
                    <a:pt x="2482107" y="470081"/>
                    <a:pt x="2506302" y="476939"/>
                  </a:cubicBezTo>
                  <a:cubicBezTo>
                    <a:pt x="2511256" y="478273"/>
                    <a:pt x="2516783" y="480369"/>
                    <a:pt x="2521735" y="479415"/>
                  </a:cubicBezTo>
                  <a:cubicBezTo>
                    <a:pt x="2575647" y="469891"/>
                    <a:pt x="2626132" y="483797"/>
                    <a:pt x="2675854" y="502086"/>
                  </a:cubicBezTo>
                  <a:cubicBezTo>
                    <a:pt x="2680996" y="503992"/>
                    <a:pt x="2687282" y="503419"/>
                    <a:pt x="2692998" y="503038"/>
                  </a:cubicBezTo>
                  <a:cubicBezTo>
                    <a:pt x="2709003" y="501706"/>
                    <a:pt x="2726337" y="495038"/>
                    <a:pt x="2740816" y="499037"/>
                  </a:cubicBezTo>
                  <a:cubicBezTo>
                    <a:pt x="2779297" y="510088"/>
                    <a:pt x="2817398" y="523423"/>
                    <a:pt x="2853596" y="540187"/>
                  </a:cubicBezTo>
                  <a:cubicBezTo>
                    <a:pt x="2890365" y="557142"/>
                    <a:pt x="2924464" y="571430"/>
                    <a:pt x="2966565" y="554286"/>
                  </a:cubicBezTo>
                  <a:cubicBezTo>
                    <a:pt x="2984472" y="547045"/>
                    <a:pt x="3008095" y="552190"/>
                    <a:pt x="3028671" y="554094"/>
                  </a:cubicBezTo>
                  <a:cubicBezTo>
                    <a:pt x="3043720" y="555618"/>
                    <a:pt x="3058198" y="564192"/>
                    <a:pt x="3073059" y="564192"/>
                  </a:cubicBezTo>
                  <a:cubicBezTo>
                    <a:pt x="3112686" y="564192"/>
                    <a:pt x="3147927" y="574288"/>
                    <a:pt x="3182219" y="594862"/>
                  </a:cubicBezTo>
                  <a:cubicBezTo>
                    <a:pt x="3195557" y="602863"/>
                    <a:pt x="3216322" y="597529"/>
                    <a:pt x="3233656" y="599625"/>
                  </a:cubicBezTo>
                  <a:cubicBezTo>
                    <a:pt x="3251947" y="602101"/>
                    <a:pt x="3270804" y="604387"/>
                    <a:pt x="3288332" y="609914"/>
                  </a:cubicBezTo>
                  <a:cubicBezTo>
                    <a:pt x="3333672" y="624392"/>
                    <a:pt x="3378441" y="640774"/>
                    <a:pt x="3423591" y="656015"/>
                  </a:cubicBezTo>
                  <a:cubicBezTo>
                    <a:pt x="3460738" y="668590"/>
                    <a:pt x="3497317" y="658683"/>
                    <a:pt x="3534084" y="653349"/>
                  </a:cubicBezTo>
                  <a:cubicBezTo>
                    <a:pt x="3557137" y="649919"/>
                    <a:pt x="3578662" y="641727"/>
                    <a:pt x="3604571" y="653918"/>
                  </a:cubicBezTo>
                  <a:cubicBezTo>
                    <a:pt x="3629338" y="665541"/>
                    <a:pt x="3660771" y="662873"/>
                    <a:pt x="3688586" y="669160"/>
                  </a:cubicBezTo>
                  <a:cubicBezTo>
                    <a:pt x="3712020" y="674494"/>
                    <a:pt x="3734687" y="683068"/>
                    <a:pt x="3757358" y="691450"/>
                  </a:cubicBezTo>
                  <a:cubicBezTo>
                    <a:pt x="3788221" y="702881"/>
                    <a:pt x="3818700" y="714881"/>
                    <a:pt x="3852421" y="709167"/>
                  </a:cubicBezTo>
                  <a:cubicBezTo>
                    <a:pt x="3890714" y="702689"/>
                    <a:pt x="3917001" y="727073"/>
                    <a:pt x="3947104" y="743267"/>
                  </a:cubicBezTo>
                  <a:cubicBezTo>
                    <a:pt x="3967869" y="754316"/>
                    <a:pt x="3990538" y="762509"/>
                    <a:pt x="4013208" y="769367"/>
                  </a:cubicBezTo>
                  <a:cubicBezTo>
                    <a:pt x="4043497" y="778321"/>
                    <a:pt x="4074740" y="783655"/>
                    <a:pt x="4105222" y="792418"/>
                  </a:cubicBezTo>
                  <a:cubicBezTo>
                    <a:pt x="4151325" y="805561"/>
                    <a:pt x="4198001" y="815850"/>
                    <a:pt x="4246006" y="808610"/>
                  </a:cubicBezTo>
                  <a:cubicBezTo>
                    <a:pt x="4268105" y="805372"/>
                    <a:pt x="4288682" y="805561"/>
                    <a:pt x="4310779" y="810326"/>
                  </a:cubicBezTo>
                  <a:cubicBezTo>
                    <a:pt x="4346974" y="818136"/>
                    <a:pt x="4384123" y="819089"/>
                    <a:pt x="4413272" y="848235"/>
                  </a:cubicBezTo>
                  <a:cubicBezTo>
                    <a:pt x="4423558" y="858524"/>
                    <a:pt x="4442037" y="861190"/>
                    <a:pt x="4457087" y="866524"/>
                  </a:cubicBezTo>
                  <a:cubicBezTo>
                    <a:pt x="4474424" y="872812"/>
                    <a:pt x="4487186" y="869572"/>
                    <a:pt x="4496523" y="851284"/>
                  </a:cubicBezTo>
                  <a:cubicBezTo>
                    <a:pt x="4500713" y="843093"/>
                    <a:pt x="4512715" y="835091"/>
                    <a:pt x="4522050" y="833757"/>
                  </a:cubicBezTo>
                  <a:cubicBezTo>
                    <a:pt x="4550055" y="829757"/>
                    <a:pt x="4575773" y="835663"/>
                    <a:pt x="4602824" y="848618"/>
                  </a:cubicBezTo>
                  <a:cubicBezTo>
                    <a:pt x="4628161" y="860810"/>
                    <a:pt x="4659786" y="859476"/>
                    <a:pt x="4688553" y="864238"/>
                  </a:cubicBezTo>
                  <a:cubicBezTo>
                    <a:pt x="4708936" y="867668"/>
                    <a:pt x="4729321" y="874716"/>
                    <a:pt x="4749895" y="874716"/>
                  </a:cubicBezTo>
                  <a:cubicBezTo>
                    <a:pt x="4775424" y="874716"/>
                    <a:pt x="4800761" y="868620"/>
                    <a:pt x="4826480" y="866334"/>
                  </a:cubicBezTo>
                  <a:cubicBezTo>
                    <a:pt x="4846482" y="864430"/>
                    <a:pt x="4866867" y="865192"/>
                    <a:pt x="4886870" y="862906"/>
                  </a:cubicBezTo>
                  <a:cubicBezTo>
                    <a:pt x="4903254" y="861190"/>
                    <a:pt x="4919447" y="856810"/>
                    <a:pt x="4935639" y="853190"/>
                  </a:cubicBezTo>
                  <a:cubicBezTo>
                    <a:pt x="4941546" y="851856"/>
                    <a:pt x="4947452" y="846711"/>
                    <a:pt x="4952784" y="847473"/>
                  </a:cubicBezTo>
                  <a:cubicBezTo>
                    <a:pt x="5005745" y="855666"/>
                    <a:pt x="5043847" y="819089"/>
                    <a:pt x="5088617" y="802896"/>
                  </a:cubicBezTo>
                  <a:cubicBezTo>
                    <a:pt x="5135672" y="785749"/>
                    <a:pt x="5181204" y="759461"/>
                    <a:pt x="5233781" y="767271"/>
                  </a:cubicBezTo>
                  <a:cubicBezTo>
                    <a:pt x="5265596" y="772033"/>
                    <a:pt x="5296267" y="783083"/>
                    <a:pt x="5327893" y="789752"/>
                  </a:cubicBezTo>
                  <a:cubicBezTo>
                    <a:pt x="5339132" y="792038"/>
                    <a:pt x="5351705" y="791656"/>
                    <a:pt x="5362946" y="789370"/>
                  </a:cubicBezTo>
                  <a:cubicBezTo>
                    <a:pt x="5417240" y="778891"/>
                    <a:pt x="5470771" y="777367"/>
                    <a:pt x="5524115" y="794514"/>
                  </a:cubicBezTo>
                  <a:cubicBezTo>
                    <a:pt x="5533257" y="797372"/>
                    <a:pt x="5542974" y="800038"/>
                    <a:pt x="5552500" y="800038"/>
                  </a:cubicBezTo>
                  <a:cubicBezTo>
                    <a:pt x="5604697" y="800038"/>
                    <a:pt x="5655944" y="796038"/>
                    <a:pt x="5705857" y="777367"/>
                  </a:cubicBezTo>
                  <a:cubicBezTo>
                    <a:pt x="5722622" y="771080"/>
                    <a:pt x="5743006" y="775081"/>
                    <a:pt x="5761485" y="773557"/>
                  </a:cubicBezTo>
                  <a:cubicBezTo>
                    <a:pt x="5778629" y="772224"/>
                    <a:pt x="5796156" y="771653"/>
                    <a:pt x="5812731" y="767271"/>
                  </a:cubicBezTo>
                  <a:cubicBezTo>
                    <a:pt x="5836925" y="760795"/>
                    <a:pt x="5859404" y="760033"/>
                    <a:pt x="5884361" y="765747"/>
                  </a:cubicBezTo>
                  <a:cubicBezTo>
                    <a:pt x="5908174" y="771080"/>
                    <a:pt x="5933892" y="768415"/>
                    <a:pt x="5958660" y="768605"/>
                  </a:cubicBezTo>
                  <a:cubicBezTo>
                    <a:pt x="5986282" y="768795"/>
                    <a:pt x="6013906" y="768984"/>
                    <a:pt x="6041528" y="768033"/>
                  </a:cubicBezTo>
                  <a:cubicBezTo>
                    <a:pt x="6052579" y="767653"/>
                    <a:pt x="6065151" y="760033"/>
                    <a:pt x="6074297" y="763081"/>
                  </a:cubicBezTo>
                  <a:cubicBezTo>
                    <a:pt x="6103824" y="773366"/>
                    <a:pt x="6133353" y="760985"/>
                    <a:pt x="6162880" y="766509"/>
                  </a:cubicBezTo>
                  <a:cubicBezTo>
                    <a:pt x="6177360" y="769367"/>
                    <a:pt x="6193743" y="761557"/>
                    <a:pt x="6209364" y="760795"/>
                  </a:cubicBezTo>
                  <a:cubicBezTo>
                    <a:pt x="6234892" y="759461"/>
                    <a:pt x="6260419" y="760033"/>
                    <a:pt x="6285948" y="759651"/>
                  </a:cubicBezTo>
                  <a:cubicBezTo>
                    <a:pt x="6294330" y="759461"/>
                    <a:pt x="6302523" y="758699"/>
                    <a:pt x="6310905" y="758316"/>
                  </a:cubicBezTo>
                  <a:cubicBezTo>
                    <a:pt x="6318335" y="757936"/>
                    <a:pt x="6326145" y="756222"/>
                    <a:pt x="6333194" y="757554"/>
                  </a:cubicBezTo>
                  <a:cubicBezTo>
                    <a:pt x="6358723" y="762318"/>
                    <a:pt x="6383869" y="770129"/>
                    <a:pt x="6409586" y="773177"/>
                  </a:cubicBezTo>
                  <a:cubicBezTo>
                    <a:pt x="6431875" y="775843"/>
                    <a:pt x="6454928" y="772224"/>
                    <a:pt x="6477407" y="774129"/>
                  </a:cubicBezTo>
                  <a:cubicBezTo>
                    <a:pt x="6517032" y="777367"/>
                    <a:pt x="6556657" y="783083"/>
                    <a:pt x="6596283" y="786703"/>
                  </a:cubicBezTo>
                  <a:cubicBezTo>
                    <a:pt x="6604857" y="787465"/>
                    <a:pt x="6613809" y="782701"/>
                    <a:pt x="6622573" y="782321"/>
                  </a:cubicBezTo>
                  <a:cubicBezTo>
                    <a:pt x="6650006" y="781369"/>
                    <a:pt x="6677439" y="781177"/>
                    <a:pt x="6704872" y="780607"/>
                  </a:cubicBezTo>
                  <a:cubicBezTo>
                    <a:pt x="6720493" y="780415"/>
                    <a:pt x="6736305" y="780987"/>
                    <a:pt x="6751738" y="779273"/>
                  </a:cubicBezTo>
                  <a:cubicBezTo>
                    <a:pt x="6772120" y="776987"/>
                    <a:pt x="6790599" y="773557"/>
                    <a:pt x="6809650" y="788417"/>
                  </a:cubicBezTo>
                  <a:cubicBezTo>
                    <a:pt x="6816984" y="794180"/>
                    <a:pt x="6824819" y="797942"/>
                    <a:pt x="6832976" y="8004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381000" dist="152400" dir="10800000" algn="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1" name="Freeform: Shape 26">
              <a:extLst>
                <a:ext uri="{FF2B5EF4-FFF2-40B4-BE49-F238E27FC236}">
                  <a16:creationId xmlns:a16="http://schemas.microsoft.com/office/drawing/2014/main" id="{44E103E5-C039-4EA4-843B-AD566B5C96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2640988" y="2991914"/>
              <a:ext cx="6857455" cy="874716"/>
            </a:xfrm>
            <a:custGeom>
              <a:avLst/>
              <a:gdLst>
                <a:gd name="connsiteX0" fmla="*/ 6857455 w 6857455"/>
                <a:gd name="connsiteY0" fmla="*/ 804643 h 874716"/>
                <a:gd name="connsiteX1" fmla="*/ 6857455 w 6857455"/>
                <a:gd name="connsiteY1" fmla="*/ 562246 h 874716"/>
                <a:gd name="connsiteX2" fmla="*/ 6829178 w 6857455"/>
                <a:gd name="connsiteY2" fmla="*/ 551284 h 874716"/>
                <a:gd name="connsiteX3" fmla="*/ 6766024 w 6857455"/>
                <a:gd name="connsiteY3" fmla="*/ 500372 h 874716"/>
                <a:gd name="connsiteX4" fmla="*/ 6734971 w 6857455"/>
                <a:gd name="connsiteY4" fmla="*/ 500944 h 874716"/>
                <a:gd name="connsiteX5" fmla="*/ 6683915 w 6857455"/>
                <a:gd name="connsiteY5" fmla="*/ 507040 h 874716"/>
                <a:gd name="connsiteX6" fmla="*/ 6628860 w 6857455"/>
                <a:gd name="connsiteY6" fmla="*/ 495418 h 874716"/>
                <a:gd name="connsiteX7" fmla="*/ 6588662 w 6857455"/>
                <a:gd name="connsiteY7" fmla="*/ 487227 h 874716"/>
                <a:gd name="connsiteX8" fmla="*/ 6476074 w 6857455"/>
                <a:gd name="connsiteY8" fmla="*/ 511230 h 874716"/>
                <a:gd name="connsiteX9" fmla="*/ 6382345 w 6857455"/>
                <a:gd name="connsiteY9" fmla="*/ 534853 h 874716"/>
                <a:gd name="connsiteX10" fmla="*/ 6369391 w 6857455"/>
                <a:gd name="connsiteY10" fmla="*/ 531615 h 874716"/>
                <a:gd name="connsiteX11" fmla="*/ 6244799 w 6857455"/>
                <a:gd name="connsiteY11" fmla="*/ 512182 h 874716"/>
                <a:gd name="connsiteX12" fmla="*/ 6190315 w 6857455"/>
                <a:gd name="connsiteY12" fmla="*/ 485703 h 874716"/>
                <a:gd name="connsiteX13" fmla="*/ 6115446 w 6857455"/>
                <a:gd name="connsiteY13" fmla="*/ 462270 h 874716"/>
                <a:gd name="connsiteX14" fmla="*/ 6032194 w 6857455"/>
                <a:gd name="connsiteY14" fmla="*/ 434266 h 874716"/>
                <a:gd name="connsiteX15" fmla="*/ 5971042 w 6857455"/>
                <a:gd name="connsiteY15" fmla="*/ 420738 h 874716"/>
                <a:gd name="connsiteX16" fmla="*/ 5880933 w 6857455"/>
                <a:gd name="connsiteY16" fmla="*/ 430646 h 874716"/>
                <a:gd name="connsiteX17" fmla="*/ 5862452 w 6857455"/>
                <a:gd name="connsiteY17" fmla="*/ 438648 h 874716"/>
                <a:gd name="connsiteX18" fmla="*/ 5685283 w 6857455"/>
                <a:gd name="connsiteY18" fmla="*/ 498658 h 874716"/>
                <a:gd name="connsiteX19" fmla="*/ 5567169 w 6857455"/>
                <a:gd name="connsiteY19" fmla="*/ 499420 h 874716"/>
                <a:gd name="connsiteX20" fmla="*/ 5527923 w 6857455"/>
                <a:gd name="connsiteY20" fmla="*/ 490466 h 874716"/>
                <a:gd name="connsiteX21" fmla="*/ 5456292 w 6857455"/>
                <a:gd name="connsiteY21" fmla="*/ 450650 h 874716"/>
                <a:gd name="connsiteX22" fmla="*/ 5424670 w 6857455"/>
                <a:gd name="connsiteY22" fmla="*/ 444934 h 874716"/>
                <a:gd name="connsiteX23" fmla="*/ 5368662 w 6857455"/>
                <a:gd name="connsiteY23" fmla="*/ 441124 h 874716"/>
                <a:gd name="connsiteX24" fmla="*/ 5247118 w 6857455"/>
                <a:gd name="connsiteY24" fmla="*/ 444934 h 874716"/>
                <a:gd name="connsiteX25" fmla="*/ 5088617 w 6857455"/>
                <a:gd name="connsiteY25" fmla="*/ 428742 h 874716"/>
                <a:gd name="connsiteX26" fmla="*/ 5025750 w 6857455"/>
                <a:gd name="connsiteY26" fmla="*/ 433694 h 874716"/>
                <a:gd name="connsiteX27" fmla="*/ 4957930 w 6857455"/>
                <a:gd name="connsiteY27" fmla="*/ 442268 h 874716"/>
                <a:gd name="connsiteX28" fmla="*/ 4938116 w 6857455"/>
                <a:gd name="connsiteY28" fmla="*/ 441886 h 874716"/>
                <a:gd name="connsiteX29" fmla="*/ 4833910 w 6857455"/>
                <a:gd name="connsiteY29" fmla="*/ 421693 h 874716"/>
                <a:gd name="connsiteX30" fmla="*/ 4810095 w 6857455"/>
                <a:gd name="connsiteY30" fmla="*/ 408167 h 874716"/>
                <a:gd name="connsiteX31" fmla="*/ 4747991 w 6857455"/>
                <a:gd name="connsiteY31" fmla="*/ 413691 h 874716"/>
                <a:gd name="connsiteX32" fmla="*/ 4692745 w 6857455"/>
                <a:gd name="connsiteY32" fmla="*/ 435790 h 874716"/>
                <a:gd name="connsiteX33" fmla="*/ 4375933 w 6857455"/>
                <a:gd name="connsiteY33" fmla="*/ 483417 h 874716"/>
                <a:gd name="connsiteX34" fmla="*/ 4185426 w 6857455"/>
                <a:gd name="connsiteY34" fmla="*/ 484179 h 874716"/>
                <a:gd name="connsiteX35" fmla="*/ 4052072 w 6857455"/>
                <a:gd name="connsiteY35" fmla="*/ 505134 h 874716"/>
                <a:gd name="connsiteX36" fmla="*/ 4029973 w 6857455"/>
                <a:gd name="connsiteY36" fmla="*/ 527233 h 874716"/>
                <a:gd name="connsiteX37" fmla="*/ 3948626 w 6857455"/>
                <a:gd name="connsiteY37" fmla="*/ 550666 h 874716"/>
                <a:gd name="connsiteX38" fmla="*/ 3871280 w 6857455"/>
                <a:gd name="connsiteY38" fmla="*/ 502275 h 874716"/>
                <a:gd name="connsiteX39" fmla="*/ 3774312 w 6857455"/>
                <a:gd name="connsiteY39" fmla="*/ 429122 h 874716"/>
                <a:gd name="connsiteX40" fmla="*/ 3721543 w 6857455"/>
                <a:gd name="connsiteY40" fmla="*/ 428552 h 874716"/>
                <a:gd name="connsiteX41" fmla="*/ 3612763 w 6857455"/>
                <a:gd name="connsiteY41" fmla="*/ 414263 h 874716"/>
                <a:gd name="connsiteX42" fmla="*/ 3537323 w 6857455"/>
                <a:gd name="connsiteY42" fmla="*/ 389878 h 874716"/>
                <a:gd name="connsiteX43" fmla="*/ 3431593 w 6857455"/>
                <a:gd name="connsiteY43" fmla="*/ 360921 h 874716"/>
                <a:gd name="connsiteX44" fmla="*/ 3392158 w 6857455"/>
                <a:gd name="connsiteY44" fmla="*/ 345681 h 874716"/>
                <a:gd name="connsiteX45" fmla="*/ 3297856 w 6857455"/>
                <a:gd name="connsiteY45" fmla="*/ 323010 h 874716"/>
                <a:gd name="connsiteX46" fmla="*/ 3219748 w 6857455"/>
                <a:gd name="connsiteY46" fmla="*/ 308151 h 874716"/>
                <a:gd name="connsiteX47" fmla="*/ 3156692 w 6857455"/>
                <a:gd name="connsiteY47" fmla="*/ 261668 h 874716"/>
                <a:gd name="connsiteX48" fmla="*/ 3136497 w 6857455"/>
                <a:gd name="connsiteY48" fmla="*/ 237663 h 874716"/>
                <a:gd name="connsiteX49" fmla="*/ 3119733 w 6857455"/>
                <a:gd name="connsiteY49" fmla="*/ 222233 h 874716"/>
                <a:gd name="connsiteX50" fmla="*/ 3045436 w 6857455"/>
                <a:gd name="connsiteY50" fmla="*/ 131742 h 874716"/>
                <a:gd name="connsiteX51" fmla="*/ 3037054 w 6857455"/>
                <a:gd name="connsiteY51" fmla="*/ 124121 h 874716"/>
                <a:gd name="connsiteX52" fmla="*/ 2936466 w 6857455"/>
                <a:gd name="connsiteY52" fmla="*/ 82400 h 874716"/>
                <a:gd name="connsiteX53" fmla="*/ 2901031 w 6857455"/>
                <a:gd name="connsiteY53" fmla="*/ 59731 h 874716"/>
                <a:gd name="connsiteX54" fmla="*/ 2828259 w 6857455"/>
                <a:gd name="connsiteY54" fmla="*/ 3149 h 874716"/>
                <a:gd name="connsiteX55" fmla="*/ 2799492 w 6857455"/>
                <a:gd name="connsiteY55" fmla="*/ 1245 h 874716"/>
                <a:gd name="connsiteX56" fmla="*/ 2693570 w 6857455"/>
                <a:gd name="connsiteY56" fmla="*/ 35154 h 874716"/>
                <a:gd name="connsiteX57" fmla="*/ 2639847 w 6857455"/>
                <a:gd name="connsiteY57" fmla="*/ 73448 h 874716"/>
                <a:gd name="connsiteX58" fmla="*/ 2621178 w 6857455"/>
                <a:gd name="connsiteY58" fmla="*/ 88688 h 874716"/>
                <a:gd name="connsiteX59" fmla="*/ 2489348 w 6857455"/>
                <a:gd name="connsiteY59" fmla="*/ 72304 h 874716"/>
                <a:gd name="connsiteX60" fmla="*/ 2452580 w 6857455"/>
                <a:gd name="connsiteY60" fmla="*/ 68683 h 874716"/>
                <a:gd name="connsiteX61" fmla="*/ 2326464 w 6857455"/>
                <a:gd name="connsiteY61" fmla="*/ 50395 h 874716"/>
                <a:gd name="connsiteX62" fmla="*/ 2300365 w 6857455"/>
                <a:gd name="connsiteY62" fmla="*/ 54777 h 874716"/>
                <a:gd name="connsiteX63" fmla="*/ 2130434 w 6857455"/>
                <a:gd name="connsiteY63" fmla="*/ 58397 h 874716"/>
                <a:gd name="connsiteX64" fmla="*/ 2118621 w 6857455"/>
                <a:gd name="connsiteY64" fmla="*/ 47919 h 874716"/>
                <a:gd name="connsiteX65" fmla="*/ 2057659 w 6857455"/>
                <a:gd name="connsiteY65" fmla="*/ 16866 h 874716"/>
                <a:gd name="connsiteX66" fmla="*/ 1976314 w 6857455"/>
                <a:gd name="connsiteY66" fmla="*/ 8865 h 874716"/>
                <a:gd name="connsiteX67" fmla="*/ 1961454 w 6857455"/>
                <a:gd name="connsiteY67" fmla="*/ 11724 h 874716"/>
                <a:gd name="connsiteX68" fmla="*/ 1906588 w 6857455"/>
                <a:gd name="connsiteY68" fmla="*/ 30964 h 874716"/>
                <a:gd name="connsiteX69" fmla="*/ 1783330 w 6857455"/>
                <a:gd name="connsiteY69" fmla="*/ 48871 h 874716"/>
                <a:gd name="connsiteX70" fmla="*/ 1759327 w 6857455"/>
                <a:gd name="connsiteY70" fmla="*/ 55349 h 874716"/>
                <a:gd name="connsiteX71" fmla="*/ 1716082 w 6857455"/>
                <a:gd name="connsiteY71" fmla="*/ 65445 h 874716"/>
                <a:gd name="connsiteX72" fmla="*/ 1598920 w 6857455"/>
                <a:gd name="connsiteY72" fmla="*/ 72114 h 874716"/>
                <a:gd name="connsiteX73" fmla="*/ 1542150 w 6857455"/>
                <a:gd name="connsiteY73" fmla="*/ 62207 h 874716"/>
                <a:gd name="connsiteX74" fmla="*/ 1516813 w 6857455"/>
                <a:gd name="connsiteY74" fmla="*/ 62779 h 874716"/>
                <a:gd name="connsiteX75" fmla="*/ 1432228 w 6857455"/>
                <a:gd name="connsiteY75" fmla="*/ 88116 h 874716"/>
                <a:gd name="connsiteX76" fmla="*/ 1224765 w 6857455"/>
                <a:gd name="connsiteY76" fmla="*/ 71924 h 874716"/>
                <a:gd name="connsiteX77" fmla="*/ 1159231 w 6857455"/>
                <a:gd name="connsiteY77" fmla="*/ 58207 h 874716"/>
                <a:gd name="connsiteX78" fmla="*/ 1124370 w 6857455"/>
                <a:gd name="connsiteY78" fmla="*/ 56301 h 874716"/>
                <a:gd name="connsiteX79" fmla="*/ 1075600 w 6857455"/>
                <a:gd name="connsiteY79" fmla="*/ 75542 h 874716"/>
                <a:gd name="connsiteX80" fmla="*/ 986633 w 6857455"/>
                <a:gd name="connsiteY80" fmla="*/ 79162 h 874716"/>
                <a:gd name="connsiteX81" fmla="*/ 861089 w 6857455"/>
                <a:gd name="connsiteY81" fmla="*/ 76304 h 874716"/>
                <a:gd name="connsiteX82" fmla="*/ 759168 w 6857455"/>
                <a:gd name="connsiteY82" fmla="*/ 104689 h 874716"/>
                <a:gd name="connsiteX83" fmla="*/ 723735 w 6857455"/>
                <a:gd name="connsiteY83" fmla="*/ 140696 h 874716"/>
                <a:gd name="connsiteX84" fmla="*/ 647532 w 6857455"/>
                <a:gd name="connsiteY84" fmla="*/ 147934 h 874716"/>
                <a:gd name="connsiteX85" fmla="*/ 552659 w 6857455"/>
                <a:gd name="connsiteY85" fmla="*/ 95926 h 874716"/>
                <a:gd name="connsiteX86" fmla="*/ 541800 w 6857455"/>
                <a:gd name="connsiteY86" fmla="*/ 97640 h 874716"/>
                <a:gd name="connsiteX87" fmla="*/ 375107 w 6857455"/>
                <a:gd name="connsiteY87" fmla="*/ 123169 h 874716"/>
                <a:gd name="connsiteX88" fmla="*/ 273567 w 6857455"/>
                <a:gd name="connsiteY88" fmla="*/ 145458 h 874716"/>
                <a:gd name="connsiteX89" fmla="*/ 264043 w 6857455"/>
                <a:gd name="connsiteY89" fmla="*/ 154792 h 874716"/>
                <a:gd name="connsiteX90" fmla="*/ 169360 w 6857455"/>
                <a:gd name="connsiteY90" fmla="*/ 177273 h 874716"/>
                <a:gd name="connsiteX91" fmla="*/ 89347 w 6857455"/>
                <a:gd name="connsiteY91" fmla="*/ 157460 h 874716"/>
                <a:gd name="connsiteX92" fmla="*/ 34291 w 6857455"/>
                <a:gd name="connsiteY92" fmla="*/ 145268 h 874716"/>
                <a:gd name="connsiteX93" fmla="*/ 0 w 6857455"/>
                <a:gd name="connsiteY93" fmla="*/ 142056 h 874716"/>
                <a:gd name="connsiteX94" fmla="*/ 0 w 6857455"/>
                <a:gd name="connsiteY94" fmla="*/ 849556 h 874716"/>
                <a:gd name="connsiteX95" fmla="*/ 60652 w 6857455"/>
                <a:gd name="connsiteY95" fmla="*/ 844783 h 874716"/>
                <a:gd name="connsiteX96" fmla="*/ 119068 w 6857455"/>
                <a:gd name="connsiteY96" fmla="*/ 827281 h 874716"/>
                <a:gd name="connsiteX97" fmla="*/ 171840 w 6857455"/>
                <a:gd name="connsiteY97" fmla="*/ 804420 h 874716"/>
                <a:gd name="connsiteX98" fmla="*/ 274329 w 6857455"/>
                <a:gd name="connsiteY98" fmla="*/ 794324 h 874716"/>
                <a:gd name="connsiteX99" fmla="*/ 306715 w 6857455"/>
                <a:gd name="connsiteY99" fmla="*/ 788798 h 874716"/>
                <a:gd name="connsiteX100" fmla="*/ 393967 w 6857455"/>
                <a:gd name="connsiteY100" fmla="*/ 765937 h 874716"/>
                <a:gd name="connsiteX101" fmla="*/ 493793 w 6857455"/>
                <a:gd name="connsiteY101" fmla="*/ 725549 h 874716"/>
                <a:gd name="connsiteX102" fmla="*/ 546373 w 6857455"/>
                <a:gd name="connsiteY102" fmla="*/ 740600 h 874716"/>
                <a:gd name="connsiteX103" fmla="*/ 730211 w 6857455"/>
                <a:gd name="connsiteY103" fmla="*/ 698116 h 874716"/>
                <a:gd name="connsiteX104" fmla="*/ 784889 w 6857455"/>
                <a:gd name="connsiteY104" fmla="*/ 676018 h 874716"/>
                <a:gd name="connsiteX105" fmla="*/ 800509 w 6857455"/>
                <a:gd name="connsiteY105" fmla="*/ 661349 h 874716"/>
                <a:gd name="connsiteX106" fmla="*/ 857661 w 6857455"/>
                <a:gd name="connsiteY106" fmla="*/ 626868 h 874716"/>
                <a:gd name="connsiteX107" fmla="*/ 949102 w 6857455"/>
                <a:gd name="connsiteY107" fmla="*/ 614676 h 874716"/>
                <a:gd name="connsiteX108" fmla="*/ 960342 w 6857455"/>
                <a:gd name="connsiteY108" fmla="*/ 607435 h 874716"/>
                <a:gd name="connsiteX109" fmla="*/ 977109 w 6857455"/>
                <a:gd name="connsiteY109" fmla="*/ 595815 h 874716"/>
                <a:gd name="connsiteX110" fmla="*/ 1071218 w 6857455"/>
                <a:gd name="connsiteY110" fmla="*/ 575240 h 874716"/>
                <a:gd name="connsiteX111" fmla="*/ 1091983 w 6857455"/>
                <a:gd name="connsiteY111" fmla="*/ 568764 h 874716"/>
                <a:gd name="connsiteX112" fmla="*/ 1109321 w 6857455"/>
                <a:gd name="connsiteY112" fmla="*/ 557904 h 874716"/>
                <a:gd name="connsiteX113" fmla="*/ 1162279 w 6857455"/>
                <a:gd name="connsiteY113" fmla="*/ 532949 h 874716"/>
                <a:gd name="connsiteX114" fmla="*/ 1206097 w 6857455"/>
                <a:gd name="connsiteY114" fmla="*/ 532187 h 874716"/>
                <a:gd name="connsiteX115" fmla="*/ 1266867 w 6857455"/>
                <a:gd name="connsiteY115" fmla="*/ 518088 h 874716"/>
                <a:gd name="connsiteX116" fmla="*/ 1380219 w 6857455"/>
                <a:gd name="connsiteY116" fmla="*/ 504182 h 874716"/>
                <a:gd name="connsiteX117" fmla="*/ 1403461 w 6857455"/>
                <a:gd name="connsiteY117" fmla="*/ 496180 h 874716"/>
                <a:gd name="connsiteX118" fmla="*/ 1544054 w 6857455"/>
                <a:gd name="connsiteY118" fmla="*/ 458268 h 874716"/>
                <a:gd name="connsiteX119" fmla="*/ 1656644 w 6857455"/>
                <a:gd name="connsiteY119" fmla="*/ 459032 h 874716"/>
                <a:gd name="connsiteX120" fmla="*/ 1665406 w 6857455"/>
                <a:gd name="connsiteY120" fmla="*/ 460747 h 874716"/>
                <a:gd name="connsiteX121" fmla="*/ 1708461 w 6857455"/>
                <a:gd name="connsiteY121" fmla="*/ 473318 h 874716"/>
                <a:gd name="connsiteX122" fmla="*/ 1775140 w 6857455"/>
                <a:gd name="connsiteY122" fmla="*/ 469891 h 874716"/>
                <a:gd name="connsiteX123" fmla="*/ 1821051 w 6857455"/>
                <a:gd name="connsiteY123" fmla="*/ 452554 h 874716"/>
                <a:gd name="connsiteX124" fmla="*/ 1878203 w 6857455"/>
                <a:gd name="connsiteY124" fmla="*/ 451792 h 874716"/>
                <a:gd name="connsiteX125" fmla="*/ 1943547 w 6857455"/>
                <a:gd name="connsiteY125" fmla="*/ 462651 h 874716"/>
                <a:gd name="connsiteX126" fmla="*/ 1972884 w 6857455"/>
                <a:gd name="connsiteY126" fmla="*/ 464937 h 874716"/>
                <a:gd name="connsiteX127" fmla="*/ 2053469 w 6857455"/>
                <a:gd name="connsiteY127" fmla="*/ 487417 h 874716"/>
                <a:gd name="connsiteX128" fmla="*/ 2101477 w 6857455"/>
                <a:gd name="connsiteY128" fmla="*/ 481893 h 874716"/>
                <a:gd name="connsiteX129" fmla="*/ 2148722 w 6857455"/>
                <a:gd name="connsiteY129" fmla="*/ 467033 h 874716"/>
                <a:gd name="connsiteX130" fmla="*/ 2179011 w 6857455"/>
                <a:gd name="connsiteY130" fmla="*/ 452744 h 874716"/>
                <a:gd name="connsiteX131" fmla="*/ 2240165 w 6857455"/>
                <a:gd name="connsiteY131" fmla="*/ 442648 h 874716"/>
                <a:gd name="connsiteX132" fmla="*/ 2251404 w 6857455"/>
                <a:gd name="connsiteY132" fmla="*/ 444172 h 874716"/>
                <a:gd name="connsiteX133" fmla="*/ 2433912 w 6857455"/>
                <a:gd name="connsiteY133" fmla="*/ 456746 h 874716"/>
                <a:gd name="connsiteX134" fmla="*/ 2506302 w 6857455"/>
                <a:gd name="connsiteY134" fmla="*/ 476939 h 874716"/>
                <a:gd name="connsiteX135" fmla="*/ 2521735 w 6857455"/>
                <a:gd name="connsiteY135" fmla="*/ 479415 h 874716"/>
                <a:gd name="connsiteX136" fmla="*/ 2675854 w 6857455"/>
                <a:gd name="connsiteY136" fmla="*/ 502086 h 874716"/>
                <a:gd name="connsiteX137" fmla="*/ 2692998 w 6857455"/>
                <a:gd name="connsiteY137" fmla="*/ 503038 h 874716"/>
                <a:gd name="connsiteX138" fmla="*/ 2740816 w 6857455"/>
                <a:gd name="connsiteY138" fmla="*/ 499037 h 874716"/>
                <a:gd name="connsiteX139" fmla="*/ 2853596 w 6857455"/>
                <a:gd name="connsiteY139" fmla="*/ 540187 h 874716"/>
                <a:gd name="connsiteX140" fmla="*/ 2966565 w 6857455"/>
                <a:gd name="connsiteY140" fmla="*/ 554286 h 874716"/>
                <a:gd name="connsiteX141" fmla="*/ 3028671 w 6857455"/>
                <a:gd name="connsiteY141" fmla="*/ 554094 h 874716"/>
                <a:gd name="connsiteX142" fmla="*/ 3073059 w 6857455"/>
                <a:gd name="connsiteY142" fmla="*/ 564192 h 874716"/>
                <a:gd name="connsiteX143" fmla="*/ 3182219 w 6857455"/>
                <a:gd name="connsiteY143" fmla="*/ 594862 h 874716"/>
                <a:gd name="connsiteX144" fmla="*/ 3233656 w 6857455"/>
                <a:gd name="connsiteY144" fmla="*/ 599625 h 874716"/>
                <a:gd name="connsiteX145" fmla="*/ 3288332 w 6857455"/>
                <a:gd name="connsiteY145" fmla="*/ 609914 h 874716"/>
                <a:gd name="connsiteX146" fmla="*/ 3423591 w 6857455"/>
                <a:gd name="connsiteY146" fmla="*/ 656015 h 874716"/>
                <a:gd name="connsiteX147" fmla="*/ 3534084 w 6857455"/>
                <a:gd name="connsiteY147" fmla="*/ 653349 h 874716"/>
                <a:gd name="connsiteX148" fmla="*/ 3604571 w 6857455"/>
                <a:gd name="connsiteY148" fmla="*/ 653918 h 874716"/>
                <a:gd name="connsiteX149" fmla="*/ 3688586 w 6857455"/>
                <a:gd name="connsiteY149" fmla="*/ 669160 h 874716"/>
                <a:gd name="connsiteX150" fmla="*/ 3757358 w 6857455"/>
                <a:gd name="connsiteY150" fmla="*/ 691450 h 874716"/>
                <a:gd name="connsiteX151" fmla="*/ 3852421 w 6857455"/>
                <a:gd name="connsiteY151" fmla="*/ 709167 h 874716"/>
                <a:gd name="connsiteX152" fmla="*/ 3947104 w 6857455"/>
                <a:gd name="connsiteY152" fmla="*/ 743267 h 874716"/>
                <a:gd name="connsiteX153" fmla="*/ 4013208 w 6857455"/>
                <a:gd name="connsiteY153" fmla="*/ 769367 h 874716"/>
                <a:gd name="connsiteX154" fmla="*/ 4105222 w 6857455"/>
                <a:gd name="connsiteY154" fmla="*/ 792417 h 874716"/>
                <a:gd name="connsiteX155" fmla="*/ 4246006 w 6857455"/>
                <a:gd name="connsiteY155" fmla="*/ 808610 h 874716"/>
                <a:gd name="connsiteX156" fmla="*/ 4310779 w 6857455"/>
                <a:gd name="connsiteY156" fmla="*/ 810326 h 874716"/>
                <a:gd name="connsiteX157" fmla="*/ 4413272 w 6857455"/>
                <a:gd name="connsiteY157" fmla="*/ 848235 h 874716"/>
                <a:gd name="connsiteX158" fmla="*/ 4457087 w 6857455"/>
                <a:gd name="connsiteY158" fmla="*/ 866524 h 874716"/>
                <a:gd name="connsiteX159" fmla="*/ 4496523 w 6857455"/>
                <a:gd name="connsiteY159" fmla="*/ 851284 h 874716"/>
                <a:gd name="connsiteX160" fmla="*/ 4522050 w 6857455"/>
                <a:gd name="connsiteY160" fmla="*/ 833757 h 874716"/>
                <a:gd name="connsiteX161" fmla="*/ 4602824 w 6857455"/>
                <a:gd name="connsiteY161" fmla="*/ 848618 h 874716"/>
                <a:gd name="connsiteX162" fmla="*/ 4688553 w 6857455"/>
                <a:gd name="connsiteY162" fmla="*/ 864238 h 874716"/>
                <a:gd name="connsiteX163" fmla="*/ 4749895 w 6857455"/>
                <a:gd name="connsiteY163" fmla="*/ 874716 h 874716"/>
                <a:gd name="connsiteX164" fmla="*/ 4826480 w 6857455"/>
                <a:gd name="connsiteY164" fmla="*/ 866334 h 874716"/>
                <a:gd name="connsiteX165" fmla="*/ 4886870 w 6857455"/>
                <a:gd name="connsiteY165" fmla="*/ 862906 h 874716"/>
                <a:gd name="connsiteX166" fmla="*/ 4935639 w 6857455"/>
                <a:gd name="connsiteY166" fmla="*/ 853190 h 874716"/>
                <a:gd name="connsiteX167" fmla="*/ 4952784 w 6857455"/>
                <a:gd name="connsiteY167" fmla="*/ 847473 h 874716"/>
                <a:gd name="connsiteX168" fmla="*/ 5088617 w 6857455"/>
                <a:gd name="connsiteY168" fmla="*/ 802896 h 874716"/>
                <a:gd name="connsiteX169" fmla="*/ 5233781 w 6857455"/>
                <a:gd name="connsiteY169" fmla="*/ 767271 h 874716"/>
                <a:gd name="connsiteX170" fmla="*/ 5327893 w 6857455"/>
                <a:gd name="connsiteY170" fmla="*/ 789752 h 874716"/>
                <a:gd name="connsiteX171" fmla="*/ 5362946 w 6857455"/>
                <a:gd name="connsiteY171" fmla="*/ 789370 h 874716"/>
                <a:gd name="connsiteX172" fmla="*/ 5524115 w 6857455"/>
                <a:gd name="connsiteY172" fmla="*/ 794514 h 874716"/>
                <a:gd name="connsiteX173" fmla="*/ 5552500 w 6857455"/>
                <a:gd name="connsiteY173" fmla="*/ 800038 h 874716"/>
                <a:gd name="connsiteX174" fmla="*/ 5705857 w 6857455"/>
                <a:gd name="connsiteY174" fmla="*/ 777367 h 874716"/>
                <a:gd name="connsiteX175" fmla="*/ 5761485 w 6857455"/>
                <a:gd name="connsiteY175" fmla="*/ 773557 h 874716"/>
                <a:gd name="connsiteX176" fmla="*/ 5812731 w 6857455"/>
                <a:gd name="connsiteY176" fmla="*/ 767271 h 874716"/>
                <a:gd name="connsiteX177" fmla="*/ 5884361 w 6857455"/>
                <a:gd name="connsiteY177" fmla="*/ 765747 h 874716"/>
                <a:gd name="connsiteX178" fmla="*/ 5958660 w 6857455"/>
                <a:gd name="connsiteY178" fmla="*/ 768605 h 874716"/>
                <a:gd name="connsiteX179" fmla="*/ 6041528 w 6857455"/>
                <a:gd name="connsiteY179" fmla="*/ 768033 h 874716"/>
                <a:gd name="connsiteX180" fmla="*/ 6074297 w 6857455"/>
                <a:gd name="connsiteY180" fmla="*/ 763081 h 874716"/>
                <a:gd name="connsiteX181" fmla="*/ 6162880 w 6857455"/>
                <a:gd name="connsiteY181" fmla="*/ 766509 h 874716"/>
                <a:gd name="connsiteX182" fmla="*/ 6209364 w 6857455"/>
                <a:gd name="connsiteY182" fmla="*/ 760795 h 874716"/>
                <a:gd name="connsiteX183" fmla="*/ 6285948 w 6857455"/>
                <a:gd name="connsiteY183" fmla="*/ 759651 h 874716"/>
                <a:gd name="connsiteX184" fmla="*/ 6310905 w 6857455"/>
                <a:gd name="connsiteY184" fmla="*/ 758316 h 874716"/>
                <a:gd name="connsiteX185" fmla="*/ 6333194 w 6857455"/>
                <a:gd name="connsiteY185" fmla="*/ 757554 h 874716"/>
                <a:gd name="connsiteX186" fmla="*/ 6409586 w 6857455"/>
                <a:gd name="connsiteY186" fmla="*/ 773177 h 874716"/>
                <a:gd name="connsiteX187" fmla="*/ 6477407 w 6857455"/>
                <a:gd name="connsiteY187" fmla="*/ 774129 h 874716"/>
                <a:gd name="connsiteX188" fmla="*/ 6596283 w 6857455"/>
                <a:gd name="connsiteY188" fmla="*/ 786703 h 874716"/>
                <a:gd name="connsiteX189" fmla="*/ 6622573 w 6857455"/>
                <a:gd name="connsiteY189" fmla="*/ 782321 h 874716"/>
                <a:gd name="connsiteX190" fmla="*/ 6704872 w 6857455"/>
                <a:gd name="connsiteY190" fmla="*/ 780607 h 874716"/>
                <a:gd name="connsiteX191" fmla="*/ 6751738 w 6857455"/>
                <a:gd name="connsiteY191" fmla="*/ 779273 h 874716"/>
                <a:gd name="connsiteX192" fmla="*/ 6809650 w 6857455"/>
                <a:gd name="connsiteY192" fmla="*/ 788417 h 874716"/>
                <a:gd name="connsiteX193" fmla="*/ 6832976 w 6857455"/>
                <a:gd name="connsiteY193" fmla="*/ 800428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6857455" h="874716">
                  <a:moveTo>
                    <a:pt x="6857455" y="804643"/>
                  </a:moveTo>
                  <a:lnTo>
                    <a:pt x="6857455" y="562246"/>
                  </a:lnTo>
                  <a:lnTo>
                    <a:pt x="6829178" y="551284"/>
                  </a:lnTo>
                  <a:cubicBezTo>
                    <a:pt x="6805745" y="539044"/>
                    <a:pt x="6784885" y="521708"/>
                    <a:pt x="6766024" y="500372"/>
                  </a:cubicBezTo>
                  <a:cubicBezTo>
                    <a:pt x="6755166" y="488179"/>
                    <a:pt x="6746784" y="486845"/>
                    <a:pt x="6734971" y="500944"/>
                  </a:cubicBezTo>
                  <a:cubicBezTo>
                    <a:pt x="6721257" y="517326"/>
                    <a:pt x="6701634" y="510850"/>
                    <a:pt x="6683915" y="507040"/>
                  </a:cubicBezTo>
                  <a:cubicBezTo>
                    <a:pt x="6665629" y="503230"/>
                    <a:pt x="6647148" y="499228"/>
                    <a:pt x="6628860" y="495418"/>
                  </a:cubicBezTo>
                  <a:cubicBezTo>
                    <a:pt x="6615335" y="492752"/>
                    <a:pt x="6601999" y="490466"/>
                    <a:pt x="6588662" y="487227"/>
                  </a:cubicBezTo>
                  <a:cubicBezTo>
                    <a:pt x="6547133" y="477129"/>
                    <a:pt x="6509794" y="480177"/>
                    <a:pt x="6476074" y="511230"/>
                  </a:cubicBezTo>
                  <a:cubicBezTo>
                    <a:pt x="6450356" y="535043"/>
                    <a:pt x="6417399" y="542093"/>
                    <a:pt x="6382345" y="534853"/>
                  </a:cubicBezTo>
                  <a:cubicBezTo>
                    <a:pt x="6377963" y="533901"/>
                    <a:pt x="6372439" y="530091"/>
                    <a:pt x="6369391" y="531615"/>
                  </a:cubicBezTo>
                  <a:cubicBezTo>
                    <a:pt x="6323479" y="553904"/>
                    <a:pt x="6287092" y="514658"/>
                    <a:pt x="6244799" y="512182"/>
                  </a:cubicBezTo>
                  <a:cubicBezTo>
                    <a:pt x="6226130" y="511040"/>
                    <a:pt x="6207079" y="496942"/>
                    <a:pt x="6190315" y="485703"/>
                  </a:cubicBezTo>
                  <a:cubicBezTo>
                    <a:pt x="6167262" y="470271"/>
                    <a:pt x="6146687" y="455412"/>
                    <a:pt x="6115446" y="462270"/>
                  </a:cubicBezTo>
                  <a:cubicBezTo>
                    <a:pt x="6084203" y="469319"/>
                    <a:pt x="6055627" y="456364"/>
                    <a:pt x="6032194" y="434266"/>
                  </a:cubicBezTo>
                  <a:cubicBezTo>
                    <a:pt x="6014287" y="417501"/>
                    <a:pt x="5994665" y="415977"/>
                    <a:pt x="5971042" y="420738"/>
                  </a:cubicBezTo>
                  <a:cubicBezTo>
                    <a:pt x="5941513" y="426645"/>
                    <a:pt x="5910842" y="427027"/>
                    <a:pt x="5880933" y="430646"/>
                  </a:cubicBezTo>
                  <a:cubicBezTo>
                    <a:pt x="5874454" y="431408"/>
                    <a:pt x="5866265" y="434076"/>
                    <a:pt x="5862452" y="438648"/>
                  </a:cubicBezTo>
                  <a:cubicBezTo>
                    <a:pt x="5815779" y="495418"/>
                    <a:pt x="5750055" y="495990"/>
                    <a:pt x="5685283" y="498658"/>
                  </a:cubicBezTo>
                  <a:cubicBezTo>
                    <a:pt x="5646039" y="500372"/>
                    <a:pt x="5606604" y="500372"/>
                    <a:pt x="5567169" y="499420"/>
                  </a:cubicBezTo>
                  <a:cubicBezTo>
                    <a:pt x="5553832" y="499228"/>
                    <a:pt x="5539736" y="496180"/>
                    <a:pt x="5527923" y="490466"/>
                  </a:cubicBezTo>
                  <a:cubicBezTo>
                    <a:pt x="5503348" y="478463"/>
                    <a:pt x="5480680" y="462843"/>
                    <a:pt x="5456292" y="450650"/>
                  </a:cubicBezTo>
                  <a:cubicBezTo>
                    <a:pt x="5447151" y="445886"/>
                    <a:pt x="5435338" y="445696"/>
                    <a:pt x="5424670" y="444934"/>
                  </a:cubicBezTo>
                  <a:cubicBezTo>
                    <a:pt x="5405809" y="443410"/>
                    <a:pt x="5384854" y="447982"/>
                    <a:pt x="5368662" y="441124"/>
                  </a:cubicBezTo>
                  <a:cubicBezTo>
                    <a:pt x="5326559" y="423407"/>
                    <a:pt x="5287123" y="427407"/>
                    <a:pt x="5247118" y="444934"/>
                  </a:cubicBezTo>
                  <a:cubicBezTo>
                    <a:pt x="5191108" y="469509"/>
                    <a:pt x="5138148" y="467605"/>
                    <a:pt x="5088617" y="428742"/>
                  </a:cubicBezTo>
                  <a:cubicBezTo>
                    <a:pt x="5066328" y="411215"/>
                    <a:pt x="5044609" y="419596"/>
                    <a:pt x="5025750" y="433694"/>
                  </a:cubicBezTo>
                  <a:cubicBezTo>
                    <a:pt x="5004032" y="450078"/>
                    <a:pt x="4982885" y="454268"/>
                    <a:pt x="4957930" y="442268"/>
                  </a:cubicBezTo>
                  <a:cubicBezTo>
                    <a:pt x="4952404" y="439600"/>
                    <a:pt x="4944594" y="440933"/>
                    <a:pt x="4938116" y="441886"/>
                  </a:cubicBezTo>
                  <a:cubicBezTo>
                    <a:pt x="4901158" y="446648"/>
                    <a:pt x="4864009" y="454650"/>
                    <a:pt x="4833910" y="421693"/>
                  </a:cubicBezTo>
                  <a:cubicBezTo>
                    <a:pt x="4828004" y="415214"/>
                    <a:pt x="4818097" y="412549"/>
                    <a:pt x="4810095" y="408167"/>
                  </a:cubicBezTo>
                  <a:cubicBezTo>
                    <a:pt x="4776566" y="390258"/>
                    <a:pt x="4777900" y="391974"/>
                    <a:pt x="4747991" y="413691"/>
                  </a:cubicBezTo>
                  <a:cubicBezTo>
                    <a:pt x="4732369" y="425121"/>
                    <a:pt x="4710842" y="436742"/>
                    <a:pt x="4692745" y="435790"/>
                  </a:cubicBezTo>
                  <a:cubicBezTo>
                    <a:pt x="4583584" y="430075"/>
                    <a:pt x="4479758" y="457508"/>
                    <a:pt x="4375933" y="483417"/>
                  </a:cubicBezTo>
                  <a:cubicBezTo>
                    <a:pt x="4311923" y="499420"/>
                    <a:pt x="4249436" y="500372"/>
                    <a:pt x="4185426" y="484179"/>
                  </a:cubicBezTo>
                  <a:cubicBezTo>
                    <a:pt x="4139133" y="472367"/>
                    <a:pt x="4095315" y="491800"/>
                    <a:pt x="4052072" y="505134"/>
                  </a:cubicBezTo>
                  <a:cubicBezTo>
                    <a:pt x="4043117" y="507799"/>
                    <a:pt x="4034735" y="518278"/>
                    <a:pt x="4029973" y="527233"/>
                  </a:cubicBezTo>
                  <a:cubicBezTo>
                    <a:pt x="4012826" y="558858"/>
                    <a:pt x="3984441" y="563810"/>
                    <a:pt x="3948626" y="550666"/>
                  </a:cubicBezTo>
                  <a:cubicBezTo>
                    <a:pt x="3920241" y="540377"/>
                    <a:pt x="3894332" y="526661"/>
                    <a:pt x="3871280" y="502275"/>
                  </a:cubicBezTo>
                  <a:cubicBezTo>
                    <a:pt x="3844229" y="473701"/>
                    <a:pt x="3816224" y="441124"/>
                    <a:pt x="3774312" y="429122"/>
                  </a:cubicBezTo>
                  <a:cubicBezTo>
                    <a:pt x="3756214" y="423979"/>
                    <a:pt x="3740593" y="423217"/>
                    <a:pt x="3721543" y="428552"/>
                  </a:cubicBezTo>
                  <a:cubicBezTo>
                    <a:pt x="3684583" y="438837"/>
                    <a:pt x="3647436" y="446078"/>
                    <a:pt x="3612763" y="414263"/>
                  </a:cubicBezTo>
                  <a:cubicBezTo>
                    <a:pt x="3593712" y="396736"/>
                    <a:pt x="3567994" y="385496"/>
                    <a:pt x="3537323" y="389878"/>
                  </a:cubicBezTo>
                  <a:cubicBezTo>
                    <a:pt x="3499031" y="395402"/>
                    <a:pt x="3464168" y="381496"/>
                    <a:pt x="3431593" y="360921"/>
                  </a:cubicBezTo>
                  <a:cubicBezTo>
                    <a:pt x="3419971" y="353491"/>
                    <a:pt x="3405682" y="349301"/>
                    <a:pt x="3392158" y="345681"/>
                  </a:cubicBezTo>
                  <a:cubicBezTo>
                    <a:pt x="3360915" y="337298"/>
                    <a:pt x="3329480" y="329868"/>
                    <a:pt x="3297856" y="323010"/>
                  </a:cubicBezTo>
                  <a:cubicBezTo>
                    <a:pt x="3271948" y="317296"/>
                    <a:pt x="3245849" y="313104"/>
                    <a:pt x="3219748" y="308151"/>
                  </a:cubicBezTo>
                  <a:cubicBezTo>
                    <a:pt x="3191173" y="302817"/>
                    <a:pt x="3168502" y="290433"/>
                    <a:pt x="3156692" y="261668"/>
                  </a:cubicBezTo>
                  <a:cubicBezTo>
                    <a:pt x="3152882" y="252524"/>
                    <a:pt x="3143737" y="245283"/>
                    <a:pt x="3136497" y="237663"/>
                  </a:cubicBezTo>
                  <a:cubicBezTo>
                    <a:pt x="3131355" y="232139"/>
                    <a:pt x="3124495" y="227947"/>
                    <a:pt x="3119733" y="222233"/>
                  </a:cubicBezTo>
                  <a:cubicBezTo>
                    <a:pt x="3094776" y="192132"/>
                    <a:pt x="3070201" y="161843"/>
                    <a:pt x="3045436" y="131742"/>
                  </a:cubicBezTo>
                  <a:cubicBezTo>
                    <a:pt x="3042958" y="128884"/>
                    <a:pt x="3040292" y="125455"/>
                    <a:pt x="3037054" y="124121"/>
                  </a:cubicBezTo>
                  <a:cubicBezTo>
                    <a:pt x="3003525" y="110215"/>
                    <a:pt x="2969614" y="97070"/>
                    <a:pt x="2936466" y="82400"/>
                  </a:cubicBezTo>
                  <a:cubicBezTo>
                    <a:pt x="2923702" y="76686"/>
                    <a:pt x="2910558" y="69637"/>
                    <a:pt x="2901031" y="59731"/>
                  </a:cubicBezTo>
                  <a:cubicBezTo>
                    <a:pt x="2879314" y="37250"/>
                    <a:pt x="2859502" y="12866"/>
                    <a:pt x="2828259" y="3149"/>
                  </a:cubicBezTo>
                  <a:cubicBezTo>
                    <a:pt x="2819114" y="293"/>
                    <a:pt x="2808256" y="-1231"/>
                    <a:pt x="2799492" y="1245"/>
                  </a:cubicBezTo>
                  <a:cubicBezTo>
                    <a:pt x="2763867" y="11532"/>
                    <a:pt x="2729005" y="24296"/>
                    <a:pt x="2693570" y="35154"/>
                  </a:cubicBezTo>
                  <a:cubicBezTo>
                    <a:pt x="2671092" y="41823"/>
                    <a:pt x="2650707" y="49825"/>
                    <a:pt x="2639847" y="73448"/>
                  </a:cubicBezTo>
                  <a:cubicBezTo>
                    <a:pt x="2636801" y="80114"/>
                    <a:pt x="2628226" y="87354"/>
                    <a:pt x="2621178" y="88688"/>
                  </a:cubicBezTo>
                  <a:cubicBezTo>
                    <a:pt x="2575839" y="97260"/>
                    <a:pt x="2531069" y="101451"/>
                    <a:pt x="2489348" y="72304"/>
                  </a:cubicBezTo>
                  <a:cubicBezTo>
                    <a:pt x="2480585" y="66017"/>
                    <a:pt x="2464201" y="66017"/>
                    <a:pt x="2452580" y="68683"/>
                  </a:cubicBezTo>
                  <a:cubicBezTo>
                    <a:pt x="2407811" y="78590"/>
                    <a:pt x="2365328" y="82020"/>
                    <a:pt x="2326464" y="50395"/>
                  </a:cubicBezTo>
                  <a:cubicBezTo>
                    <a:pt x="2321892" y="46585"/>
                    <a:pt x="2307224" y="50015"/>
                    <a:pt x="2300365" y="54777"/>
                  </a:cubicBezTo>
                  <a:cubicBezTo>
                    <a:pt x="2234259" y="101261"/>
                    <a:pt x="2198064" y="102405"/>
                    <a:pt x="2130434" y="58397"/>
                  </a:cubicBezTo>
                  <a:cubicBezTo>
                    <a:pt x="2126052" y="55539"/>
                    <a:pt x="2120337" y="52301"/>
                    <a:pt x="2118621" y="47919"/>
                  </a:cubicBezTo>
                  <a:cubicBezTo>
                    <a:pt x="2107001" y="19914"/>
                    <a:pt x="2082236" y="19152"/>
                    <a:pt x="2057659" y="16866"/>
                  </a:cubicBezTo>
                  <a:cubicBezTo>
                    <a:pt x="2030608" y="14390"/>
                    <a:pt x="2003555" y="11152"/>
                    <a:pt x="1976314" y="8865"/>
                  </a:cubicBezTo>
                  <a:cubicBezTo>
                    <a:pt x="1971550" y="8483"/>
                    <a:pt x="1966216" y="10007"/>
                    <a:pt x="1961454" y="11724"/>
                  </a:cubicBezTo>
                  <a:cubicBezTo>
                    <a:pt x="1943165" y="18010"/>
                    <a:pt x="1925449" y="27154"/>
                    <a:pt x="1906588" y="30964"/>
                  </a:cubicBezTo>
                  <a:cubicBezTo>
                    <a:pt x="1865821" y="39156"/>
                    <a:pt x="1826385" y="55539"/>
                    <a:pt x="1783330" y="48871"/>
                  </a:cubicBezTo>
                  <a:cubicBezTo>
                    <a:pt x="1775902" y="47729"/>
                    <a:pt x="1767327" y="53253"/>
                    <a:pt x="1759327" y="55349"/>
                  </a:cubicBezTo>
                  <a:cubicBezTo>
                    <a:pt x="1744849" y="58969"/>
                    <a:pt x="1730750" y="64111"/>
                    <a:pt x="1716082" y="65445"/>
                  </a:cubicBezTo>
                  <a:cubicBezTo>
                    <a:pt x="1677218" y="68875"/>
                    <a:pt x="1637975" y="71924"/>
                    <a:pt x="1598920" y="72114"/>
                  </a:cubicBezTo>
                  <a:cubicBezTo>
                    <a:pt x="1580061" y="72304"/>
                    <a:pt x="1561201" y="65065"/>
                    <a:pt x="1542150" y="62207"/>
                  </a:cubicBezTo>
                  <a:cubicBezTo>
                    <a:pt x="1533578" y="60873"/>
                    <a:pt x="1519669" y="58587"/>
                    <a:pt x="1516813" y="62779"/>
                  </a:cubicBezTo>
                  <a:cubicBezTo>
                    <a:pt x="1494714" y="94592"/>
                    <a:pt x="1463661" y="88496"/>
                    <a:pt x="1432228" y="88116"/>
                  </a:cubicBezTo>
                  <a:cubicBezTo>
                    <a:pt x="1362884" y="87354"/>
                    <a:pt x="1295826" y="60493"/>
                    <a:pt x="1224765" y="71924"/>
                  </a:cubicBezTo>
                  <a:cubicBezTo>
                    <a:pt x="1204191" y="75162"/>
                    <a:pt x="1181330" y="62397"/>
                    <a:pt x="1159231" y="58207"/>
                  </a:cubicBezTo>
                  <a:cubicBezTo>
                    <a:pt x="1147801" y="56111"/>
                    <a:pt x="1135228" y="53633"/>
                    <a:pt x="1124370" y="56301"/>
                  </a:cubicBezTo>
                  <a:cubicBezTo>
                    <a:pt x="1107605" y="60493"/>
                    <a:pt x="1091411" y="68113"/>
                    <a:pt x="1075600" y="75542"/>
                  </a:cubicBezTo>
                  <a:cubicBezTo>
                    <a:pt x="1046261" y="89258"/>
                    <a:pt x="1016162" y="89258"/>
                    <a:pt x="986633" y="79162"/>
                  </a:cubicBezTo>
                  <a:cubicBezTo>
                    <a:pt x="944722" y="64873"/>
                    <a:pt x="903193" y="64873"/>
                    <a:pt x="861089" y="76304"/>
                  </a:cubicBezTo>
                  <a:cubicBezTo>
                    <a:pt x="826990" y="85638"/>
                    <a:pt x="791935" y="92116"/>
                    <a:pt x="759168" y="104689"/>
                  </a:cubicBezTo>
                  <a:cubicBezTo>
                    <a:pt x="744689" y="110215"/>
                    <a:pt x="732497" y="126597"/>
                    <a:pt x="723735" y="140696"/>
                  </a:cubicBezTo>
                  <a:cubicBezTo>
                    <a:pt x="706018" y="169271"/>
                    <a:pt x="674013" y="169081"/>
                    <a:pt x="647532" y="147934"/>
                  </a:cubicBezTo>
                  <a:cubicBezTo>
                    <a:pt x="619717" y="125645"/>
                    <a:pt x="584664" y="112501"/>
                    <a:pt x="552659" y="95926"/>
                  </a:cubicBezTo>
                  <a:cubicBezTo>
                    <a:pt x="549993" y="94592"/>
                    <a:pt x="545039" y="96116"/>
                    <a:pt x="541800" y="97640"/>
                  </a:cubicBezTo>
                  <a:cubicBezTo>
                    <a:pt x="488649" y="122407"/>
                    <a:pt x="433593" y="126979"/>
                    <a:pt x="375107" y="123169"/>
                  </a:cubicBezTo>
                  <a:cubicBezTo>
                    <a:pt x="341960" y="121073"/>
                    <a:pt x="307289" y="137076"/>
                    <a:pt x="273567" y="145458"/>
                  </a:cubicBezTo>
                  <a:cubicBezTo>
                    <a:pt x="269757" y="146410"/>
                    <a:pt x="266519" y="151174"/>
                    <a:pt x="264043" y="154792"/>
                  </a:cubicBezTo>
                  <a:cubicBezTo>
                    <a:pt x="240228" y="190800"/>
                    <a:pt x="208223" y="200706"/>
                    <a:pt x="169360" y="177273"/>
                  </a:cubicBezTo>
                  <a:cubicBezTo>
                    <a:pt x="143643" y="161651"/>
                    <a:pt x="118114" y="158032"/>
                    <a:pt x="89347" y="157460"/>
                  </a:cubicBezTo>
                  <a:cubicBezTo>
                    <a:pt x="71059" y="157078"/>
                    <a:pt x="52962" y="147934"/>
                    <a:pt x="34291" y="145268"/>
                  </a:cubicBezTo>
                  <a:lnTo>
                    <a:pt x="0" y="142056"/>
                  </a:lnTo>
                  <a:lnTo>
                    <a:pt x="0" y="849556"/>
                  </a:lnTo>
                  <a:lnTo>
                    <a:pt x="60652" y="844783"/>
                  </a:lnTo>
                  <a:cubicBezTo>
                    <a:pt x="80251" y="839473"/>
                    <a:pt x="99446" y="832043"/>
                    <a:pt x="119068" y="827281"/>
                  </a:cubicBezTo>
                  <a:cubicBezTo>
                    <a:pt x="137355" y="822899"/>
                    <a:pt x="154501" y="812802"/>
                    <a:pt x="171840" y="804420"/>
                  </a:cubicBezTo>
                  <a:cubicBezTo>
                    <a:pt x="204985" y="788417"/>
                    <a:pt x="240420" y="798514"/>
                    <a:pt x="274329" y="794324"/>
                  </a:cubicBezTo>
                  <a:cubicBezTo>
                    <a:pt x="285188" y="792990"/>
                    <a:pt x="296046" y="791466"/>
                    <a:pt x="306715" y="788798"/>
                  </a:cubicBezTo>
                  <a:cubicBezTo>
                    <a:pt x="335864" y="781749"/>
                    <a:pt x="365583" y="775653"/>
                    <a:pt x="393967" y="765937"/>
                  </a:cubicBezTo>
                  <a:cubicBezTo>
                    <a:pt x="426165" y="755078"/>
                    <a:pt x="457028" y="740600"/>
                    <a:pt x="493793" y="725549"/>
                  </a:cubicBezTo>
                  <a:cubicBezTo>
                    <a:pt x="506557" y="729360"/>
                    <a:pt x="526180" y="739648"/>
                    <a:pt x="546373" y="740600"/>
                  </a:cubicBezTo>
                  <a:cubicBezTo>
                    <a:pt x="611337" y="743838"/>
                    <a:pt x="672107" y="726121"/>
                    <a:pt x="730211" y="698116"/>
                  </a:cubicBezTo>
                  <a:cubicBezTo>
                    <a:pt x="747927" y="689734"/>
                    <a:pt x="766980" y="684210"/>
                    <a:pt x="784889" y="676018"/>
                  </a:cubicBezTo>
                  <a:cubicBezTo>
                    <a:pt x="791173" y="673161"/>
                    <a:pt x="799365" y="667065"/>
                    <a:pt x="800509" y="661349"/>
                  </a:cubicBezTo>
                  <a:cubicBezTo>
                    <a:pt x="807175" y="628201"/>
                    <a:pt x="831942" y="628772"/>
                    <a:pt x="857661" y="626868"/>
                  </a:cubicBezTo>
                  <a:cubicBezTo>
                    <a:pt x="888332" y="624582"/>
                    <a:pt x="918621" y="619248"/>
                    <a:pt x="949102" y="614676"/>
                  </a:cubicBezTo>
                  <a:cubicBezTo>
                    <a:pt x="953104" y="614104"/>
                    <a:pt x="956722" y="610104"/>
                    <a:pt x="960342" y="607435"/>
                  </a:cubicBezTo>
                  <a:cubicBezTo>
                    <a:pt x="965867" y="603435"/>
                    <a:pt x="971011" y="597339"/>
                    <a:pt x="977109" y="595815"/>
                  </a:cubicBezTo>
                  <a:cubicBezTo>
                    <a:pt x="1008350" y="588385"/>
                    <a:pt x="1039783" y="582099"/>
                    <a:pt x="1071218" y="575240"/>
                  </a:cubicBezTo>
                  <a:cubicBezTo>
                    <a:pt x="1078266" y="573716"/>
                    <a:pt x="1085505" y="571812"/>
                    <a:pt x="1091983" y="568764"/>
                  </a:cubicBezTo>
                  <a:cubicBezTo>
                    <a:pt x="1098079" y="565906"/>
                    <a:pt x="1103223" y="560952"/>
                    <a:pt x="1109321" y="557904"/>
                  </a:cubicBezTo>
                  <a:cubicBezTo>
                    <a:pt x="1125892" y="549714"/>
                    <a:pt x="1142851" y="542093"/>
                    <a:pt x="1162279" y="532949"/>
                  </a:cubicBezTo>
                  <a:cubicBezTo>
                    <a:pt x="1173138" y="550094"/>
                    <a:pt x="1187810" y="540377"/>
                    <a:pt x="1206097" y="532187"/>
                  </a:cubicBezTo>
                  <a:cubicBezTo>
                    <a:pt x="1224765" y="523805"/>
                    <a:pt x="1246292" y="521137"/>
                    <a:pt x="1266867" y="518088"/>
                  </a:cubicBezTo>
                  <a:cubicBezTo>
                    <a:pt x="1304588" y="512564"/>
                    <a:pt x="1342499" y="509134"/>
                    <a:pt x="1380219" y="504182"/>
                  </a:cubicBezTo>
                  <a:cubicBezTo>
                    <a:pt x="1388221" y="503038"/>
                    <a:pt x="1397365" y="500944"/>
                    <a:pt x="1403461" y="496180"/>
                  </a:cubicBezTo>
                  <a:cubicBezTo>
                    <a:pt x="1445181" y="464175"/>
                    <a:pt x="1495858" y="455222"/>
                    <a:pt x="1544054" y="458268"/>
                  </a:cubicBezTo>
                  <a:cubicBezTo>
                    <a:pt x="1581965" y="460557"/>
                    <a:pt x="1619114" y="462270"/>
                    <a:pt x="1656644" y="459032"/>
                  </a:cubicBezTo>
                  <a:cubicBezTo>
                    <a:pt x="1659502" y="458841"/>
                    <a:pt x="1663312" y="459223"/>
                    <a:pt x="1665406" y="460747"/>
                  </a:cubicBezTo>
                  <a:cubicBezTo>
                    <a:pt x="1678360" y="470843"/>
                    <a:pt x="1691887" y="471605"/>
                    <a:pt x="1708461" y="473318"/>
                  </a:cubicBezTo>
                  <a:cubicBezTo>
                    <a:pt x="1731894" y="475797"/>
                    <a:pt x="1753421" y="474081"/>
                    <a:pt x="1775140" y="469891"/>
                  </a:cubicBezTo>
                  <a:cubicBezTo>
                    <a:pt x="1790952" y="466843"/>
                    <a:pt x="1806953" y="460557"/>
                    <a:pt x="1821051" y="452554"/>
                  </a:cubicBezTo>
                  <a:cubicBezTo>
                    <a:pt x="1840672" y="441314"/>
                    <a:pt x="1859535" y="436934"/>
                    <a:pt x="1878203" y="451792"/>
                  </a:cubicBezTo>
                  <a:cubicBezTo>
                    <a:pt x="1898396" y="467605"/>
                    <a:pt x="1921257" y="462081"/>
                    <a:pt x="1943547" y="462651"/>
                  </a:cubicBezTo>
                  <a:cubicBezTo>
                    <a:pt x="1953262" y="462843"/>
                    <a:pt x="1963550" y="462461"/>
                    <a:pt x="1972884" y="464937"/>
                  </a:cubicBezTo>
                  <a:cubicBezTo>
                    <a:pt x="1999935" y="471987"/>
                    <a:pt x="2026036" y="482655"/>
                    <a:pt x="2053469" y="487417"/>
                  </a:cubicBezTo>
                  <a:cubicBezTo>
                    <a:pt x="2068710" y="490084"/>
                    <a:pt x="2085664" y="485321"/>
                    <a:pt x="2101477" y="481893"/>
                  </a:cubicBezTo>
                  <a:cubicBezTo>
                    <a:pt x="2117479" y="478273"/>
                    <a:pt x="2133290" y="472749"/>
                    <a:pt x="2148722" y="467033"/>
                  </a:cubicBezTo>
                  <a:cubicBezTo>
                    <a:pt x="2159199" y="463223"/>
                    <a:pt x="2170629" y="459603"/>
                    <a:pt x="2179011" y="452744"/>
                  </a:cubicBezTo>
                  <a:cubicBezTo>
                    <a:pt x="2198064" y="437124"/>
                    <a:pt x="2217685" y="434455"/>
                    <a:pt x="2240165" y="442648"/>
                  </a:cubicBezTo>
                  <a:cubicBezTo>
                    <a:pt x="2243593" y="443982"/>
                    <a:pt x="2247594" y="443982"/>
                    <a:pt x="2251404" y="444172"/>
                  </a:cubicBezTo>
                  <a:cubicBezTo>
                    <a:pt x="2312370" y="448172"/>
                    <a:pt x="2373330" y="450650"/>
                    <a:pt x="2433912" y="456746"/>
                  </a:cubicBezTo>
                  <a:cubicBezTo>
                    <a:pt x="2458485" y="459223"/>
                    <a:pt x="2482107" y="470081"/>
                    <a:pt x="2506302" y="476939"/>
                  </a:cubicBezTo>
                  <a:cubicBezTo>
                    <a:pt x="2511256" y="478273"/>
                    <a:pt x="2516783" y="480369"/>
                    <a:pt x="2521735" y="479415"/>
                  </a:cubicBezTo>
                  <a:cubicBezTo>
                    <a:pt x="2575647" y="469891"/>
                    <a:pt x="2626132" y="483797"/>
                    <a:pt x="2675854" y="502086"/>
                  </a:cubicBezTo>
                  <a:cubicBezTo>
                    <a:pt x="2680996" y="503992"/>
                    <a:pt x="2687282" y="503419"/>
                    <a:pt x="2692998" y="503038"/>
                  </a:cubicBezTo>
                  <a:cubicBezTo>
                    <a:pt x="2709003" y="501706"/>
                    <a:pt x="2726337" y="495038"/>
                    <a:pt x="2740816" y="499037"/>
                  </a:cubicBezTo>
                  <a:cubicBezTo>
                    <a:pt x="2779297" y="510088"/>
                    <a:pt x="2817398" y="523423"/>
                    <a:pt x="2853596" y="540187"/>
                  </a:cubicBezTo>
                  <a:cubicBezTo>
                    <a:pt x="2890365" y="557142"/>
                    <a:pt x="2924464" y="571430"/>
                    <a:pt x="2966565" y="554286"/>
                  </a:cubicBezTo>
                  <a:cubicBezTo>
                    <a:pt x="2984472" y="547045"/>
                    <a:pt x="3008095" y="552190"/>
                    <a:pt x="3028671" y="554094"/>
                  </a:cubicBezTo>
                  <a:cubicBezTo>
                    <a:pt x="3043720" y="555618"/>
                    <a:pt x="3058198" y="564192"/>
                    <a:pt x="3073059" y="564192"/>
                  </a:cubicBezTo>
                  <a:cubicBezTo>
                    <a:pt x="3112686" y="564192"/>
                    <a:pt x="3147927" y="574288"/>
                    <a:pt x="3182219" y="594862"/>
                  </a:cubicBezTo>
                  <a:cubicBezTo>
                    <a:pt x="3195557" y="602863"/>
                    <a:pt x="3216322" y="597529"/>
                    <a:pt x="3233656" y="599625"/>
                  </a:cubicBezTo>
                  <a:cubicBezTo>
                    <a:pt x="3251947" y="602101"/>
                    <a:pt x="3270804" y="604387"/>
                    <a:pt x="3288332" y="609914"/>
                  </a:cubicBezTo>
                  <a:cubicBezTo>
                    <a:pt x="3333672" y="624392"/>
                    <a:pt x="3378441" y="640774"/>
                    <a:pt x="3423591" y="656015"/>
                  </a:cubicBezTo>
                  <a:cubicBezTo>
                    <a:pt x="3460738" y="668590"/>
                    <a:pt x="3497317" y="658683"/>
                    <a:pt x="3534084" y="653349"/>
                  </a:cubicBezTo>
                  <a:cubicBezTo>
                    <a:pt x="3557137" y="649919"/>
                    <a:pt x="3578662" y="641727"/>
                    <a:pt x="3604571" y="653918"/>
                  </a:cubicBezTo>
                  <a:cubicBezTo>
                    <a:pt x="3629338" y="665541"/>
                    <a:pt x="3660771" y="662873"/>
                    <a:pt x="3688586" y="669160"/>
                  </a:cubicBezTo>
                  <a:cubicBezTo>
                    <a:pt x="3712020" y="674494"/>
                    <a:pt x="3734687" y="683068"/>
                    <a:pt x="3757358" y="691450"/>
                  </a:cubicBezTo>
                  <a:cubicBezTo>
                    <a:pt x="3788221" y="702881"/>
                    <a:pt x="3818700" y="714881"/>
                    <a:pt x="3852421" y="709167"/>
                  </a:cubicBezTo>
                  <a:cubicBezTo>
                    <a:pt x="3890714" y="702689"/>
                    <a:pt x="3917001" y="727073"/>
                    <a:pt x="3947104" y="743267"/>
                  </a:cubicBezTo>
                  <a:cubicBezTo>
                    <a:pt x="3967869" y="754316"/>
                    <a:pt x="3990538" y="762509"/>
                    <a:pt x="4013208" y="769367"/>
                  </a:cubicBezTo>
                  <a:cubicBezTo>
                    <a:pt x="4043497" y="778321"/>
                    <a:pt x="4074740" y="783655"/>
                    <a:pt x="4105222" y="792417"/>
                  </a:cubicBezTo>
                  <a:cubicBezTo>
                    <a:pt x="4151325" y="805561"/>
                    <a:pt x="4198001" y="815850"/>
                    <a:pt x="4246006" y="808610"/>
                  </a:cubicBezTo>
                  <a:cubicBezTo>
                    <a:pt x="4268105" y="805372"/>
                    <a:pt x="4288682" y="805561"/>
                    <a:pt x="4310779" y="810326"/>
                  </a:cubicBezTo>
                  <a:cubicBezTo>
                    <a:pt x="4346974" y="818136"/>
                    <a:pt x="4384123" y="819089"/>
                    <a:pt x="4413272" y="848235"/>
                  </a:cubicBezTo>
                  <a:cubicBezTo>
                    <a:pt x="4423558" y="858524"/>
                    <a:pt x="4442037" y="861190"/>
                    <a:pt x="4457087" y="866524"/>
                  </a:cubicBezTo>
                  <a:cubicBezTo>
                    <a:pt x="4474424" y="872812"/>
                    <a:pt x="4487186" y="869572"/>
                    <a:pt x="4496523" y="851284"/>
                  </a:cubicBezTo>
                  <a:cubicBezTo>
                    <a:pt x="4500713" y="843093"/>
                    <a:pt x="4512715" y="835091"/>
                    <a:pt x="4522050" y="833757"/>
                  </a:cubicBezTo>
                  <a:cubicBezTo>
                    <a:pt x="4550055" y="829757"/>
                    <a:pt x="4575773" y="835663"/>
                    <a:pt x="4602824" y="848618"/>
                  </a:cubicBezTo>
                  <a:cubicBezTo>
                    <a:pt x="4628161" y="860810"/>
                    <a:pt x="4659786" y="859476"/>
                    <a:pt x="4688553" y="864238"/>
                  </a:cubicBezTo>
                  <a:cubicBezTo>
                    <a:pt x="4708936" y="867668"/>
                    <a:pt x="4729321" y="874716"/>
                    <a:pt x="4749895" y="874716"/>
                  </a:cubicBezTo>
                  <a:cubicBezTo>
                    <a:pt x="4775424" y="874716"/>
                    <a:pt x="4800761" y="868620"/>
                    <a:pt x="4826480" y="866334"/>
                  </a:cubicBezTo>
                  <a:cubicBezTo>
                    <a:pt x="4846482" y="864430"/>
                    <a:pt x="4866867" y="865192"/>
                    <a:pt x="4886870" y="862906"/>
                  </a:cubicBezTo>
                  <a:cubicBezTo>
                    <a:pt x="4903254" y="861190"/>
                    <a:pt x="4919447" y="856810"/>
                    <a:pt x="4935639" y="853190"/>
                  </a:cubicBezTo>
                  <a:cubicBezTo>
                    <a:pt x="4941546" y="851856"/>
                    <a:pt x="4947452" y="846711"/>
                    <a:pt x="4952784" y="847473"/>
                  </a:cubicBezTo>
                  <a:cubicBezTo>
                    <a:pt x="5005745" y="855666"/>
                    <a:pt x="5043847" y="819089"/>
                    <a:pt x="5088617" y="802896"/>
                  </a:cubicBezTo>
                  <a:cubicBezTo>
                    <a:pt x="5135672" y="785749"/>
                    <a:pt x="5181204" y="759461"/>
                    <a:pt x="5233781" y="767271"/>
                  </a:cubicBezTo>
                  <a:cubicBezTo>
                    <a:pt x="5265596" y="772033"/>
                    <a:pt x="5296267" y="783083"/>
                    <a:pt x="5327893" y="789752"/>
                  </a:cubicBezTo>
                  <a:cubicBezTo>
                    <a:pt x="5339132" y="792038"/>
                    <a:pt x="5351705" y="791656"/>
                    <a:pt x="5362946" y="789370"/>
                  </a:cubicBezTo>
                  <a:cubicBezTo>
                    <a:pt x="5417240" y="778891"/>
                    <a:pt x="5470771" y="777367"/>
                    <a:pt x="5524115" y="794514"/>
                  </a:cubicBezTo>
                  <a:cubicBezTo>
                    <a:pt x="5533257" y="797372"/>
                    <a:pt x="5542974" y="800038"/>
                    <a:pt x="5552500" y="800038"/>
                  </a:cubicBezTo>
                  <a:cubicBezTo>
                    <a:pt x="5604697" y="800038"/>
                    <a:pt x="5655944" y="796038"/>
                    <a:pt x="5705857" y="777367"/>
                  </a:cubicBezTo>
                  <a:cubicBezTo>
                    <a:pt x="5722622" y="771080"/>
                    <a:pt x="5743006" y="775081"/>
                    <a:pt x="5761485" y="773557"/>
                  </a:cubicBezTo>
                  <a:cubicBezTo>
                    <a:pt x="5778629" y="772224"/>
                    <a:pt x="5796156" y="771653"/>
                    <a:pt x="5812731" y="767271"/>
                  </a:cubicBezTo>
                  <a:cubicBezTo>
                    <a:pt x="5836925" y="760795"/>
                    <a:pt x="5859404" y="760033"/>
                    <a:pt x="5884361" y="765747"/>
                  </a:cubicBezTo>
                  <a:cubicBezTo>
                    <a:pt x="5908174" y="771080"/>
                    <a:pt x="5933892" y="768415"/>
                    <a:pt x="5958660" y="768605"/>
                  </a:cubicBezTo>
                  <a:cubicBezTo>
                    <a:pt x="5986282" y="768795"/>
                    <a:pt x="6013906" y="768984"/>
                    <a:pt x="6041528" y="768033"/>
                  </a:cubicBezTo>
                  <a:cubicBezTo>
                    <a:pt x="6052579" y="767653"/>
                    <a:pt x="6065151" y="760033"/>
                    <a:pt x="6074297" y="763081"/>
                  </a:cubicBezTo>
                  <a:cubicBezTo>
                    <a:pt x="6103824" y="773366"/>
                    <a:pt x="6133353" y="760985"/>
                    <a:pt x="6162880" y="766509"/>
                  </a:cubicBezTo>
                  <a:cubicBezTo>
                    <a:pt x="6177360" y="769367"/>
                    <a:pt x="6193743" y="761557"/>
                    <a:pt x="6209364" y="760795"/>
                  </a:cubicBezTo>
                  <a:cubicBezTo>
                    <a:pt x="6234892" y="759461"/>
                    <a:pt x="6260419" y="760033"/>
                    <a:pt x="6285948" y="759651"/>
                  </a:cubicBezTo>
                  <a:cubicBezTo>
                    <a:pt x="6294330" y="759461"/>
                    <a:pt x="6302523" y="758699"/>
                    <a:pt x="6310905" y="758316"/>
                  </a:cubicBezTo>
                  <a:cubicBezTo>
                    <a:pt x="6318335" y="757936"/>
                    <a:pt x="6326145" y="756222"/>
                    <a:pt x="6333194" y="757554"/>
                  </a:cubicBezTo>
                  <a:cubicBezTo>
                    <a:pt x="6358723" y="762318"/>
                    <a:pt x="6383869" y="770129"/>
                    <a:pt x="6409586" y="773177"/>
                  </a:cubicBezTo>
                  <a:cubicBezTo>
                    <a:pt x="6431875" y="775843"/>
                    <a:pt x="6454928" y="772224"/>
                    <a:pt x="6477407" y="774129"/>
                  </a:cubicBezTo>
                  <a:cubicBezTo>
                    <a:pt x="6517032" y="777367"/>
                    <a:pt x="6556657" y="783083"/>
                    <a:pt x="6596283" y="786703"/>
                  </a:cubicBezTo>
                  <a:cubicBezTo>
                    <a:pt x="6604857" y="787465"/>
                    <a:pt x="6613809" y="782701"/>
                    <a:pt x="6622573" y="782321"/>
                  </a:cubicBezTo>
                  <a:cubicBezTo>
                    <a:pt x="6650006" y="781369"/>
                    <a:pt x="6677439" y="781177"/>
                    <a:pt x="6704872" y="780607"/>
                  </a:cubicBezTo>
                  <a:cubicBezTo>
                    <a:pt x="6720493" y="780415"/>
                    <a:pt x="6736305" y="780987"/>
                    <a:pt x="6751738" y="779273"/>
                  </a:cubicBezTo>
                  <a:cubicBezTo>
                    <a:pt x="6772120" y="776987"/>
                    <a:pt x="6790599" y="773557"/>
                    <a:pt x="6809650" y="788417"/>
                  </a:cubicBezTo>
                  <a:cubicBezTo>
                    <a:pt x="6816984" y="794180"/>
                    <a:pt x="6824819" y="797942"/>
                    <a:pt x="6832976" y="800428"/>
                  </a:cubicBezTo>
                  <a:close/>
                </a:path>
              </a:pathLst>
            </a:custGeom>
            <a:blipFill dpi="0" rotWithShape="1">
              <a:blip r:embed="rId5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65049BF5-90C2-15DF-A180-80C4D73113A4}"/>
              </a:ext>
            </a:extLst>
          </p:cNvPr>
          <p:cNvSpPr txBox="1"/>
          <p:nvPr/>
        </p:nvSpPr>
        <p:spPr>
          <a:xfrm>
            <a:off x="117986" y="6394607"/>
            <a:ext cx="11720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solidFill>
                  <a:srgbClr val="00B0F0"/>
                </a:solidFill>
              </a:rPr>
              <a:t>First Picture of Police was taken from an article in the Independent Newspaper on 18th May 2021 available at: </a:t>
            </a:r>
            <a:r>
              <a:rPr lang="en-GB" sz="900" dirty="0">
                <a:solidFill>
                  <a:srgbClr val="00B0F0"/>
                </a:solidFill>
                <a:hlinkClick r:id="rId6"/>
              </a:rPr>
              <a:t>https://www.independent.co.uk/news/uk/home-news/travellers-law-caravans-vehicles-discrimination-b1849603.html</a:t>
            </a:r>
            <a:r>
              <a:rPr lang="en-GB" sz="900" dirty="0">
                <a:solidFill>
                  <a:srgbClr val="00B0F0"/>
                </a:solidFill>
              </a:rPr>
              <a:t>     </a:t>
            </a:r>
          </a:p>
          <a:p>
            <a:r>
              <a:rPr lang="en-GB" sz="900" dirty="0">
                <a:solidFill>
                  <a:srgbClr val="00B0F0"/>
                </a:solidFill>
              </a:rPr>
              <a:t>Second Picture of Gypsy Protest was taken from website called Travellers Times available at: </a:t>
            </a:r>
            <a:r>
              <a:rPr lang="en-GB" sz="900" dirty="0">
                <a:solidFill>
                  <a:srgbClr val="00B0F0"/>
                </a:solidFill>
                <a:hlinkClick r:id="rId7"/>
              </a:rPr>
              <a:t>https://www.travellerstimes.org.uk/news/2022/11/landmark-court-judgement-rules-gypsy-status-planning-law-discriminates</a:t>
            </a:r>
            <a:r>
              <a:rPr lang="en-GB" sz="900" dirty="0">
                <a:solidFill>
                  <a:srgbClr val="00B0F0"/>
                </a:solidFill>
              </a:rPr>
              <a:t>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EBA9FC-8862-C753-E8B4-890FC2EE8D92}"/>
              </a:ext>
            </a:extLst>
          </p:cNvPr>
          <p:cNvSpPr txBox="1"/>
          <p:nvPr/>
        </p:nvSpPr>
        <p:spPr>
          <a:xfrm>
            <a:off x="65756" y="381173"/>
            <a:ext cx="54757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chemeClr val="bg1"/>
                </a:solidFill>
                <a:effectLst/>
                <a:latin typeface="EconomistSerifOsF"/>
              </a:rPr>
              <a:t>“We are the white Blacks” Joseph Jones, vice-chair of the Gypsy Council. 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8ECC49D-007D-35D3-8E09-41F7583C1C69}"/>
              </a:ext>
            </a:extLst>
          </p:cNvPr>
          <p:cNvSpPr txBox="1"/>
          <p:nvPr/>
        </p:nvSpPr>
        <p:spPr>
          <a:xfrm>
            <a:off x="117986" y="941287"/>
            <a:ext cx="6633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rgbClr val="FF0000"/>
                </a:solidFill>
              </a:rPr>
              <a:t>The Economist, (2020),  Britain’s Gypsies and travellers demand justice,  </a:t>
            </a:r>
            <a:r>
              <a:rPr lang="en-GB" sz="1000" i="1" dirty="0">
                <a:solidFill>
                  <a:srgbClr val="FF0000"/>
                </a:solidFill>
              </a:rPr>
              <a:t>Gypsy Lives Matter</a:t>
            </a:r>
            <a:r>
              <a:rPr lang="en-GB" sz="1000" dirty="0">
                <a:solidFill>
                  <a:srgbClr val="FF0000"/>
                </a:solidFill>
              </a:rPr>
              <a:t>, Available at: </a:t>
            </a:r>
            <a:r>
              <a:rPr lang="en-GB" sz="1000" dirty="0">
                <a:solidFill>
                  <a:srgbClr val="FF0000"/>
                </a:solidFill>
                <a:hlinkClick r:id="rId8"/>
              </a:rPr>
              <a:t>https://www.economist.com/britain/2020/07/23/britains-gypsies-and-travellers-demand-justice</a:t>
            </a:r>
            <a:r>
              <a:rPr lang="en-GB" sz="1000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26644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9E44E0-8FD3-23D0-F34F-7006300B06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3357" y="5301797"/>
            <a:ext cx="3976661" cy="1556203"/>
          </a:xfrm>
        </p:spPr>
        <p:txBody>
          <a:bodyPr anchor="t">
            <a:normAutofit/>
          </a:bodyPr>
          <a:lstStyle/>
          <a:p>
            <a:pPr marL="72000" indent="-108000">
              <a:spcBef>
                <a:spcPts val="0"/>
              </a:spcBef>
            </a:pPr>
            <a:r>
              <a:rPr lang="en-GB" sz="1000" dirty="0"/>
              <a:t>Traveller children celebrating (Image: Jonathan </a:t>
            </a:r>
            <a:r>
              <a:rPr lang="en-GB" sz="1000" dirty="0" err="1"/>
              <a:t>Syer</a:t>
            </a:r>
            <a:r>
              <a:rPr lang="en-GB" sz="1000" dirty="0"/>
              <a:t>) Available at:  </a:t>
            </a:r>
            <a:r>
              <a:rPr lang="en-GB" sz="1000" dirty="0">
                <a:hlinkClick r:id="rId2"/>
              </a:rPr>
              <a:t>https://www.cornwalllive.com/news/cornwall-news/how-gypsies-travellers-raising-voices-4254421</a:t>
            </a:r>
            <a:r>
              <a:rPr lang="en-GB" sz="1000" dirty="0"/>
              <a:t> </a:t>
            </a:r>
          </a:p>
          <a:p>
            <a:pPr marL="72000" indent="-108000">
              <a:spcBef>
                <a:spcPts val="0"/>
              </a:spcBef>
            </a:pPr>
            <a:r>
              <a:rPr lang="en-GB" sz="1000" dirty="0"/>
              <a:t>Getty Image available at: </a:t>
            </a:r>
            <a:r>
              <a:rPr lang="en-GB" sz="1000" dirty="0">
                <a:hlinkClick r:id="rId3"/>
              </a:rPr>
              <a:t>https://www.economist.com/britain/2020/07/23/britains-gypsies-and-travellers-demand-justice</a:t>
            </a:r>
            <a:r>
              <a:rPr lang="en-GB" sz="1000" dirty="0"/>
              <a:t> </a:t>
            </a:r>
          </a:p>
          <a:p>
            <a:pPr marL="72000" indent="-108000">
              <a:spcBef>
                <a:spcPts val="0"/>
              </a:spcBef>
            </a:pPr>
            <a:r>
              <a:rPr lang="en-GB" sz="1000" dirty="0"/>
              <a:t>Part of the tribe: Travellers at the Gypsy Horse Fair at Stow-on-the-Wold in 2011 (Photo By SPENCER MURPHY), available at: </a:t>
            </a:r>
            <a:r>
              <a:rPr lang="en-GB" sz="1000" dirty="0">
                <a:hlinkClick r:id="rId4"/>
              </a:rPr>
              <a:t>https://www.newstatesman.com/culture/2018/07/The-Stopping-Places-Journey-Through-Gypsy-Britain-Damian-Le-Bas-review</a:t>
            </a:r>
            <a:r>
              <a:rPr lang="en-GB" sz="1000" dirty="0"/>
              <a:t> </a:t>
            </a:r>
          </a:p>
          <a:p>
            <a:endParaRPr lang="en-GB" sz="1400" dirty="0"/>
          </a:p>
        </p:txBody>
      </p:sp>
      <p:pic>
        <p:nvPicPr>
          <p:cNvPr id="9" name="Picture 8" descr="A group of girls posing for a picture&#10;&#10;Description automatically generated">
            <a:extLst>
              <a:ext uri="{FF2B5EF4-FFF2-40B4-BE49-F238E27FC236}">
                <a16:creationId xmlns:a16="http://schemas.microsoft.com/office/drawing/2014/main" id="{AA8CCD29-71AC-931E-4C1F-D9E5B43EBE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9" b="4833"/>
          <a:stretch/>
        </p:blipFill>
        <p:spPr>
          <a:xfrm>
            <a:off x="5065566" y="10"/>
            <a:ext cx="7032825" cy="4378805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4DD35268-6FBE-0BCD-C050-3F804C7C5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12068597" y="0"/>
            <a:ext cx="123401" cy="3290157"/>
          </a:xfrm>
          <a:prstGeom prst="rect">
            <a:avLst/>
          </a:prstGeom>
          <a:gradFill>
            <a:gsLst>
              <a:gs pos="20000">
                <a:schemeClr val="accent3">
                  <a:alpha val="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Two boys holding small horses&#10;&#10;Description automatically generated">
            <a:extLst>
              <a:ext uri="{FF2B5EF4-FFF2-40B4-BE49-F238E27FC236}">
                <a16:creationId xmlns:a16="http://schemas.microsoft.com/office/drawing/2014/main" id="{EC378FF9-A694-39A6-664A-B6A04743F89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6219"/>
          <a:stretch/>
        </p:blipFill>
        <p:spPr>
          <a:xfrm>
            <a:off x="5065566" y="4378817"/>
            <a:ext cx="3524828" cy="247918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29BC630-A89E-2CC8-364D-FF6383A92647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r="20028" b="4"/>
          <a:stretch/>
        </p:blipFill>
        <p:spPr>
          <a:xfrm>
            <a:off x="8573563" y="4378818"/>
            <a:ext cx="3524828" cy="2479182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F3A0B02E-2A29-A1CD-0D60-A9E1681AF3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DB760236-1E5E-7CEA-DCDD-21F3FB288A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30D6BAEE-FD58-F5B7-5CF3-A74EB385D7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27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3503AF52-CB74-459F-1496-E238135FF7CA}"/>
              </a:ext>
            </a:extLst>
          </p:cNvPr>
          <p:cNvSpPr txBox="1"/>
          <p:nvPr/>
        </p:nvSpPr>
        <p:spPr>
          <a:xfrm>
            <a:off x="947327" y="2581837"/>
            <a:ext cx="341819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b="1" dirty="0">
                <a:solidFill>
                  <a:srgbClr val="FF0000"/>
                </a:solidFill>
              </a:rPr>
              <a:t>Q &amp; 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F5B7D9A-7CC0-467D-66C2-3F46815FB5CC}"/>
              </a:ext>
            </a:extLst>
          </p:cNvPr>
          <p:cNvSpPr txBox="1"/>
          <p:nvPr/>
        </p:nvSpPr>
        <p:spPr>
          <a:xfrm>
            <a:off x="183357" y="285136"/>
            <a:ext cx="25248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/>
              <a:t>Assignment:</a:t>
            </a:r>
          </a:p>
          <a:p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8006231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844</Words>
  <Application>Microsoft Office PowerPoint</Application>
  <PresentationFormat>Widescreen</PresentationFormat>
  <Paragraphs>68</Paragraphs>
  <Slides>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Aptos Display</vt:lpstr>
      <vt:lpstr>Arial</vt:lpstr>
      <vt:lpstr>EconomistSerifOsF</vt:lpstr>
      <vt:lpstr>Office Theme</vt:lpstr>
      <vt:lpstr>PowerPoint Presentation</vt:lpstr>
      <vt:lpstr>Lecture Outline:</vt:lpstr>
      <vt:lpstr>PowerPoint Presentation</vt:lpstr>
      <vt:lpstr>PowerPoint Presentation</vt:lpstr>
      <vt:lpstr>Legislation &amp; Discrimination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Michael Leather (2218482)</dc:creator>
  <cp:lastModifiedBy>Michael Leather</cp:lastModifiedBy>
  <cp:revision>20</cp:revision>
  <dcterms:created xsi:type="dcterms:W3CDTF">2024-11-30T09:41:39Z</dcterms:created>
  <dcterms:modified xsi:type="dcterms:W3CDTF">2024-12-19T11:09:19Z</dcterms:modified>
</cp:coreProperties>
</file>