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7"/>
  </p:handoutMasterIdLst>
  <p:sldIdLst>
    <p:sldId id="256" r:id="rId2"/>
    <p:sldId id="259" r:id="rId3"/>
    <p:sldId id="260" r:id="rId4"/>
    <p:sldId id="275" r:id="rId5"/>
    <p:sldId id="269" r:id="rId6"/>
    <p:sldId id="276" r:id="rId7"/>
    <p:sldId id="273" r:id="rId8"/>
    <p:sldId id="265" r:id="rId9"/>
    <p:sldId id="267" r:id="rId10"/>
    <p:sldId id="268" r:id="rId11"/>
    <p:sldId id="270" r:id="rId12"/>
    <p:sldId id="274" r:id="rId13"/>
    <p:sldId id="266" r:id="rId14"/>
    <p:sldId id="278" r:id="rId15"/>
    <p:sldId id="277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68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53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0" d="100"/>
          <a:sy n="90" d="100"/>
        </p:scale>
        <p:origin x="3774" y="45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3A6C64-0D74-4992-B83A-BF647B88975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05AC7A81-BB7F-4A8C-BFB1-EFB0C6C2416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plan, conduct and write-up an ethically sound empirical study using appropriate theory and methods;</a:t>
          </a:r>
        </a:p>
      </dgm:t>
    </dgm:pt>
    <dgm:pt modelId="{8DE69A01-F801-4A9A-88F0-B5BE1C8A0F04}" type="parTrans" cxnId="{52A4ED72-7800-4C03-8E5F-148A2A6A70BA}">
      <dgm:prSet/>
      <dgm:spPr/>
      <dgm:t>
        <a:bodyPr/>
        <a:lstStyle/>
        <a:p>
          <a:endParaRPr lang="en-GB"/>
        </a:p>
      </dgm:t>
    </dgm:pt>
    <dgm:pt modelId="{7587C598-7EC5-475E-861A-6772FB2E8328}" type="sibTrans" cxnId="{52A4ED72-7800-4C03-8E5F-148A2A6A70BA}">
      <dgm:prSet/>
      <dgm:spPr/>
      <dgm:t>
        <a:bodyPr/>
        <a:lstStyle/>
        <a:p>
          <a:endParaRPr lang="en-GB"/>
        </a:p>
      </dgm:t>
    </dgm:pt>
    <dgm:pt modelId="{DD2F62B5-B201-4EF4-80A3-D3596CFC355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use evidence-based reasoning to explore relevant practical, theoretical and ethical issues associated with a specific research question;</a:t>
          </a:r>
        </a:p>
      </dgm:t>
    </dgm:pt>
    <dgm:pt modelId="{D9A5B552-4BD6-4068-8EE4-2B58ED7BF5EF}" type="parTrans" cxnId="{2E856F68-4B10-402A-ACB3-870CB6BACA31}">
      <dgm:prSet/>
      <dgm:spPr/>
      <dgm:t>
        <a:bodyPr/>
        <a:lstStyle/>
        <a:p>
          <a:endParaRPr lang="en-GB"/>
        </a:p>
      </dgm:t>
    </dgm:pt>
    <dgm:pt modelId="{7F8B3C37-B164-4528-8551-2D5CD0E4596D}" type="sibTrans" cxnId="{2E856F68-4B10-402A-ACB3-870CB6BACA31}">
      <dgm:prSet/>
      <dgm:spPr/>
      <dgm:t>
        <a:bodyPr/>
        <a:lstStyle/>
        <a:p>
          <a:endParaRPr lang="en-GB"/>
        </a:p>
      </dgm:t>
    </dgm:pt>
    <dgm:pt modelId="{04C21C7F-8A2E-4AB4-BF7B-9C9C665978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carry out an independent empirical study involving primary data collection using appropriate tools;</a:t>
          </a:r>
        </a:p>
      </dgm:t>
    </dgm:pt>
    <dgm:pt modelId="{63EF5FC3-52A1-4B78-B7A0-6665611FD4AB}" type="parTrans" cxnId="{FD409573-023E-4CD8-AA03-E4DD6D5E35AA}">
      <dgm:prSet/>
      <dgm:spPr/>
      <dgm:t>
        <a:bodyPr/>
        <a:lstStyle/>
        <a:p>
          <a:endParaRPr lang="en-GB"/>
        </a:p>
      </dgm:t>
    </dgm:pt>
    <dgm:pt modelId="{C0581FB7-B4A7-4A40-A24B-931BC57E129B}" type="sibTrans" cxnId="{FD409573-023E-4CD8-AA03-E4DD6D5E35AA}">
      <dgm:prSet/>
      <dgm:spPr/>
      <dgm:t>
        <a:bodyPr/>
        <a:lstStyle/>
        <a:p>
          <a:endParaRPr lang="en-GB"/>
        </a:p>
      </dgm:t>
    </dgm:pt>
    <dgm:pt modelId="{E1B99C16-7A1D-436C-9A01-FAFD4982AB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manage and analyse research data using appropriate quantitative and/or qualitative methods;</a:t>
          </a:r>
        </a:p>
      </dgm:t>
    </dgm:pt>
    <dgm:pt modelId="{E11AEDD8-A438-4F48-BA78-6DAA9392748E}" type="parTrans" cxnId="{5C602A73-4D92-4B87-96D0-B46E685961AE}">
      <dgm:prSet/>
      <dgm:spPr/>
      <dgm:t>
        <a:bodyPr/>
        <a:lstStyle/>
        <a:p>
          <a:endParaRPr lang="en-GB"/>
        </a:p>
      </dgm:t>
    </dgm:pt>
    <dgm:pt modelId="{B6B9C769-3E81-4D9C-AF5D-1B72889C5424}" type="sibTrans" cxnId="{5C602A73-4D92-4B87-96D0-B46E685961AE}">
      <dgm:prSet/>
      <dgm:spPr/>
      <dgm:t>
        <a:bodyPr/>
        <a:lstStyle/>
        <a:p>
          <a:endParaRPr lang="en-GB"/>
        </a:p>
      </dgm:t>
    </dgm:pt>
    <dgm:pt modelId="{E2D10D20-2492-4EF0-91CB-98897446D2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take responsibility for their own learning and skill development; including effective personal</a:t>
          </a:r>
        </a:p>
      </dgm:t>
    </dgm:pt>
    <dgm:pt modelId="{BF733B23-FAFE-4DAB-A671-2FABEE5443CB}" type="parTrans" cxnId="{204BCF2A-E0AE-4FC8-BAA4-08B8A5126E74}">
      <dgm:prSet/>
      <dgm:spPr/>
      <dgm:t>
        <a:bodyPr/>
        <a:lstStyle/>
        <a:p>
          <a:endParaRPr lang="en-GB"/>
        </a:p>
      </dgm:t>
    </dgm:pt>
    <dgm:pt modelId="{21D5DA47-5BB3-4955-995D-217AC40FC87C}" type="sibTrans" cxnId="{204BCF2A-E0AE-4FC8-BAA4-08B8A5126E74}">
      <dgm:prSet/>
      <dgm:spPr/>
      <dgm:t>
        <a:bodyPr/>
        <a:lstStyle/>
        <a:p>
          <a:endParaRPr lang="en-GB"/>
        </a:p>
      </dgm:t>
    </dgm:pt>
    <dgm:pt modelId="{1E575F60-CE06-4BB8-B500-DFABCA47C45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planning, self-reflection and project management skills.</a:t>
          </a:r>
        </a:p>
      </dgm:t>
    </dgm:pt>
    <dgm:pt modelId="{981C3C1F-E000-4881-A527-849FC6EF14F0}" type="parTrans" cxnId="{5453695A-56A1-43DB-B91A-C798F838DFA8}">
      <dgm:prSet/>
      <dgm:spPr/>
      <dgm:t>
        <a:bodyPr/>
        <a:lstStyle/>
        <a:p>
          <a:endParaRPr lang="en-GB"/>
        </a:p>
      </dgm:t>
    </dgm:pt>
    <dgm:pt modelId="{C69A3274-2014-4DD8-96B3-25BDB913D969}" type="sibTrans" cxnId="{5453695A-56A1-43DB-B91A-C798F838DFA8}">
      <dgm:prSet/>
      <dgm:spPr/>
      <dgm:t>
        <a:bodyPr/>
        <a:lstStyle/>
        <a:p>
          <a:endParaRPr lang="en-GB"/>
        </a:p>
      </dgm:t>
    </dgm:pt>
    <dgm:pt modelId="{E949B749-B0C4-4E6E-81F5-672179EBACED}" type="pres">
      <dgm:prSet presAssocID="{A83A6C64-0D74-4992-B83A-BF647B88975E}" presName="root" presStyleCnt="0">
        <dgm:presLayoutVars>
          <dgm:dir/>
          <dgm:resizeHandles val="exact"/>
        </dgm:presLayoutVars>
      </dgm:prSet>
      <dgm:spPr/>
    </dgm:pt>
    <dgm:pt modelId="{C6B36C54-FA62-4409-AD9B-A01880B8C2BF}" type="pres">
      <dgm:prSet presAssocID="{05AC7A81-BB7F-4A8C-BFB1-EFB0C6C24169}" presName="compNode" presStyleCnt="0"/>
      <dgm:spPr/>
    </dgm:pt>
    <dgm:pt modelId="{747582C1-BF16-40B4-A7F6-0DBF4652570C}" type="pres">
      <dgm:prSet presAssocID="{05AC7A81-BB7F-4A8C-BFB1-EFB0C6C24169}" presName="bgRect" presStyleLbl="bgShp" presStyleIdx="0" presStyleCnt="6"/>
      <dgm:spPr/>
    </dgm:pt>
    <dgm:pt modelId="{3C7407ED-D299-4DDD-94BC-F86DAA65D3FF}" type="pres">
      <dgm:prSet presAssocID="{05AC7A81-BB7F-4A8C-BFB1-EFB0C6C2416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6434B5AE-E300-4864-A84D-F69FB17237C7}" type="pres">
      <dgm:prSet presAssocID="{05AC7A81-BB7F-4A8C-BFB1-EFB0C6C24169}" presName="spaceRect" presStyleCnt="0"/>
      <dgm:spPr/>
    </dgm:pt>
    <dgm:pt modelId="{F2E51042-69F2-4C8F-A039-B51939E85CB7}" type="pres">
      <dgm:prSet presAssocID="{05AC7A81-BB7F-4A8C-BFB1-EFB0C6C24169}" presName="parTx" presStyleLbl="revTx" presStyleIdx="0" presStyleCnt="6">
        <dgm:presLayoutVars>
          <dgm:chMax val="0"/>
          <dgm:chPref val="0"/>
        </dgm:presLayoutVars>
      </dgm:prSet>
      <dgm:spPr/>
    </dgm:pt>
    <dgm:pt modelId="{BFCF3360-FF99-409D-AF8F-33C03E9DE280}" type="pres">
      <dgm:prSet presAssocID="{7587C598-7EC5-475E-861A-6772FB2E8328}" presName="sibTrans" presStyleCnt="0"/>
      <dgm:spPr/>
    </dgm:pt>
    <dgm:pt modelId="{896BFD55-E5B8-4350-8251-6F14C330F568}" type="pres">
      <dgm:prSet presAssocID="{DD2F62B5-B201-4EF4-80A3-D3596CFC3559}" presName="compNode" presStyleCnt="0"/>
      <dgm:spPr/>
    </dgm:pt>
    <dgm:pt modelId="{05DD7741-7B7D-449B-89C6-AE2E0462B337}" type="pres">
      <dgm:prSet presAssocID="{DD2F62B5-B201-4EF4-80A3-D3596CFC3559}" presName="bgRect" presStyleLbl="bgShp" presStyleIdx="1" presStyleCnt="6"/>
      <dgm:spPr/>
    </dgm:pt>
    <dgm:pt modelId="{D365DAFE-B534-49BA-AB43-7EF50B76F274}" type="pres">
      <dgm:prSet presAssocID="{DD2F62B5-B201-4EF4-80A3-D3596CFC355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D5904B6B-E8A7-41A5-9D39-A0837F4510CA}" type="pres">
      <dgm:prSet presAssocID="{DD2F62B5-B201-4EF4-80A3-D3596CFC3559}" presName="spaceRect" presStyleCnt="0"/>
      <dgm:spPr/>
    </dgm:pt>
    <dgm:pt modelId="{BAAD0A9D-DF39-4E12-BFCA-A7E257E13F64}" type="pres">
      <dgm:prSet presAssocID="{DD2F62B5-B201-4EF4-80A3-D3596CFC3559}" presName="parTx" presStyleLbl="revTx" presStyleIdx="1" presStyleCnt="6">
        <dgm:presLayoutVars>
          <dgm:chMax val="0"/>
          <dgm:chPref val="0"/>
        </dgm:presLayoutVars>
      </dgm:prSet>
      <dgm:spPr/>
    </dgm:pt>
    <dgm:pt modelId="{094249A7-683C-4829-92D5-8549E449AF21}" type="pres">
      <dgm:prSet presAssocID="{7F8B3C37-B164-4528-8551-2D5CD0E4596D}" presName="sibTrans" presStyleCnt="0"/>
      <dgm:spPr/>
    </dgm:pt>
    <dgm:pt modelId="{BA222E36-C187-4E7B-94C6-FF026512CDA6}" type="pres">
      <dgm:prSet presAssocID="{04C21C7F-8A2E-4AB4-BF7B-9C9C665978BF}" presName="compNode" presStyleCnt="0"/>
      <dgm:spPr/>
    </dgm:pt>
    <dgm:pt modelId="{49E6D8D9-B5B8-4AB8-B4E2-720C36E1A878}" type="pres">
      <dgm:prSet presAssocID="{04C21C7F-8A2E-4AB4-BF7B-9C9C665978BF}" presName="bgRect" presStyleLbl="bgShp" presStyleIdx="2" presStyleCnt="6"/>
      <dgm:spPr/>
    </dgm:pt>
    <dgm:pt modelId="{849BBACB-07EC-4347-A2AB-89276D6C639E}" type="pres">
      <dgm:prSet presAssocID="{04C21C7F-8A2E-4AB4-BF7B-9C9C665978B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AA5B9B7F-D7D0-46C9-BA33-898A59E49ACE}" type="pres">
      <dgm:prSet presAssocID="{04C21C7F-8A2E-4AB4-BF7B-9C9C665978BF}" presName="spaceRect" presStyleCnt="0"/>
      <dgm:spPr/>
    </dgm:pt>
    <dgm:pt modelId="{A0C23B64-73EC-4E94-B41A-7DDBA1D614D3}" type="pres">
      <dgm:prSet presAssocID="{04C21C7F-8A2E-4AB4-BF7B-9C9C665978BF}" presName="parTx" presStyleLbl="revTx" presStyleIdx="2" presStyleCnt="6">
        <dgm:presLayoutVars>
          <dgm:chMax val="0"/>
          <dgm:chPref val="0"/>
        </dgm:presLayoutVars>
      </dgm:prSet>
      <dgm:spPr/>
    </dgm:pt>
    <dgm:pt modelId="{5AFE6605-D0C1-4A84-AFBF-B359CF379532}" type="pres">
      <dgm:prSet presAssocID="{C0581FB7-B4A7-4A40-A24B-931BC57E129B}" presName="sibTrans" presStyleCnt="0"/>
      <dgm:spPr/>
    </dgm:pt>
    <dgm:pt modelId="{6BDC71F4-235E-4991-A991-FA1FB391748E}" type="pres">
      <dgm:prSet presAssocID="{E1B99C16-7A1D-436C-9A01-FAFD4982AB1A}" presName="compNode" presStyleCnt="0"/>
      <dgm:spPr/>
    </dgm:pt>
    <dgm:pt modelId="{271720DF-F702-4466-A049-C5266AA0C08C}" type="pres">
      <dgm:prSet presAssocID="{E1B99C16-7A1D-436C-9A01-FAFD4982AB1A}" presName="bgRect" presStyleLbl="bgShp" presStyleIdx="3" presStyleCnt="6"/>
      <dgm:spPr/>
    </dgm:pt>
    <dgm:pt modelId="{33E535FA-D5EF-449E-8C3D-8F0054F5C548}" type="pres">
      <dgm:prSet presAssocID="{E1B99C16-7A1D-436C-9A01-FAFD4982AB1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660766F4-ACBA-4434-8470-F20C439BF617}" type="pres">
      <dgm:prSet presAssocID="{E1B99C16-7A1D-436C-9A01-FAFD4982AB1A}" presName="spaceRect" presStyleCnt="0"/>
      <dgm:spPr/>
    </dgm:pt>
    <dgm:pt modelId="{A2F8CE89-7F18-4AEA-AE32-CDD36FE28887}" type="pres">
      <dgm:prSet presAssocID="{E1B99C16-7A1D-436C-9A01-FAFD4982AB1A}" presName="parTx" presStyleLbl="revTx" presStyleIdx="3" presStyleCnt="6">
        <dgm:presLayoutVars>
          <dgm:chMax val="0"/>
          <dgm:chPref val="0"/>
        </dgm:presLayoutVars>
      </dgm:prSet>
      <dgm:spPr/>
    </dgm:pt>
    <dgm:pt modelId="{7E00D181-0173-435D-8EA3-3AA7889EDE6C}" type="pres">
      <dgm:prSet presAssocID="{B6B9C769-3E81-4D9C-AF5D-1B72889C5424}" presName="sibTrans" presStyleCnt="0"/>
      <dgm:spPr/>
    </dgm:pt>
    <dgm:pt modelId="{05C85D6B-9869-404E-A512-509C3A61D451}" type="pres">
      <dgm:prSet presAssocID="{E2D10D20-2492-4EF0-91CB-98897446D21C}" presName="compNode" presStyleCnt="0"/>
      <dgm:spPr/>
    </dgm:pt>
    <dgm:pt modelId="{3D2D496C-A8FA-4731-B1EF-A077502DE342}" type="pres">
      <dgm:prSet presAssocID="{E2D10D20-2492-4EF0-91CB-98897446D21C}" presName="bgRect" presStyleLbl="bgShp" presStyleIdx="4" presStyleCnt="6"/>
      <dgm:spPr/>
    </dgm:pt>
    <dgm:pt modelId="{D36FBA73-036F-4E48-8438-E58BC1CFEB13}" type="pres">
      <dgm:prSet presAssocID="{E2D10D20-2492-4EF0-91CB-98897446D21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DA4FADC-3BC5-4DCA-A44A-35BA72CBE8D8}" type="pres">
      <dgm:prSet presAssocID="{E2D10D20-2492-4EF0-91CB-98897446D21C}" presName="spaceRect" presStyleCnt="0"/>
      <dgm:spPr/>
    </dgm:pt>
    <dgm:pt modelId="{1F1063E1-272C-4F5F-B812-83C196C8AF55}" type="pres">
      <dgm:prSet presAssocID="{E2D10D20-2492-4EF0-91CB-98897446D21C}" presName="parTx" presStyleLbl="revTx" presStyleIdx="4" presStyleCnt="6">
        <dgm:presLayoutVars>
          <dgm:chMax val="0"/>
          <dgm:chPref val="0"/>
        </dgm:presLayoutVars>
      </dgm:prSet>
      <dgm:spPr/>
    </dgm:pt>
    <dgm:pt modelId="{E3126337-3FA7-4B24-B142-6A8C88B6D32E}" type="pres">
      <dgm:prSet presAssocID="{21D5DA47-5BB3-4955-995D-217AC40FC87C}" presName="sibTrans" presStyleCnt="0"/>
      <dgm:spPr/>
    </dgm:pt>
    <dgm:pt modelId="{437D17A9-3E6F-40F4-AFE3-890AF777CC84}" type="pres">
      <dgm:prSet presAssocID="{1E575F60-CE06-4BB8-B500-DFABCA47C455}" presName="compNode" presStyleCnt="0"/>
      <dgm:spPr/>
    </dgm:pt>
    <dgm:pt modelId="{8924CDCD-D52E-4EA1-A06C-CBBC351F82AE}" type="pres">
      <dgm:prSet presAssocID="{1E575F60-CE06-4BB8-B500-DFABCA47C455}" presName="bgRect" presStyleLbl="bgShp" presStyleIdx="5" presStyleCnt="6"/>
      <dgm:spPr/>
    </dgm:pt>
    <dgm:pt modelId="{4AE701B9-8CC9-40BA-8934-8F4B9EE26CE6}" type="pres">
      <dgm:prSet presAssocID="{1E575F60-CE06-4BB8-B500-DFABCA47C45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6D9D332-DCAD-4D62-B0CC-898F21068C06}" type="pres">
      <dgm:prSet presAssocID="{1E575F60-CE06-4BB8-B500-DFABCA47C455}" presName="spaceRect" presStyleCnt="0"/>
      <dgm:spPr/>
    </dgm:pt>
    <dgm:pt modelId="{7FADCE1B-7E0D-4AD7-9A0D-19625982D879}" type="pres">
      <dgm:prSet presAssocID="{1E575F60-CE06-4BB8-B500-DFABCA47C45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8260026-3FEE-4F42-9643-80BFC1DE4A24}" type="presOf" srcId="{E2D10D20-2492-4EF0-91CB-98897446D21C}" destId="{1F1063E1-272C-4F5F-B812-83C196C8AF55}" srcOrd="0" destOrd="0" presId="urn:microsoft.com/office/officeart/2018/2/layout/IconVerticalSolidList"/>
    <dgm:cxn modelId="{204BCF2A-E0AE-4FC8-BAA4-08B8A5126E74}" srcId="{A83A6C64-0D74-4992-B83A-BF647B88975E}" destId="{E2D10D20-2492-4EF0-91CB-98897446D21C}" srcOrd="4" destOrd="0" parTransId="{BF733B23-FAFE-4DAB-A671-2FABEE5443CB}" sibTransId="{21D5DA47-5BB3-4955-995D-217AC40FC87C}"/>
    <dgm:cxn modelId="{641A142D-D4DF-4C65-99AF-2044E9ED2348}" type="presOf" srcId="{1E575F60-CE06-4BB8-B500-DFABCA47C455}" destId="{7FADCE1B-7E0D-4AD7-9A0D-19625982D879}" srcOrd="0" destOrd="0" presId="urn:microsoft.com/office/officeart/2018/2/layout/IconVerticalSolidList"/>
    <dgm:cxn modelId="{3A627340-68AC-4059-9E6F-E6119CBBA213}" type="presOf" srcId="{DD2F62B5-B201-4EF4-80A3-D3596CFC3559}" destId="{BAAD0A9D-DF39-4E12-BFCA-A7E257E13F64}" srcOrd="0" destOrd="0" presId="urn:microsoft.com/office/officeart/2018/2/layout/IconVerticalSolidList"/>
    <dgm:cxn modelId="{2E856F68-4B10-402A-ACB3-870CB6BACA31}" srcId="{A83A6C64-0D74-4992-B83A-BF647B88975E}" destId="{DD2F62B5-B201-4EF4-80A3-D3596CFC3559}" srcOrd="1" destOrd="0" parTransId="{D9A5B552-4BD6-4068-8EE4-2B58ED7BF5EF}" sibTransId="{7F8B3C37-B164-4528-8551-2D5CD0E4596D}"/>
    <dgm:cxn modelId="{BE6DBE4D-CDC1-4143-BDC3-854639050008}" type="presOf" srcId="{05AC7A81-BB7F-4A8C-BFB1-EFB0C6C24169}" destId="{F2E51042-69F2-4C8F-A039-B51939E85CB7}" srcOrd="0" destOrd="0" presId="urn:microsoft.com/office/officeart/2018/2/layout/IconVerticalSolidList"/>
    <dgm:cxn modelId="{52A4ED72-7800-4C03-8E5F-148A2A6A70BA}" srcId="{A83A6C64-0D74-4992-B83A-BF647B88975E}" destId="{05AC7A81-BB7F-4A8C-BFB1-EFB0C6C24169}" srcOrd="0" destOrd="0" parTransId="{8DE69A01-F801-4A9A-88F0-B5BE1C8A0F04}" sibTransId="{7587C598-7EC5-475E-861A-6772FB2E8328}"/>
    <dgm:cxn modelId="{5C602A73-4D92-4B87-96D0-B46E685961AE}" srcId="{A83A6C64-0D74-4992-B83A-BF647B88975E}" destId="{E1B99C16-7A1D-436C-9A01-FAFD4982AB1A}" srcOrd="3" destOrd="0" parTransId="{E11AEDD8-A438-4F48-BA78-6DAA9392748E}" sibTransId="{B6B9C769-3E81-4D9C-AF5D-1B72889C5424}"/>
    <dgm:cxn modelId="{FD409573-023E-4CD8-AA03-E4DD6D5E35AA}" srcId="{A83A6C64-0D74-4992-B83A-BF647B88975E}" destId="{04C21C7F-8A2E-4AB4-BF7B-9C9C665978BF}" srcOrd="2" destOrd="0" parTransId="{63EF5FC3-52A1-4B78-B7A0-6665611FD4AB}" sibTransId="{C0581FB7-B4A7-4A40-A24B-931BC57E129B}"/>
    <dgm:cxn modelId="{5453695A-56A1-43DB-B91A-C798F838DFA8}" srcId="{A83A6C64-0D74-4992-B83A-BF647B88975E}" destId="{1E575F60-CE06-4BB8-B500-DFABCA47C455}" srcOrd="5" destOrd="0" parTransId="{981C3C1F-E000-4881-A527-849FC6EF14F0}" sibTransId="{C69A3274-2014-4DD8-96B3-25BDB913D969}"/>
    <dgm:cxn modelId="{2BCD5C94-D9BC-4390-812E-AA1B26A34E3C}" type="presOf" srcId="{04C21C7F-8A2E-4AB4-BF7B-9C9C665978BF}" destId="{A0C23B64-73EC-4E94-B41A-7DDBA1D614D3}" srcOrd="0" destOrd="0" presId="urn:microsoft.com/office/officeart/2018/2/layout/IconVerticalSolidList"/>
    <dgm:cxn modelId="{88B7E7C5-EB84-4FA6-869E-78B74D3D1E7B}" type="presOf" srcId="{E1B99C16-7A1D-436C-9A01-FAFD4982AB1A}" destId="{A2F8CE89-7F18-4AEA-AE32-CDD36FE28887}" srcOrd="0" destOrd="0" presId="urn:microsoft.com/office/officeart/2018/2/layout/IconVerticalSolidList"/>
    <dgm:cxn modelId="{D88FF4D2-5B16-462D-ACF0-BEC22FC62929}" type="presOf" srcId="{A83A6C64-0D74-4992-B83A-BF647B88975E}" destId="{E949B749-B0C4-4E6E-81F5-672179EBACED}" srcOrd="0" destOrd="0" presId="urn:microsoft.com/office/officeart/2018/2/layout/IconVerticalSolidList"/>
    <dgm:cxn modelId="{3F0A6691-4A7F-4865-B420-73921BE75C88}" type="presParOf" srcId="{E949B749-B0C4-4E6E-81F5-672179EBACED}" destId="{C6B36C54-FA62-4409-AD9B-A01880B8C2BF}" srcOrd="0" destOrd="0" presId="urn:microsoft.com/office/officeart/2018/2/layout/IconVerticalSolidList"/>
    <dgm:cxn modelId="{FACBCA76-9785-445E-B939-4BACF891E410}" type="presParOf" srcId="{C6B36C54-FA62-4409-AD9B-A01880B8C2BF}" destId="{747582C1-BF16-40B4-A7F6-0DBF4652570C}" srcOrd="0" destOrd="0" presId="urn:microsoft.com/office/officeart/2018/2/layout/IconVerticalSolidList"/>
    <dgm:cxn modelId="{CEA8DB19-50F1-4454-A97B-B37F9BF9A0D5}" type="presParOf" srcId="{C6B36C54-FA62-4409-AD9B-A01880B8C2BF}" destId="{3C7407ED-D299-4DDD-94BC-F86DAA65D3FF}" srcOrd="1" destOrd="0" presId="urn:microsoft.com/office/officeart/2018/2/layout/IconVerticalSolidList"/>
    <dgm:cxn modelId="{21723CAF-BFBB-49A5-BF28-E86A60CEEE08}" type="presParOf" srcId="{C6B36C54-FA62-4409-AD9B-A01880B8C2BF}" destId="{6434B5AE-E300-4864-A84D-F69FB17237C7}" srcOrd="2" destOrd="0" presId="urn:microsoft.com/office/officeart/2018/2/layout/IconVerticalSolidList"/>
    <dgm:cxn modelId="{A4FEC9AD-FC3D-4425-9EAC-155FEA6AD68A}" type="presParOf" srcId="{C6B36C54-FA62-4409-AD9B-A01880B8C2BF}" destId="{F2E51042-69F2-4C8F-A039-B51939E85CB7}" srcOrd="3" destOrd="0" presId="urn:microsoft.com/office/officeart/2018/2/layout/IconVerticalSolidList"/>
    <dgm:cxn modelId="{C135881E-9313-4CD0-8B9F-94505436F5E1}" type="presParOf" srcId="{E949B749-B0C4-4E6E-81F5-672179EBACED}" destId="{BFCF3360-FF99-409D-AF8F-33C03E9DE280}" srcOrd="1" destOrd="0" presId="urn:microsoft.com/office/officeart/2018/2/layout/IconVerticalSolidList"/>
    <dgm:cxn modelId="{4BBBAE94-024A-4FDE-9B0C-1E949A3C9F43}" type="presParOf" srcId="{E949B749-B0C4-4E6E-81F5-672179EBACED}" destId="{896BFD55-E5B8-4350-8251-6F14C330F568}" srcOrd="2" destOrd="0" presId="urn:microsoft.com/office/officeart/2018/2/layout/IconVerticalSolidList"/>
    <dgm:cxn modelId="{1FC952D8-47A0-4CB9-A34A-63DB05CDE396}" type="presParOf" srcId="{896BFD55-E5B8-4350-8251-6F14C330F568}" destId="{05DD7741-7B7D-449B-89C6-AE2E0462B337}" srcOrd="0" destOrd="0" presId="urn:microsoft.com/office/officeart/2018/2/layout/IconVerticalSolidList"/>
    <dgm:cxn modelId="{04AE2B1F-8698-4F4D-9DB6-78920CF1FF1C}" type="presParOf" srcId="{896BFD55-E5B8-4350-8251-6F14C330F568}" destId="{D365DAFE-B534-49BA-AB43-7EF50B76F274}" srcOrd="1" destOrd="0" presId="urn:microsoft.com/office/officeart/2018/2/layout/IconVerticalSolidList"/>
    <dgm:cxn modelId="{184134C7-F53B-4380-ABA7-BAF4A8B8507D}" type="presParOf" srcId="{896BFD55-E5B8-4350-8251-6F14C330F568}" destId="{D5904B6B-E8A7-41A5-9D39-A0837F4510CA}" srcOrd="2" destOrd="0" presId="urn:microsoft.com/office/officeart/2018/2/layout/IconVerticalSolidList"/>
    <dgm:cxn modelId="{AE87F1B9-2A2D-4A9C-982C-E9D9EA8B63A2}" type="presParOf" srcId="{896BFD55-E5B8-4350-8251-6F14C330F568}" destId="{BAAD0A9D-DF39-4E12-BFCA-A7E257E13F64}" srcOrd="3" destOrd="0" presId="urn:microsoft.com/office/officeart/2018/2/layout/IconVerticalSolidList"/>
    <dgm:cxn modelId="{9959C560-9D64-4E04-97D5-6F8947AB4EBE}" type="presParOf" srcId="{E949B749-B0C4-4E6E-81F5-672179EBACED}" destId="{094249A7-683C-4829-92D5-8549E449AF21}" srcOrd="3" destOrd="0" presId="urn:microsoft.com/office/officeart/2018/2/layout/IconVerticalSolidList"/>
    <dgm:cxn modelId="{A5BAEE37-EB88-48B6-A059-8C78AD3FDBEE}" type="presParOf" srcId="{E949B749-B0C4-4E6E-81F5-672179EBACED}" destId="{BA222E36-C187-4E7B-94C6-FF026512CDA6}" srcOrd="4" destOrd="0" presId="urn:microsoft.com/office/officeart/2018/2/layout/IconVerticalSolidList"/>
    <dgm:cxn modelId="{E3D65041-38D6-434A-B7F7-9E7E7DEB3433}" type="presParOf" srcId="{BA222E36-C187-4E7B-94C6-FF026512CDA6}" destId="{49E6D8D9-B5B8-4AB8-B4E2-720C36E1A878}" srcOrd="0" destOrd="0" presId="urn:microsoft.com/office/officeart/2018/2/layout/IconVerticalSolidList"/>
    <dgm:cxn modelId="{085F4425-EF70-4179-890F-EEE6CEA4FEF4}" type="presParOf" srcId="{BA222E36-C187-4E7B-94C6-FF026512CDA6}" destId="{849BBACB-07EC-4347-A2AB-89276D6C639E}" srcOrd="1" destOrd="0" presId="urn:microsoft.com/office/officeart/2018/2/layout/IconVerticalSolidList"/>
    <dgm:cxn modelId="{C3626A2A-089C-4376-8193-3EEEFFE578A8}" type="presParOf" srcId="{BA222E36-C187-4E7B-94C6-FF026512CDA6}" destId="{AA5B9B7F-D7D0-46C9-BA33-898A59E49ACE}" srcOrd="2" destOrd="0" presId="urn:microsoft.com/office/officeart/2018/2/layout/IconVerticalSolidList"/>
    <dgm:cxn modelId="{40C3AEDD-BB3A-404A-8B54-C71501464B66}" type="presParOf" srcId="{BA222E36-C187-4E7B-94C6-FF026512CDA6}" destId="{A0C23B64-73EC-4E94-B41A-7DDBA1D614D3}" srcOrd="3" destOrd="0" presId="urn:microsoft.com/office/officeart/2018/2/layout/IconVerticalSolidList"/>
    <dgm:cxn modelId="{C175B0F2-C199-4091-A2B1-B358C74245CB}" type="presParOf" srcId="{E949B749-B0C4-4E6E-81F5-672179EBACED}" destId="{5AFE6605-D0C1-4A84-AFBF-B359CF379532}" srcOrd="5" destOrd="0" presId="urn:microsoft.com/office/officeart/2018/2/layout/IconVerticalSolidList"/>
    <dgm:cxn modelId="{9C592506-6420-46CD-A4C4-7D84688E66D0}" type="presParOf" srcId="{E949B749-B0C4-4E6E-81F5-672179EBACED}" destId="{6BDC71F4-235E-4991-A991-FA1FB391748E}" srcOrd="6" destOrd="0" presId="urn:microsoft.com/office/officeart/2018/2/layout/IconVerticalSolidList"/>
    <dgm:cxn modelId="{2CC85DD6-BBFC-4E9F-AE60-D94BBCAF22B1}" type="presParOf" srcId="{6BDC71F4-235E-4991-A991-FA1FB391748E}" destId="{271720DF-F702-4466-A049-C5266AA0C08C}" srcOrd="0" destOrd="0" presId="urn:microsoft.com/office/officeart/2018/2/layout/IconVerticalSolidList"/>
    <dgm:cxn modelId="{F78CA823-B6E2-43A5-B526-640240AB49CF}" type="presParOf" srcId="{6BDC71F4-235E-4991-A991-FA1FB391748E}" destId="{33E535FA-D5EF-449E-8C3D-8F0054F5C548}" srcOrd="1" destOrd="0" presId="urn:microsoft.com/office/officeart/2018/2/layout/IconVerticalSolidList"/>
    <dgm:cxn modelId="{10B397A0-EA83-4321-AD8E-9F28A251776B}" type="presParOf" srcId="{6BDC71F4-235E-4991-A991-FA1FB391748E}" destId="{660766F4-ACBA-4434-8470-F20C439BF617}" srcOrd="2" destOrd="0" presId="urn:microsoft.com/office/officeart/2018/2/layout/IconVerticalSolidList"/>
    <dgm:cxn modelId="{7E390675-6C63-4080-9583-6634F16E4DD1}" type="presParOf" srcId="{6BDC71F4-235E-4991-A991-FA1FB391748E}" destId="{A2F8CE89-7F18-4AEA-AE32-CDD36FE28887}" srcOrd="3" destOrd="0" presId="urn:microsoft.com/office/officeart/2018/2/layout/IconVerticalSolidList"/>
    <dgm:cxn modelId="{067019E9-8674-4ADB-AF47-10A361A103E5}" type="presParOf" srcId="{E949B749-B0C4-4E6E-81F5-672179EBACED}" destId="{7E00D181-0173-435D-8EA3-3AA7889EDE6C}" srcOrd="7" destOrd="0" presId="urn:microsoft.com/office/officeart/2018/2/layout/IconVerticalSolidList"/>
    <dgm:cxn modelId="{A7D740CF-C794-47F2-A4DE-C58D0881E657}" type="presParOf" srcId="{E949B749-B0C4-4E6E-81F5-672179EBACED}" destId="{05C85D6B-9869-404E-A512-509C3A61D451}" srcOrd="8" destOrd="0" presId="urn:microsoft.com/office/officeart/2018/2/layout/IconVerticalSolidList"/>
    <dgm:cxn modelId="{60DD7707-9EB2-4134-8FF4-485543D862AA}" type="presParOf" srcId="{05C85D6B-9869-404E-A512-509C3A61D451}" destId="{3D2D496C-A8FA-4731-B1EF-A077502DE342}" srcOrd="0" destOrd="0" presId="urn:microsoft.com/office/officeart/2018/2/layout/IconVerticalSolidList"/>
    <dgm:cxn modelId="{46757FF2-C7D1-4705-BDB2-B94FCC665C62}" type="presParOf" srcId="{05C85D6B-9869-404E-A512-509C3A61D451}" destId="{D36FBA73-036F-4E48-8438-E58BC1CFEB13}" srcOrd="1" destOrd="0" presId="urn:microsoft.com/office/officeart/2018/2/layout/IconVerticalSolidList"/>
    <dgm:cxn modelId="{3C7E23D6-CA7D-43EB-AF40-001CCDB5FFBE}" type="presParOf" srcId="{05C85D6B-9869-404E-A512-509C3A61D451}" destId="{3DA4FADC-3BC5-4DCA-A44A-35BA72CBE8D8}" srcOrd="2" destOrd="0" presId="urn:microsoft.com/office/officeart/2018/2/layout/IconVerticalSolidList"/>
    <dgm:cxn modelId="{69C06025-4701-4230-A3A8-20080407562A}" type="presParOf" srcId="{05C85D6B-9869-404E-A512-509C3A61D451}" destId="{1F1063E1-272C-4F5F-B812-83C196C8AF55}" srcOrd="3" destOrd="0" presId="urn:microsoft.com/office/officeart/2018/2/layout/IconVerticalSolidList"/>
    <dgm:cxn modelId="{44B9296B-78B2-4353-845B-C115603584DC}" type="presParOf" srcId="{E949B749-B0C4-4E6E-81F5-672179EBACED}" destId="{E3126337-3FA7-4B24-B142-6A8C88B6D32E}" srcOrd="9" destOrd="0" presId="urn:microsoft.com/office/officeart/2018/2/layout/IconVerticalSolidList"/>
    <dgm:cxn modelId="{BDBCA0BA-0D0B-4A1C-974F-F16F780563B3}" type="presParOf" srcId="{E949B749-B0C4-4E6E-81F5-672179EBACED}" destId="{437D17A9-3E6F-40F4-AFE3-890AF777CC84}" srcOrd="10" destOrd="0" presId="urn:microsoft.com/office/officeart/2018/2/layout/IconVerticalSolidList"/>
    <dgm:cxn modelId="{ECAECF08-7193-4AF9-B73D-F92106D7D12D}" type="presParOf" srcId="{437D17A9-3E6F-40F4-AFE3-890AF777CC84}" destId="{8924CDCD-D52E-4EA1-A06C-CBBC351F82AE}" srcOrd="0" destOrd="0" presId="urn:microsoft.com/office/officeart/2018/2/layout/IconVerticalSolidList"/>
    <dgm:cxn modelId="{69A1F940-14B9-4561-9619-C93C9F47EC63}" type="presParOf" srcId="{437D17A9-3E6F-40F4-AFE3-890AF777CC84}" destId="{4AE701B9-8CC9-40BA-8934-8F4B9EE26CE6}" srcOrd="1" destOrd="0" presId="urn:microsoft.com/office/officeart/2018/2/layout/IconVerticalSolidList"/>
    <dgm:cxn modelId="{72E443FA-72D6-473D-850E-4039677782C4}" type="presParOf" srcId="{437D17A9-3E6F-40F4-AFE3-890AF777CC84}" destId="{16D9D332-DCAD-4D62-B0CC-898F21068C06}" srcOrd="2" destOrd="0" presId="urn:microsoft.com/office/officeart/2018/2/layout/IconVerticalSolidList"/>
    <dgm:cxn modelId="{0A3DD69E-0B4D-4A3B-8E03-356AFE739386}" type="presParOf" srcId="{437D17A9-3E6F-40F4-AFE3-890AF777CC84}" destId="{7FADCE1B-7E0D-4AD7-9A0D-19625982D87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89E5E9-CD31-44AE-A59F-69B84D1E86C1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EB3299C-68D3-422E-8898-21A775368B38}">
      <dgm:prSet/>
      <dgm:spPr/>
      <dgm:t>
        <a:bodyPr/>
        <a:lstStyle/>
        <a:p>
          <a:r>
            <a:rPr lang="en-GB" dirty="0"/>
            <a:t>Purpose of the presentation is to:</a:t>
          </a:r>
        </a:p>
      </dgm:t>
    </dgm:pt>
    <dgm:pt modelId="{99CBD351-49A0-431F-B99A-007EBF883E19}" type="parTrans" cxnId="{C9515513-47D5-4014-B4DB-E0DF2AA3A66E}">
      <dgm:prSet/>
      <dgm:spPr/>
      <dgm:t>
        <a:bodyPr/>
        <a:lstStyle/>
        <a:p>
          <a:endParaRPr lang="en-GB"/>
        </a:p>
      </dgm:t>
    </dgm:pt>
    <dgm:pt modelId="{291E2A16-18B6-48BA-A05D-EB36CD38EC5F}" type="sibTrans" cxnId="{C9515513-47D5-4014-B4DB-E0DF2AA3A66E}">
      <dgm:prSet/>
      <dgm:spPr/>
      <dgm:t>
        <a:bodyPr/>
        <a:lstStyle/>
        <a:p>
          <a:endParaRPr lang="en-GB"/>
        </a:p>
      </dgm:t>
    </dgm:pt>
    <dgm:pt modelId="{90A5BBA3-3832-4652-8D73-5CF88DA688AE}">
      <dgm:prSet/>
      <dgm:spPr/>
      <dgm:t>
        <a:bodyPr/>
        <a:lstStyle/>
        <a:p>
          <a:r>
            <a:rPr lang="en-GB" dirty="0"/>
            <a:t>Demonstrate the research and thesis is your own work</a:t>
          </a:r>
        </a:p>
      </dgm:t>
    </dgm:pt>
    <dgm:pt modelId="{831255EE-22D9-40CF-AAF3-36E8C8E4C6E3}" type="parTrans" cxnId="{8CD0C2F8-03ED-4D25-8375-1276253F475D}">
      <dgm:prSet/>
      <dgm:spPr/>
      <dgm:t>
        <a:bodyPr/>
        <a:lstStyle/>
        <a:p>
          <a:endParaRPr lang="en-GB"/>
        </a:p>
      </dgm:t>
    </dgm:pt>
    <dgm:pt modelId="{B67790F3-FC58-4E3E-BBAA-F463D1C3FBE2}" type="sibTrans" cxnId="{8CD0C2F8-03ED-4D25-8375-1276253F475D}">
      <dgm:prSet/>
      <dgm:spPr/>
      <dgm:t>
        <a:bodyPr/>
        <a:lstStyle/>
        <a:p>
          <a:endParaRPr lang="en-GB"/>
        </a:p>
      </dgm:t>
    </dgm:pt>
    <dgm:pt modelId="{BB35274D-BAF8-4A72-B3CC-58B24F17290D}">
      <dgm:prSet/>
      <dgm:spPr/>
      <dgm:t>
        <a:bodyPr/>
        <a:lstStyle/>
        <a:p>
          <a:r>
            <a:rPr lang="en-GB" dirty="0"/>
            <a:t>Confirm you understand what you have written and can defend it verbally</a:t>
          </a:r>
        </a:p>
      </dgm:t>
    </dgm:pt>
    <dgm:pt modelId="{D24E381E-0383-43BB-B322-7D39A4750281}" type="parTrans" cxnId="{F313E12A-E79B-4AC9-A80E-9846E13ECD84}">
      <dgm:prSet/>
      <dgm:spPr/>
      <dgm:t>
        <a:bodyPr/>
        <a:lstStyle/>
        <a:p>
          <a:endParaRPr lang="en-GB"/>
        </a:p>
      </dgm:t>
    </dgm:pt>
    <dgm:pt modelId="{2BEDE7CF-9EF4-4F3D-888B-D5516609DF46}" type="sibTrans" cxnId="{F313E12A-E79B-4AC9-A80E-9846E13ECD84}">
      <dgm:prSet/>
      <dgm:spPr/>
      <dgm:t>
        <a:bodyPr/>
        <a:lstStyle/>
        <a:p>
          <a:endParaRPr lang="en-GB"/>
        </a:p>
      </dgm:t>
    </dgm:pt>
    <dgm:pt modelId="{EEE788A6-91B6-43FC-9FE3-D5A933C09E74}">
      <dgm:prSet/>
      <dgm:spPr/>
      <dgm:t>
        <a:bodyPr/>
        <a:lstStyle/>
        <a:p>
          <a:r>
            <a:rPr lang="en-GB" dirty="0"/>
            <a:t>Investigate your awareness of where your original work sits in relation to the wider research field</a:t>
          </a:r>
        </a:p>
      </dgm:t>
    </dgm:pt>
    <dgm:pt modelId="{D3009774-5626-4B44-A928-35658E91E22C}" type="parTrans" cxnId="{A96429F9-5D20-4209-8352-2F47D9FA3218}">
      <dgm:prSet/>
      <dgm:spPr/>
      <dgm:t>
        <a:bodyPr/>
        <a:lstStyle/>
        <a:p>
          <a:endParaRPr lang="en-GB"/>
        </a:p>
      </dgm:t>
    </dgm:pt>
    <dgm:pt modelId="{C2AF5232-4FD3-4507-AE8C-246B7853A70E}" type="sibTrans" cxnId="{A96429F9-5D20-4209-8352-2F47D9FA3218}">
      <dgm:prSet/>
      <dgm:spPr/>
      <dgm:t>
        <a:bodyPr/>
        <a:lstStyle/>
        <a:p>
          <a:endParaRPr lang="en-GB"/>
        </a:p>
      </dgm:t>
    </dgm:pt>
    <dgm:pt modelId="{B4DAF745-C7DA-4568-8CA3-E2969E7F578C}">
      <dgm:prSet/>
      <dgm:spPr/>
      <dgm:t>
        <a:bodyPr/>
        <a:lstStyle/>
        <a:p>
          <a:r>
            <a:rPr lang="en-GB" dirty="0"/>
            <a:t>Establish whether the thesis is of a sufficiently high standard to merit the award of the degree for which it is submitted.</a:t>
          </a:r>
        </a:p>
      </dgm:t>
    </dgm:pt>
    <dgm:pt modelId="{9C8B2A7E-073B-4B0D-885E-009FF21C6F7C}" type="parTrans" cxnId="{DBFAB1CE-99D8-415F-97AD-CEFDB288B496}">
      <dgm:prSet/>
      <dgm:spPr/>
      <dgm:t>
        <a:bodyPr/>
        <a:lstStyle/>
        <a:p>
          <a:endParaRPr lang="en-GB"/>
        </a:p>
      </dgm:t>
    </dgm:pt>
    <dgm:pt modelId="{6AD8DB47-6727-4709-99A2-0DB63D53804E}" type="sibTrans" cxnId="{DBFAB1CE-99D8-415F-97AD-CEFDB288B496}">
      <dgm:prSet/>
      <dgm:spPr/>
      <dgm:t>
        <a:bodyPr/>
        <a:lstStyle/>
        <a:p>
          <a:endParaRPr lang="en-GB"/>
        </a:p>
      </dgm:t>
    </dgm:pt>
    <dgm:pt modelId="{10C131A3-35C6-4186-B92F-EB65F220F3B5}" type="pres">
      <dgm:prSet presAssocID="{9C89E5E9-CD31-44AE-A59F-69B84D1E86C1}" presName="Name0" presStyleCnt="0">
        <dgm:presLayoutVars>
          <dgm:dir/>
          <dgm:animLvl val="lvl"/>
          <dgm:resizeHandles val="exact"/>
        </dgm:presLayoutVars>
      </dgm:prSet>
      <dgm:spPr/>
    </dgm:pt>
    <dgm:pt modelId="{3053D70F-5678-49D9-A7CF-898D9357C4C8}" type="pres">
      <dgm:prSet presAssocID="{2EB3299C-68D3-422E-8898-21A775368B38}" presName="composite" presStyleCnt="0"/>
      <dgm:spPr/>
    </dgm:pt>
    <dgm:pt modelId="{7EEACFA7-0455-49FC-B486-6C09462A01B8}" type="pres">
      <dgm:prSet presAssocID="{2EB3299C-68D3-422E-8898-21A775368B38}" presName="parTx" presStyleLbl="alignNode1" presStyleIdx="0" presStyleCnt="1" custLinFactNeighborX="993">
        <dgm:presLayoutVars>
          <dgm:chMax val="0"/>
          <dgm:chPref val="0"/>
          <dgm:bulletEnabled val="1"/>
        </dgm:presLayoutVars>
      </dgm:prSet>
      <dgm:spPr/>
    </dgm:pt>
    <dgm:pt modelId="{9349CBF4-564F-4C6B-834F-D56AB4B1A821}" type="pres">
      <dgm:prSet presAssocID="{2EB3299C-68D3-422E-8898-21A775368B38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C9515513-47D5-4014-B4DB-E0DF2AA3A66E}" srcId="{9C89E5E9-CD31-44AE-A59F-69B84D1E86C1}" destId="{2EB3299C-68D3-422E-8898-21A775368B38}" srcOrd="0" destOrd="0" parTransId="{99CBD351-49A0-431F-B99A-007EBF883E19}" sibTransId="{291E2A16-18B6-48BA-A05D-EB36CD38EC5F}"/>
    <dgm:cxn modelId="{D624231F-1B42-4756-A7D0-BF836E746EBA}" type="presOf" srcId="{9C89E5E9-CD31-44AE-A59F-69B84D1E86C1}" destId="{10C131A3-35C6-4186-B92F-EB65F220F3B5}" srcOrd="0" destOrd="0" presId="urn:microsoft.com/office/officeart/2005/8/layout/hList1"/>
    <dgm:cxn modelId="{F313E12A-E79B-4AC9-A80E-9846E13ECD84}" srcId="{2EB3299C-68D3-422E-8898-21A775368B38}" destId="{BB35274D-BAF8-4A72-B3CC-58B24F17290D}" srcOrd="1" destOrd="0" parTransId="{D24E381E-0383-43BB-B322-7D39A4750281}" sibTransId="{2BEDE7CF-9EF4-4F3D-888B-D5516609DF46}"/>
    <dgm:cxn modelId="{879FE634-C561-414A-85F1-055F08168699}" type="presOf" srcId="{90A5BBA3-3832-4652-8D73-5CF88DA688AE}" destId="{9349CBF4-564F-4C6B-834F-D56AB4B1A821}" srcOrd="0" destOrd="0" presId="urn:microsoft.com/office/officeart/2005/8/layout/hList1"/>
    <dgm:cxn modelId="{F3F22137-A2EB-4F7A-B50C-DFB1690CB45D}" type="presOf" srcId="{2EB3299C-68D3-422E-8898-21A775368B38}" destId="{7EEACFA7-0455-49FC-B486-6C09462A01B8}" srcOrd="0" destOrd="0" presId="urn:microsoft.com/office/officeart/2005/8/layout/hList1"/>
    <dgm:cxn modelId="{519A857A-ADCB-4F01-9E39-730C5B1ACA50}" type="presOf" srcId="{B4DAF745-C7DA-4568-8CA3-E2969E7F578C}" destId="{9349CBF4-564F-4C6B-834F-D56AB4B1A821}" srcOrd="0" destOrd="3" presId="urn:microsoft.com/office/officeart/2005/8/layout/hList1"/>
    <dgm:cxn modelId="{9F8D41BD-0D8E-433E-9E33-400BA929CC5A}" type="presOf" srcId="{BB35274D-BAF8-4A72-B3CC-58B24F17290D}" destId="{9349CBF4-564F-4C6B-834F-D56AB4B1A821}" srcOrd="0" destOrd="1" presId="urn:microsoft.com/office/officeart/2005/8/layout/hList1"/>
    <dgm:cxn modelId="{464A47C8-59CC-4710-A705-CFB787EDBB27}" type="presOf" srcId="{EEE788A6-91B6-43FC-9FE3-D5A933C09E74}" destId="{9349CBF4-564F-4C6B-834F-D56AB4B1A821}" srcOrd="0" destOrd="2" presId="urn:microsoft.com/office/officeart/2005/8/layout/hList1"/>
    <dgm:cxn modelId="{DBFAB1CE-99D8-415F-97AD-CEFDB288B496}" srcId="{2EB3299C-68D3-422E-8898-21A775368B38}" destId="{B4DAF745-C7DA-4568-8CA3-E2969E7F578C}" srcOrd="3" destOrd="0" parTransId="{9C8B2A7E-073B-4B0D-885E-009FF21C6F7C}" sibTransId="{6AD8DB47-6727-4709-99A2-0DB63D53804E}"/>
    <dgm:cxn modelId="{8CD0C2F8-03ED-4D25-8375-1276253F475D}" srcId="{2EB3299C-68D3-422E-8898-21A775368B38}" destId="{90A5BBA3-3832-4652-8D73-5CF88DA688AE}" srcOrd="0" destOrd="0" parTransId="{831255EE-22D9-40CF-AAF3-36E8C8E4C6E3}" sibTransId="{B67790F3-FC58-4E3E-BBAA-F463D1C3FBE2}"/>
    <dgm:cxn modelId="{A96429F9-5D20-4209-8352-2F47D9FA3218}" srcId="{2EB3299C-68D3-422E-8898-21A775368B38}" destId="{EEE788A6-91B6-43FC-9FE3-D5A933C09E74}" srcOrd="2" destOrd="0" parTransId="{D3009774-5626-4B44-A928-35658E91E22C}" sibTransId="{C2AF5232-4FD3-4507-AE8C-246B7853A70E}"/>
    <dgm:cxn modelId="{05ACBB9B-EE18-4E1B-A6E1-4CE79FF545FD}" type="presParOf" srcId="{10C131A3-35C6-4186-B92F-EB65F220F3B5}" destId="{3053D70F-5678-49D9-A7CF-898D9357C4C8}" srcOrd="0" destOrd="0" presId="urn:microsoft.com/office/officeart/2005/8/layout/hList1"/>
    <dgm:cxn modelId="{A5DCACAD-E665-4327-86BD-B7B52F7C1A3B}" type="presParOf" srcId="{3053D70F-5678-49D9-A7CF-898D9357C4C8}" destId="{7EEACFA7-0455-49FC-B486-6C09462A01B8}" srcOrd="0" destOrd="0" presId="urn:microsoft.com/office/officeart/2005/8/layout/hList1"/>
    <dgm:cxn modelId="{1CA6DB9A-34B1-476D-A078-33241AA6810E}" type="presParOf" srcId="{3053D70F-5678-49D9-A7CF-898D9357C4C8}" destId="{9349CBF4-564F-4C6B-834F-D56AB4B1A82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1ED91C-8581-4403-8197-37DC943F7069}" type="doc">
      <dgm:prSet loTypeId="urn:microsoft.com/office/officeart/2005/8/layout/lProcess3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DB8BAF19-C914-4F0C-A212-CAC158160844}">
      <dgm:prSet/>
      <dgm:spPr/>
      <dgm:t>
        <a:bodyPr/>
        <a:lstStyle/>
        <a:p>
          <a:r>
            <a:rPr lang="en-GB" dirty="0"/>
            <a:t>Students will be required to present their Empirical Project and will be assessed on their presentation skills, engagement and understanding of their Psychology Empirical Project.</a:t>
          </a:r>
        </a:p>
      </dgm:t>
    </dgm:pt>
    <dgm:pt modelId="{A29A47D1-647B-4E6B-8345-254CDA37B468}" type="parTrans" cxnId="{FCBB4D80-C1CB-4DBE-87EC-BA58CA5FE981}">
      <dgm:prSet/>
      <dgm:spPr/>
      <dgm:t>
        <a:bodyPr/>
        <a:lstStyle/>
        <a:p>
          <a:endParaRPr lang="en-GB"/>
        </a:p>
      </dgm:t>
    </dgm:pt>
    <dgm:pt modelId="{A1402535-A0CC-496C-8B3A-6CC51131E6DD}" type="sibTrans" cxnId="{FCBB4D80-C1CB-4DBE-87EC-BA58CA5FE981}">
      <dgm:prSet/>
      <dgm:spPr/>
      <dgm:t>
        <a:bodyPr/>
        <a:lstStyle/>
        <a:p>
          <a:endParaRPr lang="en-GB"/>
        </a:p>
      </dgm:t>
    </dgm:pt>
    <dgm:pt modelId="{3357F057-1C2F-490A-B926-DCC92EB57257}" type="pres">
      <dgm:prSet presAssocID="{AC1ED91C-8581-4403-8197-37DC943F7069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21AE2222-488A-4993-8FF8-45D640E8F4BC}" type="pres">
      <dgm:prSet presAssocID="{DB8BAF19-C914-4F0C-A212-CAC158160844}" presName="horFlow" presStyleCnt="0"/>
      <dgm:spPr/>
    </dgm:pt>
    <dgm:pt modelId="{F243A023-EE8E-4302-AEE9-E21ABC831D5F}" type="pres">
      <dgm:prSet presAssocID="{DB8BAF19-C914-4F0C-A212-CAC158160844}" presName="bigChev" presStyleLbl="node1" presStyleIdx="0" presStyleCnt="1" custScaleX="233184" custScaleY="94531" custLinFactY="-20235" custLinFactNeighborX="35233" custLinFactNeighborY="-100000"/>
      <dgm:spPr/>
    </dgm:pt>
  </dgm:ptLst>
  <dgm:cxnLst>
    <dgm:cxn modelId="{C7723C31-77D3-4E50-BCA1-6D326ED53BFE}" type="presOf" srcId="{DB8BAF19-C914-4F0C-A212-CAC158160844}" destId="{F243A023-EE8E-4302-AEE9-E21ABC831D5F}" srcOrd="0" destOrd="0" presId="urn:microsoft.com/office/officeart/2005/8/layout/lProcess3"/>
    <dgm:cxn modelId="{4BCDF645-CD74-4446-AA77-F1ED8F5EF97A}" type="presOf" srcId="{AC1ED91C-8581-4403-8197-37DC943F7069}" destId="{3357F057-1C2F-490A-B926-DCC92EB57257}" srcOrd="0" destOrd="0" presId="urn:microsoft.com/office/officeart/2005/8/layout/lProcess3"/>
    <dgm:cxn modelId="{FCBB4D80-C1CB-4DBE-87EC-BA58CA5FE981}" srcId="{AC1ED91C-8581-4403-8197-37DC943F7069}" destId="{DB8BAF19-C914-4F0C-A212-CAC158160844}" srcOrd="0" destOrd="0" parTransId="{A29A47D1-647B-4E6B-8345-254CDA37B468}" sibTransId="{A1402535-A0CC-496C-8B3A-6CC51131E6DD}"/>
    <dgm:cxn modelId="{0FF38A8C-5CDE-4664-95F0-5D3384AE5506}" type="presParOf" srcId="{3357F057-1C2F-490A-B926-DCC92EB57257}" destId="{21AE2222-488A-4993-8FF8-45D640E8F4BC}" srcOrd="0" destOrd="0" presId="urn:microsoft.com/office/officeart/2005/8/layout/lProcess3"/>
    <dgm:cxn modelId="{0532D370-EE72-4FE8-A586-504D984871B6}" type="presParOf" srcId="{21AE2222-488A-4993-8FF8-45D640E8F4BC}" destId="{F243A023-EE8E-4302-AEE9-E21ABC831D5F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1CB9A89-286B-4220-A296-64DB39F8E9A9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0B285438-D49F-43CF-90D3-9378A8A9C209}">
      <dgm:prSet/>
      <dgm:spPr/>
      <dgm:t>
        <a:bodyPr/>
        <a:lstStyle/>
        <a:p>
          <a:r>
            <a:rPr lang="en-GB" b="1" dirty="0"/>
            <a:t>You will present a summary of your empirical project using PowerPoint or Poster. </a:t>
          </a:r>
        </a:p>
      </dgm:t>
    </dgm:pt>
    <dgm:pt modelId="{B129B8C6-B39C-49B4-B862-6796038AF701}" type="parTrans" cxnId="{89465669-29BD-4797-8C1D-1448474587BB}">
      <dgm:prSet/>
      <dgm:spPr/>
      <dgm:t>
        <a:bodyPr/>
        <a:lstStyle/>
        <a:p>
          <a:endParaRPr lang="en-GB"/>
        </a:p>
      </dgm:t>
    </dgm:pt>
    <dgm:pt modelId="{2C127195-081B-430B-9F9E-FD664915E291}" type="sibTrans" cxnId="{89465669-29BD-4797-8C1D-1448474587BB}">
      <dgm:prSet/>
      <dgm:spPr/>
      <dgm:t>
        <a:bodyPr/>
        <a:lstStyle/>
        <a:p>
          <a:endParaRPr lang="en-GB"/>
        </a:p>
      </dgm:t>
    </dgm:pt>
    <dgm:pt modelId="{ADAD7A5F-DFA0-40EA-BB4F-A3BB1D89A467}">
      <dgm:prSet/>
      <dgm:spPr/>
      <dgm:t>
        <a:bodyPr/>
        <a:lstStyle/>
        <a:p>
          <a:r>
            <a:rPr lang="en-GB" b="1"/>
            <a:t>You can use cue-cards (NOT notes to read from) and will be marked on engagement with poster/presentation and presentation style. </a:t>
          </a:r>
        </a:p>
      </dgm:t>
    </dgm:pt>
    <dgm:pt modelId="{E6F636C4-466F-4738-8907-25BA8C3A0F20}" type="parTrans" cxnId="{BEA57036-6DF2-4BD7-AD83-5CDC4AA69A44}">
      <dgm:prSet/>
      <dgm:spPr/>
      <dgm:t>
        <a:bodyPr/>
        <a:lstStyle/>
        <a:p>
          <a:endParaRPr lang="en-GB"/>
        </a:p>
      </dgm:t>
    </dgm:pt>
    <dgm:pt modelId="{73231506-C8D0-4119-9AD6-471D7D6355EF}" type="sibTrans" cxnId="{BEA57036-6DF2-4BD7-AD83-5CDC4AA69A44}">
      <dgm:prSet/>
      <dgm:spPr/>
      <dgm:t>
        <a:bodyPr/>
        <a:lstStyle/>
        <a:p>
          <a:endParaRPr lang="en-GB"/>
        </a:p>
      </dgm:t>
    </dgm:pt>
    <dgm:pt modelId="{E04CB2E1-086D-454D-B3C2-E72F36052BD5}">
      <dgm:prSet/>
      <dgm:spPr/>
      <dgm:t>
        <a:bodyPr/>
        <a:lstStyle/>
        <a:p>
          <a:r>
            <a:rPr lang="en-GB" b="1"/>
            <a:t>Presentation is 20-minutes:</a:t>
          </a:r>
        </a:p>
        <a:p>
          <a:r>
            <a:rPr lang="en-GB" b="1"/>
            <a:t>Mark penalty will be implemented for going over +10% of time.</a:t>
          </a:r>
        </a:p>
      </dgm:t>
    </dgm:pt>
    <dgm:pt modelId="{A39BF19C-17A5-4AB6-9281-30AB389C4186}" type="parTrans" cxnId="{2EE24A6C-B697-4019-AB29-5DB66F671829}">
      <dgm:prSet/>
      <dgm:spPr/>
      <dgm:t>
        <a:bodyPr/>
        <a:lstStyle/>
        <a:p>
          <a:endParaRPr lang="en-GB"/>
        </a:p>
      </dgm:t>
    </dgm:pt>
    <dgm:pt modelId="{F08C63DE-C146-4A04-9449-EF17084754FE}" type="sibTrans" cxnId="{2EE24A6C-B697-4019-AB29-5DB66F671829}">
      <dgm:prSet/>
      <dgm:spPr/>
      <dgm:t>
        <a:bodyPr/>
        <a:lstStyle/>
        <a:p>
          <a:endParaRPr lang="en-GB"/>
        </a:p>
      </dgm:t>
    </dgm:pt>
    <dgm:pt modelId="{170A6E96-5229-4F85-A02F-2F8BC6BA7113}">
      <dgm:prSet/>
      <dgm:spPr/>
      <dgm:t>
        <a:bodyPr/>
        <a:lstStyle/>
        <a:p>
          <a:r>
            <a:rPr lang="en-GB" b="1"/>
            <a:t>Individual Presentation time will be made available on Moodle.</a:t>
          </a:r>
        </a:p>
      </dgm:t>
    </dgm:pt>
    <dgm:pt modelId="{39BCC655-BDD0-49CE-9FBF-61CC43C98DAE}" type="parTrans" cxnId="{3B9B852D-0CD1-4CD7-BFC8-72A49955FE69}">
      <dgm:prSet/>
      <dgm:spPr/>
      <dgm:t>
        <a:bodyPr/>
        <a:lstStyle/>
        <a:p>
          <a:endParaRPr lang="en-GB"/>
        </a:p>
      </dgm:t>
    </dgm:pt>
    <dgm:pt modelId="{EBE7B98E-AEA3-470B-8C9A-7381025D6F82}" type="sibTrans" cxnId="{3B9B852D-0CD1-4CD7-BFC8-72A49955FE69}">
      <dgm:prSet/>
      <dgm:spPr/>
      <dgm:t>
        <a:bodyPr/>
        <a:lstStyle/>
        <a:p>
          <a:endParaRPr lang="en-GB"/>
        </a:p>
      </dgm:t>
    </dgm:pt>
    <dgm:pt modelId="{A6F96F9C-9A7E-4AEF-9C08-012AE6D20573}">
      <dgm:prSet/>
      <dgm:spPr/>
      <dgm:t>
        <a:bodyPr/>
        <a:lstStyle/>
        <a:p>
          <a:r>
            <a:rPr lang="en-GB" b="1"/>
            <a:t>All presentations will be recorded</a:t>
          </a:r>
        </a:p>
      </dgm:t>
    </dgm:pt>
    <dgm:pt modelId="{0C734F5C-03B8-4AC1-ACC5-A46DB16BB83A}" type="parTrans" cxnId="{F2DB3F78-2993-4FF4-8E2C-585674A0FD33}">
      <dgm:prSet/>
      <dgm:spPr/>
      <dgm:t>
        <a:bodyPr/>
        <a:lstStyle/>
        <a:p>
          <a:endParaRPr lang="en-GB"/>
        </a:p>
      </dgm:t>
    </dgm:pt>
    <dgm:pt modelId="{283AE0B3-6D45-47F8-A48B-9B81A002961D}" type="sibTrans" cxnId="{F2DB3F78-2993-4FF4-8E2C-585674A0FD33}">
      <dgm:prSet/>
      <dgm:spPr/>
      <dgm:t>
        <a:bodyPr/>
        <a:lstStyle/>
        <a:p>
          <a:endParaRPr lang="en-GB"/>
        </a:p>
      </dgm:t>
    </dgm:pt>
    <dgm:pt modelId="{66D187A4-95A4-47C6-AB17-8ACEE60889B7}" type="pres">
      <dgm:prSet presAssocID="{B1CB9A89-286B-4220-A296-64DB39F8E9A9}" presName="diagram" presStyleCnt="0">
        <dgm:presLayoutVars>
          <dgm:dir/>
          <dgm:resizeHandles val="exact"/>
        </dgm:presLayoutVars>
      </dgm:prSet>
      <dgm:spPr/>
    </dgm:pt>
    <dgm:pt modelId="{E72E8D52-49FE-4759-93D1-77840B908AF3}" type="pres">
      <dgm:prSet presAssocID="{0B285438-D49F-43CF-90D3-9378A8A9C209}" presName="node" presStyleLbl="node1" presStyleIdx="0" presStyleCnt="5">
        <dgm:presLayoutVars>
          <dgm:bulletEnabled val="1"/>
        </dgm:presLayoutVars>
      </dgm:prSet>
      <dgm:spPr/>
    </dgm:pt>
    <dgm:pt modelId="{986FB816-F13C-4895-905C-4C1DF303ABA8}" type="pres">
      <dgm:prSet presAssocID="{2C127195-081B-430B-9F9E-FD664915E291}" presName="sibTrans" presStyleCnt="0"/>
      <dgm:spPr/>
    </dgm:pt>
    <dgm:pt modelId="{C1B8E2D3-D34C-44C6-9966-14F915F9BE54}" type="pres">
      <dgm:prSet presAssocID="{ADAD7A5F-DFA0-40EA-BB4F-A3BB1D89A467}" presName="node" presStyleLbl="node1" presStyleIdx="1" presStyleCnt="5">
        <dgm:presLayoutVars>
          <dgm:bulletEnabled val="1"/>
        </dgm:presLayoutVars>
      </dgm:prSet>
      <dgm:spPr/>
    </dgm:pt>
    <dgm:pt modelId="{6F5BE527-0D4B-4B06-948A-AEDF39342D4B}" type="pres">
      <dgm:prSet presAssocID="{73231506-C8D0-4119-9AD6-471D7D6355EF}" presName="sibTrans" presStyleCnt="0"/>
      <dgm:spPr/>
    </dgm:pt>
    <dgm:pt modelId="{EB8D2FC1-D9FB-4A4A-9584-D2B7971CDBEB}" type="pres">
      <dgm:prSet presAssocID="{E04CB2E1-086D-454D-B3C2-E72F36052BD5}" presName="node" presStyleLbl="node1" presStyleIdx="2" presStyleCnt="5">
        <dgm:presLayoutVars>
          <dgm:bulletEnabled val="1"/>
        </dgm:presLayoutVars>
      </dgm:prSet>
      <dgm:spPr/>
    </dgm:pt>
    <dgm:pt modelId="{2783795F-6349-49C0-95B0-3958B58F946B}" type="pres">
      <dgm:prSet presAssocID="{F08C63DE-C146-4A04-9449-EF17084754FE}" presName="sibTrans" presStyleCnt="0"/>
      <dgm:spPr/>
    </dgm:pt>
    <dgm:pt modelId="{62B6A64C-86DD-4876-ACBE-3D88E8173C0B}" type="pres">
      <dgm:prSet presAssocID="{170A6E96-5229-4F85-A02F-2F8BC6BA7113}" presName="node" presStyleLbl="node1" presStyleIdx="3" presStyleCnt="5">
        <dgm:presLayoutVars>
          <dgm:bulletEnabled val="1"/>
        </dgm:presLayoutVars>
      </dgm:prSet>
      <dgm:spPr/>
    </dgm:pt>
    <dgm:pt modelId="{2BF8D777-D49D-400D-919D-4E6B1337008F}" type="pres">
      <dgm:prSet presAssocID="{EBE7B98E-AEA3-470B-8C9A-7381025D6F82}" presName="sibTrans" presStyleCnt="0"/>
      <dgm:spPr/>
    </dgm:pt>
    <dgm:pt modelId="{8AD5BEEB-465E-4244-A6AF-7B95D317205F}" type="pres">
      <dgm:prSet presAssocID="{A6F96F9C-9A7E-4AEF-9C08-012AE6D20573}" presName="node" presStyleLbl="node1" presStyleIdx="4" presStyleCnt="5">
        <dgm:presLayoutVars>
          <dgm:bulletEnabled val="1"/>
        </dgm:presLayoutVars>
      </dgm:prSet>
      <dgm:spPr/>
    </dgm:pt>
  </dgm:ptLst>
  <dgm:cxnLst>
    <dgm:cxn modelId="{3B9B852D-0CD1-4CD7-BFC8-72A49955FE69}" srcId="{B1CB9A89-286B-4220-A296-64DB39F8E9A9}" destId="{170A6E96-5229-4F85-A02F-2F8BC6BA7113}" srcOrd="3" destOrd="0" parTransId="{39BCC655-BDD0-49CE-9FBF-61CC43C98DAE}" sibTransId="{EBE7B98E-AEA3-470B-8C9A-7381025D6F82}"/>
    <dgm:cxn modelId="{BEA57036-6DF2-4BD7-AD83-5CDC4AA69A44}" srcId="{B1CB9A89-286B-4220-A296-64DB39F8E9A9}" destId="{ADAD7A5F-DFA0-40EA-BB4F-A3BB1D89A467}" srcOrd="1" destOrd="0" parTransId="{E6F636C4-466F-4738-8907-25BA8C3A0F20}" sibTransId="{73231506-C8D0-4119-9AD6-471D7D6355EF}"/>
    <dgm:cxn modelId="{5C8B1037-8B07-42AD-98AD-6970C5ECBF24}" type="presOf" srcId="{ADAD7A5F-DFA0-40EA-BB4F-A3BB1D89A467}" destId="{C1B8E2D3-D34C-44C6-9966-14F915F9BE54}" srcOrd="0" destOrd="0" presId="urn:microsoft.com/office/officeart/2005/8/layout/default"/>
    <dgm:cxn modelId="{E9D5155F-4E5F-4B05-9C2F-E75EA07A5E87}" type="presOf" srcId="{0B285438-D49F-43CF-90D3-9378A8A9C209}" destId="{E72E8D52-49FE-4759-93D1-77840B908AF3}" srcOrd="0" destOrd="0" presId="urn:microsoft.com/office/officeart/2005/8/layout/default"/>
    <dgm:cxn modelId="{89465669-29BD-4797-8C1D-1448474587BB}" srcId="{B1CB9A89-286B-4220-A296-64DB39F8E9A9}" destId="{0B285438-D49F-43CF-90D3-9378A8A9C209}" srcOrd="0" destOrd="0" parTransId="{B129B8C6-B39C-49B4-B862-6796038AF701}" sibTransId="{2C127195-081B-430B-9F9E-FD664915E291}"/>
    <dgm:cxn modelId="{2EE24A6C-B697-4019-AB29-5DB66F671829}" srcId="{B1CB9A89-286B-4220-A296-64DB39F8E9A9}" destId="{E04CB2E1-086D-454D-B3C2-E72F36052BD5}" srcOrd="2" destOrd="0" parTransId="{A39BF19C-17A5-4AB6-9281-30AB389C4186}" sibTransId="{F08C63DE-C146-4A04-9449-EF17084754FE}"/>
    <dgm:cxn modelId="{F2DB3F78-2993-4FF4-8E2C-585674A0FD33}" srcId="{B1CB9A89-286B-4220-A296-64DB39F8E9A9}" destId="{A6F96F9C-9A7E-4AEF-9C08-012AE6D20573}" srcOrd="4" destOrd="0" parTransId="{0C734F5C-03B8-4AC1-ACC5-A46DB16BB83A}" sibTransId="{283AE0B3-6D45-47F8-A48B-9B81A002961D}"/>
    <dgm:cxn modelId="{E8AC9B8B-AFF7-4500-9730-2A2A2D122A6C}" type="presOf" srcId="{E04CB2E1-086D-454D-B3C2-E72F36052BD5}" destId="{EB8D2FC1-D9FB-4A4A-9584-D2B7971CDBEB}" srcOrd="0" destOrd="0" presId="urn:microsoft.com/office/officeart/2005/8/layout/default"/>
    <dgm:cxn modelId="{F8EA7795-2726-4BC9-8E43-C71C17A9F4E5}" type="presOf" srcId="{B1CB9A89-286B-4220-A296-64DB39F8E9A9}" destId="{66D187A4-95A4-47C6-AB17-8ACEE60889B7}" srcOrd="0" destOrd="0" presId="urn:microsoft.com/office/officeart/2005/8/layout/default"/>
    <dgm:cxn modelId="{C7F84EF7-1483-4179-8348-B8172DD6CCA0}" type="presOf" srcId="{170A6E96-5229-4F85-A02F-2F8BC6BA7113}" destId="{62B6A64C-86DD-4876-ACBE-3D88E8173C0B}" srcOrd="0" destOrd="0" presId="urn:microsoft.com/office/officeart/2005/8/layout/default"/>
    <dgm:cxn modelId="{C34A7BFC-1FE7-4139-9E63-126DFC76FD17}" type="presOf" srcId="{A6F96F9C-9A7E-4AEF-9C08-012AE6D20573}" destId="{8AD5BEEB-465E-4244-A6AF-7B95D317205F}" srcOrd="0" destOrd="0" presId="urn:microsoft.com/office/officeart/2005/8/layout/default"/>
    <dgm:cxn modelId="{7100679A-6EF8-4492-B204-5EA13E44D539}" type="presParOf" srcId="{66D187A4-95A4-47C6-AB17-8ACEE60889B7}" destId="{E72E8D52-49FE-4759-93D1-77840B908AF3}" srcOrd="0" destOrd="0" presId="urn:microsoft.com/office/officeart/2005/8/layout/default"/>
    <dgm:cxn modelId="{802F38DF-6252-4F1D-A521-D2FC342BA057}" type="presParOf" srcId="{66D187A4-95A4-47C6-AB17-8ACEE60889B7}" destId="{986FB816-F13C-4895-905C-4C1DF303ABA8}" srcOrd="1" destOrd="0" presId="urn:microsoft.com/office/officeart/2005/8/layout/default"/>
    <dgm:cxn modelId="{63ED213F-FA2E-49FD-A497-B8BB8666336E}" type="presParOf" srcId="{66D187A4-95A4-47C6-AB17-8ACEE60889B7}" destId="{C1B8E2D3-D34C-44C6-9966-14F915F9BE54}" srcOrd="2" destOrd="0" presId="urn:microsoft.com/office/officeart/2005/8/layout/default"/>
    <dgm:cxn modelId="{36E943EE-BCE7-457D-9339-6BAB438D31D8}" type="presParOf" srcId="{66D187A4-95A4-47C6-AB17-8ACEE60889B7}" destId="{6F5BE527-0D4B-4B06-948A-AEDF39342D4B}" srcOrd="3" destOrd="0" presId="urn:microsoft.com/office/officeart/2005/8/layout/default"/>
    <dgm:cxn modelId="{A4F58BD4-33F7-4071-AEF2-768C2AC9D356}" type="presParOf" srcId="{66D187A4-95A4-47C6-AB17-8ACEE60889B7}" destId="{EB8D2FC1-D9FB-4A4A-9584-D2B7971CDBEB}" srcOrd="4" destOrd="0" presId="urn:microsoft.com/office/officeart/2005/8/layout/default"/>
    <dgm:cxn modelId="{26E7AA22-5944-423F-8429-1520A502D083}" type="presParOf" srcId="{66D187A4-95A4-47C6-AB17-8ACEE60889B7}" destId="{2783795F-6349-49C0-95B0-3958B58F946B}" srcOrd="5" destOrd="0" presId="urn:microsoft.com/office/officeart/2005/8/layout/default"/>
    <dgm:cxn modelId="{D13F6ED7-BE00-4B6F-A554-F1309607A852}" type="presParOf" srcId="{66D187A4-95A4-47C6-AB17-8ACEE60889B7}" destId="{62B6A64C-86DD-4876-ACBE-3D88E8173C0B}" srcOrd="6" destOrd="0" presId="urn:microsoft.com/office/officeart/2005/8/layout/default"/>
    <dgm:cxn modelId="{10DA5819-5E32-4A82-8297-7DB845A5F799}" type="presParOf" srcId="{66D187A4-95A4-47C6-AB17-8ACEE60889B7}" destId="{2BF8D777-D49D-400D-919D-4E6B1337008F}" srcOrd="7" destOrd="0" presId="urn:microsoft.com/office/officeart/2005/8/layout/default"/>
    <dgm:cxn modelId="{D435D5B5-E30A-4AA7-9A90-86A311565999}" type="presParOf" srcId="{66D187A4-95A4-47C6-AB17-8ACEE60889B7}" destId="{8AD5BEEB-465E-4244-A6AF-7B95D317205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A2BBB87-6AEE-4961-90B2-48D2A7D1C7A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0495AB1-F695-4EBE-987F-07749C0DE5AD}">
      <dgm:prSet custT="1"/>
      <dgm:spPr/>
      <dgm:t>
        <a:bodyPr/>
        <a:lstStyle/>
        <a:p>
          <a:r>
            <a:rPr lang="en-GB" sz="2400" b="1" dirty="0"/>
            <a:t>Presentation slides/poster, script and references must be submitted to </a:t>
          </a:r>
          <a:r>
            <a:rPr lang="en-GB" sz="2400" b="1" dirty="0" err="1"/>
            <a:t>TurnItIn</a:t>
          </a:r>
          <a:r>
            <a:rPr lang="en-GB" sz="2400" b="1" dirty="0"/>
            <a:t> portal on Moodle by 9:00am on the morning of the presentation</a:t>
          </a:r>
        </a:p>
      </dgm:t>
    </dgm:pt>
    <dgm:pt modelId="{C6D80C3E-7F37-488B-BC27-F41C2E426E2B}" type="parTrans" cxnId="{5902649F-A655-407E-BDB6-29EFE1E73B8A}">
      <dgm:prSet/>
      <dgm:spPr/>
      <dgm:t>
        <a:bodyPr/>
        <a:lstStyle/>
        <a:p>
          <a:endParaRPr lang="en-GB"/>
        </a:p>
      </dgm:t>
    </dgm:pt>
    <dgm:pt modelId="{DD1BF87F-6D37-4CC7-AFD9-DDA9A25B7C12}" type="sibTrans" cxnId="{5902649F-A655-407E-BDB6-29EFE1E73B8A}">
      <dgm:prSet/>
      <dgm:spPr/>
      <dgm:t>
        <a:bodyPr/>
        <a:lstStyle/>
        <a:p>
          <a:endParaRPr lang="en-GB"/>
        </a:p>
      </dgm:t>
    </dgm:pt>
    <dgm:pt modelId="{D0C171BF-731A-48E7-8660-383BBB61C3E0}">
      <dgm:prSet custT="1"/>
      <dgm:spPr/>
      <dgm:t>
        <a:bodyPr/>
        <a:lstStyle/>
        <a:p>
          <a:r>
            <a:rPr lang="en-GB" sz="2400" b="1" dirty="0"/>
            <a:t>There is a draft and a final presentation portal available on the module Moodle page </a:t>
          </a:r>
        </a:p>
        <a:p>
          <a:r>
            <a:rPr lang="en-GB" sz="2400" b="1" dirty="0"/>
            <a:t>(separate final portals for Carmarthen and Swansea)</a:t>
          </a:r>
        </a:p>
      </dgm:t>
    </dgm:pt>
    <dgm:pt modelId="{9010E3BA-D19F-4E9F-A229-F970C4FFA99B}" type="parTrans" cxnId="{832CA740-94CB-4A60-BD95-8E1D17B464BD}">
      <dgm:prSet/>
      <dgm:spPr/>
      <dgm:t>
        <a:bodyPr/>
        <a:lstStyle/>
        <a:p>
          <a:endParaRPr lang="en-GB"/>
        </a:p>
      </dgm:t>
    </dgm:pt>
    <dgm:pt modelId="{18882CA2-4BB7-4375-B85B-B748BA2D31F9}" type="sibTrans" cxnId="{832CA740-94CB-4A60-BD95-8E1D17B464BD}">
      <dgm:prSet/>
      <dgm:spPr/>
      <dgm:t>
        <a:bodyPr/>
        <a:lstStyle/>
        <a:p>
          <a:endParaRPr lang="en-GB"/>
        </a:p>
      </dgm:t>
    </dgm:pt>
    <dgm:pt modelId="{0423090C-091E-4D2F-92CA-541230FEF6ED}">
      <dgm:prSet custT="1"/>
      <dgm:spPr/>
      <dgm:t>
        <a:bodyPr/>
        <a:lstStyle/>
        <a:p>
          <a:r>
            <a:rPr lang="en-GB" sz="2400" b="1" dirty="0"/>
            <a:t>Ensure to submit to the draft portal in plenty of time to check for plagiarism - Ensure to then submit the final presentation to the final </a:t>
          </a:r>
          <a:r>
            <a:rPr lang="en-GB" sz="2400" b="1" dirty="0" err="1"/>
            <a:t>TurnItIn</a:t>
          </a:r>
          <a:r>
            <a:rPr lang="en-GB" sz="2400" b="1" dirty="0"/>
            <a:t> portal by the deadline</a:t>
          </a:r>
        </a:p>
      </dgm:t>
    </dgm:pt>
    <dgm:pt modelId="{1FB8730A-89F9-4064-8438-64DA741432D3}" type="parTrans" cxnId="{AE5C0EB8-FA71-490E-9E2F-255D13423AD6}">
      <dgm:prSet/>
      <dgm:spPr/>
      <dgm:t>
        <a:bodyPr/>
        <a:lstStyle/>
        <a:p>
          <a:endParaRPr lang="en-GB"/>
        </a:p>
      </dgm:t>
    </dgm:pt>
    <dgm:pt modelId="{044A8C4E-C6F7-4898-81A2-4B988937D056}" type="sibTrans" cxnId="{AE5C0EB8-FA71-490E-9E2F-255D13423AD6}">
      <dgm:prSet/>
      <dgm:spPr/>
      <dgm:t>
        <a:bodyPr/>
        <a:lstStyle/>
        <a:p>
          <a:endParaRPr lang="en-GB"/>
        </a:p>
      </dgm:t>
    </dgm:pt>
    <dgm:pt modelId="{540B2EA4-F95C-4014-9B4E-3A8DCF56960B}" type="pres">
      <dgm:prSet presAssocID="{9A2BBB87-6AEE-4961-90B2-48D2A7D1C7A1}" presName="diagram" presStyleCnt="0">
        <dgm:presLayoutVars>
          <dgm:dir/>
          <dgm:resizeHandles val="exact"/>
        </dgm:presLayoutVars>
      </dgm:prSet>
      <dgm:spPr/>
    </dgm:pt>
    <dgm:pt modelId="{6F107626-5ED4-458A-A20E-5CA64F0AE4C3}" type="pres">
      <dgm:prSet presAssocID="{10495AB1-F695-4EBE-987F-07749C0DE5AD}" presName="node" presStyleLbl="node1" presStyleIdx="0" presStyleCnt="3">
        <dgm:presLayoutVars>
          <dgm:bulletEnabled val="1"/>
        </dgm:presLayoutVars>
      </dgm:prSet>
      <dgm:spPr/>
    </dgm:pt>
    <dgm:pt modelId="{20BDC0EA-5CE0-4218-85E2-E271B2204BF0}" type="pres">
      <dgm:prSet presAssocID="{DD1BF87F-6D37-4CC7-AFD9-DDA9A25B7C12}" presName="sibTrans" presStyleCnt="0"/>
      <dgm:spPr/>
    </dgm:pt>
    <dgm:pt modelId="{AAF6F759-40A5-48EB-BF6D-A2442B272525}" type="pres">
      <dgm:prSet presAssocID="{D0C171BF-731A-48E7-8660-383BBB61C3E0}" presName="node" presStyleLbl="node1" presStyleIdx="1" presStyleCnt="3">
        <dgm:presLayoutVars>
          <dgm:bulletEnabled val="1"/>
        </dgm:presLayoutVars>
      </dgm:prSet>
      <dgm:spPr/>
    </dgm:pt>
    <dgm:pt modelId="{929C845F-9A67-4AC1-BC57-6A71EEDD19E1}" type="pres">
      <dgm:prSet presAssocID="{18882CA2-4BB7-4375-B85B-B748BA2D31F9}" presName="sibTrans" presStyleCnt="0"/>
      <dgm:spPr/>
    </dgm:pt>
    <dgm:pt modelId="{4B593471-E1EC-4D7D-9252-30809D5C1C0E}" type="pres">
      <dgm:prSet presAssocID="{0423090C-091E-4D2F-92CA-541230FEF6ED}" presName="node" presStyleLbl="node1" presStyleIdx="2" presStyleCnt="3" custScaleX="133533" custLinFactNeighborX="-20529" custLinFactNeighborY="-1128">
        <dgm:presLayoutVars>
          <dgm:bulletEnabled val="1"/>
        </dgm:presLayoutVars>
      </dgm:prSet>
      <dgm:spPr/>
    </dgm:pt>
  </dgm:ptLst>
  <dgm:cxnLst>
    <dgm:cxn modelId="{01997E02-EE7B-44F8-A703-FFF04B833264}" type="presOf" srcId="{D0C171BF-731A-48E7-8660-383BBB61C3E0}" destId="{AAF6F759-40A5-48EB-BF6D-A2442B272525}" srcOrd="0" destOrd="0" presId="urn:microsoft.com/office/officeart/2005/8/layout/default"/>
    <dgm:cxn modelId="{48880235-BDDE-4E89-963E-0BBAE208AF98}" type="presOf" srcId="{0423090C-091E-4D2F-92CA-541230FEF6ED}" destId="{4B593471-E1EC-4D7D-9252-30809D5C1C0E}" srcOrd="0" destOrd="0" presId="urn:microsoft.com/office/officeart/2005/8/layout/default"/>
    <dgm:cxn modelId="{832CA740-94CB-4A60-BD95-8E1D17B464BD}" srcId="{9A2BBB87-6AEE-4961-90B2-48D2A7D1C7A1}" destId="{D0C171BF-731A-48E7-8660-383BBB61C3E0}" srcOrd="1" destOrd="0" parTransId="{9010E3BA-D19F-4E9F-A229-F970C4FFA99B}" sibTransId="{18882CA2-4BB7-4375-B85B-B748BA2D31F9}"/>
    <dgm:cxn modelId="{6AC0F399-9165-46CB-84B2-1F6B0951E60E}" type="presOf" srcId="{10495AB1-F695-4EBE-987F-07749C0DE5AD}" destId="{6F107626-5ED4-458A-A20E-5CA64F0AE4C3}" srcOrd="0" destOrd="0" presId="urn:microsoft.com/office/officeart/2005/8/layout/default"/>
    <dgm:cxn modelId="{5902649F-A655-407E-BDB6-29EFE1E73B8A}" srcId="{9A2BBB87-6AEE-4961-90B2-48D2A7D1C7A1}" destId="{10495AB1-F695-4EBE-987F-07749C0DE5AD}" srcOrd="0" destOrd="0" parTransId="{C6D80C3E-7F37-488B-BC27-F41C2E426E2B}" sibTransId="{DD1BF87F-6D37-4CC7-AFD9-DDA9A25B7C12}"/>
    <dgm:cxn modelId="{AE5C0EB8-FA71-490E-9E2F-255D13423AD6}" srcId="{9A2BBB87-6AEE-4961-90B2-48D2A7D1C7A1}" destId="{0423090C-091E-4D2F-92CA-541230FEF6ED}" srcOrd="2" destOrd="0" parTransId="{1FB8730A-89F9-4064-8438-64DA741432D3}" sibTransId="{044A8C4E-C6F7-4898-81A2-4B988937D056}"/>
    <dgm:cxn modelId="{B75EE6EF-C393-4022-B7AB-52569172F929}" type="presOf" srcId="{9A2BBB87-6AEE-4961-90B2-48D2A7D1C7A1}" destId="{540B2EA4-F95C-4014-9B4E-3A8DCF56960B}" srcOrd="0" destOrd="0" presId="urn:microsoft.com/office/officeart/2005/8/layout/default"/>
    <dgm:cxn modelId="{2373BF5D-E797-48EE-8D00-57B004C42908}" type="presParOf" srcId="{540B2EA4-F95C-4014-9B4E-3A8DCF56960B}" destId="{6F107626-5ED4-458A-A20E-5CA64F0AE4C3}" srcOrd="0" destOrd="0" presId="urn:microsoft.com/office/officeart/2005/8/layout/default"/>
    <dgm:cxn modelId="{D3547176-B835-4802-BFC1-493A35E94C11}" type="presParOf" srcId="{540B2EA4-F95C-4014-9B4E-3A8DCF56960B}" destId="{20BDC0EA-5CE0-4218-85E2-E271B2204BF0}" srcOrd="1" destOrd="0" presId="urn:microsoft.com/office/officeart/2005/8/layout/default"/>
    <dgm:cxn modelId="{1A21119A-2607-4DF6-8CA6-71B871E47569}" type="presParOf" srcId="{540B2EA4-F95C-4014-9B4E-3A8DCF56960B}" destId="{AAF6F759-40A5-48EB-BF6D-A2442B272525}" srcOrd="2" destOrd="0" presId="urn:microsoft.com/office/officeart/2005/8/layout/default"/>
    <dgm:cxn modelId="{2A67ABE3-2A81-4E36-9047-2BC052A54F56}" type="presParOf" srcId="{540B2EA4-F95C-4014-9B4E-3A8DCF56960B}" destId="{929C845F-9A67-4AC1-BC57-6A71EEDD19E1}" srcOrd="3" destOrd="0" presId="urn:microsoft.com/office/officeart/2005/8/layout/default"/>
    <dgm:cxn modelId="{C5DADCD5-D8A1-4DB9-82A9-902E7E9F8287}" type="presParOf" srcId="{540B2EA4-F95C-4014-9B4E-3A8DCF56960B}" destId="{4B593471-E1EC-4D7D-9252-30809D5C1C0E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FCC28BA-2C34-47FA-BD2A-B352F6A2C5F3}" type="doc">
      <dgm:prSet loTypeId="urn:microsoft.com/office/officeart/2008/layout/LinedLis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054A6CC-9826-47BA-AF14-0EE7A1418A18}">
      <dgm:prSet/>
      <dgm:spPr/>
      <dgm:t>
        <a:bodyPr/>
        <a:lstStyle/>
        <a:p>
          <a:endParaRPr lang="en-GB"/>
        </a:p>
      </dgm:t>
    </dgm:pt>
    <dgm:pt modelId="{EBCB87E7-09BE-4951-9FB4-338E26800AD9}" type="parTrans" cxnId="{3D62BCB3-8696-4767-9108-2AAE6FA1F5A1}">
      <dgm:prSet/>
      <dgm:spPr/>
      <dgm:t>
        <a:bodyPr/>
        <a:lstStyle/>
        <a:p>
          <a:endParaRPr lang="en-GB"/>
        </a:p>
      </dgm:t>
    </dgm:pt>
    <dgm:pt modelId="{FE0AF42B-1CD2-48C1-A056-06746D138997}" type="sibTrans" cxnId="{3D62BCB3-8696-4767-9108-2AAE6FA1F5A1}">
      <dgm:prSet/>
      <dgm:spPr/>
      <dgm:t>
        <a:bodyPr/>
        <a:lstStyle/>
        <a:p>
          <a:endParaRPr lang="en-GB"/>
        </a:p>
      </dgm:t>
    </dgm:pt>
    <dgm:pt modelId="{99D3EF79-324C-4312-B335-8752EB0EDB29}">
      <dgm:prSet/>
      <dgm:spPr/>
      <dgm:t>
        <a:bodyPr/>
        <a:lstStyle/>
        <a:p>
          <a:r>
            <a:rPr lang="en-GB" dirty="0"/>
            <a:t>Background: briefly outline theory/literature – what has been done previously and how does your study differ from the previous literature? </a:t>
          </a:r>
        </a:p>
      </dgm:t>
    </dgm:pt>
    <dgm:pt modelId="{016F0ED8-0D1A-4B55-9726-F0DD9962B2A5}" type="parTrans" cxnId="{E97D2786-41CB-4601-B12A-DC51E83E9269}">
      <dgm:prSet/>
      <dgm:spPr/>
      <dgm:t>
        <a:bodyPr/>
        <a:lstStyle/>
        <a:p>
          <a:endParaRPr lang="en-GB"/>
        </a:p>
      </dgm:t>
    </dgm:pt>
    <dgm:pt modelId="{1B9BD4D0-7BC0-4B15-845B-977A9F24A764}" type="sibTrans" cxnId="{E97D2786-41CB-4601-B12A-DC51E83E9269}">
      <dgm:prSet/>
      <dgm:spPr/>
      <dgm:t>
        <a:bodyPr/>
        <a:lstStyle/>
        <a:p>
          <a:endParaRPr lang="en-GB"/>
        </a:p>
      </dgm:t>
    </dgm:pt>
    <dgm:pt modelId="{6F1C5410-E405-43E9-BCFA-BF66C9B852DD}">
      <dgm:prSet/>
      <dgm:spPr/>
      <dgm:t>
        <a:bodyPr/>
        <a:lstStyle/>
        <a:p>
          <a:r>
            <a:rPr lang="en-GB" dirty="0"/>
            <a:t>Rationale: the reason for conducting the study, its importance or uniqueness. </a:t>
          </a:r>
        </a:p>
      </dgm:t>
    </dgm:pt>
    <dgm:pt modelId="{8BF82605-C398-41EC-BB62-F79A475E2589}" type="parTrans" cxnId="{206FF713-3FB5-4FB4-A900-A658D829595F}">
      <dgm:prSet/>
      <dgm:spPr/>
      <dgm:t>
        <a:bodyPr/>
        <a:lstStyle/>
        <a:p>
          <a:endParaRPr lang="en-GB"/>
        </a:p>
      </dgm:t>
    </dgm:pt>
    <dgm:pt modelId="{C7FCF90D-C1AF-4D31-BAF5-E1E3D10A2A71}" type="sibTrans" cxnId="{206FF713-3FB5-4FB4-A900-A658D829595F}">
      <dgm:prSet/>
      <dgm:spPr/>
      <dgm:t>
        <a:bodyPr/>
        <a:lstStyle/>
        <a:p>
          <a:endParaRPr lang="en-GB"/>
        </a:p>
      </dgm:t>
    </dgm:pt>
    <dgm:pt modelId="{EEE0C50A-1520-49C8-B66D-229C5800246A}">
      <dgm:prSet/>
      <dgm:spPr/>
      <dgm:t>
        <a:bodyPr/>
        <a:lstStyle/>
        <a:p>
          <a:r>
            <a:rPr lang="en-GB"/>
            <a:t>Aims and research question(s)/hypotheses </a:t>
          </a:r>
        </a:p>
      </dgm:t>
    </dgm:pt>
    <dgm:pt modelId="{FF3BC5BF-DA28-41C1-912C-3FD03FBB453B}" type="parTrans" cxnId="{2E23FD2A-DE23-4E14-97CF-CEA48BEA0DCC}">
      <dgm:prSet/>
      <dgm:spPr/>
      <dgm:t>
        <a:bodyPr/>
        <a:lstStyle/>
        <a:p>
          <a:endParaRPr lang="en-GB"/>
        </a:p>
      </dgm:t>
    </dgm:pt>
    <dgm:pt modelId="{2D996496-8C77-4445-BC81-142B00E5A11D}" type="sibTrans" cxnId="{2E23FD2A-DE23-4E14-97CF-CEA48BEA0DCC}">
      <dgm:prSet/>
      <dgm:spPr/>
      <dgm:t>
        <a:bodyPr/>
        <a:lstStyle/>
        <a:p>
          <a:endParaRPr lang="en-GB"/>
        </a:p>
      </dgm:t>
    </dgm:pt>
    <dgm:pt modelId="{75FCC819-5B5B-44D4-B996-F8B2083AEB4C}">
      <dgm:prSet/>
      <dgm:spPr/>
      <dgm:t>
        <a:bodyPr/>
        <a:lstStyle/>
        <a:p>
          <a:r>
            <a:rPr lang="en-GB"/>
            <a:t>Methodology: participants, design, materials, procedure </a:t>
          </a:r>
        </a:p>
      </dgm:t>
    </dgm:pt>
    <dgm:pt modelId="{659F86B9-3AFD-4D7D-B33D-B56ABF781FE0}" type="parTrans" cxnId="{03A44576-8731-4E4B-A2EF-4ACB8E49DB34}">
      <dgm:prSet/>
      <dgm:spPr/>
      <dgm:t>
        <a:bodyPr/>
        <a:lstStyle/>
        <a:p>
          <a:endParaRPr lang="en-GB"/>
        </a:p>
      </dgm:t>
    </dgm:pt>
    <dgm:pt modelId="{2BE1A727-6855-4846-8ADC-CA7786A59DB4}" type="sibTrans" cxnId="{03A44576-8731-4E4B-A2EF-4ACB8E49DB34}">
      <dgm:prSet/>
      <dgm:spPr/>
      <dgm:t>
        <a:bodyPr/>
        <a:lstStyle/>
        <a:p>
          <a:endParaRPr lang="en-GB"/>
        </a:p>
      </dgm:t>
    </dgm:pt>
    <dgm:pt modelId="{AF12FD93-2760-40EB-B2C7-9CB7AF081EBD}">
      <dgm:prSet/>
      <dgm:spPr/>
      <dgm:t>
        <a:bodyPr/>
        <a:lstStyle/>
        <a:p>
          <a:r>
            <a:rPr lang="en-GB" dirty="0"/>
            <a:t>Results: what have you found? Report key findings. </a:t>
          </a:r>
        </a:p>
      </dgm:t>
    </dgm:pt>
    <dgm:pt modelId="{44439CB2-07EE-4DAA-A5FB-E58E50D27DD4}" type="parTrans" cxnId="{9EDE053D-DD87-46C6-9334-F0419237A000}">
      <dgm:prSet/>
      <dgm:spPr/>
      <dgm:t>
        <a:bodyPr/>
        <a:lstStyle/>
        <a:p>
          <a:endParaRPr lang="en-GB"/>
        </a:p>
      </dgm:t>
    </dgm:pt>
    <dgm:pt modelId="{F58885F7-5720-4C4E-9915-9EFEBA1CA03B}" type="sibTrans" cxnId="{9EDE053D-DD87-46C6-9334-F0419237A000}">
      <dgm:prSet/>
      <dgm:spPr/>
      <dgm:t>
        <a:bodyPr/>
        <a:lstStyle/>
        <a:p>
          <a:endParaRPr lang="en-GB"/>
        </a:p>
      </dgm:t>
    </dgm:pt>
    <dgm:pt modelId="{99E8125A-61CF-401D-99EC-795DA24B8A76}">
      <dgm:prSet/>
      <dgm:spPr/>
      <dgm:t>
        <a:bodyPr/>
        <a:lstStyle/>
        <a:p>
          <a:r>
            <a:rPr lang="en-GB" dirty="0"/>
            <a:t>Discussion: Discuss your findings and relate them to your hypotheses and previous literature. </a:t>
          </a:r>
        </a:p>
      </dgm:t>
    </dgm:pt>
    <dgm:pt modelId="{244B1839-85BB-432B-B72F-CA22B24B9E1E}" type="parTrans" cxnId="{B69C301E-B5C7-4966-9DB3-13376483C473}">
      <dgm:prSet/>
      <dgm:spPr/>
      <dgm:t>
        <a:bodyPr/>
        <a:lstStyle/>
        <a:p>
          <a:endParaRPr lang="en-GB"/>
        </a:p>
      </dgm:t>
    </dgm:pt>
    <dgm:pt modelId="{D5B3E8B7-2E4B-4276-97C2-5F5530C70BC5}" type="sibTrans" cxnId="{B69C301E-B5C7-4966-9DB3-13376483C473}">
      <dgm:prSet/>
      <dgm:spPr/>
      <dgm:t>
        <a:bodyPr/>
        <a:lstStyle/>
        <a:p>
          <a:endParaRPr lang="en-GB"/>
        </a:p>
      </dgm:t>
    </dgm:pt>
    <dgm:pt modelId="{F9DEC6B5-E56A-4D72-BA63-666A3301A95F}">
      <dgm:prSet/>
      <dgm:spPr/>
      <dgm:t>
        <a:bodyPr/>
        <a:lstStyle/>
        <a:p>
          <a:r>
            <a:rPr lang="en-GB" dirty="0"/>
            <a:t>Evaluate your study (strengths and limitations) and discuss the implications of your findings, and how your study/topic area could be improved/researched in the future. </a:t>
          </a:r>
        </a:p>
      </dgm:t>
    </dgm:pt>
    <dgm:pt modelId="{B5C8B8B5-F6A5-4A1F-9718-68B109067C01}" type="parTrans" cxnId="{96478896-C09D-49D4-91AA-D601C8F457E6}">
      <dgm:prSet/>
      <dgm:spPr/>
      <dgm:t>
        <a:bodyPr/>
        <a:lstStyle/>
        <a:p>
          <a:endParaRPr lang="en-GB"/>
        </a:p>
      </dgm:t>
    </dgm:pt>
    <dgm:pt modelId="{80CADF71-D92B-4FAD-8925-01896524BDEC}" type="sibTrans" cxnId="{96478896-C09D-49D4-91AA-D601C8F457E6}">
      <dgm:prSet/>
      <dgm:spPr/>
      <dgm:t>
        <a:bodyPr/>
        <a:lstStyle/>
        <a:p>
          <a:endParaRPr lang="en-GB"/>
        </a:p>
      </dgm:t>
    </dgm:pt>
    <dgm:pt modelId="{83975A44-BCFF-4172-ADAC-9C94E4A7BD23}">
      <dgm:prSet/>
      <dgm:spPr/>
      <dgm:t>
        <a:bodyPr/>
        <a:lstStyle/>
        <a:p>
          <a:r>
            <a:rPr lang="en-GB" dirty="0"/>
            <a:t>Conclude your presentation and reflect on the research process, including what you have learnt. </a:t>
          </a:r>
        </a:p>
        <a:p>
          <a:r>
            <a:rPr lang="en-GB" dirty="0"/>
            <a:t>APA reference list.</a:t>
          </a:r>
        </a:p>
      </dgm:t>
    </dgm:pt>
    <dgm:pt modelId="{0A9E6A0D-DCE6-4F4C-A3A9-389D7AF09066}" type="parTrans" cxnId="{DA2FDBA7-D642-411D-925C-2135CB4DF13D}">
      <dgm:prSet/>
      <dgm:spPr/>
      <dgm:t>
        <a:bodyPr/>
        <a:lstStyle/>
        <a:p>
          <a:endParaRPr lang="en-GB"/>
        </a:p>
      </dgm:t>
    </dgm:pt>
    <dgm:pt modelId="{40E68C79-C515-40C0-938C-5AE7C36DF68A}" type="sibTrans" cxnId="{DA2FDBA7-D642-411D-925C-2135CB4DF13D}">
      <dgm:prSet/>
      <dgm:spPr/>
      <dgm:t>
        <a:bodyPr/>
        <a:lstStyle/>
        <a:p>
          <a:endParaRPr lang="en-GB"/>
        </a:p>
      </dgm:t>
    </dgm:pt>
    <dgm:pt modelId="{217D470D-B9A1-4E05-A914-6C675C3ED63B}" type="pres">
      <dgm:prSet presAssocID="{8FCC28BA-2C34-47FA-BD2A-B352F6A2C5F3}" presName="vert0" presStyleCnt="0">
        <dgm:presLayoutVars>
          <dgm:dir/>
          <dgm:animOne val="branch"/>
          <dgm:animLvl val="lvl"/>
        </dgm:presLayoutVars>
      </dgm:prSet>
      <dgm:spPr/>
    </dgm:pt>
    <dgm:pt modelId="{00E96732-5BCB-4DDD-B012-CC3A3EB0867C}" type="pres">
      <dgm:prSet presAssocID="{6054A6CC-9826-47BA-AF14-0EE7A1418A18}" presName="thickLine" presStyleLbl="alignNode1" presStyleIdx="0" presStyleCnt="9"/>
      <dgm:spPr/>
    </dgm:pt>
    <dgm:pt modelId="{A4BADEA3-2A20-4D2A-B382-C64A4F01CFA5}" type="pres">
      <dgm:prSet presAssocID="{6054A6CC-9826-47BA-AF14-0EE7A1418A18}" presName="horz1" presStyleCnt="0"/>
      <dgm:spPr/>
    </dgm:pt>
    <dgm:pt modelId="{1F0B22B1-8129-4BDB-8D71-0C3D4F967BF9}" type="pres">
      <dgm:prSet presAssocID="{6054A6CC-9826-47BA-AF14-0EE7A1418A18}" presName="tx1" presStyleLbl="revTx" presStyleIdx="0" presStyleCnt="9"/>
      <dgm:spPr/>
    </dgm:pt>
    <dgm:pt modelId="{B1152E45-8F95-4A48-84BE-05EC5D32099E}" type="pres">
      <dgm:prSet presAssocID="{6054A6CC-9826-47BA-AF14-0EE7A1418A18}" presName="vert1" presStyleCnt="0"/>
      <dgm:spPr/>
    </dgm:pt>
    <dgm:pt modelId="{6A1CF5CB-1808-4DE7-8543-9743A0B00715}" type="pres">
      <dgm:prSet presAssocID="{99D3EF79-324C-4312-B335-8752EB0EDB29}" presName="thickLine" presStyleLbl="alignNode1" presStyleIdx="1" presStyleCnt="9"/>
      <dgm:spPr/>
    </dgm:pt>
    <dgm:pt modelId="{691C2CEB-95ED-4E26-A4D2-94751622AC47}" type="pres">
      <dgm:prSet presAssocID="{99D3EF79-324C-4312-B335-8752EB0EDB29}" presName="horz1" presStyleCnt="0"/>
      <dgm:spPr/>
    </dgm:pt>
    <dgm:pt modelId="{4BD0B93A-45AA-4CB8-BECE-D5F78719D399}" type="pres">
      <dgm:prSet presAssocID="{99D3EF79-324C-4312-B335-8752EB0EDB29}" presName="tx1" presStyleLbl="revTx" presStyleIdx="1" presStyleCnt="9"/>
      <dgm:spPr/>
    </dgm:pt>
    <dgm:pt modelId="{096A60A8-15B6-40CB-B33C-DB615ABE0662}" type="pres">
      <dgm:prSet presAssocID="{99D3EF79-324C-4312-B335-8752EB0EDB29}" presName="vert1" presStyleCnt="0"/>
      <dgm:spPr/>
    </dgm:pt>
    <dgm:pt modelId="{ABB6AD67-5891-41DC-BAA5-05A519E26100}" type="pres">
      <dgm:prSet presAssocID="{6F1C5410-E405-43E9-BCFA-BF66C9B852DD}" presName="thickLine" presStyleLbl="alignNode1" presStyleIdx="2" presStyleCnt="9"/>
      <dgm:spPr/>
    </dgm:pt>
    <dgm:pt modelId="{0425C1C4-C385-4CD8-B275-64E0D29556F6}" type="pres">
      <dgm:prSet presAssocID="{6F1C5410-E405-43E9-BCFA-BF66C9B852DD}" presName="horz1" presStyleCnt="0"/>
      <dgm:spPr/>
    </dgm:pt>
    <dgm:pt modelId="{E25310CC-FE6A-495A-A8C1-B56D2E6FF245}" type="pres">
      <dgm:prSet presAssocID="{6F1C5410-E405-43E9-BCFA-BF66C9B852DD}" presName="tx1" presStyleLbl="revTx" presStyleIdx="2" presStyleCnt="9"/>
      <dgm:spPr/>
    </dgm:pt>
    <dgm:pt modelId="{F38900E5-AE99-4B4F-8816-B1275337A3EF}" type="pres">
      <dgm:prSet presAssocID="{6F1C5410-E405-43E9-BCFA-BF66C9B852DD}" presName="vert1" presStyleCnt="0"/>
      <dgm:spPr/>
    </dgm:pt>
    <dgm:pt modelId="{35CFD73F-6E06-4832-B611-65B26ACD2546}" type="pres">
      <dgm:prSet presAssocID="{EEE0C50A-1520-49C8-B66D-229C5800246A}" presName="thickLine" presStyleLbl="alignNode1" presStyleIdx="3" presStyleCnt="9"/>
      <dgm:spPr/>
    </dgm:pt>
    <dgm:pt modelId="{096459BE-4B09-4811-BD68-0C88D69C7C5C}" type="pres">
      <dgm:prSet presAssocID="{EEE0C50A-1520-49C8-B66D-229C5800246A}" presName="horz1" presStyleCnt="0"/>
      <dgm:spPr/>
    </dgm:pt>
    <dgm:pt modelId="{C6CBFB20-74B1-4725-868E-EB77833E31DB}" type="pres">
      <dgm:prSet presAssocID="{EEE0C50A-1520-49C8-B66D-229C5800246A}" presName="tx1" presStyleLbl="revTx" presStyleIdx="3" presStyleCnt="9"/>
      <dgm:spPr/>
    </dgm:pt>
    <dgm:pt modelId="{8F5ABC40-DFC7-4B3E-9546-02BC06C3E714}" type="pres">
      <dgm:prSet presAssocID="{EEE0C50A-1520-49C8-B66D-229C5800246A}" presName="vert1" presStyleCnt="0"/>
      <dgm:spPr/>
    </dgm:pt>
    <dgm:pt modelId="{E6284C3E-506E-40F8-BC34-4D2BB7A3DD5C}" type="pres">
      <dgm:prSet presAssocID="{75FCC819-5B5B-44D4-B996-F8B2083AEB4C}" presName="thickLine" presStyleLbl="alignNode1" presStyleIdx="4" presStyleCnt="9"/>
      <dgm:spPr/>
    </dgm:pt>
    <dgm:pt modelId="{201E81A1-814B-4794-8653-318474C2203F}" type="pres">
      <dgm:prSet presAssocID="{75FCC819-5B5B-44D4-B996-F8B2083AEB4C}" presName="horz1" presStyleCnt="0"/>
      <dgm:spPr/>
    </dgm:pt>
    <dgm:pt modelId="{D59FBC99-48C1-4C56-BE55-2B3F70AD5239}" type="pres">
      <dgm:prSet presAssocID="{75FCC819-5B5B-44D4-B996-F8B2083AEB4C}" presName="tx1" presStyleLbl="revTx" presStyleIdx="4" presStyleCnt="9"/>
      <dgm:spPr/>
    </dgm:pt>
    <dgm:pt modelId="{6EB4AC0F-7540-4FC5-BA2C-B18B791D2C0F}" type="pres">
      <dgm:prSet presAssocID="{75FCC819-5B5B-44D4-B996-F8B2083AEB4C}" presName="vert1" presStyleCnt="0"/>
      <dgm:spPr/>
    </dgm:pt>
    <dgm:pt modelId="{D43A279A-3C9F-46A9-A9F5-D230028D0E09}" type="pres">
      <dgm:prSet presAssocID="{AF12FD93-2760-40EB-B2C7-9CB7AF081EBD}" presName="thickLine" presStyleLbl="alignNode1" presStyleIdx="5" presStyleCnt="9"/>
      <dgm:spPr/>
    </dgm:pt>
    <dgm:pt modelId="{216F34F5-BEF6-42D6-ACA6-83CC4A1E48CE}" type="pres">
      <dgm:prSet presAssocID="{AF12FD93-2760-40EB-B2C7-9CB7AF081EBD}" presName="horz1" presStyleCnt="0"/>
      <dgm:spPr/>
    </dgm:pt>
    <dgm:pt modelId="{E6DEBC2B-D79A-4EFE-916D-FD0064AA8F0A}" type="pres">
      <dgm:prSet presAssocID="{AF12FD93-2760-40EB-B2C7-9CB7AF081EBD}" presName="tx1" presStyleLbl="revTx" presStyleIdx="5" presStyleCnt="9"/>
      <dgm:spPr/>
    </dgm:pt>
    <dgm:pt modelId="{3EC0BF1A-70AA-498C-91B4-023572425252}" type="pres">
      <dgm:prSet presAssocID="{AF12FD93-2760-40EB-B2C7-9CB7AF081EBD}" presName="vert1" presStyleCnt="0"/>
      <dgm:spPr/>
    </dgm:pt>
    <dgm:pt modelId="{A9251121-4821-4E28-A451-63F91E418691}" type="pres">
      <dgm:prSet presAssocID="{99E8125A-61CF-401D-99EC-795DA24B8A76}" presName="thickLine" presStyleLbl="alignNode1" presStyleIdx="6" presStyleCnt="9"/>
      <dgm:spPr/>
    </dgm:pt>
    <dgm:pt modelId="{619A6BAB-0B68-414D-8EAE-8BAE2AA86A1D}" type="pres">
      <dgm:prSet presAssocID="{99E8125A-61CF-401D-99EC-795DA24B8A76}" presName="horz1" presStyleCnt="0"/>
      <dgm:spPr/>
    </dgm:pt>
    <dgm:pt modelId="{4F19E5DB-8F53-4222-B646-559E41734984}" type="pres">
      <dgm:prSet presAssocID="{99E8125A-61CF-401D-99EC-795DA24B8A76}" presName="tx1" presStyleLbl="revTx" presStyleIdx="6" presStyleCnt="9"/>
      <dgm:spPr/>
    </dgm:pt>
    <dgm:pt modelId="{EFFFE346-1633-4F81-B5F7-3FA055087009}" type="pres">
      <dgm:prSet presAssocID="{99E8125A-61CF-401D-99EC-795DA24B8A76}" presName="vert1" presStyleCnt="0"/>
      <dgm:spPr/>
    </dgm:pt>
    <dgm:pt modelId="{B9E79F06-2CF9-49DC-BB79-DD0E853B528B}" type="pres">
      <dgm:prSet presAssocID="{F9DEC6B5-E56A-4D72-BA63-666A3301A95F}" presName="thickLine" presStyleLbl="alignNode1" presStyleIdx="7" presStyleCnt="9"/>
      <dgm:spPr/>
    </dgm:pt>
    <dgm:pt modelId="{EA8C4D17-1B5C-4E2B-AD95-1DACDB5FFE9C}" type="pres">
      <dgm:prSet presAssocID="{F9DEC6B5-E56A-4D72-BA63-666A3301A95F}" presName="horz1" presStyleCnt="0"/>
      <dgm:spPr/>
    </dgm:pt>
    <dgm:pt modelId="{D7E7DC00-5F0D-4792-8ACD-23E644B8707F}" type="pres">
      <dgm:prSet presAssocID="{F9DEC6B5-E56A-4D72-BA63-666A3301A95F}" presName="tx1" presStyleLbl="revTx" presStyleIdx="7" presStyleCnt="9"/>
      <dgm:spPr/>
    </dgm:pt>
    <dgm:pt modelId="{49AFC0CF-8188-4583-B47C-D4896E457B33}" type="pres">
      <dgm:prSet presAssocID="{F9DEC6B5-E56A-4D72-BA63-666A3301A95F}" presName="vert1" presStyleCnt="0"/>
      <dgm:spPr/>
    </dgm:pt>
    <dgm:pt modelId="{D7D5ADA1-E95A-44F7-AB2A-D002E37809B5}" type="pres">
      <dgm:prSet presAssocID="{83975A44-BCFF-4172-ADAC-9C94E4A7BD23}" presName="thickLine" presStyleLbl="alignNode1" presStyleIdx="8" presStyleCnt="9"/>
      <dgm:spPr/>
    </dgm:pt>
    <dgm:pt modelId="{F9EC8302-E97C-4B51-817F-0CFC60C6E9F3}" type="pres">
      <dgm:prSet presAssocID="{83975A44-BCFF-4172-ADAC-9C94E4A7BD23}" presName="horz1" presStyleCnt="0"/>
      <dgm:spPr/>
    </dgm:pt>
    <dgm:pt modelId="{94367DE5-E523-48D5-AA60-3EE3A21557BA}" type="pres">
      <dgm:prSet presAssocID="{83975A44-BCFF-4172-ADAC-9C94E4A7BD23}" presName="tx1" presStyleLbl="revTx" presStyleIdx="8" presStyleCnt="9" custScaleY="134406"/>
      <dgm:spPr/>
    </dgm:pt>
    <dgm:pt modelId="{DBB2F477-0EC1-45A6-8E11-C54F9D50BD95}" type="pres">
      <dgm:prSet presAssocID="{83975A44-BCFF-4172-ADAC-9C94E4A7BD23}" presName="vert1" presStyleCnt="0"/>
      <dgm:spPr/>
    </dgm:pt>
  </dgm:ptLst>
  <dgm:cxnLst>
    <dgm:cxn modelId="{206FF713-3FB5-4FB4-A900-A658D829595F}" srcId="{8FCC28BA-2C34-47FA-BD2A-B352F6A2C5F3}" destId="{6F1C5410-E405-43E9-BCFA-BF66C9B852DD}" srcOrd="2" destOrd="0" parTransId="{8BF82605-C398-41EC-BB62-F79A475E2589}" sibTransId="{C7FCF90D-C1AF-4D31-BAF5-E1E3D10A2A71}"/>
    <dgm:cxn modelId="{B69C301E-B5C7-4966-9DB3-13376483C473}" srcId="{8FCC28BA-2C34-47FA-BD2A-B352F6A2C5F3}" destId="{99E8125A-61CF-401D-99EC-795DA24B8A76}" srcOrd="6" destOrd="0" parTransId="{244B1839-85BB-432B-B72F-CA22B24B9E1E}" sibTransId="{D5B3E8B7-2E4B-4276-97C2-5F5530C70BC5}"/>
    <dgm:cxn modelId="{2E23FD2A-DE23-4E14-97CF-CEA48BEA0DCC}" srcId="{8FCC28BA-2C34-47FA-BD2A-B352F6A2C5F3}" destId="{EEE0C50A-1520-49C8-B66D-229C5800246A}" srcOrd="3" destOrd="0" parTransId="{FF3BC5BF-DA28-41C1-912C-3FD03FBB453B}" sibTransId="{2D996496-8C77-4445-BC81-142B00E5A11D}"/>
    <dgm:cxn modelId="{9EDE053D-DD87-46C6-9334-F0419237A000}" srcId="{8FCC28BA-2C34-47FA-BD2A-B352F6A2C5F3}" destId="{AF12FD93-2760-40EB-B2C7-9CB7AF081EBD}" srcOrd="5" destOrd="0" parTransId="{44439CB2-07EE-4DAA-A5FB-E58E50D27DD4}" sibTransId="{F58885F7-5720-4C4E-9915-9EFEBA1CA03B}"/>
    <dgm:cxn modelId="{90035167-5E04-4B52-B375-A241914A06B8}" type="presOf" srcId="{6F1C5410-E405-43E9-BCFA-BF66C9B852DD}" destId="{E25310CC-FE6A-495A-A8C1-B56D2E6FF245}" srcOrd="0" destOrd="0" presId="urn:microsoft.com/office/officeart/2008/layout/LinedList"/>
    <dgm:cxn modelId="{00769149-7ABF-4F6A-987C-77E8ED0E64FC}" type="presOf" srcId="{AF12FD93-2760-40EB-B2C7-9CB7AF081EBD}" destId="{E6DEBC2B-D79A-4EFE-916D-FD0064AA8F0A}" srcOrd="0" destOrd="0" presId="urn:microsoft.com/office/officeart/2008/layout/LinedList"/>
    <dgm:cxn modelId="{29520153-98AA-497C-B427-070E4B8D30F3}" type="presOf" srcId="{99D3EF79-324C-4312-B335-8752EB0EDB29}" destId="{4BD0B93A-45AA-4CB8-BECE-D5F78719D399}" srcOrd="0" destOrd="0" presId="urn:microsoft.com/office/officeart/2008/layout/LinedList"/>
    <dgm:cxn modelId="{03A44576-8731-4E4B-A2EF-4ACB8E49DB34}" srcId="{8FCC28BA-2C34-47FA-BD2A-B352F6A2C5F3}" destId="{75FCC819-5B5B-44D4-B996-F8B2083AEB4C}" srcOrd="4" destOrd="0" parTransId="{659F86B9-3AFD-4D7D-B33D-B56ABF781FE0}" sibTransId="{2BE1A727-6855-4846-8ADC-CA7786A59DB4}"/>
    <dgm:cxn modelId="{B1E5AF84-192B-496D-ABCC-4421B64CB40E}" type="presOf" srcId="{EEE0C50A-1520-49C8-B66D-229C5800246A}" destId="{C6CBFB20-74B1-4725-868E-EB77833E31DB}" srcOrd="0" destOrd="0" presId="urn:microsoft.com/office/officeart/2008/layout/LinedList"/>
    <dgm:cxn modelId="{E97D2786-41CB-4601-B12A-DC51E83E9269}" srcId="{8FCC28BA-2C34-47FA-BD2A-B352F6A2C5F3}" destId="{99D3EF79-324C-4312-B335-8752EB0EDB29}" srcOrd="1" destOrd="0" parTransId="{016F0ED8-0D1A-4B55-9726-F0DD9962B2A5}" sibTransId="{1B9BD4D0-7BC0-4B15-845B-977A9F24A764}"/>
    <dgm:cxn modelId="{96478896-C09D-49D4-91AA-D601C8F457E6}" srcId="{8FCC28BA-2C34-47FA-BD2A-B352F6A2C5F3}" destId="{F9DEC6B5-E56A-4D72-BA63-666A3301A95F}" srcOrd="7" destOrd="0" parTransId="{B5C8B8B5-F6A5-4A1F-9718-68B109067C01}" sibTransId="{80CADF71-D92B-4FAD-8925-01896524BDEC}"/>
    <dgm:cxn modelId="{C25AF2A2-648D-4394-960A-BA79E96CDC83}" type="presOf" srcId="{F9DEC6B5-E56A-4D72-BA63-666A3301A95F}" destId="{D7E7DC00-5F0D-4792-8ACD-23E644B8707F}" srcOrd="0" destOrd="0" presId="urn:microsoft.com/office/officeart/2008/layout/LinedList"/>
    <dgm:cxn modelId="{DA2FDBA7-D642-411D-925C-2135CB4DF13D}" srcId="{8FCC28BA-2C34-47FA-BD2A-B352F6A2C5F3}" destId="{83975A44-BCFF-4172-ADAC-9C94E4A7BD23}" srcOrd="8" destOrd="0" parTransId="{0A9E6A0D-DCE6-4F4C-A3A9-389D7AF09066}" sibTransId="{40E68C79-C515-40C0-938C-5AE7C36DF68A}"/>
    <dgm:cxn modelId="{3D62BCB3-8696-4767-9108-2AAE6FA1F5A1}" srcId="{8FCC28BA-2C34-47FA-BD2A-B352F6A2C5F3}" destId="{6054A6CC-9826-47BA-AF14-0EE7A1418A18}" srcOrd="0" destOrd="0" parTransId="{EBCB87E7-09BE-4951-9FB4-338E26800AD9}" sibTransId="{FE0AF42B-1CD2-48C1-A056-06746D138997}"/>
    <dgm:cxn modelId="{6186D1BF-D9A3-4821-A687-9D32C64BB2FC}" type="presOf" srcId="{99E8125A-61CF-401D-99EC-795DA24B8A76}" destId="{4F19E5DB-8F53-4222-B646-559E41734984}" srcOrd="0" destOrd="0" presId="urn:microsoft.com/office/officeart/2008/layout/LinedList"/>
    <dgm:cxn modelId="{44E0C4C3-93BA-4964-A903-00A1103D497E}" type="presOf" srcId="{6054A6CC-9826-47BA-AF14-0EE7A1418A18}" destId="{1F0B22B1-8129-4BDB-8D71-0C3D4F967BF9}" srcOrd="0" destOrd="0" presId="urn:microsoft.com/office/officeart/2008/layout/LinedList"/>
    <dgm:cxn modelId="{896D46D3-7E4F-4670-B6E2-E2401CFCF978}" type="presOf" srcId="{83975A44-BCFF-4172-ADAC-9C94E4A7BD23}" destId="{94367DE5-E523-48D5-AA60-3EE3A21557BA}" srcOrd="0" destOrd="0" presId="urn:microsoft.com/office/officeart/2008/layout/LinedList"/>
    <dgm:cxn modelId="{7A8D09E2-267E-4AEB-ABBB-877FAA6938FE}" type="presOf" srcId="{8FCC28BA-2C34-47FA-BD2A-B352F6A2C5F3}" destId="{217D470D-B9A1-4E05-A914-6C675C3ED63B}" srcOrd="0" destOrd="0" presId="urn:microsoft.com/office/officeart/2008/layout/LinedList"/>
    <dgm:cxn modelId="{913A9CF7-A01F-45B7-8BDA-83A4D2EC3050}" type="presOf" srcId="{75FCC819-5B5B-44D4-B996-F8B2083AEB4C}" destId="{D59FBC99-48C1-4C56-BE55-2B3F70AD5239}" srcOrd="0" destOrd="0" presId="urn:microsoft.com/office/officeart/2008/layout/LinedList"/>
    <dgm:cxn modelId="{932350B4-2B8F-4832-AB2A-E63D35F49F39}" type="presParOf" srcId="{217D470D-B9A1-4E05-A914-6C675C3ED63B}" destId="{00E96732-5BCB-4DDD-B012-CC3A3EB0867C}" srcOrd="0" destOrd="0" presId="urn:microsoft.com/office/officeart/2008/layout/LinedList"/>
    <dgm:cxn modelId="{E9CFCE0E-E3E8-4211-A0EB-E4DFB9349264}" type="presParOf" srcId="{217D470D-B9A1-4E05-A914-6C675C3ED63B}" destId="{A4BADEA3-2A20-4D2A-B382-C64A4F01CFA5}" srcOrd="1" destOrd="0" presId="urn:microsoft.com/office/officeart/2008/layout/LinedList"/>
    <dgm:cxn modelId="{465CCA3F-910F-443E-A28F-08FD36E0A76E}" type="presParOf" srcId="{A4BADEA3-2A20-4D2A-B382-C64A4F01CFA5}" destId="{1F0B22B1-8129-4BDB-8D71-0C3D4F967BF9}" srcOrd="0" destOrd="0" presId="urn:microsoft.com/office/officeart/2008/layout/LinedList"/>
    <dgm:cxn modelId="{0666F52B-B2F2-48C8-88BD-3C8AB4E41B23}" type="presParOf" srcId="{A4BADEA3-2A20-4D2A-B382-C64A4F01CFA5}" destId="{B1152E45-8F95-4A48-84BE-05EC5D32099E}" srcOrd="1" destOrd="0" presId="urn:microsoft.com/office/officeart/2008/layout/LinedList"/>
    <dgm:cxn modelId="{2F2AFBC9-107E-495E-9AD1-1B28E894A3F2}" type="presParOf" srcId="{217D470D-B9A1-4E05-A914-6C675C3ED63B}" destId="{6A1CF5CB-1808-4DE7-8543-9743A0B00715}" srcOrd="2" destOrd="0" presId="urn:microsoft.com/office/officeart/2008/layout/LinedList"/>
    <dgm:cxn modelId="{AA1254C8-DFE4-4742-BE95-E218A0C12987}" type="presParOf" srcId="{217D470D-B9A1-4E05-A914-6C675C3ED63B}" destId="{691C2CEB-95ED-4E26-A4D2-94751622AC47}" srcOrd="3" destOrd="0" presId="urn:microsoft.com/office/officeart/2008/layout/LinedList"/>
    <dgm:cxn modelId="{6F067245-4CC8-4333-A474-4A0967CD4686}" type="presParOf" srcId="{691C2CEB-95ED-4E26-A4D2-94751622AC47}" destId="{4BD0B93A-45AA-4CB8-BECE-D5F78719D399}" srcOrd="0" destOrd="0" presId="urn:microsoft.com/office/officeart/2008/layout/LinedList"/>
    <dgm:cxn modelId="{684562D2-F22B-4B32-9BBD-03DF745C2B76}" type="presParOf" srcId="{691C2CEB-95ED-4E26-A4D2-94751622AC47}" destId="{096A60A8-15B6-40CB-B33C-DB615ABE0662}" srcOrd="1" destOrd="0" presId="urn:microsoft.com/office/officeart/2008/layout/LinedList"/>
    <dgm:cxn modelId="{AEBAF80C-6B8A-4134-8859-E2DF967B00B2}" type="presParOf" srcId="{217D470D-B9A1-4E05-A914-6C675C3ED63B}" destId="{ABB6AD67-5891-41DC-BAA5-05A519E26100}" srcOrd="4" destOrd="0" presId="urn:microsoft.com/office/officeart/2008/layout/LinedList"/>
    <dgm:cxn modelId="{E6BFD430-3581-4A5D-88D9-3F2B808FABEC}" type="presParOf" srcId="{217D470D-B9A1-4E05-A914-6C675C3ED63B}" destId="{0425C1C4-C385-4CD8-B275-64E0D29556F6}" srcOrd="5" destOrd="0" presId="urn:microsoft.com/office/officeart/2008/layout/LinedList"/>
    <dgm:cxn modelId="{1C0151B9-144B-42C4-BAB9-E41B3B98BA09}" type="presParOf" srcId="{0425C1C4-C385-4CD8-B275-64E0D29556F6}" destId="{E25310CC-FE6A-495A-A8C1-B56D2E6FF245}" srcOrd="0" destOrd="0" presId="urn:microsoft.com/office/officeart/2008/layout/LinedList"/>
    <dgm:cxn modelId="{ABDC986D-B55C-43E9-9B70-904112F35DA0}" type="presParOf" srcId="{0425C1C4-C385-4CD8-B275-64E0D29556F6}" destId="{F38900E5-AE99-4B4F-8816-B1275337A3EF}" srcOrd="1" destOrd="0" presId="urn:microsoft.com/office/officeart/2008/layout/LinedList"/>
    <dgm:cxn modelId="{A29F602E-55F8-4652-8E93-A134097D1AC3}" type="presParOf" srcId="{217D470D-B9A1-4E05-A914-6C675C3ED63B}" destId="{35CFD73F-6E06-4832-B611-65B26ACD2546}" srcOrd="6" destOrd="0" presId="urn:microsoft.com/office/officeart/2008/layout/LinedList"/>
    <dgm:cxn modelId="{DF91F471-3C6F-4812-BC76-BC9E6B873A3D}" type="presParOf" srcId="{217D470D-B9A1-4E05-A914-6C675C3ED63B}" destId="{096459BE-4B09-4811-BD68-0C88D69C7C5C}" srcOrd="7" destOrd="0" presId="urn:microsoft.com/office/officeart/2008/layout/LinedList"/>
    <dgm:cxn modelId="{227ADD19-7E66-4583-A051-0D22E90E9112}" type="presParOf" srcId="{096459BE-4B09-4811-BD68-0C88D69C7C5C}" destId="{C6CBFB20-74B1-4725-868E-EB77833E31DB}" srcOrd="0" destOrd="0" presId="urn:microsoft.com/office/officeart/2008/layout/LinedList"/>
    <dgm:cxn modelId="{56E8E114-F858-4121-AD74-711AEB27802A}" type="presParOf" srcId="{096459BE-4B09-4811-BD68-0C88D69C7C5C}" destId="{8F5ABC40-DFC7-4B3E-9546-02BC06C3E714}" srcOrd="1" destOrd="0" presId="urn:microsoft.com/office/officeart/2008/layout/LinedList"/>
    <dgm:cxn modelId="{B1FAE87F-96B8-40B5-8DF9-DC0B77223492}" type="presParOf" srcId="{217D470D-B9A1-4E05-A914-6C675C3ED63B}" destId="{E6284C3E-506E-40F8-BC34-4D2BB7A3DD5C}" srcOrd="8" destOrd="0" presId="urn:microsoft.com/office/officeart/2008/layout/LinedList"/>
    <dgm:cxn modelId="{DF0BF521-8E2C-4A5B-969B-177462D0F300}" type="presParOf" srcId="{217D470D-B9A1-4E05-A914-6C675C3ED63B}" destId="{201E81A1-814B-4794-8653-318474C2203F}" srcOrd="9" destOrd="0" presId="urn:microsoft.com/office/officeart/2008/layout/LinedList"/>
    <dgm:cxn modelId="{A3EBE73D-A861-4944-887A-BF8B4ABDEDA7}" type="presParOf" srcId="{201E81A1-814B-4794-8653-318474C2203F}" destId="{D59FBC99-48C1-4C56-BE55-2B3F70AD5239}" srcOrd="0" destOrd="0" presId="urn:microsoft.com/office/officeart/2008/layout/LinedList"/>
    <dgm:cxn modelId="{4830D0F0-566F-4730-9A43-B18EE4D96470}" type="presParOf" srcId="{201E81A1-814B-4794-8653-318474C2203F}" destId="{6EB4AC0F-7540-4FC5-BA2C-B18B791D2C0F}" srcOrd="1" destOrd="0" presId="urn:microsoft.com/office/officeart/2008/layout/LinedList"/>
    <dgm:cxn modelId="{1A0A0760-2821-4B03-B3ED-77B01F4D669E}" type="presParOf" srcId="{217D470D-B9A1-4E05-A914-6C675C3ED63B}" destId="{D43A279A-3C9F-46A9-A9F5-D230028D0E09}" srcOrd="10" destOrd="0" presId="urn:microsoft.com/office/officeart/2008/layout/LinedList"/>
    <dgm:cxn modelId="{9FEF5556-7DCE-43C2-8590-6204CC171A3C}" type="presParOf" srcId="{217D470D-B9A1-4E05-A914-6C675C3ED63B}" destId="{216F34F5-BEF6-42D6-ACA6-83CC4A1E48CE}" srcOrd="11" destOrd="0" presId="urn:microsoft.com/office/officeart/2008/layout/LinedList"/>
    <dgm:cxn modelId="{E3BACEA1-6B47-4556-833A-626BC6E600D8}" type="presParOf" srcId="{216F34F5-BEF6-42D6-ACA6-83CC4A1E48CE}" destId="{E6DEBC2B-D79A-4EFE-916D-FD0064AA8F0A}" srcOrd="0" destOrd="0" presId="urn:microsoft.com/office/officeart/2008/layout/LinedList"/>
    <dgm:cxn modelId="{83D669D1-A41A-4319-864F-E8235A582347}" type="presParOf" srcId="{216F34F5-BEF6-42D6-ACA6-83CC4A1E48CE}" destId="{3EC0BF1A-70AA-498C-91B4-023572425252}" srcOrd="1" destOrd="0" presId="urn:microsoft.com/office/officeart/2008/layout/LinedList"/>
    <dgm:cxn modelId="{AAD9CAC6-34F0-4F89-A4B0-2FB1653D599B}" type="presParOf" srcId="{217D470D-B9A1-4E05-A914-6C675C3ED63B}" destId="{A9251121-4821-4E28-A451-63F91E418691}" srcOrd="12" destOrd="0" presId="urn:microsoft.com/office/officeart/2008/layout/LinedList"/>
    <dgm:cxn modelId="{0311319E-0639-4835-AACB-E7DC403D96AA}" type="presParOf" srcId="{217D470D-B9A1-4E05-A914-6C675C3ED63B}" destId="{619A6BAB-0B68-414D-8EAE-8BAE2AA86A1D}" srcOrd="13" destOrd="0" presId="urn:microsoft.com/office/officeart/2008/layout/LinedList"/>
    <dgm:cxn modelId="{9D7DB6AC-CF97-491B-B5EF-C5BF90DDC485}" type="presParOf" srcId="{619A6BAB-0B68-414D-8EAE-8BAE2AA86A1D}" destId="{4F19E5DB-8F53-4222-B646-559E41734984}" srcOrd="0" destOrd="0" presId="urn:microsoft.com/office/officeart/2008/layout/LinedList"/>
    <dgm:cxn modelId="{54460776-17A7-4FBA-B16A-992476087E35}" type="presParOf" srcId="{619A6BAB-0B68-414D-8EAE-8BAE2AA86A1D}" destId="{EFFFE346-1633-4F81-B5F7-3FA055087009}" srcOrd="1" destOrd="0" presId="urn:microsoft.com/office/officeart/2008/layout/LinedList"/>
    <dgm:cxn modelId="{0FAB46C7-736E-4677-BA55-B0D8EFED29FD}" type="presParOf" srcId="{217D470D-B9A1-4E05-A914-6C675C3ED63B}" destId="{B9E79F06-2CF9-49DC-BB79-DD0E853B528B}" srcOrd="14" destOrd="0" presId="urn:microsoft.com/office/officeart/2008/layout/LinedList"/>
    <dgm:cxn modelId="{116FCA9E-E58E-472A-AE25-5E6B64C17C0D}" type="presParOf" srcId="{217D470D-B9A1-4E05-A914-6C675C3ED63B}" destId="{EA8C4D17-1B5C-4E2B-AD95-1DACDB5FFE9C}" srcOrd="15" destOrd="0" presId="urn:microsoft.com/office/officeart/2008/layout/LinedList"/>
    <dgm:cxn modelId="{0EC70117-7A11-413F-AB8F-3A2220C11655}" type="presParOf" srcId="{EA8C4D17-1B5C-4E2B-AD95-1DACDB5FFE9C}" destId="{D7E7DC00-5F0D-4792-8ACD-23E644B8707F}" srcOrd="0" destOrd="0" presId="urn:microsoft.com/office/officeart/2008/layout/LinedList"/>
    <dgm:cxn modelId="{77C30B39-0310-4171-A0A8-E0542489BCE1}" type="presParOf" srcId="{EA8C4D17-1B5C-4E2B-AD95-1DACDB5FFE9C}" destId="{49AFC0CF-8188-4583-B47C-D4896E457B33}" srcOrd="1" destOrd="0" presId="urn:microsoft.com/office/officeart/2008/layout/LinedList"/>
    <dgm:cxn modelId="{DEA218FB-AEF3-4935-A855-D71F1DCCEDF1}" type="presParOf" srcId="{217D470D-B9A1-4E05-A914-6C675C3ED63B}" destId="{D7D5ADA1-E95A-44F7-AB2A-D002E37809B5}" srcOrd="16" destOrd="0" presId="urn:microsoft.com/office/officeart/2008/layout/LinedList"/>
    <dgm:cxn modelId="{7FB588BD-2040-47D2-8982-578F19993DAB}" type="presParOf" srcId="{217D470D-B9A1-4E05-A914-6C675C3ED63B}" destId="{F9EC8302-E97C-4B51-817F-0CFC60C6E9F3}" srcOrd="17" destOrd="0" presId="urn:microsoft.com/office/officeart/2008/layout/LinedList"/>
    <dgm:cxn modelId="{05064225-65A5-4DCD-81EE-507D7234A063}" type="presParOf" srcId="{F9EC8302-E97C-4B51-817F-0CFC60C6E9F3}" destId="{94367DE5-E523-48D5-AA60-3EE3A21557BA}" srcOrd="0" destOrd="0" presId="urn:microsoft.com/office/officeart/2008/layout/LinedList"/>
    <dgm:cxn modelId="{8E07AD3E-8052-4BFD-9DCE-D0327EC30ACE}" type="presParOf" srcId="{F9EC8302-E97C-4B51-817F-0CFC60C6E9F3}" destId="{DBB2F477-0EC1-45A6-8E11-C54F9D50BD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4E42924-9339-49A4-8CBB-0B53522D8798}" type="doc">
      <dgm:prSet loTypeId="urn:microsoft.com/office/officeart/2005/8/layout/target3" loCatId="relationship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430033AD-E209-4108-9D82-50EA129CF83B}">
      <dgm:prSet/>
      <dgm:spPr/>
      <dgm:t>
        <a:bodyPr/>
        <a:lstStyle/>
        <a:p>
          <a:r>
            <a:rPr lang="en-GB" dirty="0"/>
            <a:t>Your presentation must present an overview of your dissertation based on the main chapters of your thesis </a:t>
          </a:r>
        </a:p>
        <a:p>
          <a:r>
            <a:rPr lang="en-GB" dirty="0"/>
            <a:t>Sub-headings below may be useful for structuring Slides/Poster):</a:t>
          </a:r>
        </a:p>
      </dgm:t>
    </dgm:pt>
    <dgm:pt modelId="{532BF7A4-E92F-4D2C-8F33-6F43CFA178A3}" type="parTrans" cxnId="{809493BF-7CE3-442A-84C6-1B244F5411BA}">
      <dgm:prSet/>
      <dgm:spPr/>
      <dgm:t>
        <a:bodyPr/>
        <a:lstStyle/>
        <a:p>
          <a:endParaRPr lang="en-GB"/>
        </a:p>
      </dgm:t>
    </dgm:pt>
    <dgm:pt modelId="{0BF1CB0C-7388-4CBF-B04C-A1F7DC1181B4}" type="sibTrans" cxnId="{809493BF-7CE3-442A-84C6-1B244F5411BA}">
      <dgm:prSet/>
      <dgm:spPr/>
      <dgm:t>
        <a:bodyPr/>
        <a:lstStyle/>
        <a:p>
          <a:endParaRPr lang="en-GB"/>
        </a:p>
      </dgm:t>
    </dgm:pt>
    <dgm:pt modelId="{001CA051-3272-48DB-88DA-46A3458845CF}" type="pres">
      <dgm:prSet presAssocID="{A4E42924-9339-49A4-8CBB-0B53522D8798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975B8390-94EC-48B1-9107-0A0C60D0E8F2}" type="pres">
      <dgm:prSet presAssocID="{430033AD-E209-4108-9D82-50EA129CF83B}" presName="circle1" presStyleLbl="node1" presStyleIdx="0" presStyleCnt="1"/>
      <dgm:spPr/>
    </dgm:pt>
    <dgm:pt modelId="{1A69FFE7-612B-4B25-AA77-E6023FA6860A}" type="pres">
      <dgm:prSet presAssocID="{430033AD-E209-4108-9D82-50EA129CF83B}" presName="space" presStyleCnt="0"/>
      <dgm:spPr/>
    </dgm:pt>
    <dgm:pt modelId="{CF5CD6D4-3826-46F0-B3F6-3528D1E4F30C}" type="pres">
      <dgm:prSet presAssocID="{430033AD-E209-4108-9D82-50EA129CF83B}" presName="rect1" presStyleLbl="alignAcc1" presStyleIdx="0" presStyleCnt="1"/>
      <dgm:spPr/>
    </dgm:pt>
    <dgm:pt modelId="{16DAEF90-8D8C-4562-8DBD-993D683D3CAA}" type="pres">
      <dgm:prSet presAssocID="{430033AD-E209-4108-9D82-50EA129CF83B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0181A864-F272-4975-98B3-520C8AB1DD5B}" type="presOf" srcId="{A4E42924-9339-49A4-8CBB-0B53522D8798}" destId="{001CA051-3272-48DB-88DA-46A3458845CF}" srcOrd="0" destOrd="0" presId="urn:microsoft.com/office/officeart/2005/8/layout/target3"/>
    <dgm:cxn modelId="{AFF0D25A-6D11-477A-A0DC-4F9D76140F45}" type="presOf" srcId="{430033AD-E209-4108-9D82-50EA129CF83B}" destId="{CF5CD6D4-3826-46F0-B3F6-3528D1E4F30C}" srcOrd="0" destOrd="0" presId="urn:microsoft.com/office/officeart/2005/8/layout/target3"/>
    <dgm:cxn modelId="{809493BF-7CE3-442A-84C6-1B244F5411BA}" srcId="{A4E42924-9339-49A4-8CBB-0B53522D8798}" destId="{430033AD-E209-4108-9D82-50EA129CF83B}" srcOrd="0" destOrd="0" parTransId="{532BF7A4-E92F-4D2C-8F33-6F43CFA178A3}" sibTransId="{0BF1CB0C-7388-4CBF-B04C-A1F7DC1181B4}"/>
    <dgm:cxn modelId="{B51C95DE-84C1-4D7B-BB5F-DB025DC876E6}" type="presOf" srcId="{430033AD-E209-4108-9D82-50EA129CF83B}" destId="{16DAEF90-8D8C-4562-8DBD-993D683D3CAA}" srcOrd="1" destOrd="0" presId="urn:microsoft.com/office/officeart/2005/8/layout/target3"/>
    <dgm:cxn modelId="{A9483571-67D2-44C7-9FCD-C463F15F7B25}" type="presParOf" srcId="{001CA051-3272-48DB-88DA-46A3458845CF}" destId="{975B8390-94EC-48B1-9107-0A0C60D0E8F2}" srcOrd="0" destOrd="0" presId="urn:microsoft.com/office/officeart/2005/8/layout/target3"/>
    <dgm:cxn modelId="{5E54B5AA-729C-4E0A-8C93-97AB9B41951C}" type="presParOf" srcId="{001CA051-3272-48DB-88DA-46A3458845CF}" destId="{1A69FFE7-612B-4B25-AA77-E6023FA6860A}" srcOrd="1" destOrd="0" presId="urn:microsoft.com/office/officeart/2005/8/layout/target3"/>
    <dgm:cxn modelId="{7CA3261B-4C3E-45E4-92F0-51592D726AE0}" type="presParOf" srcId="{001CA051-3272-48DB-88DA-46A3458845CF}" destId="{CF5CD6D4-3826-46F0-B3F6-3528D1E4F30C}" srcOrd="2" destOrd="0" presId="urn:microsoft.com/office/officeart/2005/8/layout/target3"/>
    <dgm:cxn modelId="{9AF03677-20B5-49B1-A2A0-23E986329802}" type="presParOf" srcId="{001CA051-3272-48DB-88DA-46A3458845CF}" destId="{16DAEF90-8D8C-4562-8DBD-993D683D3CAA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2039DB7-691C-401A-8206-0D0A83C1AAE0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031A2ED-518E-4A05-860C-5CAA11E2262A}">
      <dgm:prSet custT="1"/>
      <dgm:spPr/>
      <dgm:t>
        <a:bodyPr/>
        <a:lstStyle/>
        <a:p>
          <a:r>
            <a:rPr lang="en-GB" sz="1800" b="1" dirty="0"/>
            <a:t>If presenting a poster you must ensure it addresses all the above issues in written format on the poster</a:t>
          </a:r>
        </a:p>
      </dgm:t>
    </dgm:pt>
    <dgm:pt modelId="{8E20B394-0C45-4638-B980-8E9C4954554D}" type="parTrans" cxnId="{9B4CEE37-C169-4BAE-A6A7-3080E16740AA}">
      <dgm:prSet/>
      <dgm:spPr/>
      <dgm:t>
        <a:bodyPr/>
        <a:lstStyle/>
        <a:p>
          <a:endParaRPr lang="en-GB"/>
        </a:p>
      </dgm:t>
    </dgm:pt>
    <dgm:pt modelId="{2BA64D9D-DC37-45DD-91AB-D4FCB980FCEB}" type="sibTrans" cxnId="{9B4CEE37-C169-4BAE-A6A7-3080E16740AA}">
      <dgm:prSet/>
      <dgm:spPr/>
      <dgm:t>
        <a:bodyPr/>
        <a:lstStyle/>
        <a:p>
          <a:endParaRPr lang="en-GB"/>
        </a:p>
      </dgm:t>
    </dgm:pt>
    <dgm:pt modelId="{9740EED2-3CEE-449E-AEEC-4DFF6724B83C}">
      <dgm:prSet custT="1"/>
      <dgm:spPr/>
      <dgm:t>
        <a:bodyPr/>
        <a:lstStyle/>
        <a:p>
          <a:r>
            <a:rPr lang="en-GB" sz="1800" b="1" dirty="0"/>
            <a:t>Poster presentations must be academic and professionally created</a:t>
          </a:r>
        </a:p>
      </dgm:t>
    </dgm:pt>
    <dgm:pt modelId="{88005960-AA93-49CE-90FF-9C2CCC0FC8F3}" type="parTrans" cxnId="{C448DCD7-C778-4DAD-8AA2-551269934AE0}">
      <dgm:prSet/>
      <dgm:spPr/>
      <dgm:t>
        <a:bodyPr/>
        <a:lstStyle/>
        <a:p>
          <a:endParaRPr lang="en-GB"/>
        </a:p>
      </dgm:t>
    </dgm:pt>
    <dgm:pt modelId="{760B7719-3CB1-4280-9104-0378D53C2E3B}" type="sibTrans" cxnId="{C448DCD7-C778-4DAD-8AA2-551269934AE0}">
      <dgm:prSet/>
      <dgm:spPr/>
      <dgm:t>
        <a:bodyPr/>
        <a:lstStyle/>
        <a:p>
          <a:endParaRPr lang="en-GB"/>
        </a:p>
      </dgm:t>
    </dgm:pt>
    <dgm:pt modelId="{8A3E69AC-1B05-4B90-AAD2-37970707FB5C}">
      <dgm:prSet custT="1"/>
      <dgm:spPr/>
      <dgm:t>
        <a:bodyPr/>
        <a:lstStyle/>
        <a:p>
          <a:r>
            <a:rPr lang="en-GB" sz="1800" b="1" dirty="0"/>
            <a:t>A poster is by no means the ‘easy option’ to a PowerPoint presentation!</a:t>
          </a:r>
        </a:p>
      </dgm:t>
    </dgm:pt>
    <dgm:pt modelId="{3E3364D8-9C92-4DBF-9C33-2891691C99D9}" type="parTrans" cxnId="{E780FAE2-4243-4E81-B57A-76D18CDC8371}">
      <dgm:prSet/>
      <dgm:spPr/>
      <dgm:t>
        <a:bodyPr/>
        <a:lstStyle/>
        <a:p>
          <a:endParaRPr lang="en-GB"/>
        </a:p>
      </dgm:t>
    </dgm:pt>
    <dgm:pt modelId="{C8BABD01-D28B-4553-84D1-7593B57C6A8F}" type="sibTrans" cxnId="{E780FAE2-4243-4E81-B57A-76D18CDC8371}">
      <dgm:prSet/>
      <dgm:spPr/>
      <dgm:t>
        <a:bodyPr/>
        <a:lstStyle/>
        <a:p>
          <a:endParaRPr lang="en-GB"/>
        </a:p>
      </dgm:t>
    </dgm:pt>
    <dgm:pt modelId="{47E9B614-0BDB-4EAA-99A2-8F48A84C4CEC}" type="pres">
      <dgm:prSet presAssocID="{92039DB7-691C-401A-8206-0D0A83C1AAE0}" presName="cycle" presStyleCnt="0">
        <dgm:presLayoutVars>
          <dgm:dir/>
          <dgm:resizeHandles val="exact"/>
        </dgm:presLayoutVars>
      </dgm:prSet>
      <dgm:spPr/>
    </dgm:pt>
    <dgm:pt modelId="{D7493A5E-059C-49F7-B3A3-5C2CDA77F7DB}" type="pres">
      <dgm:prSet presAssocID="{4031A2ED-518E-4A05-860C-5CAA11E2262A}" presName="node" presStyleLbl="node1" presStyleIdx="0" presStyleCnt="3">
        <dgm:presLayoutVars>
          <dgm:bulletEnabled val="1"/>
        </dgm:presLayoutVars>
      </dgm:prSet>
      <dgm:spPr/>
    </dgm:pt>
    <dgm:pt modelId="{2EF319E3-012F-4A7E-951F-2858085E7058}" type="pres">
      <dgm:prSet presAssocID="{2BA64D9D-DC37-45DD-91AB-D4FCB980FCEB}" presName="sibTrans" presStyleLbl="sibTrans2D1" presStyleIdx="0" presStyleCnt="3"/>
      <dgm:spPr/>
    </dgm:pt>
    <dgm:pt modelId="{22E4A09E-BB53-438C-B4BA-7942707C0CD3}" type="pres">
      <dgm:prSet presAssocID="{2BA64D9D-DC37-45DD-91AB-D4FCB980FCEB}" presName="connectorText" presStyleLbl="sibTrans2D1" presStyleIdx="0" presStyleCnt="3"/>
      <dgm:spPr/>
    </dgm:pt>
    <dgm:pt modelId="{C44ACF53-339F-4FAA-A525-6C1BC1589CAD}" type="pres">
      <dgm:prSet presAssocID="{9740EED2-3CEE-449E-AEEC-4DFF6724B83C}" presName="node" presStyleLbl="node1" presStyleIdx="1" presStyleCnt="3">
        <dgm:presLayoutVars>
          <dgm:bulletEnabled val="1"/>
        </dgm:presLayoutVars>
      </dgm:prSet>
      <dgm:spPr/>
    </dgm:pt>
    <dgm:pt modelId="{B33A234D-1A11-4568-BD85-BB07004693DF}" type="pres">
      <dgm:prSet presAssocID="{760B7719-3CB1-4280-9104-0378D53C2E3B}" presName="sibTrans" presStyleLbl="sibTrans2D1" presStyleIdx="1" presStyleCnt="3"/>
      <dgm:spPr/>
    </dgm:pt>
    <dgm:pt modelId="{0DA2E28D-08C6-4020-8132-4764736697B3}" type="pres">
      <dgm:prSet presAssocID="{760B7719-3CB1-4280-9104-0378D53C2E3B}" presName="connectorText" presStyleLbl="sibTrans2D1" presStyleIdx="1" presStyleCnt="3"/>
      <dgm:spPr/>
    </dgm:pt>
    <dgm:pt modelId="{E8EEC21E-D461-48F3-9454-AB3CE0F8D9DB}" type="pres">
      <dgm:prSet presAssocID="{8A3E69AC-1B05-4B90-AAD2-37970707FB5C}" presName="node" presStyleLbl="node1" presStyleIdx="2" presStyleCnt="3">
        <dgm:presLayoutVars>
          <dgm:bulletEnabled val="1"/>
        </dgm:presLayoutVars>
      </dgm:prSet>
      <dgm:spPr/>
    </dgm:pt>
    <dgm:pt modelId="{BAA2B999-270F-4884-A23F-D24F7AE183D0}" type="pres">
      <dgm:prSet presAssocID="{C8BABD01-D28B-4553-84D1-7593B57C6A8F}" presName="sibTrans" presStyleLbl="sibTrans2D1" presStyleIdx="2" presStyleCnt="3"/>
      <dgm:spPr/>
    </dgm:pt>
    <dgm:pt modelId="{9F4486B1-0D4E-43C2-9A6A-A73A861574B1}" type="pres">
      <dgm:prSet presAssocID="{C8BABD01-D28B-4553-84D1-7593B57C6A8F}" presName="connectorText" presStyleLbl="sibTrans2D1" presStyleIdx="2" presStyleCnt="3"/>
      <dgm:spPr/>
    </dgm:pt>
  </dgm:ptLst>
  <dgm:cxnLst>
    <dgm:cxn modelId="{F319650A-C9CE-4FD4-B4C3-CBD2936AD742}" type="presOf" srcId="{92039DB7-691C-401A-8206-0D0A83C1AAE0}" destId="{47E9B614-0BDB-4EAA-99A2-8F48A84C4CEC}" srcOrd="0" destOrd="0" presId="urn:microsoft.com/office/officeart/2005/8/layout/cycle2"/>
    <dgm:cxn modelId="{B814F530-B805-461A-A451-3C3B9A7303F3}" type="presOf" srcId="{9740EED2-3CEE-449E-AEEC-4DFF6724B83C}" destId="{C44ACF53-339F-4FAA-A525-6C1BC1589CAD}" srcOrd="0" destOrd="0" presId="urn:microsoft.com/office/officeart/2005/8/layout/cycle2"/>
    <dgm:cxn modelId="{83043135-3F3D-4622-954E-38179A7C18CA}" type="presOf" srcId="{760B7719-3CB1-4280-9104-0378D53C2E3B}" destId="{B33A234D-1A11-4568-BD85-BB07004693DF}" srcOrd="0" destOrd="0" presId="urn:microsoft.com/office/officeart/2005/8/layout/cycle2"/>
    <dgm:cxn modelId="{9B4CEE37-C169-4BAE-A6A7-3080E16740AA}" srcId="{92039DB7-691C-401A-8206-0D0A83C1AAE0}" destId="{4031A2ED-518E-4A05-860C-5CAA11E2262A}" srcOrd="0" destOrd="0" parTransId="{8E20B394-0C45-4638-B980-8E9C4954554D}" sibTransId="{2BA64D9D-DC37-45DD-91AB-D4FCB980FCEB}"/>
    <dgm:cxn modelId="{C269A28F-8A30-4B7A-97FA-9ADDA58F25B2}" type="presOf" srcId="{2BA64D9D-DC37-45DD-91AB-D4FCB980FCEB}" destId="{2EF319E3-012F-4A7E-951F-2858085E7058}" srcOrd="0" destOrd="0" presId="urn:microsoft.com/office/officeart/2005/8/layout/cycle2"/>
    <dgm:cxn modelId="{BF41D597-7D86-4667-B766-06ABD8887FCA}" type="presOf" srcId="{2BA64D9D-DC37-45DD-91AB-D4FCB980FCEB}" destId="{22E4A09E-BB53-438C-B4BA-7942707C0CD3}" srcOrd="1" destOrd="0" presId="urn:microsoft.com/office/officeart/2005/8/layout/cycle2"/>
    <dgm:cxn modelId="{42EA80A2-9B06-4FB7-82D0-438458D450EA}" type="presOf" srcId="{C8BABD01-D28B-4553-84D1-7593B57C6A8F}" destId="{BAA2B999-270F-4884-A23F-D24F7AE183D0}" srcOrd="0" destOrd="0" presId="urn:microsoft.com/office/officeart/2005/8/layout/cycle2"/>
    <dgm:cxn modelId="{0DFCC5D2-9B9A-4DDC-9E5A-DC158BB5E726}" type="presOf" srcId="{760B7719-3CB1-4280-9104-0378D53C2E3B}" destId="{0DA2E28D-08C6-4020-8132-4764736697B3}" srcOrd="1" destOrd="0" presId="urn:microsoft.com/office/officeart/2005/8/layout/cycle2"/>
    <dgm:cxn modelId="{C448DCD7-C778-4DAD-8AA2-551269934AE0}" srcId="{92039DB7-691C-401A-8206-0D0A83C1AAE0}" destId="{9740EED2-3CEE-449E-AEEC-4DFF6724B83C}" srcOrd="1" destOrd="0" parTransId="{88005960-AA93-49CE-90FF-9C2CCC0FC8F3}" sibTransId="{760B7719-3CB1-4280-9104-0378D53C2E3B}"/>
    <dgm:cxn modelId="{E780FAE2-4243-4E81-B57A-76D18CDC8371}" srcId="{92039DB7-691C-401A-8206-0D0A83C1AAE0}" destId="{8A3E69AC-1B05-4B90-AAD2-37970707FB5C}" srcOrd="2" destOrd="0" parTransId="{3E3364D8-9C92-4DBF-9C33-2891691C99D9}" sibTransId="{C8BABD01-D28B-4553-84D1-7593B57C6A8F}"/>
    <dgm:cxn modelId="{5E48E9F3-B064-4559-A9D2-800FAE82C03F}" type="presOf" srcId="{C8BABD01-D28B-4553-84D1-7593B57C6A8F}" destId="{9F4486B1-0D4E-43C2-9A6A-A73A861574B1}" srcOrd="1" destOrd="0" presId="urn:microsoft.com/office/officeart/2005/8/layout/cycle2"/>
    <dgm:cxn modelId="{D64255FA-D28D-4609-B08B-96CC61CCFE4B}" type="presOf" srcId="{8A3E69AC-1B05-4B90-AAD2-37970707FB5C}" destId="{E8EEC21E-D461-48F3-9454-AB3CE0F8D9DB}" srcOrd="0" destOrd="0" presId="urn:microsoft.com/office/officeart/2005/8/layout/cycle2"/>
    <dgm:cxn modelId="{8821CDFB-7F9F-4BCB-8C77-7C9C26DB18A1}" type="presOf" srcId="{4031A2ED-518E-4A05-860C-5CAA11E2262A}" destId="{D7493A5E-059C-49F7-B3A3-5C2CDA77F7DB}" srcOrd="0" destOrd="0" presId="urn:microsoft.com/office/officeart/2005/8/layout/cycle2"/>
    <dgm:cxn modelId="{AA31E618-82A1-4FC5-BFE3-453252A6CED9}" type="presParOf" srcId="{47E9B614-0BDB-4EAA-99A2-8F48A84C4CEC}" destId="{D7493A5E-059C-49F7-B3A3-5C2CDA77F7DB}" srcOrd="0" destOrd="0" presId="urn:microsoft.com/office/officeart/2005/8/layout/cycle2"/>
    <dgm:cxn modelId="{2D2F5591-C334-43E9-8B0E-A1D16A646FFD}" type="presParOf" srcId="{47E9B614-0BDB-4EAA-99A2-8F48A84C4CEC}" destId="{2EF319E3-012F-4A7E-951F-2858085E7058}" srcOrd="1" destOrd="0" presId="urn:microsoft.com/office/officeart/2005/8/layout/cycle2"/>
    <dgm:cxn modelId="{BD14B3F7-4ED2-4807-ADB8-A206C5753325}" type="presParOf" srcId="{2EF319E3-012F-4A7E-951F-2858085E7058}" destId="{22E4A09E-BB53-438C-B4BA-7942707C0CD3}" srcOrd="0" destOrd="0" presId="urn:microsoft.com/office/officeart/2005/8/layout/cycle2"/>
    <dgm:cxn modelId="{2EDD06AA-8C30-4F4F-B4C1-844B3F28BE6D}" type="presParOf" srcId="{47E9B614-0BDB-4EAA-99A2-8F48A84C4CEC}" destId="{C44ACF53-339F-4FAA-A525-6C1BC1589CAD}" srcOrd="2" destOrd="0" presId="urn:microsoft.com/office/officeart/2005/8/layout/cycle2"/>
    <dgm:cxn modelId="{7AF8EFCB-A8D0-40F6-8C77-A142825BFE37}" type="presParOf" srcId="{47E9B614-0BDB-4EAA-99A2-8F48A84C4CEC}" destId="{B33A234D-1A11-4568-BD85-BB07004693DF}" srcOrd="3" destOrd="0" presId="urn:microsoft.com/office/officeart/2005/8/layout/cycle2"/>
    <dgm:cxn modelId="{6969A47B-CF9F-41E0-B327-825B55CB6AF1}" type="presParOf" srcId="{B33A234D-1A11-4568-BD85-BB07004693DF}" destId="{0DA2E28D-08C6-4020-8132-4764736697B3}" srcOrd="0" destOrd="0" presId="urn:microsoft.com/office/officeart/2005/8/layout/cycle2"/>
    <dgm:cxn modelId="{6FFFB35A-72D1-4DAA-BC5B-12B909625187}" type="presParOf" srcId="{47E9B614-0BDB-4EAA-99A2-8F48A84C4CEC}" destId="{E8EEC21E-D461-48F3-9454-AB3CE0F8D9DB}" srcOrd="4" destOrd="0" presId="urn:microsoft.com/office/officeart/2005/8/layout/cycle2"/>
    <dgm:cxn modelId="{F56EBC5F-E48C-46A6-9A19-D59559FEC456}" type="presParOf" srcId="{47E9B614-0BDB-4EAA-99A2-8F48A84C4CEC}" destId="{BAA2B999-270F-4884-A23F-D24F7AE183D0}" srcOrd="5" destOrd="0" presId="urn:microsoft.com/office/officeart/2005/8/layout/cycle2"/>
    <dgm:cxn modelId="{4F042504-8A3A-4B4E-8522-ECE55CAE5B24}" type="presParOf" srcId="{BAA2B999-270F-4884-A23F-D24F7AE183D0}" destId="{9F4486B1-0D4E-43C2-9A6A-A73A861574B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1DDC02D-1F0D-4F64-B178-BB7459E95173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E196868C-A3D3-4491-A2E6-D0731F955113}">
      <dgm:prSet custT="1"/>
      <dgm:spPr/>
      <dgm:t>
        <a:bodyPr/>
        <a:lstStyle/>
        <a:p>
          <a:r>
            <a:rPr lang="en-GB" sz="2800" dirty="0"/>
            <a:t>Remember the basic elements of giving a presentation, such as…</a:t>
          </a:r>
        </a:p>
      </dgm:t>
    </dgm:pt>
    <dgm:pt modelId="{C192CE81-0C57-40C1-BBD0-A0A7DD7220E0}" type="parTrans" cxnId="{8DCC0975-42FC-4640-999F-11E4C272E1FD}">
      <dgm:prSet/>
      <dgm:spPr/>
      <dgm:t>
        <a:bodyPr/>
        <a:lstStyle/>
        <a:p>
          <a:endParaRPr lang="en-GB" sz="1600"/>
        </a:p>
      </dgm:t>
    </dgm:pt>
    <dgm:pt modelId="{9E9E7B35-9158-4E5E-B606-5C55866390C1}" type="sibTrans" cxnId="{8DCC0975-42FC-4640-999F-11E4C272E1FD}">
      <dgm:prSet/>
      <dgm:spPr/>
      <dgm:t>
        <a:bodyPr/>
        <a:lstStyle/>
        <a:p>
          <a:endParaRPr lang="en-GB" sz="1600"/>
        </a:p>
      </dgm:t>
    </dgm:pt>
    <dgm:pt modelId="{23CC57B9-1C0E-4C8D-9296-A9DD12F8295F}">
      <dgm:prSet custT="1"/>
      <dgm:spPr/>
      <dgm:t>
        <a:bodyPr/>
        <a:lstStyle/>
        <a:p>
          <a:r>
            <a:rPr lang="en-GB" sz="2400" dirty="0"/>
            <a:t>Speaking loudly, clearly, and slowly enough for the audience to understand you</a:t>
          </a:r>
        </a:p>
      </dgm:t>
    </dgm:pt>
    <dgm:pt modelId="{5C97513B-B0F5-4925-8D2B-ADAE6E2849B5}" type="parTrans" cxnId="{1D601F56-597B-441C-B43A-5A086AF24C7E}">
      <dgm:prSet/>
      <dgm:spPr/>
      <dgm:t>
        <a:bodyPr/>
        <a:lstStyle/>
        <a:p>
          <a:endParaRPr lang="en-GB" sz="1600"/>
        </a:p>
      </dgm:t>
    </dgm:pt>
    <dgm:pt modelId="{9AB3CF06-7E48-47B1-A854-E291651D34F7}" type="sibTrans" cxnId="{1D601F56-597B-441C-B43A-5A086AF24C7E}">
      <dgm:prSet/>
      <dgm:spPr/>
      <dgm:t>
        <a:bodyPr/>
        <a:lstStyle/>
        <a:p>
          <a:endParaRPr lang="en-GB" sz="1600"/>
        </a:p>
      </dgm:t>
    </dgm:pt>
    <dgm:pt modelId="{C9E8E1E1-C89F-4AAA-9A38-18CB3FEA0892}">
      <dgm:prSet custT="1"/>
      <dgm:spPr/>
      <dgm:t>
        <a:bodyPr/>
        <a:lstStyle/>
        <a:p>
          <a:r>
            <a:rPr lang="en-GB" sz="2400" dirty="0"/>
            <a:t>Ensure writing on slides is big enough for the audience to read</a:t>
          </a:r>
        </a:p>
      </dgm:t>
    </dgm:pt>
    <dgm:pt modelId="{397768D5-9DB9-46CA-8E65-EA99C4820129}" type="parTrans" cxnId="{6EA34BB0-F57F-4BDD-AF0A-AC8AC773FFC3}">
      <dgm:prSet/>
      <dgm:spPr/>
      <dgm:t>
        <a:bodyPr/>
        <a:lstStyle/>
        <a:p>
          <a:endParaRPr lang="en-GB" sz="1600"/>
        </a:p>
      </dgm:t>
    </dgm:pt>
    <dgm:pt modelId="{F32D1321-9512-45C9-B1F1-A6BC5FA49323}" type="sibTrans" cxnId="{6EA34BB0-F57F-4BDD-AF0A-AC8AC773FFC3}">
      <dgm:prSet/>
      <dgm:spPr/>
      <dgm:t>
        <a:bodyPr/>
        <a:lstStyle/>
        <a:p>
          <a:endParaRPr lang="en-GB" sz="1600"/>
        </a:p>
      </dgm:t>
    </dgm:pt>
    <dgm:pt modelId="{FDB43739-7F87-467E-8C64-0FF4CDE0918E}">
      <dgm:prSet custT="1"/>
      <dgm:spPr/>
      <dgm:t>
        <a:bodyPr/>
        <a:lstStyle/>
        <a:p>
          <a:r>
            <a:rPr lang="en-GB" sz="2400" dirty="0"/>
            <a:t>Ensure slides/posters are not too crammed with long sentences/paragraphs</a:t>
          </a:r>
        </a:p>
      </dgm:t>
    </dgm:pt>
    <dgm:pt modelId="{6C7BEB24-6738-4BF3-8A21-D2F213D5422A}" type="parTrans" cxnId="{063C08F5-EC42-422A-9D81-28D2879123AF}">
      <dgm:prSet/>
      <dgm:spPr/>
      <dgm:t>
        <a:bodyPr/>
        <a:lstStyle/>
        <a:p>
          <a:endParaRPr lang="en-GB" sz="1600"/>
        </a:p>
      </dgm:t>
    </dgm:pt>
    <dgm:pt modelId="{E5E41634-4F70-4DDE-A6C9-815C6D7BEFA2}" type="sibTrans" cxnId="{063C08F5-EC42-422A-9D81-28D2879123AF}">
      <dgm:prSet/>
      <dgm:spPr/>
      <dgm:t>
        <a:bodyPr/>
        <a:lstStyle/>
        <a:p>
          <a:endParaRPr lang="en-GB" sz="1600"/>
        </a:p>
      </dgm:t>
    </dgm:pt>
    <dgm:pt modelId="{4489D15E-A02C-4308-9BB8-B7D0A631FF59}">
      <dgm:prSet custT="1"/>
      <dgm:spPr/>
      <dgm:t>
        <a:bodyPr/>
        <a:lstStyle/>
        <a:p>
          <a:r>
            <a:rPr lang="en-GB" sz="2400"/>
            <a:t>They should just contain a few bullet points</a:t>
          </a:r>
        </a:p>
      </dgm:t>
    </dgm:pt>
    <dgm:pt modelId="{9BD00D9A-E4B7-40C2-B346-C45405862DCB}" type="parTrans" cxnId="{95DDF255-06DC-4AB4-97F2-E80995BE9710}">
      <dgm:prSet/>
      <dgm:spPr/>
      <dgm:t>
        <a:bodyPr/>
        <a:lstStyle/>
        <a:p>
          <a:endParaRPr lang="en-GB" sz="1600"/>
        </a:p>
      </dgm:t>
    </dgm:pt>
    <dgm:pt modelId="{B0DF4C05-AC30-4526-9D77-BF705B8640D2}" type="sibTrans" cxnId="{95DDF255-06DC-4AB4-97F2-E80995BE9710}">
      <dgm:prSet/>
      <dgm:spPr/>
      <dgm:t>
        <a:bodyPr/>
        <a:lstStyle/>
        <a:p>
          <a:endParaRPr lang="en-GB" sz="1600"/>
        </a:p>
      </dgm:t>
    </dgm:pt>
    <dgm:pt modelId="{BFA8CF0E-A66E-4194-B1FE-2B0320AC9D68}">
      <dgm:prSet custT="1"/>
      <dgm:spPr/>
      <dgm:t>
        <a:bodyPr/>
        <a:lstStyle/>
        <a:p>
          <a:endParaRPr lang="en-GB" sz="2400" dirty="0"/>
        </a:p>
      </dgm:t>
    </dgm:pt>
    <dgm:pt modelId="{174D8747-7884-4F16-98EE-2A804E6F6390}" type="parTrans" cxnId="{EE21B3BD-AF8C-45E1-B15A-80FAE1F54FD2}">
      <dgm:prSet/>
      <dgm:spPr/>
      <dgm:t>
        <a:bodyPr/>
        <a:lstStyle/>
        <a:p>
          <a:endParaRPr lang="en-GB"/>
        </a:p>
      </dgm:t>
    </dgm:pt>
    <dgm:pt modelId="{284ED20F-B5E8-42E3-A1A2-FF67951B384B}" type="sibTrans" cxnId="{EE21B3BD-AF8C-45E1-B15A-80FAE1F54FD2}">
      <dgm:prSet/>
      <dgm:spPr/>
      <dgm:t>
        <a:bodyPr/>
        <a:lstStyle/>
        <a:p>
          <a:endParaRPr lang="en-GB"/>
        </a:p>
      </dgm:t>
    </dgm:pt>
    <dgm:pt modelId="{F97B6A8D-0DFA-4C04-9A9A-FFC815850FD1}">
      <dgm:prSet custT="1"/>
      <dgm:spPr/>
      <dgm:t>
        <a:bodyPr/>
        <a:lstStyle/>
        <a:p>
          <a:endParaRPr lang="en-GB" sz="2400" dirty="0"/>
        </a:p>
      </dgm:t>
    </dgm:pt>
    <dgm:pt modelId="{3F48A770-028D-4811-8A65-C031CEA60A52}" type="parTrans" cxnId="{54F1CD9C-8733-40C4-BA9E-FA378DC5C6C6}">
      <dgm:prSet/>
      <dgm:spPr/>
      <dgm:t>
        <a:bodyPr/>
        <a:lstStyle/>
        <a:p>
          <a:endParaRPr lang="en-GB"/>
        </a:p>
      </dgm:t>
    </dgm:pt>
    <dgm:pt modelId="{012EC2B4-C7BA-4ACB-9737-CCA87A3026B5}" type="sibTrans" cxnId="{54F1CD9C-8733-40C4-BA9E-FA378DC5C6C6}">
      <dgm:prSet/>
      <dgm:spPr/>
      <dgm:t>
        <a:bodyPr/>
        <a:lstStyle/>
        <a:p>
          <a:endParaRPr lang="en-GB"/>
        </a:p>
      </dgm:t>
    </dgm:pt>
    <dgm:pt modelId="{3CF14EC5-7A16-4209-8F93-B96AE6AD6AB2}" type="pres">
      <dgm:prSet presAssocID="{F1DDC02D-1F0D-4F64-B178-BB7459E95173}" presName="linear" presStyleCnt="0">
        <dgm:presLayoutVars>
          <dgm:animLvl val="lvl"/>
          <dgm:resizeHandles val="exact"/>
        </dgm:presLayoutVars>
      </dgm:prSet>
      <dgm:spPr/>
    </dgm:pt>
    <dgm:pt modelId="{9A3B03B5-01CC-4757-A270-CF69C1B7E3C5}" type="pres">
      <dgm:prSet presAssocID="{E196868C-A3D3-4491-A2E6-D0731F955113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48AD5112-94E8-4577-AD6F-DEF080B841B3}" type="pres">
      <dgm:prSet presAssocID="{E196868C-A3D3-4491-A2E6-D0731F95511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9749C0F-9CD6-4A88-BAD3-515F3F1A6871}" type="presOf" srcId="{4489D15E-A02C-4308-9BB8-B7D0A631FF59}" destId="{48AD5112-94E8-4577-AD6F-DEF080B841B3}" srcOrd="0" destOrd="5" presId="urn:microsoft.com/office/officeart/2005/8/layout/vList2"/>
    <dgm:cxn modelId="{5620ED30-BAC0-4D91-8C61-CBD1580B09D6}" type="presOf" srcId="{E196868C-A3D3-4491-A2E6-D0731F955113}" destId="{9A3B03B5-01CC-4757-A270-CF69C1B7E3C5}" srcOrd="0" destOrd="0" presId="urn:microsoft.com/office/officeart/2005/8/layout/vList2"/>
    <dgm:cxn modelId="{488FE63E-B943-4E88-824E-A192A420559E}" type="presOf" srcId="{BFA8CF0E-A66E-4194-B1FE-2B0320AC9D68}" destId="{48AD5112-94E8-4577-AD6F-DEF080B841B3}" srcOrd="0" destOrd="1" presId="urn:microsoft.com/office/officeart/2005/8/layout/vList2"/>
    <dgm:cxn modelId="{8DCC0975-42FC-4640-999F-11E4C272E1FD}" srcId="{F1DDC02D-1F0D-4F64-B178-BB7459E95173}" destId="{E196868C-A3D3-4491-A2E6-D0731F955113}" srcOrd="0" destOrd="0" parTransId="{C192CE81-0C57-40C1-BBD0-A0A7DD7220E0}" sibTransId="{9E9E7B35-9158-4E5E-B606-5C55866390C1}"/>
    <dgm:cxn modelId="{95DDF255-06DC-4AB4-97F2-E80995BE9710}" srcId="{FDB43739-7F87-467E-8C64-0FF4CDE0918E}" destId="{4489D15E-A02C-4308-9BB8-B7D0A631FF59}" srcOrd="0" destOrd="0" parTransId="{9BD00D9A-E4B7-40C2-B346-C45405862DCB}" sibTransId="{B0DF4C05-AC30-4526-9D77-BF705B8640D2}"/>
    <dgm:cxn modelId="{1D601F56-597B-441C-B43A-5A086AF24C7E}" srcId="{E196868C-A3D3-4491-A2E6-D0731F955113}" destId="{23CC57B9-1C0E-4C8D-9296-A9DD12F8295F}" srcOrd="0" destOrd="0" parTransId="{5C97513B-B0F5-4925-8D2B-ADAE6E2849B5}" sibTransId="{9AB3CF06-7E48-47B1-A854-E291651D34F7}"/>
    <dgm:cxn modelId="{C6118178-661A-4834-98B5-3850D40CC119}" type="presOf" srcId="{23CC57B9-1C0E-4C8D-9296-A9DD12F8295F}" destId="{48AD5112-94E8-4577-AD6F-DEF080B841B3}" srcOrd="0" destOrd="0" presId="urn:microsoft.com/office/officeart/2005/8/layout/vList2"/>
    <dgm:cxn modelId="{54F1CD9C-8733-40C4-BA9E-FA378DC5C6C6}" srcId="{E196868C-A3D3-4491-A2E6-D0731F955113}" destId="{F97B6A8D-0DFA-4C04-9A9A-FFC815850FD1}" srcOrd="3" destOrd="0" parTransId="{3F48A770-028D-4811-8A65-C031CEA60A52}" sibTransId="{012EC2B4-C7BA-4ACB-9737-CCA87A3026B5}"/>
    <dgm:cxn modelId="{6EA34BB0-F57F-4BDD-AF0A-AC8AC773FFC3}" srcId="{E196868C-A3D3-4491-A2E6-D0731F955113}" destId="{C9E8E1E1-C89F-4AAA-9A38-18CB3FEA0892}" srcOrd="2" destOrd="0" parTransId="{397768D5-9DB9-46CA-8E65-EA99C4820129}" sibTransId="{F32D1321-9512-45C9-B1F1-A6BC5FA49323}"/>
    <dgm:cxn modelId="{B61D20B8-DE66-4729-B2E4-EA74E0F89258}" type="presOf" srcId="{C9E8E1E1-C89F-4AAA-9A38-18CB3FEA0892}" destId="{48AD5112-94E8-4577-AD6F-DEF080B841B3}" srcOrd="0" destOrd="2" presId="urn:microsoft.com/office/officeart/2005/8/layout/vList2"/>
    <dgm:cxn modelId="{EE21B3BD-AF8C-45E1-B15A-80FAE1F54FD2}" srcId="{E196868C-A3D3-4491-A2E6-D0731F955113}" destId="{BFA8CF0E-A66E-4194-B1FE-2B0320AC9D68}" srcOrd="1" destOrd="0" parTransId="{174D8747-7884-4F16-98EE-2A804E6F6390}" sibTransId="{284ED20F-B5E8-42E3-A1A2-FF67951B384B}"/>
    <dgm:cxn modelId="{328B67CC-2A69-4C20-A48E-EE4457EBA9BC}" type="presOf" srcId="{F97B6A8D-0DFA-4C04-9A9A-FFC815850FD1}" destId="{48AD5112-94E8-4577-AD6F-DEF080B841B3}" srcOrd="0" destOrd="3" presId="urn:microsoft.com/office/officeart/2005/8/layout/vList2"/>
    <dgm:cxn modelId="{D4A815E4-6D6C-4782-BECF-63843C9AFD40}" type="presOf" srcId="{FDB43739-7F87-467E-8C64-0FF4CDE0918E}" destId="{48AD5112-94E8-4577-AD6F-DEF080B841B3}" srcOrd="0" destOrd="4" presId="urn:microsoft.com/office/officeart/2005/8/layout/vList2"/>
    <dgm:cxn modelId="{5C1074EB-13DB-4B06-80E5-DCFBC08B57DD}" type="presOf" srcId="{F1DDC02D-1F0D-4F64-B178-BB7459E95173}" destId="{3CF14EC5-7A16-4209-8F93-B96AE6AD6AB2}" srcOrd="0" destOrd="0" presId="urn:microsoft.com/office/officeart/2005/8/layout/vList2"/>
    <dgm:cxn modelId="{063C08F5-EC42-422A-9D81-28D2879123AF}" srcId="{E196868C-A3D3-4491-A2E6-D0731F955113}" destId="{FDB43739-7F87-467E-8C64-0FF4CDE0918E}" srcOrd="4" destOrd="0" parTransId="{6C7BEB24-6738-4BF3-8A21-D2F213D5422A}" sibTransId="{E5E41634-4F70-4DDE-A6C9-815C6D7BEFA2}"/>
    <dgm:cxn modelId="{ED742A4F-5604-4765-9313-DEC57C8B28D7}" type="presParOf" srcId="{3CF14EC5-7A16-4209-8F93-B96AE6AD6AB2}" destId="{9A3B03B5-01CC-4757-A270-CF69C1B7E3C5}" srcOrd="0" destOrd="0" presId="urn:microsoft.com/office/officeart/2005/8/layout/vList2"/>
    <dgm:cxn modelId="{A79B3F36-343C-4738-B39C-A64730B09ED6}" type="presParOf" srcId="{3CF14EC5-7A16-4209-8F93-B96AE6AD6AB2}" destId="{48AD5112-94E8-4577-AD6F-DEF080B841B3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4B4F918-85DC-49BC-818F-B6777DD68F99}" type="doc">
      <dgm:prSet loTypeId="urn:microsoft.com/office/officeart/2005/8/layout/vList5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GB"/>
        </a:p>
      </dgm:t>
    </dgm:pt>
    <dgm:pt modelId="{94561CCD-7037-4E0F-B2B5-BF20AD95F0F3}">
      <dgm:prSet/>
      <dgm:spPr/>
      <dgm:t>
        <a:bodyPr/>
        <a:lstStyle/>
        <a:p>
          <a:r>
            <a:rPr lang="en-GB" dirty="0"/>
            <a:t>Make use of feedback from other presentations completed throughout your degree.</a:t>
          </a:r>
        </a:p>
      </dgm:t>
    </dgm:pt>
    <dgm:pt modelId="{C6BCC660-DE08-4407-9A19-8B88A1C866E4}" type="parTrans" cxnId="{59F22C24-419F-4FCA-9943-71631BCAB569}">
      <dgm:prSet/>
      <dgm:spPr/>
      <dgm:t>
        <a:bodyPr/>
        <a:lstStyle/>
        <a:p>
          <a:endParaRPr lang="en-GB"/>
        </a:p>
      </dgm:t>
    </dgm:pt>
    <dgm:pt modelId="{E8B0995C-2CA3-4A4B-9549-E4065DCCC573}" type="sibTrans" cxnId="{59F22C24-419F-4FCA-9943-71631BCAB569}">
      <dgm:prSet/>
      <dgm:spPr/>
      <dgm:t>
        <a:bodyPr/>
        <a:lstStyle/>
        <a:p>
          <a:endParaRPr lang="en-GB"/>
        </a:p>
      </dgm:t>
    </dgm:pt>
    <dgm:pt modelId="{3B9DBB49-14C3-44FA-BB47-1C266DAE3605}" type="pres">
      <dgm:prSet presAssocID="{D4B4F918-85DC-49BC-818F-B6777DD68F99}" presName="Name0" presStyleCnt="0">
        <dgm:presLayoutVars>
          <dgm:dir/>
          <dgm:animLvl val="lvl"/>
          <dgm:resizeHandles val="exact"/>
        </dgm:presLayoutVars>
      </dgm:prSet>
      <dgm:spPr/>
    </dgm:pt>
    <dgm:pt modelId="{216683F6-44B1-4883-B43F-60FDE33C37ED}" type="pres">
      <dgm:prSet presAssocID="{94561CCD-7037-4E0F-B2B5-BF20AD95F0F3}" presName="linNode" presStyleCnt="0"/>
      <dgm:spPr/>
    </dgm:pt>
    <dgm:pt modelId="{7C73D249-0137-4669-8BDC-56CE8A5401BA}" type="pres">
      <dgm:prSet presAssocID="{94561CCD-7037-4E0F-B2B5-BF20AD95F0F3}" presName="parentText" presStyleLbl="node1" presStyleIdx="0" presStyleCnt="1" custScaleX="120677">
        <dgm:presLayoutVars>
          <dgm:chMax val="1"/>
          <dgm:bulletEnabled val="1"/>
        </dgm:presLayoutVars>
      </dgm:prSet>
      <dgm:spPr/>
    </dgm:pt>
  </dgm:ptLst>
  <dgm:cxnLst>
    <dgm:cxn modelId="{59F22C24-419F-4FCA-9943-71631BCAB569}" srcId="{D4B4F918-85DC-49BC-818F-B6777DD68F99}" destId="{94561CCD-7037-4E0F-B2B5-BF20AD95F0F3}" srcOrd="0" destOrd="0" parTransId="{C6BCC660-DE08-4407-9A19-8B88A1C866E4}" sibTransId="{E8B0995C-2CA3-4A4B-9549-E4065DCCC573}"/>
    <dgm:cxn modelId="{9DC1FD6D-4BF6-4CA8-90DE-F4FD1DCD6E29}" type="presOf" srcId="{D4B4F918-85DC-49BC-818F-B6777DD68F99}" destId="{3B9DBB49-14C3-44FA-BB47-1C266DAE3605}" srcOrd="0" destOrd="0" presId="urn:microsoft.com/office/officeart/2005/8/layout/vList5"/>
    <dgm:cxn modelId="{EEBC3CE4-5162-4CAE-84FF-2F92349211C8}" type="presOf" srcId="{94561CCD-7037-4E0F-B2B5-BF20AD95F0F3}" destId="{7C73D249-0137-4669-8BDC-56CE8A5401BA}" srcOrd="0" destOrd="0" presId="urn:microsoft.com/office/officeart/2005/8/layout/vList5"/>
    <dgm:cxn modelId="{21A1A956-C1E3-470F-B60A-79F26F589E97}" type="presParOf" srcId="{3B9DBB49-14C3-44FA-BB47-1C266DAE3605}" destId="{216683F6-44B1-4883-B43F-60FDE33C37ED}" srcOrd="0" destOrd="0" presId="urn:microsoft.com/office/officeart/2005/8/layout/vList5"/>
    <dgm:cxn modelId="{B9A23189-570A-407E-8A75-D6A187FA9CE8}" type="presParOf" srcId="{216683F6-44B1-4883-B43F-60FDE33C37ED}" destId="{7C73D249-0137-4669-8BDC-56CE8A5401BA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AC8130B-5EE1-45DB-9F40-8EA39C1863C6}" type="doc">
      <dgm:prSet loTypeId="urn:microsoft.com/office/officeart/2005/8/layout/vList5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2D0929AB-141A-4980-959A-1A31A9F18BE6}">
      <dgm:prSet/>
      <dgm:spPr/>
      <dgm:t>
        <a:bodyPr/>
        <a:lstStyle/>
        <a:p>
          <a:r>
            <a:rPr lang="en-GB"/>
            <a:t>You can include tables/charts to present your findings </a:t>
          </a:r>
        </a:p>
      </dgm:t>
    </dgm:pt>
    <dgm:pt modelId="{38E6EA8A-82BE-4ABE-8A53-9D4CAF0DEB6D}" type="parTrans" cxnId="{AE75A4DF-B183-496F-A227-F7D4029525B4}">
      <dgm:prSet/>
      <dgm:spPr/>
      <dgm:t>
        <a:bodyPr/>
        <a:lstStyle/>
        <a:p>
          <a:endParaRPr lang="en-GB"/>
        </a:p>
      </dgm:t>
    </dgm:pt>
    <dgm:pt modelId="{1EA624E8-5831-4A1F-B3FE-8B0801B97ED1}" type="sibTrans" cxnId="{AE75A4DF-B183-496F-A227-F7D4029525B4}">
      <dgm:prSet/>
      <dgm:spPr/>
      <dgm:t>
        <a:bodyPr/>
        <a:lstStyle/>
        <a:p>
          <a:endParaRPr lang="en-GB"/>
        </a:p>
      </dgm:t>
    </dgm:pt>
    <dgm:pt modelId="{A76E5F70-F4BD-4E96-9618-6B6E0AD57C8E}">
      <dgm:prSet/>
      <dgm:spPr/>
      <dgm:t>
        <a:bodyPr/>
        <a:lstStyle/>
        <a:p>
          <a:r>
            <a:rPr lang="en-GB"/>
            <a:t>As long as you provide a verbal description/explanation of what it shows</a:t>
          </a:r>
        </a:p>
      </dgm:t>
    </dgm:pt>
    <dgm:pt modelId="{4FAD7B18-4876-4F54-A4E0-AEC81649D3AB}" type="parTrans" cxnId="{BF368557-1776-4713-9A18-938E2129E4A6}">
      <dgm:prSet/>
      <dgm:spPr/>
      <dgm:t>
        <a:bodyPr/>
        <a:lstStyle/>
        <a:p>
          <a:endParaRPr lang="en-GB"/>
        </a:p>
      </dgm:t>
    </dgm:pt>
    <dgm:pt modelId="{B7358358-D1AA-45BB-8A3D-4CC164E37735}" type="sibTrans" cxnId="{BF368557-1776-4713-9A18-938E2129E4A6}">
      <dgm:prSet/>
      <dgm:spPr/>
      <dgm:t>
        <a:bodyPr/>
        <a:lstStyle/>
        <a:p>
          <a:endParaRPr lang="en-GB"/>
        </a:p>
      </dgm:t>
    </dgm:pt>
    <dgm:pt modelId="{92C8E6A3-8D7D-400E-8095-8B5D8081BB12}">
      <dgm:prSet/>
      <dgm:spPr/>
      <dgm:t>
        <a:bodyPr/>
        <a:lstStyle/>
        <a:p>
          <a:r>
            <a:rPr lang="en-GB" dirty="0"/>
            <a:t>You can include the outcomes from your statistical analyses:</a:t>
          </a:r>
        </a:p>
        <a:p>
          <a:r>
            <a:rPr lang="en-GB" dirty="0"/>
            <a:t> – e.g., </a:t>
          </a:r>
        </a:p>
        <a:p>
          <a:r>
            <a:rPr lang="en-GB" i="1" dirty="0"/>
            <a:t>F </a:t>
          </a:r>
          <a:r>
            <a:rPr lang="en-GB" dirty="0"/>
            <a:t>(1, 88) = 12.45, </a:t>
          </a:r>
          <a:r>
            <a:rPr lang="en-GB" i="1" dirty="0"/>
            <a:t>p &lt; .05</a:t>
          </a:r>
          <a:endParaRPr lang="en-GB" dirty="0"/>
        </a:p>
      </dgm:t>
    </dgm:pt>
    <dgm:pt modelId="{CBF3F97B-2AF5-4FE4-889E-8270316C0F4B}" type="parTrans" cxnId="{3AAB28B8-A1D6-4C93-95DC-2D1DD86E08EB}">
      <dgm:prSet/>
      <dgm:spPr/>
      <dgm:t>
        <a:bodyPr/>
        <a:lstStyle/>
        <a:p>
          <a:endParaRPr lang="en-GB"/>
        </a:p>
      </dgm:t>
    </dgm:pt>
    <dgm:pt modelId="{2EE326B8-A06E-4D68-9AAC-DE2E4101BEC9}" type="sibTrans" cxnId="{3AAB28B8-A1D6-4C93-95DC-2D1DD86E08EB}">
      <dgm:prSet/>
      <dgm:spPr/>
      <dgm:t>
        <a:bodyPr/>
        <a:lstStyle/>
        <a:p>
          <a:endParaRPr lang="en-GB"/>
        </a:p>
      </dgm:t>
    </dgm:pt>
    <dgm:pt modelId="{9AEF4F80-318E-476C-82E3-F057827A0897}">
      <dgm:prSet/>
      <dgm:spPr/>
      <dgm:t>
        <a:bodyPr/>
        <a:lstStyle/>
        <a:p>
          <a:r>
            <a:rPr lang="en-GB"/>
            <a:t>However, you </a:t>
          </a:r>
          <a:r>
            <a:rPr lang="en-GB" b="1"/>
            <a:t>must</a:t>
          </a:r>
          <a:r>
            <a:rPr lang="en-GB"/>
            <a:t> then also verbally explain what this means/shows</a:t>
          </a:r>
        </a:p>
      </dgm:t>
    </dgm:pt>
    <dgm:pt modelId="{A2A2D0C7-3F2C-4DEF-8EAA-46AEBEF0EC35}" type="parTrans" cxnId="{222235C6-3D62-42EA-8984-DA183710FEA8}">
      <dgm:prSet/>
      <dgm:spPr/>
      <dgm:t>
        <a:bodyPr/>
        <a:lstStyle/>
        <a:p>
          <a:endParaRPr lang="en-GB"/>
        </a:p>
      </dgm:t>
    </dgm:pt>
    <dgm:pt modelId="{EAC29B8C-E7CB-418F-98EA-EEE92432BD19}" type="sibTrans" cxnId="{222235C6-3D62-42EA-8984-DA183710FEA8}">
      <dgm:prSet/>
      <dgm:spPr/>
      <dgm:t>
        <a:bodyPr/>
        <a:lstStyle/>
        <a:p>
          <a:endParaRPr lang="en-GB"/>
        </a:p>
      </dgm:t>
    </dgm:pt>
    <dgm:pt modelId="{421545A6-76FD-4537-AFBF-477E21A1DF38}" type="pres">
      <dgm:prSet presAssocID="{AAC8130B-5EE1-45DB-9F40-8EA39C1863C6}" presName="Name0" presStyleCnt="0">
        <dgm:presLayoutVars>
          <dgm:dir/>
          <dgm:animLvl val="lvl"/>
          <dgm:resizeHandles val="exact"/>
        </dgm:presLayoutVars>
      </dgm:prSet>
      <dgm:spPr/>
    </dgm:pt>
    <dgm:pt modelId="{644B738C-892E-42D6-A6BD-2E279E2138E1}" type="pres">
      <dgm:prSet presAssocID="{2D0929AB-141A-4980-959A-1A31A9F18BE6}" presName="linNode" presStyleCnt="0"/>
      <dgm:spPr/>
    </dgm:pt>
    <dgm:pt modelId="{46AB6A18-B7CD-4731-AE2D-C6660EB84DA3}" type="pres">
      <dgm:prSet presAssocID="{2D0929AB-141A-4980-959A-1A31A9F18BE6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2747C5B7-86E4-4C0B-9BDC-10026970DBD9}" type="pres">
      <dgm:prSet presAssocID="{2D0929AB-141A-4980-959A-1A31A9F18BE6}" presName="descendantText" presStyleLbl="alignAccFollowNode1" presStyleIdx="0" presStyleCnt="2">
        <dgm:presLayoutVars>
          <dgm:bulletEnabled val="1"/>
        </dgm:presLayoutVars>
      </dgm:prSet>
      <dgm:spPr/>
    </dgm:pt>
    <dgm:pt modelId="{EC5B80EC-3C8B-4834-8676-EDCF0ED6B2F8}" type="pres">
      <dgm:prSet presAssocID="{1EA624E8-5831-4A1F-B3FE-8B0801B97ED1}" presName="sp" presStyleCnt="0"/>
      <dgm:spPr/>
    </dgm:pt>
    <dgm:pt modelId="{ECC5976C-5280-485F-81A0-CF4D49847882}" type="pres">
      <dgm:prSet presAssocID="{92C8E6A3-8D7D-400E-8095-8B5D8081BB12}" presName="linNode" presStyleCnt="0"/>
      <dgm:spPr/>
    </dgm:pt>
    <dgm:pt modelId="{933013C4-3489-40BF-9F97-43A338F5F8D6}" type="pres">
      <dgm:prSet presAssocID="{92C8E6A3-8D7D-400E-8095-8B5D8081BB12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7A53D86B-0AA2-4F3E-B740-1920F7C5BE53}" type="pres">
      <dgm:prSet presAssocID="{92C8E6A3-8D7D-400E-8095-8B5D8081BB12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54EC5326-5BCB-4168-9515-DFBD66A5DD23}" type="presOf" srcId="{AAC8130B-5EE1-45DB-9F40-8EA39C1863C6}" destId="{421545A6-76FD-4537-AFBF-477E21A1DF38}" srcOrd="0" destOrd="0" presId="urn:microsoft.com/office/officeart/2005/8/layout/vList5"/>
    <dgm:cxn modelId="{D23A4F71-B344-47A2-BFAF-F92D8F8AEFAA}" type="presOf" srcId="{92C8E6A3-8D7D-400E-8095-8B5D8081BB12}" destId="{933013C4-3489-40BF-9F97-43A338F5F8D6}" srcOrd="0" destOrd="0" presId="urn:microsoft.com/office/officeart/2005/8/layout/vList5"/>
    <dgm:cxn modelId="{BF368557-1776-4713-9A18-938E2129E4A6}" srcId="{2D0929AB-141A-4980-959A-1A31A9F18BE6}" destId="{A76E5F70-F4BD-4E96-9618-6B6E0AD57C8E}" srcOrd="0" destOrd="0" parTransId="{4FAD7B18-4876-4F54-A4E0-AEC81649D3AB}" sibTransId="{B7358358-D1AA-45BB-8A3D-4CC164E37735}"/>
    <dgm:cxn modelId="{3AAB28B8-A1D6-4C93-95DC-2D1DD86E08EB}" srcId="{AAC8130B-5EE1-45DB-9F40-8EA39C1863C6}" destId="{92C8E6A3-8D7D-400E-8095-8B5D8081BB12}" srcOrd="1" destOrd="0" parTransId="{CBF3F97B-2AF5-4FE4-889E-8270316C0F4B}" sibTransId="{2EE326B8-A06E-4D68-9AAC-DE2E4101BEC9}"/>
    <dgm:cxn modelId="{222235C6-3D62-42EA-8984-DA183710FEA8}" srcId="{92C8E6A3-8D7D-400E-8095-8B5D8081BB12}" destId="{9AEF4F80-318E-476C-82E3-F057827A0897}" srcOrd="0" destOrd="0" parTransId="{A2A2D0C7-3F2C-4DEF-8EAA-46AEBEF0EC35}" sibTransId="{EAC29B8C-E7CB-418F-98EA-EEE92432BD19}"/>
    <dgm:cxn modelId="{A4ACC5D1-E588-4249-85A3-E9FFEF5C8728}" type="presOf" srcId="{2D0929AB-141A-4980-959A-1A31A9F18BE6}" destId="{46AB6A18-B7CD-4731-AE2D-C6660EB84DA3}" srcOrd="0" destOrd="0" presId="urn:microsoft.com/office/officeart/2005/8/layout/vList5"/>
    <dgm:cxn modelId="{AE75A4DF-B183-496F-A227-F7D4029525B4}" srcId="{AAC8130B-5EE1-45DB-9F40-8EA39C1863C6}" destId="{2D0929AB-141A-4980-959A-1A31A9F18BE6}" srcOrd="0" destOrd="0" parTransId="{38E6EA8A-82BE-4ABE-8A53-9D4CAF0DEB6D}" sibTransId="{1EA624E8-5831-4A1F-B3FE-8B0801B97ED1}"/>
    <dgm:cxn modelId="{A8D4D4EE-C404-4421-BA23-FAD84B52FF4B}" type="presOf" srcId="{9AEF4F80-318E-476C-82E3-F057827A0897}" destId="{7A53D86B-0AA2-4F3E-B740-1920F7C5BE53}" srcOrd="0" destOrd="0" presId="urn:microsoft.com/office/officeart/2005/8/layout/vList5"/>
    <dgm:cxn modelId="{D1696DFE-9F52-444E-9BE2-5CEDAAA4F9A6}" type="presOf" srcId="{A76E5F70-F4BD-4E96-9618-6B6E0AD57C8E}" destId="{2747C5B7-86E4-4C0B-9BDC-10026970DBD9}" srcOrd="0" destOrd="0" presId="urn:microsoft.com/office/officeart/2005/8/layout/vList5"/>
    <dgm:cxn modelId="{27524BA0-F3C4-4014-AEA0-137F2710B1E3}" type="presParOf" srcId="{421545A6-76FD-4537-AFBF-477E21A1DF38}" destId="{644B738C-892E-42D6-A6BD-2E279E2138E1}" srcOrd="0" destOrd="0" presId="urn:microsoft.com/office/officeart/2005/8/layout/vList5"/>
    <dgm:cxn modelId="{C054309B-885F-40C9-AFD7-AB12EC9644F1}" type="presParOf" srcId="{644B738C-892E-42D6-A6BD-2E279E2138E1}" destId="{46AB6A18-B7CD-4731-AE2D-C6660EB84DA3}" srcOrd="0" destOrd="0" presId="urn:microsoft.com/office/officeart/2005/8/layout/vList5"/>
    <dgm:cxn modelId="{CE9433FA-8D62-4445-980F-E2F900A94B3A}" type="presParOf" srcId="{644B738C-892E-42D6-A6BD-2E279E2138E1}" destId="{2747C5B7-86E4-4C0B-9BDC-10026970DBD9}" srcOrd="1" destOrd="0" presId="urn:microsoft.com/office/officeart/2005/8/layout/vList5"/>
    <dgm:cxn modelId="{0096AE88-CFD0-41EA-94EC-729F1ABAB084}" type="presParOf" srcId="{421545A6-76FD-4537-AFBF-477E21A1DF38}" destId="{EC5B80EC-3C8B-4834-8676-EDCF0ED6B2F8}" srcOrd="1" destOrd="0" presId="urn:microsoft.com/office/officeart/2005/8/layout/vList5"/>
    <dgm:cxn modelId="{D84F0879-6C9C-438F-A72B-59F9FBEDF731}" type="presParOf" srcId="{421545A6-76FD-4537-AFBF-477E21A1DF38}" destId="{ECC5976C-5280-485F-81A0-CF4D49847882}" srcOrd="2" destOrd="0" presId="urn:microsoft.com/office/officeart/2005/8/layout/vList5"/>
    <dgm:cxn modelId="{0BD2C6BD-EC8F-4898-990B-47C094200C11}" type="presParOf" srcId="{ECC5976C-5280-485F-81A0-CF4D49847882}" destId="{933013C4-3489-40BF-9F97-43A338F5F8D6}" srcOrd="0" destOrd="0" presId="urn:microsoft.com/office/officeart/2005/8/layout/vList5"/>
    <dgm:cxn modelId="{6DD0E280-2395-4956-B8DF-ABEDFFEC62F3}" type="presParOf" srcId="{ECC5976C-5280-485F-81A0-CF4D49847882}" destId="{7A53D86B-0AA2-4F3E-B740-1920F7C5BE5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324FC35-5E80-4E61-BF20-C53EB262BE15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3589323-E9DE-4182-8237-ED14299EF8F8}">
      <dgm:prSet/>
      <dgm:spPr/>
      <dgm:t>
        <a:bodyPr/>
        <a:lstStyle/>
        <a:p>
          <a:r>
            <a:rPr lang="en-GB" dirty="0"/>
            <a:t>You must include citations on your slides</a:t>
          </a:r>
        </a:p>
      </dgm:t>
    </dgm:pt>
    <dgm:pt modelId="{A0F33433-7A2C-4F9C-81AF-1FB2655E587E}" type="parTrans" cxnId="{8161379D-50FF-4F80-9093-EF563A3EFAA9}">
      <dgm:prSet/>
      <dgm:spPr/>
      <dgm:t>
        <a:bodyPr/>
        <a:lstStyle/>
        <a:p>
          <a:endParaRPr lang="en-GB"/>
        </a:p>
      </dgm:t>
    </dgm:pt>
    <dgm:pt modelId="{CDEEFDEE-149A-405A-B27D-5F914F8797D7}" type="sibTrans" cxnId="{8161379D-50FF-4F80-9093-EF563A3EFAA9}">
      <dgm:prSet/>
      <dgm:spPr/>
      <dgm:t>
        <a:bodyPr/>
        <a:lstStyle/>
        <a:p>
          <a:endParaRPr lang="en-GB"/>
        </a:p>
      </dgm:t>
    </dgm:pt>
    <dgm:pt modelId="{E0877B41-6731-48BD-A416-D321C6AF0339}">
      <dgm:prSet/>
      <dgm:spPr/>
      <dgm:t>
        <a:bodyPr/>
        <a:lstStyle/>
        <a:p>
          <a:r>
            <a:rPr lang="en-GB" dirty="0"/>
            <a:t>Particularly in sections on… </a:t>
          </a:r>
        </a:p>
      </dgm:t>
    </dgm:pt>
    <dgm:pt modelId="{5918EBA1-A311-4ACF-A90F-009B03910ABA}" type="parTrans" cxnId="{537E61A8-9194-4E4A-B41B-F6AD9AB2898D}">
      <dgm:prSet/>
      <dgm:spPr/>
      <dgm:t>
        <a:bodyPr/>
        <a:lstStyle/>
        <a:p>
          <a:endParaRPr lang="en-GB"/>
        </a:p>
      </dgm:t>
    </dgm:pt>
    <dgm:pt modelId="{8C369A8A-F299-4745-8231-7D6D91D52096}" type="sibTrans" cxnId="{537E61A8-9194-4E4A-B41B-F6AD9AB2898D}">
      <dgm:prSet/>
      <dgm:spPr/>
      <dgm:t>
        <a:bodyPr/>
        <a:lstStyle/>
        <a:p>
          <a:endParaRPr lang="en-GB"/>
        </a:p>
      </dgm:t>
    </dgm:pt>
    <dgm:pt modelId="{FEB0863B-3CE0-466D-934F-15F5C03FD467}">
      <dgm:prSet/>
      <dgm:spPr/>
      <dgm:t>
        <a:bodyPr/>
        <a:lstStyle/>
        <a:p>
          <a:r>
            <a:rPr lang="en-GB" dirty="0"/>
            <a:t>Background to the study (literature and theory)</a:t>
          </a:r>
        </a:p>
      </dgm:t>
    </dgm:pt>
    <dgm:pt modelId="{D1AC0435-D6C3-4BEC-B133-4133E5A832E1}" type="parTrans" cxnId="{74A0CC5B-A1E9-4DE3-BA39-9AC39890EA42}">
      <dgm:prSet/>
      <dgm:spPr/>
      <dgm:t>
        <a:bodyPr/>
        <a:lstStyle/>
        <a:p>
          <a:endParaRPr lang="en-GB"/>
        </a:p>
      </dgm:t>
    </dgm:pt>
    <dgm:pt modelId="{2705186D-BD49-4D3B-A38F-0BD07E8644A6}" type="sibTrans" cxnId="{74A0CC5B-A1E9-4DE3-BA39-9AC39890EA42}">
      <dgm:prSet/>
      <dgm:spPr/>
      <dgm:t>
        <a:bodyPr/>
        <a:lstStyle/>
        <a:p>
          <a:endParaRPr lang="en-GB"/>
        </a:p>
      </dgm:t>
    </dgm:pt>
    <dgm:pt modelId="{85E370EA-C84C-424E-9E60-A2282D542A35}">
      <dgm:prSet/>
      <dgm:spPr/>
      <dgm:t>
        <a:bodyPr/>
        <a:lstStyle/>
        <a:p>
          <a:r>
            <a:rPr lang="en-GB" dirty="0"/>
            <a:t>Method: if you used a particular questionnaire, or sourced stimuli from a specific author/paper, etc.</a:t>
          </a:r>
        </a:p>
      </dgm:t>
    </dgm:pt>
    <dgm:pt modelId="{EB20033C-5FEB-4AED-B452-490E5DFE3B6C}" type="parTrans" cxnId="{DEB08284-49C9-49E2-BBDC-27FB9F505D80}">
      <dgm:prSet/>
      <dgm:spPr/>
      <dgm:t>
        <a:bodyPr/>
        <a:lstStyle/>
        <a:p>
          <a:endParaRPr lang="en-GB"/>
        </a:p>
      </dgm:t>
    </dgm:pt>
    <dgm:pt modelId="{D6790C24-8E88-4293-B629-D66DC56AEFB8}" type="sibTrans" cxnId="{DEB08284-49C9-49E2-BBDC-27FB9F505D80}">
      <dgm:prSet/>
      <dgm:spPr/>
      <dgm:t>
        <a:bodyPr/>
        <a:lstStyle/>
        <a:p>
          <a:endParaRPr lang="en-GB"/>
        </a:p>
      </dgm:t>
    </dgm:pt>
    <dgm:pt modelId="{2757F110-34AA-4D14-89FC-BFFBF03AC95B}">
      <dgm:prSet/>
      <dgm:spPr/>
      <dgm:t>
        <a:bodyPr/>
        <a:lstStyle/>
        <a:p>
          <a:r>
            <a:rPr lang="en-GB" dirty="0"/>
            <a:t>Discussion: support/contradicting previous evidence  </a:t>
          </a:r>
        </a:p>
      </dgm:t>
    </dgm:pt>
    <dgm:pt modelId="{6D803E8D-DD04-4E40-AC66-6674D8C6C892}" type="parTrans" cxnId="{639772F4-B6A8-4E53-832D-CE9DF557DCD8}">
      <dgm:prSet/>
      <dgm:spPr/>
      <dgm:t>
        <a:bodyPr/>
        <a:lstStyle/>
        <a:p>
          <a:endParaRPr lang="en-GB"/>
        </a:p>
      </dgm:t>
    </dgm:pt>
    <dgm:pt modelId="{3B3476EF-8AE3-4402-9AEE-C1642E6FEC39}" type="sibTrans" cxnId="{639772F4-B6A8-4E53-832D-CE9DF557DCD8}">
      <dgm:prSet/>
      <dgm:spPr/>
      <dgm:t>
        <a:bodyPr/>
        <a:lstStyle/>
        <a:p>
          <a:endParaRPr lang="en-GB"/>
        </a:p>
      </dgm:t>
    </dgm:pt>
    <dgm:pt modelId="{00CDAE63-7DB2-4E41-892B-F989AFFD9DF2}">
      <dgm:prSet/>
      <dgm:spPr/>
      <dgm:t>
        <a:bodyPr/>
        <a:lstStyle/>
        <a:p>
          <a:r>
            <a:rPr lang="en-GB" dirty="0"/>
            <a:t>You should also include a slide at the end of your presentation with a reference list of all references used in the presentation</a:t>
          </a:r>
        </a:p>
      </dgm:t>
    </dgm:pt>
    <dgm:pt modelId="{5401BF37-70BE-4003-B831-6881CEC33899}" type="parTrans" cxnId="{0D8464AA-3258-41AF-9D44-C37A79AF5FE5}">
      <dgm:prSet/>
      <dgm:spPr/>
      <dgm:t>
        <a:bodyPr/>
        <a:lstStyle/>
        <a:p>
          <a:endParaRPr lang="en-GB"/>
        </a:p>
      </dgm:t>
    </dgm:pt>
    <dgm:pt modelId="{42D11525-BD95-40F8-83A2-B5A0275EFDD0}" type="sibTrans" cxnId="{0D8464AA-3258-41AF-9D44-C37A79AF5FE5}">
      <dgm:prSet/>
      <dgm:spPr/>
      <dgm:t>
        <a:bodyPr/>
        <a:lstStyle/>
        <a:p>
          <a:endParaRPr lang="en-GB"/>
        </a:p>
      </dgm:t>
    </dgm:pt>
    <dgm:pt modelId="{251B2C91-FB6C-4779-8A1C-6ABEE72049D4}">
      <dgm:prSet/>
      <dgm:spPr/>
      <dgm:t>
        <a:bodyPr/>
        <a:lstStyle/>
        <a:p>
          <a:r>
            <a:rPr lang="en-GB" b="1"/>
            <a:t>NOT</a:t>
          </a:r>
          <a:r>
            <a:rPr lang="en-GB"/>
            <a:t> all the references used in the dissertation</a:t>
          </a:r>
        </a:p>
      </dgm:t>
    </dgm:pt>
    <dgm:pt modelId="{8AC7C05E-1E8B-4318-BDB6-D6809DCBA200}" type="parTrans" cxnId="{C4E3380D-15E1-4269-AAAF-4A5847C0FF9A}">
      <dgm:prSet/>
      <dgm:spPr/>
      <dgm:t>
        <a:bodyPr/>
        <a:lstStyle/>
        <a:p>
          <a:endParaRPr lang="en-GB"/>
        </a:p>
      </dgm:t>
    </dgm:pt>
    <dgm:pt modelId="{5C0E408D-F808-42F2-91C5-2BBC1590EF76}" type="sibTrans" cxnId="{C4E3380D-15E1-4269-AAAF-4A5847C0FF9A}">
      <dgm:prSet/>
      <dgm:spPr/>
      <dgm:t>
        <a:bodyPr/>
        <a:lstStyle/>
        <a:p>
          <a:endParaRPr lang="en-GB"/>
        </a:p>
      </dgm:t>
    </dgm:pt>
    <dgm:pt modelId="{E5C3D727-12C4-4C1D-9A88-F0A5FCD0F724}">
      <dgm:prSet/>
      <dgm:spPr/>
      <dgm:t>
        <a:bodyPr/>
        <a:lstStyle/>
        <a:p>
          <a:endParaRPr lang="en-GB" dirty="0"/>
        </a:p>
      </dgm:t>
    </dgm:pt>
    <dgm:pt modelId="{098F2CA0-08FB-4A68-AD2B-0DF160A1A2C0}" type="parTrans" cxnId="{15DAA138-6861-4B90-843C-A641E9FE4D11}">
      <dgm:prSet/>
      <dgm:spPr/>
    </dgm:pt>
    <dgm:pt modelId="{D488059F-EC22-494F-A758-1458E8917E8D}" type="sibTrans" cxnId="{15DAA138-6861-4B90-843C-A641E9FE4D11}">
      <dgm:prSet/>
      <dgm:spPr/>
    </dgm:pt>
    <dgm:pt modelId="{00A1D7B4-422E-4A83-9636-ECA3706B47DA}" type="pres">
      <dgm:prSet presAssocID="{E324FC35-5E80-4E61-BF20-C53EB262BE15}" presName="Name0" presStyleCnt="0">
        <dgm:presLayoutVars>
          <dgm:dir/>
          <dgm:animLvl val="lvl"/>
          <dgm:resizeHandles val="exact"/>
        </dgm:presLayoutVars>
      </dgm:prSet>
      <dgm:spPr/>
    </dgm:pt>
    <dgm:pt modelId="{7A709738-3275-4788-A601-24B4A2776155}" type="pres">
      <dgm:prSet presAssocID="{53589323-E9DE-4182-8237-ED14299EF8F8}" presName="composite" presStyleCnt="0"/>
      <dgm:spPr/>
    </dgm:pt>
    <dgm:pt modelId="{441C6A66-DBA4-4265-8201-F174A68C0EED}" type="pres">
      <dgm:prSet presAssocID="{53589323-E9DE-4182-8237-ED14299EF8F8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85785368-25D0-4ECC-A416-8B13371646AE}" type="pres">
      <dgm:prSet presAssocID="{53589323-E9DE-4182-8237-ED14299EF8F8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C4E3380D-15E1-4269-AAAF-4A5847C0FF9A}" srcId="{00CDAE63-7DB2-4E41-892B-F989AFFD9DF2}" destId="{251B2C91-FB6C-4779-8A1C-6ABEE72049D4}" srcOrd="0" destOrd="0" parTransId="{8AC7C05E-1E8B-4318-BDB6-D6809DCBA200}" sibTransId="{5C0E408D-F808-42F2-91C5-2BBC1590EF76}"/>
    <dgm:cxn modelId="{2326CB13-A409-4371-8B3B-BE5D3119CB2A}" type="presOf" srcId="{E324FC35-5E80-4E61-BF20-C53EB262BE15}" destId="{00A1D7B4-422E-4A83-9636-ECA3706B47DA}" srcOrd="0" destOrd="0" presId="urn:microsoft.com/office/officeart/2005/8/layout/hList1"/>
    <dgm:cxn modelId="{08AE0E2B-C9B5-43C1-99C2-5F2FB5B55D47}" type="presOf" srcId="{E5C3D727-12C4-4C1D-9A88-F0A5FCD0F724}" destId="{85785368-25D0-4ECC-A416-8B13371646AE}" srcOrd="0" destOrd="4" presId="urn:microsoft.com/office/officeart/2005/8/layout/hList1"/>
    <dgm:cxn modelId="{15DAA138-6861-4B90-843C-A641E9FE4D11}" srcId="{53589323-E9DE-4182-8237-ED14299EF8F8}" destId="{E5C3D727-12C4-4C1D-9A88-F0A5FCD0F724}" srcOrd="1" destOrd="0" parTransId="{098F2CA0-08FB-4A68-AD2B-0DF160A1A2C0}" sibTransId="{D488059F-EC22-494F-A758-1458E8917E8D}"/>
    <dgm:cxn modelId="{74A0CC5B-A1E9-4DE3-BA39-9AC39890EA42}" srcId="{E0877B41-6731-48BD-A416-D321C6AF0339}" destId="{FEB0863B-3CE0-466D-934F-15F5C03FD467}" srcOrd="0" destOrd="0" parTransId="{D1AC0435-D6C3-4BEC-B133-4133E5A832E1}" sibTransId="{2705186D-BD49-4D3B-A38F-0BD07E8644A6}"/>
    <dgm:cxn modelId="{71FEF37E-AD21-457F-8C0D-DAEDFB68E5D0}" type="presOf" srcId="{2757F110-34AA-4D14-89FC-BFFBF03AC95B}" destId="{85785368-25D0-4ECC-A416-8B13371646AE}" srcOrd="0" destOrd="3" presId="urn:microsoft.com/office/officeart/2005/8/layout/hList1"/>
    <dgm:cxn modelId="{DEB08284-49C9-49E2-BBDC-27FB9F505D80}" srcId="{E0877B41-6731-48BD-A416-D321C6AF0339}" destId="{85E370EA-C84C-424E-9E60-A2282D542A35}" srcOrd="1" destOrd="0" parTransId="{EB20033C-5FEB-4AED-B452-490E5DFE3B6C}" sibTransId="{D6790C24-8E88-4293-B629-D66DC56AEFB8}"/>
    <dgm:cxn modelId="{8161379D-50FF-4F80-9093-EF563A3EFAA9}" srcId="{E324FC35-5E80-4E61-BF20-C53EB262BE15}" destId="{53589323-E9DE-4182-8237-ED14299EF8F8}" srcOrd="0" destOrd="0" parTransId="{A0F33433-7A2C-4F9C-81AF-1FB2655E587E}" sibTransId="{CDEEFDEE-149A-405A-B27D-5F914F8797D7}"/>
    <dgm:cxn modelId="{02F7B9A0-1441-4B5C-9559-D4CF47CD763B}" type="presOf" srcId="{85E370EA-C84C-424E-9E60-A2282D542A35}" destId="{85785368-25D0-4ECC-A416-8B13371646AE}" srcOrd="0" destOrd="2" presId="urn:microsoft.com/office/officeart/2005/8/layout/hList1"/>
    <dgm:cxn modelId="{537E61A8-9194-4E4A-B41B-F6AD9AB2898D}" srcId="{53589323-E9DE-4182-8237-ED14299EF8F8}" destId="{E0877B41-6731-48BD-A416-D321C6AF0339}" srcOrd="0" destOrd="0" parTransId="{5918EBA1-A311-4ACF-A90F-009B03910ABA}" sibTransId="{8C369A8A-F299-4745-8231-7D6D91D52096}"/>
    <dgm:cxn modelId="{0D8464AA-3258-41AF-9D44-C37A79AF5FE5}" srcId="{53589323-E9DE-4182-8237-ED14299EF8F8}" destId="{00CDAE63-7DB2-4E41-892B-F989AFFD9DF2}" srcOrd="2" destOrd="0" parTransId="{5401BF37-70BE-4003-B831-6881CEC33899}" sibTransId="{42D11525-BD95-40F8-83A2-B5A0275EFDD0}"/>
    <dgm:cxn modelId="{19123AC6-1B7E-4DED-930E-CD2A869FB7DA}" type="presOf" srcId="{FEB0863B-3CE0-466D-934F-15F5C03FD467}" destId="{85785368-25D0-4ECC-A416-8B13371646AE}" srcOrd="0" destOrd="1" presId="urn:microsoft.com/office/officeart/2005/8/layout/hList1"/>
    <dgm:cxn modelId="{944BEFC9-32BF-4E1F-AE21-D26993305978}" type="presOf" srcId="{00CDAE63-7DB2-4E41-892B-F989AFFD9DF2}" destId="{85785368-25D0-4ECC-A416-8B13371646AE}" srcOrd="0" destOrd="5" presId="urn:microsoft.com/office/officeart/2005/8/layout/hList1"/>
    <dgm:cxn modelId="{BEFE94D4-AA28-4DB4-B501-01D06FBA401D}" type="presOf" srcId="{53589323-E9DE-4182-8237-ED14299EF8F8}" destId="{441C6A66-DBA4-4265-8201-F174A68C0EED}" srcOrd="0" destOrd="0" presId="urn:microsoft.com/office/officeart/2005/8/layout/hList1"/>
    <dgm:cxn modelId="{DF8397D4-DB89-409C-82F5-607EBC629F24}" type="presOf" srcId="{E0877B41-6731-48BD-A416-D321C6AF0339}" destId="{85785368-25D0-4ECC-A416-8B13371646AE}" srcOrd="0" destOrd="0" presId="urn:microsoft.com/office/officeart/2005/8/layout/hList1"/>
    <dgm:cxn modelId="{390746DC-A5DD-41A7-A922-81B33D18F88B}" type="presOf" srcId="{251B2C91-FB6C-4779-8A1C-6ABEE72049D4}" destId="{85785368-25D0-4ECC-A416-8B13371646AE}" srcOrd="0" destOrd="6" presId="urn:microsoft.com/office/officeart/2005/8/layout/hList1"/>
    <dgm:cxn modelId="{639772F4-B6A8-4E53-832D-CE9DF557DCD8}" srcId="{E0877B41-6731-48BD-A416-D321C6AF0339}" destId="{2757F110-34AA-4D14-89FC-BFFBF03AC95B}" srcOrd="2" destOrd="0" parTransId="{6D803E8D-DD04-4E40-AC66-6674D8C6C892}" sibTransId="{3B3476EF-8AE3-4402-9AEE-C1642E6FEC39}"/>
    <dgm:cxn modelId="{F096CBDD-1056-42AE-AD8F-ABA42692A7D2}" type="presParOf" srcId="{00A1D7B4-422E-4A83-9636-ECA3706B47DA}" destId="{7A709738-3275-4788-A601-24B4A2776155}" srcOrd="0" destOrd="0" presId="urn:microsoft.com/office/officeart/2005/8/layout/hList1"/>
    <dgm:cxn modelId="{010DBDDA-9F08-42CB-A63D-8ADF2B6FDB18}" type="presParOf" srcId="{7A709738-3275-4788-A601-24B4A2776155}" destId="{441C6A66-DBA4-4265-8201-F174A68C0EED}" srcOrd="0" destOrd="0" presId="urn:microsoft.com/office/officeart/2005/8/layout/hList1"/>
    <dgm:cxn modelId="{33A91A21-B0B6-4691-B12F-4BEE43DA37C0}" type="presParOf" srcId="{7A709738-3275-4788-A601-24B4A2776155}" destId="{85785368-25D0-4ECC-A416-8B13371646A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8642832-A479-476E-8937-88F3CC8122EA}" type="doc">
      <dgm:prSet loTypeId="urn:microsoft.com/office/officeart/2005/8/layout/lProcess3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B5C4AA2F-796A-4785-8F2F-ABFE3E267093}">
      <dgm:prSet custT="1"/>
      <dgm:spPr/>
      <dgm:t>
        <a:bodyPr/>
        <a:lstStyle/>
        <a:p>
          <a:r>
            <a:rPr lang="en-GB" sz="2400" b="1" dirty="0"/>
            <a:t>No set number on how many slides to include.</a:t>
          </a:r>
        </a:p>
      </dgm:t>
    </dgm:pt>
    <dgm:pt modelId="{E26B10C4-1247-42FD-8A21-FA62213CA963}" type="parTrans" cxnId="{1E58045E-58B5-48B9-B14E-C35C96259450}">
      <dgm:prSet/>
      <dgm:spPr/>
      <dgm:t>
        <a:bodyPr/>
        <a:lstStyle/>
        <a:p>
          <a:endParaRPr lang="en-GB"/>
        </a:p>
      </dgm:t>
    </dgm:pt>
    <dgm:pt modelId="{30BCFCCF-EB4A-470F-A5C6-2AE2AD36756F}" type="sibTrans" cxnId="{1E58045E-58B5-48B9-B14E-C35C96259450}">
      <dgm:prSet/>
      <dgm:spPr/>
      <dgm:t>
        <a:bodyPr/>
        <a:lstStyle/>
        <a:p>
          <a:endParaRPr lang="en-GB"/>
        </a:p>
      </dgm:t>
    </dgm:pt>
    <dgm:pt modelId="{4D204ED8-28D2-49D3-9ED6-660F1C28E15B}">
      <dgm:prSet/>
      <dgm:spPr/>
      <dgm:t>
        <a:bodyPr/>
        <a:lstStyle/>
        <a:p>
          <a:r>
            <a:rPr lang="en-GB" b="1" dirty="0"/>
            <a:t>However, as a rough estimate – no less than six and no more than about fifteen (including title slide and references slide).</a:t>
          </a:r>
        </a:p>
      </dgm:t>
    </dgm:pt>
    <dgm:pt modelId="{DEBB685C-FBAE-4251-8B2E-A8FAC8DE3602}" type="parTrans" cxnId="{994B58A8-6AB8-4E0D-8F05-EABEEF673215}">
      <dgm:prSet/>
      <dgm:spPr/>
      <dgm:t>
        <a:bodyPr/>
        <a:lstStyle/>
        <a:p>
          <a:endParaRPr lang="en-GB"/>
        </a:p>
      </dgm:t>
    </dgm:pt>
    <dgm:pt modelId="{546231B3-108D-4D37-99D3-2DC89DA351B4}" type="sibTrans" cxnId="{994B58A8-6AB8-4E0D-8F05-EABEEF673215}">
      <dgm:prSet/>
      <dgm:spPr/>
      <dgm:t>
        <a:bodyPr/>
        <a:lstStyle/>
        <a:p>
          <a:endParaRPr lang="en-GB"/>
        </a:p>
      </dgm:t>
    </dgm:pt>
    <dgm:pt modelId="{DF3141EA-0770-4D57-8831-A18F0AAEEA1A}">
      <dgm:prSet/>
      <dgm:spPr/>
      <dgm:t>
        <a:bodyPr/>
        <a:lstStyle/>
        <a:p>
          <a:r>
            <a:rPr lang="en-GB" b="1" dirty="0"/>
            <a:t>You have twenty minutes, so it is vital you work on being succinct/concise while ensuring key details/information for the audience to understand what you did for your dissertation is not missing.</a:t>
          </a:r>
        </a:p>
      </dgm:t>
    </dgm:pt>
    <dgm:pt modelId="{4E271DF3-47D5-43C1-9B20-463F70E30E8B}" type="parTrans" cxnId="{B24749B8-FFC1-4B16-9DC9-5FDCD3816D6E}">
      <dgm:prSet/>
      <dgm:spPr/>
      <dgm:t>
        <a:bodyPr/>
        <a:lstStyle/>
        <a:p>
          <a:endParaRPr lang="en-GB"/>
        </a:p>
      </dgm:t>
    </dgm:pt>
    <dgm:pt modelId="{52CAF227-EEBB-4FC5-90D2-4243A79A6546}" type="sibTrans" cxnId="{B24749B8-FFC1-4B16-9DC9-5FDCD3816D6E}">
      <dgm:prSet/>
      <dgm:spPr/>
      <dgm:t>
        <a:bodyPr/>
        <a:lstStyle/>
        <a:p>
          <a:endParaRPr lang="en-GB"/>
        </a:p>
      </dgm:t>
    </dgm:pt>
    <dgm:pt modelId="{139ACCDC-6992-4A60-8427-006BB7B32733}">
      <dgm:prSet/>
      <dgm:spPr/>
      <dgm:t>
        <a:bodyPr/>
        <a:lstStyle/>
        <a:p>
          <a:r>
            <a:rPr lang="en-GB" b="1" dirty="0"/>
            <a:t>Your ability to explain all key elements in a clear and comprehensible manner while keeping to time will be assessed.</a:t>
          </a:r>
        </a:p>
      </dgm:t>
    </dgm:pt>
    <dgm:pt modelId="{633F1BE2-71CF-4E3E-9728-07759208B80E}" type="parTrans" cxnId="{7F39D307-1DF9-4FA6-908A-945F3F93936A}">
      <dgm:prSet/>
      <dgm:spPr/>
      <dgm:t>
        <a:bodyPr/>
        <a:lstStyle/>
        <a:p>
          <a:endParaRPr lang="en-GB"/>
        </a:p>
      </dgm:t>
    </dgm:pt>
    <dgm:pt modelId="{E7A95A1E-704D-42D8-BA04-B699B63FF1B6}" type="sibTrans" cxnId="{7F39D307-1DF9-4FA6-908A-945F3F93936A}">
      <dgm:prSet/>
      <dgm:spPr/>
      <dgm:t>
        <a:bodyPr/>
        <a:lstStyle/>
        <a:p>
          <a:endParaRPr lang="en-GB"/>
        </a:p>
      </dgm:t>
    </dgm:pt>
    <dgm:pt modelId="{25F657BD-51C9-430A-A402-CFA2AB74FC10}" type="pres">
      <dgm:prSet presAssocID="{38642832-A479-476E-8937-88F3CC8122EA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B195B201-97E9-4230-84A7-61C1EB8C11D8}" type="pres">
      <dgm:prSet presAssocID="{B5C4AA2F-796A-4785-8F2F-ABFE3E267093}" presName="horFlow" presStyleCnt="0"/>
      <dgm:spPr/>
    </dgm:pt>
    <dgm:pt modelId="{7C3F44A8-4218-49B8-BEAF-9B6ED4DDCE0A}" type="pres">
      <dgm:prSet presAssocID="{B5C4AA2F-796A-4785-8F2F-ABFE3E267093}" presName="bigChev" presStyleLbl="node1" presStyleIdx="0" presStyleCnt="2" custScaleX="79053"/>
      <dgm:spPr/>
    </dgm:pt>
    <dgm:pt modelId="{B478895A-2FD3-4CE5-8DC8-F46D6A7DE552}" type="pres">
      <dgm:prSet presAssocID="{DEBB685C-FBAE-4251-8B2E-A8FAC8DE3602}" presName="parTrans" presStyleCnt="0"/>
      <dgm:spPr/>
    </dgm:pt>
    <dgm:pt modelId="{FEDF19EC-919B-4284-8EF0-CCEB2BEABF49}" type="pres">
      <dgm:prSet presAssocID="{4D204ED8-28D2-49D3-9ED6-660F1C28E15B}" presName="node" presStyleLbl="alignAccFollowNode1" presStyleIdx="0" presStyleCnt="2">
        <dgm:presLayoutVars>
          <dgm:bulletEnabled val="1"/>
        </dgm:presLayoutVars>
      </dgm:prSet>
      <dgm:spPr/>
    </dgm:pt>
    <dgm:pt modelId="{47FC9E39-522F-4021-9134-E990558398ED}" type="pres">
      <dgm:prSet presAssocID="{B5C4AA2F-796A-4785-8F2F-ABFE3E267093}" presName="vSp" presStyleCnt="0"/>
      <dgm:spPr/>
    </dgm:pt>
    <dgm:pt modelId="{592FD9E6-765C-4859-BEAF-9ECAE1BC1FDC}" type="pres">
      <dgm:prSet presAssocID="{DF3141EA-0770-4D57-8831-A18F0AAEEA1A}" presName="horFlow" presStyleCnt="0"/>
      <dgm:spPr/>
    </dgm:pt>
    <dgm:pt modelId="{37785CF4-5021-4A6A-97F3-C00A3AE18C1B}" type="pres">
      <dgm:prSet presAssocID="{DF3141EA-0770-4D57-8831-A18F0AAEEA1A}" presName="bigChev" presStyleLbl="node1" presStyleIdx="1" presStyleCnt="2"/>
      <dgm:spPr/>
    </dgm:pt>
    <dgm:pt modelId="{2079E6EC-A9E1-4CE0-8D8F-ABCC3C2E90C8}" type="pres">
      <dgm:prSet presAssocID="{633F1BE2-71CF-4E3E-9728-07759208B80E}" presName="parTrans" presStyleCnt="0"/>
      <dgm:spPr/>
    </dgm:pt>
    <dgm:pt modelId="{E77DE3F8-BB0A-49BD-BCCF-7F9A58869981}" type="pres">
      <dgm:prSet presAssocID="{139ACCDC-6992-4A60-8427-006BB7B32733}" presName="node" presStyleLbl="alignAccFollowNode1" presStyleIdx="1" presStyleCnt="2">
        <dgm:presLayoutVars>
          <dgm:bulletEnabled val="1"/>
        </dgm:presLayoutVars>
      </dgm:prSet>
      <dgm:spPr/>
    </dgm:pt>
  </dgm:ptLst>
  <dgm:cxnLst>
    <dgm:cxn modelId="{7F39D307-1DF9-4FA6-908A-945F3F93936A}" srcId="{DF3141EA-0770-4D57-8831-A18F0AAEEA1A}" destId="{139ACCDC-6992-4A60-8427-006BB7B32733}" srcOrd="0" destOrd="0" parTransId="{633F1BE2-71CF-4E3E-9728-07759208B80E}" sibTransId="{E7A95A1E-704D-42D8-BA04-B699B63FF1B6}"/>
    <dgm:cxn modelId="{0D91920E-8268-4550-8140-AC3273791DD6}" type="presOf" srcId="{4D204ED8-28D2-49D3-9ED6-660F1C28E15B}" destId="{FEDF19EC-919B-4284-8EF0-CCEB2BEABF49}" srcOrd="0" destOrd="0" presId="urn:microsoft.com/office/officeart/2005/8/layout/lProcess3"/>
    <dgm:cxn modelId="{1E58045E-58B5-48B9-B14E-C35C96259450}" srcId="{38642832-A479-476E-8937-88F3CC8122EA}" destId="{B5C4AA2F-796A-4785-8F2F-ABFE3E267093}" srcOrd="0" destOrd="0" parTransId="{E26B10C4-1247-42FD-8A21-FA62213CA963}" sibTransId="{30BCFCCF-EB4A-470F-A5C6-2AE2AD36756F}"/>
    <dgm:cxn modelId="{30BDF360-77C0-40D2-9123-2944C72AC6DD}" type="presOf" srcId="{DF3141EA-0770-4D57-8831-A18F0AAEEA1A}" destId="{37785CF4-5021-4A6A-97F3-C00A3AE18C1B}" srcOrd="0" destOrd="0" presId="urn:microsoft.com/office/officeart/2005/8/layout/lProcess3"/>
    <dgm:cxn modelId="{7FC66544-DB7E-4D49-BE4D-EE016B500D4F}" type="presOf" srcId="{139ACCDC-6992-4A60-8427-006BB7B32733}" destId="{E77DE3F8-BB0A-49BD-BCCF-7F9A58869981}" srcOrd="0" destOrd="0" presId="urn:microsoft.com/office/officeart/2005/8/layout/lProcess3"/>
    <dgm:cxn modelId="{9925804B-4978-49B2-8316-267F3C9C8581}" type="presOf" srcId="{B5C4AA2F-796A-4785-8F2F-ABFE3E267093}" destId="{7C3F44A8-4218-49B8-BEAF-9B6ED4DDCE0A}" srcOrd="0" destOrd="0" presId="urn:microsoft.com/office/officeart/2005/8/layout/lProcess3"/>
    <dgm:cxn modelId="{994B58A8-6AB8-4E0D-8F05-EABEEF673215}" srcId="{B5C4AA2F-796A-4785-8F2F-ABFE3E267093}" destId="{4D204ED8-28D2-49D3-9ED6-660F1C28E15B}" srcOrd="0" destOrd="0" parTransId="{DEBB685C-FBAE-4251-8B2E-A8FAC8DE3602}" sibTransId="{546231B3-108D-4D37-99D3-2DC89DA351B4}"/>
    <dgm:cxn modelId="{24DB90B1-5240-49BA-978F-6044AE903A9C}" type="presOf" srcId="{38642832-A479-476E-8937-88F3CC8122EA}" destId="{25F657BD-51C9-430A-A402-CFA2AB74FC10}" srcOrd="0" destOrd="0" presId="urn:microsoft.com/office/officeart/2005/8/layout/lProcess3"/>
    <dgm:cxn modelId="{B24749B8-FFC1-4B16-9DC9-5FDCD3816D6E}" srcId="{38642832-A479-476E-8937-88F3CC8122EA}" destId="{DF3141EA-0770-4D57-8831-A18F0AAEEA1A}" srcOrd="1" destOrd="0" parTransId="{4E271DF3-47D5-43C1-9B20-463F70E30E8B}" sibTransId="{52CAF227-EEBB-4FC5-90D2-4243A79A6546}"/>
    <dgm:cxn modelId="{4EFD669A-164A-40AB-9AA1-0BE2C4C5594D}" type="presParOf" srcId="{25F657BD-51C9-430A-A402-CFA2AB74FC10}" destId="{B195B201-97E9-4230-84A7-61C1EB8C11D8}" srcOrd="0" destOrd="0" presId="urn:microsoft.com/office/officeart/2005/8/layout/lProcess3"/>
    <dgm:cxn modelId="{16DECCBE-4905-4087-A174-0717B878DB30}" type="presParOf" srcId="{B195B201-97E9-4230-84A7-61C1EB8C11D8}" destId="{7C3F44A8-4218-49B8-BEAF-9B6ED4DDCE0A}" srcOrd="0" destOrd="0" presId="urn:microsoft.com/office/officeart/2005/8/layout/lProcess3"/>
    <dgm:cxn modelId="{743DE2F3-8E06-47DC-B088-4963A2C941C1}" type="presParOf" srcId="{B195B201-97E9-4230-84A7-61C1EB8C11D8}" destId="{B478895A-2FD3-4CE5-8DC8-F46D6A7DE552}" srcOrd="1" destOrd="0" presId="urn:microsoft.com/office/officeart/2005/8/layout/lProcess3"/>
    <dgm:cxn modelId="{8187A915-0A1E-410E-819C-7205EAAC99EA}" type="presParOf" srcId="{B195B201-97E9-4230-84A7-61C1EB8C11D8}" destId="{FEDF19EC-919B-4284-8EF0-CCEB2BEABF49}" srcOrd="2" destOrd="0" presId="urn:microsoft.com/office/officeart/2005/8/layout/lProcess3"/>
    <dgm:cxn modelId="{DB173541-5E22-4EEB-9D9B-F0C824ED389B}" type="presParOf" srcId="{25F657BD-51C9-430A-A402-CFA2AB74FC10}" destId="{47FC9E39-522F-4021-9134-E990558398ED}" srcOrd="1" destOrd="0" presId="urn:microsoft.com/office/officeart/2005/8/layout/lProcess3"/>
    <dgm:cxn modelId="{40C0F6C5-DB03-475E-856E-F3C911A374E6}" type="presParOf" srcId="{25F657BD-51C9-430A-A402-CFA2AB74FC10}" destId="{592FD9E6-765C-4859-BEAF-9ECAE1BC1FDC}" srcOrd="2" destOrd="0" presId="urn:microsoft.com/office/officeart/2005/8/layout/lProcess3"/>
    <dgm:cxn modelId="{05E81D24-B39E-4F20-9354-65E35D2CF329}" type="presParOf" srcId="{592FD9E6-765C-4859-BEAF-9ECAE1BC1FDC}" destId="{37785CF4-5021-4A6A-97F3-C00A3AE18C1B}" srcOrd="0" destOrd="0" presId="urn:microsoft.com/office/officeart/2005/8/layout/lProcess3"/>
    <dgm:cxn modelId="{AC8CC2B1-181B-4F04-909E-E2DC29F958E3}" type="presParOf" srcId="{592FD9E6-765C-4859-BEAF-9ECAE1BC1FDC}" destId="{2079E6EC-A9E1-4CE0-8D8F-ABCC3C2E90C8}" srcOrd="1" destOrd="0" presId="urn:microsoft.com/office/officeart/2005/8/layout/lProcess3"/>
    <dgm:cxn modelId="{1AD49C37-2154-4625-9A6D-9D48D32D0784}" type="presParOf" srcId="{592FD9E6-765C-4859-BEAF-9ECAE1BC1FDC}" destId="{E77DE3F8-BB0A-49BD-BCCF-7F9A58869981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39CF3CA-2EC3-4B12-8487-78CE143D287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GB"/>
        </a:p>
      </dgm:t>
    </dgm:pt>
    <dgm:pt modelId="{45C953CC-B766-4C68-8BF9-230032BE4A9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b="1" dirty="0"/>
            <a:t>The proforma for the presentation is on Moodle.</a:t>
          </a:r>
        </a:p>
        <a:p>
          <a:pPr>
            <a:lnSpc>
              <a:spcPct val="100000"/>
            </a:lnSpc>
            <a:defRPr cap="all"/>
          </a:pPr>
          <a:r>
            <a:rPr lang="en-GB" sz="2000" b="1" dirty="0"/>
            <a:t>The Marking criteria is attached to the end</a:t>
          </a:r>
        </a:p>
      </dgm:t>
    </dgm:pt>
    <dgm:pt modelId="{4596AAE7-DA45-4429-BD6A-8A055158B5DC}" type="parTrans" cxnId="{F8C158B7-E8F5-4666-B1D0-1BDE9A29CB5C}">
      <dgm:prSet/>
      <dgm:spPr/>
      <dgm:t>
        <a:bodyPr/>
        <a:lstStyle/>
        <a:p>
          <a:endParaRPr lang="en-GB"/>
        </a:p>
      </dgm:t>
    </dgm:pt>
    <dgm:pt modelId="{146A1F19-7051-4785-A8BF-6168D607850D}" type="sibTrans" cxnId="{F8C158B7-E8F5-4666-B1D0-1BDE9A29CB5C}">
      <dgm:prSet/>
      <dgm:spPr/>
      <dgm:t>
        <a:bodyPr/>
        <a:lstStyle/>
        <a:p>
          <a:endParaRPr lang="en-GB"/>
        </a:p>
      </dgm:t>
    </dgm:pt>
    <dgm:pt modelId="{12E1F0F6-1CF4-4F17-8DC6-508750F8C1B8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000" b="1" dirty="0"/>
            <a:t>Study this carefully to ensure you are clear on what is required to achieve a specific mark. </a:t>
          </a:r>
        </a:p>
      </dgm:t>
    </dgm:pt>
    <dgm:pt modelId="{E8C364C8-4AA3-483E-A60B-BDD62557757F}" type="parTrans" cxnId="{BC77769C-AE62-4DA9-9AF7-DC2D1167264C}">
      <dgm:prSet/>
      <dgm:spPr/>
      <dgm:t>
        <a:bodyPr/>
        <a:lstStyle/>
        <a:p>
          <a:endParaRPr lang="en-GB"/>
        </a:p>
      </dgm:t>
    </dgm:pt>
    <dgm:pt modelId="{73D4C063-FE62-42AE-B188-DBCD1132FBAE}" type="sibTrans" cxnId="{BC77769C-AE62-4DA9-9AF7-DC2D1167264C}">
      <dgm:prSet/>
      <dgm:spPr/>
      <dgm:t>
        <a:bodyPr/>
        <a:lstStyle/>
        <a:p>
          <a:endParaRPr lang="en-GB"/>
        </a:p>
      </dgm:t>
    </dgm:pt>
    <dgm:pt modelId="{2AC39D94-E4EE-4DB1-83DC-B5A57211F3E7}" type="pres">
      <dgm:prSet presAssocID="{D39CF3CA-2EC3-4B12-8487-78CE143D2878}" presName="root" presStyleCnt="0">
        <dgm:presLayoutVars>
          <dgm:dir/>
          <dgm:resizeHandles val="exact"/>
        </dgm:presLayoutVars>
      </dgm:prSet>
      <dgm:spPr/>
    </dgm:pt>
    <dgm:pt modelId="{CCFE169F-9369-43D7-9959-DA82FC0BB661}" type="pres">
      <dgm:prSet presAssocID="{45C953CC-B766-4C68-8BF9-230032BE4A9D}" presName="compNode" presStyleCnt="0"/>
      <dgm:spPr/>
    </dgm:pt>
    <dgm:pt modelId="{3ED5921A-7E6B-464A-BB6B-BE55C2AF843B}" type="pres">
      <dgm:prSet presAssocID="{45C953CC-B766-4C68-8BF9-230032BE4A9D}" presName="iconBgRect" presStyleLbl="bgShp" presStyleIdx="0" presStyleCnt="2"/>
      <dgm:spPr/>
    </dgm:pt>
    <dgm:pt modelId="{76DF398C-387C-4AD6-8DB7-81E74D1E2744}" type="pres">
      <dgm:prSet presAssocID="{45C953CC-B766-4C68-8BF9-230032BE4A9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71CA877E-0519-4C61-BF98-961F6D8F1C63}" type="pres">
      <dgm:prSet presAssocID="{45C953CC-B766-4C68-8BF9-230032BE4A9D}" presName="spaceRect" presStyleCnt="0"/>
      <dgm:spPr/>
    </dgm:pt>
    <dgm:pt modelId="{D7092D06-C200-4DF6-818C-C77B3C89FD8F}" type="pres">
      <dgm:prSet presAssocID="{45C953CC-B766-4C68-8BF9-230032BE4A9D}" presName="textRect" presStyleLbl="revTx" presStyleIdx="0" presStyleCnt="2" custScaleX="139407">
        <dgm:presLayoutVars>
          <dgm:chMax val="1"/>
          <dgm:chPref val="1"/>
        </dgm:presLayoutVars>
      </dgm:prSet>
      <dgm:spPr/>
    </dgm:pt>
    <dgm:pt modelId="{F45EA8F0-ABE8-4636-872A-847E2EED91D0}" type="pres">
      <dgm:prSet presAssocID="{146A1F19-7051-4785-A8BF-6168D607850D}" presName="sibTrans" presStyleCnt="0"/>
      <dgm:spPr/>
    </dgm:pt>
    <dgm:pt modelId="{15663720-EE3F-4DE4-A660-BDE1B5C27117}" type="pres">
      <dgm:prSet presAssocID="{12E1F0F6-1CF4-4F17-8DC6-508750F8C1B8}" presName="compNode" presStyleCnt="0"/>
      <dgm:spPr/>
    </dgm:pt>
    <dgm:pt modelId="{1F7B4707-90BC-4586-ABCE-8F7F6704B310}" type="pres">
      <dgm:prSet presAssocID="{12E1F0F6-1CF4-4F17-8DC6-508750F8C1B8}" presName="iconBgRect" presStyleLbl="bgShp" presStyleIdx="1" presStyleCnt="2"/>
      <dgm:spPr/>
    </dgm:pt>
    <dgm:pt modelId="{983CB5BB-5609-4AC5-8527-AA778EFEC48E}" type="pres">
      <dgm:prSet presAssocID="{12E1F0F6-1CF4-4F17-8DC6-508750F8C1B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2C07983-A7BD-4E68-842E-60F16463935D}" type="pres">
      <dgm:prSet presAssocID="{12E1F0F6-1CF4-4F17-8DC6-508750F8C1B8}" presName="spaceRect" presStyleCnt="0"/>
      <dgm:spPr/>
    </dgm:pt>
    <dgm:pt modelId="{A64C4CD1-25E2-4434-8790-5DAD0FE7D90A}" type="pres">
      <dgm:prSet presAssocID="{12E1F0F6-1CF4-4F17-8DC6-508750F8C1B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3657527-06F8-4A29-994A-5BAC63C53014}" type="presOf" srcId="{12E1F0F6-1CF4-4F17-8DC6-508750F8C1B8}" destId="{A64C4CD1-25E2-4434-8790-5DAD0FE7D90A}" srcOrd="0" destOrd="0" presId="urn:microsoft.com/office/officeart/2018/5/layout/IconCircleLabelList"/>
    <dgm:cxn modelId="{B464B86F-553B-4BBE-9CF1-21A547CC9578}" type="presOf" srcId="{D39CF3CA-2EC3-4B12-8487-78CE143D2878}" destId="{2AC39D94-E4EE-4DB1-83DC-B5A57211F3E7}" srcOrd="0" destOrd="0" presId="urn:microsoft.com/office/officeart/2018/5/layout/IconCircleLabelList"/>
    <dgm:cxn modelId="{BC77769C-AE62-4DA9-9AF7-DC2D1167264C}" srcId="{D39CF3CA-2EC3-4B12-8487-78CE143D2878}" destId="{12E1F0F6-1CF4-4F17-8DC6-508750F8C1B8}" srcOrd="1" destOrd="0" parTransId="{E8C364C8-4AA3-483E-A60B-BDD62557757F}" sibTransId="{73D4C063-FE62-42AE-B188-DBCD1132FBAE}"/>
    <dgm:cxn modelId="{91DA60B1-150C-4B4A-9332-481AC14FD240}" type="presOf" srcId="{45C953CC-B766-4C68-8BF9-230032BE4A9D}" destId="{D7092D06-C200-4DF6-818C-C77B3C89FD8F}" srcOrd="0" destOrd="0" presId="urn:microsoft.com/office/officeart/2018/5/layout/IconCircleLabelList"/>
    <dgm:cxn modelId="{F8C158B7-E8F5-4666-B1D0-1BDE9A29CB5C}" srcId="{D39CF3CA-2EC3-4B12-8487-78CE143D2878}" destId="{45C953CC-B766-4C68-8BF9-230032BE4A9D}" srcOrd="0" destOrd="0" parTransId="{4596AAE7-DA45-4429-BD6A-8A055158B5DC}" sibTransId="{146A1F19-7051-4785-A8BF-6168D607850D}"/>
    <dgm:cxn modelId="{42457C17-4B9E-44B7-8484-828251054807}" type="presParOf" srcId="{2AC39D94-E4EE-4DB1-83DC-B5A57211F3E7}" destId="{CCFE169F-9369-43D7-9959-DA82FC0BB661}" srcOrd="0" destOrd="0" presId="urn:microsoft.com/office/officeart/2018/5/layout/IconCircleLabelList"/>
    <dgm:cxn modelId="{56428299-C210-43D7-B4A1-C4C947EFFA71}" type="presParOf" srcId="{CCFE169F-9369-43D7-9959-DA82FC0BB661}" destId="{3ED5921A-7E6B-464A-BB6B-BE55C2AF843B}" srcOrd="0" destOrd="0" presId="urn:microsoft.com/office/officeart/2018/5/layout/IconCircleLabelList"/>
    <dgm:cxn modelId="{1C9610F1-FDBE-4D8F-8A32-F2550172331B}" type="presParOf" srcId="{CCFE169F-9369-43D7-9959-DA82FC0BB661}" destId="{76DF398C-387C-4AD6-8DB7-81E74D1E2744}" srcOrd="1" destOrd="0" presId="urn:microsoft.com/office/officeart/2018/5/layout/IconCircleLabelList"/>
    <dgm:cxn modelId="{539D7E6C-CC30-4A5A-828F-1749A299649E}" type="presParOf" srcId="{CCFE169F-9369-43D7-9959-DA82FC0BB661}" destId="{71CA877E-0519-4C61-BF98-961F6D8F1C63}" srcOrd="2" destOrd="0" presId="urn:microsoft.com/office/officeart/2018/5/layout/IconCircleLabelList"/>
    <dgm:cxn modelId="{E26DDC09-688B-4B64-A7F8-E604D6D5DA8A}" type="presParOf" srcId="{CCFE169F-9369-43D7-9959-DA82FC0BB661}" destId="{D7092D06-C200-4DF6-818C-C77B3C89FD8F}" srcOrd="3" destOrd="0" presId="urn:microsoft.com/office/officeart/2018/5/layout/IconCircleLabelList"/>
    <dgm:cxn modelId="{8145E393-836F-4513-A609-3C8D93000BBC}" type="presParOf" srcId="{2AC39D94-E4EE-4DB1-83DC-B5A57211F3E7}" destId="{F45EA8F0-ABE8-4636-872A-847E2EED91D0}" srcOrd="1" destOrd="0" presId="urn:microsoft.com/office/officeart/2018/5/layout/IconCircleLabelList"/>
    <dgm:cxn modelId="{1BB9F8B4-ED42-4E6A-A52D-4E17746951A1}" type="presParOf" srcId="{2AC39D94-E4EE-4DB1-83DC-B5A57211F3E7}" destId="{15663720-EE3F-4DE4-A660-BDE1B5C27117}" srcOrd="2" destOrd="0" presId="urn:microsoft.com/office/officeart/2018/5/layout/IconCircleLabelList"/>
    <dgm:cxn modelId="{FCCF28D4-7E1F-4EC5-90FC-79F0A6232FE0}" type="presParOf" srcId="{15663720-EE3F-4DE4-A660-BDE1B5C27117}" destId="{1F7B4707-90BC-4586-ABCE-8F7F6704B310}" srcOrd="0" destOrd="0" presId="urn:microsoft.com/office/officeart/2018/5/layout/IconCircleLabelList"/>
    <dgm:cxn modelId="{91698FFB-06D6-4AC6-B1FD-8AF5FE5F61A1}" type="presParOf" srcId="{15663720-EE3F-4DE4-A660-BDE1B5C27117}" destId="{983CB5BB-5609-4AC5-8527-AA778EFEC48E}" srcOrd="1" destOrd="0" presId="urn:microsoft.com/office/officeart/2018/5/layout/IconCircleLabelList"/>
    <dgm:cxn modelId="{0650556E-3FC7-4788-B3D6-E3B637F7370D}" type="presParOf" srcId="{15663720-EE3F-4DE4-A660-BDE1B5C27117}" destId="{62C07983-A7BD-4E68-842E-60F16463935D}" srcOrd="2" destOrd="0" presId="urn:microsoft.com/office/officeart/2018/5/layout/IconCircleLabelList"/>
    <dgm:cxn modelId="{3FEC8DD3-B988-4632-A961-7ACD50C10A71}" type="presParOf" srcId="{15663720-EE3F-4DE4-A660-BDE1B5C27117}" destId="{A64C4CD1-25E2-4434-8790-5DAD0FE7D90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C711C2EF-70D6-41B3-A37A-734FC976BCF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F1D480F-D32F-46D1-9A54-1D780F509441}">
      <dgm:prSet custT="1"/>
      <dgm:spPr/>
      <dgm:t>
        <a:bodyPr/>
        <a:lstStyle/>
        <a:p>
          <a:r>
            <a:rPr lang="en-GB" sz="1600" b="1" dirty="0"/>
            <a:t>Literature Review (20%): To include evidence of breadth, currency and relevance of reading, theoretical models, evidence from empirical research, and clear research aims and hypotheses. </a:t>
          </a:r>
          <a:endParaRPr lang="en-US" sz="1600" b="1" dirty="0"/>
        </a:p>
      </dgm:t>
    </dgm:pt>
    <dgm:pt modelId="{519BACEE-5977-4116-86E8-51AF039BF7D4}" type="parTrans" cxnId="{C5578AE0-C2F4-4180-838B-79478B9F16A8}">
      <dgm:prSet/>
      <dgm:spPr/>
      <dgm:t>
        <a:bodyPr/>
        <a:lstStyle/>
        <a:p>
          <a:endParaRPr lang="en-US"/>
        </a:p>
      </dgm:t>
    </dgm:pt>
    <dgm:pt modelId="{07C9AD8C-9A9B-4E00-AFB5-AF451A14ECD9}" type="sibTrans" cxnId="{C5578AE0-C2F4-4180-838B-79478B9F16A8}">
      <dgm:prSet/>
      <dgm:spPr/>
      <dgm:t>
        <a:bodyPr/>
        <a:lstStyle/>
        <a:p>
          <a:endParaRPr lang="en-US"/>
        </a:p>
      </dgm:t>
    </dgm:pt>
    <dgm:pt modelId="{C0CFD98C-9A0F-4723-B36B-B922C42F81F7}">
      <dgm:prSet custT="1"/>
      <dgm:spPr/>
      <dgm:t>
        <a:bodyPr/>
        <a:lstStyle/>
        <a:p>
          <a:r>
            <a:rPr lang="en-GB" sz="1600" b="1" dirty="0"/>
            <a:t>Method Section (20%): To include choice, understanding and evaluation of primary research design, research tool, process, ethical considerations and how findings were to be analysed. The sub-headings of Participants, Design, Materials, and Procedure should be used to structure this section. </a:t>
          </a:r>
          <a:endParaRPr lang="en-US" sz="1600" b="1" dirty="0"/>
        </a:p>
      </dgm:t>
    </dgm:pt>
    <dgm:pt modelId="{34FECBF2-AB55-4AF7-B8EC-0D6FBF8023D7}" type="parTrans" cxnId="{ACD7B57D-B72F-49AC-B5D2-40EEF8D6281F}">
      <dgm:prSet/>
      <dgm:spPr/>
      <dgm:t>
        <a:bodyPr/>
        <a:lstStyle/>
        <a:p>
          <a:endParaRPr lang="en-US"/>
        </a:p>
      </dgm:t>
    </dgm:pt>
    <dgm:pt modelId="{A51D35EC-3FB1-4C76-800D-CFC9FC55CC48}" type="sibTrans" cxnId="{ACD7B57D-B72F-49AC-B5D2-40EEF8D6281F}">
      <dgm:prSet/>
      <dgm:spPr/>
      <dgm:t>
        <a:bodyPr/>
        <a:lstStyle/>
        <a:p>
          <a:endParaRPr lang="en-US"/>
        </a:p>
      </dgm:t>
    </dgm:pt>
    <dgm:pt modelId="{0180A377-5882-417A-A458-364F30471C80}">
      <dgm:prSet custT="1"/>
      <dgm:spPr/>
      <dgm:t>
        <a:bodyPr/>
        <a:lstStyle/>
        <a:p>
          <a:r>
            <a:rPr lang="en-GB" sz="1600" b="1" dirty="0"/>
            <a:t>Results Section (20%): To include clear identification and evaluation of relationship of findings to hypotheses, and appropriate conducting and reporting of analytical methods. </a:t>
          </a:r>
          <a:endParaRPr lang="en-US" sz="1600" b="1" dirty="0"/>
        </a:p>
      </dgm:t>
    </dgm:pt>
    <dgm:pt modelId="{ACF4EDA5-E83F-432B-AC21-97A43C4EEB7B}" type="parTrans" cxnId="{8355C5F6-D6D2-4C2D-8757-25A9F6790ED8}">
      <dgm:prSet/>
      <dgm:spPr/>
      <dgm:t>
        <a:bodyPr/>
        <a:lstStyle/>
        <a:p>
          <a:endParaRPr lang="en-US"/>
        </a:p>
      </dgm:t>
    </dgm:pt>
    <dgm:pt modelId="{A12B7075-F30F-4729-9876-088A5967CA09}" type="sibTrans" cxnId="{8355C5F6-D6D2-4C2D-8757-25A9F6790ED8}">
      <dgm:prSet/>
      <dgm:spPr/>
      <dgm:t>
        <a:bodyPr/>
        <a:lstStyle/>
        <a:p>
          <a:endParaRPr lang="en-US"/>
        </a:p>
      </dgm:t>
    </dgm:pt>
    <dgm:pt modelId="{9CFFCC03-706C-48BF-B1B2-A5DAAE2994DE}">
      <dgm:prSet custT="1"/>
      <dgm:spPr/>
      <dgm:t>
        <a:bodyPr/>
        <a:lstStyle/>
        <a:p>
          <a:r>
            <a:rPr lang="en-GB" sz="1600" b="1" dirty="0"/>
            <a:t>Discussion (20%): To include interpretation of findings, discussion of results in relation to previous literature, drawing dissertation together, critical and analytical aspect and limitations of research and relevant recommendations. </a:t>
          </a:r>
          <a:endParaRPr lang="en-US" sz="1600" b="1" dirty="0"/>
        </a:p>
      </dgm:t>
    </dgm:pt>
    <dgm:pt modelId="{92E7EFF0-1C3F-4CD8-8369-3BDBC9F47962}" type="parTrans" cxnId="{B1073E80-972A-4FAE-96A2-47161212B60D}">
      <dgm:prSet/>
      <dgm:spPr/>
      <dgm:t>
        <a:bodyPr/>
        <a:lstStyle/>
        <a:p>
          <a:endParaRPr lang="en-US"/>
        </a:p>
      </dgm:t>
    </dgm:pt>
    <dgm:pt modelId="{E0BF5A6B-EF45-45A1-B45F-E1B5455BDDA5}" type="sibTrans" cxnId="{B1073E80-972A-4FAE-96A2-47161212B60D}">
      <dgm:prSet/>
      <dgm:spPr/>
      <dgm:t>
        <a:bodyPr/>
        <a:lstStyle/>
        <a:p>
          <a:endParaRPr lang="en-US"/>
        </a:p>
      </dgm:t>
    </dgm:pt>
    <dgm:pt modelId="{879E50C8-47DA-4A78-A751-A68F955B1F3E}">
      <dgm:prSet custT="1"/>
      <dgm:spPr/>
      <dgm:t>
        <a:bodyPr/>
        <a:lstStyle/>
        <a:p>
          <a:r>
            <a:rPr lang="en-GB" sz="1600" b="1" dirty="0"/>
            <a:t>Presentation (20%): To include style, clarity, time limit, grammar, spelling, reporting conventions, and referencing adhering to APA formatting. </a:t>
          </a:r>
          <a:endParaRPr lang="en-US" sz="1600" b="1" dirty="0"/>
        </a:p>
      </dgm:t>
    </dgm:pt>
    <dgm:pt modelId="{DF012AA3-CC74-4194-B0FE-663B96C06024}" type="parTrans" cxnId="{64F27FCC-065D-433B-9155-0570E6C98A10}">
      <dgm:prSet/>
      <dgm:spPr/>
      <dgm:t>
        <a:bodyPr/>
        <a:lstStyle/>
        <a:p>
          <a:endParaRPr lang="en-US"/>
        </a:p>
      </dgm:t>
    </dgm:pt>
    <dgm:pt modelId="{55092C31-F284-4B3A-A850-59CEDA7D46FB}" type="sibTrans" cxnId="{64F27FCC-065D-433B-9155-0570E6C98A10}">
      <dgm:prSet/>
      <dgm:spPr/>
      <dgm:t>
        <a:bodyPr/>
        <a:lstStyle/>
        <a:p>
          <a:endParaRPr lang="en-US"/>
        </a:p>
      </dgm:t>
    </dgm:pt>
    <dgm:pt modelId="{0F23DD64-7390-4417-8C51-5E1802D61A4E}" type="pres">
      <dgm:prSet presAssocID="{C711C2EF-70D6-41B3-A37A-734FC976BCF7}" presName="root" presStyleCnt="0">
        <dgm:presLayoutVars>
          <dgm:dir/>
          <dgm:resizeHandles val="exact"/>
        </dgm:presLayoutVars>
      </dgm:prSet>
      <dgm:spPr/>
    </dgm:pt>
    <dgm:pt modelId="{563284F4-7DF5-4C77-A96A-408521758003}" type="pres">
      <dgm:prSet presAssocID="{DF1D480F-D32F-46D1-9A54-1D780F509441}" presName="compNode" presStyleCnt="0"/>
      <dgm:spPr/>
    </dgm:pt>
    <dgm:pt modelId="{82AC0D14-4CB4-42CC-8D25-F76AF9B839C0}" type="pres">
      <dgm:prSet presAssocID="{DF1D480F-D32F-46D1-9A54-1D780F509441}" presName="bgRect" presStyleLbl="bgShp" presStyleIdx="0" presStyleCnt="5" custScaleY="120181"/>
      <dgm:spPr/>
    </dgm:pt>
    <dgm:pt modelId="{B1E6CC0C-D77A-415E-9175-A85CCEBA934A}" type="pres">
      <dgm:prSet presAssocID="{DF1D480F-D32F-46D1-9A54-1D780F50944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B4E2D80-0B12-4547-8CB1-A52DA5D00D35}" type="pres">
      <dgm:prSet presAssocID="{DF1D480F-D32F-46D1-9A54-1D780F509441}" presName="spaceRect" presStyleCnt="0"/>
      <dgm:spPr/>
    </dgm:pt>
    <dgm:pt modelId="{73360314-CD24-4567-B40C-05BBCC31F261}" type="pres">
      <dgm:prSet presAssocID="{DF1D480F-D32F-46D1-9A54-1D780F509441}" presName="parTx" presStyleLbl="revTx" presStyleIdx="0" presStyleCnt="5">
        <dgm:presLayoutVars>
          <dgm:chMax val="0"/>
          <dgm:chPref val="0"/>
        </dgm:presLayoutVars>
      </dgm:prSet>
      <dgm:spPr/>
    </dgm:pt>
    <dgm:pt modelId="{2EEE213E-DADE-437E-BDD7-AA782DD630E9}" type="pres">
      <dgm:prSet presAssocID="{07C9AD8C-9A9B-4E00-AFB5-AF451A14ECD9}" presName="sibTrans" presStyleCnt="0"/>
      <dgm:spPr/>
    </dgm:pt>
    <dgm:pt modelId="{C398FF91-B5AD-49D8-8C1E-304700728567}" type="pres">
      <dgm:prSet presAssocID="{C0CFD98C-9A0F-4723-B36B-B922C42F81F7}" presName="compNode" presStyleCnt="0"/>
      <dgm:spPr/>
    </dgm:pt>
    <dgm:pt modelId="{6004D973-C522-4627-B01A-4F1C988D0BFE}" type="pres">
      <dgm:prSet presAssocID="{C0CFD98C-9A0F-4723-B36B-B922C42F81F7}" presName="bgRect" presStyleLbl="bgShp" presStyleIdx="1" presStyleCnt="5" custScaleY="134448"/>
      <dgm:spPr/>
    </dgm:pt>
    <dgm:pt modelId="{C590DC3E-D29E-42CC-990E-278F95165BCC}" type="pres">
      <dgm:prSet presAssocID="{C0CFD98C-9A0F-4723-B36B-B922C42F81F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82EE4D27-41E9-406D-9F35-B9D62B7C71C0}" type="pres">
      <dgm:prSet presAssocID="{C0CFD98C-9A0F-4723-B36B-B922C42F81F7}" presName="spaceRect" presStyleCnt="0"/>
      <dgm:spPr/>
    </dgm:pt>
    <dgm:pt modelId="{087F9CCB-AFEE-4319-A25F-0D7919BA2258}" type="pres">
      <dgm:prSet presAssocID="{C0CFD98C-9A0F-4723-B36B-B922C42F81F7}" presName="parTx" presStyleLbl="revTx" presStyleIdx="1" presStyleCnt="5">
        <dgm:presLayoutVars>
          <dgm:chMax val="0"/>
          <dgm:chPref val="0"/>
        </dgm:presLayoutVars>
      </dgm:prSet>
      <dgm:spPr/>
    </dgm:pt>
    <dgm:pt modelId="{6D94CE0B-C45E-4A24-877F-6CCEA6CCBFD3}" type="pres">
      <dgm:prSet presAssocID="{A51D35EC-3FB1-4C76-800D-CFC9FC55CC48}" presName="sibTrans" presStyleCnt="0"/>
      <dgm:spPr/>
    </dgm:pt>
    <dgm:pt modelId="{3E18BEE7-8E33-4EF4-A921-5DA85AD77A5F}" type="pres">
      <dgm:prSet presAssocID="{0180A377-5882-417A-A458-364F30471C80}" presName="compNode" presStyleCnt="0"/>
      <dgm:spPr/>
    </dgm:pt>
    <dgm:pt modelId="{E494C81D-75FF-46EC-A80A-2E75EBA56C9F}" type="pres">
      <dgm:prSet presAssocID="{0180A377-5882-417A-A458-364F30471C80}" presName="bgRect" presStyleLbl="bgShp" presStyleIdx="2" presStyleCnt="5"/>
      <dgm:spPr/>
    </dgm:pt>
    <dgm:pt modelId="{BC594061-592E-45A1-B6DA-B5E857D46867}" type="pres">
      <dgm:prSet presAssocID="{0180A377-5882-417A-A458-364F30471C8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3BCB51C-6D26-4044-BE60-32C2DD49F9DB}" type="pres">
      <dgm:prSet presAssocID="{0180A377-5882-417A-A458-364F30471C80}" presName="spaceRect" presStyleCnt="0"/>
      <dgm:spPr/>
    </dgm:pt>
    <dgm:pt modelId="{37DE1949-97A0-412A-97E0-DBB9B6322E0F}" type="pres">
      <dgm:prSet presAssocID="{0180A377-5882-417A-A458-364F30471C80}" presName="parTx" presStyleLbl="revTx" presStyleIdx="2" presStyleCnt="5">
        <dgm:presLayoutVars>
          <dgm:chMax val="0"/>
          <dgm:chPref val="0"/>
        </dgm:presLayoutVars>
      </dgm:prSet>
      <dgm:spPr/>
    </dgm:pt>
    <dgm:pt modelId="{E04B00FD-38A7-40B8-A74F-53940AEAE33B}" type="pres">
      <dgm:prSet presAssocID="{A12B7075-F30F-4729-9876-088A5967CA09}" presName="sibTrans" presStyleCnt="0"/>
      <dgm:spPr/>
    </dgm:pt>
    <dgm:pt modelId="{B627FDF7-3258-4D99-8B77-D2EDDD1C77A6}" type="pres">
      <dgm:prSet presAssocID="{9CFFCC03-706C-48BF-B1B2-A5DAAE2994DE}" presName="compNode" presStyleCnt="0"/>
      <dgm:spPr/>
    </dgm:pt>
    <dgm:pt modelId="{891D6A40-CB39-4DDF-800F-C021E2B41BAB}" type="pres">
      <dgm:prSet presAssocID="{9CFFCC03-706C-48BF-B1B2-A5DAAE2994DE}" presName="bgRect" presStyleLbl="bgShp" presStyleIdx="3" presStyleCnt="5"/>
      <dgm:spPr/>
    </dgm:pt>
    <dgm:pt modelId="{77187E32-314F-44BD-9930-C234F14850D1}" type="pres">
      <dgm:prSet presAssocID="{9CFFCC03-706C-48BF-B1B2-A5DAAE2994D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B3589DD-34BF-4F83-A066-DFDCE867D488}" type="pres">
      <dgm:prSet presAssocID="{9CFFCC03-706C-48BF-B1B2-A5DAAE2994DE}" presName="spaceRect" presStyleCnt="0"/>
      <dgm:spPr/>
    </dgm:pt>
    <dgm:pt modelId="{1951DE8F-6538-4DF7-9ECF-3EC4B2F8672E}" type="pres">
      <dgm:prSet presAssocID="{9CFFCC03-706C-48BF-B1B2-A5DAAE2994DE}" presName="parTx" presStyleLbl="revTx" presStyleIdx="3" presStyleCnt="5">
        <dgm:presLayoutVars>
          <dgm:chMax val="0"/>
          <dgm:chPref val="0"/>
        </dgm:presLayoutVars>
      </dgm:prSet>
      <dgm:spPr/>
    </dgm:pt>
    <dgm:pt modelId="{02E34176-BCA6-47D5-B8CB-039377CDC5AF}" type="pres">
      <dgm:prSet presAssocID="{E0BF5A6B-EF45-45A1-B45F-E1B5455BDDA5}" presName="sibTrans" presStyleCnt="0"/>
      <dgm:spPr/>
    </dgm:pt>
    <dgm:pt modelId="{CD5989F1-7EE3-48FD-83F8-4E4CDC4798D1}" type="pres">
      <dgm:prSet presAssocID="{879E50C8-47DA-4A78-A751-A68F955B1F3E}" presName="compNode" presStyleCnt="0"/>
      <dgm:spPr/>
    </dgm:pt>
    <dgm:pt modelId="{1CBDEDD7-47CA-4929-96B1-70C64AFA56CE}" type="pres">
      <dgm:prSet presAssocID="{879E50C8-47DA-4A78-A751-A68F955B1F3E}" presName="bgRect" presStyleLbl="bgShp" presStyleIdx="4" presStyleCnt="5"/>
      <dgm:spPr/>
    </dgm:pt>
    <dgm:pt modelId="{E1462D56-0764-4D2B-A270-87DE0A56FEAA}" type="pres">
      <dgm:prSet presAssocID="{879E50C8-47DA-4A78-A751-A68F955B1F3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153EA045-8737-402D-BA21-7B89D78EE761}" type="pres">
      <dgm:prSet presAssocID="{879E50C8-47DA-4A78-A751-A68F955B1F3E}" presName="spaceRect" presStyleCnt="0"/>
      <dgm:spPr/>
    </dgm:pt>
    <dgm:pt modelId="{E968F31A-AD00-4BCF-9CF0-170384465550}" type="pres">
      <dgm:prSet presAssocID="{879E50C8-47DA-4A78-A751-A68F955B1F3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CBE6C3C-69D0-41EF-B416-9277DFD4819A}" type="presOf" srcId="{0180A377-5882-417A-A458-364F30471C80}" destId="{37DE1949-97A0-412A-97E0-DBB9B6322E0F}" srcOrd="0" destOrd="0" presId="urn:microsoft.com/office/officeart/2018/2/layout/IconVerticalSolidList"/>
    <dgm:cxn modelId="{E5EB0B3E-4376-4074-84D1-AF26BB3CFDEC}" type="presOf" srcId="{879E50C8-47DA-4A78-A751-A68F955B1F3E}" destId="{E968F31A-AD00-4BCF-9CF0-170384465550}" srcOrd="0" destOrd="0" presId="urn:microsoft.com/office/officeart/2018/2/layout/IconVerticalSolidList"/>
    <dgm:cxn modelId="{7180EA48-42BB-4E0E-9E00-EA1BBA5C977F}" type="presOf" srcId="{C711C2EF-70D6-41B3-A37A-734FC976BCF7}" destId="{0F23DD64-7390-4417-8C51-5E1802D61A4E}" srcOrd="0" destOrd="0" presId="urn:microsoft.com/office/officeart/2018/2/layout/IconVerticalSolidList"/>
    <dgm:cxn modelId="{ACD7B57D-B72F-49AC-B5D2-40EEF8D6281F}" srcId="{C711C2EF-70D6-41B3-A37A-734FC976BCF7}" destId="{C0CFD98C-9A0F-4723-B36B-B922C42F81F7}" srcOrd="1" destOrd="0" parTransId="{34FECBF2-AB55-4AF7-B8EC-0D6FBF8023D7}" sibTransId="{A51D35EC-3FB1-4C76-800D-CFC9FC55CC48}"/>
    <dgm:cxn modelId="{B1073E80-972A-4FAE-96A2-47161212B60D}" srcId="{C711C2EF-70D6-41B3-A37A-734FC976BCF7}" destId="{9CFFCC03-706C-48BF-B1B2-A5DAAE2994DE}" srcOrd="3" destOrd="0" parTransId="{92E7EFF0-1C3F-4CD8-8369-3BDBC9F47962}" sibTransId="{E0BF5A6B-EF45-45A1-B45F-E1B5455BDDA5}"/>
    <dgm:cxn modelId="{EB5DCAA8-38DD-4BD0-AF25-326C7EA92E78}" type="presOf" srcId="{C0CFD98C-9A0F-4723-B36B-B922C42F81F7}" destId="{087F9CCB-AFEE-4319-A25F-0D7919BA2258}" srcOrd="0" destOrd="0" presId="urn:microsoft.com/office/officeart/2018/2/layout/IconVerticalSolidList"/>
    <dgm:cxn modelId="{64F27FCC-065D-433B-9155-0570E6C98A10}" srcId="{C711C2EF-70D6-41B3-A37A-734FC976BCF7}" destId="{879E50C8-47DA-4A78-A751-A68F955B1F3E}" srcOrd="4" destOrd="0" parTransId="{DF012AA3-CC74-4194-B0FE-663B96C06024}" sibTransId="{55092C31-F284-4B3A-A850-59CEDA7D46FB}"/>
    <dgm:cxn modelId="{C5578AE0-C2F4-4180-838B-79478B9F16A8}" srcId="{C711C2EF-70D6-41B3-A37A-734FC976BCF7}" destId="{DF1D480F-D32F-46D1-9A54-1D780F509441}" srcOrd="0" destOrd="0" parTransId="{519BACEE-5977-4116-86E8-51AF039BF7D4}" sibTransId="{07C9AD8C-9A9B-4E00-AFB5-AF451A14ECD9}"/>
    <dgm:cxn modelId="{81D228ED-C143-4A3B-8ED0-1870E450B4A1}" type="presOf" srcId="{DF1D480F-D32F-46D1-9A54-1D780F509441}" destId="{73360314-CD24-4567-B40C-05BBCC31F261}" srcOrd="0" destOrd="0" presId="urn:microsoft.com/office/officeart/2018/2/layout/IconVerticalSolidList"/>
    <dgm:cxn modelId="{825994F5-F7F2-48D2-A7CD-3CE0810E0914}" type="presOf" srcId="{9CFFCC03-706C-48BF-B1B2-A5DAAE2994DE}" destId="{1951DE8F-6538-4DF7-9ECF-3EC4B2F8672E}" srcOrd="0" destOrd="0" presId="urn:microsoft.com/office/officeart/2018/2/layout/IconVerticalSolidList"/>
    <dgm:cxn modelId="{8355C5F6-D6D2-4C2D-8757-25A9F6790ED8}" srcId="{C711C2EF-70D6-41B3-A37A-734FC976BCF7}" destId="{0180A377-5882-417A-A458-364F30471C80}" srcOrd="2" destOrd="0" parTransId="{ACF4EDA5-E83F-432B-AC21-97A43C4EEB7B}" sibTransId="{A12B7075-F30F-4729-9876-088A5967CA09}"/>
    <dgm:cxn modelId="{4639AA12-0C31-41EE-8BA1-3F96B3E77F9E}" type="presParOf" srcId="{0F23DD64-7390-4417-8C51-5E1802D61A4E}" destId="{563284F4-7DF5-4C77-A96A-408521758003}" srcOrd="0" destOrd="0" presId="urn:microsoft.com/office/officeart/2018/2/layout/IconVerticalSolidList"/>
    <dgm:cxn modelId="{96DE2A8E-F642-4FE6-82ED-CCA6DF6C2DFA}" type="presParOf" srcId="{563284F4-7DF5-4C77-A96A-408521758003}" destId="{82AC0D14-4CB4-42CC-8D25-F76AF9B839C0}" srcOrd="0" destOrd="0" presId="urn:microsoft.com/office/officeart/2018/2/layout/IconVerticalSolidList"/>
    <dgm:cxn modelId="{6810127A-019B-428C-AEE1-728410730067}" type="presParOf" srcId="{563284F4-7DF5-4C77-A96A-408521758003}" destId="{B1E6CC0C-D77A-415E-9175-A85CCEBA934A}" srcOrd="1" destOrd="0" presId="urn:microsoft.com/office/officeart/2018/2/layout/IconVerticalSolidList"/>
    <dgm:cxn modelId="{A4E1C129-BCB4-4D52-86D6-362E9F539630}" type="presParOf" srcId="{563284F4-7DF5-4C77-A96A-408521758003}" destId="{FB4E2D80-0B12-4547-8CB1-A52DA5D00D35}" srcOrd="2" destOrd="0" presId="urn:microsoft.com/office/officeart/2018/2/layout/IconVerticalSolidList"/>
    <dgm:cxn modelId="{0BC10BB0-C6A8-4234-BC9B-7FD6565CE317}" type="presParOf" srcId="{563284F4-7DF5-4C77-A96A-408521758003}" destId="{73360314-CD24-4567-B40C-05BBCC31F261}" srcOrd="3" destOrd="0" presId="urn:microsoft.com/office/officeart/2018/2/layout/IconVerticalSolidList"/>
    <dgm:cxn modelId="{16065B13-231F-4A6A-A771-E780ECEB44B8}" type="presParOf" srcId="{0F23DD64-7390-4417-8C51-5E1802D61A4E}" destId="{2EEE213E-DADE-437E-BDD7-AA782DD630E9}" srcOrd="1" destOrd="0" presId="urn:microsoft.com/office/officeart/2018/2/layout/IconVerticalSolidList"/>
    <dgm:cxn modelId="{F1313FF6-BA44-4BD5-9FCF-225A2A16DA12}" type="presParOf" srcId="{0F23DD64-7390-4417-8C51-5E1802D61A4E}" destId="{C398FF91-B5AD-49D8-8C1E-304700728567}" srcOrd="2" destOrd="0" presId="urn:microsoft.com/office/officeart/2018/2/layout/IconVerticalSolidList"/>
    <dgm:cxn modelId="{E6418E69-0FD2-4F40-83AC-00E8CA0C651C}" type="presParOf" srcId="{C398FF91-B5AD-49D8-8C1E-304700728567}" destId="{6004D973-C522-4627-B01A-4F1C988D0BFE}" srcOrd="0" destOrd="0" presId="urn:microsoft.com/office/officeart/2018/2/layout/IconVerticalSolidList"/>
    <dgm:cxn modelId="{AC8D8400-31F2-468B-BFF4-56970D2C014D}" type="presParOf" srcId="{C398FF91-B5AD-49D8-8C1E-304700728567}" destId="{C590DC3E-D29E-42CC-990E-278F95165BCC}" srcOrd="1" destOrd="0" presId="urn:microsoft.com/office/officeart/2018/2/layout/IconVerticalSolidList"/>
    <dgm:cxn modelId="{FE467518-631C-4B45-87BA-17F40955A6AE}" type="presParOf" srcId="{C398FF91-B5AD-49D8-8C1E-304700728567}" destId="{82EE4D27-41E9-406D-9F35-B9D62B7C71C0}" srcOrd="2" destOrd="0" presId="urn:microsoft.com/office/officeart/2018/2/layout/IconVerticalSolidList"/>
    <dgm:cxn modelId="{2B7E7A1E-0A1A-4ED5-91A7-3FB99FD2E66D}" type="presParOf" srcId="{C398FF91-B5AD-49D8-8C1E-304700728567}" destId="{087F9CCB-AFEE-4319-A25F-0D7919BA2258}" srcOrd="3" destOrd="0" presId="urn:microsoft.com/office/officeart/2018/2/layout/IconVerticalSolidList"/>
    <dgm:cxn modelId="{1F44AAFB-2B9A-4635-BED6-49B2AD203F5B}" type="presParOf" srcId="{0F23DD64-7390-4417-8C51-5E1802D61A4E}" destId="{6D94CE0B-C45E-4A24-877F-6CCEA6CCBFD3}" srcOrd="3" destOrd="0" presId="urn:microsoft.com/office/officeart/2018/2/layout/IconVerticalSolidList"/>
    <dgm:cxn modelId="{8E047335-84B5-477A-9162-6D2AF1EBA143}" type="presParOf" srcId="{0F23DD64-7390-4417-8C51-5E1802D61A4E}" destId="{3E18BEE7-8E33-4EF4-A921-5DA85AD77A5F}" srcOrd="4" destOrd="0" presId="urn:microsoft.com/office/officeart/2018/2/layout/IconVerticalSolidList"/>
    <dgm:cxn modelId="{153D6687-217D-420A-8D7B-ED39678DAF44}" type="presParOf" srcId="{3E18BEE7-8E33-4EF4-A921-5DA85AD77A5F}" destId="{E494C81D-75FF-46EC-A80A-2E75EBA56C9F}" srcOrd="0" destOrd="0" presId="urn:microsoft.com/office/officeart/2018/2/layout/IconVerticalSolidList"/>
    <dgm:cxn modelId="{4DAD2295-16E6-4FFC-BB20-1262FBA4078D}" type="presParOf" srcId="{3E18BEE7-8E33-4EF4-A921-5DA85AD77A5F}" destId="{BC594061-592E-45A1-B6DA-B5E857D46867}" srcOrd="1" destOrd="0" presId="urn:microsoft.com/office/officeart/2018/2/layout/IconVerticalSolidList"/>
    <dgm:cxn modelId="{91E83C0E-1DC9-44D2-BB73-481E2493D6C2}" type="presParOf" srcId="{3E18BEE7-8E33-4EF4-A921-5DA85AD77A5F}" destId="{83BCB51C-6D26-4044-BE60-32C2DD49F9DB}" srcOrd="2" destOrd="0" presId="urn:microsoft.com/office/officeart/2018/2/layout/IconVerticalSolidList"/>
    <dgm:cxn modelId="{27702A22-E0E0-4A85-85CD-6C483D7D416B}" type="presParOf" srcId="{3E18BEE7-8E33-4EF4-A921-5DA85AD77A5F}" destId="{37DE1949-97A0-412A-97E0-DBB9B6322E0F}" srcOrd="3" destOrd="0" presId="urn:microsoft.com/office/officeart/2018/2/layout/IconVerticalSolidList"/>
    <dgm:cxn modelId="{123C8DFA-C185-4B4C-B04A-3BC21FBEEF8A}" type="presParOf" srcId="{0F23DD64-7390-4417-8C51-5E1802D61A4E}" destId="{E04B00FD-38A7-40B8-A74F-53940AEAE33B}" srcOrd="5" destOrd="0" presId="urn:microsoft.com/office/officeart/2018/2/layout/IconVerticalSolidList"/>
    <dgm:cxn modelId="{B7D48D4A-379F-4741-9396-3EEBFCA76E17}" type="presParOf" srcId="{0F23DD64-7390-4417-8C51-5E1802D61A4E}" destId="{B627FDF7-3258-4D99-8B77-D2EDDD1C77A6}" srcOrd="6" destOrd="0" presId="urn:microsoft.com/office/officeart/2018/2/layout/IconVerticalSolidList"/>
    <dgm:cxn modelId="{D487506F-7927-4D24-910A-2D26E81A8588}" type="presParOf" srcId="{B627FDF7-3258-4D99-8B77-D2EDDD1C77A6}" destId="{891D6A40-CB39-4DDF-800F-C021E2B41BAB}" srcOrd="0" destOrd="0" presId="urn:microsoft.com/office/officeart/2018/2/layout/IconVerticalSolidList"/>
    <dgm:cxn modelId="{B0B0B59E-B39D-40D8-B35F-EA122ACD792C}" type="presParOf" srcId="{B627FDF7-3258-4D99-8B77-D2EDDD1C77A6}" destId="{77187E32-314F-44BD-9930-C234F14850D1}" srcOrd="1" destOrd="0" presId="urn:microsoft.com/office/officeart/2018/2/layout/IconVerticalSolidList"/>
    <dgm:cxn modelId="{59AF6B8C-E3F8-43E7-A6F1-005E497B78D9}" type="presParOf" srcId="{B627FDF7-3258-4D99-8B77-D2EDDD1C77A6}" destId="{FB3589DD-34BF-4F83-A066-DFDCE867D488}" srcOrd="2" destOrd="0" presId="urn:microsoft.com/office/officeart/2018/2/layout/IconVerticalSolidList"/>
    <dgm:cxn modelId="{83EFCFED-0006-4CFB-A972-4349EC117896}" type="presParOf" srcId="{B627FDF7-3258-4D99-8B77-D2EDDD1C77A6}" destId="{1951DE8F-6538-4DF7-9ECF-3EC4B2F8672E}" srcOrd="3" destOrd="0" presId="urn:microsoft.com/office/officeart/2018/2/layout/IconVerticalSolidList"/>
    <dgm:cxn modelId="{26957CCE-0B4F-4F59-9069-77C473E9DDBD}" type="presParOf" srcId="{0F23DD64-7390-4417-8C51-5E1802D61A4E}" destId="{02E34176-BCA6-47D5-B8CB-039377CDC5AF}" srcOrd="7" destOrd="0" presId="urn:microsoft.com/office/officeart/2018/2/layout/IconVerticalSolidList"/>
    <dgm:cxn modelId="{7F31DF2C-EBAE-4C04-B0E9-53059B2E4062}" type="presParOf" srcId="{0F23DD64-7390-4417-8C51-5E1802D61A4E}" destId="{CD5989F1-7EE3-48FD-83F8-4E4CDC4798D1}" srcOrd="8" destOrd="0" presId="urn:microsoft.com/office/officeart/2018/2/layout/IconVerticalSolidList"/>
    <dgm:cxn modelId="{A396A9E3-2ABD-492E-8BA4-9F96A1137348}" type="presParOf" srcId="{CD5989F1-7EE3-48FD-83F8-4E4CDC4798D1}" destId="{1CBDEDD7-47CA-4929-96B1-70C64AFA56CE}" srcOrd="0" destOrd="0" presId="urn:microsoft.com/office/officeart/2018/2/layout/IconVerticalSolidList"/>
    <dgm:cxn modelId="{856F73A3-8D98-4F4E-9A5E-FB74AD56D0E4}" type="presParOf" srcId="{CD5989F1-7EE3-48FD-83F8-4E4CDC4798D1}" destId="{E1462D56-0764-4D2B-A270-87DE0A56FEAA}" srcOrd="1" destOrd="0" presId="urn:microsoft.com/office/officeart/2018/2/layout/IconVerticalSolidList"/>
    <dgm:cxn modelId="{CBD98C5A-87C6-4381-AAB9-1461CD28F299}" type="presParOf" srcId="{CD5989F1-7EE3-48FD-83F8-4E4CDC4798D1}" destId="{153EA045-8737-402D-BA21-7B89D78EE761}" srcOrd="2" destOrd="0" presId="urn:microsoft.com/office/officeart/2018/2/layout/IconVerticalSolidList"/>
    <dgm:cxn modelId="{0E59E28A-B53D-43EF-A901-F59295C161DB}" type="presParOf" srcId="{CD5989F1-7EE3-48FD-83F8-4E4CDC4798D1}" destId="{E968F31A-AD00-4BCF-9CF0-1703844655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7582C1-BF16-40B4-A7F6-0DBF4652570C}">
      <dsp:nvSpPr>
        <dsp:cNvPr id="0" name=""/>
        <dsp:cNvSpPr/>
      </dsp:nvSpPr>
      <dsp:spPr>
        <a:xfrm>
          <a:off x="0" y="5193"/>
          <a:ext cx="6245008" cy="7232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7407ED-D299-4DDD-94BC-F86DAA65D3FF}">
      <dsp:nvSpPr>
        <dsp:cNvPr id="0" name=""/>
        <dsp:cNvSpPr/>
      </dsp:nvSpPr>
      <dsp:spPr>
        <a:xfrm>
          <a:off x="218769" y="167914"/>
          <a:ext cx="398150" cy="3977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51042-69F2-4C8F-A039-B51939E85CB7}">
      <dsp:nvSpPr>
        <dsp:cNvPr id="0" name=""/>
        <dsp:cNvSpPr/>
      </dsp:nvSpPr>
      <dsp:spPr>
        <a:xfrm>
          <a:off x="835688" y="5193"/>
          <a:ext cx="5321796" cy="881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82" tIns="93282" rIns="93282" bIns="9328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plan, conduct and write-up an ethically sound empirical study using appropriate theory and methods;</a:t>
          </a:r>
        </a:p>
      </dsp:txBody>
      <dsp:txXfrm>
        <a:off x="835688" y="5193"/>
        <a:ext cx="5321796" cy="881404"/>
      </dsp:txXfrm>
    </dsp:sp>
    <dsp:sp modelId="{05DD7741-7B7D-449B-89C6-AE2E0462B337}">
      <dsp:nvSpPr>
        <dsp:cNvPr id="0" name=""/>
        <dsp:cNvSpPr/>
      </dsp:nvSpPr>
      <dsp:spPr>
        <a:xfrm>
          <a:off x="0" y="1106949"/>
          <a:ext cx="6245008" cy="7232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65DAFE-B534-49BA-AB43-7EF50B76F274}">
      <dsp:nvSpPr>
        <dsp:cNvPr id="0" name=""/>
        <dsp:cNvSpPr/>
      </dsp:nvSpPr>
      <dsp:spPr>
        <a:xfrm>
          <a:off x="218769" y="1269669"/>
          <a:ext cx="398150" cy="3977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AD0A9D-DF39-4E12-BFCA-A7E257E13F64}">
      <dsp:nvSpPr>
        <dsp:cNvPr id="0" name=""/>
        <dsp:cNvSpPr/>
      </dsp:nvSpPr>
      <dsp:spPr>
        <a:xfrm>
          <a:off x="835688" y="1106949"/>
          <a:ext cx="5321796" cy="881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82" tIns="93282" rIns="93282" bIns="9328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use evidence-based reasoning to explore relevant practical, theoretical and ethical issues associated with a specific research question;</a:t>
          </a:r>
        </a:p>
      </dsp:txBody>
      <dsp:txXfrm>
        <a:off x="835688" y="1106949"/>
        <a:ext cx="5321796" cy="881404"/>
      </dsp:txXfrm>
    </dsp:sp>
    <dsp:sp modelId="{49E6D8D9-B5B8-4AB8-B4E2-720C36E1A878}">
      <dsp:nvSpPr>
        <dsp:cNvPr id="0" name=""/>
        <dsp:cNvSpPr/>
      </dsp:nvSpPr>
      <dsp:spPr>
        <a:xfrm>
          <a:off x="0" y="2208704"/>
          <a:ext cx="6245008" cy="7232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9BBACB-07EC-4347-A2AB-89276D6C639E}">
      <dsp:nvSpPr>
        <dsp:cNvPr id="0" name=""/>
        <dsp:cNvSpPr/>
      </dsp:nvSpPr>
      <dsp:spPr>
        <a:xfrm>
          <a:off x="218769" y="2371425"/>
          <a:ext cx="398150" cy="3977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C23B64-73EC-4E94-B41A-7DDBA1D614D3}">
      <dsp:nvSpPr>
        <dsp:cNvPr id="0" name=""/>
        <dsp:cNvSpPr/>
      </dsp:nvSpPr>
      <dsp:spPr>
        <a:xfrm>
          <a:off x="835688" y="2208704"/>
          <a:ext cx="5321796" cy="881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82" tIns="93282" rIns="93282" bIns="9328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carry out an independent empirical study involving primary data collection using appropriate tools;</a:t>
          </a:r>
        </a:p>
      </dsp:txBody>
      <dsp:txXfrm>
        <a:off x="835688" y="2208704"/>
        <a:ext cx="5321796" cy="881404"/>
      </dsp:txXfrm>
    </dsp:sp>
    <dsp:sp modelId="{271720DF-F702-4466-A049-C5266AA0C08C}">
      <dsp:nvSpPr>
        <dsp:cNvPr id="0" name=""/>
        <dsp:cNvSpPr/>
      </dsp:nvSpPr>
      <dsp:spPr>
        <a:xfrm>
          <a:off x="0" y="3310459"/>
          <a:ext cx="6245008" cy="7232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E535FA-D5EF-449E-8C3D-8F0054F5C548}">
      <dsp:nvSpPr>
        <dsp:cNvPr id="0" name=""/>
        <dsp:cNvSpPr/>
      </dsp:nvSpPr>
      <dsp:spPr>
        <a:xfrm>
          <a:off x="218769" y="3473180"/>
          <a:ext cx="398150" cy="3977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F8CE89-7F18-4AEA-AE32-CDD36FE28887}">
      <dsp:nvSpPr>
        <dsp:cNvPr id="0" name=""/>
        <dsp:cNvSpPr/>
      </dsp:nvSpPr>
      <dsp:spPr>
        <a:xfrm>
          <a:off x="835688" y="3310459"/>
          <a:ext cx="5321796" cy="881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82" tIns="93282" rIns="93282" bIns="9328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manage and analyse research data using appropriate quantitative and/or qualitative methods;</a:t>
          </a:r>
        </a:p>
      </dsp:txBody>
      <dsp:txXfrm>
        <a:off x="835688" y="3310459"/>
        <a:ext cx="5321796" cy="881404"/>
      </dsp:txXfrm>
    </dsp:sp>
    <dsp:sp modelId="{3D2D496C-A8FA-4731-B1EF-A077502DE342}">
      <dsp:nvSpPr>
        <dsp:cNvPr id="0" name=""/>
        <dsp:cNvSpPr/>
      </dsp:nvSpPr>
      <dsp:spPr>
        <a:xfrm>
          <a:off x="0" y="4412214"/>
          <a:ext cx="6245008" cy="7232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6FBA73-036F-4E48-8438-E58BC1CFEB13}">
      <dsp:nvSpPr>
        <dsp:cNvPr id="0" name=""/>
        <dsp:cNvSpPr/>
      </dsp:nvSpPr>
      <dsp:spPr>
        <a:xfrm>
          <a:off x="218769" y="4574935"/>
          <a:ext cx="398150" cy="39776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1063E1-272C-4F5F-B812-83C196C8AF55}">
      <dsp:nvSpPr>
        <dsp:cNvPr id="0" name=""/>
        <dsp:cNvSpPr/>
      </dsp:nvSpPr>
      <dsp:spPr>
        <a:xfrm>
          <a:off x="835688" y="4412214"/>
          <a:ext cx="5321796" cy="881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82" tIns="93282" rIns="93282" bIns="9328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take responsibility for their own learning and skill development; including effective personal</a:t>
          </a:r>
        </a:p>
      </dsp:txBody>
      <dsp:txXfrm>
        <a:off x="835688" y="4412214"/>
        <a:ext cx="5321796" cy="881404"/>
      </dsp:txXfrm>
    </dsp:sp>
    <dsp:sp modelId="{8924CDCD-D52E-4EA1-A06C-CBBC351F82AE}">
      <dsp:nvSpPr>
        <dsp:cNvPr id="0" name=""/>
        <dsp:cNvSpPr/>
      </dsp:nvSpPr>
      <dsp:spPr>
        <a:xfrm>
          <a:off x="0" y="5513970"/>
          <a:ext cx="6245008" cy="7232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E701B9-8CC9-40BA-8934-8F4B9EE26CE6}">
      <dsp:nvSpPr>
        <dsp:cNvPr id="0" name=""/>
        <dsp:cNvSpPr/>
      </dsp:nvSpPr>
      <dsp:spPr>
        <a:xfrm>
          <a:off x="218769" y="5676690"/>
          <a:ext cx="398150" cy="39776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ADCE1B-7E0D-4AD7-9A0D-19625982D879}">
      <dsp:nvSpPr>
        <dsp:cNvPr id="0" name=""/>
        <dsp:cNvSpPr/>
      </dsp:nvSpPr>
      <dsp:spPr>
        <a:xfrm>
          <a:off x="835688" y="5513970"/>
          <a:ext cx="5321796" cy="881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82" tIns="93282" rIns="93282" bIns="9328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planning, self-reflection and project management skills.</a:t>
          </a:r>
        </a:p>
      </dsp:txBody>
      <dsp:txXfrm>
        <a:off x="835688" y="5513970"/>
        <a:ext cx="5321796" cy="8814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EACFA7-0455-49FC-B486-6C09462A01B8}">
      <dsp:nvSpPr>
        <dsp:cNvPr id="0" name=""/>
        <dsp:cNvSpPr/>
      </dsp:nvSpPr>
      <dsp:spPr>
        <a:xfrm>
          <a:off x="0" y="257615"/>
          <a:ext cx="8562922" cy="720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Purpose of the presentation is to:</a:t>
          </a:r>
        </a:p>
      </dsp:txBody>
      <dsp:txXfrm>
        <a:off x="0" y="257615"/>
        <a:ext cx="8562922" cy="720000"/>
      </dsp:txXfrm>
    </dsp:sp>
    <dsp:sp modelId="{9349CBF4-564F-4C6B-834F-D56AB4B1A821}">
      <dsp:nvSpPr>
        <dsp:cNvPr id="0" name=""/>
        <dsp:cNvSpPr/>
      </dsp:nvSpPr>
      <dsp:spPr>
        <a:xfrm>
          <a:off x="0" y="977616"/>
          <a:ext cx="8562922" cy="29508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Demonstrate the research and thesis is your own work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Confirm you understand what you have written and can defend it verbally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Investigate your awareness of where your original work sits in relation to the wider research field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Establish whether the thesis is of a sufficiently high standard to merit the award of the degree for which it is submitted.</a:t>
          </a:r>
        </a:p>
      </dsp:txBody>
      <dsp:txXfrm>
        <a:off x="0" y="977616"/>
        <a:ext cx="8562922" cy="29508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43A023-EE8E-4302-AEE9-E21ABC831D5F}">
      <dsp:nvSpPr>
        <dsp:cNvPr id="0" name=""/>
        <dsp:cNvSpPr/>
      </dsp:nvSpPr>
      <dsp:spPr>
        <a:xfrm>
          <a:off x="2756" y="0"/>
          <a:ext cx="8755234" cy="1419721"/>
        </a:xfrm>
        <a:prstGeom prst="chevr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15240" rIns="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Students will be required to present their Empirical Project and will be assessed on their presentation skills, engagement and understanding of their Psychology Empirical Project.</a:t>
          </a:r>
        </a:p>
      </dsp:txBody>
      <dsp:txXfrm>
        <a:off x="712617" y="0"/>
        <a:ext cx="7335513" cy="14197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2E8D52-49FE-4759-93D1-77840B908AF3}">
      <dsp:nvSpPr>
        <dsp:cNvPr id="0" name=""/>
        <dsp:cNvSpPr/>
      </dsp:nvSpPr>
      <dsp:spPr>
        <a:xfrm>
          <a:off x="0" y="763105"/>
          <a:ext cx="2773118" cy="166387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You will present a summary of your empirical project using PowerPoint or Poster. </a:t>
          </a:r>
        </a:p>
      </dsp:txBody>
      <dsp:txXfrm>
        <a:off x="0" y="763105"/>
        <a:ext cx="2773118" cy="1663871"/>
      </dsp:txXfrm>
    </dsp:sp>
    <dsp:sp modelId="{C1B8E2D3-D34C-44C6-9966-14F915F9BE54}">
      <dsp:nvSpPr>
        <dsp:cNvPr id="0" name=""/>
        <dsp:cNvSpPr/>
      </dsp:nvSpPr>
      <dsp:spPr>
        <a:xfrm>
          <a:off x="3050430" y="763105"/>
          <a:ext cx="2773118" cy="1663871"/>
        </a:xfrm>
        <a:prstGeom prst="rect">
          <a:avLst/>
        </a:prstGeom>
        <a:solidFill>
          <a:schemeClr val="accent5">
            <a:hueOff val="589196"/>
            <a:satOff val="-2817"/>
            <a:lumOff val="308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You can use cue-cards (NOT notes to read from) and will be marked on engagement with poster/presentation and presentation style. </a:t>
          </a:r>
        </a:p>
      </dsp:txBody>
      <dsp:txXfrm>
        <a:off x="3050430" y="763105"/>
        <a:ext cx="2773118" cy="1663871"/>
      </dsp:txXfrm>
    </dsp:sp>
    <dsp:sp modelId="{EB8D2FC1-D9FB-4A4A-9584-D2B7971CDBEB}">
      <dsp:nvSpPr>
        <dsp:cNvPr id="0" name=""/>
        <dsp:cNvSpPr/>
      </dsp:nvSpPr>
      <dsp:spPr>
        <a:xfrm>
          <a:off x="6100860" y="763105"/>
          <a:ext cx="2773118" cy="1663871"/>
        </a:xfrm>
        <a:prstGeom prst="rect">
          <a:avLst/>
        </a:prstGeom>
        <a:solidFill>
          <a:schemeClr val="accent5">
            <a:hueOff val="1178392"/>
            <a:satOff val="-5635"/>
            <a:lumOff val="6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Presentation is 20-minutes: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Mark penalty will be implemented for going over +10% of time.</a:t>
          </a:r>
        </a:p>
      </dsp:txBody>
      <dsp:txXfrm>
        <a:off x="6100860" y="763105"/>
        <a:ext cx="2773118" cy="1663871"/>
      </dsp:txXfrm>
    </dsp:sp>
    <dsp:sp modelId="{62B6A64C-86DD-4876-ACBE-3D88E8173C0B}">
      <dsp:nvSpPr>
        <dsp:cNvPr id="0" name=""/>
        <dsp:cNvSpPr/>
      </dsp:nvSpPr>
      <dsp:spPr>
        <a:xfrm>
          <a:off x="1525215" y="2704288"/>
          <a:ext cx="2773118" cy="1663871"/>
        </a:xfrm>
        <a:prstGeom prst="rect">
          <a:avLst/>
        </a:prstGeom>
        <a:solidFill>
          <a:schemeClr val="accent5">
            <a:hueOff val="1767588"/>
            <a:satOff val="-8452"/>
            <a:lumOff val="92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Individual Presentation time will be made available on Moodle.</a:t>
          </a:r>
        </a:p>
      </dsp:txBody>
      <dsp:txXfrm>
        <a:off x="1525215" y="2704288"/>
        <a:ext cx="2773118" cy="1663871"/>
      </dsp:txXfrm>
    </dsp:sp>
    <dsp:sp modelId="{8AD5BEEB-465E-4244-A6AF-7B95D317205F}">
      <dsp:nvSpPr>
        <dsp:cNvPr id="0" name=""/>
        <dsp:cNvSpPr/>
      </dsp:nvSpPr>
      <dsp:spPr>
        <a:xfrm>
          <a:off x="4575645" y="2704288"/>
          <a:ext cx="2773118" cy="1663871"/>
        </a:xfrm>
        <a:prstGeom prst="rect">
          <a:avLst/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All presentations will be recorded</a:t>
          </a:r>
        </a:p>
      </dsp:txBody>
      <dsp:txXfrm>
        <a:off x="4575645" y="2704288"/>
        <a:ext cx="2773118" cy="166387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107626-5ED4-458A-A20E-5CA64F0AE4C3}">
      <dsp:nvSpPr>
        <dsp:cNvPr id="0" name=""/>
        <dsp:cNvSpPr/>
      </dsp:nvSpPr>
      <dsp:spPr>
        <a:xfrm>
          <a:off x="953" y="423322"/>
          <a:ext cx="3718694" cy="22312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Presentation slides/poster, script and references must be submitted to </a:t>
          </a:r>
          <a:r>
            <a:rPr lang="en-GB" sz="2400" b="1" kern="1200" dirty="0" err="1"/>
            <a:t>TurnItIn</a:t>
          </a:r>
          <a:r>
            <a:rPr lang="en-GB" sz="2400" b="1" kern="1200" dirty="0"/>
            <a:t> portal on Moodle by 9:00am on the morning of the presentation</a:t>
          </a:r>
        </a:p>
      </dsp:txBody>
      <dsp:txXfrm>
        <a:off x="953" y="423322"/>
        <a:ext cx="3718694" cy="2231216"/>
      </dsp:txXfrm>
    </dsp:sp>
    <dsp:sp modelId="{AAF6F759-40A5-48EB-BF6D-A2442B272525}">
      <dsp:nvSpPr>
        <dsp:cNvPr id="0" name=""/>
        <dsp:cNvSpPr/>
      </dsp:nvSpPr>
      <dsp:spPr>
        <a:xfrm>
          <a:off x="4091517" y="423322"/>
          <a:ext cx="3718694" cy="22312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There is a draft and a final presentation portal available on the module Moodle page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(separate final portals for Carmarthen and Swansea)</a:t>
          </a:r>
        </a:p>
      </dsp:txBody>
      <dsp:txXfrm>
        <a:off x="4091517" y="423322"/>
        <a:ext cx="3718694" cy="2231216"/>
      </dsp:txXfrm>
    </dsp:sp>
    <dsp:sp modelId="{4B593471-E1EC-4D7D-9252-30809D5C1C0E}">
      <dsp:nvSpPr>
        <dsp:cNvPr id="0" name=""/>
        <dsp:cNvSpPr/>
      </dsp:nvSpPr>
      <dsp:spPr>
        <a:xfrm>
          <a:off x="659329" y="3001240"/>
          <a:ext cx="4965684" cy="22312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Ensure to submit to the draft portal in plenty of time to check for plagiarism - Ensure to then submit the final presentation to the final </a:t>
          </a:r>
          <a:r>
            <a:rPr lang="en-GB" sz="2400" b="1" kern="1200" dirty="0" err="1"/>
            <a:t>TurnItIn</a:t>
          </a:r>
          <a:r>
            <a:rPr lang="en-GB" sz="2400" b="1" kern="1200" dirty="0"/>
            <a:t> portal by the deadline</a:t>
          </a:r>
        </a:p>
      </dsp:txBody>
      <dsp:txXfrm>
        <a:off x="659329" y="3001240"/>
        <a:ext cx="4965684" cy="22312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E96732-5BCB-4DDD-B012-CC3A3EB0867C}">
      <dsp:nvSpPr>
        <dsp:cNvPr id="0" name=""/>
        <dsp:cNvSpPr/>
      </dsp:nvSpPr>
      <dsp:spPr>
        <a:xfrm>
          <a:off x="0" y="2117"/>
          <a:ext cx="86119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0B22B1-8129-4BDB-8D71-0C3D4F967BF9}">
      <dsp:nvSpPr>
        <dsp:cNvPr id="0" name=""/>
        <dsp:cNvSpPr/>
      </dsp:nvSpPr>
      <dsp:spPr>
        <a:xfrm>
          <a:off x="0" y="2117"/>
          <a:ext cx="8611985" cy="561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0" y="2117"/>
        <a:ext cx="8611985" cy="561791"/>
      </dsp:txXfrm>
    </dsp:sp>
    <dsp:sp modelId="{6A1CF5CB-1808-4DE7-8543-9743A0B00715}">
      <dsp:nvSpPr>
        <dsp:cNvPr id="0" name=""/>
        <dsp:cNvSpPr/>
      </dsp:nvSpPr>
      <dsp:spPr>
        <a:xfrm>
          <a:off x="0" y="563908"/>
          <a:ext cx="86119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D0B93A-45AA-4CB8-BECE-D5F78719D399}">
      <dsp:nvSpPr>
        <dsp:cNvPr id="0" name=""/>
        <dsp:cNvSpPr/>
      </dsp:nvSpPr>
      <dsp:spPr>
        <a:xfrm>
          <a:off x="0" y="563908"/>
          <a:ext cx="8611985" cy="561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Background: briefly outline theory/literature – what has been done previously and how does your study differ from the previous literature? </a:t>
          </a:r>
        </a:p>
      </dsp:txBody>
      <dsp:txXfrm>
        <a:off x="0" y="563908"/>
        <a:ext cx="8611985" cy="561791"/>
      </dsp:txXfrm>
    </dsp:sp>
    <dsp:sp modelId="{ABB6AD67-5891-41DC-BAA5-05A519E26100}">
      <dsp:nvSpPr>
        <dsp:cNvPr id="0" name=""/>
        <dsp:cNvSpPr/>
      </dsp:nvSpPr>
      <dsp:spPr>
        <a:xfrm>
          <a:off x="0" y="1125699"/>
          <a:ext cx="86119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5310CC-FE6A-495A-A8C1-B56D2E6FF245}">
      <dsp:nvSpPr>
        <dsp:cNvPr id="0" name=""/>
        <dsp:cNvSpPr/>
      </dsp:nvSpPr>
      <dsp:spPr>
        <a:xfrm>
          <a:off x="0" y="1125699"/>
          <a:ext cx="8611985" cy="561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Rationale: the reason for conducting the study, its importance or uniqueness. </a:t>
          </a:r>
        </a:p>
      </dsp:txBody>
      <dsp:txXfrm>
        <a:off x="0" y="1125699"/>
        <a:ext cx="8611985" cy="561791"/>
      </dsp:txXfrm>
    </dsp:sp>
    <dsp:sp modelId="{35CFD73F-6E06-4832-B611-65B26ACD2546}">
      <dsp:nvSpPr>
        <dsp:cNvPr id="0" name=""/>
        <dsp:cNvSpPr/>
      </dsp:nvSpPr>
      <dsp:spPr>
        <a:xfrm>
          <a:off x="0" y="1687490"/>
          <a:ext cx="86119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CBFB20-74B1-4725-868E-EB77833E31DB}">
      <dsp:nvSpPr>
        <dsp:cNvPr id="0" name=""/>
        <dsp:cNvSpPr/>
      </dsp:nvSpPr>
      <dsp:spPr>
        <a:xfrm>
          <a:off x="0" y="1687490"/>
          <a:ext cx="8611985" cy="561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Aims and research question(s)/hypotheses </a:t>
          </a:r>
        </a:p>
      </dsp:txBody>
      <dsp:txXfrm>
        <a:off x="0" y="1687490"/>
        <a:ext cx="8611985" cy="561791"/>
      </dsp:txXfrm>
    </dsp:sp>
    <dsp:sp modelId="{E6284C3E-506E-40F8-BC34-4D2BB7A3DD5C}">
      <dsp:nvSpPr>
        <dsp:cNvPr id="0" name=""/>
        <dsp:cNvSpPr/>
      </dsp:nvSpPr>
      <dsp:spPr>
        <a:xfrm>
          <a:off x="0" y="2249281"/>
          <a:ext cx="86119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FBC99-48C1-4C56-BE55-2B3F70AD5239}">
      <dsp:nvSpPr>
        <dsp:cNvPr id="0" name=""/>
        <dsp:cNvSpPr/>
      </dsp:nvSpPr>
      <dsp:spPr>
        <a:xfrm>
          <a:off x="0" y="2249281"/>
          <a:ext cx="8611985" cy="561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Methodology: participants, design, materials, procedure </a:t>
          </a:r>
        </a:p>
      </dsp:txBody>
      <dsp:txXfrm>
        <a:off x="0" y="2249281"/>
        <a:ext cx="8611985" cy="561791"/>
      </dsp:txXfrm>
    </dsp:sp>
    <dsp:sp modelId="{D43A279A-3C9F-46A9-A9F5-D230028D0E09}">
      <dsp:nvSpPr>
        <dsp:cNvPr id="0" name=""/>
        <dsp:cNvSpPr/>
      </dsp:nvSpPr>
      <dsp:spPr>
        <a:xfrm>
          <a:off x="0" y="2811072"/>
          <a:ext cx="86119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EBC2B-D79A-4EFE-916D-FD0064AA8F0A}">
      <dsp:nvSpPr>
        <dsp:cNvPr id="0" name=""/>
        <dsp:cNvSpPr/>
      </dsp:nvSpPr>
      <dsp:spPr>
        <a:xfrm>
          <a:off x="0" y="2811072"/>
          <a:ext cx="8611985" cy="561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Results: what have you found? Report key findings. </a:t>
          </a:r>
        </a:p>
      </dsp:txBody>
      <dsp:txXfrm>
        <a:off x="0" y="2811072"/>
        <a:ext cx="8611985" cy="561791"/>
      </dsp:txXfrm>
    </dsp:sp>
    <dsp:sp modelId="{A9251121-4821-4E28-A451-63F91E418691}">
      <dsp:nvSpPr>
        <dsp:cNvPr id="0" name=""/>
        <dsp:cNvSpPr/>
      </dsp:nvSpPr>
      <dsp:spPr>
        <a:xfrm>
          <a:off x="0" y="3372863"/>
          <a:ext cx="86119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19E5DB-8F53-4222-B646-559E41734984}">
      <dsp:nvSpPr>
        <dsp:cNvPr id="0" name=""/>
        <dsp:cNvSpPr/>
      </dsp:nvSpPr>
      <dsp:spPr>
        <a:xfrm>
          <a:off x="0" y="3372863"/>
          <a:ext cx="8611985" cy="561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Discussion: Discuss your findings and relate them to your hypotheses and previous literature. </a:t>
          </a:r>
        </a:p>
      </dsp:txBody>
      <dsp:txXfrm>
        <a:off x="0" y="3372863"/>
        <a:ext cx="8611985" cy="561791"/>
      </dsp:txXfrm>
    </dsp:sp>
    <dsp:sp modelId="{B9E79F06-2CF9-49DC-BB79-DD0E853B528B}">
      <dsp:nvSpPr>
        <dsp:cNvPr id="0" name=""/>
        <dsp:cNvSpPr/>
      </dsp:nvSpPr>
      <dsp:spPr>
        <a:xfrm>
          <a:off x="0" y="3934654"/>
          <a:ext cx="86119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E7DC00-5F0D-4792-8ACD-23E644B8707F}">
      <dsp:nvSpPr>
        <dsp:cNvPr id="0" name=""/>
        <dsp:cNvSpPr/>
      </dsp:nvSpPr>
      <dsp:spPr>
        <a:xfrm>
          <a:off x="0" y="3934654"/>
          <a:ext cx="8611985" cy="5617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Evaluate your study (strengths and limitations) and discuss the implications of your findings, and how your study/topic area could be improved/researched in the future. </a:t>
          </a:r>
        </a:p>
      </dsp:txBody>
      <dsp:txXfrm>
        <a:off x="0" y="3934654"/>
        <a:ext cx="8611985" cy="561791"/>
      </dsp:txXfrm>
    </dsp:sp>
    <dsp:sp modelId="{D7D5ADA1-E95A-44F7-AB2A-D002E37809B5}">
      <dsp:nvSpPr>
        <dsp:cNvPr id="0" name=""/>
        <dsp:cNvSpPr/>
      </dsp:nvSpPr>
      <dsp:spPr>
        <a:xfrm>
          <a:off x="0" y="4496445"/>
          <a:ext cx="861198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67DE5-E523-48D5-AA60-3EE3A21557BA}">
      <dsp:nvSpPr>
        <dsp:cNvPr id="0" name=""/>
        <dsp:cNvSpPr/>
      </dsp:nvSpPr>
      <dsp:spPr>
        <a:xfrm>
          <a:off x="0" y="4496445"/>
          <a:ext cx="8603574" cy="755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Conclude your presentation and reflect on the research process, including what you have learnt. 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APA reference list.</a:t>
          </a:r>
        </a:p>
      </dsp:txBody>
      <dsp:txXfrm>
        <a:off x="0" y="4496445"/>
        <a:ext cx="8603574" cy="75508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5B8390-94EC-48B1-9107-0A0C60D0E8F2}">
      <dsp:nvSpPr>
        <dsp:cNvPr id="0" name=""/>
        <dsp:cNvSpPr/>
      </dsp:nvSpPr>
      <dsp:spPr>
        <a:xfrm>
          <a:off x="0" y="0"/>
          <a:ext cx="1256824" cy="1256824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5CD6D4-3826-46F0-B3F6-3528D1E4F30C}">
      <dsp:nvSpPr>
        <dsp:cNvPr id="0" name=""/>
        <dsp:cNvSpPr/>
      </dsp:nvSpPr>
      <dsp:spPr>
        <a:xfrm>
          <a:off x="628412" y="0"/>
          <a:ext cx="7772985" cy="1256824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Your presentation must present an overview of your dissertation based on the main chapters of your thesis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Sub-headings below may be useful for structuring Slides/Poster):</a:t>
          </a:r>
        </a:p>
      </dsp:txBody>
      <dsp:txXfrm>
        <a:off x="628412" y="0"/>
        <a:ext cx="7772985" cy="125682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493A5E-059C-49F7-B3A3-5C2CDA77F7DB}">
      <dsp:nvSpPr>
        <dsp:cNvPr id="0" name=""/>
        <dsp:cNvSpPr/>
      </dsp:nvSpPr>
      <dsp:spPr>
        <a:xfrm>
          <a:off x="3610616" y="1167"/>
          <a:ext cx="2397684" cy="23976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If presenting a poster you must ensure it addresses all the above issues in written format on the poster</a:t>
          </a:r>
        </a:p>
      </dsp:txBody>
      <dsp:txXfrm>
        <a:off x="3961749" y="352300"/>
        <a:ext cx="1695418" cy="1695418"/>
      </dsp:txXfrm>
    </dsp:sp>
    <dsp:sp modelId="{2EF319E3-012F-4A7E-951F-2858085E7058}">
      <dsp:nvSpPr>
        <dsp:cNvPr id="0" name=""/>
        <dsp:cNvSpPr/>
      </dsp:nvSpPr>
      <dsp:spPr>
        <a:xfrm rot="3600000">
          <a:off x="5381762" y="2339852"/>
          <a:ext cx="638772" cy="8092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/>
        </a:p>
      </dsp:txBody>
      <dsp:txXfrm>
        <a:off x="5429670" y="2418717"/>
        <a:ext cx="447140" cy="485530"/>
      </dsp:txXfrm>
    </dsp:sp>
    <dsp:sp modelId="{C44ACF53-339F-4FAA-A525-6C1BC1589CAD}">
      <dsp:nvSpPr>
        <dsp:cNvPr id="0" name=""/>
        <dsp:cNvSpPr/>
      </dsp:nvSpPr>
      <dsp:spPr>
        <a:xfrm>
          <a:off x="5412074" y="3121384"/>
          <a:ext cx="2397684" cy="23976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Poster presentations must be academic and professionally created</a:t>
          </a:r>
        </a:p>
      </dsp:txBody>
      <dsp:txXfrm>
        <a:off x="5763207" y="3472517"/>
        <a:ext cx="1695418" cy="1695418"/>
      </dsp:txXfrm>
    </dsp:sp>
    <dsp:sp modelId="{B33A234D-1A11-4568-BD85-BB07004693DF}">
      <dsp:nvSpPr>
        <dsp:cNvPr id="0" name=""/>
        <dsp:cNvSpPr/>
      </dsp:nvSpPr>
      <dsp:spPr>
        <a:xfrm rot="10800000">
          <a:off x="4508151" y="3915617"/>
          <a:ext cx="638772" cy="8092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/>
        </a:p>
      </dsp:txBody>
      <dsp:txXfrm rot="10800000">
        <a:off x="4699783" y="4077461"/>
        <a:ext cx="447140" cy="485530"/>
      </dsp:txXfrm>
    </dsp:sp>
    <dsp:sp modelId="{E8EEC21E-D461-48F3-9454-AB3CE0F8D9DB}">
      <dsp:nvSpPr>
        <dsp:cNvPr id="0" name=""/>
        <dsp:cNvSpPr/>
      </dsp:nvSpPr>
      <dsp:spPr>
        <a:xfrm>
          <a:off x="1809158" y="3121384"/>
          <a:ext cx="2397684" cy="23976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A poster is by no means the ‘easy option’ to a PowerPoint presentation!</a:t>
          </a:r>
        </a:p>
      </dsp:txBody>
      <dsp:txXfrm>
        <a:off x="2160291" y="3472517"/>
        <a:ext cx="1695418" cy="1695418"/>
      </dsp:txXfrm>
    </dsp:sp>
    <dsp:sp modelId="{BAA2B999-270F-4884-A23F-D24F7AE183D0}">
      <dsp:nvSpPr>
        <dsp:cNvPr id="0" name=""/>
        <dsp:cNvSpPr/>
      </dsp:nvSpPr>
      <dsp:spPr>
        <a:xfrm rot="18000000">
          <a:off x="3580304" y="2371165"/>
          <a:ext cx="638772" cy="8092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/>
        </a:p>
      </dsp:txBody>
      <dsp:txXfrm>
        <a:off x="3628212" y="2615988"/>
        <a:ext cx="447140" cy="48553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3B03B5-01CC-4757-A270-CF69C1B7E3C5}">
      <dsp:nvSpPr>
        <dsp:cNvPr id="0" name=""/>
        <dsp:cNvSpPr/>
      </dsp:nvSpPr>
      <dsp:spPr>
        <a:xfrm>
          <a:off x="0" y="391887"/>
          <a:ext cx="6533910" cy="1216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Remember the basic elements of giving a presentation, such as…</a:t>
          </a:r>
        </a:p>
      </dsp:txBody>
      <dsp:txXfrm>
        <a:off x="59399" y="451286"/>
        <a:ext cx="6415112" cy="1098002"/>
      </dsp:txXfrm>
    </dsp:sp>
    <dsp:sp modelId="{48AD5112-94E8-4577-AD6F-DEF080B841B3}">
      <dsp:nvSpPr>
        <dsp:cNvPr id="0" name=""/>
        <dsp:cNvSpPr/>
      </dsp:nvSpPr>
      <dsp:spPr>
        <a:xfrm>
          <a:off x="0" y="1608687"/>
          <a:ext cx="6533910" cy="3498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7452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Speaking loudly, clearly, and slowly enough for the audience to understand you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Ensure writing on slides is big enough for the audience to read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Ensure slides/posters are not too crammed with long sentences/paragraphs</a:t>
          </a:r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They should just contain a few bullet points</a:t>
          </a:r>
        </a:p>
      </dsp:txBody>
      <dsp:txXfrm>
        <a:off x="0" y="1608687"/>
        <a:ext cx="6533910" cy="34983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73D249-0137-4669-8BDC-56CE8A5401BA}">
      <dsp:nvSpPr>
        <dsp:cNvPr id="0" name=""/>
        <dsp:cNvSpPr/>
      </dsp:nvSpPr>
      <dsp:spPr>
        <a:xfrm>
          <a:off x="1533648" y="0"/>
          <a:ext cx="2356144" cy="5151471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Make use of feedback from other presentations completed throughout your degree.</a:t>
          </a:r>
        </a:p>
      </dsp:txBody>
      <dsp:txXfrm>
        <a:off x="1648665" y="115017"/>
        <a:ext cx="2126110" cy="492143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47C5B7-86E4-4C0B-9BDC-10026970DBD9}">
      <dsp:nvSpPr>
        <dsp:cNvPr id="0" name=""/>
        <dsp:cNvSpPr/>
      </dsp:nvSpPr>
      <dsp:spPr>
        <a:xfrm rot="5400000">
          <a:off x="4918447" y="-1517139"/>
          <a:ext cx="2046055" cy="5591976"/>
        </a:xfrm>
        <a:prstGeom prst="round2Same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/>
            <a:t>As long as you provide a verbal description/explanation of what it shows</a:t>
          </a:r>
        </a:p>
      </dsp:txBody>
      <dsp:txXfrm rot="-5400000">
        <a:off x="3145487" y="355701"/>
        <a:ext cx="5492096" cy="1846295"/>
      </dsp:txXfrm>
    </dsp:sp>
    <dsp:sp modelId="{46AB6A18-B7CD-4731-AE2D-C6660EB84DA3}">
      <dsp:nvSpPr>
        <dsp:cNvPr id="0" name=""/>
        <dsp:cNvSpPr/>
      </dsp:nvSpPr>
      <dsp:spPr>
        <a:xfrm>
          <a:off x="0" y="64"/>
          <a:ext cx="3145487" cy="255756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You can include tables/charts to present your findings </a:t>
          </a:r>
        </a:p>
      </dsp:txBody>
      <dsp:txXfrm>
        <a:off x="124850" y="124914"/>
        <a:ext cx="2895787" cy="2307869"/>
      </dsp:txXfrm>
    </dsp:sp>
    <dsp:sp modelId="{7A53D86B-0AA2-4F3E-B740-1920F7C5BE53}">
      <dsp:nvSpPr>
        <dsp:cNvPr id="0" name=""/>
        <dsp:cNvSpPr/>
      </dsp:nvSpPr>
      <dsp:spPr>
        <a:xfrm rot="5400000">
          <a:off x="4918447" y="1168307"/>
          <a:ext cx="2046055" cy="5591976"/>
        </a:xfrm>
        <a:prstGeom prst="round2Same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/>
            <a:t>However, you </a:t>
          </a:r>
          <a:r>
            <a:rPr lang="en-GB" sz="3100" b="1" kern="1200"/>
            <a:t>must</a:t>
          </a:r>
          <a:r>
            <a:rPr lang="en-GB" sz="3100" kern="1200"/>
            <a:t> then also verbally explain what this means/shows</a:t>
          </a:r>
        </a:p>
      </dsp:txBody>
      <dsp:txXfrm rot="-5400000">
        <a:off x="3145487" y="3041147"/>
        <a:ext cx="5492096" cy="1846295"/>
      </dsp:txXfrm>
    </dsp:sp>
    <dsp:sp modelId="{933013C4-3489-40BF-9F97-43A338F5F8D6}">
      <dsp:nvSpPr>
        <dsp:cNvPr id="0" name=""/>
        <dsp:cNvSpPr/>
      </dsp:nvSpPr>
      <dsp:spPr>
        <a:xfrm>
          <a:off x="0" y="2685511"/>
          <a:ext cx="3145487" cy="255756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You can include the outcomes from your statistical analyses: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 – e.g., 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i="1" kern="1200" dirty="0"/>
            <a:t>F </a:t>
          </a:r>
          <a:r>
            <a:rPr lang="en-GB" sz="2300" kern="1200" dirty="0"/>
            <a:t>(1, 88) = 12.45, </a:t>
          </a:r>
          <a:r>
            <a:rPr lang="en-GB" sz="2300" i="1" kern="1200" dirty="0"/>
            <a:t>p &lt; .05</a:t>
          </a:r>
          <a:endParaRPr lang="en-GB" sz="2300" kern="1200" dirty="0"/>
        </a:p>
      </dsp:txBody>
      <dsp:txXfrm>
        <a:off x="124850" y="2810361"/>
        <a:ext cx="2895787" cy="230786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1C6A66-DBA4-4265-8201-F174A68C0EED}">
      <dsp:nvSpPr>
        <dsp:cNvPr id="0" name=""/>
        <dsp:cNvSpPr/>
      </dsp:nvSpPr>
      <dsp:spPr>
        <a:xfrm>
          <a:off x="0" y="93193"/>
          <a:ext cx="8741328" cy="777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You must include citations on your slides</a:t>
          </a:r>
        </a:p>
      </dsp:txBody>
      <dsp:txXfrm>
        <a:off x="0" y="93193"/>
        <a:ext cx="8741328" cy="777600"/>
      </dsp:txXfrm>
    </dsp:sp>
    <dsp:sp modelId="{85785368-25D0-4ECC-A416-8B13371646AE}">
      <dsp:nvSpPr>
        <dsp:cNvPr id="0" name=""/>
        <dsp:cNvSpPr/>
      </dsp:nvSpPr>
      <dsp:spPr>
        <a:xfrm>
          <a:off x="0" y="870793"/>
          <a:ext cx="8741328" cy="452101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Particularly in sections on… </a:t>
          </a:r>
        </a:p>
        <a:p>
          <a:pPr marL="457200" lvl="2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Background to the study (literature and theory)</a:t>
          </a:r>
        </a:p>
        <a:p>
          <a:pPr marL="457200" lvl="2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Method: if you used a particular questionnaire, or sourced stimuli from a specific author/paper, etc.</a:t>
          </a:r>
        </a:p>
        <a:p>
          <a:pPr marL="457200" lvl="2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Discussion: support/contradicting previous evidence  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You should also include a slide at the end of your presentation with a reference list of all references used in the presentation</a:t>
          </a:r>
        </a:p>
        <a:p>
          <a:pPr marL="457200" lvl="2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/>
            <a:t>NOT</a:t>
          </a:r>
          <a:r>
            <a:rPr lang="en-GB" sz="2700" kern="1200"/>
            <a:t> all the references used in the dissertation</a:t>
          </a:r>
        </a:p>
      </dsp:txBody>
      <dsp:txXfrm>
        <a:off x="0" y="870793"/>
        <a:ext cx="8741328" cy="452101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3F44A8-4218-49B8-BEAF-9B6ED4DDCE0A}">
      <dsp:nvSpPr>
        <dsp:cNvPr id="0" name=""/>
        <dsp:cNvSpPr/>
      </dsp:nvSpPr>
      <dsp:spPr>
        <a:xfrm>
          <a:off x="2619" y="285127"/>
          <a:ext cx="4156059" cy="2102923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15240" rIns="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No set number on how many slides to include.</a:t>
          </a:r>
        </a:p>
      </dsp:txBody>
      <dsp:txXfrm>
        <a:off x="1054081" y="285127"/>
        <a:ext cx="2053136" cy="2102923"/>
      </dsp:txXfrm>
    </dsp:sp>
    <dsp:sp modelId="{FEDF19EC-919B-4284-8EF0-CCEB2BEABF49}">
      <dsp:nvSpPr>
        <dsp:cNvPr id="0" name=""/>
        <dsp:cNvSpPr/>
      </dsp:nvSpPr>
      <dsp:spPr>
        <a:xfrm>
          <a:off x="3475229" y="463875"/>
          <a:ext cx="4363565" cy="1745426"/>
        </a:xfrm>
        <a:prstGeom prst="chevron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However, as a rough estimate – no less than six and no more than about fifteen (including title slide and references slide).</a:t>
          </a:r>
        </a:p>
      </dsp:txBody>
      <dsp:txXfrm>
        <a:off x="4347942" y="463875"/>
        <a:ext cx="2618139" cy="1745426"/>
      </dsp:txXfrm>
    </dsp:sp>
    <dsp:sp modelId="{37785CF4-5021-4A6A-97F3-C00A3AE18C1B}">
      <dsp:nvSpPr>
        <dsp:cNvPr id="0" name=""/>
        <dsp:cNvSpPr/>
      </dsp:nvSpPr>
      <dsp:spPr>
        <a:xfrm>
          <a:off x="2619" y="2682459"/>
          <a:ext cx="5257308" cy="2102923"/>
        </a:xfrm>
        <a:prstGeom prst="chevron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11430" rIns="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You have twenty minutes, so it is vital you work on being succinct/concise while ensuring key details/information for the audience to understand what you did for your dissertation is not missing.</a:t>
          </a:r>
        </a:p>
      </dsp:txBody>
      <dsp:txXfrm>
        <a:off x="1054081" y="2682459"/>
        <a:ext cx="3154385" cy="2102923"/>
      </dsp:txXfrm>
    </dsp:sp>
    <dsp:sp modelId="{E77DE3F8-BB0A-49BD-BCCF-7F9A58869981}">
      <dsp:nvSpPr>
        <dsp:cNvPr id="0" name=""/>
        <dsp:cNvSpPr/>
      </dsp:nvSpPr>
      <dsp:spPr>
        <a:xfrm>
          <a:off x="4576478" y="2861208"/>
          <a:ext cx="4363565" cy="1745426"/>
        </a:xfrm>
        <a:prstGeom prst="chevron">
          <a:avLst/>
        </a:prstGeom>
        <a:solidFill>
          <a:schemeClr val="accent2">
            <a:tint val="40000"/>
            <a:alpha val="90000"/>
            <a:hueOff val="-1841865"/>
            <a:satOff val="12270"/>
            <a:lumOff val="1122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-1841865"/>
              <a:satOff val="12270"/>
              <a:lumOff val="11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Your ability to explain all key elements in a clear and comprehensible manner while keeping to time will be assessed.</a:t>
          </a:r>
        </a:p>
      </dsp:txBody>
      <dsp:txXfrm>
        <a:off x="5449191" y="2861208"/>
        <a:ext cx="2618139" cy="174542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D5921A-7E6B-464A-BB6B-BE55C2AF843B}">
      <dsp:nvSpPr>
        <dsp:cNvPr id="0" name=""/>
        <dsp:cNvSpPr/>
      </dsp:nvSpPr>
      <dsp:spPr>
        <a:xfrm>
          <a:off x="1307094" y="565860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F398C-387C-4AD6-8DB7-81E74D1E2744}">
      <dsp:nvSpPr>
        <dsp:cNvPr id="0" name=""/>
        <dsp:cNvSpPr/>
      </dsp:nvSpPr>
      <dsp:spPr>
        <a:xfrm>
          <a:off x="1731219" y="989985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092D06-C200-4DF6-818C-C77B3C89FD8F}">
      <dsp:nvSpPr>
        <dsp:cNvPr id="0" name=""/>
        <dsp:cNvSpPr/>
      </dsp:nvSpPr>
      <dsp:spPr>
        <a:xfrm>
          <a:off x="28080" y="3175860"/>
          <a:ext cx="4548153" cy="13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1" kern="1200" dirty="0"/>
            <a:t>The proforma for the presentation is on Moodle.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1" kern="1200" dirty="0"/>
            <a:t>The Marking criteria is attached to the end</a:t>
          </a:r>
        </a:p>
      </dsp:txBody>
      <dsp:txXfrm>
        <a:off x="28080" y="3175860"/>
        <a:ext cx="4548153" cy="1355317"/>
      </dsp:txXfrm>
    </dsp:sp>
    <dsp:sp modelId="{1F7B4707-90BC-4586-ABCE-8F7F6704B310}">
      <dsp:nvSpPr>
        <dsp:cNvPr id="0" name=""/>
        <dsp:cNvSpPr/>
      </dsp:nvSpPr>
      <dsp:spPr>
        <a:xfrm>
          <a:off x="5783358" y="565860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3CB5BB-5609-4AC5-8527-AA778EFEC48E}">
      <dsp:nvSpPr>
        <dsp:cNvPr id="0" name=""/>
        <dsp:cNvSpPr/>
      </dsp:nvSpPr>
      <dsp:spPr>
        <a:xfrm>
          <a:off x="6207483" y="989985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4C4CD1-25E2-4434-8790-5DAD0FE7D90A}">
      <dsp:nvSpPr>
        <dsp:cNvPr id="0" name=""/>
        <dsp:cNvSpPr/>
      </dsp:nvSpPr>
      <dsp:spPr>
        <a:xfrm>
          <a:off x="5147170" y="3175860"/>
          <a:ext cx="3262500" cy="13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b="1" kern="1200" dirty="0"/>
            <a:t>Study this carefully to ensure you are clear on what is required to achieve a specific mark. </a:t>
          </a:r>
        </a:p>
      </dsp:txBody>
      <dsp:txXfrm>
        <a:off x="5147170" y="3175860"/>
        <a:ext cx="3262500" cy="135531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AC0D14-4CB4-42CC-8D25-F76AF9B839C0}">
      <dsp:nvSpPr>
        <dsp:cNvPr id="0" name=""/>
        <dsp:cNvSpPr/>
      </dsp:nvSpPr>
      <dsp:spPr>
        <a:xfrm>
          <a:off x="0" y="90397"/>
          <a:ext cx="8647477" cy="8642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E6CC0C-D77A-415E-9175-A85CCEBA934A}">
      <dsp:nvSpPr>
        <dsp:cNvPr id="0" name=""/>
        <dsp:cNvSpPr/>
      </dsp:nvSpPr>
      <dsp:spPr>
        <a:xfrm>
          <a:off x="217525" y="324752"/>
          <a:ext cx="395886" cy="395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360314-CD24-4567-B40C-05BBCC31F261}">
      <dsp:nvSpPr>
        <dsp:cNvPr id="0" name=""/>
        <dsp:cNvSpPr/>
      </dsp:nvSpPr>
      <dsp:spPr>
        <a:xfrm>
          <a:off x="830936" y="162957"/>
          <a:ext cx="7779000" cy="786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239" tIns="83239" rIns="83239" bIns="8323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Literature Review (20%): To include evidence of breadth, currency and relevance of reading, theoretical models, evidence from empirical research, and clear research aims and hypotheses. </a:t>
          </a:r>
          <a:endParaRPr lang="en-US" sz="1600" b="1" kern="1200" dirty="0"/>
        </a:p>
      </dsp:txBody>
      <dsp:txXfrm>
        <a:off x="830936" y="162957"/>
        <a:ext cx="7779000" cy="786505"/>
      </dsp:txXfrm>
    </dsp:sp>
    <dsp:sp modelId="{6004D973-C522-4627-B01A-4F1C988D0BFE}">
      <dsp:nvSpPr>
        <dsp:cNvPr id="0" name=""/>
        <dsp:cNvSpPr/>
      </dsp:nvSpPr>
      <dsp:spPr>
        <a:xfrm>
          <a:off x="0" y="1151234"/>
          <a:ext cx="8647477" cy="9668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90DC3E-D29E-42CC-990E-278F95165BCC}">
      <dsp:nvSpPr>
        <dsp:cNvPr id="0" name=""/>
        <dsp:cNvSpPr/>
      </dsp:nvSpPr>
      <dsp:spPr>
        <a:xfrm>
          <a:off x="217525" y="1436886"/>
          <a:ext cx="395886" cy="395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7F9CCB-AFEE-4319-A25F-0D7919BA2258}">
      <dsp:nvSpPr>
        <dsp:cNvPr id="0" name=""/>
        <dsp:cNvSpPr/>
      </dsp:nvSpPr>
      <dsp:spPr>
        <a:xfrm>
          <a:off x="830936" y="1275090"/>
          <a:ext cx="7779000" cy="786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239" tIns="83239" rIns="83239" bIns="8323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Method Section (20%): To include choice, understanding and evaluation of primary research design, research tool, process, ethical considerations and how findings were to be analysed. The sub-headings of Participants, Design, Materials, and Procedure should be used to structure this section. </a:t>
          </a:r>
          <a:endParaRPr lang="en-US" sz="1600" b="1" kern="1200" dirty="0"/>
        </a:p>
      </dsp:txBody>
      <dsp:txXfrm>
        <a:off x="830936" y="1275090"/>
        <a:ext cx="7779000" cy="786505"/>
      </dsp:txXfrm>
    </dsp:sp>
    <dsp:sp modelId="{E494C81D-75FF-46EC-A80A-2E75EBA56C9F}">
      <dsp:nvSpPr>
        <dsp:cNvPr id="0" name=""/>
        <dsp:cNvSpPr/>
      </dsp:nvSpPr>
      <dsp:spPr>
        <a:xfrm>
          <a:off x="0" y="2314664"/>
          <a:ext cx="8647477" cy="71909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594061-592E-45A1-B6DA-B5E857D46867}">
      <dsp:nvSpPr>
        <dsp:cNvPr id="0" name=""/>
        <dsp:cNvSpPr/>
      </dsp:nvSpPr>
      <dsp:spPr>
        <a:xfrm>
          <a:off x="217525" y="2476459"/>
          <a:ext cx="395886" cy="395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E1949-97A0-412A-97E0-DBB9B6322E0F}">
      <dsp:nvSpPr>
        <dsp:cNvPr id="0" name=""/>
        <dsp:cNvSpPr/>
      </dsp:nvSpPr>
      <dsp:spPr>
        <a:xfrm>
          <a:off x="830936" y="2314664"/>
          <a:ext cx="7779000" cy="786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239" tIns="83239" rIns="83239" bIns="8323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Results Section (20%): To include clear identification and evaluation of relationship of findings to hypotheses, and appropriate conducting and reporting of analytical methods. </a:t>
          </a:r>
          <a:endParaRPr lang="en-US" sz="1600" b="1" kern="1200" dirty="0"/>
        </a:p>
      </dsp:txBody>
      <dsp:txXfrm>
        <a:off x="830936" y="2314664"/>
        <a:ext cx="7779000" cy="786505"/>
      </dsp:txXfrm>
    </dsp:sp>
    <dsp:sp modelId="{891D6A40-CB39-4DDF-800F-C021E2B41BAB}">
      <dsp:nvSpPr>
        <dsp:cNvPr id="0" name=""/>
        <dsp:cNvSpPr/>
      </dsp:nvSpPr>
      <dsp:spPr>
        <a:xfrm>
          <a:off x="0" y="3297796"/>
          <a:ext cx="8647477" cy="71909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187E32-314F-44BD-9930-C234F14850D1}">
      <dsp:nvSpPr>
        <dsp:cNvPr id="0" name=""/>
        <dsp:cNvSpPr/>
      </dsp:nvSpPr>
      <dsp:spPr>
        <a:xfrm>
          <a:off x="217525" y="3459592"/>
          <a:ext cx="395886" cy="3955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51DE8F-6538-4DF7-9ECF-3EC4B2F8672E}">
      <dsp:nvSpPr>
        <dsp:cNvPr id="0" name=""/>
        <dsp:cNvSpPr/>
      </dsp:nvSpPr>
      <dsp:spPr>
        <a:xfrm>
          <a:off x="830936" y="3297796"/>
          <a:ext cx="7779000" cy="786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239" tIns="83239" rIns="83239" bIns="8323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Discussion (20%): To include interpretation of findings, discussion of results in relation to previous literature, drawing dissertation together, critical and analytical aspect and limitations of research and relevant recommendations. </a:t>
          </a:r>
          <a:endParaRPr lang="en-US" sz="1600" b="1" kern="1200" dirty="0"/>
        </a:p>
      </dsp:txBody>
      <dsp:txXfrm>
        <a:off x="830936" y="3297796"/>
        <a:ext cx="7779000" cy="786505"/>
      </dsp:txXfrm>
    </dsp:sp>
    <dsp:sp modelId="{1CBDEDD7-47CA-4929-96B1-70C64AFA56CE}">
      <dsp:nvSpPr>
        <dsp:cNvPr id="0" name=""/>
        <dsp:cNvSpPr/>
      </dsp:nvSpPr>
      <dsp:spPr>
        <a:xfrm>
          <a:off x="0" y="4280928"/>
          <a:ext cx="8647477" cy="71909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462D56-0764-4D2B-A270-87DE0A56FEAA}">
      <dsp:nvSpPr>
        <dsp:cNvPr id="0" name=""/>
        <dsp:cNvSpPr/>
      </dsp:nvSpPr>
      <dsp:spPr>
        <a:xfrm>
          <a:off x="217525" y="4442724"/>
          <a:ext cx="395886" cy="3955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68F31A-AD00-4BCF-9CF0-170384465550}">
      <dsp:nvSpPr>
        <dsp:cNvPr id="0" name=""/>
        <dsp:cNvSpPr/>
      </dsp:nvSpPr>
      <dsp:spPr>
        <a:xfrm>
          <a:off x="830936" y="4280928"/>
          <a:ext cx="7779000" cy="786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239" tIns="83239" rIns="83239" bIns="8323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Presentation (20%): To include style, clarity, time limit, grammar, spelling, reporting conventions, and referencing adhering to APA formatting. </a:t>
          </a:r>
          <a:endParaRPr lang="en-US" sz="1600" b="1" kern="1200" dirty="0"/>
        </a:p>
      </dsp:txBody>
      <dsp:txXfrm>
        <a:off x="830936" y="4280928"/>
        <a:ext cx="7779000" cy="7865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76755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82879" y="182879"/>
            <a:ext cx="8778240" cy="6492240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2485" y="882376"/>
            <a:ext cx="747522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60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2148" y="3869635"/>
            <a:ext cx="6575895" cy="1388165"/>
          </a:xfrm>
        </p:spPr>
        <p:txBody>
          <a:bodyPr>
            <a:normAutofit/>
          </a:bodyPr>
          <a:lstStyle>
            <a:lvl1pPr marL="0" indent="0" algn="ctr">
              <a:spcBef>
                <a:spcPts val="1000"/>
              </a:spcBef>
              <a:buNone/>
              <a:defRPr sz="1800">
                <a:solidFill>
                  <a:srgbClr val="FFFFFF"/>
                </a:solidFill>
              </a:defRPr>
            </a:lvl1pPr>
            <a:lvl2pPr marL="342900" indent="0" algn="ctr">
              <a:buNone/>
              <a:defRPr sz="1800"/>
            </a:lvl2pPr>
            <a:lvl3pPr marL="685800" indent="0" algn="ctr">
              <a:buNone/>
              <a:defRPr sz="18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55A9D4F-910D-4FB7-BEA4-749152270039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483995" y="3733800"/>
            <a:ext cx="61722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650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1000"/>
              </a:spcBef>
              <a:defRPr/>
            </a:lvl1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961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818" y="1173575"/>
            <a:ext cx="747522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60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2446" y="4154520"/>
            <a:ext cx="6576822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485900" y="4020408"/>
            <a:ext cx="61722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1987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7250" y="2057399"/>
            <a:ext cx="3566160" cy="40233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709" y="2057400"/>
            <a:ext cx="3566160" cy="40233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347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7250" y="2001511"/>
            <a:ext cx="356616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7250" y="2721483"/>
            <a:ext cx="3566160" cy="338328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1880" y="1999032"/>
            <a:ext cx="356616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1880" y="2719322"/>
            <a:ext cx="3566160" cy="338328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124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531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776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9314" y="1097280"/>
            <a:ext cx="4149638" cy="466344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2834640"/>
            <a:ext cx="2834640" cy="292608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15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19107" y="1069847"/>
            <a:ext cx="4257703" cy="4645153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1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2834640"/>
            <a:ext cx="283464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244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913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762000"/>
            <a:ext cx="1743075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7250" y="762000"/>
            <a:ext cx="5572125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A9D4F-910D-4FB7-BEA4-749152270039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960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82880" y="182880"/>
            <a:ext cx="8778240" cy="649224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7251" y="2057400"/>
            <a:ext cx="7404653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fld id="{355A9D4F-910D-4FB7-BEA4-749152270039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/>
                </a:solidFill>
              </a:defRPr>
            </a:lvl1pPr>
          </a:lstStyle>
          <a:p>
            <a:fld id="{34E0D134-07F8-4D19-8502-A7930DCCDD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734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37160" algn="l" defTabSz="6858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92012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1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3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5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7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5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7" Type="http://schemas.openxmlformats.org/officeDocument/2006/relationships/image" Target="../media/image16.jpe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EFC55C9F-1014-4A70-A7EA-38E6BC65E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355" y="243840"/>
            <a:ext cx="8791575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63B8FD57-62AF-4ABF-BCC7-8E51FDC1A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171" y="246887"/>
            <a:ext cx="5486018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9DAE25F9-06F7-4930-993C-37C7FB7C11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14547" y="4005950"/>
            <a:ext cx="398926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Rectangle 78">
            <a:extLst>
              <a:ext uri="{FF2B5EF4-FFF2-40B4-BE49-F238E27FC236}">
                <a16:creationId xmlns:a16="http://schemas.microsoft.com/office/drawing/2014/main" id="{17CA964E-61CB-4DF4-A25B-F8D22E07D5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450" y="246888"/>
            <a:ext cx="879348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9450" y="893398"/>
            <a:ext cx="5100506" cy="3187208"/>
          </a:xfrm>
        </p:spPr>
        <p:txBody>
          <a:bodyPr>
            <a:normAutofit/>
          </a:bodyPr>
          <a:lstStyle/>
          <a:p>
            <a:r>
              <a:rPr lang="en-GB" dirty="0"/>
              <a:t>PSYCHOLOGY Empirical 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671" y="4165952"/>
            <a:ext cx="5268285" cy="1388165"/>
          </a:xfrm>
        </p:spPr>
        <p:txBody>
          <a:bodyPr>
            <a:normAutofit/>
          </a:bodyPr>
          <a:lstStyle/>
          <a:p>
            <a:r>
              <a:rPr lang="en-GB" sz="3600" b="1" dirty="0"/>
              <a:t>Presentation Information and Guidance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F2ABD527-F51D-4707-86F0-29F3B3B0E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8547" y="728472"/>
            <a:ext cx="2582909" cy="2540508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athletic game, sport&#10;&#10;Description automatically generated">
            <a:extLst>
              <a:ext uri="{FF2B5EF4-FFF2-40B4-BE49-F238E27FC236}">
                <a16:creationId xmlns:a16="http://schemas.microsoft.com/office/drawing/2014/main" id="{19932C9C-D24E-4BB3-B308-760F0751D06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1573" y="1184750"/>
            <a:ext cx="2276856" cy="1627951"/>
          </a:xfrm>
          <a:prstGeom prst="rect">
            <a:avLst/>
          </a:prstGeom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3EED62C7-9A16-4090-8EF4-8F181EF778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8548" y="3589019"/>
            <a:ext cx="2582908" cy="2542032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Image result for presentation">
            <a:extLst>
              <a:ext uri="{FF2B5EF4-FFF2-40B4-BE49-F238E27FC236}">
                <a16:creationId xmlns:a16="http://schemas.microsoft.com/office/drawing/2014/main" id="{521AA89D-ECB3-406C-9C48-4F0428853B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71574" y="4102463"/>
            <a:ext cx="2276856" cy="151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8544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854" y="625928"/>
            <a:ext cx="2523284" cy="5606143"/>
          </a:xfrm>
        </p:spPr>
        <p:txBody>
          <a:bodyPr>
            <a:normAutofit/>
          </a:bodyPr>
          <a:lstStyle/>
          <a:p>
            <a:r>
              <a:rPr lang="en-GB" sz="3900" b="1" dirty="0"/>
              <a:t>Module Learning Outcomes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B6425BD-84AC-477D-8C8B-1D6D4510E7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3362592"/>
              </p:ext>
            </p:extLst>
          </p:nvPr>
        </p:nvGraphicFramePr>
        <p:xfrm>
          <a:off x="2711138" y="235124"/>
          <a:ext cx="6245008" cy="6400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93650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79" y="85720"/>
            <a:ext cx="7406640" cy="933975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1"/>
                </a:solidFill>
              </a:rPr>
              <a:t>Presentation Guidance 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2C22D79-9189-43DD-8C9C-7196267336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0675953"/>
              </p:ext>
            </p:extLst>
          </p:nvPr>
        </p:nvGraphicFramePr>
        <p:xfrm>
          <a:off x="287463" y="2474751"/>
          <a:ext cx="8562922" cy="4186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B59C2564-3926-4A98-8424-8216F5E78A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3093411"/>
              </p:ext>
            </p:extLst>
          </p:nvPr>
        </p:nvGraphicFramePr>
        <p:xfrm>
          <a:off x="193003" y="956292"/>
          <a:ext cx="8757991" cy="1518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024602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13B9884-6FAA-49EF-8A81-FB08B66CC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075" y="232096"/>
            <a:ext cx="7406640" cy="917196"/>
          </a:xfrm>
        </p:spPr>
        <p:txBody>
          <a:bodyPr>
            <a:normAutofit/>
          </a:bodyPr>
          <a:lstStyle/>
          <a:p>
            <a:r>
              <a:rPr lang="en-GB" b="1" dirty="0"/>
              <a:t>Presentation Guidance 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8357CEAF-E4CA-43B1-B9F5-B15573B0D8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1031541"/>
              </p:ext>
            </p:extLst>
          </p:nvPr>
        </p:nvGraphicFramePr>
        <p:xfrm>
          <a:off x="135010" y="1082180"/>
          <a:ext cx="8873979" cy="51312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8820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581" y="181761"/>
            <a:ext cx="7406640" cy="1043032"/>
          </a:xfrm>
        </p:spPr>
        <p:txBody>
          <a:bodyPr>
            <a:normAutofit/>
          </a:bodyPr>
          <a:lstStyle/>
          <a:p>
            <a:r>
              <a:rPr lang="en-GB" sz="4400" b="1" dirty="0"/>
              <a:t>Presentation Guidance </a:t>
            </a:r>
            <a:endParaRPr lang="en-GB" sz="4400" b="1" dirty="0">
              <a:solidFill>
                <a:schemeClr val="tx1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68E14BE-D9B3-496C-B81E-147BFC5F58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7800344"/>
              </p:ext>
            </p:extLst>
          </p:nvPr>
        </p:nvGraphicFramePr>
        <p:xfrm>
          <a:off x="268919" y="703277"/>
          <a:ext cx="7811166" cy="5680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A28C338-CD57-4185-BF68-030A4D2BE6C8}"/>
              </a:ext>
            </a:extLst>
          </p:cNvPr>
          <p:cNvSpPr txBox="1"/>
          <p:nvPr/>
        </p:nvSpPr>
        <p:spPr>
          <a:xfrm>
            <a:off x="6207853" y="3702435"/>
            <a:ext cx="2512307" cy="230832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GB" sz="2400" b="1" dirty="0">
                <a:highlight>
                  <a:srgbClr val="FFFF00"/>
                </a:highlight>
              </a:rPr>
              <a:t>A late submission will result in a capped mark of 40% for the presentation element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01E9A64-8FE8-41A5-81D5-0B7DA670A73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40241" y="181761"/>
            <a:ext cx="946813" cy="946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5144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C3056D4D-912C-40BC-9B62-5C1D38AC7F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77223141"/>
              </p:ext>
            </p:extLst>
          </p:nvPr>
        </p:nvGraphicFramePr>
        <p:xfrm>
          <a:off x="293716" y="1296786"/>
          <a:ext cx="8611985" cy="52536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1AF8E321-2314-41C6-A03E-A38001996EF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0576187"/>
              </p:ext>
            </p:extLst>
          </p:nvPr>
        </p:nvGraphicFramePr>
        <p:xfrm>
          <a:off x="193963" y="376844"/>
          <a:ext cx="8401397" cy="12568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859887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16294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446" y="873457"/>
            <a:ext cx="2998848" cy="5222543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</a:rPr>
              <a:t>Presentation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8DA2F-CDED-4117-81E1-5FA442A65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6294" y="176169"/>
            <a:ext cx="5910260" cy="6744748"/>
          </a:xfrm>
        </p:spPr>
        <p:txBody>
          <a:bodyPr anchor="ctr">
            <a:normAutofit fontScale="62500" lnSpcReduction="20000"/>
          </a:bodyPr>
          <a:lstStyle/>
          <a:p>
            <a:pPr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6500" dirty="0">
                <a:solidFill>
                  <a:schemeClr val="tx1"/>
                </a:solidFill>
              </a:rPr>
              <a:t>Must include a title slide at the beginning of the PowerPoint presentation</a:t>
            </a:r>
          </a:p>
          <a:p>
            <a:pPr marL="34290" indent="0">
              <a:buNone/>
            </a:pPr>
            <a:r>
              <a:rPr lang="en-GB" sz="6500" dirty="0">
                <a:solidFill>
                  <a:schemeClr val="tx1"/>
                </a:solidFill>
              </a:rPr>
              <a:t> </a:t>
            </a:r>
          </a:p>
          <a:p>
            <a:pPr marL="34290" indent="0">
              <a:buNone/>
            </a:pPr>
            <a:r>
              <a:rPr lang="en-GB" sz="6500" dirty="0">
                <a:solidFill>
                  <a:schemeClr val="tx1"/>
                </a:solidFill>
              </a:rPr>
              <a:t>This should include:</a:t>
            </a:r>
          </a:p>
          <a:p>
            <a:endParaRPr lang="en-GB" sz="6500" dirty="0">
              <a:solidFill>
                <a:schemeClr val="tx1"/>
              </a:solidFill>
            </a:endParaRPr>
          </a:p>
          <a:p>
            <a:pPr lvl="1"/>
            <a:r>
              <a:rPr lang="en-GB" sz="5800" dirty="0">
                <a:solidFill>
                  <a:schemeClr val="tx1"/>
                </a:solidFill>
              </a:rPr>
              <a:t>The title of your dissertation</a:t>
            </a:r>
          </a:p>
          <a:p>
            <a:pPr lvl="1"/>
            <a:r>
              <a:rPr lang="en-GB" sz="5800" dirty="0">
                <a:solidFill>
                  <a:schemeClr val="tx1"/>
                </a:solidFill>
              </a:rPr>
              <a:t>Your name</a:t>
            </a:r>
          </a:p>
          <a:p>
            <a:pPr lvl="1"/>
            <a:r>
              <a:rPr lang="en-GB" sz="5800" dirty="0">
                <a:solidFill>
                  <a:schemeClr val="tx1"/>
                </a:solidFill>
              </a:rPr>
              <a:t>Your student number</a:t>
            </a:r>
          </a:p>
          <a:p>
            <a:pPr lvl="1"/>
            <a:r>
              <a:rPr lang="en-GB" sz="5800" dirty="0">
                <a:solidFill>
                  <a:schemeClr val="tx1"/>
                </a:solidFill>
              </a:rPr>
              <a:t>Name of your degree programme</a:t>
            </a:r>
            <a:endParaRPr lang="en-GB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0857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0484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Presentation Guidance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D99B36C-5FA6-416B-8D08-15113ECE8D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6048093"/>
              </p:ext>
            </p:extLst>
          </p:nvPr>
        </p:nvGraphicFramePr>
        <p:xfrm>
          <a:off x="-659476" y="1097280"/>
          <a:ext cx="9618918" cy="55202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40351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697" y="0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1"/>
                </a:solidFill>
              </a:rPr>
              <a:t>Presentation Guidance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F9DA201-5F4E-41FE-8F1D-E90A99B6D0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380477"/>
              </p:ext>
            </p:extLst>
          </p:nvPr>
        </p:nvGraphicFramePr>
        <p:xfrm>
          <a:off x="2442257" y="873725"/>
          <a:ext cx="6533910" cy="549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DE6F7C9D-8AAD-46EE-8B77-357AF3B809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75380126"/>
              </p:ext>
            </p:extLst>
          </p:nvPr>
        </p:nvGraphicFramePr>
        <p:xfrm>
          <a:off x="-1343366" y="1221130"/>
          <a:ext cx="5423441" cy="51514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1206016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0484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Presentation Guidance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0AC1981-13FB-4C6A-B539-4EC762211F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4260974"/>
              </p:ext>
            </p:extLst>
          </p:nvPr>
        </p:nvGraphicFramePr>
        <p:xfrm>
          <a:off x="218114" y="1374370"/>
          <a:ext cx="8737464" cy="52431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29935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0484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Presentation Guidance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0F347BB-89CB-465C-9867-66024D23E5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7927499"/>
              </p:ext>
            </p:extLst>
          </p:nvPr>
        </p:nvGraphicFramePr>
        <p:xfrm>
          <a:off x="218114" y="1132514"/>
          <a:ext cx="8741328" cy="54850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04328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261" y="-82154"/>
            <a:ext cx="7406640" cy="1043032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solidFill>
                  <a:schemeClr val="tx1"/>
                </a:solidFill>
              </a:rPr>
              <a:t>Presentation Guidance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9AF7194-917F-4010-8386-64EA3810EF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7562088"/>
              </p:ext>
            </p:extLst>
          </p:nvPr>
        </p:nvGraphicFramePr>
        <p:xfrm>
          <a:off x="201336" y="487679"/>
          <a:ext cx="8942664" cy="50705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Practice Makes Perfect, Especially With Technology">
            <a:extLst>
              <a:ext uri="{FF2B5EF4-FFF2-40B4-BE49-F238E27FC236}">
                <a16:creationId xmlns:a16="http://schemas.microsoft.com/office/drawing/2014/main" id="{ACA0E7AD-EFCD-4E7C-8A92-AFF3828FDD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5419" y="5380952"/>
            <a:ext cx="5710151" cy="1291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16430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DC9D-D1AE-43AA-A293-DDD1997F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632" y="215317"/>
            <a:ext cx="7406640" cy="1135311"/>
          </a:xfrm>
        </p:spPr>
        <p:txBody>
          <a:bodyPr>
            <a:normAutofit/>
          </a:bodyPr>
          <a:lstStyle/>
          <a:p>
            <a:r>
              <a:rPr lang="en-GB" b="1" dirty="0"/>
              <a:t>Presentation Information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3DA8E25-D238-4874-BAD0-5DE4C8DBCC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2856644"/>
              </p:ext>
            </p:extLst>
          </p:nvPr>
        </p:nvGraphicFramePr>
        <p:xfrm>
          <a:off x="261632" y="1261818"/>
          <a:ext cx="8437751" cy="50970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8619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D15F3-FDA4-4603-9CB8-FCC0F3FFA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248873"/>
            <a:ext cx="7406640" cy="1356360"/>
          </a:xfrm>
        </p:spPr>
        <p:txBody>
          <a:bodyPr>
            <a:normAutofit/>
          </a:bodyPr>
          <a:lstStyle/>
          <a:p>
            <a:pPr algn="ctr"/>
            <a:r>
              <a:rPr lang="en-GB" sz="6600" b="1" dirty="0"/>
              <a:t>Marking Criteria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BB9F19-00C6-494C-B81B-739A402157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8316540"/>
              </p:ext>
            </p:extLst>
          </p:nvPr>
        </p:nvGraphicFramePr>
        <p:xfrm>
          <a:off x="228074" y="1451295"/>
          <a:ext cx="8647477" cy="515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09711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B604730-8CEF-448E-85B0-20458802B8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931" y="1145894"/>
            <a:ext cx="7446138" cy="4964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747094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D9D01AC2-EE7D-4E49-99EE-8E62E4E7E8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217</TotalTime>
  <Words>1130</Words>
  <Application>Microsoft Office PowerPoint</Application>
  <PresentationFormat>On-screen Show (4:3)</PresentationFormat>
  <Paragraphs>90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Corbel</vt:lpstr>
      <vt:lpstr>Basis</vt:lpstr>
      <vt:lpstr>PSYCHOLOGY Empirical project</vt:lpstr>
      <vt:lpstr>Module Learning Outcomes</vt:lpstr>
      <vt:lpstr>Presentation Guidance  </vt:lpstr>
      <vt:lpstr>Presentation Guidance  </vt:lpstr>
      <vt:lpstr>Presentation Guidance </vt:lpstr>
      <vt:lpstr>PowerPoint Presentation</vt:lpstr>
      <vt:lpstr>Presentation Guidance </vt:lpstr>
      <vt:lpstr>Presentation Guidance </vt:lpstr>
      <vt:lpstr>Presentation Guidance </vt:lpstr>
      <vt:lpstr>Presentation Guidance </vt:lpstr>
      <vt:lpstr>Presentation Guidance </vt:lpstr>
      <vt:lpstr>Presentation Guidance </vt:lpstr>
      <vt:lpstr>Presentation Information </vt:lpstr>
      <vt:lpstr>Marking Criteria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Williams</dc:creator>
  <cp:lastModifiedBy>Kate Williams</cp:lastModifiedBy>
  <cp:revision>31</cp:revision>
  <dcterms:created xsi:type="dcterms:W3CDTF">2020-02-27T17:20:40Z</dcterms:created>
  <dcterms:modified xsi:type="dcterms:W3CDTF">2022-02-25T15:41:04Z</dcterms:modified>
</cp:coreProperties>
</file>