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98" r:id="rId1"/>
  </p:sldMasterIdLst>
  <p:notesMasterIdLst>
    <p:notesMasterId r:id="rId17"/>
  </p:notesMasterIdLst>
  <p:sldIdLst>
    <p:sldId id="256" r:id="rId2"/>
    <p:sldId id="262" r:id="rId3"/>
    <p:sldId id="257" r:id="rId4"/>
    <p:sldId id="259" r:id="rId5"/>
    <p:sldId id="267" r:id="rId6"/>
    <p:sldId id="260" r:id="rId7"/>
    <p:sldId id="266" r:id="rId8"/>
    <p:sldId id="261" r:id="rId9"/>
    <p:sldId id="263" r:id="rId10"/>
    <p:sldId id="264" r:id="rId11"/>
    <p:sldId id="265"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D5B3AF-6320-41DA-8C8B-8649D7BC1175}" v="48" dt="2024-04-15T20:01:11.4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varScale="1">
        <p:scale>
          <a:sx n="59" d="100"/>
          <a:sy n="59" d="100"/>
        </p:scale>
        <p:origin x="964" y="52"/>
      </p:cViewPr>
      <p:guideLst/>
    </p:cSldViewPr>
  </p:slideViewPr>
  <p:outlineViewPr>
    <p:cViewPr>
      <p:scale>
        <a:sx n="33" d="100"/>
        <a:sy n="33" d="100"/>
      </p:scale>
      <p:origin x="0" y="-8952"/>
    </p:cViewPr>
  </p:outlineViewPr>
  <p:notesTextViewPr>
    <p:cViewPr>
      <p:scale>
        <a:sx n="1" d="1"/>
        <a:sy n="1" d="1"/>
      </p:scale>
      <p:origin x="0" y="0"/>
    </p:cViewPr>
  </p:notesTextViewPr>
  <p:sorterViewPr>
    <p:cViewPr>
      <p:scale>
        <a:sx n="100" d="100"/>
        <a:sy n="100" d="100"/>
      </p:scale>
      <p:origin x="0" y="-29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oneill" userId="b729bbed50ca0e03" providerId="LiveId" clId="{72D5B3AF-6320-41DA-8C8B-8649D7BC1175}"/>
    <pc:docChg chg="undo redo custSel addSld delSld modSld sldOrd">
      <pc:chgData name="rachel oneill" userId="b729bbed50ca0e03" providerId="LiveId" clId="{72D5B3AF-6320-41DA-8C8B-8649D7BC1175}" dt="2024-04-15T20:51:48.081" v="4950" actId="2711"/>
      <pc:docMkLst>
        <pc:docMk/>
      </pc:docMkLst>
      <pc:sldChg chg="modSp mod">
        <pc:chgData name="rachel oneill" userId="b729bbed50ca0e03" providerId="LiveId" clId="{72D5B3AF-6320-41DA-8C8B-8649D7BC1175}" dt="2024-04-15T20:45:01.847" v="4817" actId="20577"/>
        <pc:sldMkLst>
          <pc:docMk/>
          <pc:sldMk cId="2030490380" sldId="256"/>
        </pc:sldMkLst>
        <pc:spChg chg="mod">
          <ac:chgData name="rachel oneill" userId="b729bbed50ca0e03" providerId="LiveId" clId="{72D5B3AF-6320-41DA-8C8B-8649D7BC1175}" dt="2024-04-15T20:45:01.847" v="4817" actId="20577"/>
          <ac:spMkLst>
            <pc:docMk/>
            <pc:sldMk cId="2030490380" sldId="256"/>
            <ac:spMk id="8" creationId="{238DED1F-F7A2-F419-F11A-CBE88AB1877A}"/>
          </ac:spMkLst>
        </pc:spChg>
      </pc:sldChg>
      <pc:sldChg chg="modSp">
        <pc:chgData name="rachel oneill" userId="b729bbed50ca0e03" providerId="LiveId" clId="{72D5B3AF-6320-41DA-8C8B-8649D7BC1175}" dt="2024-04-15T15:01:55.815" v="3252" actId="255"/>
        <pc:sldMkLst>
          <pc:docMk/>
          <pc:sldMk cId="3751092636" sldId="257"/>
        </pc:sldMkLst>
        <pc:spChg chg="mod">
          <ac:chgData name="rachel oneill" userId="b729bbed50ca0e03" providerId="LiveId" clId="{72D5B3AF-6320-41DA-8C8B-8649D7BC1175}" dt="2024-04-15T15:01:55.815" v="3252" actId="255"/>
          <ac:spMkLst>
            <pc:docMk/>
            <pc:sldMk cId="3751092636" sldId="257"/>
            <ac:spMk id="2" creationId="{FCE3B8E1-FE36-98DB-3BBC-9671039E09A0}"/>
          </ac:spMkLst>
        </pc:spChg>
      </pc:sldChg>
      <pc:sldChg chg="addSp delSp modSp mod">
        <pc:chgData name="rachel oneill" userId="b729bbed50ca0e03" providerId="LiveId" clId="{72D5B3AF-6320-41DA-8C8B-8649D7BC1175}" dt="2024-04-15T14:52:11.957" v="3021" actId="14100"/>
        <pc:sldMkLst>
          <pc:docMk/>
          <pc:sldMk cId="1273098443" sldId="259"/>
        </pc:sldMkLst>
        <pc:spChg chg="add mod">
          <ac:chgData name="rachel oneill" userId="b729bbed50ca0e03" providerId="LiveId" clId="{72D5B3AF-6320-41DA-8C8B-8649D7BC1175}" dt="2024-04-15T14:42:29.655" v="2899" actId="1076"/>
          <ac:spMkLst>
            <pc:docMk/>
            <pc:sldMk cId="1273098443" sldId="259"/>
            <ac:spMk id="2" creationId="{E0059EAD-7E0F-9740-04A0-0C436943E59C}"/>
          </ac:spMkLst>
        </pc:spChg>
        <pc:spChg chg="add del mod">
          <ac:chgData name="rachel oneill" userId="b729bbed50ca0e03" providerId="LiveId" clId="{72D5B3AF-6320-41DA-8C8B-8649D7BC1175}" dt="2024-04-15T14:52:11.957" v="3021" actId="14100"/>
          <ac:spMkLst>
            <pc:docMk/>
            <pc:sldMk cId="1273098443" sldId="259"/>
            <ac:spMk id="15" creationId="{8A091BA4-30BD-CBCB-5896-8A3B383F0BA4}"/>
          </ac:spMkLst>
        </pc:spChg>
        <pc:graphicFrameChg chg="add del">
          <ac:chgData name="rachel oneill" userId="b729bbed50ca0e03" providerId="LiveId" clId="{72D5B3AF-6320-41DA-8C8B-8649D7BC1175}" dt="2024-01-20T18:40:59.842" v="1553" actId="26606"/>
          <ac:graphicFrameMkLst>
            <pc:docMk/>
            <pc:sldMk cId="1273098443" sldId="259"/>
            <ac:graphicFrameMk id="17" creationId="{D208B7AD-6186-C783-B1A2-A052ED367275}"/>
          </ac:graphicFrameMkLst>
        </pc:graphicFrameChg>
      </pc:sldChg>
      <pc:sldChg chg="addSp delSp modSp add del mod setBg setClrOvrMap">
        <pc:chgData name="rachel oneill" userId="b729bbed50ca0e03" providerId="LiveId" clId="{72D5B3AF-6320-41DA-8C8B-8649D7BC1175}" dt="2024-04-15T15:01:20.891" v="3248" actId="113"/>
        <pc:sldMkLst>
          <pc:docMk/>
          <pc:sldMk cId="744596270" sldId="260"/>
        </pc:sldMkLst>
        <pc:spChg chg="mod">
          <ac:chgData name="rachel oneill" userId="b729bbed50ca0e03" providerId="LiveId" clId="{72D5B3AF-6320-41DA-8C8B-8649D7BC1175}" dt="2024-04-15T15:01:20.891" v="3248" actId="113"/>
          <ac:spMkLst>
            <pc:docMk/>
            <pc:sldMk cId="744596270" sldId="260"/>
            <ac:spMk id="2" creationId="{7A93A982-28C3-8067-DE22-D9439BB147D3}"/>
          </ac:spMkLst>
        </pc:spChg>
        <pc:spChg chg="add del mod">
          <ac:chgData name="rachel oneill" userId="b729bbed50ca0e03" providerId="LiveId" clId="{72D5B3AF-6320-41DA-8C8B-8649D7BC1175}" dt="2024-01-20T18:38:13.057" v="1456" actId="27636"/>
          <ac:spMkLst>
            <pc:docMk/>
            <pc:sldMk cId="744596270" sldId="260"/>
            <ac:spMk id="3" creationId="{8FF598EB-C552-9E29-25DD-ED3B226A8E46}"/>
          </ac:spMkLst>
        </pc:spChg>
        <pc:spChg chg="add mod">
          <ac:chgData name="rachel oneill" userId="b729bbed50ca0e03" providerId="LiveId" clId="{72D5B3AF-6320-41DA-8C8B-8649D7BC1175}" dt="2024-01-20T20:45:28.479" v="2561" actId="1076"/>
          <ac:spMkLst>
            <pc:docMk/>
            <pc:sldMk cId="744596270" sldId="260"/>
            <ac:spMk id="4" creationId="{9F304B38-D43B-AECD-9566-0A85ED54E0E0}"/>
          </ac:spMkLst>
        </pc:spChg>
        <pc:spChg chg="add mod">
          <ac:chgData name="rachel oneill" userId="b729bbed50ca0e03" providerId="LiveId" clId="{72D5B3AF-6320-41DA-8C8B-8649D7BC1175}" dt="2024-04-15T15:01:01.576" v="3246" actId="1076"/>
          <ac:spMkLst>
            <pc:docMk/>
            <pc:sldMk cId="744596270" sldId="260"/>
            <ac:spMk id="7" creationId="{5F7090CF-892E-5A37-07D7-5AB6113943ED}"/>
          </ac:spMkLst>
        </pc:spChg>
        <pc:spChg chg="add">
          <ac:chgData name="rachel oneill" userId="b729bbed50ca0e03" providerId="LiveId" clId="{72D5B3AF-6320-41DA-8C8B-8649D7BC1175}" dt="2024-01-20T18:36:02.256" v="1390" actId="26606"/>
          <ac:spMkLst>
            <pc:docMk/>
            <pc:sldMk cId="744596270" sldId="260"/>
            <ac:spMk id="10" creationId="{72C6E0B7-C37D-4D54-8F3E-8D9F9097F676}"/>
          </ac:spMkLst>
        </pc:spChg>
        <pc:spChg chg="add">
          <ac:chgData name="rachel oneill" userId="b729bbed50ca0e03" providerId="LiveId" clId="{72D5B3AF-6320-41DA-8C8B-8649D7BC1175}" dt="2024-01-20T18:36:02.256" v="1390" actId="26606"/>
          <ac:spMkLst>
            <pc:docMk/>
            <pc:sldMk cId="744596270" sldId="260"/>
            <ac:spMk id="12" creationId="{B7B653ED-BC47-4D34-B612-473D6AFAD041}"/>
          </ac:spMkLst>
        </pc:spChg>
        <pc:spChg chg="add">
          <ac:chgData name="rachel oneill" userId="b729bbed50ca0e03" providerId="LiveId" clId="{72D5B3AF-6320-41DA-8C8B-8649D7BC1175}" dt="2024-01-20T18:36:02.256" v="1390" actId="26606"/>
          <ac:spMkLst>
            <pc:docMk/>
            <pc:sldMk cId="744596270" sldId="260"/>
            <ac:spMk id="14" creationId="{B93D812D-BB26-4FDD-A218-F6F71E737600}"/>
          </ac:spMkLst>
        </pc:spChg>
        <pc:spChg chg="add">
          <ac:chgData name="rachel oneill" userId="b729bbed50ca0e03" providerId="LiveId" clId="{72D5B3AF-6320-41DA-8C8B-8649D7BC1175}" dt="2024-01-20T18:36:02.256" v="1390" actId="26606"/>
          <ac:spMkLst>
            <pc:docMk/>
            <pc:sldMk cId="744596270" sldId="260"/>
            <ac:spMk id="16" creationId="{EEA99C6C-BC37-4408-9F74-3DDB1060B733}"/>
          </ac:spMkLst>
        </pc:spChg>
        <pc:spChg chg="add">
          <ac:chgData name="rachel oneill" userId="b729bbed50ca0e03" providerId="LiveId" clId="{72D5B3AF-6320-41DA-8C8B-8649D7BC1175}" dt="2024-01-20T18:36:02.256" v="1390" actId="26606"/>
          <ac:spMkLst>
            <pc:docMk/>
            <pc:sldMk cId="744596270" sldId="260"/>
            <ac:spMk id="18" creationId="{924C0032-B592-45AB-AD23-5A4BD369B60B}"/>
          </ac:spMkLst>
        </pc:spChg>
        <pc:spChg chg="add">
          <ac:chgData name="rachel oneill" userId="b729bbed50ca0e03" providerId="LiveId" clId="{72D5B3AF-6320-41DA-8C8B-8649D7BC1175}" dt="2024-01-20T18:36:02.256" v="1390" actId="26606"/>
          <ac:spMkLst>
            <pc:docMk/>
            <pc:sldMk cId="744596270" sldId="260"/>
            <ac:spMk id="20" creationId="{89BF1F84-E7C7-42A7-911D-8E48AF67110E}"/>
          </ac:spMkLst>
        </pc:spChg>
        <pc:spChg chg="add">
          <ac:chgData name="rachel oneill" userId="b729bbed50ca0e03" providerId="LiveId" clId="{72D5B3AF-6320-41DA-8C8B-8649D7BC1175}" dt="2024-01-20T18:36:02.256" v="1390" actId="26606"/>
          <ac:spMkLst>
            <pc:docMk/>
            <pc:sldMk cId="744596270" sldId="260"/>
            <ac:spMk id="22" creationId="{0C3CFCFE-6522-4333-8CB1-16DB80E7E9C2}"/>
          </ac:spMkLst>
        </pc:spChg>
        <pc:picChg chg="add del mod">
          <ac:chgData name="rachel oneill" userId="b729bbed50ca0e03" providerId="LiveId" clId="{72D5B3AF-6320-41DA-8C8B-8649D7BC1175}" dt="2024-01-20T19:02:06.505" v="1581" actId="478"/>
          <ac:picMkLst>
            <pc:docMk/>
            <pc:sldMk cId="744596270" sldId="260"/>
            <ac:picMk id="4" creationId="{15DA52BC-DFF2-3973-4E24-76502CFA828B}"/>
          </ac:picMkLst>
        </pc:picChg>
        <pc:picChg chg="add del mod">
          <ac:chgData name="rachel oneill" userId="b729bbed50ca0e03" providerId="LiveId" clId="{72D5B3AF-6320-41DA-8C8B-8649D7BC1175}" dt="2024-01-20T19:53:10.298" v="1921" actId="21"/>
          <ac:picMkLst>
            <pc:docMk/>
            <pc:sldMk cId="744596270" sldId="260"/>
            <ac:picMk id="5" creationId="{2AD13437-5E47-E866-B18A-44D0BDE57216}"/>
          </ac:picMkLst>
        </pc:picChg>
        <pc:picChg chg="add mod">
          <ac:chgData name="rachel oneill" userId="b729bbed50ca0e03" providerId="LiveId" clId="{72D5B3AF-6320-41DA-8C8B-8649D7BC1175}" dt="2024-01-20T20:45:22.252" v="2560" actId="1076"/>
          <ac:picMkLst>
            <pc:docMk/>
            <pc:sldMk cId="744596270" sldId="260"/>
            <ac:picMk id="6" creationId="{A1CCCC4B-744D-08F1-7D36-C11A469191B6}"/>
          </ac:picMkLst>
        </pc:picChg>
      </pc:sldChg>
      <pc:sldChg chg="addSp delSp modSp mod ord setClrOvrMap">
        <pc:chgData name="rachel oneill" userId="b729bbed50ca0e03" providerId="LiveId" clId="{72D5B3AF-6320-41DA-8C8B-8649D7BC1175}" dt="2024-04-15T19:16:39.144" v="4143" actId="20577"/>
        <pc:sldMkLst>
          <pc:docMk/>
          <pc:sldMk cId="2875594308" sldId="261"/>
        </pc:sldMkLst>
        <pc:spChg chg="mod">
          <ac:chgData name="rachel oneill" userId="b729bbed50ca0e03" providerId="LiveId" clId="{72D5B3AF-6320-41DA-8C8B-8649D7BC1175}" dt="2024-04-15T19:13:31.518" v="4090" actId="14100"/>
          <ac:spMkLst>
            <pc:docMk/>
            <pc:sldMk cId="2875594308" sldId="261"/>
            <ac:spMk id="2" creationId="{3471AA75-D51A-1C06-7C9C-88AE04187F74}"/>
          </ac:spMkLst>
        </pc:spChg>
        <pc:spChg chg="del">
          <ac:chgData name="rachel oneill" userId="b729bbed50ca0e03" providerId="LiveId" clId="{72D5B3AF-6320-41DA-8C8B-8649D7BC1175}" dt="2024-01-20T21:03:23.163" v="2571"/>
          <ac:spMkLst>
            <pc:docMk/>
            <pc:sldMk cId="2875594308" sldId="261"/>
            <ac:spMk id="3" creationId="{363C2456-1A9C-0C55-5107-8B69DEDD5BF9}"/>
          </ac:spMkLst>
        </pc:spChg>
        <pc:spChg chg="add del">
          <ac:chgData name="rachel oneill" userId="b729bbed50ca0e03" providerId="LiveId" clId="{72D5B3AF-6320-41DA-8C8B-8649D7BC1175}" dt="2024-04-15T15:28:31.556" v="3359" actId="22"/>
          <ac:spMkLst>
            <pc:docMk/>
            <pc:sldMk cId="2875594308" sldId="261"/>
            <ac:spMk id="5" creationId="{3DD6FDAF-D979-C86C-6A6B-64363BBBA56D}"/>
          </ac:spMkLst>
        </pc:spChg>
        <pc:spChg chg="add del mod">
          <ac:chgData name="rachel oneill" userId="b729bbed50ca0e03" providerId="LiveId" clId="{72D5B3AF-6320-41DA-8C8B-8649D7BC1175}" dt="2024-01-20T21:05:28.311" v="2599" actId="478"/>
          <ac:spMkLst>
            <pc:docMk/>
            <pc:sldMk cId="2875594308" sldId="261"/>
            <ac:spMk id="5" creationId="{700C2EB3-634A-16F2-AFE6-C4B951CC1135}"/>
          </ac:spMkLst>
        </pc:spChg>
        <pc:spChg chg="add mod">
          <ac:chgData name="rachel oneill" userId="b729bbed50ca0e03" providerId="LiveId" clId="{72D5B3AF-6320-41DA-8C8B-8649D7BC1175}" dt="2024-04-15T17:38:47.012" v="3471" actId="1076"/>
          <ac:spMkLst>
            <pc:docMk/>
            <pc:sldMk cId="2875594308" sldId="261"/>
            <ac:spMk id="6" creationId="{AD7E4294-BC2B-E861-0BE0-81D6BA11AEDF}"/>
          </ac:spMkLst>
        </pc:spChg>
        <pc:spChg chg="add mod">
          <ac:chgData name="rachel oneill" userId="b729bbed50ca0e03" providerId="LiveId" clId="{72D5B3AF-6320-41DA-8C8B-8649D7BC1175}" dt="2024-04-15T19:16:39.144" v="4143" actId="20577"/>
          <ac:spMkLst>
            <pc:docMk/>
            <pc:sldMk cId="2875594308" sldId="261"/>
            <ac:spMk id="8" creationId="{70B5FEE2-F492-A6DB-3ED2-3B9EE04E41DB}"/>
          </ac:spMkLst>
        </pc:spChg>
        <pc:spChg chg="add">
          <ac:chgData name="rachel oneill" userId="b729bbed50ca0e03" providerId="LiveId" clId="{72D5B3AF-6320-41DA-8C8B-8649D7BC1175}" dt="2024-01-20T21:03:30.633" v="2572" actId="26606"/>
          <ac:spMkLst>
            <pc:docMk/>
            <pc:sldMk cId="2875594308" sldId="261"/>
            <ac:spMk id="11" creationId="{38ABDB68-E3D5-448E-97D3-06FFEF680193}"/>
          </ac:spMkLst>
        </pc:spChg>
        <pc:spChg chg="add">
          <ac:chgData name="rachel oneill" userId="b729bbed50ca0e03" providerId="LiveId" clId="{72D5B3AF-6320-41DA-8C8B-8649D7BC1175}" dt="2024-01-20T21:03:30.633" v="2572" actId="26606"/>
          <ac:spMkLst>
            <pc:docMk/>
            <pc:sldMk cId="2875594308" sldId="261"/>
            <ac:spMk id="13" creationId="{B8DD7FEB-D9F3-4F5B-982C-36B0664D0205}"/>
          </ac:spMkLst>
        </pc:spChg>
        <pc:spChg chg="add">
          <ac:chgData name="rachel oneill" userId="b729bbed50ca0e03" providerId="LiveId" clId="{72D5B3AF-6320-41DA-8C8B-8649D7BC1175}" dt="2024-01-20T21:03:30.633" v="2572" actId="26606"/>
          <ac:spMkLst>
            <pc:docMk/>
            <pc:sldMk cId="2875594308" sldId="261"/>
            <ac:spMk id="15" creationId="{96BA11E4-0636-4FA9-A836-2A4FB176449A}"/>
          </ac:spMkLst>
        </pc:spChg>
        <pc:spChg chg="add">
          <ac:chgData name="rachel oneill" userId="b729bbed50ca0e03" providerId="LiveId" clId="{72D5B3AF-6320-41DA-8C8B-8649D7BC1175}" dt="2024-01-20T21:03:30.633" v="2572" actId="26606"/>
          <ac:spMkLst>
            <pc:docMk/>
            <pc:sldMk cId="2875594308" sldId="261"/>
            <ac:spMk id="17" creationId="{5681882E-BDD0-4311-AF62-E8019628524D}"/>
          </ac:spMkLst>
        </pc:spChg>
        <pc:spChg chg="add">
          <ac:chgData name="rachel oneill" userId="b729bbed50ca0e03" providerId="LiveId" clId="{72D5B3AF-6320-41DA-8C8B-8649D7BC1175}" dt="2024-01-20T21:03:30.633" v="2572" actId="26606"/>
          <ac:spMkLst>
            <pc:docMk/>
            <pc:sldMk cId="2875594308" sldId="261"/>
            <ac:spMk id="19" creationId="{EADD3260-4BDA-459B-A162-5E1B897E38FC}"/>
          </ac:spMkLst>
        </pc:spChg>
        <pc:spChg chg="add">
          <ac:chgData name="rachel oneill" userId="b729bbed50ca0e03" providerId="LiveId" clId="{72D5B3AF-6320-41DA-8C8B-8649D7BC1175}" dt="2024-01-20T21:03:30.633" v="2572" actId="26606"/>
          <ac:spMkLst>
            <pc:docMk/>
            <pc:sldMk cId="2875594308" sldId="261"/>
            <ac:spMk id="21" creationId="{283DA7DD-CA37-4ED7-8710-48E56B063BA4}"/>
          </ac:spMkLst>
        </pc:spChg>
        <pc:spChg chg="add">
          <ac:chgData name="rachel oneill" userId="b729bbed50ca0e03" providerId="LiveId" clId="{72D5B3AF-6320-41DA-8C8B-8649D7BC1175}" dt="2024-01-20T21:03:30.633" v="2572" actId="26606"/>
          <ac:spMkLst>
            <pc:docMk/>
            <pc:sldMk cId="2875594308" sldId="261"/>
            <ac:spMk id="23" creationId="{B92F2E3C-66CD-4DEB-BA14-2A5912B65A21}"/>
          </ac:spMkLst>
        </pc:spChg>
        <pc:picChg chg="add del mod">
          <ac:chgData name="rachel oneill" userId="b729bbed50ca0e03" providerId="LiveId" clId="{72D5B3AF-6320-41DA-8C8B-8649D7BC1175}" dt="2024-04-15T17:38:45.913" v="3470" actId="1076"/>
          <ac:picMkLst>
            <pc:docMk/>
            <pc:sldMk cId="2875594308" sldId="261"/>
            <ac:picMk id="3" creationId="{4C97DB85-5011-887A-8FE4-003BC265428D}"/>
          </ac:picMkLst>
        </pc:picChg>
        <pc:picChg chg="add mod">
          <ac:chgData name="rachel oneill" userId="b729bbed50ca0e03" providerId="LiveId" clId="{72D5B3AF-6320-41DA-8C8B-8649D7BC1175}" dt="2024-04-15T17:38:47.505" v="3472" actId="1076"/>
          <ac:picMkLst>
            <pc:docMk/>
            <pc:sldMk cId="2875594308" sldId="261"/>
            <ac:picMk id="4" creationId="{D2185C31-A66A-40D4-454A-4C556A11C255}"/>
          </ac:picMkLst>
        </pc:picChg>
      </pc:sldChg>
      <pc:sldChg chg="modSp new mod">
        <pc:chgData name="rachel oneill" userId="b729bbed50ca0e03" providerId="LiveId" clId="{72D5B3AF-6320-41DA-8C8B-8649D7BC1175}" dt="2024-04-15T15:01:45.517" v="3251" actId="113"/>
        <pc:sldMkLst>
          <pc:docMk/>
          <pc:sldMk cId="3989606724" sldId="262"/>
        </pc:sldMkLst>
        <pc:spChg chg="mod">
          <ac:chgData name="rachel oneill" userId="b729bbed50ca0e03" providerId="LiveId" clId="{72D5B3AF-6320-41DA-8C8B-8649D7BC1175}" dt="2024-04-15T15:01:45.517" v="3251" actId="113"/>
          <ac:spMkLst>
            <pc:docMk/>
            <pc:sldMk cId="3989606724" sldId="262"/>
            <ac:spMk id="2" creationId="{3AC3AE1A-4746-3DAC-1B41-6F6DE4BEA2E1}"/>
          </ac:spMkLst>
        </pc:spChg>
        <pc:spChg chg="mod">
          <ac:chgData name="rachel oneill" userId="b729bbed50ca0e03" providerId="LiveId" clId="{72D5B3AF-6320-41DA-8C8B-8649D7BC1175}" dt="2024-04-15T14:57:05.827" v="3230" actId="20577"/>
          <ac:spMkLst>
            <pc:docMk/>
            <pc:sldMk cId="3989606724" sldId="262"/>
            <ac:spMk id="3" creationId="{BCD6A907-ECDB-B69A-BAF6-9BEC4E476015}"/>
          </ac:spMkLst>
        </pc:spChg>
      </pc:sldChg>
      <pc:sldChg chg="addSp delSp modSp new mod setBg setClrOvrMap">
        <pc:chgData name="rachel oneill" userId="b729bbed50ca0e03" providerId="LiveId" clId="{72D5B3AF-6320-41DA-8C8B-8649D7BC1175}" dt="2024-04-15T19:47:25.178" v="4358" actId="1076"/>
        <pc:sldMkLst>
          <pc:docMk/>
          <pc:sldMk cId="4128131237" sldId="263"/>
        </pc:sldMkLst>
        <pc:spChg chg="mod ord">
          <ac:chgData name="rachel oneill" userId="b729bbed50ca0e03" providerId="LiveId" clId="{72D5B3AF-6320-41DA-8C8B-8649D7BC1175}" dt="2024-04-15T19:38:34.978" v="4271" actId="1076"/>
          <ac:spMkLst>
            <pc:docMk/>
            <pc:sldMk cId="4128131237" sldId="263"/>
            <ac:spMk id="2" creationId="{58BFE9D4-2E69-7F7A-DF64-6D101F7DF3CD}"/>
          </ac:spMkLst>
        </pc:spChg>
        <pc:spChg chg="del mod">
          <ac:chgData name="rachel oneill" userId="b729bbed50ca0e03" providerId="LiveId" clId="{72D5B3AF-6320-41DA-8C8B-8649D7BC1175}" dt="2024-04-15T19:18:30.544" v="4145"/>
          <ac:spMkLst>
            <pc:docMk/>
            <pc:sldMk cId="4128131237" sldId="263"/>
            <ac:spMk id="3" creationId="{8F5B0528-7BCA-D3C2-2CB1-69C381CB2D8A}"/>
          </ac:spMkLst>
        </pc:spChg>
        <pc:spChg chg="add mod">
          <ac:chgData name="rachel oneill" userId="b729bbed50ca0e03" providerId="LiveId" clId="{72D5B3AF-6320-41DA-8C8B-8649D7BC1175}" dt="2024-04-15T19:47:25.178" v="4358" actId="1076"/>
          <ac:spMkLst>
            <pc:docMk/>
            <pc:sldMk cId="4128131237" sldId="263"/>
            <ac:spMk id="3" creationId="{9050EFD9-DD58-BA37-816A-44A6F0BF1711}"/>
          </ac:spMkLst>
        </pc:spChg>
        <pc:spChg chg="add mod">
          <ac:chgData name="rachel oneill" userId="b729bbed50ca0e03" providerId="LiveId" clId="{72D5B3AF-6320-41DA-8C8B-8649D7BC1175}" dt="2024-04-15T19:41:12.802" v="4323" actId="20577"/>
          <ac:spMkLst>
            <pc:docMk/>
            <pc:sldMk cId="4128131237" sldId="263"/>
            <ac:spMk id="5" creationId="{901FDF4F-AD09-50A8-8B0B-0EF14E30DFD8}"/>
          </ac:spMkLst>
        </pc:spChg>
        <pc:spChg chg="add mod">
          <ac:chgData name="rachel oneill" userId="b729bbed50ca0e03" providerId="LiveId" clId="{72D5B3AF-6320-41DA-8C8B-8649D7BC1175}" dt="2024-04-15T19:39:54.481" v="4281" actId="14100"/>
          <ac:spMkLst>
            <pc:docMk/>
            <pc:sldMk cId="4128131237" sldId="263"/>
            <ac:spMk id="7" creationId="{4EBA616B-DC8E-12D2-75CB-298BA99043F0}"/>
          </ac:spMkLst>
        </pc:spChg>
        <pc:spChg chg="add del mod">
          <ac:chgData name="rachel oneill" userId="b729bbed50ca0e03" providerId="LiveId" clId="{72D5B3AF-6320-41DA-8C8B-8649D7BC1175}" dt="2024-04-15T19:38:45.741" v="4275" actId="478"/>
          <ac:spMkLst>
            <pc:docMk/>
            <pc:sldMk cId="4128131237" sldId="263"/>
            <ac:spMk id="8" creationId="{F625A486-13B4-85C4-3727-4D1DBEAE3FAD}"/>
          </ac:spMkLst>
        </pc:spChg>
        <pc:spChg chg="add del">
          <ac:chgData name="rachel oneill" userId="b729bbed50ca0e03" providerId="LiveId" clId="{72D5B3AF-6320-41DA-8C8B-8649D7BC1175}" dt="2024-04-15T19:19:16.228" v="4157" actId="26606"/>
          <ac:spMkLst>
            <pc:docMk/>
            <pc:sldMk cId="4128131237" sldId="263"/>
            <ac:spMk id="11" creationId="{E4F17063-EDA4-417B-946F-BA357F3B390D}"/>
          </ac:spMkLst>
        </pc:spChg>
        <pc:spChg chg="add del">
          <ac:chgData name="rachel oneill" userId="b729bbed50ca0e03" providerId="LiveId" clId="{72D5B3AF-6320-41DA-8C8B-8649D7BC1175}" dt="2024-04-15T19:19:16.228" v="4157" actId="26606"/>
          <ac:spMkLst>
            <pc:docMk/>
            <pc:sldMk cId="4128131237" sldId="263"/>
            <ac:spMk id="13" creationId="{D36F3EEA-55D4-4677-80E7-92D00B8F343B}"/>
          </ac:spMkLst>
        </pc:spChg>
        <pc:spChg chg="add del">
          <ac:chgData name="rachel oneill" userId="b729bbed50ca0e03" providerId="LiveId" clId="{72D5B3AF-6320-41DA-8C8B-8649D7BC1175}" dt="2024-04-15T19:19:16.228" v="4157" actId="26606"/>
          <ac:spMkLst>
            <pc:docMk/>
            <pc:sldMk cId="4128131237" sldId="263"/>
            <ac:spMk id="15" creationId="{C91E93A7-6C7F-4F77-9CB0-280D958EF4D2}"/>
          </ac:spMkLst>
        </pc:spChg>
        <pc:spChg chg="add del">
          <ac:chgData name="rachel oneill" userId="b729bbed50ca0e03" providerId="LiveId" clId="{72D5B3AF-6320-41DA-8C8B-8649D7BC1175}" dt="2024-04-15T19:19:16.228" v="4157" actId="26606"/>
          <ac:spMkLst>
            <pc:docMk/>
            <pc:sldMk cId="4128131237" sldId="263"/>
            <ac:spMk id="24" creationId="{B8144315-1C5A-4185-A952-25D98D303D46}"/>
          </ac:spMkLst>
        </pc:spChg>
        <pc:spChg chg="add del">
          <ac:chgData name="rachel oneill" userId="b729bbed50ca0e03" providerId="LiveId" clId="{72D5B3AF-6320-41DA-8C8B-8649D7BC1175}" dt="2024-04-15T19:19:16.228" v="4157" actId="26606"/>
          <ac:spMkLst>
            <pc:docMk/>
            <pc:sldMk cId="4128131237" sldId="263"/>
            <ac:spMk id="26" creationId="{11CAC6F2-0806-417B-BF5D-5AEF6195FA49}"/>
          </ac:spMkLst>
        </pc:spChg>
        <pc:spChg chg="add del">
          <ac:chgData name="rachel oneill" userId="b729bbed50ca0e03" providerId="LiveId" clId="{72D5B3AF-6320-41DA-8C8B-8649D7BC1175}" dt="2024-04-15T19:19:16.228" v="4157" actId="26606"/>
          <ac:spMkLst>
            <pc:docMk/>
            <pc:sldMk cId="4128131237" sldId="263"/>
            <ac:spMk id="28" creationId="{D4723B02-0AAB-4F6E-BA41-8ED99D559D93}"/>
          </ac:spMkLst>
        </pc:spChg>
        <pc:grpChg chg="add del">
          <ac:chgData name="rachel oneill" userId="b729bbed50ca0e03" providerId="LiveId" clId="{72D5B3AF-6320-41DA-8C8B-8649D7BC1175}" dt="2024-04-15T19:19:16.228" v="4157" actId="26606"/>
          <ac:grpSpMkLst>
            <pc:docMk/>
            <pc:sldMk cId="4128131237" sldId="263"/>
            <ac:grpSpMk id="20" creationId="{4091D54B-59AB-4A5E-8E9E-0421BD66D4FB}"/>
          </ac:grpSpMkLst>
        </pc:grpChg>
        <pc:picChg chg="add mod ord">
          <ac:chgData name="rachel oneill" userId="b729bbed50ca0e03" providerId="LiveId" clId="{72D5B3AF-6320-41DA-8C8B-8649D7BC1175}" dt="2024-04-15T19:39:45.314" v="4279" actId="1076"/>
          <ac:picMkLst>
            <pc:docMk/>
            <pc:sldMk cId="4128131237" sldId="263"/>
            <ac:picMk id="4" creationId="{6A85F510-3155-233A-17E1-D2C5730B7354}"/>
          </ac:picMkLst>
        </pc:picChg>
      </pc:sldChg>
      <pc:sldChg chg="addSp delSp modSp new mod ord setBg setClrOvrMap">
        <pc:chgData name="rachel oneill" userId="b729bbed50ca0e03" providerId="LiveId" clId="{72D5B3AF-6320-41DA-8C8B-8649D7BC1175}" dt="2024-04-15T20:43:27.194" v="4807" actId="20577"/>
        <pc:sldMkLst>
          <pc:docMk/>
          <pc:sldMk cId="642927325" sldId="264"/>
        </pc:sldMkLst>
        <pc:spChg chg="mod">
          <ac:chgData name="rachel oneill" userId="b729bbed50ca0e03" providerId="LiveId" clId="{72D5B3AF-6320-41DA-8C8B-8649D7BC1175}" dt="2024-04-15T19:57:52.228" v="4370" actId="1076"/>
          <ac:spMkLst>
            <pc:docMk/>
            <pc:sldMk cId="642927325" sldId="264"/>
            <ac:spMk id="2" creationId="{2BC5A781-772E-559A-D99C-1091A45DE56D}"/>
          </ac:spMkLst>
        </pc:spChg>
        <pc:spChg chg="add del mod ord">
          <ac:chgData name="rachel oneill" userId="b729bbed50ca0e03" providerId="LiveId" clId="{72D5B3AF-6320-41DA-8C8B-8649D7BC1175}" dt="2024-04-15T19:59:02.384" v="4393" actId="14100"/>
          <ac:spMkLst>
            <pc:docMk/>
            <pc:sldMk cId="642927325" sldId="264"/>
            <ac:spMk id="3" creationId="{6FB35CD4-0C2F-2273-377A-BDA7350E8A60}"/>
          </ac:spMkLst>
        </pc:spChg>
        <pc:spChg chg="add del mod">
          <ac:chgData name="rachel oneill" userId="b729bbed50ca0e03" providerId="LiveId" clId="{72D5B3AF-6320-41DA-8C8B-8649D7BC1175}" dt="2024-04-15T19:58:22.987" v="4383" actId="478"/>
          <ac:spMkLst>
            <pc:docMk/>
            <pc:sldMk cId="642927325" sldId="264"/>
            <ac:spMk id="6" creationId="{3F720A12-FEA0-5587-E9BB-8EB5A5BBC89E}"/>
          </ac:spMkLst>
        </pc:spChg>
        <pc:spChg chg="add del mod">
          <ac:chgData name="rachel oneill" userId="b729bbed50ca0e03" providerId="LiveId" clId="{72D5B3AF-6320-41DA-8C8B-8649D7BC1175}" dt="2024-04-15T19:58:43.376" v="4390" actId="478"/>
          <ac:spMkLst>
            <pc:docMk/>
            <pc:sldMk cId="642927325" sldId="264"/>
            <ac:spMk id="8" creationId="{49DA7CBA-EBAC-5DC3-0CF4-16718043F05B}"/>
          </ac:spMkLst>
        </pc:spChg>
        <pc:spChg chg="add">
          <ac:chgData name="rachel oneill" userId="b729bbed50ca0e03" providerId="LiveId" clId="{72D5B3AF-6320-41DA-8C8B-8649D7BC1175}" dt="2024-04-15T19:57:17.473" v="4363" actId="26606"/>
          <ac:spMkLst>
            <pc:docMk/>
            <pc:sldMk cId="642927325" sldId="264"/>
            <ac:spMk id="9" creationId="{F70C2B8F-6B1B-46D5-86E6-40F36C695FC2}"/>
          </ac:spMkLst>
        </pc:spChg>
        <pc:spChg chg="add mod">
          <ac:chgData name="rachel oneill" userId="b729bbed50ca0e03" providerId="LiveId" clId="{72D5B3AF-6320-41DA-8C8B-8649D7BC1175}" dt="2024-04-15T20:43:27.194" v="4807" actId="20577"/>
          <ac:spMkLst>
            <pc:docMk/>
            <pc:sldMk cId="642927325" sldId="264"/>
            <ac:spMk id="10" creationId="{D58BE4A3-78D8-2A15-B0F5-8D66F2CF0812}"/>
          </ac:spMkLst>
        </pc:spChg>
        <pc:spChg chg="add">
          <ac:chgData name="rachel oneill" userId="b729bbed50ca0e03" providerId="LiveId" clId="{72D5B3AF-6320-41DA-8C8B-8649D7BC1175}" dt="2024-04-15T19:57:17.473" v="4363" actId="26606"/>
          <ac:spMkLst>
            <pc:docMk/>
            <pc:sldMk cId="642927325" sldId="264"/>
            <ac:spMk id="11" creationId="{DB521824-592C-476A-AB0A-CA0C6D1F3407}"/>
          </ac:spMkLst>
        </pc:spChg>
        <pc:spChg chg="add del mod">
          <ac:chgData name="rachel oneill" userId="b729bbed50ca0e03" providerId="LiveId" clId="{72D5B3AF-6320-41DA-8C8B-8649D7BC1175}" dt="2024-04-15T20:01:47.155" v="4498" actId="14100"/>
          <ac:spMkLst>
            <pc:docMk/>
            <pc:sldMk cId="642927325" sldId="264"/>
            <ac:spMk id="12" creationId="{88EB2AAD-2E7D-6835-FA65-30E00253E3BA}"/>
          </ac:spMkLst>
        </pc:spChg>
        <pc:spChg chg="add">
          <ac:chgData name="rachel oneill" userId="b729bbed50ca0e03" providerId="LiveId" clId="{72D5B3AF-6320-41DA-8C8B-8649D7BC1175}" dt="2024-04-15T19:57:17.473" v="4363" actId="26606"/>
          <ac:spMkLst>
            <pc:docMk/>
            <pc:sldMk cId="642927325" sldId="264"/>
            <ac:spMk id="13" creationId="{A2749EFA-8EE4-4EB8-9424-8E593B9320AD}"/>
          </ac:spMkLst>
        </pc:spChg>
        <pc:spChg chg="add">
          <ac:chgData name="rachel oneill" userId="b729bbed50ca0e03" providerId="LiveId" clId="{72D5B3AF-6320-41DA-8C8B-8649D7BC1175}" dt="2024-04-15T19:57:17.473" v="4363" actId="26606"/>
          <ac:spMkLst>
            <pc:docMk/>
            <pc:sldMk cId="642927325" sldId="264"/>
            <ac:spMk id="15" creationId="{B5C860C9-D4F9-4350-80DA-0D1CD36C7741}"/>
          </ac:spMkLst>
        </pc:spChg>
        <pc:spChg chg="add">
          <ac:chgData name="rachel oneill" userId="b729bbed50ca0e03" providerId="LiveId" clId="{72D5B3AF-6320-41DA-8C8B-8649D7BC1175}" dt="2024-04-15T19:57:17.473" v="4363" actId="26606"/>
          <ac:spMkLst>
            <pc:docMk/>
            <pc:sldMk cId="642927325" sldId="264"/>
            <ac:spMk id="17" creationId="{538A90C8-AE0E-4EBA-9AF8-EEDB206020E0}"/>
          </ac:spMkLst>
        </pc:spChg>
        <pc:picChg chg="add mod">
          <ac:chgData name="rachel oneill" userId="b729bbed50ca0e03" providerId="LiveId" clId="{72D5B3AF-6320-41DA-8C8B-8649D7BC1175}" dt="2024-04-15T19:57:17.473" v="4363" actId="26606"/>
          <ac:picMkLst>
            <pc:docMk/>
            <pc:sldMk cId="642927325" sldId="264"/>
            <ac:picMk id="4" creationId="{6A20DC69-5733-21D8-0228-FF843ED4410A}"/>
          </ac:picMkLst>
        </pc:picChg>
      </pc:sldChg>
      <pc:sldChg chg="new del">
        <pc:chgData name="rachel oneill" userId="b729bbed50ca0e03" providerId="LiveId" clId="{72D5B3AF-6320-41DA-8C8B-8649D7BC1175}" dt="2024-01-20T18:42:14.552" v="1555" actId="47"/>
        <pc:sldMkLst>
          <pc:docMk/>
          <pc:sldMk cId="2542136859" sldId="265"/>
        </pc:sldMkLst>
      </pc:sldChg>
      <pc:sldChg chg="modSp new mod">
        <pc:chgData name="rachel oneill" userId="b729bbed50ca0e03" providerId="LiveId" clId="{72D5B3AF-6320-41DA-8C8B-8649D7BC1175}" dt="2024-04-15T20:50:59.686" v="4925" actId="255"/>
        <pc:sldMkLst>
          <pc:docMk/>
          <pc:sldMk cId="3223443703" sldId="265"/>
        </pc:sldMkLst>
        <pc:spChg chg="mod">
          <ac:chgData name="rachel oneill" userId="b729bbed50ca0e03" providerId="LiveId" clId="{72D5B3AF-6320-41DA-8C8B-8649D7BC1175}" dt="2024-04-15T20:47:15.309" v="4853" actId="2711"/>
          <ac:spMkLst>
            <pc:docMk/>
            <pc:sldMk cId="3223443703" sldId="265"/>
            <ac:spMk id="2" creationId="{CA3783C5-E99D-A66D-DC54-399B55FB5729}"/>
          </ac:spMkLst>
        </pc:spChg>
        <pc:spChg chg="mod">
          <ac:chgData name="rachel oneill" userId="b729bbed50ca0e03" providerId="LiveId" clId="{72D5B3AF-6320-41DA-8C8B-8649D7BC1175}" dt="2024-04-15T20:50:59.686" v="4925" actId="255"/>
          <ac:spMkLst>
            <pc:docMk/>
            <pc:sldMk cId="3223443703" sldId="265"/>
            <ac:spMk id="3" creationId="{535848D9-5692-2587-5BC7-03F8352E9075}"/>
          </ac:spMkLst>
        </pc:spChg>
      </pc:sldChg>
      <pc:sldChg chg="addSp delSp modSp new mod setBg setClrOvrMap">
        <pc:chgData name="rachel oneill" userId="b729bbed50ca0e03" providerId="LiveId" clId="{72D5B3AF-6320-41DA-8C8B-8649D7BC1175}" dt="2024-04-15T15:01:25.978" v="3249" actId="113"/>
        <pc:sldMkLst>
          <pc:docMk/>
          <pc:sldMk cId="3706911113" sldId="266"/>
        </pc:sldMkLst>
        <pc:spChg chg="mod ord">
          <ac:chgData name="rachel oneill" userId="b729bbed50ca0e03" providerId="LiveId" clId="{72D5B3AF-6320-41DA-8C8B-8649D7BC1175}" dt="2024-04-15T15:01:25.978" v="3249" actId="113"/>
          <ac:spMkLst>
            <pc:docMk/>
            <pc:sldMk cId="3706911113" sldId="266"/>
            <ac:spMk id="2" creationId="{1C775F9E-B316-71CB-E040-1C661C384509}"/>
          </ac:spMkLst>
        </pc:spChg>
        <pc:spChg chg="del">
          <ac:chgData name="rachel oneill" userId="b729bbed50ca0e03" providerId="LiveId" clId="{72D5B3AF-6320-41DA-8C8B-8649D7BC1175}" dt="2024-01-20T19:53:15.123" v="1922"/>
          <ac:spMkLst>
            <pc:docMk/>
            <pc:sldMk cId="3706911113" sldId="266"/>
            <ac:spMk id="3" creationId="{D4961CAD-73C1-4AF6-A21C-830F354A8F87}"/>
          </ac:spMkLst>
        </pc:spChg>
        <pc:spChg chg="add del mod">
          <ac:chgData name="rachel oneill" userId="b729bbed50ca0e03" providerId="LiveId" clId="{72D5B3AF-6320-41DA-8C8B-8649D7BC1175}" dt="2024-01-20T20:39:05.209" v="2516"/>
          <ac:spMkLst>
            <pc:docMk/>
            <pc:sldMk cId="3706911113" sldId="266"/>
            <ac:spMk id="5" creationId="{0AF97506-897D-64EA-D4F8-318F23C1F614}"/>
          </ac:spMkLst>
        </pc:spChg>
        <pc:spChg chg="add mod">
          <ac:chgData name="rachel oneill" userId="b729bbed50ca0e03" providerId="LiveId" clId="{72D5B3AF-6320-41DA-8C8B-8649D7BC1175}" dt="2024-01-20T19:55:55.964" v="2004" actId="20577"/>
          <ac:spMkLst>
            <pc:docMk/>
            <pc:sldMk cId="3706911113" sldId="266"/>
            <ac:spMk id="6" creationId="{8ABF1B97-6CB6-575F-CD5F-F20074E295DB}"/>
          </ac:spMkLst>
        </pc:spChg>
        <pc:spChg chg="add del">
          <ac:chgData name="rachel oneill" userId="b729bbed50ca0e03" providerId="LiveId" clId="{72D5B3AF-6320-41DA-8C8B-8649D7BC1175}" dt="2024-01-20T19:53:27.694" v="1926" actId="26606"/>
          <ac:spMkLst>
            <pc:docMk/>
            <pc:sldMk cId="3706911113" sldId="266"/>
            <ac:spMk id="8" creationId="{361D7F32-E0B0-0E0F-858B-56E6EB609435}"/>
          </ac:spMkLst>
        </pc:spChg>
        <pc:spChg chg="add del">
          <ac:chgData name="rachel oneill" userId="b729bbed50ca0e03" providerId="LiveId" clId="{72D5B3AF-6320-41DA-8C8B-8649D7BC1175}" dt="2024-01-20T19:53:27.694" v="1926" actId="26606"/>
          <ac:spMkLst>
            <pc:docMk/>
            <pc:sldMk cId="3706911113" sldId="266"/>
            <ac:spMk id="11" creationId="{510C9632-BB6F-48EE-AB65-501878BA5DB6}"/>
          </ac:spMkLst>
        </pc:spChg>
        <pc:spChg chg="add del">
          <ac:chgData name="rachel oneill" userId="b729bbed50ca0e03" providerId="LiveId" clId="{72D5B3AF-6320-41DA-8C8B-8649D7BC1175}" dt="2024-01-20T19:53:27.694" v="1926" actId="26606"/>
          <ac:spMkLst>
            <pc:docMk/>
            <pc:sldMk cId="3706911113" sldId="266"/>
            <ac:spMk id="13" creationId="{4EC8AAB6-953B-4D29-9967-3C44D06BB4E8}"/>
          </ac:spMkLst>
        </pc:spChg>
        <pc:spChg chg="add del">
          <ac:chgData name="rachel oneill" userId="b729bbed50ca0e03" providerId="LiveId" clId="{72D5B3AF-6320-41DA-8C8B-8649D7BC1175}" dt="2024-01-20T19:53:27.694" v="1926" actId="26606"/>
          <ac:spMkLst>
            <pc:docMk/>
            <pc:sldMk cId="3706911113" sldId="266"/>
            <ac:spMk id="15" creationId="{C89ED458-2326-40DC-9C7B-1A717B6551AD}"/>
          </ac:spMkLst>
        </pc:spChg>
        <pc:spChg chg="add del">
          <ac:chgData name="rachel oneill" userId="b729bbed50ca0e03" providerId="LiveId" clId="{72D5B3AF-6320-41DA-8C8B-8649D7BC1175}" dt="2024-01-20T19:53:27.694" v="1926" actId="26606"/>
          <ac:spMkLst>
            <pc:docMk/>
            <pc:sldMk cId="3706911113" sldId="266"/>
            <ac:spMk id="17" creationId="{6F9D1DE6-E368-4F07-85F9-D5B767477DDF}"/>
          </ac:spMkLst>
        </pc:spChg>
        <pc:spChg chg="add del">
          <ac:chgData name="rachel oneill" userId="b729bbed50ca0e03" providerId="LiveId" clId="{72D5B3AF-6320-41DA-8C8B-8649D7BC1175}" dt="2024-01-20T19:53:27.694" v="1926" actId="26606"/>
          <ac:spMkLst>
            <pc:docMk/>
            <pc:sldMk cId="3706911113" sldId="266"/>
            <ac:spMk id="19" creationId="{F63B1F66-4ACE-4A01-8ADF-F175A9C358B2}"/>
          </ac:spMkLst>
        </pc:spChg>
        <pc:spChg chg="add del">
          <ac:chgData name="rachel oneill" userId="b729bbed50ca0e03" providerId="LiveId" clId="{72D5B3AF-6320-41DA-8C8B-8649D7BC1175}" dt="2024-01-20T19:53:27.694" v="1926" actId="26606"/>
          <ac:spMkLst>
            <pc:docMk/>
            <pc:sldMk cId="3706911113" sldId="266"/>
            <ac:spMk id="21" creationId="{CF8448ED-9332-4A9B-8CAB-B1985E596E20}"/>
          </ac:spMkLst>
        </pc:spChg>
        <pc:spChg chg="add del">
          <ac:chgData name="rachel oneill" userId="b729bbed50ca0e03" providerId="LiveId" clId="{72D5B3AF-6320-41DA-8C8B-8649D7BC1175}" dt="2024-01-20T19:53:27.694" v="1926" actId="26606"/>
          <ac:spMkLst>
            <pc:docMk/>
            <pc:sldMk cId="3706911113" sldId="266"/>
            <ac:spMk id="23" creationId="{ED3A2261-1C75-40FF-8CD6-18C5900C1C8D}"/>
          </ac:spMkLst>
        </pc:spChg>
        <pc:spChg chg="add">
          <ac:chgData name="rachel oneill" userId="b729bbed50ca0e03" providerId="LiveId" clId="{72D5B3AF-6320-41DA-8C8B-8649D7BC1175}" dt="2024-01-20T19:53:27.694" v="1926" actId="26606"/>
          <ac:spMkLst>
            <pc:docMk/>
            <pc:sldMk cId="3706911113" sldId="266"/>
            <ac:spMk id="32" creationId="{670D6F2B-93AF-47D6-9378-5E54BE0AC69F}"/>
          </ac:spMkLst>
        </pc:spChg>
        <pc:spChg chg="add">
          <ac:chgData name="rachel oneill" userId="b729bbed50ca0e03" providerId="LiveId" clId="{72D5B3AF-6320-41DA-8C8B-8649D7BC1175}" dt="2024-01-20T19:53:27.694" v="1926" actId="26606"/>
          <ac:spMkLst>
            <pc:docMk/>
            <pc:sldMk cId="3706911113" sldId="266"/>
            <ac:spMk id="34" creationId="{2D529E20-662F-4915-ACD7-970C026FDB7F}"/>
          </ac:spMkLst>
        </pc:spChg>
        <pc:spChg chg="add">
          <ac:chgData name="rachel oneill" userId="b729bbed50ca0e03" providerId="LiveId" clId="{72D5B3AF-6320-41DA-8C8B-8649D7BC1175}" dt="2024-01-20T19:53:27.694" v="1926" actId="26606"/>
          <ac:spMkLst>
            <pc:docMk/>
            <pc:sldMk cId="3706911113" sldId="266"/>
            <ac:spMk id="36" creationId="{1AD5EB79-7F9A-4BBC-92A5-188382CBA1B6}"/>
          </ac:spMkLst>
        </pc:spChg>
        <pc:spChg chg="add">
          <ac:chgData name="rachel oneill" userId="b729bbed50ca0e03" providerId="LiveId" clId="{72D5B3AF-6320-41DA-8C8B-8649D7BC1175}" dt="2024-01-20T19:53:27.694" v="1926" actId="26606"/>
          <ac:spMkLst>
            <pc:docMk/>
            <pc:sldMk cId="3706911113" sldId="266"/>
            <ac:spMk id="38" creationId="{B9B8A17F-DC3A-4D9A-AA53-9BFB894CD7BA}"/>
          </ac:spMkLst>
        </pc:spChg>
        <pc:grpChg chg="add">
          <ac:chgData name="rachel oneill" userId="b729bbed50ca0e03" providerId="LiveId" clId="{72D5B3AF-6320-41DA-8C8B-8649D7BC1175}" dt="2024-01-20T19:53:27.694" v="1926" actId="26606"/>
          <ac:grpSpMkLst>
            <pc:docMk/>
            <pc:sldMk cId="3706911113" sldId="266"/>
            <ac:grpSpMk id="28" creationId="{6503EB0F-2257-4A3E-A73B-E1DE769B459F}"/>
          </ac:grpSpMkLst>
        </pc:grpChg>
        <pc:picChg chg="add mod">
          <ac:chgData name="rachel oneill" userId="b729bbed50ca0e03" providerId="LiveId" clId="{72D5B3AF-6320-41DA-8C8B-8649D7BC1175}" dt="2024-01-20T19:54:31.256" v="1940" actId="1076"/>
          <ac:picMkLst>
            <pc:docMk/>
            <pc:sldMk cId="3706911113" sldId="266"/>
            <ac:picMk id="4" creationId="{5648FFD9-105A-E64D-45D9-0BA19DB3EB77}"/>
          </ac:picMkLst>
        </pc:picChg>
      </pc:sldChg>
      <pc:sldChg chg="addSp delSp modSp new mod setBg setClrOvrMap">
        <pc:chgData name="rachel oneill" userId="b729bbed50ca0e03" providerId="LiveId" clId="{72D5B3AF-6320-41DA-8C8B-8649D7BC1175}" dt="2024-04-15T15:05:22.348" v="3357" actId="1076"/>
        <pc:sldMkLst>
          <pc:docMk/>
          <pc:sldMk cId="108353804" sldId="267"/>
        </pc:sldMkLst>
        <pc:spChg chg="del mod">
          <ac:chgData name="rachel oneill" userId="b729bbed50ca0e03" providerId="LiveId" clId="{72D5B3AF-6320-41DA-8C8B-8649D7BC1175}" dt="2024-04-15T14:44:28.525" v="2969" actId="478"/>
          <ac:spMkLst>
            <pc:docMk/>
            <pc:sldMk cId="108353804" sldId="267"/>
            <ac:spMk id="2" creationId="{A66955AB-8B0C-22AE-B9EF-83EF3D0AFE3D}"/>
          </ac:spMkLst>
        </pc:spChg>
        <pc:spChg chg="mod ord">
          <ac:chgData name="rachel oneill" userId="b729bbed50ca0e03" providerId="LiveId" clId="{72D5B3AF-6320-41DA-8C8B-8649D7BC1175}" dt="2024-04-15T15:00:40.980" v="3245" actId="26606"/>
          <ac:spMkLst>
            <pc:docMk/>
            <pc:sldMk cId="108353804" sldId="267"/>
            <ac:spMk id="3" creationId="{4C061062-DA4A-5675-AD15-5589034E83EE}"/>
          </ac:spMkLst>
        </pc:spChg>
        <pc:spChg chg="add del mod">
          <ac:chgData name="rachel oneill" userId="b729bbed50ca0e03" providerId="LiveId" clId="{72D5B3AF-6320-41DA-8C8B-8649D7BC1175}" dt="2024-04-15T14:44:40.696" v="2971" actId="478"/>
          <ac:spMkLst>
            <pc:docMk/>
            <pc:sldMk cId="108353804" sldId="267"/>
            <ac:spMk id="5" creationId="{1F499FF4-7213-FF1C-856B-F0EA099A967F}"/>
          </ac:spMkLst>
        </pc:spChg>
        <pc:spChg chg="add mod ord">
          <ac:chgData name="rachel oneill" userId="b729bbed50ca0e03" providerId="LiveId" clId="{72D5B3AF-6320-41DA-8C8B-8649D7BC1175}" dt="2024-04-15T15:01:16.583" v="3247" actId="113"/>
          <ac:spMkLst>
            <pc:docMk/>
            <pc:sldMk cId="108353804" sldId="267"/>
            <ac:spMk id="6" creationId="{3C0EBF21-6496-0D84-C32A-E7B6D8E9BCBD}"/>
          </ac:spMkLst>
        </pc:spChg>
        <pc:spChg chg="add mod">
          <ac:chgData name="rachel oneill" userId="b729bbed50ca0e03" providerId="LiveId" clId="{72D5B3AF-6320-41DA-8C8B-8649D7BC1175}" dt="2024-04-15T14:45:10.661" v="2976" actId="767"/>
          <ac:spMkLst>
            <pc:docMk/>
            <pc:sldMk cId="108353804" sldId="267"/>
            <ac:spMk id="7" creationId="{9522EB6F-8614-D7CF-21B7-985CA0CDA29B}"/>
          </ac:spMkLst>
        </pc:spChg>
        <pc:spChg chg="add mod">
          <ac:chgData name="rachel oneill" userId="b729bbed50ca0e03" providerId="LiveId" clId="{72D5B3AF-6320-41DA-8C8B-8649D7BC1175}" dt="2024-04-15T15:05:22.348" v="3357" actId="1076"/>
          <ac:spMkLst>
            <pc:docMk/>
            <pc:sldMk cId="108353804" sldId="267"/>
            <ac:spMk id="9" creationId="{240F8C4B-ADDB-B830-4EF6-58AA9326BD75}"/>
          </ac:spMkLst>
        </pc:spChg>
        <pc:spChg chg="add del">
          <ac:chgData name="rachel oneill" userId="b729bbed50ca0e03" providerId="LiveId" clId="{72D5B3AF-6320-41DA-8C8B-8649D7BC1175}" dt="2024-04-15T15:00:40.980" v="3245" actId="26606"/>
          <ac:spMkLst>
            <pc:docMk/>
            <pc:sldMk cId="108353804" sldId="267"/>
            <ac:spMk id="10" creationId="{89EA2611-DCBA-4E97-A2B2-9A466E76BDA4}"/>
          </ac:spMkLst>
        </pc:spChg>
        <pc:spChg chg="add del">
          <ac:chgData name="rachel oneill" userId="b729bbed50ca0e03" providerId="LiveId" clId="{72D5B3AF-6320-41DA-8C8B-8649D7BC1175}" dt="2024-04-15T15:00:40.980" v="3245" actId="26606"/>
          <ac:spMkLst>
            <pc:docMk/>
            <pc:sldMk cId="108353804" sldId="267"/>
            <ac:spMk id="11" creationId="{BBC615D1-6E12-40EF-915B-316CFDB550D5}"/>
          </ac:spMkLst>
        </pc:spChg>
        <pc:spChg chg="add del">
          <ac:chgData name="rachel oneill" userId="b729bbed50ca0e03" providerId="LiveId" clId="{72D5B3AF-6320-41DA-8C8B-8649D7BC1175}" dt="2024-04-15T15:00:40.980" v="3245" actId="26606"/>
          <ac:spMkLst>
            <pc:docMk/>
            <pc:sldMk cId="108353804" sldId="267"/>
            <ac:spMk id="12" creationId="{B9797D36-DE1E-47CD-881A-6C1F5828261B}"/>
          </ac:spMkLst>
        </pc:spChg>
        <pc:spChg chg="add del">
          <ac:chgData name="rachel oneill" userId="b729bbed50ca0e03" providerId="LiveId" clId="{72D5B3AF-6320-41DA-8C8B-8649D7BC1175}" dt="2024-04-15T15:00:06.115" v="3240" actId="26606"/>
          <ac:spMkLst>
            <pc:docMk/>
            <pc:sldMk cId="108353804" sldId="267"/>
            <ac:spMk id="13" creationId="{89EA2611-DCBA-4E97-A2B2-9A466E76BDA4}"/>
          </ac:spMkLst>
        </pc:spChg>
        <pc:spChg chg="add del">
          <ac:chgData name="rachel oneill" userId="b729bbed50ca0e03" providerId="LiveId" clId="{72D5B3AF-6320-41DA-8C8B-8649D7BC1175}" dt="2024-04-15T15:00:40.980" v="3245" actId="26606"/>
          <ac:spMkLst>
            <pc:docMk/>
            <pc:sldMk cId="108353804" sldId="267"/>
            <ac:spMk id="14" creationId="{4A2FAF1F-F462-46AF-A9E6-CC93C4E2C359}"/>
          </ac:spMkLst>
        </pc:spChg>
        <pc:spChg chg="add del">
          <ac:chgData name="rachel oneill" userId="b729bbed50ca0e03" providerId="LiveId" clId="{72D5B3AF-6320-41DA-8C8B-8649D7BC1175}" dt="2024-04-15T15:00:06.115" v="3240" actId="26606"/>
          <ac:spMkLst>
            <pc:docMk/>
            <pc:sldMk cId="108353804" sldId="267"/>
            <ac:spMk id="15" creationId="{BBC615D1-6E12-40EF-915B-316CFDB550D5}"/>
          </ac:spMkLst>
        </pc:spChg>
        <pc:spChg chg="add del">
          <ac:chgData name="rachel oneill" userId="b729bbed50ca0e03" providerId="LiveId" clId="{72D5B3AF-6320-41DA-8C8B-8649D7BC1175}" dt="2024-04-15T15:00:40.980" v="3245" actId="26606"/>
          <ac:spMkLst>
            <pc:docMk/>
            <pc:sldMk cId="108353804" sldId="267"/>
            <ac:spMk id="16" creationId="{7146BED8-BAE9-42C5-A3DD-7B946445DB8C}"/>
          </ac:spMkLst>
        </pc:spChg>
        <pc:spChg chg="add del">
          <ac:chgData name="rachel oneill" userId="b729bbed50ca0e03" providerId="LiveId" clId="{72D5B3AF-6320-41DA-8C8B-8649D7BC1175}" dt="2024-04-15T15:00:06.115" v="3240" actId="26606"/>
          <ac:spMkLst>
            <pc:docMk/>
            <pc:sldMk cId="108353804" sldId="267"/>
            <ac:spMk id="17" creationId="{B9797D36-DE1E-47CD-881A-6C1F5828261B}"/>
          </ac:spMkLst>
        </pc:spChg>
        <pc:spChg chg="add del">
          <ac:chgData name="rachel oneill" userId="b729bbed50ca0e03" providerId="LiveId" clId="{72D5B3AF-6320-41DA-8C8B-8649D7BC1175}" dt="2024-04-15T15:00:40.980" v="3245" actId="26606"/>
          <ac:spMkLst>
            <pc:docMk/>
            <pc:sldMk cId="108353804" sldId="267"/>
            <ac:spMk id="18" creationId="{15765FE8-B62F-41E4-A73C-74C91A8FD945}"/>
          </ac:spMkLst>
        </pc:spChg>
        <pc:spChg chg="add del">
          <ac:chgData name="rachel oneill" userId="b729bbed50ca0e03" providerId="LiveId" clId="{72D5B3AF-6320-41DA-8C8B-8649D7BC1175}" dt="2024-04-15T15:00:06.115" v="3240" actId="26606"/>
          <ac:spMkLst>
            <pc:docMk/>
            <pc:sldMk cId="108353804" sldId="267"/>
            <ac:spMk id="19" creationId="{4A2FAF1F-F462-46AF-A9E6-CC93C4E2C359}"/>
          </ac:spMkLst>
        </pc:spChg>
        <pc:spChg chg="add del">
          <ac:chgData name="rachel oneill" userId="b729bbed50ca0e03" providerId="LiveId" clId="{72D5B3AF-6320-41DA-8C8B-8649D7BC1175}" dt="2024-04-15T15:00:40.980" v="3245" actId="26606"/>
          <ac:spMkLst>
            <pc:docMk/>
            <pc:sldMk cId="108353804" sldId="267"/>
            <ac:spMk id="20" creationId="{6DFBE54E-A701-4039-AC57-CF06B37CC626}"/>
          </ac:spMkLst>
        </pc:spChg>
        <pc:spChg chg="add del">
          <ac:chgData name="rachel oneill" userId="b729bbed50ca0e03" providerId="LiveId" clId="{72D5B3AF-6320-41DA-8C8B-8649D7BC1175}" dt="2024-04-15T15:00:06.115" v="3240" actId="26606"/>
          <ac:spMkLst>
            <pc:docMk/>
            <pc:sldMk cId="108353804" sldId="267"/>
            <ac:spMk id="21" creationId="{7146BED8-BAE9-42C5-A3DD-7B946445DB8C}"/>
          </ac:spMkLst>
        </pc:spChg>
        <pc:spChg chg="add del">
          <ac:chgData name="rachel oneill" userId="b729bbed50ca0e03" providerId="LiveId" clId="{72D5B3AF-6320-41DA-8C8B-8649D7BC1175}" dt="2024-04-15T15:00:06.115" v="3240" actId="26606"/>
          <ac:spMkLst>
            <pc:docMk/>
            <pc:sldMk cId="108353804" sldId="267"/>
            <ac:spMk id="23" creationId="{15765FE8-B62F-41E4-A73C-74C91A8FD945}"/>
          </ac:spMkLst>
        </pc:spChg>
        <pc:spChg chg="add del">
          <ac:chgData name="rachel oneill" userId="b729bbed50ca0e03" providerId="LiveId" clId="{72D5B3AF-6320-41DA-8C8B-8649D7BC1175}" dt="2024-04-15T15:00:40.980" v="3245" actId="26606"/>
          <ac:spMkLst>
            <pc:docMk/>
            <pc:sldMk cId="108353804" sldId="267"/>
            <ac:spMk id="25" creationId="{D33A9890-FE1F-4F08-8EF4-FD2B43954605}"/>
          </ac:spMkLst>
        </pc:spChg>
        <pc:spChg chg="add del">
          <ac:chgData name="rachel oneill" userId="b729bbed50ca0e03" providerId="LiveId" clId="{72D5B3AF-6320-41DA-8C8B-8649D7BC1175}" dt="2024-04-15T15:00:40.980" v="3245" actId="26606"/>
          <ac:spMkLst>
            <pc:docMk/>
            <pc:sldMk cId="108353804" sldId="267"/>
            <ac:spMk id="27" creationId="{92515798-C8A3-40E7-A830-82681C81A0CD}"/>
          </ac:spMkLst>
        </pc:spChg>
        <pc:picChg chg="add mod">
          <ac:chgData name="rachel oneill" userId="b729bbed50ca0e03" providerId="LiveId" clId="{72D5B3AF-6320-41DA-8C8B-8649D7BC1175}" dt="2024-04-15T15:00:40.980" v="3245" actId="26606"/>
          <ac:picMkLst>
            <pc:docMk/>
            <pc:sldMk cId="108353804" sldId="267"/>
            <ac:picMk id="8" creationId="{2E4625B5-D5ED-A844-EFBA-02BFA4B253D2}"/>
          </ac:picMkLst>
        </pc:picChg>
      </pc:sldChg>
      <pc:sldChg chg="modSp new mod">
        <pc:chgData name="rachel oneill" userId="b729bbed50ca0e03" providerId="LiveId" clId="{72D5B3AF-6320-41DA-8C8B-8649D7BC1175}" dt="2024-04-15T20:50:40.736" v="4924" actId="27636"/>
        <pc:sldMkLst>
          <pc:docMk/>
          <pc:sldMk cId="509460623" sldId="268"/>
        </pc:sldMkLst>
        <pc:spChg chg="mod">
          <ac:chgData name="rachel oneill" userId="b729bbed50ca0e03" providerId="LiveId" clId="{72D5B3AF-6320-41DA-8C8B-8649D7BC1175}" dt="2024-04-15T20:47:04.760" v="4852" actId="1076"/>
          <ac:spMkLst>
            <pc:docMk/>
            <pc:sldMk cId="509460623" sldId="268"/>
            <ac:spMk id="2" creationId="{4B3BEA64-0879-2D2E-FBF7-045A876656C4}"/>
          </ac:spMkLst>
        </pc:spChg>
        <pc:spChg chg="mod">
          <ac:chgData name="rachel oneill" userId="b729bbed50ca0e03" providerId="LiveId" clId="{72D5B3AF-6320-41DA-8C8B-8649D7BC1175}" dt="2024-04-15T20:50:40.736" v="4924" actId="27636"/>
          <ac:spMkLst>
            <pc:docMk/>
            <pc:sldMk cId="509460623" sldId="268"/>
            <ac:spMk id="3" creationId="{4742B4C8-0EA8-7849-D5CF-013BCCDB0CBB}"/>
          </ac:spMkLst>
        </pc:spChg>
      </pc:sldChg>
      <pc:sldChg chg="modSp new mod">
        <pc:chgData name="rachel oneill" userId="b729bbed50ca0e03" providerId="LiveId" clId="{72D5B3AF-6320-41DA-8C8B-8649D7BC1175}" dt="2024-04-15T20:49:59.332" v="4916" actId="27636"/>
        <pc:sldMkLst>
          <pc:docMk/>
          <pc:sldMk cId="1256770441" sldId="269"/>
        </pc:sldMkLst>
        <pc:spChg chg="mod">
          <ac:chgData name="rachel oneill" userId="b729bbed50ca0e03" providerId="LiveId" clId="{72D5B3AF-6320-41DA-8C8B-8649D7BC1175}" dt="2024-04-15T20:47:44.030" v="4873" actId="122"/>
          <ac:spMkLst>
            <pc:docMk/>
            <pc:sldMk cId="1256770441" sldId="269"/>
            <ac:spMk id="2" creationId="{ED500791-3DF9-13A4-53D3-A236FEDB2648}"/>
          </ac:spMkLst>
        </pc:spChg>
        <pc:spChg chg="mod">
          <ac:chgData name="rachel oneill" userId="b729bbed50ca0e03" providerId="LiveId" clId="{72D5B3AF-6320-41DA-8C8B-8649D7BC1175}" dt="2024-04-15T20:49:59.332" v="4916" actId="27636"/>
          <ac:spMkLst>
            <pc:docMk/>
            <pc:sldMk cId="1256770441" sldId="269"/>
            <ac:spMk id="3" creationId="{018739F2-8FF2-3E55-1C72-2A2192B220D2}"/>
          </ac:spMkLst>
        </pc:spChg>
      </pc:sldChg>
      <pc:sldChg chg="new del">
        <pc:chgData name="rachel oneill" userId="b729bbed50ca0e03" providerId="LiveId" clId="{72D5B3AF-6320-41DA-8C8B-8649D7BC1175}" dt="2024-04-15T20:47:26.151" v="4855" actId="680"/>
        <pc:sldMkLst>
          <pc:docMk/>
          <pc:sldMk cId="2860111893" sldId="269"/>
        </pc:sldMkLst>
      </pc:sldChg>
      <pc:sldChg chg="modSp new mod">
        <pc:chgData name="rachel oneill" userId="b729bbed50ca0e03" providerId="LiveId" clId="{72D5B3AF-6320-41DA-8C8B-8649D7BC1175}" dt="2024-04-15T20:50:21.550" v="4920" actId="27636"/>
        <pc:sldMkLst>
          <pc:docMk/>
          <pc:sldMk cId="328073659" sldId="270"/>
        </pc:sldMkLst>
        <pc:spChg chg="mod">
          <ac:chgData name="rachel oneill" userId="b729bbed50ca0e03" providerId="LiveId" clId="{72D5B3AF-6320-41DA-8C8B-8649D7BC1175}" dt="2024-04-15T20:48:39.637" v="4896" actId="122"/>
          <ac:spMkLst>
            <pc:docMk/>
            <pc:sldMk cId="328073659" sldId="270"/>
            <ac:spMk id="2" creationId="{2FFA30C9-CA7D-8B92-39CD-B46AE74AD143}"/>
          </ac:spMkLst>
        </pc:spChg>
        <pc:spChg chg="mod">
          <ac:chgData name="rachel oneill" userId="b729bbed50ca0e03" providerId="LiveId" clId="{72D5B3AF-6320-41DA-8C8B-8649D7BC1175}" dt="2024-04-15T20:50:21.550" v="4920" actId="27636"/>
          <ac:spMkLst>
            <pc:docMk/>
            <pc:sldMk cId="328073659" sldId="270"/>
            <ac:spMk id="3" creationId="{C773912E-FE03-1D74-994B-3FA828BAF97A}"/>
          </ac:spMkLst>
        </pc:spChg>
      </pc:sldChg>
      <pc:sldChg chg="modSp new mod">
        <pc:chgData name="rachel oneill" userId="b729bbed50ca0e03" providerId="LiveId" clId="{72D5B3AF-6320-41DA-8C8B-8649D7BC1175}" dt="2024-04-15T20:51:48.081" v="4950" actId="2711"/>
        <pc:sldMkLst>
          <pc:docMk/>
          <pc:sldMk cId="1192139423" sldId="271"/>
        </pc:sldMkLst>
        <pc:spChg chg="mod">
          <ac:chgData name="rachel oneill" userId="b729bbed50ca0e03" providerId="LiveId" clId="{72D5B3AF-6320-41DA-8C8B-8649D7BC1175}" dt="2024-04-15T20:51:16.714" v="4943" actId="122"/>
          <ac:spMkLst>
            <pc:docMk/>
            <pc:sldMk cId="1192139423" sldId="271"/>
            <ac:spMk id="2" creationId="{8A930287-6157-E077-6A75-241D297511B9}"/>
          </ac:spMkLst>
        </pc:spChg>
        <pc:spChg chg="mod">
          <ac:chgData name="rachel oneill" userId="b729bbed50ca0e03" providerId="LiveId" clId="{72D5B3AF-6320-41DA-8C8B-8649D7BC1175}" dt="2024-04-15T20:51:48.081" v="4950" actId="2711"/>
          <ac:spMkLst>
            <pc:docMk/>
            <pc:sldMk cId="1192139423" sldId="271"/>
            <ac:spMk id="3" creationId="{C9D589F8-1E85-1C06-E906-CFEE9505ECD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90927C-B0DD-4F16-9226-D8C0BD787895}" type="datetimeFigureOut">
              <a:rPr lang="en-GB" smtClean="0"/>
              <a:t>15/04/2024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0B061B-2625-4691-8F8E-69C2EE97AF6A}" type="slidenum">
              <a:rPr lang="en-GB" smtClean="0"/>
              <a:t>‹#›</a:t>
            </a:fld>
            <a:endParaRPr lang="en-GB"/>
          </a:p>
        </p:txBody>
      </p:sp>
    </p:spTree>
    <p:extLst>
      <p:ext uri="{BB962C8B-B14F-4D97-AF65-F5344CB8AC3E}">
        <p14:creationId xmlns:p14="http://schemas.microsoft.com/office/powerpoint/2010/main" val="3069816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C2B07E4-CDF9-4C88-A2F3-04620E58224D}" type="datetimeFigureOut">
              <a:rPr lang="en-US" smtClean="0"/>
              <a:t>4/15/2024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96941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1328180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t>4/15/2024</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436480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655758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110226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2B07E4-CDF9-4C88-A2F3-04620E58224D}" type="datetimeFigureOut">
              <a:rPr lang="en-US" smtClean="0"/>
              <a:t>4/15/2024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0934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2B07E4-CDF9-4C88-A2F3-04620E58224D}" type="datetimeFigureOut">
              <a:rPr lang="en-US" smtClean="0"/>
              <a:t>4/15/2024</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25237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1208619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1363420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646675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2988243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39560756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32397096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1476631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2B07E4-CDF9-4C88-A2F3-04620E58224D}" type="datetimeFigureOut">
              <a:rPr lang="en-US" smtClean="0"/>
              <a:pPr/>
              <a:t>4/15/2024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24816446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C2B07E4-CDF9-4C88-A2F3-04620E58224D}" type="datetimeFigureOut">
              <a:rPr lang="en-US" smtClean="0"/>
              <a:pPr/>
              <a:t>4/15/2024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3168898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C2B07E4-CDF9-4C88-A2F3-04620E58224D}" type="datetimeFigureOut">
              <a:rPr lang="en-US" smtClean="0"/>
              <a:pPr/>
              <a:t>4/15/2024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924993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C2B07E4-CDF9-4C88-A2F3-04620E58224D}" type="datetimeFigureOut">
              <a:rPr lang="en-US" smtClean="0"/>
              <a:pPr/>
              <a:t>4/15/2024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1854548927"/>
      </p:ext>
    </p:extLst>
  </p:cSld>
  <p:clrMap bg1="lt1" tx1="dk1" bg2="lt2" tx2="dk2" accent1="accent1" accent2="accent2" accent3="accent3" accent4="accent4" accent5="accent5" accent6="accent6" hlink="hlink" folHlink="folHlink"/>
  <p:sldLayoutIdLst>
    <p:sldLayoutId id="2147484599" r:id="rId1"/>
    <p:sldLayoutId id="2147484600" r:id="rId2"/>
    <p:sldLayoutId id="2147484601" r:id="rId3"/>
    <p:sldLayoutId id="2147484602" r:id="rId4"/>
    <p:sldLayoutId id="2147484603" r:id="rId5"/>
    <p:sldLayoutId id="2147484604" r:id="rId6"/>
    <p:sldLayoutId id="2147484605" r:id="rId7"/>
    <p:sldLayoutId id="2147484606" r:id="rId8"/>
    <p:sldLayoutId id="2147484607" r:id="rId9"/>
    <p:sldLayoutId id="2147484608" r:id="rId10"/>
    <p:sldLayoutId id="2147484609" r:id="rId11"/>
    <p:sldLayoutId id="2147484610" r:id="rId12"/>
    <p:sldLayoutId id="2147484611" r:id="rId13"/>
    <p:sldLayoutId id="2147484612" r:id="rId14"/>
    <p:sldLayoutId id="2147484613" r:id="rId15"/>
    <p:sldLayoutId id="2147484614" r:id="rId16"/>
    <p:sldLayoutId id="214748461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BBBCC73-1001-E0B0-0A91-8E06A43DF9F2}"/>
              </a:ext>
            </a:extLst>
          </p:cNvPr>
          <p:cNvPicPr>
            <a:picLocks noChangeAspect="1"/>
          </p:cNvPicPr>
          <p:nvPr/>
        </p:nvPicPr>
        <p:blipFill rotWithShape="1">
          <a:blip r:embed="rId2"/>
          <a:srcRect t="23892" r="1" b="25021"/>
          <a:stretch/>
        </p:blipFill>
        <p:spPr>
          <a:xfrm>
            <a:off x="0" y="1"/>
            <a:ext cx="12192000" cy="6455948"/>
          </a:xfrm>
          <a:prstGeom prst="rect">
            <a:avLst/>
          </a:prstGeom>
        </p:spPr>
      </p:pic>
      <p:sp>
        <p:nvSpPr>
          <p:cNvPr id="7" name="TextBox 6">
            <a:extLst>
              <a:ext uri="{FF2B5EF4-FFF2-40B4-BE49-F238E27FC236}">
                <a16:creationId xmlns:a16="http://schemas.microsoft.com/office/drawing/2014/main" id="{30AD7369-6A2B-15A3-DA30-F5C0A163E7F0}"/>
              </a:ext>
            </a:extLst>
          </p:cNvPr>
          <p:cNvSpPr txBox="1"/>
          <p:nvPr/>
        </p:nvSpPr>
        <p:spPr>
          <a:xfrm>
            <a:off x="9036840" y="6455949"/>
            <a:ext cx="45720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Florida State University (2023)</a:t>
            </a:r>
          </a:p>
        </p:txBody>
      </p:sp>
      <p:sp>
        <p:nvSpPr>
          <p:cNvPr id="8" name="TextBox 7">
            <a:extLst>
              <a:ext uri="{FF2B5EF4-FFF2-40B4-BE49-F238E27FC236}">
                <a16:creationId xmlns:a16="http://schemas.microsoft.com/office/drawing/2014/main" id="{238DED1F-F7A2-F419-F11A-CBE88AB1877A}"/>
              </a:ext>
            </a:extLst>
          </p:cNvPr>
          <p:cNvSpPr txBox="1"/>
          <p:nvPr/>
        </p:nvSpPr>
        <p:spPr>
          <a:xfrm>
            <a:off x="10597063" y="78885"/>
            <a:ext cx="1932689" cy="646331"/>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2314176 </a:t>
            </a:r>
          </a:p>
          <a:p>
            <a:r>
              <a:rPr lang="en-GB" sz="1200" b="1" dirty="0">
                <a:latin typeface="Arial" panose="020B0604020202020204" pitchFamily="34" charset="0"/>
                <a:cs typeface="Arial" panose="020B0604020202020204" pitchFamily="34" charset="0"/>
              </a:rPr>
              <a:t>ECEY4005</a:t>
            </a:r>
          </a:p>
          <a:p>
            <a:r>
              <a:rPr lang="en-GB" sz="1200" b="1" dirty="0">
                <a:latin typeface="Arial" panose="020B0604020202020204" pitchFamily="34" charset="0"/>
                <a:cs typeface="Arial" panose="020B0604020202020204" pitchFamily="34" charset="0"/>
              </a:rPr>
              <a:t>Word: 2837</a:t>
            </a:r>
          </a:p>
        </p:txBody>
      </p:sp>
    </p:spTree>
    <p:extLst>
      <p:ext uri="{BB962C8B-B14F-4D97-AF65-F5344CB8AC3E}">
        <p14:creationId xmlns:p14="http://schemas.microsoft.com/office/powerpoint/2010/main" val="2030490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3AE1A-4746-3DAC-1B41-6F6DE4BEA2E1}"/>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BCD6A907-ECDB-B69A-BAF6-9BEC4E476015}"/>
              </a:ext>
            </a:extLst>
          </p:cNvPr>
          <p:cNvSpPr>
            <a:spLocks noGrp="1"/>
          </p:cNvSpPr>
          <p:nvPr>
            <p:ph idx="1"/>
          </p:nvPr>
        </p:nvSpPr>
        <p:spPr/>
        <p:txBody>
          <a:bodyPr>
            <a:normAutofit fontScale="92500" lnSpcReduction="10000"/>
          </a:bodyPr>
          <a:lstStyle/>
          <a:p>
            <a:r>
              <a:rPr lang="en-GB" dirty="0"/>
              <a:t>Today we will be looking at the first 1000 days of life, focusing on;</a:t>
            </a:r>
          </a:p>
          <a:p>
            <a:endParaRPr lang="en-GB" dirty="0"/>
          </a:p>
          <a:p>
            <a:r>
              <a:rPr lang="en-GB" dirty="0"/>
              <a:t>What the first 1000 days mean</a:t>
            </a:r>
          </a:p>
          <a:p>
            <a:r>
              <a:rPr lang="en-GB" dirty="0"/>
              <a:t>The importance of the first 1000 days</a:t>
            </a:r>
          </a:p>
          <a:p>
            <a:r>
              <a:rPr lang="en-GB" dirty="0"/>
              <a:t>The importance of nutrition </a:t>
            </a:r>
          </a:p>
          <a:p>
            <a:r>
              <a:rPr lang="en-GB" dirty="0"/>
              <a:t>What exceptional care is</a:t>
            </a:r>
          </a:p>
          <a:p>
            <a:r>
              <a:rPr lang="en-GB" dirty="0"/>
              <a:t>Roles of caregivers and working in partnerships to provide exceptional care</a:t>
            </a:r>
          </a:p>
          <a:p>
            <a:r>
              <a:rPr lang="en-GB" dirty="0"/>
              <a:t>Challenges that can occur</a:t>
            </a:r>
          </a:p>
          <a:p>
            <a:r>
              <a:rPr lang="en-GB" dirty="0"/>
              <a:t>Activities to promote the first 1000 days </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989606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3B8E1-FE36-98DB-3BBC-9671039E09A0}"/>
              </a:ext>
            </a:extLst>
          </p:cNvPr>
          <p:cNvSpPr>
            <a:spLocks noGrp="1"/>
          </p:cNvSpPr>
          <p:nvPr>
            <p:ph type="title"/>
          </p:nvPr>
        </p:nvSpPr>
        <p:spPr>
          <a:xfrm>
            <a:off x="1115568" y="509521"/>
            <a:ext cx="10232136" cy="1014984"/>
          </a:xfrm>
        </p:spPr>
        <p:txBody>
          <a:bodyPr vert="horz" lIns="91440" tIns="45720" rIns="91440" bIns="45720" rtlCol="0">
            <a:normAutofit/>
          </a:bodyPr>
          <a:lstStyle/>
          <a:p>
            <a:pPr algn="ctr"/>
            <a:r>
              <a:rPr lang="en-US" b="1" dirty="0">
                <a:latin typeface="Arial" panose="020B0604020202020204" pitchFamily="34" charset="0"/>
                <a:cs typeface="Arial" panose="020B0604020202020204" pitchFamily="34" charset="0"/>
              </a:rPr>
              <a:t>The First 1000 Days</a:t>
            </a:r>
          </a:p>
        </p:txBody>
      </p:sp>
      <p:pic>
        <p:nvPicPr>
          <p:cNvPr id="34" name="Picture 33">
            <a:extLst>
              <a:ext uri="{FF2B5EF4-FFF2-40B4-BE49-F238E27FC236}">
                <a16:creationId xmlns:a16="http://schemas.microsoft.com/office/drawing/2014/main" id="{7EDA00C1-B6B6-54DE-15E3-6D6BC1E0857D}"/>
              </a:ext>
            </a:extLst>
          </p:cNvPr>
          <p:cNvPicPr>
            <a:picLocks noChangeAspect="1"/>
          </p:cNvPicPr>
          <p:nvPr/>
        </p:nvPicPr>
        <p:blipFill rotWithShape="1">
          <a:blip r:embed="rId2"/>
          <a:srcRect t="6884" r="9091" b="16220"/>
          <a:stretch/>
        </p:blipFill>
        <p:spPr>
          <a:xfrm>
            <a:off x="6096000" y="2707821"/>
            <a:ext cx="5894017" cy="3315385"/>
          </a:xfrm>
          <a:prstGeom prst="rect">
            <a:avLst/>
          </a:prstGeom>
        </p:spPr>
      </p:pic>
      <p:sp>
        <p:nvSpPr>
          <p:cNvPr id="27" name="TextBox 26">
            <a:extLst>
              <a:ext uri="{FF2B5EF4-FFF2-40B4-BE49-F238E27FC236}">
                <a16:creationId xmlns:a16="http://schemas.microsoft.com/office/drawing/2014/main" id="{3C1637D4-19D2-7D09-B7BC-EEDF8591305A}"/>
              </a:ext>
            </a:extLst>
          </p:cNvPr>
          <p:cNvSpPr txBox="1"/>
          <p:nvPr/>
        </p:nvSpPr>
        <p:spPr>
          <a:xfrm>
            <a:off x="6096000" y="1304866"/>
            <a:ext cx="5283578" cy="4505323"/>
          </a:xfrm>
          <a:prstGeom prst="rect">
            <a:avLst/>
          </a:prstGeom>
        </p:spPr>
        <p:txBody>
          <a:bodyPr vert="horz" lIns="91440" tIns="45720" rIns="91440" bIns="45720" rtlCol="0">
            <a:noAutofit/>
          </a:bodyPr>
          <a:lstStyle/>
          <a:p>
            <a:pPr defTabSz="722376">
              <a:lnSpc>
                <a:spcPct val="85000"/>
              </a:lnSpc>
              <a:spcAft>
                <a:spcPts val="474"/>
              </a:spcAft>
            </a:pPr>
            <a:endParaRPr lang="en-US" sz="1600" dirty="0"/>
          </a:p>
        </p:txBody>
      </p:sp>
      <p:sp>
        <p:nvSpPr>
          <p:cNvPr id="46" name="TextBox 45">
            <a:extLst>
              <a:ext uri="{FF2B5EF4-FFF2-40B4-BE49-F238E27FC236}">
                <a16:creationId xmlns:a16="http://schemas.microsoft.com/office/drawing/2014/main" id="{38A0E181-5C7F-6A7E-991B-D5398F7F86F0}"/>
              </a:ext>
            </a:extLst>
          </p:cNvPr>
          <p:cNvSpPr txBox="1"/>
          <p:nvPr/>
        </p:nvSpPr>
        <p:spPr>
          <a:xfrm>
            <a:off x="8205218" y="6053385"/>
            <a:ext cx="2247987" cy="530017"/>
          </a:xfrm>
          <a:prstGeom prst="rect">
            <a:avLst/>
          </a:prstGeom>
          <a:noFill/>
        </p:spPr>
        <p:txBody>
          <a:bodyPr wrap="square" rtlCol="0">
            <a:spAutoFit/>
          </a:bodyPr>
          <a:lstStyle/>
          <a:p>
            <a:pPr defTabSz="361188"/>
            <a:r>
              <a:rPr lang="en-GB" sz="1422" kern="1200" dirty="0">
                <a:solidFill>
                  <a:srgbClr val="555555"/>
                </a:solidFill>
                <a:latin typeface="+mn-lt"/>
                <a:ea typeface="+mn-ea"/>
                <a:cs typeface="+mn-cs"/>
              </a:rPr>
              <a:t>Source: Parenting Expert to Mom (2024)</a:t>
            </a:r>
            <a:endParaRPr lang="en-GB" dirty="0"/>
          </a:p>
        </p:txBody>
      </p:sp>
      <p:sp>
        <p:nvSpPr>
          <p:cNvPr id="48" name="TextBox 47">
            <a:extLst>
              <a:ext uri="{FF2B5EF4-FFF2-40B4-BE49-F238E27FC236}">
                <a16:creationId xmlns:a16="http://schemas.microsoft.com/office/drawing/2014/main" id="{AC13EA2F-2388-2B27-219F-0C41471DEC9F}"/>
              </a:ext>
            </a:extLst>
          </p:cNvPr>
          <p:cNvSpPr txBox="1"/>
          <p:nvPr/>
        </p:nvSpPr>
        <p:spPr>
          <a:xfrm>
            <a:off x="531342" y="2524737"/>
            <a:ext cx="4954219" cy="4080797"/>
          </a:xfrm>
          <a:prstGeom prst="rect">
            <a:avLst/>
          </a:prstGeom>
          <a:noFill/>
        </p:spPr>
        <p:txBody>
          <a:bodyPr wrap="square">
            <a:spAutoFit/>
          </a:bodyPr>
          <a:lstStyle/>
          <a:p>
            <a:pPr defTabSz="722376">
              <a:lnSpc>
                <a:spcPct val="85000"/>
              </a:lnSpc>
              <a:spcAft>
                <a:spcPts val="474"/>
              </a:spcAft>
            </a:pPr>
            <a:r>
              <a:rPr lang="en-US" sz="1200" kern="1200" dirty="0">
                <a:latin typeface="Arial" panose="020B0604020202020204" pitchFamily="34" charset="0"/>
                <a:ea typeface="+mn-ea"/>
                <a:cs typeface="Arial" panose="020B0604020202020204" pitchFamily="34" charset="0"/>
              </a:rPr>
              <a:t>Understanding the specific significance of the initial first 1000 days is essential. The first few years of a child's life, from conception through to early childhood, are considered a crucial time for the development and maturation of the immune system, brain, and overall body.  University of Minnesota (2021) states research shows that 80 percent of a child’s brain development occurs within the first 1,000 days of life – making those three years important for lifelong health, learning, and success.  The development of a person's nervous system begins in the womb and has a significant impact on all aspects of a child's growth. A child's speech and physical development can be significantly influenced by the rapid formation of new connections. Welsh Government (no date) identifies that in your baby’s first years of life, connections develop at an extremely fast pace…..As these connections build your child will develop skills like holding a toy, crawling, taking a first step and saying their first words. </a:t>
            </a:r>
          </a:p>
          <a:p>
            <a:pPr defTabSz="722376">
              <a:lnSpc>
                <a:spcPct val="85000"/>
              </a:lnSpc>
              <a:spcAft>
                <a:spcPts val="474"/>
              </a:spcAft>
              <a:buFont typeface="Arial" pitchFamily="34" charset="0"/>
              <a:buChar char=" "/>
            </a:pPr>
            <a:r>
              <a:rPr lang="en-GB" sz="1200" kern="1200" dirty="0">
                <a:latin typeface="Arial" panose="020B0604020202020204" pitchFamily="34" charset="0"/>
                <a:ea typeface="+mn-ea"/>
                <a:cs typeface="Arial" panose="020B0604020202020204" pitchFamily="34" charset="0"/>
              </a:rPr>
              <a:t>In the first 1000 days, it is important to acknowledge that taking care of a child starts with their development in the womb before birth .</a:t>
            </a:r>
            <a:r>
              <a:rPr lang="en-US" sz="1200" kern="1200" dirty="0">
                <a:latin typeface="Arial" panose="020B0604020202020204" pitchFamily="34" charset="0"/>
                <a:ea typeface="+mn-ea"/>
                <a:cs typeface="Arial" panose="020B0604020202020204" pitchFamily="34" charset="0"/>
              </a:rPr>
              <a:t> The choices made during pregnancy, particularly with regards to nutrition, have the potential to significantly influence the developmental and growth outcomes of the child.</a:t>
            </a:r>
            <a:r>
              <a:rPr lang="en-GB" sz="1200" kern="1200" dirty="0">
                <a:latin typeface="Arial" panose="020B0604020202020204" pitchFamily="34" charset="0"/>
                <a:ea typeface="+mn-ea"/>
                <a:cs typeface="Arial" panose="020B0604020202020204" pitchFamily="34" charset="0"/>
              </a:rPr>
              <a:t>  Australia Government (2024)a states that receiving good nutrition in the womb and through early life is essential for your child's future health….Poor nutrition during pregnancy and early life can lead to obesity, heart disease and stroke later on. It is important to ensure that there is a positive and healthy outlook for both mother and child during this time</a:t>
            </a:r>
            <a:r>
              <a:rPr lang="en-GB" sz="1200" kern="1200" dirty="0">
                <a:latin typeface="+mn-lt"/>
                <a:ea typeface="+mn-ea"/>
                <a:cs typeface="+mn-cs"/>
              </a:rPr>
              <a:t>.</a:t>
            </a:r>
            <a:endParaRPr lang="en-US" sz="1200" dirty="0"/>
          </a:p>
        </p:txBody>
      </p:sp>
    </p:spTree>
    <p:extLst>
      <p:ext uri="{BB962C8B-B14F-4D97-AF65-F5344CB8AC3E}">
        <p14:creationId xmlns:p14="http://schemas.microsoft.com/office/powerpoint/2010/main" val="3751092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B34B998-9CE6-68AD-AE5F-9B3B96025C2D}"/>
              </a:ext>
            </a:extLst>
          </p:cNvPr>
          <p:cNvPicPr>
            <a:picLocks noChangeAspect="1"/>
          </p:cNvPicPr>
          <p:nvPr/>
        </p:nvPicPr>
        <p:blipFill rotWithShape="1">
          <a:blip r:embed="rId2"/>
          <a:srcRect t="13786" r="-1" b="18216"/>
          <a:stretch/>
        </p:blipFill>
        <p:spPr>
          <a:xfrm rot="5400000">
            <a:off x="-381923" y="2910153"/>
            <a:ext cx="4435160" cy="2834640"/>
          </a:xfrm>
          <a:prstGeom prst="rect">
            <a:avLst/>
          </a:prstGeom>
        </p:spPr>
      </p:pic>
      <p:sp>
        <p:nvSpPr>
          <p:cNvPr id="14" name="TextBox 13">
            <a:extLst>
              <a:ext uri="{FF2B5EF4-FFF2-40B4-BE49-F238E27FC236}">
                <a16:creationId xmlns:a16="http://schemas.microsoft.com/office/drawing/2014/main" id="{D5C7CE4D-B582-1523-326A-4119BC851AFF}"/>
              </a:ext>
            </a:extLst>
          </p:cNvPr>
          <p:cNvSpPr txBox="1"/>
          <p:nvPr/>
        </p:nvSpPr>
        <p:spPr>
          <a:xfrm>
            <a:off x="504836" y="6545053"/>
            <a:ext cx="283464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Baby Centre (2024)</a:t>
            </a:r>
          </a:p>
        </p:txBody>
      </p:sp>
      <p:sp>
        <p:nvSpPr>
          <p:cNvPr id="15" name="TextBox 14">
            <a:extLst>
              <a:ext uri="{FF2B5EF4-FFF2-40B4-BE49-F238E27FC236}">
                <a16:creationId xmlns:a16="http://schemas.microsoft.com/office/drawing/2014/main" id="{8A091BA4-30BD-CBCB-5896-8A3B383F0BA4}"/>
              </a:ext>
            </a:extLst>
          </p:cNvPr>
          <p:cNvSpPr txBox="1"/>
          <p:nvPr/>
        </p:nvSpPr>
        <p:spPr>
          <a:xfrm>
            <a:off x="3552836" y="2468880"/>
            <a:ext cx="8334364" cy="563231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Good nutrition plays a crucial role in determining a child's overall development. Maternal nutrition plays a significant role in impacting the well-being of the child during the crucial first 1,000 days of life .It is widely accepted that the physical and emotional health of a pregnant woman can have a major impact on the future development of her unborn child.</a:t>
            </a:r>
          </a:p>
          <a:p>
            <a:r>
              <a:rPr lang="en-GB" sz="1200" dirty="0">
                <a:latin typeface="Arial" panose="020B0604020202020204" pitchFamily="34" charset="0"/>
                <a:cs typeface="Arial" panose="020B0604020202020204" pitchFamily="34" charset="0"/>
              </a:rPr>
              <a:t>Adequate nutrition during pregnancy and early childhood is crucial for optimal cognitive, physical, and emotional development in infants. UNICEF (2017) states that the right nutrition and care during the 1000 day window influences not only whether the child will survive, but also his or her ability to grow, learn and rise out of poverty. As such, it contributes to society’s long-term health, stability and prosperity. </a:t>
            </a:r>
          </a:p>
          <a:p>
            <a:r>
              <a:rPr lang="en-GB" sz="1200" dirty="0">
                <a:latin typeface="Arial" panose="020B0604020202020204" pitchFamily="34" charset="0"/>
                <a:cs typeface="Arial" panose="020B0604020202020204" pitchFamily="34" charset="0"/>
              </a:rPr>
              <a:t>The presence of an unsafe or unhealthy environment in the first 1,000 days of a child's life may lead to negative impacts on their physical health later on. The long-term impact on a child's overall development can be influenced by experiencing hunger, stress, or abuse during childhood.</a:t>
            </a:r>
          </a:p>
          <a:p>
            <a:r>
              <a:rPr lang="en-GB" sz="1200" dirty="0">
                <a:latin typeface="Arial" panose="020B0604020202020204" pitchFamily="34" charset="0"/>
                <a:cs typeface="Arial" panose="020B0604020202020204" pitchFamily="34" charset="0"/>
              </a:rPr>
              <a:t>Pregnant individuals are encouraged to eat at least 5 servings of different fruits and vegetables each day, as well as include starchy foods in their diet to provide energy, vitamins, and Fiber. The consumption of milk, cheese, and yogurt is important for pregnant women as these dairy products provide essential nutrients like calcium that are necessary for maternal and </a:t>
            </a:r>
            <a:r>
              <a:rPr lang="en-GB" sz="1200" dirty="0" err="1">
                <a:latin typeface="Arial" panose="020B0604020202020204" pitchFamily="34" charset="0"/>
                <a:cs typeface="Arial" panose="020B0604020202020204" pitchFamily="34" charset="0"/>
              </a:rPr>
              <a:t>fetal</a:t>
            </a:r>
            <a:r>
              <a:rPr lang="en-GB" sz="1200" dirty="0">
                <a:latin typeface="Arial" panose="020B0604020202020204" pitchFamily="34" charset="0"/>
                <a:cs typeface="Arial" panose="020B0604020202020204" pitchFamily="34" charset="0"/>
              </a:rPr>
              <a:t> well-being. Dairy products, including milk, cheese, and yogurt, play a crucial role in the diet of pregnant women as they are rich sources of calcium and other essential nutrients necessary for maternal and </a:t>
            </a:r>
            <a:r>
              <a:rPr lang="en-GB" sz="1200" dirty="0" err="1">
                <a:latin typeface="Arial" panose="020B0604020202020204" pitchFamily="34" charset="0"/>
                <a:cs typeface="Arial" panose="020B0604020202020204" pitchFamily="34" charset="0"/>
              </a:rPr>
              <a:t>fetal</a:t>
            </a:r>
            <a:r>
              <a:rPr lang="en-GB" sz="1200" dirty="0">
                <a:latin typeface="Arial" panose="020B0604020202020204" pitchFamily="34" charset="0"/>
                <a:cs typeface="Arial" panose="020B0604020202020204" pitchFamily="34" charset="0"/>
              </a:rPr>
              <a:t> health.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Nutrient supply to the </a:t>
            </a:r>
            <a:r>
              <a:rPr lang="en-GB" sz="1200" dirty="0" err="1">
                <a:latin typeface="Arial" panose="020B0604020202020204" pitchFamily="34" charset="0"/>
                <a:cs typeface="Arial" panose="020B0604020202020204" pitchFamily="34" charset="0"/>
              </a:rPr>
              <a:t>fetus</a:t>
            </a:r>
            <a:r>
              <a:rPr lang="en-GB" sz="1200" dirty="0">
                <a:latin typeface="Arial" panose="020B0604020202020204" pitchFamily="34" charset="0"/>
                <a:cs typeface="Arial" panose="020B0604020202020204" pitchFamily="34" charset="0"/>
              </a:rPr>
              <a:t> is a key factor in the regulation of </a:t>
            </a:r>
            <a:r>
              <a:rPr lang="en-GB" sz="1200" dirty="0" err="1">
                <a:latin typeface="Arial" panose="020B0604020202020204" pitchFamily="34" charset="0"/>
                <a:cs typeface="Arial" panose="020B0604020202020204" pitchFamily="34" charset="0"/>
              </a:rPr>
              <a:t>fetal</a:t>
            </a:r>
            <a:r>
              <a:rPr lang="en-GB" sz="1200" dirty="0">
                <a:latin typeface="Arial" panose="020B0604020202020204" pitchFamily="34" charset="0"/>
                <a:cs typeface="Arial" panose="020B0604020202020204" pitchFamily="34" charset="0"/>
              </a:rPr>
              <a:t> growth</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E0059EAD-7E0F-9740-04A0-0C436943E59C}"/>
              </a:ext>
            </a:extLst>
          </p:cNvPr>
          <p:cNvSpPr txBox="1"/>
          <p:nvPr/>
        </p:nvSpPr>
        <p:spPr>
          <a:xfrm>
            <a:off x="1737360" y="744325"/>
            <a:ext cx="9154160" cy="646331"/>
          </a:xfrm>
          <a:prstGeom prst="rect">
            <a:avLst/>
          </a:prstGeom>
          <a:noFill/>
        </p:spPr>
        <p:txBody>
          <a:bodyPr wrap="square" rtlCol="0">
            <a:spAutoFit/>
          </a:bodyPr>
          <a:lstStyle/>
          <a:p>
            <a:r>
              <a:rPr lang="en-GB" sz="3600" b="1" dirty="0">
                <a:solidFill>
                  <a:schemeClr val="bg1"/>
                </a:solidFill>
                <a:latin typeface="Arial" panose="020B0604020202020204" pitchFamily="34" charset="0"/>
                <a:cs typeface="Arial" panose="020B0604020202020204" pitchFamily="34" charset="0"/>
              </a:rPr>
              <a:t>The Importance of Nutrition in the womb</a:t>
            </a:r>
          </a:p>
        </p:txBody>
      </p:sp>
    </p:spTree>
    <p:extLst>
      <p:ext uri="{BB962C8B-B14F-4D97-AF65-F5344CB8AC3E}">
        <p14:creationId xmlns:p14="http://schemas.microsoft.com/office/powerpoint/2010/main" val="1273098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2"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6" name="TextBox 5">
            <a:extLst>
              <a:ext uri="{FF2B5EF4-FFF2-40B4-BE49-F238E27FC236}">
                <a16:creationId xmlns:a16="http://schemas.microsoft.com/office/drawing/2014/main" id="{3C0EBF21-6496-0D84-C32A-E7B6D8E9BCBD}"/>
              </a:ext>
            </a:extLst>
          </p:cNvPr>
          <p:cNvSpPr txBox="1"/>
          <p:nvPr/>
        </p:nvSpPr>
        <p:spPr>
          <a:xfrm>
            <a:off x="639098" y="629265"/>
            <a:ext cx="6072776" cy="1622322"/>
          </a:xfrm>
          <a:prstGeom prst="rect">
            <a:avLst/>
          </a:prstGeom>
        </p:spPr>
        <p:txBody>
          <a:bodyPr vert="horz" lIns="91440" tIns="45720" rIns="91440" bIns="45720" rtlCol="0" anchor="ctr">
            <a:normAutofit/>
          </a:bodyPr>
          <a:lstStyle/>
          <a:p>
            <a:pPr>
              <a:spcBef>
                <a:spcPct val="0"/>
              </a:spcBef>
              <a:spcAft>
                <a:spcPts val="600"/>
              </a:spcAft>
            </a:pPr>
            <a:r>
              <a:rPr lang="en-US" sz="3600" b="1" dirty="0">
                <a:solidFill>
                  <a:srgbClr val="FFFFFF"/>
                </a:solidFill>
                <a:latin typeface="+mj-lt"/>
                <a:ea typeface="+mj-ea"/>
                <a:cs typeface="+mj-cs"/>
              </a:rPr>
              <a:t>The Importance of Nutrition in the womb </a:t>
            </a:r>
          </a:p>
        </p:txBody>
      </p:sp>
      <p:pic>
        <p:nvPicPr>
          <p:cNvPr id="8" name="Picture 7">
            <a:extLst>
              <a:ext uri="{FF2B5EF4-FFF2-40B4-BE49-F238E27FC236}">
                <a16:creationId xmlns:a16="http://schemas.microsoft.com/office/drawing/2014/main" id="{2E4625B5-D5ED-A844-EFBA-02BFA4B253D2}"/>
              </a:ext>
            </a:extLst>
          </p:cNvPr>
          <p:cNvPicPr>
            <a:picLocks noChangeAspect="1"/>
          </p:cNvPicPr>
          <p:nvPr/>
        </p:nvPicPr>
        <p:blipFill rotWithShape="1">
          <a:blip r:embed="rId2"/>
          <a:srcRect l="4288" r="40126"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4" name="Rectangle 13">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C061062-DA4A-5675-AD15-5589034E83EE}"/>
              </a:ext>
            </a:extLst>
          </p:cNvPr>
          <p:cNvSpPr>
            <a:spLocks noGrp="1"/>
          </p:cNvSpPr>
          <p:nvPr>
            <p:ph idx="1"/>
          </p:nvPr>
        </p:nvSpPr>
        <p:spPr>
          <a:xfrm>
            <a:off x="639098" y="2418735"/>
            <a:ext cx="6072776" cy="3811740"/>
          </a:xfrm>
        </p:spPr>
        <p:txBody>
          <a:bodyPr vert="horz" lIns="91440" tIns="45720" rIns="91440" bIns="45720" rtlCol="0" anchor="ctr">
            <a:normAutofit/>
          </a:bodyPr>
          <a:lstStyle/>
          <a:p>
            <a:pPr>
              <a:lnSpc>
                <a:spcPct val="90000"/>
              </a:lnSpc>
            </a:pPr>
            <a:r>
              <a:rPr lang="en-US" sz="1000">
                <a:solidFill>
                  <a:srgbClr val="FFFFFF"/>
                </a:solidFill>
              </a:rPr>
              <a:t>During the first trimester of pregnancy, it is advised to take dietary supplements like folic acid and vitamin D. These supplements can be beneficial for pregnant women and are recommended for the initial 12 weeks of pregnancy. Folic acid and vitamin D supplements are suggested for pregnant women to take in the first trimester, as they can be beneficial for the health of the baby. NHS (2023) identifies that it's important to take a 400 micrograms folic acid tablet every day before you're pregnant and until you're 12 weeks pregnant….. You need 10 micrograms of vitamin D each day…. between the months of September and March.</a:t>
            </a:r>
          </a:p>
          <a:p>
            <a:pPr>
              <a:lnSpc>
                <a:spcPct val="90000"/>
              </a:lnSpc>
            </a:pPr>
            <a:r>
              <a:rPr lang="en-US" sz="1000">
                <a:solidFill>
                  <a:srgbClr val="FFFFFF"/>
                </a:solidFill>
              </a:rPr>
              <a:t>Insufficient intake of vital nutrients like iodine, iron, folate, calcium, and zinc during pregnancy can result in adverse health consequences for mothers like anaemia, pre-eclampsia, haemorrhage, and mortality. Furthermore, it is important to note that these conditions can result in stillbirth, low birthweight, wasting, and developmental delays in children. Pregnancy Birth and Baby (2024) Highlight that when you’re pregnant, your weight and lifestyle habits can influence how your baby's metabolism, immune system and organs develop. Poor nutrition during pregnancy and early life can lead to obesity, heart disease and stroke later on.</a:t>
            </a:r>
          </a:p>
          <a:p>
            <a:pPr>
              <a:lnSpc>
                <a:spcPct val="90000"/>
              </a:lnSpc>
            </a:pPr>
            <a:endParaRPr lang="en-US" sz="1000">
              <a:solidFill>
                <a:srgbClr val="FFFFFF"/>
              </a:solidFill>
            </a:endParaRPr>
          </a:p>
          <a:p>
            <a:pPr>
              <a:lnSpc>
                <a:spcPct val="90000"/>
              </a:lnSpc>
            </a:pPr>
            <a:r>
              <a:rPr lang="en-US" sz="1000">
                <a:solidFill>
                  <a:srgbClr val="FFFFFF"/>
                </a:solidFill>
              </a:rPr>
              <a:t>Please take the time to watch the link below, for more information on the First 1000 Days;</a:t>
            </a:r>
          </a:p>
          <a:p>
            <a:pPr>
              <a:lnSpc>
                <a:spcPct val="90000"/>
              </a:lnSpc>
            </a:pPr>
            <a:r>
              <a:rPr lang="en-US" sz="1000">
                <a:solidFill>
                  <a:srgbClr val="FFFFFF"/>
                </a:solidFill>
              </a:rPr>
              <a:t>https://www.bing.com/videos/riverview/relatedvideo?q=1000+critical+days+of+conception&amp;mid=5CDF6D121E93BAFE43E35CDF6D121E93BAFE43E3&amp;FORM=VIRE</a:t>
            </a:r>
            <a:endParaRPr lang="en-US" sz="1000" dirty="0">
              <a:solidFill>
                <a:srgbClr val="FFFFFF"/>
              </a:solidFill>
            </a:endParaRPr>
          </a:p>
        </p:txBody>
      </p:sp>
      <p:sp>
        <p:nvSpPr>
          <p:cNvPr id="9" name="TextBox 8">
            <a:extLst>
              <a:ext uri="{FF2B5EF4-FFF2-40B4-BE49-F238E27FC236}">
                <a16:creationId xmlns:a16="http://schemas.microsoft.com/office/drawing/2014/main" id="{240F8C4B-ADDB-B830-4EF6-58AA9326BD75}"/>
              </a:ext>
            </a:extLst>
          </p:cNvPr>
          <p:cNvSpPr txBox="1"/>
          <p:nvPr/>
        </p:nvSpPr>
        <p:spPr>
          <a:xfrm>
            <a:off x="7479096" y="6099670"/>
            <a:ext cx="5261544"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Source: Apollo Cradle and Childrens </a:t>
            </a:r>
            <a:r>
              <a:rPr lang="en-GB" sz="1100" dirty="0" err="1">
                <a:solidFill>
                  <a:schemeClr val="bg1"/>
                </a:solidFill>
                <a:latin typeface="Arial" panose="020B0604020202020204" pitchFamily="34" charset="0"/>
                <a:cs typeface="Arial" panose="020B0604020202020204" pitchFamily="34" charset="0"/>
              </a:rPr>
              <a:t>Hopsital</a:t>
            </a:r>
            <a:r>
              <a:rPr lang="en-GB" sz="1100" dirty="0">
                <a:solidFill>
                  <a:schemeClr val="bg1"/>
                </a:solidFill>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10835380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2C6E0B7-C37D-4D54-8F3E-8D9F9097F6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B7B653ED-BC47-4D34-B612-473D6AFAD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4" name="Freeform 5">
            <a:extLst>
              <a:ext uri="{FF2B5EF4-FFF2-40B4-BE49-F238E27FC236}">
                <a16:creationId xmlns:a16="http://schemas.microsoft.com/office/drawing/2014/main" id="{B93D812D-BB26-4FDD-A218-F6F71E737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EEA99C6C-BC37-4408-9F74-3DDB1060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 name="Title 1">
            <a:extLst>
              <a:ext uri="{FF2B5EF4-FFF2-40B4-BE49-F238E27FC236}">
                <a16:creationId xmlns:a16="http://schemas.microsoft.com/office/drawing/2014/main" id="{7A93A982-28C3-8067-DE22-D9439BB147D3}"/>
              </a:ext>
            </a:extLst>
          </p:cNvPr>
          <p:cNvSpPr>
            <a:spLocks noGrp="1"/>
          </p:cNvSpPr>
          <p:nvPr>
            <p:ph type="title"/>
          </p:nvPr>
        </p:nvSpPr>
        <p:spPr>
          <a:xfrm>
            <a:off x="621238" y="571500"/>
            <a:ext cx="6072776" cy="874560"/>
          </a:xfrm>
        </p:spPr>
        <p:txBody>
          <a:bodyPr vert="horz" lIns="91440" tIns="45720" rIns="91440" bIns="45720" rtlCol="0" anchor="ctr">
            <a:normAutofit/>
          </a:bodyPr>
          <a:lstStyle/>
          <a:p>
            <a:pPr algn="ctr"/>
            <a:r>
              <a:rPr lang="en-US" b="1" i="0" kern="1200" dirty="0">
                <a:solidFill>
                  <a:srgbClr val="FFFFFE"/>
                </a:solidFill>
                <a:latin typeface="Arial" panose="020B0604020202020204" pitchFamily="34" charset="0"/>
                <a:cs typeface="Arial" panose="020B0604020202020204" pitchFamily="34" charset="0"/>
              </a:rPr>
              <a:t>Caregiver</a:t>
            </a:r>
          </a:p>
        </p:txBody>
      </p:sp>
      <p:sp>
        <p:nvSpPr>
          <p:cNvPr id="18" name="Rectangle 17">
            <a:extLst>
              <a:ext uri="{FF2B5EF4-FFF2-40B4-BE49-F238E27FC236}">
                <a16:creationId xmlns:a16="http://schemas.microsoft.com/office/drawing/2014/main" id="{924C0032-B592-45AB-AD23-5A4BD369B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89BF1F84-E7C7-42A7-911D-8E48AF671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0C3CFCFE-6522-4333-8CB1-16DB80E7E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8FF598EB-C552-9E29-25DD-ED3B226A8E46}"/>
              </a:ext>
            </a:extLst>
          </p:cNvPr>
          <p:cNvSpPr txBox="1"/>
          <p:nvPr/>
        </p:nvSpPr>
        <p:spPr>
          <a:xfrm>
            <a:off x="565419" y="1482496"/>
            <a:ext cx="6072776" cy="1527327"/>
          </a:xfrm>
          <a:prstGeom prst="rect">
            <a:avLst/>
          </a:prstGeom>
        </p:spPr>
        <p:txBody>
          <a:bodyPr vert="horz" lIns="91440" tIns="45720" rIns="91440" bIns="45720" rtlCol="0" anchor="ctr">
            <a:normAutofit/>
          </a:bodyPr>
          <a:lstStyle/>
          <a:p>
            <a:pPr>
              <a:spcBef>
                <a:spcPts val="1000"/>
              </a:spcBef>
              <a:buClr>
                <a:schemeClr val="accent1"/>
              </a:buClr>
              <a:buSzPct val="80000"/>
            </a:pPr>
            <a:endParaRPr lang="en-US" sz="1200" dirty="0">
              <a:solidFill>
                <a:srgbClr val="FFFFFE"/>
              </a:solidFill>
            </a:endParaRPr>
          </a:p>
          <a:p>
            <a:pPr>
              <a:spcBef>
                <a:spcPts val="1000"/>
              </a:spcBef>
              <a:buClr>
                <a:schemeClr val="accent1"/>
              </a:buClr>
              <a:buSzPct val="80000"/>
            </a:pPr>
            <a:endParaRPr lang="en-US" sz="1200" dirty="0">
              <a:solidFill>
                <a:srgbClr val="FFFFFE"/>
              </a:solidFill>
            </a:endParaRPr>
          </a:p>
          <a:p>
            <a:pPr>
              <a:spcBef>
                <a:spcPts val="1000"/>
              </a:spcBef>
              <a:buClr>
                <a:schemeClr val="accent1"/>
              </a:buClr>
              <a:buSzPct val="80000"/>
            </a:pPr>
            <a:endParaRPr lang="en-US" sz="1200" dirty="0">
              <a:solidFill>
                <a:srgbClr val="FFFFFE"/>
              </a:solidFill>
            </a:endParaRPr>
          </a:p>
          <a:p>
            <a:pPr>
              <a:spcBef>
                <a:spcPts val="1000"/>
              </a:spcBef>
              <a:buClr>
                <a:schemeClr val="accent1"/>
              </a:buClr>
              <a:buSzPct val="80000"/>
            </a:pPr>
            <a:endParaRPr lang="en-US" sz="1200" dirty="0">
              <a:solidFill>
                <a:srgbClr val="FFFFFE"/>
              </a:solidFill>
            </a:endParaRPr>
          </a:p>
          <a:p>
            <a:pPr>
              <a:spcBef>
                <a:spcPts val="1000"/>
              </a:spcBef>
              <a:buClr>
                <a:schemeClr val="accent1"/>
              </a:buClr>
              <a:buSzPct val="80000"/>
            </a:pPr>
            <a:endParaRPr lang="en-US" sz="1300" dirty="0">
              <a:solidFill>
                <a:srgbClr val="FFFFFE"/>
              </a:solidFill>
              <a:latin typeface="Arial" panose="020B0604020202020204" pitchFamily="34" charset="0"/>
              <a:cs typeface="Arial" panose="020B0604020202020204" pitchFamily="34" charset="0"/>
            </a:endParaRPr>
          </a:p>
          <a:p>
            <a:pPr>
              <a:spcBef>
                <a:spcPts val="1000"/>
              </a:spcBef>
              <a:buClr>
                <a:schemeClr val="accent1"/>
              </a:buClr>
              <a:buSzPct val="80000"/>
            </a:pPr>
            <a:endParaRPr lang="en-US" sz="1300" dirty="0">
              <a:solidFill>
                <a:srgbClr val="FFFFFE"/>
              </a:solidFill>
              <a:latin typeface="Arial" panose="020B0604020202020204" pitchFamily="34" charset="0"/>
              <a:cs typeface="Arial" panose="020B0604020202020204" pitchFamily="34" charset="0"/>
            </a:endParaRPr>
          </a:p>
          <a:p>
            <a:pPr>
              <a:spcBef>
                <a:spcPts val="1000"/>
              </a:spcBef>
              <a:buClr>
                <a:schemeClr val="accent1"/>
              </a:buClr>
              <a:buSzPct val="80000"/>
            </a:pPr>
            <a:endParaRPr lang="en-US" sz="1300" dirty="0">
              <a:solidFill>
                <a:srgbClr val="FFFFFE"/>
              </a:solidFill>
              <a:latin typeface="Arial" panose="020B0604020202020204" pitchFamily="34" charset="0"/>
              <a:cs typeface="Arial" panose="020B0604020202020204" pitchFamily="34" charset="0"/>
            </a:endParaRPr>
          </a:p>
          <a:p>
            <a:pPr>
              <a:spcBef>
                <a:spcPts val="1000"/>
              </a:spcBef>
              <a:buClr>
                <a:schemeClr val="accent1"/>
              </a:buClr>
              <a:buSzPct val="80000"/>
            </a:pPr>
            <a:endParaRPr lang="en-US" sz="1300" dirty="0">
              <a:solidFill>
                <a:srgbClr val="FFFFFE"/>
              </a:solidFill>
              <a:latin typeface="Arial" panose="020B0604020202020204" pitchFamily="34" charset="0"/>
              <a:cs typeface="Arial" panose="020B0604020202020204" pitchFamily="34" charset="0"/>
            </a:endParaRPr>
          </a:p>
          <a:p>
            <a:pPr>
              <a:spcBef>
                <a:spcPts val="1000"/>
              </a:spcBef>
              <a:buClr>
                <a:schemeClr val="accent1"/>
              </a:buClr>
              <a:buSzPct val="80000"/>
            </a:pPr>
            <a:endParaRPr lang="en-US" sz="1300" dirty="0">
              <a:solidFill>
                <a:srgbClr val="FFFFFE"/>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F7090CF-892E-5A37-07D7-5AB6113943ED}"/>
              </a:ext>
            </a:extLst>
          </p:cNvPr>
          <p:cNvSpPr txBox="1"/>
          <p:nvPr/>
        </p:nvSpPr>
        <p:spPr>
          <a:xfrm>
            <a:off x="663359" y="2406975"/>
            <a:ext cx="6096000" cy="2805896"/>
          </a:xfrm>
          <a:prstGeom prst="rect">
            <a:avLst/>
          </a:prstGeom>
          <a:noFill/>
        </p:spPr>
        <p:txBody>
          <a:bodyPr wrap="square">
            <a:spAutoFit/>
          </a:bodyPr>
          <a:lstStyle/>
          <a:p>
            <a:pPr>
              <a:spcBef>
                <a:spcPts val="1000"/>
              </a:spcBef>
              <a:buClr>
                <a:schemeClr val="accent1"/>
              </a:buClr>
              <a:buSzPct val="80000"/>
            </a:pPr>
            <a:r>
              <a:rPr lang="en-US" sz="1200" dirty="0">
                <a:solidFill>
                  <a:srgbClr val="FFFFFE"/>
                </a:solidFill>
                <a:latin typeface="Arial" panose="020B0604020202020204" pitchFamily="34" charset="0"/>
                <a:cs typeface="Arial" panose="020B0604020202020204" pitchFamily="34" charset="0"/>
              </a:rPr>
              <a:t>Providing exceptional care means creating a secure and supportive environment where children's growth and development can flourish, with careful attention to their needs. The responsibility of the adult/caregiver is to fulfil the requirements of each individual child by ensuring access to a well-balanced diet, engaging activities, and a supportive and nurturing atmosphere in order for the child to thrive. As shown in the pyramid diagram to the right, University of California (no date) </a:t>
            </a:r>
            <a:r>
              <a:rPr lang="en-GB" sz="1200" dirty="0">
                <a:solidFill>
                  <a:srgbClr val="FFFFFE"/>
                </a:solidFill>
                <a:latin typeface="Arial" panose="020B0604020202020204" pitchFamily="34" charset="0"/>
                <a:cs typeface="Arial" panose="020B0604020202020204" pitchFamily="34" charset="0"/>
              </a:rPr>
              <a:t>according to Maslow (1943), one must satisfy lower-level needs before addressing those needs that occur higher in the pyramid. By tending to a child's physical and safety needs, a caregiver paves the way for the child to advance to higher levels of Maslow's Hierarchy and maintain a sense of well-being. However, on the other hand, not meeting a child's fundamental needs can prevent them from thriving and developing in a healthy way. The National Library of Medicine (2022) a According to specialists, a child’s developing brain and body suffer irreparable damage from insufficient nutrition in the first 1,000 days of life. </a:t>
            </a:r>
          </a:p>
          <a:p>
            <a:pPr>
              <a:spcBef>
                <a:spcPts val="1000"/>
              </a:spcBef>
              <a:buClr>
                <a:schemeClr val="accent1"/>
              </a:buClr>
              <a:buSzPct val="80000"/>
            </a:pPr>
            <a:endParaRPr lang="en-US" sz="1200" dirty="0">
              <a:solidFill>
                <a:srgbClr val="FFFFFE"/>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1CCCC4B-744D-08F1-7D36-C11A469191B6}"/>
              </a:ext>
            </a:extLst>
          </p:cNvPr>
          <p:cNvPicPr>
            <a:picLocks noChangeAspect="1"/>
          </p:cNvPicPr>
          <p:nvPr/>
        </p:nvPicPr>
        <p:blipFill>
          <a:blip r:embed="rId2"/>
          <a:stretch>
            <a:fillRect/>
          </a:stretch>
        </p:blipFill>
        <p:spPr>
          <a:xfrm>
            <a:off x="6777108" y="1614634"/>
            <a:ext cx="5450391" cy="3852070"/>
          </a:xfrm>
          <a:prstGeom prst="rect">
            <a:avLst/>
          </a:prstGeom>
        </p:spPr>
      </p:pic>
      <p:sp>
        <p:nvSpPr>
          <p:cNvPr id="4" name="TextBox 3">
            <a:extLst>
              <a:ext uri="{FF2B5EF4-FFF2-40B4-BE49-F238E27FC236}">
                <a16:creationId xmlns:a16="http://schemas.microsoft.com/office/drawing/2014/main" id="{9F304B38-D43B-AECD-9566-0A85ED54E0E0}"/>
              </a:ext>
            </a:extLst>
          </p:cNvPr>
          <p:cNvSpPr txBox="1"/>
          <p:nvPr/>
        </p:nvSpPr>
        <p:spPr>
          <a:xfrm>
            <a:off x="8285883" y="5283018"/>
            <a:ext cx="3694449" cy="276999"/>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s</a:t>
            </a:r>
            <a:r>
              <a:rPr lang="en-GB" sz="1200" dirty="0" err="1">
                <a:solidFill>
                  <a:schemeClr val="bg1"/>
                </a:solidFill>
                <a:latin typeface="Arial" panose="020B0604020202020204" pitchFamily="34" charset="0"/>
                <a:cs typeface="Arial" panose="020B0604020202020204" pitchFamily="34" charset="0"/>
              </a:rPr>
              <a:t>Source</a:t>
            </a:r>
            <a:r>
              <a:rPr lang="en-GB" sz="1200" dirty="0">
                <a:solidFill>
                  <a:schemeClr val="bg1"/>
                </a:solidFill>
                <a:latin typeface="Arial" panose="020B0604020202020204" pitchFamily="34" charset="0"/>
                <a:cs typeface="Arial" panose="020B0604020202020204" pitchFamily="34" charset="0"/>
              </a:rPr>
              <a:t>: ThoughtCo (no date)</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459627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9" name="Rectangle 28">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2" name="Rectangle 31">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6"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pic>
        <p:nvPicPr>
          <p:cNvPr id="4" name="Content Placeholder 3">
            <a:extLst>
              <a:ext uri="{FF2B5EF4-FFF2-40B4-BE49-F238E27FC236}">
                <a16:creationId xmlns:a16="http://schemas.microsoft.com/office/drawing/2014/main" id="{5648FFD9-105A-E64D-45D9-0BA19DB3EB77}"/>
              </a:ext>
            </a:extLst>
          </p:cNvPr>
          <p:cNvPicPr>
            <a:picLocks noGrp="1" noChangeAspect="1"/>
          </p:cNvPicPr>
          <p:nvPr>
            <p:ph idx="1"/>
          </p:nvPr>
        </p:nvPicPr>
        <p:blipFill rotWithShape="1">
          <a:blip r:embed="rId3"/>
          <a:srcRect l="37156" r="8655" b="-1"/>
          <a:stretch/>
        </p:blipFill>
        <p:spPr>
          <a:xfrm>
            <a:off x="423337" y="388092"/>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1C775F9E-B316-71CB-E040-1C661C384509}"/>
              </a:ext>
            </a:extLst>
          </p:cNvPr>
          <p:cNvSpPr>
            <a:spLocks noGrp="1"/>
          </p:cNvSpPr>
          <p:nvPr>
            <p:ph type="title"/>
          </p:nvPr>
        </p:nvSpPr>
        <p:spPr>
          <a:xfrm>
            <a:off x="5695061" y="324830"/>
            <a:ext cx="5428551" cy="882174"/>
          </a:xfrm>
        </p:spPr>
        <p:txBody>
          <a:bodyPr vert="horz" lIns="91440" tIns="45720" rIns="91440" bIns="45720" rtlCol="0" anchor="b">
            <a:normAutofit/>
          </a:bodyPr>
          <a:lstStyle/>
          <a:p>
            <a:pPr algn="ctr"/>
            <a:r>
              <a:rPr lang="en-US" b="1" dirty="0">
                <a:latin typeface="Arial" panose="020B0604020202020204" pitchFamily="34" charset="0"/>
                <a:cs typeface="Arial" panose="020B0604020202020204" pitchFamily="34" charset="0"/>
              </a:rPr>
              <a:t>Caregiver</a:t>
            </a:r>
          </a:p>
        </p:txBody>
      </p:sp>
      <p:sp>
        <p:nvSpPr>
          <p:cNvPr id="38" name="Rectangle 37">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0AF97506-897D-64EA-D4F8-318F23C1F614}"/>
              </a:ext>
            </a:extLst>
          </p:cNvPr>
          <p:cNvSpPr txBox="1"/>
          <p:nvPr/>
        </p:nvSpPr>
        <p:spPr>
          <a:xfrm>
            <a:off x="5417232" y="1154285"/>
            <a:ext cx="5984208" cy="6001643"/>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A fundamental aspect of providing exceptional care involves examining the process through which a bond is formed between a mother and her child, as well as between the child and any other individuals who interact with them. Early in their development, children acquire the ability to learn and form connections within their brain, allowing them to create and retain memories. Through this cognitive process, they are able to differentiate and recollect familiar voices and facial expressions. Positive social interactions in a stable household contribute to children's cognitive growth and support their learning. Lack of interaction for a child may lead to slower developmental progress due to hindered neural connections.  According to the Australian Government  (2024) Loving, secure relationships are vital for your child's development. It's through their relationships that babies learn to think, understand, communicate, show emotions and behave. Relationships affect how they see the world and help them understand how they fit into society. </a:t>
            </a:r>
          </a:p>
          <a:p>
            <a:r>
              <a:rPr lang="en-GB" sz="1200" dirty="0">
                <a:solidFill>
                  <a:schemeClr val="bg1"/>
                </a:solidFill>
                <a:latin typeface="Arial" panose="020B0604020202020204" pitchFamily="34" charset="0"/>
                <a:cs typeface="Arial" panose="020B0604020202020204" pitchFamily="34" charset="0"/>
              </a:rPr>
              <a:t>Establishing a connection and promoting understanding during communication with a child can be achieved by mimicking their vocalizations, mirroring their facial expressions, and participating in shared activities. Engaging in rephrasing activities aids children in the learning process by giving them the opportunity to try different approaches until they find the right one. According to the National Library of Medicines (2022) b  building a relationship with parents or other caregivers in a secure and loving setting…… engaging in regular, stimulating play are essential components of healthy child development.  Piker approach agrees with  building a nourishing relationship through daily care routines, by giving them your full attention can help them feel secure.  </a:t>
            </a:r>
            <a:r>
              <a:rPr lang="en-GB" sz="1200" dirty="0" err="1">
                <a:solidFill>
                  <a:schemeClr val="bg1"/>
                </a:solidFill>
                <a:latin typeface="Arial" panose="020B0604020202020204" pitchFamily="34" charset="0"/>
                <a:cs typeface="Arial" panose="020B0604020202020204" pitchFamily="34" charset="0"/>
              </a:rPr>
              <a:t>Amslee</a:t>
            </a:r>
            <a:r>
              <a:rPr lang="en-GB" sz="1200" dirty="0">
                <a:solidFill>
                  <a:schemeClr val="bg1"/>
                </a:solidFill>
                <a:latin typeface="Arial" panose="020B0604020202020204" pitchFamily="34" charset="0"/>
                <a:cs typeface="Arial" panose="020B0604020202020204" pitchFamily="34" charset="0"/>
              </a:rPr>
              <a:t> Institute (2019) confirms the Piker approach is based on a kind and respectful relationship between an adult and infant </a:t>
            </a:r>
          </a:p>
          <a:p>
            <a:r>
              <a:rPr lang="en-GB" sz="1200" dirty="0">
                <a:solidFill>
                  <a:schemeClr val="bg1"/>
                </a:solidFill>
                <a:latin typeface="Arial" panose="020B0604020202020204" pitchFamily="34" charset="0"/>
                <a:cs typeface="Arial" panose="020B0604020202020204" pitchFamily="34" charset="0"/>
              </a:rPr>
              <a:t>through tender care moments. Care moments are the activities between adults and the infant. </a:t>
            </a:r>
          </a:p>
          <a:p>
            <a:r>
              <a:rPr lang="en-GB" sz="1200" dirty="0">
                <a:solidFill>
                  <a:schemeClr val="bg1"/>
                </a:solidFill>
                <a:latin typeface="Arial" panose="020B0604020202020204" pitchFamily="34" charset="0"/>
                <a:cs typeface="Arial" panose="020B0604020202020204" pitchFamily="34" charset="0"/>
              </a:rPr>
              <a:t>that include feeding, diapering, bath time and bedtime and that create a secure attachment.</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ABF1B97-6CB6-575F-CD5F-F20074E295DB}"/>
              </a:ext>
            </a:extLst>
          </p:cNvPr>
          <p:cNvSpPr txBox="1"/>
          <p:nvPr/>
        </p:nvSpPr>
        <p:spPr>
          <a:xfrm>
            <a:off x="619760" y="6498067"/>
            <a:ext cx="285496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Early Years Careers (no date)</a:t>
            </a:r>
          </a:p>
        </p:txBody>
      </p:sp>
    </p:spTree>
    <p:extLst>
      <p:ext uri="{BB962C8B-B14F-4D97-AF65-F5344CB8AC3E}">
        <p14:creationId xmlns:p14="http://schemas.microsoft.com/office/powerpoint/2010/main" val="3706911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3471AA75-D51A-1C06-7C9C-88AE04187F74}"/>
              </a:ext>
            </a:extLst>
          </p:cNvPr>
          <p:cNvSpPr>
            <a:spLocks noGrp="1"/>
          </p:cNvSpPr>
          <p:nvPr>
            <p:ph type="title"/>
          </p:nvPr>
        </p:nvSpPr>
        <p:spPr>
          <a:xfrm>
            <a:off x="696676" y="-194689"/>
            <a:ext cx="6072776" cy="1794889"/>
          </a:xfrm>
        </p:spPr>
        <p:txBody>
          <a:bodyPr>
            <a:normAutofit/>
          </a:bodyPr>
          <a:lstStyle/>
          <a:p>
            <a:r>
              <a:rPr lang="en-GB" b="1" dirty="0">
                <a:solidFill>
                  <a:srgbClr val="EBEBEB"/>
                </a:solidFill>
                <a:latin typeface="Arial" panose="020B0604020202020204" pitchFamily="34" charset="0"/>
                <a:cs typeface="Arial" panose="020B0604020202020204" pitchFamily="34" charset="0"/>
              </a:rPr>
              <a:t>Professional Partnerships</a:t>
            </a:r>
          </a:p>
        </p:txBody>
      </p:sp>
      <p:sp>
        <p:nvSpPr>
          <p:cNvPr id="17" name="Freeform: Shape 16">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pic>
        <p:nvPicPr>
          <p:cNvPr id="4" name="Content Placeholder 3">
            <a:extLst>
              <a:ext uri="{FF2B5EF4-FFF2-40B4-BE49-F238E27FC236}">
                <a16:creationId xmlns:a16="http://schemas.microsoft.com/office/drawing/2014/main" id="{D2185C31-A66A-40D4-454A-4C556A11C255}"/>
              </a:ext>
            </a:extLst>
          </p:cNvPr>
          <p:cNvPicPr>
            <a:picLocks noChangeAspect="1"/>
          </p:cNvPicPr>
          <p:nvPr/>
        </p:nvPicPr>
        <p:blipFill>
          <a:blip r:embed="rId2"/>
          <a:stretch>
            <a:fillRect/>
          </a:stretch>
        </p:blipFill>
        <p:spPr>
          <a:xfrm>
            <a:off x="7260619" y="2119961"/>
            <a:ext cx="4774746" cy="3177375"/>
          </a:xfrm>
          <a:prstGeom prst="rect">
            <a:avLst/>
          </a:prstGeom>
        </p:spPr>
      </p:pic>
      <p:sp>
        <p:nvSpPr>
          <p:cNvPr id="19" name="Rectangle 18">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7">
            <a:extLst>
              <a:ext uri="{FF2B5EF4-FFF2-40B4-BE49-F238E27FC236}">
                <a16:creationId xmlns:a16="http://schemas.microsoft.com/office/drawing/2014/main" id="{70B5FEE2-F492-A6DB-3ED2-3B9EE04E41DB}"/>
              </a:ext>
            </a:extLst>
          </p:cNvPr>
          <p:cNvSpPr>
            <a:spLocks noGrp="1"/>
          </p:cNvSpPr>
          <p:nvPr>
            <p:ph idx="1"/>
          </p:nvPr>
        </p:nvSpPr>
        <p:spPr>
          <a:xfrm>
            <a:off x="479163" y="1396155"/>
            <a:ext cx="6624821" cy="4882725"/>
          </a:xfrm>
        </p:spPr>
        <p:txBody>
          <a:bodyPr anchor="ctr">
            <a:normAutofit fontScale="85000" lnSpcReduction="20000"/>
          </a:bodyPr>
          <a:lstStyle/>
          <a:p>
            <a:pPr marL="0" indent="0">
              <a:buNone/>
            </a:pPr>
            <a:r>
              <a:rPr lang="en-GB" sz="1300" b="0" i="0" dirty="0">
                <a:solidFill>
                  <a:srgbClr val="FFFFFF"/>
                </a:solidFill>
                <a:effectLst/>
                <a:latin typeface="Arial" panose="020B0604020202020204" pitchFamily="34" charset="0"/>
                <a:cs typeface="Arial" panose="020B0604020202020204" pitchFamily="34" charset="0"/>
              </a:rPr>
              <a:t>Early years practitioners are essential in providing support to children and families during the critical first 1000 days of a child's life. </a:t>
            </a:r>
            <a:r>
              <a:rPr lang="en-GB" sz="1400" dirty="0">
                <a:solidFill>
                  <a:srgbClr val="FFFFFF"/>
                </a:solidFill>
                <a:latin typeface="Arial" panose="020B0604020202020204" pitchFamily="34" charset="0"/>
                <a:cs typeface="Arial" panose="020B0604020202020204" pitchFamily="34" charset="0"/>
              </a:rPr>
              <a:t>Barlow, J (2019) identifies that community practitioners (CPs) who work with families during the first 1000 days, when significant neurological development is taking place, therefore have a key role to play in equalising the life chances of all children (Marmot et al, 2008)</a:t>
            </a:r>
            <a:endParaRPr lang="en-US" sz="1400" dirty="0">
              <a:solidFill>
                <a:srgbClr val="FFFFFF"/>
              </a:solidFill>
              <a:latin typeface="Arial" panose="020B0604020202020204" pitchFamily="34" charset="0"/>
              <a:cs typeface="Arial" panose="020B0604020202020204" pitchFamily="34" charset="0"/>
            </a:endParaRPr>
          </a:p>
          <a:p>
            <a:pPr marL="0" indent="0">
              <a:buNone/>
            </a:pPr>
            <a:r>
              <a:rPr lang="en-GB" sz="1300" b="0" i="0" dirty="0">
                <a:solidFill>
                  <a:srgbClr val="FFFFFF"/>
                </a:solidFill>
                <a:effectLst/>
                <a:latin typeface="Arial" panose="020B0604020202020204" pitchFamily="34" charset="0"/>
                <a:cs typeface="Arial" panose="020B0604020202020204" pitchFamily="34" charset="0"/>
              </a:rPr>
              <a:t>Providing information on child development, nutrition, and maternal and infant health has </a:t>
            </a:r>
            <a:r>
              <a:rPr lang="en-GB" sz="1300" dirty="0">
                <a:solidFill>
                  <a:srgbClr val="FFFFFF"/>
                </a:solidFill>
                <a:latin typeface="Arial" panose="020B0604020202020204" pitchFamily="34" charset="0"/>
                <a:cs typeface="Arial" panose="020B0604020202020204" pitchFamily="34" charset="0"/>
              </a:rPr>
              <a:t>the ability to give parents a sense of empowerment. NSPCC (no date) highlights that ‘health visitors are specialist public health nurses that lead on delivery of the Healthy Child Programme, which includes screening, immunisation, child health and development reviews, and parenting support.’ Partnerships with agency workers such as midwives/health visitors can help support parents to be with this area. Building effective  relationships  aims to provide parents with knowledge and guidance regarding bonding, attachment, and the implementation of responsive parenting techniques.</a:t>
            </a:r>
          </a:p>
          <a:p>
            <a:pPr marL="0" indent="0">
              <a:buNone/>
            </a:pPr>
            <a:r>
              <a:rPr lang="en-GB" sz="1300" dirty="0">
                <a:solidFill>
                  <a:srgbClr val="FFFFFF"/>
                </a:solidFill>
                <a:latin typeface="Arial" panose="020B0604020202020204" pitchFamily="34" charset="0"/>
                <a:cs typeface="Arial" panose="020B0604020202020204" pitchFamily="34" charset="0"/>
              </a:rPr>
              <a:t>Professionals in childcare and education settings need to possess the necessary skills to effectively engage and communicate with the parents of the children under their supervision. Practitioners must possess the skill to gather information from parents about the child and give them feedback on the child's daily activities. Establishing a strong connection with the child, practitioner/keyworkers, and parents is essential for exchanging information and ensuring that everyone is aware of the child's progress, concerns, and any necessary support. This is supported by  Bronfenbrenner’s theory of Ecological Systems, within  the first section it refers to the child's first relationships, Simply  psychology (2024) states Relationships in a microsystem are bi-directional, meaning other people can influence the child in their environment and change other people’s beliefs and actions. The interactions the child has with these people and environments directly impact development. </a:t>
            </a:r>
          </a:p>
          <a:p>
            <a:pPr marL="0" indent="0">
              <a:buNone/>
            </a:pPr>
            <a:r>
              <a:rPr lang="en-GB" sz="1300" dirty="0">
                <a:solidFill>
                  <a:srgbClr val="FFFFFF"/>
                </a:solidFill>
                <a:latin typeface="Arial" panose="020B0604020202020204" pitchFamily="34" charset="0"/>
                <a:cs typeface="Arial" panose="020B0604020202020204" pitchFamily="34" charset="0"/>
              </a:rPr>
              <a:t>The duties of an early years practitioner include providing hands-on care for infants, toddlers, and preschoolers, as well as organizing age-appropriate activities to support their physical, cognitive, and emotional growth. This profession involves direct interaction with young children, meeting their daily needs like feeding and diaper changes, and planning activities to aid in their overall development. Early years practitioners are responsible for tending to the needs of young children, such as feeding and changing, and planning activities to help foster their physical, cognitive, and emotional progress. Science Direct(2004) highlights  child care providers are increasingly considered sources of family support beyond the direct care of children. Working closely with parents to create consistent routines and standards, helping to address any areas of concern, and offering support to parents of children with additional learning needs to assist them in effectively supporting their child.</a:t>
            </a:r>
          </a:p>
        </p:txBody>
      </p:sp>
      <p:sp>
        <p:nvSpPr>
          <p:cNvPr id="6" name="TextBox 5">
            <a:extLst>
              <a:ext uri="{FF2B5EF4-FFF2-40B4-BE49-F238E27FC236}">
                <a16:creationId xmlns:a16="http://schemas.microsoft.com/office/drawing/2014/main" id="{AD7E4294-BC2B-E861-0BE0-81D6BA11AEDF}"/>
              </a:ext>
            </a:extLst>
          </p:cNvPr>
          <p:cNvSpPr txBox="1"/>
          <p:nvPr/>
        </p:nvSpPr>
        <p:spPr>
          <a:xfrm>
            <a:off x="8496502" y="5447574"/>
            <a:ext cx="2864918" cy="276999"/>
          </a:xfrm>
          <a:prstGeom prst="rect">
            <a:avLst/>
          </a:prstGeom>
          <a:noFill/>
        </p:spPr>
        <p:txBody>
          <a:bodyPr wrap="square" rtlCol="0">
            <a:spAutoFit/>
          </a:bodyPr>
          <a:lstStyle/>
          <a:p>
            <a:r>
              <a:rPr lang="en-GB" sz="1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 Nursery World (2024)</a:t>
            </a:r>
            <a:endParaRPr lang="en-GB"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559430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A85F510-3155-233A-17E1-D2C5730B7354}"/>
              </a:ext>
            </a:extLst>
          </p:cNvPr>
          <p:cNvPicPr>
            <a:picLocks noChangeAspect="1"/>
          </p:cNvPicPr>
          <p:nvPr/>
        </p:nvPicPr>
        <p:blipFill rotWithShape="1">
          <a:blip r:embed="rId2"/>
          <a:srcRect t="33317" r="1" b="17160"/>
          <a:stretch/>
        </p:blipFill>
        <p:spPr>
          <a:xfrm>
            <a:off x="477084" y="424822"/>
            <a:ext cx="11237832" cy="3811198"/>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13" name="Freeform: Shape 1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5"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58BFE9D4-2E69-7F7A-DF64-6D101F7DF3CD}"/>
              </a:ext>
            </a:extLst>
          </p:cNvPr>
          <p:cNvSpPr>
            <a:spLocks noGrp="1"/>
          </p:cNvSpPr>
          <p:nvPr>
            <p:ph type="title"/>
          </p:nvPr>
        </p:nvSpPr>
        <p:spPr>
          <a:xfrm>
            <a:off x="4683323" y="324262"/>
            <a:ext cx="2594085" cy="918376"/>
          </a:xfrm>
        </p:spPr>
        <p:txBody>
          <a:bodyPr>
            <a:normAutofit fontScale="90000"/>
          </a:bodyPr>
          <a:lstStyle/>
          <a:p>
            <a:r>
              <a:rPr lang="en-GB" b="1" dirty="0">
                <a:solidFill>
                  <a:schemeClr val="tx1"/>
                </a:solidFill>
              </a:rPr>
              <a:t>Challenges</a:t>
            </a:r>
          </a:p>
        </p:txBody>
      </p:sp>
      <p:sp>
        <p:nvSpPr>
          <p:cNvPr id="5" name="TextBox 4">
            <a:extLst>
              <a:ext uri="{FF2B5EF4-FFF2-40B4-BE49-F238E27FC236}">
                <a16:creationId xmlns:a16="http://schemas.microsoft.com/office/drawing/2014/main" id="{901FDF4F-AD09-50A8-8B0B-0EF14E30DFD8}"/>
              </a:ext>
            </a:extLst>
          </p:cNvPr>
          <p:cNvSpPr txBox="1"/>
          <p:nvPr/>
        </p:nvSpPr>
        <p:spPr>
          <a:xfrm>
            <a:off x="584200" y="3904550"/>
            <a:ext cx="11023600" cy="3785652"/>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Childcare practitioners may encounter challenges such as catering to children with diverse learning needs, those with English as their second language, or those whose parents do not speak English. In such scenarios, a professional will require the expertise to surmount challenges and provide assistance as needed. One illustration of accommodating individuals with special needs is the modification of their environment to cater to specific requirements, such as creating sensory-relaxing areas for children with autism. </a:t>
            </a:r>
            <a:r>
              <a:rPr lang="en-GB" sz="1200" dirty="0" err="1">
                <a:latin typeface="Arial" panose="020B0604020202020204" pitchFamily="34" charset="0"/>
                <a:cs typeface="Arial" panose="020B0604020202020204" pitchFamily="34" charset="0"/>
              </a:rPr>
              <a:t>Gov.Uk</a:t>
            </a:r>
            <a:r>
              <a:rPr lang="en-GB" sz="1200" dirty="0">
                <a:latin typeface="Arial" panose="020B0604020202020204" pitchFamily="34" charset="0"/>
                <a:cs typeface="Arial" panose="020B0604020202020204" pitchFamily="34" charset="0"/>
              </a:rPr>
              <a:t> (no date) a identifies that all early years providers are required to have arrangements in place to identify and support children with SEND and to promote equality of opportunity for children in their care. Additionally, educational approaches can be tailored to align with the specific interests of a child, such as developing learning opportunities </a:t>
            </a:r>
            <a:r>
              <a:rPr lang="en-GB" sz="1200" dirty="0" err="1">
                <a:latin typeface="Arial" panose="020B0604020202020204" pitchFamily="34" charset="0"/>
                <a:cs typeface="Arial" panose="020B0604020202020204" pitchFamily="34" charset="0"/>
              </a:rPr>
              <a:t>centered</a:t>
            </a:r>
            <a:r>
              <a:rPr lang="en-GB" sz="1200" dirty="0">
                <a:latin typeface="Arial" panose="020B0604020202020204" pitchFamily="34" charset="0"/>
                <a:cs typeface="Arial" panose="020B0604020202020204" pitchFamily="34" charset="0"/>
              </a:rPr>
              <a:t> around their fascination with tractors. </a:t>
            </a:r>
            <a:r>
              <a:rPr lang="en-GB" sz="1200" dirty="0" err="1">
                <a:latin typeface="Arial" panose="020B0604020202020204" pitchFamily="34" charset="0"/>
                <a:cs typeface="Arial" panose="020B0604020202020204" pitchFamily="34" charset="0"/>
              </a:rPr>
              <a:t>Gov.Uk</a:t>
            </a:r>
            <a:r>
              <a:rPr lang="en-GB" sz="1200" dirty="0">
                <a:latin typeface="Arial" panose="020B0604020202020204" pitchFamily="34" charset="0"/>
                <a:cs typeface="Arial" panose="020B0604020202020204" pitchFamily="34" charset="0"/>
              </a:rPr>
              <a:t> (no </a:t>
            </a:r>
            <a:r>
              <a:rPr lang="en-GB" sz="1200">
                <a:latin typeface="Arial" panose="020B0604020202020204" pitchFamily="34" charset="0"/>
                <a:cs typeface="Arial" panose="020B0604020202020204" pitchFamily="34" charset="0"/>
              </a:rPr>
              <a:t>date)b </a:t>
            </a:r>
            <a:r>
              <a:rPr lang="en-GB" sz="1200" dirty="0">
                <a:latin typeface="Arial" panose="020B0604020202020204" pitchFamily="34" charset="0"/>
                <a:cs typeface="Arial" panose="020B0604020202020204" pitchFamily="34" charset="0"/>
              </a:rPr>
              <a:t>Identifies that It is crucial that settings spend time with their children to really get to know them – how they learn, what they enjoy, what they might struggle with, where they  may need more support in to secure their learning. This all helps to build strong and solid foundations for their future growth development. </a:t>
            </a:r>
          </a:p>
          <a:p>
            <a:r>
              <a:rPr lang="en-GB" sz="1200" dirty="0">
                <a:latin typeface="Arial" panose="020B0604020202020204" pitchFamily="34" charset="0"/>
                <a:cs typeface="Arial" panose="020B0604020202020204" pitchFamily="34" charset="0"/>
              </a:rPr>
              <a:t>In the context of children who are learning English as a second language, educators may consider incorporating visual aids such as symbols or signs throughout the learning environment, as well as utilizing objects of reference to facilitate effective communication and comprehension. An alternative approach entails acquiring fundamental vocabulary in the child's native language in order to facilitate communication and establish a sense of comfort for the child. Professionals can also refer families with children with additional learning needs or language barriers to external agencies within the industry.</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EBA616B-DC8E-12D2-75CB-298BA99043F0}"/>
              </a:ext>
            </a:extLst>
          </p:cNvPr>
          <p:cNvSpPr>
            <a:spLocks noGrp="1"/>
          </p:cNvSpPr>
          <p:nvPr>
            <p:ph idx="1"/>
          </p:nvPr>
        </p:nvSpPr>
        <p:spPr>
          <a:xfrm>
            <a:off x="1" y="7088318"/>
            <a:ext cx="6492240" cy="2335576"/>
          </a:xfrm>
        </p:spPr>
        <p:txBody>
          <a:bodyPr/>
          <a:lstStyle/>
          <a:p>
            <a:pPr marL="0" indent="0">
              <a:buNone/>
            </a:pPr>
            <a:endParaRPr lang="en-GB" dirty="0"/>
          </a:p>
        </p:txBody>
      </p:sp>
      <p:sp>
        <p:nvSpPr>
          <p:cNvPr id="3" name="TextBox 2">
            <a:extLst>
              <a:ext uri="{FF2B5EF4-FFF2-40B4-BE49-F238E27FC236}">
                <a16:creationId xmlns:a16="http://schemas.microsoft.com/office/drawing/2014/main" id="{9050EFD9-DD58-BA37-816A-44A6F0BF1711}"/>
              </a:ext>
            </a:extLst>
          </p:cNvPr>
          <p:cNvSpPr txBox="1"/>
          <p:nvPr/>
        </p:nvSpPr>
        <p:spPr>
          <a:xfrm>
            <a:off x="10220960" y="3128074"/>
            <a:ext cx="1645920" cy="46166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Source </a:t>
            </a:r>
            <a:r>
              <a:rPr lang="en-GB" sz="1200" dirty="0" err="1">
                <a:solidFill>
                  <a:schemeClr val="bg1"/>
                </a:solidFill>
                <a:latin typeface="Arial" panose="020B0604020202020204" pitchFamily="34" charset="0"/>
                <a:cs typeface="Arial" panose="020B0604020202020204" pitchFamily="34" charset="0"/>
              </a:rPr>
              <a:t>Pintrest</a:t>
            </a:r>
            <a:r>
              <a:rPr lang="en-GB" sz="1200" dirty="0">
                <a:solidFill>
                  <a:schemeClr val="bg1"/>
                </a:solidFill>
                <a:latin typeface="Arial" panose="020B0604020202020204" pitchFamily="34" charset="0"/>
                <a:cs typeface="Arial" panose="020B0604020202020204" pitchFamily="34" charset="0"/>
              </a:rPr>
              <a:t> (no date)</a:t>
            </a:r>
          </a:p>
        </p:txBody>
      </p:sp>
    </p:spTree>
    <p:extLst>
      <p:ext uri="{BB962C8B-B14F-4D97-AF65-F5344CB8AC3E}">
        <p14:creationId xmlns:p14="http://schemas.microsoft.com/office/powerpoint/2010/main" val="412813123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3" name="Freeform: Shape 12">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5"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2BC5A781-772E-559A-D99C-1091A45DE56D}"/>
              </a:ext>
            </a:extLst>
          </p:cNvPr>
          <p:cNvSpPr>
            <a:spLocks noGrp="1"/>
          </p:cNvSpPr>
          <p:nvPr>
            <p:ph type="title"/>
          </p:nvPr>
        </p:nvSpPr>
        <p:spPr>
          <a:xfrm>
            <a:off x="598828" y="-99193"/>
            <a:ext cx="5132438" cy="1622322"/>
          </a:xfrm>
        </p:spPr>
        <p:txBody>
          <a:bodyPr>
            <a:normAutofit/>
          </a:bodyPr>
          <a:lstStyle/>
          <a:p>
            <a:pPr algn="ctr"/>
            <a:r>
              <a:rPr lang="en-GB" b="1" dirty="0">
                <a:solidFill>
                  <a:srgbClr val="EBEBEB"/>
                </a:solidFill>
              </a:rPr>
              <a:t>Activities</a:t>
            </a:r>
          </a:p>
        </p:txBody>
      </p:sp>
      <p:pic>
        <p:nvPicPr>
          <p:cNvPr id="4" name="Picture 3">
            <a:extLst>
              <a:ext uri="{FF2B5EF4-FFF2-40B4-BE49-F238E27FC236}">
                <a16:creationId xmlns:a16="http://schemas.microsoft.com/office/drawing/2014/main" id="{6A20DC69-5733-21D8-0228-FF843ED4410A}"/>
              </a:ext>
            </a:extLst>
          </p:cNvPr>
          <p:cNvPicPr>
            <a:picLocks noChangeAspect="1"/>
          </p:cNvPicPr>
          <p:nvPr/>
        </p:nvPicPr>
        <p:blipFill>
          <a:blip r:embed="rId2"/>
          <a:stretch>
            <a:fillRect/>
          </a:stretch>
        </p:blipFill>
        <p:spPr>
          <a:xfrm>
            <a:off x="6714836" y="1289016"/>
            <a:ext cx="4828707" cy="4297548"/>
          </a:xfrm>
          <a:prstGeom prst="rect">
            <a:avLst/>
          </a:prstGeom>
        </p:spPr>
      </p:pic>
      <p:sp>
        <p:nvSpPr>
          <p:cNvPr id="17" name="Rectangle 16">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FB35CD4-0C2F-2273-377A-BDA7350E8A60}"/>
              </a:ext>
            </a:extLst>
          </p:cNvPr>
          <p:cNvSpPr>
            <a:spLocks noGrp="1"/>
          </p:cNvSpPr>
          <p:nvPr>
            <p:ph idx="1"/>
          </p:nvPr>
        </p:nvSpPr>
        <p:spPr>
          <a:xfrm flipV="1">
            <a:off x="-467361" y="6014720"/>
            <a:ext cx="1250879" cy="284480"/>
          </a:xfrm>
        </p:spPr>
        <p:txBody>
          <a:bodyPr anchor="ctr">
            <a:normAutofit/>
          </a:bodyPr>
          <a:lstStyle/>
          <a:p>
            <a:pPr marL="0" indent="0">
              <a:buNone/>
            </a:pPr>
            <a:endParaRPr lang="en-GB" sz="1200" dirty="0">
              <a:solidFill>
                <a:srgbClr val="FFFFFF"/>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58BE4A3-78D8-2A15-B0F5-8D66F2CF0812}"/>
              </a:ext>
            </a:extLst>
          </p:cNvPr>
          <p:cNvSpPr txBox="1"/>
          <p:nvPr/>
        </p:nvSpPr>
        <p:spPr>
          <a:xfrm>
            <a:off x="862846" y="1016082"/>
            <a:ext cx="5132438" cy="895629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Beyond providing entertainment, play is an essential mechanism for infants and young children to acquire knowledge and skills. Every child has a right to play according to the UN Convention on the Rights of the Child. </a:t>
            </a:r>
            <a:r>
              <a:rPr lang="en-GB" sz="1200" dirty="0" err="1">
                <a:latin typeface="Arial" panose="020B0604020202020204" pitchFamily="34" charset="0"/>
                <a:cs typeface="Arial" panose="020B0604020202020204" pitchFamily="34" charset="0"/>
              </a:rPr>
              <a:t>Unicef</a:t>
            </a:r>
            <a:r>
              <a:rPr lang="en-GB" sz="1200" dirty="0">
                <a:latin typeface="Arial" panose="020B0604020202020204" pitchFamily="34" charset="0"/>
                <a:cs typeface="Arial" panose="020B0604020202020204" pitchFamily="34" charset="0"/>
              </a:rPr>
              <a:t> (no date) The right to relax and play (Article 31) and the right to freedom of expression (Article 13)</a:t>
            </a:r>
          </a:p>
          <a:p>
            <a:r>
              <a:rPr lang="en-GB" sz="1200" dirty="0">
                <a:latin typeface="Arial" panose="020B0604020202020204" pitchFamily="34" charset="0"/>
                <a:cs typeface="Arial" panose="020B0604020202020204" pitchFamily="34" charset="0"/>
              </a:rPr>
              <a:t>The process of exploration and play serves as a means through which infants gain understanding and knowledge of their surroundings. Engagement in play activities contributes to the holistic development of children, encompassing physical, emotional, social, and cognitive domains. Psychologized (2024 )Piaget identifies that his theory of play (also known as developmental stage theory) is based upon the idea that cognitive development and in particular the learning of language, requires appropriate environmental stimuli and experiences as the child matures.</a:t>
            </a:r>
          </a:p>
          <a:p>
            <a:r>
              <a:rPr lang="en-GB" sz="1200" dirty="0">
                <a:latin typeface="Arial" panose="020B0604020202020204" pitchFamily="34" charset="0"/>
                <a:cs typeface="Arial" panose="020B0604020202020204" pitchFamily="34" charset="0"/>
              </a:rPr>
              <a:t> Many different educational activities are available to help children learn. The exploration of sensory play represents an area of potential focus for research and intervention. This can be easily adapted for use indoors or outdoors without requiring a large amount of money. One proposed activity involves the use of a sensory basket containing a variety of items such as a shower puff, a soft hairbrush, spiky colourful balls, and scented materials such as lavender or citrus-infused items. The above-mentioned items are suitable for young children to use, explore verbally, and engage with through touch and smell, which will help develop their senses. University of Northern Iowa (2001) highlights that according to Piaget, a one month old infant who is touching an object is developing an intelligent way of knowing that object. The infant will not only touch the object but will also taste and smell it. This in turn stimulated areas of </a:t>
            </a:r>
            <a:r>
              <a:rPr lang="en-GB" sz="1200">
                <a:latin typeface="Arial" panose="020B0604020202020204" pitchFamily="34" charset="0"/>
                <a:cs typeface="Arial" panose="020B0604020202020204" pitchFamily="34" charset="0"/>
              </a:rPr>
              <a:t>the development.</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8EB2AAD-2E7D-6835-FA65-30E00253E3BA}"/>
              </a:ext>
            </a:extLst>
          </p:cNvPr>
          <p:cNvSpPr txBox="1"/>
          <p:nvPr/>
        </p:nvSpPr>
        <p:spPr>
          <a:xfrm>
            <a:off x="8402320" y="5936833"/>
            <a:ext cx="1686560" cy="830997"/>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Source: (Clipart 2024)</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64292732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783C5-E99D-A66D-DC54-399B55FB5729}"/>
              </a:ext>
            </a:extLst>
          </p:cNvPr>
          <p:cNvSpPr>
            <a:spLocks noGrp="1"/>
          </p:cNvSpPr>
          <p:nvPr>
            <p:ph type="title"/>
          </p:nvPr>
        </p:nvSpPr>
        <p:spPr>
          <a:xfrm>
            <a:off x="1623040" y="973668"/>
            <a:ext cx="8761413" cy="706964"/>
          </a:xfrm>
        </p:spPr>
        <p:txBody>
          <a:bodyPr/>
          <a:lstStyle/>
          <a:p>
            <a:pPr algn="ctr"/>
            <a:r>
              <a:rPr lang="en-GB"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535848D9-5692-2587-5BC7-03F8352E9075}"/>
              </a:ext>
            </a:extLst>
          </p:cNvPr>
          <p:cNvSpPr>
            <a:spLocks noGrp="1"/>
          </p:cNvSpPr>
          <p:nvPr>
            <p:ph idx="1"/>
          </p:nvPr>
        </p:nvSpPr>
        <p:spPr>
          <a:xfrm>
            <a:off x="1154954" y="2603500"/>
            <a:ext cx="8825659" cy="3634014"/>
          </a:xfrm>
        </p:spPr>
        <p:txBody>
          <a:bodyPr>
            <a:normAutofit/>
          </a:bodyPr>
          <a:lstStyle/>
          <a:p>
            <a:r>
              <a:rPr lang="en-GB" sz="1400" dirty="0" err="1">
                <a:latin typeface="Arial" panose="020B0604020202020204" pitchFamily="34" charset="0"/>
                <a:cs typeface="Arial" panose="020B0604020202020204" pitchFamily="34" charset="0"/>
              </a:rPr>
              <a:t>Amslee</a:t>
            </a:r>
            <a:r>
              <a:rPr lang="en-GB" sz="1400" dirty="0">
                <a:latin typeface="Arial" panose="020B0604020202020204" pitchFamily="34" charset="0"/>
                <a:cs typeface="Arial" panose="020B0604020202020204" pitchFamily="34" charset="0"/>
              </a:rPr>
              <a:t> Institute (2019) What are the </a:t>
            </a:r>
            <a:r>
              <a:rPr lang="en-GB" sz="1400" dirty="0" err="1">
                <a:latin typeface="Arial" panose="020B0604020202020204" pitchFamily="34" charset="0"/>
                <a:cs typeface="Arial" panose="020B0604020202020204" pitchFamily="34" charset="0"/>
              </a:rPr>
              <a:t>Pikler</a:t>
            </a:r>
            <a:r>
              <a:rPr lang="en-GB" sz="1400" dirty="0">
                <a:latin typeface="Arial" panose="020B0604020202020204" pitchFamily="34" charset="0"/>
                <a:cs typeface="Arial" panose="020B0604020202020204" pitchFamily="34" charset="0"/>
              </a:rPr>
              <a:t> Principles for Infant Development? </a:t>
            </a:r>
            <a:r>
              <a:rPr lang="en-GB" sz="1400" dirty="0" err="1">
                <a:latin typeface="Arial" panose="020B0604020202020204" pitchFamily="34" charset="0"/>
                <a:cs typeface="Arial" panose="020B0604020202020204" pitchFamily="34" charset="0"/>
              </a:rPr>
              <a:t>Avalible</a:t>
            </a:r>
            <a:r>
              <a:rPr lang="en-GB" sz="1400" dirty="0">
                <a:latin typeface="Arial" panose="020B0604020202020204" pitchFamily="34" charset="0"/>
                <a:cs typeface="Arial" panose="020B0604020202020204" pitchFamily="34" charset="0"/>
              </a:rPr>
              <a:t> at: https://www.usnanny.org/wp-content/uploads/2021/10/What-are-the-Pikler-Principles-for-Infant-Education.pdf (Accessed:8th January 2024)</a:t>
            </a:r>
          </a:p>
          <a:p>
            <a:r>
              <a:rPr lang="en-GB" sz="1400" dirty="0">
                <a:latin typeface="Arial" panose="020B0604020202020204" pitchFamily="34" charset="0"/>
                <a:cs typeface="Arial" panose="020B0604020202020204" pitchFamily="34" charset="0"/>
              </a:rPr>
              <a:t>Apollo Cradle and Childrens Hospital (2024) Nutrition During Pregnancy. Available at: https://www.apollocradle.com/blog/nutrition-during-pregnancy/ (Accessed 15th April 2024)</a:t>
            </a:r>
          </a:p>
          <a:p>
            <a:r>
              <a:rPr lang="en-GB" sz="1400" dirty="0">
                <a:latin typeface="Arial" panose="020B0604020202020204" pitchFamily="34" charset="0"/>
                <a:cs typeface="Arial" panose="020B0604020202020204" pitchFamily="34" charset="0"/>
              </a:rPr>
              <a:t>Australian Government (2024) a.  </a:t>
            </a:r>
            <a:r>
              <a:rPr lang="en-GB" sz="1400" dirty="0" err="1">
                <a:latin typeface="Arial" panose="020B0604020202020204" pitchFamily="34" charset="0"/>
                <a:cs typeface="Arial" panose="020B0604020202020204" pitchFamily="34" charset="0"/>
              </a:rPr>
              <a:t>Pregancy</a:t>
            </a:r>
            <a:r>
              <a:rPr lang="en-GB" sz="1400" dirty="0">
                <a:latin typeface="Arial" panose="020B0604020202020204" pitchFamily="34" charset="0"/>
                <a:cs typeface="Arial" panose="020B0604020202020204" pitchFamily="34" charset="0"/>
              </a:rPr>
              <a:t> Birth &amp; Baby. Available at: https://www.pregnancybirthbaby.org.au/the-first-1000-days#what-is (Accessed 19th January 2024)</a:t>
            </a:r>
          </a:p>
          <a:p>
            <a:r>
              <a:rPr lang="en-GB" sz="1400" dirty="0">
                <a:latin typeface="Arial" panose="020B0604020202020204" pitchFamily="34" charset="0"/>
                <a:cs typeface="Arial" panose="020B0604020202020204" pitchFamily="34" charset="0"/>
              </a:rPr>
              <a:t>Australian Government (2024) b.  </a:t>
            </a:r>
            <a:r>
              <a:rPr lang="en-GB" sz="1400" dirty="0" err="1">
                <a:latin typeface="Arial" panose="020B0604020202020204" pitchFamily="34" charset="0"/>
                <a:cs typeface="Arial" panose="020B0604020202020204" pitchFamily="34" charset="0"/>
              </a:rPr>
              <a:t>Pregancy</a:t>
            </a:r>
            <a:r>
              <a:rPr lang="en-GB" sz="1400" dirty="0">
                <a:latin typeface="Arial" panose="020B0604020202020204" pitchFamily="34" charset="0"/>
                <a:cs typeface="Arial" panose="020B0604020202020204" pitchFamily="34" charset="0"/>
              </a:rPr>
              <a:t> Birth &amp; Baby. Available at: https://www.pregnancybirthbaby.org.au/the-first-1000-days#what-is (Accessed 19th January 2024)</a:t>
            </a:r>
          </a:p>
          <a:p>
            <a:r>
              <a:rPr lang="en-GB" sz="1400" dirty="0">
                <a:latin typeface="Arial" panose="020B0604020202020204" pitchFamily="34" charset="0"/>
                <a:cs typeface="Arial" panose="020B0604020202020204" pitchFamily="34" charset="0"/>
              </a:rPr>
              <a:t>Baby </a:t>
            </a:r>
            <a:r>
              <a:rPr lang="en-GB" sz="1400" dirty="0" err="1">
                <a:latin typeface="Arial" panose="020B0604020202020204" pitchFamily="34" charset="0"/>
                <a:cs typeface="Arial" panose="020B0604020202020204" pitchFamily="34" charset="0"/>
              </a:rPr>
              <a:t>Center</a:t>
            </a:r>
            <a:r>
              <a:rPr lang="en-GB" sz="1400" dirty="0">
                <a:latin typeface="Arial" panose="020B0604020202020204" pitchFamily="34" charset="0"/>
                <a:cs typeface="Arial" panose="020B0604020202020204" pitchFamily="34" charset="0"/>
              </a:rPr>
              <a:t> (2024) </a:t>
            </a:r>
            <a:r>
              <a:rPr lang="en-GB" sz="1400" dirty="0" err="1">
                <a:latin typeface="Arial" panose="020B0604020202020204" pitchFamily="34" charset="0"/>
                <a:cs typeface="Arial" panose="020B0604020202020204" pitchFamily="34" charset="0"/>
              </a:rPr>
              <a:t>Fetal</a:t>
            </a:r>
            <a:r>
              <a:rPr lang="en-GB" sz="1400" dirty="0">
                <a:latin typeface="Arial" panose="020B0604020202020204" pitchFamily="34" charset="0"/>
                <a:cs typeface="Arial" panose="020B0604020202020204" pitchFamily="34" charset="0"/>
              </a:rPr>
              <a:t> Development Week by Week. Available at: </a:t>
            </a:r>
            <a:r>
              <a:rPr lang="en-GB" sz="1400" dirty="0" err="1">
                <a:latin typeface="Arial" panose="020B0604020202020204" pitchFamily="34" charset="0"/>
                <a:cs typeface="Arial" panose="020B0604020202020204" pitchFamily="34" charset="0"/>
              </a:rPr>
              <a:t>Fetal</a:t>
            </a:r>
            <a:r>
              <a:rPr lang="en-GB" sz="1400" dirty="0">
                <a:latin typeface="Arial" panose="020B0604020202020204" pitchFamily="34" charset="0"/>
                <a:cs typeface="Arial" panose="020B0604020202020204" pitchFamily="34" charset="0"/>
              </a:rPr>
              <a:t> development by week: Your baby in the womb | BabyCenter (Accessed: 4th January 2024)</a:t>
            </a:r>
          </a:p>
          <a:p>
            <a:r>
              <a:rPr lang="en-GB" sz="1400" dirty="0">
                <a:latin typeface="Arial" panose="020B0604020202020204" pitchFamily="34" charset="0"/>
                <a:cs typeface="Arial" panose="020B0604020202020204" pitchFamily="34" charset="0"/>
              </a:rPr>
              <a:t>Barlow, J., (2019). THE FIRST 1000 DAYS: THE JOURNAL OF THE HEALTH VISITORS' ASSOCIATION. Community Practitioner, 92(8), pp. 48-49</a:t>
            </a:r>
          </a:p>
          <a:p>
            <a:endParaRPr lang="en-GB" dirty="0"/>
          </a:p>
        </p:txBody>
      </p:sp>
    </p:spTree>
    <p:extLst>
      <p:ext uri="{BB962C8B-B14F-4D97-AF65-F5344CB8AC3E}">
        <p14:creationId xmlns:p14="http://schemas.microsoft.com/office/powerpoint/2010/main" val="3223443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BEA64-0879-2D2E-FBF7-045A876656C4}"/>
              </a:ext>
            </a:extLst>
          </p:cNvPr>
          <p:cNvSpPr>
            <a:spLocks noGrp="1"/>
          </p:cNvSpPr>
          <p:nvPr>
            <p:ph type="title"/>
          </p:nvPr>
        </p:nvSpPr>
        <p:spPr>
          <a:xfrm>
            <a:off x="1545772" y="951896"/>
            <a:ext cx="8761413" cy="706964"/>
          </a:xfrm>
        </p:spPr>
        <p:txBody>
          <a:bodyPr/>
          <a:lstStyle/>
          <a:p>
            <a:pPr algn="ctr"/>
            <a:r>
              <a:rPr lang="en-GB" b="1"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4742B4C8-0EA8-7849-D5CF-013BCCDB0CBB}"/>
              </a:ext>
            </a:extLst>
          </p:cNvPr>
          <p:cNvSpPr>
            <a:spLocks noGrp="1"/>
          </p:cNvSpPr>
          <p:nvPr>
            <p:ph idx="1"/>
          </p:nvPr>
        </p:nvSpPr>
        <p:spPr>
          <a:xfrm>
            <a:off x="1481526" y="2242457"/>
            <a:ext cx="8825659" cy="4016829"/>
          </a:xfrm>
        </p:spPr>
        <p:txBody>
          <a:bodyPr>
            <a:normAutofit fontScale="70000" lnSpcReduction="20000"/>
          </a:bodyPr>
          <a:lstStyle/>
          <a:p>
            <a:r>
              <a:rPr lang="en-GB" dirty="0" err="1">
                <a:latin typeface="Arial" panose="020B0604020202020204" pitchFamily="34" charset="0"/>
                <a:cs typeface="Arial" panose="020B0604020202020204" pitchFamily="34" charset="0"/>
              </a:rPr>
              <a:t>Clipartix</a:t>
            </a:r>
            <a:r>
              <a:rPr lang="en-GB" dirty="0">
                <a:latin typeface="Arial" panose="020B0604020202020204" pitchFamily="34" charset="0"/>
                <a:cs typeface="Arial" panose="020B0604020202020204" pitchFamily="34" charset="0"/>
              </a:rPr>
              <a:t> (2024) Baby Playing Clipart. Available at: https://clipartix.com/baby-playing-clipart-image-57644/ (Accessed 2nd April 2024)</a:t>
            </a:r>
          </a:p>
          <a:p>
            <a:r>
              <a:rPr lang="en-GB" dirty="0">
                <a:latin typeface="Arial" panose="020B0604020202020204" pitchFamily="34" charset="0"/>
                <a:cs typeface="Arial" panose="020B0604020202020204" pitchFamily="34" charset="0"/>
              </a:rPr>
              <a:t>Development of Infants and Toddlers, Piaget's six sensorimotor sub-stages. Available at: https://scholarworks.uni.edu/cgi/viewcontent.cgi?article=2573&amp;context=grp (Accessed 12th April 2024)</a:t>
            </a:r>
          </a:p>
          <a:p>
            <a:r>
              <a:rPr lang="en-GB" dirty="0">
                <a:latin typeface="Arial" panose="020B0604020202020204" pitchFamily="34" charset="0"/>
                <a:cs typeface="Arial" panose="020B0604020202020204" pitchFamily="34" charset="0"/>
              </a:rPr>
              <a:t>Early Years Careers (no date) Tips on building a secure bond with your key child. Available at: https://www.earlyyearscareers.com/eyc/careers-in-childcare/top-tips-building-secure-bond-your-key-child/ (Accessed: 20 January 2024)</a:t>
            </a:r>
          </a:p>
          <a:p>
            <a:r>
              <a:rPr lang="en-GB" dirty="0">
                <a:latin typeface="Arial" panose="020B0604020202020204" pitchFamily="34" charset="0"/>
                <a:cs typeface="Arial" panose="020B0604020202020204" pitchFamily="34" charset="0"/>
              </a:rPr>
              <a:t>Florida State University (2023) First 1000 Day Florida. Available </a:t>
            </a:r>
            <a:r>
              <a:rPr lang="en-GB" dirty="0" err="1">
                <a:latin typeface="Arial" panose="020B0604020202020204" pitchFamily="34" charset="0"/>
                <a:cs typeface="Arial" panose="020B0604020202020204" pitchFamily="34" charset="0"/>
              </a:rPr>
              <a:t>at:https</a:t>
            </a:r>
            <a:r>
              <a:rPr lang="en-GB" dirty="0">
                <a:latin typeface="Arial" panose="020B0604020202020204" pitchFamily="34" charset="0"/>
                <a:cs typeface="Arial" panose="020B0604020202020204" pitchFamily="34" charset="0"/>
              </a:rPr>
              <a:t>://first1000daysfl.org/ (Accessed 2nd January 2024).</a:t>
            </a:r>
          </a:p>
          <a:p>
            <a:r>
              <a:rPr lang="en-GB" dirty="0">
                <a:latin typeface="Arial" panose="020B0604020202020204" pitchFamily="34" charset="0"/>
                <a:cs typeface="Arial" panose="020B0604020202020204" pitchFamily="34" charset="0"/>
              </a:rPr>
              <a:t>Freeman, B. (2010) “Book review: Michael Gasper, Multi-Agency Working in the Early Years — Challenges and Opportunities. (London: Sage, 2010). ISBN: 978-1-84787-527-3 (hardback). ISBN: 978-1-84787-578-0 (paperback),” Management in Education. London, England: SAGE Publications, pp. 173–174. Available at: https://doi.org/10.1177/0892020610377569.</a:t>
            </a:r>
          </a:p>
          <a:p>
            <a:r>
              <a:rPr lang="en-GB" dirty="0">
                <a:latin typeface="Arial" panose="020B0604020202020204" pitchFamily="34" charset="0"/>
                <a:cs typeface="Arial" panose="020B0604020202020204" pitchFamily="34" charset="0"/>
              </a:rPr>
              <a:t>GOV.UK (no date) a. Meeting the needs of all children. Available at: https://help-for-early-years-providers.education.gov.uk/get-help-to-improve-your-practice/meeting-the-needs-of-all-children (Accessed 15th April 2024)</a:t>
            </a:r>
          </a:p>
          <a:p>
            <a:r>
              <a:rPr lang="en-GB" dirty="0">
                <a:latin typeface="Arial" panose="020B0604020202020204" pitchFamily="34" charset="0"/>
                <a:cs typeface="Arial" panose="020B0604020202020204" pitchFamily="34" charset="0"/>
              </a:rPr>
              <a:t>GOV.UK (no date) b. Meeting the needs of all children. Available at: https://help-for-early-years-providers.education.gov.uk/get-help-to-improve-your-practice/meeting-the-needs-of-all-children (Accessed 15th April 2024)</a:t>
            </a:r>
          </a:p>
          <a:p>
            <a:endParaRPr lang="en-GB" dirty="0"/>
          </a:p>
        </p:txBody>
      </p:sp>
    </p:spTree>
    <p:extLst>
      <p:ext uri="{BB962C8B-B14F-4D97-AF65-F5344CB8AC3E}">
        <p14:creationId xmlns:p14="http://schemas.microsoft.com/office/powerpoint/2010/main" val="509460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00791-3DF9-13A4-53D3-A236FEDB2648}"/>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018739F2-8FF2-3E55-1C72-2A2192B220D2}"/>
              </a:ext>
            </a:extLst>
          </p:cNvPr>
          <p:cNvSpPr>
            <a:spLocks noGrp="1"/>
          </p:cNvSpPr>
          <p:nvPr>
            <p:ph idx="1"/>
          </p:nvPr>
        </p:nvSpPr>
        <p:spPr>
          <a:xfrm>
            <a:off x="1154954" y="2013857"/>
            <a:ext cx="10318589" cy="4147457"/>
          </a:xfrm>
        </p:spPr>
        <p:txBody>
          <a:bodyPr>
            <a:normAutofit fontScale="92500" lnSpcReduction="20000"/>
          </a:bodyPr>
          <a:lstStyle/>
          <a:p>
            <a:r>
              <a:rPr lang="en-GB" dirty="0"/>
              <a:t>.</a:t>
            </a:r>
          </a:p>
          <a:p>
            <a:r>
              <a:rPr lang="en-GB" sz="1500" dirty="0">
                <a:latin typeface="Arial" panose="020B0604020202020204" pitchFamily="34" charset="0"/>
                <a:cs typeface="Arial" panose="020B0604020202020204" pitchFamily="34" charset="0"/>
              </a:rPr>
              <a:t>Harding JE, and Johnston BM. (1995) ‘Reproduction, Fertility and Development’, Nutrition and </a:t>
            </a:r>
            <a:r>
              <a:rPr lang="en-GB" sz="1500" dirty="0" err="1">
                <a:latin typeface="Arial" panose="020B0604020202020204" pitchFamily="34" charset="0"/>
                <a:cs typeface="Arial" panose="020B0604020202020204" pitchFamily="34" charset="0"/>
              </a:rPr>
              <a:t>fetal</a:t>
            </a:r>
            <a:r>
              <a:rPr lang="en-GB" sz="1500" dirty="0">
                <a:latin typeface="Arial" panose="020B0604020202020204" pitchFamily="34" charset="0"/>
                <a:cs typeface="Arial" panose="020B0604020202020204" pitchFamily="34" charset="0"/>
              </a:rPr>
              <a:t> growth, 7(3) pp.539 – 547. Available at: https://doi.org/10.1071/RD9950539 (Accessed on 10th April 2024)</a:t>
            </a:r>
          </a:p>
          <a:p>
            <a:r>
              <a:rPr lang="en-GB" sz="1500" dirty="0">
                <a:latin typeface="Arial" panose="020B0604020202020204" pitchFamily="34" charset="0"/>
                <a:cs typeface="Arial" panose="020B0604020202020204" pitchFamily="34" charset="0"/>
              </a:rPr>
              <a:t>National Library of Medicine (2022) a Importance of Maternal Nutrition in the First 1,000 Days of Life and Its Effects on Child Development: A Narrative Review. Available at: https://www.ncbi.nlm.nih.gov/pmc/articles/PMC9640361/#:~:text=A%20person's%20first%201%2C000%20days,and%20impaired%20growth%20%5B3%5D. (Accessed 2nd January 2024)</a:t>
            </a:r>
          </a:p>
          <a:p>
            <a:r>
              <a:rPr lang="en-GB" sz="1500" dirty="0">
                <a:latin typeface="Arial" panose="020B0604020202020204" pitchFamily="34" charset="0"/>
                <a:cs typeface="Arial" panose="020B0604020202020204" pitchFamily="34" charset="0"/>
              </a:rPr>
              <a:t>National Library of Medicine (2022) b Importance of Maternal Nutrition in the First 1,000 Days of Life and Its Effects on Child Development: A Narrative Review. Available at: https://www.ncbi.nlm.nih.gov/pmc/articles/PMC9640361/#:~:text=A%20person's%20first%201%2C000%20days,and%20impaired%20growth%20%5B3%5D. (Accessed 2nd January 2024)</a:t>
            </a:r>
          </a:p>
          <a:p>
            <a:r>
              <a:rPr lang="en-GB" sz="1500" dirty="0">
                <a:latin typeface="Arial" panose="020B0604020202020204" pitchFamily="34" charset="0"/>
                <a:cs typeface="Arial" panose="020B0604020202020204" pitchFamily="34" charset="0"/>
              </a:rPr>
              <a:t>NHS (2023)  Vitamins, supplements and nutrition in pregnancy. Available at: https://www.nhs.uk/pregnancy/keeping-well/vitamins-supplements-and-nutrition/ (Accessed 2nd A </a:t>
            </a:r>
            <a:r>
              <a:rPr lang="en-GB" sz="1500" dirty="0" err="1">
                <a:latin typeface="Arial" panose="020B0604020202020204" pitchFamily="34" charset="0"/>
                <a:cs typeface="Arial" panose="020B0604020202020204" pitchFamily="34" charset="0"/>
              </a:rPr>
              <a:t>pril</a:t>
            </a:r>
            <a:r>
              <a:rPr lang="en-GB" sz="1500" dirty="0">
                <a:latin typeface="Arial" panose="020B0604020202020204" pitchFamily="34" charset="0"/>
                <a:cs typeface="Arial" panose="020B0604020202020204" pitchFamily="34" charset="0"/>
              </a:rPr>
              <a:t> 2024)</a:t>
            </a:r>
          </a:p>
          <a:p>
            <a:r>
              <a:rPr lang="en-GB" sz="1500" dirty="0">
                <a:latin typeface="Arial" panose="020B0604020202020204" pitchFamily="34" charset="0"/>
                <a:cs typeface="Arial" panose="020B0604020202020204" pitchFamily="34" charset="0"/>
              </a:rPr>
              <a:t>NSPCC (no date) Giving every child the best start in life. Available at: https://www.nspcc.org.uk/globalassets/documents/policy/First-1001-Days-Movement-start-for-life-briefing.pdf (Accessed 14th April 2024)</a:t>
            </a:r>
          </a:p>
          <a:p>
            <a:r>
              <a:rPr lang="en-GB" sz="1500" dirty="0">
                <a:latin typeface="Arial" panose="020B0604020202020204" pitchFamily="34" charset="0"/>
                <a:cs typeface="Arial" panose="020B0604020202020204" pitchFamily="34" charset="0"/>
              </a:rPr>
              <a:t>Nursery World (2024) Multi-Agency Working: Part One - Crossing barriers. Available at: https://www.nurseryworld.co.uk/features/article/multi-agency-working-part-one-crossing-barriers (Accessed: 20th January 2024)</a:t>
            </a:r>
          </a:p>
          <a:p>
            <a:endParaRPr lang="en-GB" dirty="0"/>
          </a:p>
        </p:txBody>
      </p:sp>
    </p:spTree>
    <p:extLst>
      <p:ext uri="{BB962C8B-B14F-4D97-AF65-F5344CB8AC3E}">
        <p14:creationId xmlns:p14="http://schemas.microsoft.com/office/powerpoint/2010/main" val="1256770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A30C9-CA7D-8B92-39CD-B46AE74AD14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C773912E-FE03-1D74-994B-3FA828BAF97A}"/>
              </a:ext>
            </a:extLst>
          </p:cNvPr>
          <p:cNvSpPr>
            <a:spLocks noGrp="1"/>
          </p:cNvSpPr>
          <p:nvPr>
            <p:ph idx="1"/>
          </p:nvPr>
        </p:nvSpPr>
        <p:spPr>
          <a:xfrm>
            <a:off x="1154954" y="2329543"/>
            <a:ext cx="10253275" cy="3907971"/>
          </a:xfrm>
        </p:spPr>
        <p:txBody>
          <a:bodyPr>
            <a:normAutofit lnSpcReduction="10000"/>
          </a:bodyPr>
          <a:lstStyle/>
          <a:p>
            <a:r>
              <a:rPr lang="en-GB" sz="1400" dirty="0">
                <a:latin typeface="Arial" panose="020B0604020202020204" pitchFamily="34" charset="0"/>
                <a:cs typeface="Arial" panose="020B0604020202020204" pitchFamily="34" charset="0"/>
              </a:rPr>
              <a:t>ON THE RIGHTS OF THE CHILD. Available at: https://www.unicef.org.uk/what-we-do/un-convention-child-rights/ (Accessed 15th April 2024)</a:t>
            </a:r>
          </a:p>
          <a:p>
            <a:r>
              <a:rPr lang="en-GB" sz="1400" dirty="0">
                <a:latin typeface="Arial" panose="020B0604020202020204" pitchFamily="34" charset="0"/>
                <a:cs typeface="Arial" panose="020B0604020202020204" pitchFamily="34" charset="0"/>
              </a:rPr>
              <a:t>Parenting Expert to Mom (2024) Baby Physical Development 3 to 6 Months: Everything You Need to Know. Available at: https://www.parentingexperttomom.com/motor-skills-expect-3-6-months/ (Accessed 19th January 2024).</a:t>
            </a:r>
          </a:p>
          <a:p>
            <a:r>
              <a:rPr lang="en-GB" sz="1400" dirty="0" err="1">
                <a:latin typeface="Arial" panose="020B0604020202020204" pitchFamily="34" charset="0"/>
                <a:cs typeface="Arial" panose="020B0604020202020204" pitchFamily="34" charset="0"/>
              </a:rPr>
              <a:t>Pintrest</a:t>
            </a:r>
            <a:r>
              <a:rPr lang="en-GB" sz="1400" dirty="0">
                <a:latin typeface="Arial" panose="020B0604020202020204" pitchFamily="34" charset="0"/>
                <a:cs typeface="Arial" panose="020B0604020202020204" pitchFamily="34" charset="0"/>
              </a:rPr>
              <a:t> (no date) Every Child is Gifted Poster | Teaching Resources. Available at: https://www.pinterest.nz/pin/545780048563778064/ (Accessed 14th April 2024)</a:t>
            </a:r>
          </a:p>
          <a:p>
            <a:r>
              <a:rPr lang="en-GB" sz="1400" dirty="0">
                <a:latin typeface="Arial" panose="020B0604020202020204" pitchFamily="34" charset="0"/>
                <a:cs typeface="Arial" panose="020B0604020202020204" pitchFamily="34" charset="0"/>
              </a:rPr>
              <a:t>Pregnancy Birth and Baby (2024) The First 1000 Day’s. Available at: https://www.pregnancybirthbaby.org.au/the-first-1000-days (Accessed 4th April 2024)</a:t>
            </a:r>
          </a:p>
          <a:p>
            <a:r>
              <a:rPr lang="en-GB" sz="1400" dirty="0">
                <a:latin typeface="Arial" panose="020B0604020202020204" pitchFamily="34" charset="0"/>
                <a:cs typeface="Arial" panose="020B0604020202020204" pitchFamily="34" charset="0"/>
              </a:rPr>
              <a:t>Psychologized (2024) Jean Piaget’s Theory of Play. Available at: https://www.psychologized.org/jean-piagets-theory-of-play/ (Accessed 12th April 2024) </a:t>
            </a:r>
          </a:p>
          <a:p>
            <a:r>
              <a:rPr lang="en-GB" sz="1400" dirty="0">
                <a:latin typeface="Arial" panose="020B0604020202020204" pitchFamily="34" charset="0"/>
                <a:cs typeface="Arial" panose="020B0604020202020204" pitchFamily="34" charset="0"/>
              </a:rPr>
              <a:t>Raynor J (2017) The first 1,000 days: their impact on a child's future. Available at: https://www.bing.com/videos/riverview/relatedvideo?q=1000+critical+days+of+conception&amp;mid=5CDF6D121E93BAFE43E35CDF6D121E93BAFE43E3&amp;FORM=VIRE (Accessed: 20th January 2024)</a:t>
            </a:r>
          </a:p>
          <a:p>
            <a:r>
              <a:rPr lang="en-GB" sz="1400" dirty="0">
                <a:latin typeface="Arial" panose="020B0604020202020204" pitchFamily="34" charset="0"/>
                <a:cs typeface="Arial" panose="020B0604020202020204" pitchFamily="34" charset="0"/>
              </a:rPr>
              <a:t>Science Direct (2004)  Child care as family support: caregiving practices across child care providers.     Available at: https://www.sciencedirect.com/science/article/abs/pii/S0190740904000829 (Accessed 3rd April 2024) </a:t>
            </a:r>
          </a:p>
          <a:p>
            <a:endParaRPr lang="en-GB" dirty="0"/>
          </a:p>
        </p:txBody>
      </p:sp>
    </p:spTree>
    <p:extLst>
      <p:ext uri="{BB962C8B-B14F-4D97-AF65-F5344CB8AC3E}">
        <p14:creationId xmlns:p14="http://schemas.microsoft.com/office/powerpoint/2010/main" val="328073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30287-6157-E077-6A75-241D297511B9}"/>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C9D589F8-1E85-1C06-E906-CFEE9505ECD9}"/>
              </a:ext>
            </a:extLst>
          </p:cNvPr>
          <p:cNvSpPr>
            <a:spLocks noGrp="1"/>
          </p:cNvSpPr>
          <p:nvPr>
            <p:ph idx="1"/>
          </p:nvPr>
        </p:nvSpPr>
        <p:spPr>
          <a:xfrm>
            <a:off x="985691" y="2318657"/>
            <a:ext cx="10220617" cy="4005943"/>
          </a:xfrm>
        </p:spPr>
        <p:txBody>
          <a:bodyPr>
            <a:normAutofit fontScale="62500" lnSpcReduction="20000"/>
          </a:bodyPr>
          <a:lstStyle/>
          <a:p>
            <a:r>
              <a:rPr lang="en-GB" sz="2000" dirty="0">
                <a:latin typeface="Arial" panose="020B0604020202020204" pitchFamily="34" charset="0"/>
                <a:cs typeface="Arial" panose="020B0604020202020204" pitchFamily="34" charset="0"/>
              </a:rPr>
              <a:t>Simply Psychology (2024)  Bronfenbrenner’s Ecological Systems Theory. Available at:     https://www.simplypsychology.org/bronfenbrenner.html (Accessed 15th April 2024)</a:t>
            </a:r>
          </a:p>
          <a:p>
            <a:r>
              <a:rPr lang="en-GB" sz="2000" dirty="0">
                <a:latin typeface="Arial" panose="020B0604020202020204" pitchFamily="34" charset="0"/>
                <a:cs typeface="Arial" panose="020B0604020202020204" pitchFamily="34" charset="0"/>
              </a:rPr>
              <a:t>ThoughtCo (no date) Maslow's Hierarchy of Needs Explained. Available at: https://www.thoughtco.com/maslows-hierarchy-of-needs-4582571 (Accessed 20 January 2024) </a:t>
            </a:r>
          </a:p>
          <a:p>
            <a:r>
              <a:rPr lang="en-GB" sz="2000" dirty="0">
                <a:latin typeface="Arial" panose="020B0604020202020204" pitchFamily="34" charset="0"/>
                <a:cs typeface="Arial" panose="020B0604020202020204" pitchFamily="34" charset="0"/>
              </a:rPr>
              <a:t>UNICEF (2017) The First 1000 Day’s. Available at: https://www.unicef.org/southafrica/media/551/file/ZAF-First-1000-days-brief-2017.pdf (Accessed 15th April 2024)</a:t>
            </a:r>
          </a:p>
          <a:p>
            <a:r>
              <a:rPr lang="en-GB" sz="2000" dirty="0" err="1">
                <a:latin typeface="Arial" panose="020B0604020202020204" pitchFamily="34" charset="0"/>
                <a:cs typeface="Arial" panose="020B0604020202020204" pitchFamily="34" charset="0"/>
              </a:rPr>
              <a:t>Unicef</a:t>
            </a:r>
            <a:r>
              <a:rPr lang="en-GB" sz="2000" dirty="0">
                <a:latin typeface="Arial" panose="020B0604020202020204" pitchFamily="34" charset="0"/>
                <a:cs typeface="Arial" panose="020B0604020202020204" pitchFamily="34" charset="0"/>
              </a:rPr>
              <a:t> (no date) HOW WE PROTECT CHILDREN'S RIGHTS WITH THE UN CONVENTION</a:t>
            </a:r>
          </a:p>
          <a:p>
            <a:r>
              <a:rPr lang="en-GB" sz="2000" dirty="0">
                <a:latin typeface="Arial" panose="020B0604020202020204" pitchFamily="34" charset="0"/>
                <a:cs typeface="Arial" panose="020B0604020202020204" pitchFamily="34" charset="0"/>
              </a:rPr>
              <a:t>University of California (no date) Maslow’s Hierarchy of Needs. Available at: https://pressbooks.online.ucf.edu/lumenpsychology/chapter/maslows-hierarchy-of-needs/ (Accessed18th January 2024)</a:t>
            </a:r>
          </a:p>
          <a:p>
            <a:r>
              <a:rPr lang="en-GB" sz="2000" dirty="0">
                <a:latin typeface="Arial" panose="020B0604020202020204" pitchFamily="34" charset="0"/>
                <a:cs typeface="Arial" panose="020B0604020202020204" pitchFamily="34" charset="0"/>
              </a:rPr>
              <a:t>University of Minnesota (2021) First 1,000 Days – a Critical Time for Children’s Brain Development. Available </a:t>
            </a:r>
            <a:r>
              <a:rPr lang="en-GB" sz="2000" dirty="0" err="1">
                <a:latin typeface="Arial" panose="020B0604020202020204" pitchFamily="34" charset="0"/>
                <a:cs typeface="Arial" panose="020B0604020202020204" pitchFamily="34" charset="0"/>
              </a:rPr>
              <a:t>at:https</a:t>
            </a:r>
            <a:r>
              <a:rPr lang="en-GB" sz="2000" dirty="0">
                <a:latin typeface="Arial" panose="020B0604020202020204" pitchFamily="34" charset="0"/>
                <a:cs typeface="Arial" panose="020B0604020202020204" pitchFamily="34" charset="0"/>
              </a:rPr>
              <a:t>://midb.umn.edu/news/first-1000-days-critical-time-childrens-brain-development#:~:text=Research%20shows%20that%2080%20percent,health%2C%20learning%2C%20and%20success ( Accessed: 4th January 2023)</a:t>
            </a:r>
          </a:p>
          <a:p>
            <a:r>
              <a:rPr lang="en-GB" sz="2000" dirty="0">
                <a:latin typeface="Arial" panose="020B0604020202020204" pitchFamily="34" charset="0"/>
                <a:cs typeface="Arial" panose="020B0604020202020204" pitchFamily="34" charset="0"/>
              </a:rPr>
              <a:t>University of Northen Iowa (2001) Piaget's Sensorimotor Stage: Activities to Enhance the Cognitive </a:t>
            </a:r>
          </a:p>
          <a:p>
            <a:r>
              <a:rPr lang="en-GB" sz="2000" dirty="0">
                <a:latin typeface="Arial" panose="020B0604020202020204" pitchFamily="34" charset="0"/>
                <a:cs typeface="Arial" panose="020B0604020202020204" pitchFamily="34" charset="0"/>
              </a:rPr>
              <a:t>Welsh Government (no date) Parenting. Give it time. Available </a:t>
            </a:r>
            <a:r>
              <a:rPr lang="en-GB" sz="2000" dirty="0" err="1">
                <a:latin typeface="Arial" panose="020B0604020202020204" pitchFamily="34" charset="0"/>
                <a:cs typeface="Arial" panose="020B0604020202020204" pitchFamily="34" charset="0"/>
              </a:rPr>
              <a:t>at:https</a:t>
            </a:r>
            <a:r>
              <a:rPr lang="en-GB" sz="2000" dirty="0">
                <a:latin typeface="Arial" panose="020B0604020202020204" pitchFamily="34" charset="0"/>
                <a:cs typeface="Arial" panose="020B0604020202020204" pitchFamily="34" charset="0"/>
              </a:rPr>
              <a:t>://www.gov.wales/parenting-give-it-time/your-childs-development/understanding-why-your-childs-brain-is-so-amazing#:~:text=In%20your%20baby's%20first%20years,and%20saying%20their%20first%20words. (Accessed 2nd January 2024)</a:t>
            </a:r>
          </a:p>
          <a:p>
            <a:endParaRPr lang="en-GB" dirty="0"/>
          </a:p>
        </p:txBody>
      </p:sp>
    </p:spTree>
    <p:extLst>
      <p:ext uri="{BB962C8B-B14F-4D97-AF65-F5344CB8AC3E}">
        <p14:creationId xmlns:p14="http://schemas.microsoft.com/office/powerpoint/2010/main" val="11921394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975</TotalTime>
  <Words>4098</Words>
  <Application>Microsoft Office PowerPoint</Application>
  <PresentationFormat>Widescreen</PresentationFormat>
  <Paragraphs>141</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Century Gothic</vt:lpstr>
      <vt:lpstr>Wingdings 3</vt:lpstr>
      <vt:lpstr>Ion Boardroom</vt:lpstr>
      <vt:lpstr>PowerPoint Presentation</vt:lpstr>
      <vt:lpstr>Introduction</vt:lpstr>
      <vt:lpstr>The First 1000 Days</vt:lpstr>
      <vt:lpstr>PowerPoint Presentation</vt:lpstr>
      <vt:lpstr>PowerPoint Presentation</vt:lpstr>
      <vt:lpstr>Caregiver</vt:lpstr>
      <vt:lpstr>Caregiver</vt:lpstr>
      <vt:lpstr>Professional Partnerships</vt:lpstr>
      <vt:lpstr>Challenges</vt:lpstr>
      <vt:lpstr>Activities</vt:lpstr>
      <vt:lpstr>Reference List</vt:lpstr>
      <vt:lpstr>Reference List </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oneill</dc:creator>
  <cp:lastModifiedBy>rachel oneill</cp:lastModifiedBy>
  <cp:revision>1</cp:revision>
  <dcterms:created xsi:type="dcterms:W3CDTF">2024-01-20T10:03:12Z</dcterms:created>
  <dcterms:modified xsi:type="dcterms:W3CDTF">2024-04-15T20:51:48Z</dcterms:modified>
</cp:coreProperties>
</file>