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5143500" cx="9144000"/>
  <p:notesSz cx="6858000" cy="9144000"/>
  <p:embeddedFontLst>
    <p:embeddedFont>
      <p:font typeface="Roboto Serif"/>
      <p:regular r:id="rId21"/>
      <p:bold r:id="rId22"/>
      <p:italic r:id="rId23"/>
      <p:boldItalic r:id="rId24"/>
    </p:embeddedFont>
    <p:embeddedFont>
      <p:font typeface="Roboto"/>
      <p:regular r:id="rId25"/>
      <p:bold r:id="rId26"/>
      <p:italic r:id="rId27"/>
      <p:boldItalic r:id="rId28"/>
    </p:embeddedFont>
    <p:embeddedFont>
      <p:font typeface="Roboto Medium"/>
      <p:regular r:id="rId29"/>
      <p:bold r:id="rId30"/>
      <p:italic r:id="rId31"/>
      <p:boldItalic r:id="rId32"/>
    </p:embeddedFont>
    <p:embeddedFont>
      <p:font typeface="Roboto Serif Medium"/>
      <p:regular r:id="rId33"/>
      <p:bold r:id="rId34"/>
      <p:italic r:id="rId35"/>
      <p:boldItalic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3A2FFDA6-56F5-49DC-9D08-46A673F40A08}">
  <a:tblStyle styleId="{3A2FFDA6-56F5-49DC-9D08-46A673F40A08}"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font" Target="fonts/RobotoSerif-bold.fntdata"/><Relationship Id="rId21" Type="http://schemas.openxmlformats.org/officeDocument/2006/relationships/font" Target="fonts/RobotoSerif-regular.fntdata"/><Relationship Id="rId24" Type="http://schemas.openxmlformats.org/officeDocument/2006/relationships/font" Target="fonts/RobotoSerif-boldItalic.fntdata"/><Relationship Id="rId23" Type="http://schemas.openxmlformats.org/officeDocument/2006/relationships/font" Target="fonts/RobotoSerif-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font" Target="fonts/RobotoMedium-regular.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RobotoMedium-italic.fntdata"/><Relationship Id="rId30" Type="http://schemas.openxmlformats.org/officeDocument/2006/relationships/font" Target="fonts/RobotoMedium-bold.fntdata"/><Relationship Id="rId11" Type="http://schemas.openxmlformats.org/officeDocument/2006/relationships/slide" Target="slides/slide5.xml"/><Relationship Id="rId33" Type="http://schemas.openxmlformats.org/officeDocument/2006/relationships/font" Target="fonts/RobotoSerifMedium-regular.fntdata"/><Relationship Id="rId10" Type="http://schemas.openxmlformats.org/officeDocument/2006/relationships/slide" Target="slides/slide4.xml"/><Relationship Id="rId32" Type="http://schemas.openxmlformats.org/officeDocument/2006/relationships/font" Target="fonts/RobotoMedium-boldItalic.fntdata"/><Relationship Id="rId13" Type="http://schemas.openxmlformats.org/officeDocument/2006/relationships/slide" Target="slides/slide7.xml"/><Relationship Id="rId35" Type="http://schemas.openxmlformats.org/officeDocument/2006/relationships/font" Target="fonts/RobotoSerifMedium-italic.fntdata"/><Relationship Id="rId12" Type="http://schemas.openxmlformats.org/officeDocument/2006/relationships/slide" Target="slides/slide6.xml"/><Relationship Id="rId34" Type="http://schemas.openxmlformats.org/officeDocument/2006/relationships/font" Target="fonts/RobotoSerifMedium-bold.fntdata"/><Relationship Id="rId15" Type="http://schemas.openxmlformats.org/officeDocument/2006/relationships/slide" Target="slides/slide9.xml"/><Relationship Id="rId14" Type="http://schemas.openxmlformats.org/officeDocument/2006/relationships/slide" Target="slides/slide8.xml"/><Relationship Id="rId36" Type="http://schemas.openxmlformats.org/officeDocument/2006/relationships/font" Target="fonts/RobotoSerifMedium-boldItalic.fntdata"/><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pubmed.ncbi.nlm.nih.gov/?term=%22Pienaar%20AE%22%5BAuthor%5D"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5" name="Shape 205"/>
        <p:cNvGrpSpPr/>
        <p:nvPr/>
      </p:nvGrpSpPr>
      <p:grpSpPr>
        <a:xfrm>
          <a:off x="0" y="0"/>
          <a:ext cx="0" cy="0"/>
          <a:chOff x="0" y="0"/>
          <a:chExt cx="0" cy="0"/>
        </a:xfrm>
      </p:grpSpPr>
      <p:sp>
        <p:nvSpPr>
          <p:cNvPr id="206" name="Google Shape;206;g327965b22c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7" name="Google Shape;207;g327965b22c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1200"/>
              </a:spcAft>
              <a:buClr>
                <a:schemeClr val="dk1"/>
              </a:buClr>
              <a:buSzPts val="1100"/>
              <a:buFont typeface="Arial"/>
              <a:buNone/>
            </a:pPr>
            <a:r>
              <a:rPr lang="en">
                <a:solidFill>
                  <a:schemeClr val="dk1"/>
                </a:solidFill>
                <a:highlight>
                  <a:srgbClr val="FFFFFF"/>
                </a:highlight>
              </a:rPr>
              <a:t>Good afternoon, I'm Rachel, my student number is 2217472. Today I am going  to discuss the findings of my research, which investigates the relevance of movement skills in childhood and their major impact on children's overall development. Movement skills, which include both basic motor skills (such as running, jumping, and balancing) and object control skills (such as throwing, catching, and kicking), are critical for a child's physical, cognitive, and social development. Developing these skills at a young age creates the framework for lifelong physical activity, strengthening not only physical health but also confidence, coordination, and  creating the ability to participate in an array of sports and recreational activities.</a:t>
            </a:r>
            <a:endParaRPr sz="600"/>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g327965b22c2_0_2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327965b22c2_0_2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latin typeface="Times New Roman"/>
                <a:ea typeface="Times New Roman"/>
                <a:cs typeface="Times New Roman"/>
                <a:sym typeface="Times New Roman"/>
              </a:rPr>
              <a:t>This study adopted an ethnographic method to observe and document children's movements over 30 second intervals. Ethnography was chosen because it captures authentic behaviour in its natural environment, which is ideal for the objectives of this study. Qualitative research leads to a more in-depth understanding of behaviour and social phenomena (Tenny et al, 2022). One major advantage of qualitative data is that it allows researchers to investigate complex topics, as opposed to quantitative data, which is typically generalised data, collected from larger  populations to provide statistics. Qualitative data enables rich direct engagement with those being studied, giving the researcher an additional perspective that could potentially be missed by questionnaires and other quantitative methods. Furthermore, qualitative research has been highly effective in studies in the field of physical education resulting in positive outcomes within research. Although our data collection could potentially be classed as biased as the observations  were looking for specific movements.</a:t>
            </a:r>
            <a:endParaRPr sz="16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0"/>
              </a:spcBef>
              <a:spcAft>
                <a:spcPts val="0"/>
              </a:spcAft>
              <a:buClr>
                <a:schemeClr val="dk1"/>
              </a:buClr>
              <a:buSzPts val="1100"/>
              <a:buFont typeface="Arial"/>
              <a:buNone/>
            </a:pPr>
            <a:r>
              <a:t/>
            </a:r>
            <a:endParaRPr sz="1600">
              <a:solidFill>
                <a:schemeClr val="dk1"/>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g327965b22c2_0_2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327965b22c2_0_2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During the observational data collection stage , an extensive range of movement was observed. A large range of movement skills is essential for one's physical literacy journey. Whitehead describes Physical literacy as the motivation,confidence,physical competence,knowledge and understanding to value and take responsibility for engaging in physical activity for life. The physical literacy journey is shaped by experiences, opportunities and personal motivation.</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latin typeface="Times New Roman"/>
                <a:ea typeface="Times New Roman"/>
                <a:cs typeface="Times New Roman"/>
                <a:sym typeface="Times New Roman"/>
              </a:rPr>
              <a:t> </a:t>
            </a:r>
            <a:r>
              <a:rPr lang="en" sz="1200">
                <a:solidFill>
                  <a:schemeClr val="dk1"/>
                </a:solidFill>
                <a:highlight>
                  <a:srgbClr val="FFFFFF"/>
                </a:highlight>
              </a:rPr>
              <a:t>Over the course of the data collection the majority of children engage in a variety of fundamental movement skills. Fundamental movement skills are basic motions such as running, jumping, throwing, catching, and balancing that serve as a core framework for more complex specialised movements in sports and physical activity</a:t>
            </a:r>
            <a:r>
              <a:rPr lang="en" sz="1200">
                <a:solidFill>
                  <a:schemeClr val="dk1"/>
                </a:solidFill>
              </a:rPr>
              <a:t>(Barrett et al., 2016 as cited in down with pe,2024).</a:t>
            </a:r>
            <a:r>
              <a:rPr lang="en" sz="1200">
                <a:solidFill>
                  <a:schemeClr val="dk1"/>
                </a:solidFill>
                <a:highlight>
                  <a:srgbClr val="FFFFFF"/>
                </a:highlight>
              </a:rPr>
              <a:t> Participating in these movements promotes the development of coordination, balance, and overall movement skills, resulting in a healthier lifestyle and increased physical fitness.</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2" name="Shape 232"/>
        <p:cNvGrpSpPr/>
        <p:nvPr/>
      </p:nvGrpSpPr>
      <p:grpSpPr>
        <a:xfrm>
          <a:off x="0" y="0"/>
          <a:ext cx="0" cy="0"/>
          <a:chOff x="0" y="0"/>
          <a:chExt cx="0" cy="0"/>
        </a:xfrm>
      </p:grpSpPr>
      <p:sp>
        <p:nvSpPr>
          <p:cNvPr id="233" name="Google Shape;233;g329bc5f3e4f_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4" name="Google Shape;234;g329bc5f3e4f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This process of development  can be understood in the context of Calfe and  Metcalf's Mountain of Motor development (2002).The observed skills of running, jumping, and skipping are steps in this developmental mountain, demonstrating a child's movement potential . The underlying skills identified are critical for climbing the mountain and developing more complicated and proficient movement skills essential for longevity in physical activity.Throughout the study, the observed movements, such as running, jumping and skipping. are essential skills that improve proprioception connecting body and mind.  The sessions were not only enjoyable for the children, but also promoted important components of locomotor development. </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According</a:t>
            </a:r>
            <a:r>
              <a:rPr lang="en" sz="1200">
                <a:solidFill>
                  <a:schemeClr val="dk1"/>
                </a:solidFill>
              </a:rPr>
              <a:t> to Gallahue and Ozmun (2006),</a:t>
            </a:r>
            <a:r>
              <a:rPr lang="en" sz="1200">
                <a:solidFill>
                  <a:schemeClr val="dk1"/>
                </a:solidFill>
                <a:highlight>
                  <a:srgbClr val="FFFFFF"/>
                </a:highlight>
              </a:rPr>
              <a:t> children's engagement in these activities promotes the development of gross motor skills, which involve broad muscle groups and are essential for everyday actions. For example, jogging increases cardiovascular endurance, whereas jumping improves muscular strength and coordination. This active engagement also enhances social skills as well (Bremer et al, 2016).</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However, the observation also revealed a limited amount of hopping and leaping among the children. This is concerning because these skills are essential for establishing spatial awareness. Hopping and leaping need balance and coordination, both of which are important components of general motor development.</a:t>
            </a:r>
            <a:endParaRPr sz="1200">
              <a:solidFill>
                <a:schemeClr val="dk1"/>
              </a:solidFill>
              <a:highlight>
                <a:srgbClr val="FFFFFF"/>
              </a:highlight>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g329bc5f3e4f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2" name="Google Shape;242;g329bc5f3e4f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 Also, these skills are essential for developing our vestibular system . Children  who have vestibular processing difficulties may struggle in their regular activities. These issues can make them appear lethargic, too energetic, clumsy, preoccupied, impulsive, or anxious. Problems can arise from either an under-responsive or over-responsive vestibular system, and some children may exhibit both (NHS,2011).</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Also, these skills stimulate several parts of the brain responsible for movement control and memory, therefore having an effect on cognitive development. The lack of  competency in these skills suggests a potential gap in their development pathway on the Mountain of motor development.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329bc5f3e4f_0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0" name="Google Shape;250;g329bc5f3e4f_0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In addition to this, another area of concern was there was limited object control skills being performed, Object control skills can be divided into two categories propulsive skills and receptive skills Object control skills  are essential for a child's physical development and contribute significantly to their overall growth </a:t>
            </a:r>
            <a:r>
              <a:rPr lang="en" sz="1600">
                <a:solidFill>
                  <a:schemeClr val="dk1"/>
                </a:solidFill>
                <a:highlight>
                  <a:srgbClr val="FFFFFF"/>
                </a:highlight>
                <a:uFill>
                  <a:noFill/>
                </a:uFill>
                <a:latin typeface="Roboto"/>
                <a:ea typeface="Roboto"/>
                <a:cs typeface="Roboto"/>
                <a:sym typeface="Roboto"/>
                <a:hlinkClick r:id="rId2">
                  <a:extLst>
                    <a:ext uri="{A12FA001-AC4F-418D-AE19-62706E023703}">
                      <ahyp:hlinkClr val="tx"/>
                    </a:ext>
                  </a:extLst>
                </a:hlinkClick>
              </a:rPr>
              <a:t>(Pienaar</a:t>
            </a:r>
            <a:r>
              <a:rPr lang="en" sz="1600">
                <a:solidFill>
                  <a:schemeClr val="dk1"/>
                </a:solidFill>
                <a:highlight>
                  <a:srgbClr val="FFFFFF"/>
                </a:highlight>
              </a:rPr>
              <a:t> et al,2021). </a:t>
            </a:r>
            <a:r>
              <a:rPr lang="en" sz="1600">
                <a:solidFill>
                  <a:srgbClr val="172B4D"/>
                </a:solidFill>
                <a:highlight>
                  <a:srgbClr val="FFFFFF"/>
                </a:highlight>
              </a:rPr>
              <a:t>T</a:t>
            </a:r>
            <a:r>
              <a:rPr lang="en" sz="1600">
                <a:solidFill>
                  <a:schemeClr val="dk1"/>
                </a:solidFill>
                <a:highlight>
                  <a:srgbClr val="FFFFFF"/>
                </a:highlight>
              </a:rPr>
              <a:t>hese skills consist of the control of objects through actions such as kicking, catching and striking. The proficiency of these skills are crucial for growth to progress onto  more challenging tasks. Also , a more competent child is more likely to participate in sports throughout their lives (REF) Throughout childhood, most children engage in activities that require object control skills  and refine them through play, resulting in developmental improvements in these skills. This idea aligns with Piaget's constructivist theory, which emphasises that active involvement is essential for learning (</a:t>
            </a:r>
            <a:r>
              <a:rPr lang="en" sz="1600">
                <a:solidFill>
                  <a:srgbClr val="172B4D"/>
                </a:solidFill>
                <a:highlight>
                  <a:srgbClr val="FFFFFF"/>
                </a:highlight>
              </a:rPr>
              <a:t>Piaget,1952).</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g329bc5f3e4f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0" name="Google Shape;260;g329bc5f3e4f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The outdoors was an important factor in the data collection phase since it allowed children to move freely. The natural environment served as various affordances, such as uneven terrain, rocks, and trees, which encouraged children to explore and engage in different motor skills such as balancing, climbing, and running. This is consistent with the main principles of Nicholsons  1972 loose parts theory, as the outdoors gave a multitude of open-ended resources and possibilities for creative self-play. Similarly, Sir Ken Robinson believed that rich environments spark curiosity and innovation which is exactly what was observed. One example that utilised the outdoors  successfully  was the teacher's guided discovery teaching style, which gave the students autonomy in their pedagogical practices. </a:t>
            </a:r>
            <a:endParaRPr sz="12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200">
                <a:solidFill>
                  <a:schemeClr val="dk1"/>
                </a:solidFill>
                <a:highlight>
                  <a:srgbClr val="FFFFFF"/>
                </a:highlight>
              </a:rPr>
              <a:t>The outdoors not only encouraged creativity but also helped the children develop essential movement skills. The autonomy in the lesson encouraged intrinsic motivation  allowing  children to think critically and explore the affordances around them. </a:t>
            </a:r>
            <a:endParaRPr sz="700"/>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7" name="Shape 267"/>
        <p:cNvGrpSpPr/>
        <p:nvPr/>
      </p:nvGrpSpPr>
      <p:grpSpPr>
        <a:xfrm>
          <a:off x="0" y="0"/>
          <a:ext cx="0" cy="0"/>
          <a:chOff x="0" y="0"/>
          <a:chExt cx="0" cy="0"/>
        </a:xfrm>
      </p:grpSpPr>
      <p:sp>
        <p:nvSpPr>
          <p:cNvPr id="268" name="Google Shape;268;g329bc5f3e4f_0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9" name="Google Shape;269;g329bc5f3e4f_0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Several theories provide a valuable framework for understanding its importance  of these theories such as vygotsky's  zone of proximal development, nicholson loose parts theory and Deweys emphasis of experiential learning highlighting  the importance of environments, fostering physical movement </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A comparable session with younger children used imaginative play in a real-life context, with the children having to follow a recipe  using natural elements such as sand and water  provided by the facilitator. Following a recipe is a structured activity that represents a real-life skill, such as cooking, which aligns with Dewey's emphasis on the significance of practical and meaningful experiences, which the vast majority pupils had. Likewise, many outdoor lessons integrated science and mathematical concepts into their lessons, which both </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Piaget and Dewey supported incorporating numeracy  into their educational experiences through hands-on exploration. These sessions also covered many of the national Welsh curriculum areas of learning (Welsh government,2020).  The use of the natural resources in the early years enhanced their fine motor skills enabling the children to use their smaller muscles </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rPr>
              <a:t>Although, other observational data collection  that took place indoors enhanced why the outdoors is so beneficial for children an example of this was an indoor circuit which has limited room for the children to move freely and have personal space to perform the movements, in addition to this the teaching style was very didactic not allowing the children to explore freely this teaching style which was predominantly teacher led limited the children's ability to experiment with movement independently. which led to less physical activity additionally a lack of autonomy and some  teacher knowledge was poor when it came to technique, many observations show that both teacher and children were performing the exercise technique wrong without any correction which may result in injury facilitators have a huge role to play in shaping the child's physical competence, confidence and all around ability so it's essential that everything is taught correctly.</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t/>
            </a:r>
            <a:endParaRPr sz="1600">
              <a:solidFill>
                <a:schemeClr val="dk1"/>
              </a:solidFill>
              <a:highlight>
                <a:srgbClr val="FFFFFF"/>
              </a:highlight>
            </a:endParaRPr>
          </a:p>
          <a:p>
            <a:pPr indent="0" lvl="0" marL="0" rtl="0" algn="l">
              <a:lnSpc>
                <a:spcPct val="115000"/>
              </a:lnSpc>
              <a:spcBef>
                <a:spcPts val="0"/>
              </a:spcBef>
              <a:spcAft>
                <a:spcPts val="0"/>
              </a:spcAft>
              <a:buClr>
                <a:schemeClr val="dk1"/>
              </a:buClr>
              <a:buSzPts val="1100"/>
              <a:buFont typeface="Arial"/>
              <a:buNone/>
            </a:pPr>
            <a:r>
              <a:t/>
            </a:r>
            <a:endParaRPr sz="1600">
              <a:solidFill>
                <a:schemeClr val="dk1"/>
              </a:solidFill>
              <a:highlight>
                <a:srgbClr val="FFFFFF"/>
              </a:highlight>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g329bc5f3e4f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1" name="Google Shape;281;g329bc5f3e4f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latin typeface="Times New Roman"/>
                <a:ea typeface="Times New Roman"/>
                <a:cs typeface="Times New Roman"/>
                <a:sym typeface="Times New Roman"/>
              </a:rPr>
              <a:t>Overall, the study found that, while the children engaged in a large quantity of movement, there is still space for improvement in how movement can be promoted and nurtured. To maximise the potential of those early years, teachers would benefit greatly from specific training programs like those provided by SKIP Cymru. Such training could help them have a better grasp of how to design activities that encourage children to move in a variety of ways, including different directions, levels, speeds, and pathways. This would not only improve children's core movement skills, but it would also help them achieve greater physical literacy.</a:t>
            </a:r>
            <a:endParaRPr sz="16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0"/>
              </a:spcBef>
              <a:spcAft>
                <a:spcPts val="0"/>
              </a:spcAft>
              <a:buClr>
                <a:schemeClr val="dk1"/>
              </a:buClr>
              <a:buSzPts val="1100"/>
              <a:buFont typeface="Arial"/>
              <a:buNone/>
            </a:pPr>
            <a:r>
              <a:t/>
            </a:r>
            <a:endParaRPr sz="16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0"/>
              </a:spcBef>
              <a:spcAft>
                <a:spcPts val="0"/>
              </a:spcAft>
              <a:buClr>
                <a:schemeClr val="dk1"/>
              </a:buClr>
              <a:buSzPts val="1100"/>
              <a:buFont typeface="Arial"/>
              <a:buNone/>
            </a:pPr>
            <a:r>
              <a:t/>
            </a:r>
            <a:endParaRPr sz="1600">
              <a:solidFill>
                <a:schemeClr val="dk1"/>
              </a:solidFill>
              <a:highlight>
                <a:srgbClr val="FFFFFF"/>
              </a:highlight>
              <a:latin typeface="Times New Roman"/>
              <a:ea typeface="Times New Roman"/>
              <a:cs typeface="Times New Roman"/>
              <a:sym typeface="Times New Roman"/>
            </a:endParaRPr>
          </a:p>
          <a:p>
            <a:pPr indent="0" lvl="0" marL="0" rtl="0" algn="l">
              <a:lnSpc>
                <a:spcPct val="115000"/>
              </a:lnSpc>
              <a:spcBef>
                <a:spcPts val="0"/>
              </a:spcBef>
              <a:spcAft>
                <a:spcPts val="0"/>
              </a:spcAft>
              <a:buClr>
                <a:schemeClr val="dk1"/>
              </a:buClr>
              <a:buSzPts val="1100"/>
              <a:buFont typeface="Arial"/>
              <a:buNone/>
            </a:pPr>
            <a:r>
              <a:rPr lang="en" sz="1600">
                <a:solidFill>
                  <a:schemeClr val="dk1"/>
                </a:solidFill>
                <a:highlight>
                  <a:srgbClr val="FFFFFF"/>
                </a:highlight>
                <a:latin typeface="Times New Roman"/>
                <a:ea typeface="Times New Roman"/>
                <a:cs typeface="Times New Roman"/>
                <a:sym typeface="Times New Roman"/>
              </a:rPr>
              <a:t>Finally, teachers and staff could possibly  assign the mini movers app to the younger children's parents. This app provides a variety of activities that help children develop confidence and competence in fundamental abilities through engaging, interactive games and lessons . This program motivates learners from a young age, as they grow more conscious of their abilities, the app should be a good resource to insitll positive behaviors towards physical activity.</a:t>
            </a:r>
            <a:endParaRPr sz="1600">
              <a:solidFill>
                <a:schemeClr val="dk1"/>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Clr>
                <a:schemeClr val="dk1"/>
              </a:buClr>
              <a:buSzPts val="1100"/>
              <a:buFont typeface="Arial"/>
              <a:buNone/>
            </a:pPr>
            <a:r>
              <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7" name="Shape 287"/>
        <p:cNvGrpSpPr/>
        <p:nvPr/>
      </p:nvGrpSpPr>
      <p:grpSpPr>
        <a:xfrm>
          <a:off x="0" y="0"/>
          <a:ext cx="0" cy="0"/>
          <a:chOff x="0" y="0"/>
          <a:chExt cx="0" cy="0"/>
        </a:xfrm>
      </p:grpSpPr>
      <p:sp>
        <p:nvSpPr>
          <p:cNvPr id="288" name="Google Shape;288;g329ec9ee376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9" name="Google Shape;289;g329ec9ee376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400">
                <a:solidFill>
                  <a:schemeClr val="dk1"/>
                </a:solidFill>
                <a:highlight>
                  <a:srgbClr val="FFFFFF"/>
                </a:highlight>
                <a:latin typeface="Times New Roman"/>
                <a:ea typeface="Times New Roman"/>
                <a:cs typeface="Times New Roman"/>
                <a:sym typeface="Times New Roman"/>
              </a:rPr>
              <a:t>Thank you for listening. Do you have any questions?</a:t>
            </a:r>
            <a:endParaRPr sz="1400">
              <a:solidFill>
                <a:schemeClr val="dk1"/>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g329ec9ee376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329ec9ee376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g329ec9ee376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9" name="Google Shape;299;g329ec9ee376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329ec9ee376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4" name="Google Shape;304;g329ec9ee376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g329ec9ee376_0_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9" name="Google Shape;309;g329ec9ee376_0_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1" name="Google Shape;11;p2"/>
          <p:cNvSpPr txBox="1"/>
          <p:nvPr>
            <p:ph type="ctrTitle"/>
          </p:nvPr>
        </p:nvSpPr>
        <p:spPr>
          <a:xfrm>
            <a:off x="311704" y="1463846"/>
            <a:ext cx="4728000" cy="2052600"/>
          </a:xfrm>
          <a:prstGeom prst="rect">
            <a:avLst/>
          </a:prstGeom>
        </p:spPr>
        <p:txBody>
          <a:bodyPr anchorCtr="0" anchor="ctr" bIns="91425" lIns="91425" spcFirstLastPara="1" rIns="91425" wrap="square" tIns="91425">
            <a:normAutofit/>
          </a:bodyPr>
          <a:lstStyle>
            <a:lvl1pPr lvl="0">
              <a:lnSpc>
                <a:spcPct val="90000"/>
              </a:lnSpc>
              <a:spcBef>
                <a:spcPts val="0"/>
              </a:spcBef>
              <a:spcAft>
                <a:spcPts val="0"/>
              </a:spcAft>
              <a:buClr>
                <a:schemeClr val="lt1"/>
              </a:buClr>
              <a:buSzPts val="5400"/>
              <a:buNone/>
              <a:defRPr>
                <a:solidFill>
                  <a:schemeClr val="lt1"/>
                </a:solidFill>
              </a:defRPr>
            </a:lvl1pPr>
            <a:lvl2pPr lvl="1">
              <a:lnSpc>
                <a:spcPct val="90000"/>
              </a:lnSpc>
              <a:spcBef>
                <a:spcPts val="0"/>
              </a:spcBef>
              <a:spcAft>
                <a:spcPts val="0"/>
              </a:spcAft>
              <a:buClr>
                <a:schemeClr val="lt1"/>
              </a:buClr>
              <a:buSzPts val="5200"/>
              <a:buNone/>
              <a:defRPr sz="5200">
                <a:solidFill>
                  <a:schemeClr val="lt1"/>
                </a:solidFill>
              </a:defRPr>
            </a:lvl2pPr>
            <a:lvl3pPr lvl="2">
              <a:lnSpc>
                <a:spcPct val="90000"/>
              </a:lnSpc>
              <a:spcBef>
                <a:spcPts val="0"/>
              </a:spcBef>
              <a:spcAft>
                <a:spcPts val="0"/>
              </a:spcAft>
              <a:buClr>
                <a:schemeClr val="lt1"/>
              </a:buClr>
              <a:buSzPts val="5200"/>
              <a:buNone/>
              <a:defRPr sz="5200">
                <a:solidFill>
                  <a:schemeClr val="lt1"/>
                </a:solidFill>
              </a:defRPr>
            </a:lvl3pPr>
            <a:lvl4pPr lvl="3">
              <a:lnSpc>
                <a:spcPct val="90000"/>
              </a:lnSpc>
              <a:spcBef>
                <a:spcPts val="0"/>
              </a:spcBef>
              <a:spcAft>
                <a:spcPts val="0"/>
              </a:spcAft>
              <a:buClr>
                <a:schemeClr val="lt1"/>
              </a:buClr>
              <a:buSzPts val="5200"/>
              <a:buNone/>
              <a:defRPr sz="5200">
                <a:solidFill>
                  <a:schemeClr val="lt1"/>
                </a:solidFill>
              </a:defRPr>
            </a:lvl4pPr>
            <a:lvl5pPr lvl="4">
              <a:lnSpc>
                <a:spcPct val="90000"/>
              </a:lnSpc>
              <a:spcBef>
                <a:spcPts val="0"/>
              </a:spcBef>
              <a:spcAft>
                <a:spcPts val="0"/>
              </a:spcAft>
              <a:buClr>
                <a:schemeClr val="lt1"/>
              </a:buClr>
              <a:buSzPts val="5200"/>
              <a:buNone/>
              <a:defRPr sz="5200">
                <a:solidFill>
                  <a:schemeClr val="lt1"/>
                </a:solidFill>
              </a:defRPr>
            </a:lvl5pPr>
            <a:lvl6pPr lvl="5">
              <a:lnSpc>
                <a:spcPct val="90000"/>
              </a:lnSpc>
              <a:spcBef>
                <a:spcPts val="0"/>
              </a:spcBef>
              <a:spcAft>
                <a:spcPts val="0"/>
              </a:spcAft>
              <a:buClr>
                <a:schemeClr val="lt1"/>
              </a:buClr>
              <a:buSzPts val="5200"/>
              <a:buNone/>
              <a:defRPr sz="5200">
                <a:solidFill>
                  <a:schemeClr val="lt1"/>
                </a:solidFill>
              </a:defRPr>
            </a:lvl6pPr>
            <a:lvl7pPr lvl="6">
              <a:lnSpc>
                <a:spcPct val="90000"/>
              </a:lnSpc>
              <a:spcBef>
                <a:spcPts val="0"/>
              </a:spcBef>
              <a:spcAft>
                <a:spcPts val="0"/>
              </a:spcAft>
              <a:buClr>
                <a:schemeClr val="lt1"/>
              </a:buClr>
              <a:buSzPts val="5200"/>
              <a:buNone/>
              <a:defRPr sz="5200">
                <a:solidFill>
                  <a:schemeClr val="lt1"/>
                </a:solidFill>
              </a:defRPr>
            </a:lvl7pPr>
            <a:lvl8pPr lvl="7">
              <a:lnSpc>
                <a:spcPct val="90000"/>
              </a:lnSpc>
              <a:spcBef>
                <a:spcPts val="0"/>
              </a:spcBef>
              <a:spcAft>
                <a:spcPts val="0"/>
              </a:spcAft>
              <a:buClr>
                <a:schemeClr val="lt1"/>
              </a:buClr>
              <a:buSzPts val="5200"/>
              <a:buNone/>
              <a:defRPr sz="5200">
                <a:solidFill>
                  <a:schemeClr val="lt1"/>
                </a:solidFill>
              </a:defRPr>
            </a:lvl8pPr>
            <a:lvl9pPr lvl="8">
              <a:lnSpc>
                <a:spcPct val="90000"/>
              </a:lnSpc>
              <a:spcBef>
                <a:spcPts val="0"/>
              </a:spcBef>
              <a:spcAft>
                <a:spcPts val="0"/>
              </a:spcAft>
              <a:buClr>
                <a:schemeClr val="lt1"/>
              </a:buClr>
              <a:buSzPts val="5200"/>
              <a:buNone/>
              <a:defRPr sz="5200">
                <a:solidFill>
                  <a:schemeClr val="lt1"/>
                </a:solidFill>
              </a:defRPr>
            </a:lvl9pPr>
          </a:lstStyle>
          <a:p/>
        </p:txBody>
      </p:sp>
      <p:sp>
        <p:nvSpPr>
          <p:cNvPr id="12" name="Google Shape;12;p2"/>
          <p:cNvSpPr txBox="1"/>
          <p:nvPr>
            <p:ph idx="1" type="subTitle"/>
          </p:nvPr>
        </p:nvSpPr>
        <p:spPr>
          <a:xfrm>
            <a:off x="311700" y="3552100"/>
            <a:ext cx="3863100" cy="393600"/>
          </a:xfrm>
          <a:prstGeom prst="rect">
            <a:avLst/>
          </a:prstGeom>
        </p:spPr>
        <p:txBody>
          <a:bodyPr anchorCtr="0" anchor="ctr" bIns="91425" lIns="91425" spcFirstLastPara="1" rIns="91425" wrap="square" tIns="91425">
            <a:normAutofit/>
          </a:bodyPr>
          <a:lstStyle>
            <a:lvl1pPr lvl="0">
              <a:lnSpc>
                <a:spcPct val="100000"/>
              </a:lnSpc>
              <a:spcBef>
                <a:spcPts val="0"/>
              </a:spcBef>
              <a:spcAft>
                <a:spcPts val="0"/>
              </a:spcAft>
              <a:buClr>
                <a:schemeClr val="lt1"/>
              </a:buClr>
              <a:buSzPts val="2000"/>
              <a:buFont typeface="Roboto Medium"/>
              <a:buNone/>
              <a:defRPr sz="2000">
                <a:solidFill>
                  <a:schemeClr val="lt1"/>
                </a:solidFill>
                <a:latin typeface="Roboto Medium"/>
                <a:ea typeface="Roboto Medium"/>
                <a:cs typeface="Roboto Medium"/>
                <a:sym typeface="Roboto Medium"/>
              </a:defRPr>
            </a:lvl1pPr>
            <a:lvl2pPr lvl="1">
              <a:lnSpc>
                <a:spcPct val="100000"/>
              </a:lnSpc>
              <a:spcBef>
                <a:spcPts val="0"/>
              </a:spcBef>
              <a:spcAft>
                <a:spcPts val="0"/>
              </a:spcAft>
              <a:buClr>
                <a:schemeClr val="lt1"/>
              </a:buClr>
              <a:buSzPts val="2000"/>
              <a:buNone/>
              <a:defRPr sz="2000">
                <a:solidFill>
                  <a:schemeClr val="lt1"/>
                </a:solidFill>
              </a:defRPr>
            </a:lvl2pPr>
            <a:lvl3pPr lvl="2">
              <a:lnSpc>
                <a:spcPct val="100000"/>
              </a:lnSpc>
              <a:spcBef>
                <a:spcPts val="0"/>
              </a:spcBef>
              <a:spcAft>
                <a:spcPts val="0"/>
              </a:spcAft>
              <a:buClr>
                <a:schemeClr val="lt1"/>
              </a:buClr>
              <a:buSzPts val="2000"/>
              <a:buNone/>
              <a:defRPr sz="2000">
                <a:solidFill>
                  <a:schemeClr val="lt1"/>
                </a:solidFill>
              </a:defRPr>
            </a:lvl3pPr>
            <a:lvl4pPr lvl="3">
              <a:lnSpc>
                <a:spcPct val="100000"/>
              </a:lnSpc>
              <a:spcBef>
                <a:spcPts val="0"/>
              </a:spcBef>
              <a:spcAft>
                <a:spcPts val="0"/>
              </a:spcAft>
              <a:buClr>
                <a:schemeClr val="lt1"/>
              </a:buClr>
              <a:buSzPts val="2000"/>
              <a:buNone/>
              <a:defRPr sz="2000">
                <a:solidFill>
                  <a:schemeClr val="lt1"/>
                </a:solidFill>
              </a:defRPr>
            </a:lvl4pPr>
            <a:lvl5pPr lvl="4">
              <a:lnSpc>
                <a:spcPct val="100000"/>
              </a:lnSpc>
              <a:spcBef>
                <a:spcPts val="0"/>
              </a:spcBef>
              <a:spcAft>
                <a:spcPts val="0"/>
              </a:spcAft>
              <a:buClr>
                <a:schemeClr val="lt1"/>
              </a:buClr>
              <a:buSzPts val="2000"/>
              <a:buNone/>
              <a:defRPr sz="2000">
                <a:solidFill>
                  <a:schemeClr val="lt1"/>
                </a:solidFill>
              </a:defRPr>
            </a:lvl5pPr>
            <a:lvl6pPr lvl="5">
              <a:lnSpc>
                <a:spcPct val="100000"/>
              </a:lnSpc>
              <a:spcBef>
                <a:spcPts val="0"/>
              </a:spcBef>
              <a:spcAft>
                <a:spcPts val="0"/>
              </a:spcAft>
              <a:buClr>
                <a:schemeClr val="lt1"/>
              </a:buClr>
              <a:buSzPts val="2000"/>
              <a:buNone/>
              <a:defRPr sz="2000">
                <a:solidFill>
                  <a:schemeClr val="lt1"/>
                </a:solidFill>
              </a:defRPr>
            </a:lvl6pPr>
            <a:lvl7pPr lvl="6">
              <a:lnSpc>
                <a:spcPct val="100000"/>
              </a:lnSpc>
              <a:spcBef>
                <a:spcPts val="0"/>
              </a:spcBef>
              <a:spcAft>
                <a:spcPts val="0"/>
              </a:spcAft>
              <a:buClr>
                <a:schemeClr val="lt1"/>
              </a:buClr>
              <a:buSzPts val="2000"/>
              <a:buNone/>
              <a:defRPr sz="2000">
                <a:solidFill>
                  <a:schemeClr val="lt1"/>
                </a:solidFill>
              </a:defRPr>
            </a:lvl7pPr>
            <a:lvl8pPr lvl="7">
              <a:lnSpc>
                <a:spcPct val="100000"/>
              </a:lnSpc>
              <a:spcBef>
                <a:spcPts val="0"/>
              </a:spcBef>
              <a:spcAft>
                <a:spcPts val="0"/>
              </a:spcAft>
              <a:buClr>
                <a:schemeClr val="lt1"/>
              </a:buClr>
              <a:buSzPts val="2000"/>
              <a:buNone/>
              <a:defRPr sz="2000">
                <a:solidFill>
                  <a:schemeClr val="lt1"/>
                </a:solidFill>
              </a:defRPr>
            </a:lvl8pPr>
            <a:lvl9pPr lvl="8">
              <a:lnSpc>
                <a:spcPct val="100000"/>
              </a:lnSpc>
              <a:spcBef>
                <a:spcPts val="0"/>
              </a:spcBef>
              <a:spcAft>
                <a:spcPts val="0"/>
              </a:spcAft>
              <a:buClr>
                <a:schemeClr val="lt1"/>
              </a:buClr>
              <a:buSzPts val="2000"/>
              <a:buNone/>
              <a:defRPr sz="2000">
                <a:solidFill>
                  <a:schemeClr val="lt1"/>
                </a:solidFil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_HEADER_1_2">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_AND_BODY_1_1">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_AND_TWO_COLUMNS_1">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_ONLY_1">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_1">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_1_1">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_1">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latin typeface="Roboto"/>
              <a:ea typeface="Roboto"/>
              <a:cs typeface="Roboto"/>
              <a:sym typeface="Roboto"/>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_1">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4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_1">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17500" lvl="0" marL="457200" algn="ctr">
              <a:spcBef>
                <a:spcPts val="0"/>
              </a:spcBef>
              <a:spcAft>
                <a:spcPts val="0"/>
              </a:spcAft>
              <a:buSzPts val="14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CUSTOM_7_1">
    <p:spTree>
      <p:nvGrpSpPr>
        <p:cNvPr id="48" name="Shape 48"/>
        <p:cNvGrpSpPr/>
        <p:nvPr/>
      </p:nvGrpSpPr>
      <p:grpSpPr>
        <a:xfrm>
          <a:off x="0" y="0"/>
          <a:ext cx="0" cy="0"/>
          <a:chOff x="0" y="0"/>
          <a:chExt cx="0" cy="0"/>
        </a:xfrm>
      </p:grpSpPr>
      <p:sp>
        <p:nvSpPr>
          <p:cNvPr id="49" name="Google Shape;49;p12"/>
          <p:cNvSpPr txBox="1"/>
          <p:nvPr>
            <p:ph type="title"/>
          </p:nvPr>
        </p:nvSpPr>
        <p:spPr>
          <a:xfrm>
            <a:off x="677325" y="1832775"/>
            <a:ext cx="3217200" cy="1484100"/>
          </a:xfrm>
          <a:prstGeom prst="rect">
            <a:avLst/>
          </a:prstGeom>
        </p:spPr>
        <p:txBody>
          <a:bodyPr anchorCtr="0" anchor="ctr"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50" name="Google Shape;50;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51" name="Google Shape;51;p12"/>
          <p:cNvSpPr txBox="1"/>
          <p:nvPr>
            <p:ph idx="1" type="subTitle"/>
          </p:nvPr>
        </p:nvSpPr>
        <p:spPr>
          <a:xfrm>
            <a:off x="4406650" y="393750"/>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52" name="Google Shape;52;p12"/>
          <p:cNvSpPr txBox="1"/>
          <p:nvPr>
            <p:ph idx="2" type="subTitle"/>
          </p:nvPr>
        </p:nvSpPr>
        <p:spPr>
          <a:xfrm>
            <a:off x="4406650" y="1151705"/>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53" name="Google Shape;53;p12"/>
          <p:cNvSpPr txBox="1"/>
          <p:nvPr>
            <p:ph idx="3" type="subTitle"/>
          </p:nvPr>
        </p:nvSpPr>
        <p:spPr>
          <a:xfrm>
            <a:off x="4406650" y="3425570"/>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54" name="Google Shape;54;p12"/>
          <p:cNvSpPr txBox="1"/>
          <p:nvPr>
            <p:ph idx="4" type="subTitle"/>
          </p:nvPr>
        </p:nvSpPr>
        <p:spPr>
          <a:xfrm>
            <a:off x="4406650" y="1909660"/>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55" name="Google Shape;55;p12"/>
          <p:cNvSpPr txBox="1"/>
          <p:nvPr>
            <p:ph idx="5" type="subTitle"/>
          </p:nvPr>
        </p:nvSpPr>
        <p:spPr>
          <a:xfrm>
            <a:off x="4406650" y="4183525"/>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56" name="Google Shape;56;p12"/>
          <p:cNvSpPr txBox="1"/>
          <p:nvPr>
            <p:ph idx="6" type="subTitle"/>
          </p:nvPr>
        </p:nvSpPr>
        <p:spPr>
          <a:xfrm>
            <a:off x="4406650" y="2667615"/>
            <a:ext cx="44097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CUSTOM_8_1">
    <p:spTree>
      <p:nvGrpSpPr>
        <p:cNvPr id="57" name="Shape 57"/>
        <p:cNvGrpSpPr/>
        <p:nvPr/>
      </p:nvGrpSpPr>
      <p:grpSpPr>
        <a:xfrm>
          <a:off x="0" y="0"/>
          <a:ext cx="0" cy="0"/>
          <a:chOff x="0" y="0"/>
          <a:chExt cx="0" cy="0"/>
        </a:xfrm>
      </p:grpSpPr>
      <p:sp>
        <p:nvSpPr>
          <p:cNvPr id="58" name="Google Shape;58;p13"/>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59" name="Google Shape;59;p13"/>
          <p:cNvSpPr txBox="1"/>
          <p:nvPr>
            <p:ph idx="1" type="body"/>
          </p:nvPr>
        </p:nvSpPr>
        <p:spPr>
          <a:xfrm>
            <a:off x="311700" y="1152475"/>
            <a:ext cx="4473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0" name="Google Shape;60;p13"/>
          <p:cNvSpPr/>
          <p:nvPr>
            <p:ph idx="2" type="pic"/>
          </p:nvPr>
        </p:nvSpPr>
        <p:spPr>
          <a:xfrm>
            <a:off x="4992024" y="1152775"/>
            <a:ext cx="3840300" cy="3416400"/>
          </a:xfrm>
          <a:prstGeom prst="rect">
            <a:avLst/>
          </a:prstGeom>
          <a:noFill/>
          <a:ln>
            <a:noFill/>
          </a:ln>
        </p:spPr>
      </p:sp>
      <p:sp>
        <p:nvSpPr>
          <p:cNvPr id="61" name="Google Shape;61;p1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CUSTOM_1">
    <p:spTree>
      <p:nvGrpSpPr>
        <p:cNvPr id="62" name="Shape 62"/>
        <p:cNvGrpSpPr/>
        <p:nvPr/>
      </p:nvGrpSpPr>
      <p:grpSpPr>
        <a:xfrm>
          <a:off x="0" y="0"/>
          <a:ext cx="0" cy="0"/>
          <a:chOff x="0" y="0"/>
          <a:chExt cx="0" cy="0"/>
        </a:xfrm>
      </p:grpSpPr>
      <p:sp>
        <p:nvSpPr>
          <p:cNvPr id="63" name="Google Shape;63;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64" name="Google Shape;64;p14"/>
          <p:cNvSpPr txBox="1"/>
          <p:nvPr>
            <p:ph type="title"/>
          </p:nvPr>
        </p:nvSpPr>
        <p:spPr>
          <a:xfrm>
            <a:off x="483175" y="450025"/>
            <a:ext cx="8184600" cy="758100"/>
          </a:xfrm>
          <a:prstGeom prst="rect">
            <a:avLst/>
          </a:prstGeom>
        </p:spPr>
        <p:txBody>
          <a:bodyPr anchorCtr="0" anchor="ctr"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65" name="Google Shape;65;p14"/>
          <p:cNvSpPr txBox="1"/>
          <p:nvPr>
            <p:ph idx="1" type="body"/>
          </p:nvPr>
        </p:nvSpPr>
        <p:spPr>
          <a:xfrm>
            <a:off x="483150" y="2237788"/>
            <a:ext cx="3619800" cy="23736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6" name="Google Shape;66;p14"/>
          <p:cNvSpPr txBox="1"/>
          <p:nvPr>
            <p:ph idx="2" type="body"/>
          </p:nvPr>
        </p:nvSpPr>
        <p:spPr>
          <a:xfrm>
            <a:off x="5048000" y="2237788"/>
            <a:ext cx="3619800" cy="23736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7" name="Google Shape;67;p14"/>
          <p:cNvSpPr txBox="1"/>
          <p:nvPr>
            <p:ph idx="3" type="subTitle"/>
          </p:nvPr>
        </p:nvSpPr>
        <p:spPr>
          <a:xfrm>
            <a:off x="483150" y="1336161"/>
            <a:ext cx="36198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68" name="Google Shape;68;p14"/>
          <p:cNvSpPr txBox="1"/>
          <p:nvPr>
            <p:ph idx="4" type="subTitle"/>
          </p:nvPr>
        </p:nvSpPr>
        <p:spPr>
          <a:xfrm>
            <a:off x="5048000" y="1336161"/>
            <a:ext cx="3619800" cy="5427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CUSTOM_2_2">
    <p:spTree>
      <p:nvGrpSpPr>
        <p:cNvPr id="69" name="Shape 69"/>
        <p:cNvGrpSpPr/>
        <p:nvPr/>
      </p:nvGrpSpPr>
      <p:grpSpPr>
        <a:xfrm>
          <a:off x="0" y="0"/>
          <a:ext cx="0" cy="0"/>
          <a:chOff x="0" y="0"/>
          <a:chExt cx="0" cy="0"/>
        </a:xfrm>
      </p:grpSpPr>
      <p:sp>
        <p:nvSpPr>
          <p:cNvPr id="70" name="Google Shape;70;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71" name="Google Shape;71;p15"/>
          <p:cNvSpPr txBox="1"/>
          <p:nvPr>
            <p:ph idx="1" type="body"/>
          </p:nvPr>
        </p:nvSpPr>
        <p:spPr>
          <a:xfrm>
            <a:off x="483175" y="2417500"/>
            <a:ext cx="2455500" cy="23736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2" name="Google Shape;72;p15"/>
          <p:cNvSpPr txBox="1"/>
          <p:nvPr>
            <p:ph idx="2" type="body"/>
          </p:nvPr>
        </p:nvSpPr>
        <p:spPr>
          <a:xfrm>
            <a:off x="3347725" y="2417500"/>
            <a:ext cx="2455500" cy="23736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3" name="Google Shape;73;p15"/>
          <p:cNvSpPr txBox="1"/>
          <p:nvPr>
            <p:ph idx="3" type="body"/>
          </p:nvPr>
        </p:nvSpPr>
        <p:spPr>
          <a:xfrm>
            <a:off x="6212275" y="2417500"/>
            <a:ext cx="2455500" cy="23736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74" name="Google Shape;74;p15"/>
          <p:cNvSpPr txBox="1"/>
          <p:nvPr>
            <p:ph type="title"/>
          </p:nvPr>
        </p:nvSpPr>
        <p:spPr>
          <a:xfrm>
            <a:off x="483175" y="450025"/>
            <a:ext cx="8184600" cy="758100"/>
          </a:xfrm>
          <a:prstGeom prst="rect">
            <a:avLst/>
          </a:prstGeom>
        </p:spPr>
        <p:txBody>
          <a:bodyPr anchorCtr="0" anchor="ctr"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75" name="Google Shape;75;p15"/>
          <p:cNvSpPr txBox="1"/>
          <p:nvPr>
            <p:ph idx="4" type="subTitle"/>
          </p:nvPr>
        </p:nvSpPr>
        <p:spPr>
          <a:xfrm>
            <a:off x="483175" y="1336150"/>
            <a:ext cx="2455500" cy="77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76" name="Google Shape;76;p15"/>
          <p:cNvSpPr txBox="1"/>
          <p:nvPr>
            <p:ph idx="5" type="subTitle"/>
          </p:nvPr>
        </p:nvSpPr>
        <p:spPr>
          <a:xfrm>
            <a:off x="3347725" y="1336150"/>
            <a:ext cx="2455500" cy="77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77" name="Google Shape;77;p15"/>
          <p:cNvSpPr txBox="1"/>
          <p:nvPr>
            <p:ph idx="6" type="subTitle"/>
          </p:nvPr>
        </p:nvSpPr>
        <p:spPr>
          <a:xfrm>
            <a:off x="6212275" y="1336150"/>
            <a:ext cx="2455500" cy="7785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CUSTOM_3_1">
    <p:spTree>
      <p:nvGrpSpPr>
        <p:cNvPr id="78" name="Shape 78"/>
        <p:cNvGrpSpPr/>
        <p:nvPr/>
      </p:nvGrpSpPr>
      <p:grpSpPr>
        <a:xfrm>
          <a:off x="0" y="0"/>
          <a:ext cx="0" cy="0"/>
          <a:chOff x="0" y="0"/>
          <a:chExt cx="0" cy="0"/>
        </a:xfrm>
      </p:grpSpPr>
      <p:sp>
        <p:nvSpPr>
          <p:cNvPr id="79" name="Google Shape;79;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80" name="Google Shape;80;p16"/>
          <p:cNvSpPr txBox="1"/>
          <p:nvPr>
            <p:ph idx="1" type="body"/>
          </p:nvPr>
        </p:nvSpPr>
        <p:spPr>
          <a:xfrm>
            <a:off x="366725" y="1759093"/>
            <a:ext cx="3838500" cy="11385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1" name="Google Shape;81;p16"/>
          <p:cNvSpPr txBox="1"/>
          <p:nvPr>
            <p:ph idx="2" type="body"/>
          </p:nvPr>
        </p:nvSpPr>
        <p:spPr>
          <a:xfrm>
            <a:off x="4938725" y="1759093"/>
            <a:ext cx="3838500" cy="11385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2" name="Google Shape;82;p16"/>
          <p:cNvSpPr txBox="1"/>
          <p:nvPr>
            <p:ph idx="3" type="body"/>
          </p:nvPr>
        </p:nvSpPr>
        <p:spPr>
          <a:xfrm>
            <a:off x="366750" y="3648575"/>
            <a:ext cx="3838500" cy="11385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3" name="Google Shape;83;p16"/>
          <p:cNvSpPr txBox="1"/>
          <p:nvPr>
            <p:ph idx="4" type="body"/>
          </p:nvPr>
        </p:nvSpPr>
        <p:spPr>
          <a:xfrm>
            <a:off x="4938750" y="3648575"/>
            <a:ext cx="3838500" cy="11385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4" name="Google Shape;84;p16"/>
          <p:cNvSpPr txBox="1"/>
          <p:nvPr>
            <p:ph type="title"/>
          </p:nvPr>
        </p:nvSpPr>
        <p:spPr>
          <a:xfrm>
            <a:off x="366750" y="450025"/>
            <a:ext cx="8184600" cy="758100"/>
          </a:xfrm>
          <a:prstGeom prst="rect">
            <a:avLst/>
          </a:prstGeom>
        </p:spPr>
        <p:txBody>
          <a:bodyPr anchorCtr="0" anchor="ctr" bIns="91425" lIns="91425" spcFirstLastPara="1" rIns="91425" wrap="square" tIns="91425">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85" name="Google Shape;85;p16"/>
          <p:cNvSpPr txBox="1"/>
          <p:nvPr>
            <p:ph idx="5" type="subTitle"/>
          </p:nvPr>
        </p:nvSpPr>
        <p:spPr>
          <a:xfrm>
            <a:off x="366763" y="1277907"/>
            <a:ext cx="3838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86" name="Google Shape;86;p16"/>
          <p:cNvSpPr txBox="1"/>
          <p:nvPr>
            <p:ph idx="6" type="subTitle"/>
          </p:nvPr>
        </p:nvSpPr>
        <p:spPr>
          <a:xfrm>
            <a:off x="4938738" y="1277907"/>
            <a:ext cx="3838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87" name="Google Shape;87;p16"/>
          <p:cNvSpPr txBox="1"/>
          <p:nvPr>
            <p:ph idx="7" type="subTitle"/>
          </p:nvPr>
        </p:nvSpPr>
        <p:spPr>
          <a:xfrm>
            <a:off x="4938761" y="3167363"/>
            <a:ext cx="3838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
        <p:nvSpPr>
          <p:cNvPr id="88" name="Google Shape;88;p16"/>
          <p:cNvSpPr txBox="1"/>
          <p:nvPr>
            <p:ph idx="8" type="subTitle"/>
          </p:nvPr>
        </p:nvSpPr>
        <p:spPr>
          <a:xfrm>
            <a:off x="366750" y="3167363"/>
            <a:ext cx="3838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2000"/>
              <a:buNone/>
              <a:defRPr sz="2000"/>
            </a:lvl1pPr>
            <a:lvl2pPr lvl="1">
              <a:lnSpc>
                <a:spcPct val="100000"/>
              </a:lnSpc>
              <a:spcBef>
                <a:spcPts val="0"/>
              </a:spcBef>
              <a:spcAft>
                <a:spcPts val="0"/>
              </a:spcAft>
              <a:buSzPts val="2000"/>
              <a:buNone/>
              <a:defRPr sz="2000"/>
            </a:lvl2pPr>
            <a:lvl3pPr lvl="2">
              <a:lnSpc>
                <a:spcPct val="100000"/>
              </a:lnSpc>
              <a:spcBef>
                <a:spcPts val="0"/>
              </a:spcBef>
              <a:spcAft>
                <a:spcPts val="0"/>
              </a:spcAft>
              <a:buSzPts val="2000"/>
              <a:buNone/>
              <a:defRPr sz="2000"/>
            </a:lvl3pPr>
            <a:lvl4pPr lvl="3">
              <a:lnSpc>
                <a:spcPct val="100000"/>
              </a:lnSpc>
              <a:spcBef>
                <a:spcPts val="0"/>
              </a:spcBef>
              <a:spcAft>
                <a:spcPts val="0"/>
              </a:spcAft>
              <a:buSzPts val="2000"/>
              <a:buNone/>
              <a:defRPr sz="2000"/>
            </a:lvl4pPr>
            <a:lvl5pPr lvl="4">
              <a:lnSpc>
                <a:spcPct val="100000"/>
              </a:lnSpc>
              <a:spcBef>
                <a:spcPts val="0"/>
              </a:spcBef>
              <a:spcAft>
                <a:spcPts val="0"/>
              </a:spcAft>
              <a:buSzPts val="2000"/>
              <a:buNone/>
              <a:defRPr sz="2000"/>
            </a:lvl5pPr>
            <a:lvl6pPr lvl="5">
              <a:lnSpc>
                <a:spcPct val="100000"/>
              </a:lnSpc>
              <a:spcBef>
                <a:spcPts val="0"/>
              </a:spcBef>
              <a:spcAft>
                <a:spcPts val="0"/>
              </a:spcAft>
              <a:buSzPts val="2000"/>
              <a:buNone/>
              <a:defRPr sz="2000"/>
            </a:lvl6pPr>
            <a:lvl7pPr lvl="6">
              <a:lnSpc>
                <a:spcPct val="100000"/>
              </a:lnSpc>
              <a:spcBef>
                <a:spcPts val="0"/>
              </a:spcBef>
              <a:spcAft>
                <a:spcPts val="0"/>
              </a:spcAft>
              <a:buSzPts val="2000"/>
              <a:buNone/>
              <a:defRPr sz="2000"/>
            </a:lvl7pPr>
            <a:lvl8pPr lvl="7">
              <a:lnSpc>
                <a:spcPct val="100000"/>
              </a:lnSpc>
              <a:spcBef>
                <a:spcPts val="0"/>
              </a:spcBef>
              <a:spcAft>
                <a:spcPts val="0"/>
              </a:spcAft>
              <a:buSzPts val="2000"/>
              <a:buNone/>
              <a:defRPr sz="2000"/>
            </a:lvl8pPr>
            <a:lvl9pPr lvl="8">
              <a:lnSpc>
                <a:spcPct val="100000"/>
              </a:lnSpc>
              <a:spcBef>
                <a:spcPts val="0"/>
              </a:spcBef>
              <a:spcAft>
                <a:spcPts val="0"/>
              </a:spcAft>
              <a:buSzPts val="2000"/>
              <a:buNone/>
              <a:defRPr sz="2000"/>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_ONLY_1_1">
    <p:spTree>
      <p:nvGrpSpPr>
        <p:cNvPr id="89" name="Shape 89"/>
        <p:cNvGrpSpPr/>
        <p:nvPr/>
      </p:nvGrpSpPr>
      <p:grpSpPr>
        <a:xfrm>
          <a:off x="0" y="0"/>
          <a:ext cx="0" cy="0"/>
          <a:chOff x="0" y="0"/>
          <a:chExt cx="0" cy="0"/>
        </a:xfrm>
      </p:grpSpPr>
      <p:sp>
        <p:nvSpPr>
          <p:cNvPr id="90" name="Google Shape;90;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91" name="Google Shape;91;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92" name="Google Shape;92;p17"/>
          <p:cNvSpPr/>
          <p:nvPr>
            <p:ph idx="2" type="pic"/>
          </p:nvPr>
        </p:nvSpPr>
        <p:spPr>
          <a:xfrm>
            <a:off x="311700" y="1170425"/>
            <a:ext cx="8520600" cy="3492900"/>
          </a:xfrm>
          <a:prstGeom prst="rect">
            <a:avLst/>
          </a:prstGeom>
          <a:noFill/>
          <a:ln>
            <a:noFill/>
          </a:ln>
        </p:spPr>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CUSTOM_4_1">
    <p:spTree>
      <p:nvGrpSpPr>
        <p:cNvPr id="93" name="Shape 93"/>
        <p:cNvGrpSpPr/>
        <p:nvPr/>
      </p:nvGrpSpPr>
      <p:grpSpPr>
        <a:xfrm>
          <a:off x="0" y="0"/>
          <a:ext cx="0" cy="0"/>
          <a:chOff x="0" y="0"/>
          <a:chExt cx="0" cy="0"/>
        </a:xfrm>
      </p:grpSpPr>
      <p:sp>
        <p:nvSpPr>
          <p:cNvPr id="94" name="Google Shape;94;p18"/>
          <p:cNvSpPr txBox="1"/>
          <p:nvPr>
            <p:ph idx="1" type="body"/>
          </p:nvPr>
        </p:nvSpPr>
        <p:spPr>
          <a:xfrm>
            <a:off x="311700" y="4080225"/>
            <a:ext cx="4027500" cy="9261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5" name="Google Shape;95;p18"/>
          <p:cNvSpPr/>
          <p:nvPr>
            <p:ph idx="2" type="pic"/>
          </p:nvPr>
        </p:nvSpPr>
        <p:spPr>
          <a:xfrm>
            <a:off x="4804825" y="1133300"/>
            <a:ext cx="4027500" cy="2392800"/>
          </a:xfrm>
          <a:prstGeom prst="rect">
            <a:avLst/>
          </a:prstGeom>
          <a:noFill/>
          <a:ln>
            <a:noFill/>
          </a:ln>
        </p:spPr>
      </p:sp>
      <p:sp>
        <p:nvSpPr>
          <p:cNvPr id="96" name="Google Shape;96;p18"/>
          <p:cNvSpPr/>
          <p:nvPr>
            <p:ph idx="3" type="pic"/>
          </p:nvPr>
        </p:nvSpPr>
        <p:spPr>
          <a:xfrm>
            <a:off x="311725" y="1133300"/>
            <a:ext cx="4027500" cy="2392800"/>
          </a:xfrm>
          <a:prstGeom prst="rect">
            <a:avLst/>
          </a:prstGeom>
          <a:noFill/>
          <a:ln>
            <a:noFill/>
          </a:ln>
        </p:spPr>
      </p:sp>
      <p:sp>
        <p:nvSpPr>
          <p:cNvPr id="97" name="Google Shape;97;p18"/>
          <p:cNvSpPr txBox="1"/>
          <p:nvPr>
            <p:ph idx="4" type="body"/>
          </p:nvPr>
        </p:nvSpPr>
        <p:spPr>
          <a:xfrm>
            <a:off x="4804825" y="4080225"/>
            <a:ext cx="4027500" cy="9261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98" name="Google Shape;98;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99" name="Google Shape;99;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100" name="Google Shape;100;p18"/>
          <p:cNvSpPr txBox="1"/>
          <p:nvPr>
            <p:ph idx="5" type="subTitle"/>
          </p:nvPr>
        </p:nvSpPr>
        <p:spPr>
          <a:xfrm>
            <a:off x="311725" y="3582900"/>
            <a:ext cx="4027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p:txBody>
      </p:sp>
      <p:sp>
        <p:nvSpPr>
          <p:cNvPr id="101" name="Google Shape;101;p18"/>
          <p:cNvSpPr txBox="1"/>
          <p:nvPr>
            <p:ph idx="6" type="subTitle"/>
          </p:nvPr>
        </p:nvSpPr>
        <p:spPr>
          <a:xfrm>
            <a:off x="4804825" y="3582900"/>
            <a:ext cx="40275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CUSTOM_4_1_1">
    <p:spTree>
      <p:nvGrpSpPr>
        <p:cNvPr id="102" name="Shape 102"/>
        <p:cNvGrpSpPr/>
        <p:nvPr/>
      </p:nvGrpSpPr>
      <p:grpSpPr>
        <a:xfrm>
          <a:off x="0" y="0"/>
          <a:ext cx="0" cy="0"/>
          <a:chOff x="0" y="0"/>
          <a:chExt cx="0" cy="0"/>
        </a:xfrm>
      </p:grpSpPr>
      <p:sp>
        <p:nvSpPr>
          <p:cNvPr id="103" name="Google Shape;103;p19"/>
          <p:cNvSpPr txBox="1"/>
          <p:nvPr>
            <p:ph idx="1" type="body"/>
          </p:nvPr>
        </p:nvSpPr>
        <p:spPr>
          <a:xfrm>
            <a:off x="311700" y="3911700"/>
            <a:ext cx="2627100" cy="10185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4" name="Google Shape;104;p19"/>
          <p:cNvSpPr/>
          <p:nvPr>
            <p:ph idx="2" type="pic"/>
          </p:nvPr>
        </p:nvSpPr>
        <p:spPr>
          <a:xfrm>
            <a:off x="6205225" y="1128325"/>
            <a:ext cx="2627100" cy="2273100"/>
          </a:xfrm>
          <a:prstGeom prst="rect">
            <a:avLst/>
          </a:prstGeom>
          <a:noFill/>
          <a:ln>
            <a:noFill/>
          </a:ln>
        </p:spPr>
      </p:sp>
      <p:sp>
        <p:nvSpPr>
          <p:cNvPr id="105" name="Google Shape;105;p19"/>
          <p:cNvSpPr/>
          <p:nvPr>
            <p:ph idx="3" type="pic"/>
          </p:nvPr>
        </p:nvSpPr>
        <p:spPr>
          <a:xfrm>
            <a:off x="311725" y="1128325"/>
            <a:ext cx="2627100" cy="2273100"/>
          </a:xfrm>
          <a:prstGeom prst="rect">
            <a:avLst/>
          </a:prstGeom>
          <a:noFill/>
          <a:ln>
            <a:noFill/>
          </a:ln>
        </p:spPr>
      </p:sp>
      <p:sp>
        <p:nvSpPr>
          <p:cNvPr id="106" name="Google Shape;106;p19"/>
          <p:cNvSpPr txBox="1"/>
          <p:nvPr>
            <p:ph idx="4" type="body"/>
          </p:nvPr>
        </p:nvSpPr>
        <p:spPr>
          <a:xfrm>
            <a:off x="6205225" y="3911700"/>
            <a:ext cx="2627100" cy="10185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7" name="Google Shape;107;p19"/>
          <p:cNvSpPr/>
          <p:nvPr>
            <p:ph idx="5" type="pic"/>
          </p:nvPr>
        </p:nvSpPr>
        <p:spPr>
          <a:xfrm>
            <a:off x="3255250" y="1128325"/>
            <a:ext cx="2627100" cy="2273100"/>
          </a:xfrm>
          <a:prstGeom prst="rect">
            <a:avLst/>
          </a:prstGeom>
          <a:noFill/>
          <a:ln>
            <a:noFill/>
          </a:ln>
        </p:spPr>
      </p:sp>
      <p:sp>
        <p:nvSpPr>
          <p:cNvPr id="108" name="Google Shape;108;p19"/>
          <p:cNvSpPr txBox="1"/>
          <p:nvPr>
            <p:ph idx="6" type="body"/>
          </p:nvPr>
        </p:nvSpPr>
        <p:spPr>
          <a:xfrm>
            <a:off x="3255250" y="3911700"/>
            <a:ext cx="2627100" cy="10185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109" name="Google Shape;109;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10" name="Google Shape;110;p19"/>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111" name="Google Shape;111;p19"/>
          <p:cNvSpPr txBox="1"/>
          <p:nvPr>
            <p:ph idx="7" type="subTitle"/>
          </p:nvPr>
        </p:nvSpPr>
        <p:spPr>
          <a:xfrm>
            <a:off x="311725" y="3430500"/>
            <a:ext cx="26271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p:txBody>
      </p:sp>
      <p:sp>
        <p:nvSpPr>
          <p:cNvPr id="112" name="Google Shape;112;p19"/>
          <p:cNvSpPr txBox="1"/>
          <p:nvPr>
            <p:ph idx="8" type="subTitle"/>
          </p:nvPr>
        </p:nvSpPr>
        <p:spPr>
          <a:xfrm>
            <a:off x="6205225" y="3430500"/>
            <a:ext cx="26271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p:txBody>
      </p:sp>
      <p:sp>
        <p:nvSpPr>
          <p:cNvPr id="113" name="Google Shape;113;p19"/>
          <p:cNvSpPr txBox="1"/>
          <p:nvPr>
            <p:ph idx="9" type="subTitle"/>
          </p:nvPr>
        </p:nvSpPr>
        <p:spPr>
          <a:xfrm>
            <a:off x="3255250" y="3430500"/>
            <a:ext cx="2627100" cy="48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800"/>
              <a:buNone/>
              <a:defRPr sz="1800"/>
            </a:lvl2pPr>
            <a:lvl3pPr lvl="2">
              <a:lnSpc>
                <a:spcPct val="100000"/>
              </a:lnSpc>
              <a:spcBef>
                <a:spcPts val="0"/>
              </a:spcBef>
              <a:spcAft>
                <a:spcPts val="0"/>
              </a:spcAft>
              <a:buSzPts val="1800"/>
              <a:buNone/>
              <a:defRPr sz="1800"/>
            </a:lvl3pPr>
            <a:lvl4pPr lvl="3">
              <a:lnSpc>
                <a:spcPct val="100000"/>
              </a:lnSpc>
              <a:spcBef>
                <a:spcPts val="0"/>
              </a:spcBef>
              <a:spcAft>
                <a:spcPts val="0"/>
              </a:spcAft>
              <a:buSzPts val="1800"/>
              <a:buNone/>
              <a:defRPr sz="1800"/>
            </a:lvl4pPr>
            <a:lvl5pPr lvl="4">
              <a:lnSpc>
                <a:spcPct val="100000"/>
              </a:lnSpc>
              <a:spcBef>
                <a:spcPts val="0"/>
              </a:spcBef>
              <a:spcAft>
                <a:spcPts val="0"/>
              </a:spcAft>
              <a:buSzPts val="1800"/>
              <a:buNone/>
              <a:defRPr sz="1800"/>
            </a:lvl5pPr>
            <a:lvl6pPr lvl="5">
              <a:lnSpc>
                <a:spcPct val="100000"/>
              </a:lnSpc>
              <a:spcBef>
                <a:spcPts val="0"/>
              </a:spcBef>
              <a:spcAft>
                <a:spcPts val="0"/>
              </a:spcAft>
              <a:buSzPts val="1800"/>
              <a:buNone/>
              <a:defRPr sz="1800"/>
            </a:lvl6pPr>
            <a:lvl7pPr lvl="6">
              <a:lnSpc>
                <a:spcPct val="100000"/>
              </a:lnSpc>
              <a:spcBef>
                <a:spcPts val="0"/>
              </a:spcBef>
              <a:spcAft>
                <a:spcPts val="0"/>
              </a:spcAft>
              <a:buSzPts val="1800"/>
              <a:buNone/>
              <a:defRPr sz="1800"/>
            </a:lvl7pPr>
            <a:lvl8pPr lvl="7">
              <a:lnSpc>
                <a:spcPct val="100000"/>
              </a:lnSpc>
              <a:spcBef>
                <a:spcPts val="0"/>
              </a:spcBef>
              <a:spcAft>
                <a:spcPts val="0"/>
              </a:spcAft>
              <a:buSzPts val="1800"/>
              <a:buNone/>
              <a:defRPr sz="1800"/>
            </a:lvl8pPr>
            <a:lvl9pPr lvl="8">
              <a:lnSpc>
                <a:spcPct val="100000"/>
              </a:lnSpc>
              <a:spcBef>
                <a:spcPts val="0"/>
              </a:spcBef>
              <a:spcAft>
                <a:spcPts val="0"/>
              </a:spcAft>
              <a:buSzPts val="1800"/>
              <a:buNone/>
              <a:defRPr sz="1800"/>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CUSTOM_5_1">
    <p:spTree>
      <p:nvGrpSpPr>
        <p:cNvPr id="114" name="Shape 114"/>
        <p:cNvGrpSpPr/>
        <p:nvPr/>
      </p:nvGrpSpPr>
      <p:grpSpPr>
        <a:xfrm>
          <a:off x="0" y="0"/>
          <a:ext cx="0" cy="0"/>
          <a:chOff x="0" y="0"/>
          <a:chExt cx="0" cy="0"/>
        </a:xfrm>
      </p:grpSpPr>
      <p:sp>
        <p:nvSpPr>
          <p:cNvPr id="115" name="Google Shape;115;p20"/>
          <p:cNvSpPr/>
          <p:nvPr>
            <p:ph idx="2" type="pic"/>
          </p:nvPr>
        </p:nvSpPr>
        <p:spPr>
          <a:xfrm>
            <a:off x="311700" y="445025"/>
            <a:ext cx="8520600" cy="4218300"/>
          </a:xfrm>
          <a:prstGeom prst="rect">
            <a:avLst/>
          </a:prstGeom>
          <a:noFill/>
          <a:ln>
            <a:noFill/>
          </a:ln>
        </p:spPr>
      </p:sp>
      <p:sp>
        <p:nvSpPr>
          <p:cNvPr id="116" name="Google Shape;116;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CUSTOM_6_1">
    <p:spTree>
      <p:nvGrpSpPr>
        <p:cNvPr id="117" name="Shape 117"/>
        <p:cNvGrpSpPr/>
        <p:nvPr/>
      </p:nvGrpSpPr>
      <p:grpSpPr>
        <a:xfrm>
          <a:off x="0" y="0"/>
          <a:ext cx="0" cy="0"/>
          <a:chOff x="0" y="0"/>
          <a:chExt cx="0" cy="0"/>
        </a:xfrm>
      </p:grpSpPr>
      <p:sp>
        <p:nvSpPr>
          <p:cNvPr id="118" name="Google Shape;118;p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19" name="Google Shape;119;p21"/>
          <p:cNvSpPr/>
          <p:nvPr>
            <p:ph idx="2" type="pic"/>
          </p:nvPr>
        </p:nvSpPr>
        <p:spPr>
          <a:xfrm>
            <a:off x="3389600" y="118913"/>
            <a:ext cx="1643700" cy="1535100"/>
          </a:xfrm>
          <a:prstGeom prst="rect">
            <a:avLst/>
          </a:prstGeom>
          <a:noFill/>
          <a:ln>
            <a:noFill/>
          </a:ln>
        </p:spPr>
      </p:sp>
      <p:sp>
        <p:nvSpPr>
          <p:cNvPr id="120" name="Google Shape;120;p21"/>
          <p:cNvSpPr/>
          <p:nvPr>
            <p:ph idx="3" type="pic"/>
          </p:nvPr>
        </p:nvSpPr>
        <p:spPr>
          <a:xfrm>
            <a:off x="5195935" y="118913"/>
            <a:ext cx="1643700" cy="1535100"/>
          </a:xfrm>
          <a:prstGeom prst="rect">
            <a:avLst/>
          </a:prstGeom>
          <a:noFill/>
          <a:ln>
            <a:noFill/>
          </a:ln>
        </p:spPr>
      </p:sp>
      <p:sp>
        <p:nvSpPr>
          <p:cNvPr id="121" name="Google Shape;121;p21"/>
          <p:cNvSpPr/>
          <p:nvPr>
            <p:ph idx="4" type="pic"/>
          </p:nvPr>
        </p:nvSpPr>
        <p:spPr>
          <a:xfrm>
            <a:off x="7002270" y="118913"/>
            <a:ext cx="1643700" cy="1535100"/>
          </a:xfrm>
          <a:prstGeom prst="rect">
            <a:avLst/>
          </a:prstGeom>
          <a:noFill/>
          <a:ln>
            <a:noFill/>
          </a:ln>
        </p:spPr>
      </p:sp>
      <p:sp>
        <p:nvSpPr>
          <p:cNvPr id="122" name="Google Shape;122;p21"/>
          <p:cNvSpPr/>
          <p:nvPr>
            <p:ph idx="5" type="pic"/>
          </p:nvPr>
        </p:nvSpPr>
        <p:spPr>
          <a:xfrm>
            <a:off x="3389588" y="1804212"/>
            <a:ext cx="1643700" cy="1535100"/>
          </a:xfrm>
          <a:prstGeom prst="rect">
            <a:avLst/>
          </a:prstGeom>
          <a:noFill/>
          <a:ln>
            <a:noFill/>
          </a:ln>
        </p:spPr>
      </p:sp>
      <p:sp>
        <p:nvSpPr>
          <p:cNvPr id="123" name="Google Shape;123;p21"/>
          <p:cNvSpPr/>
          <p:nvPr>
            <p:ph idx="6" type="pic"/>
          </p:nvPr>
        </p:nvSpPr>
        <p:spPr>
          <a:xfrm>
            <a:off x="5195922" y="1804212"/>
            <a:ext cx="1643700" cy="1535100"/>
          </a:xfrm>
          <a:prstGeom prst="rect">
            <a:avLst/>
          </a:prstGeom>
          <a:noFill/>
          <a:ln>
            <a:noFill/>
          </a:ln>
        </p:spPr>
      </p:sp>
      <p:sp>
        <p:nvSpPr>
          <p:cNvPr id="124" name="Google Shape;124;p21"/>
          <p:cNvSpPr/>
          <p:nvPr>
            <p:ph idx="7" type="pic"/>
          </p:nvPr>
        </p:nvSpPr>
        <p:spPr>
          <a:xfrm>
            <a:off x="7002257" y="1804212"/>
            <a:ext cx="1643700" cy="1535100"/>
          </a:xfrm>
          <a:prstGeom prst="rect">
            <a:avLst/>
          </a:prstGeom>
          <a:noFill/>
          <a:ln>
            <a:noFill/>
          </a:ln>
        </p:spPr>
      </p:sp>
      <p:sp>
        <p:nvSpPr>
          <p:cNvPr id="125" name="Google Shape;125;p21"/>
          <p:cNvSpPr txBox="1"/>
          <p:nvPr>
            <p:ph type="title"/>
          </p:nvPr>
        </p:nvSpPr>
        <p:spPr>
          <a:xfrm>
            <a:off x="351550" y="445025"/>
            <a:ext cx="2596800" cy="1706400"/>
          </a:xfrm>
          <a:prstGeom prst="rect">
            <a:avLst/>
          </a:prstGeom>
        </p:spPr>
        <p:txBody>
          <a:bodyPr anchorCtr="0" anchor="t" bIns="91425" lIns="91425" spcFirstLastPara="1" rIns="91425" wrap="square" tIns="91425">
            <a:spAutoFit/>
          </a:bodyPr>
          <a:lstStyle>
            <a:lvl1pPr lvl="0">
              <a:spcBef>
                <a:spcPts val="0"/>
              </a:spcBef>
              <a:spcAft>
                <a:spcPts val="0"/>
              </a:spcAft>
              <a:buSzPts val="5400"/>
              <a:buNone/>
              <a:defRPr/>
            </a:lvl1pPr>
            <a:lvl2pPr lvl="1">
              <a:spcBef>
                <a:spcPts val="0"/>
              </a:spcBef>
              <a:spcAft>
                <a:spcPts val="0"/>
              </a:spcAft>
              <a:buSzPts val="5400"/>
              <a:buNone/>
              <a:defRPr/>
            </a:lvl2pPr>
            <a:lvl3pPr lvl="2">
              <a:spcBef>
                <a:spcPts val="0"/>
              </a:spcBef>
              <a:spcAft>
                <a:spcPts val="0"/>
              </a:spcAft>
              <a:buSzPts val="5400"/>
              <a:buNone/>
              <a:defRPr/>
            </a:lvl3pPr>
            <a:lvl4pPr lvl="3">
              <a:spcBef>
                <a:spcPts val="0"/>
              </a:spcBef>
              <a:spcAft>
                <a:spcPts val="0"/>
              </a:spcAft>
              <a:buSzPts val="5400"/>
              <a:buNone/>
              <a:defRPr/>
            </a:lvl4pPr>
            <a:lvl5pPr lvl="4">
              <a:spcBef>
                <a:spcPts val="0"/>
              </a:spcBef>
              <a:spcAft>
                <a:spcPts val="0"/>
              </a:spcAft>
              <a:buSzPts val="5400"/>
              <a:buNone/>
              <a:defRPr/>
            </a:lvl5pPr>
            <a:lvl6pPr lvl="5">
              <a:spcBef>
                <a:spcPts val="0"/>
              </a:spcBef>
              <a:spcAft>
                <a:spcPts val="0"/>
              </a:spcAft>
              <a:buSzPts val="5400"/>
              <a:buNone/>
              <a:defRPr/>
            </a:lvl6pPr>
            <a:lvl7pPr lvl="6">
              <a:spcBef>
                <a:spcPts val="0"/>
              </a:spcBef>
              <a:spcAft>
                <a:spcPts val="0"/>
              </a:spcAft>
              <a:buSzPts val="5400"/>
              <a:buNone/>
              <a:defRPr/>
            </a:lvl7pPr>
            <a:lvl8pPr lvl="7">
              <a:spcBef>
                <a:spcPts val="0"/>
              </a:spcBef>
              <a:spcAft>
                <a:spcPts val="0"/>
              </a:spcAft>
              <a:buSzPts val="5400"/>
              <a:buNone/>
              <a:defRPr/>
            </a:lvl8pPr>
            <a:lvl9pPr lvl="8">
              <a:spcBef>
                <a:spcPts val="0"/>
              </a:spcBef>
              <a:spcAft>
                <a:spcPts val="0"/>
              </a:spcAft>
              <a:buSzPts val="5400"/>
              <a:buNone/>
              <a:defRPr/>
            </a:lvl9pPr>
          </a:lstStyle>
          <a:p/>
        </p:txBody>
      </p:sp>
      <p:sp>
        <p:nvSpPr>
          <p:cNvPr id="126" name="Google Shape;126;p21"/>
          <p:cNvSpPr/>
          <p:nvPr>
            <p:ph idx="8" type="pic"/>
          </p:nvPr>
        </p:nvSpPr>
        <p:spPr>
          <a:xfrm>
            <a:off x="3389588" y="3489487"/>
            <a:ext cx="1643700" cy="1535100"/>
          </a:xfrm>
          <a:prstGeom prst="rect">
            <a:avLst/>
          </a:prstGeom>
          <a:noFill/>
          <a:ln>
            <a:noFill/>
          </a:ln>
        </p:spPr>
      </p:sp>
      <p:sp>
        <p:nvSpPr>
          <p:cNvPr id="127" name="Google Shape;127;p21"/>
          <p:cNvSpPr/>
          <p:nvPr>
            <p:ph idx="9" type="pic"/>
          </p:nvPr>
        </p:nvSpPr>
        <p:spPr>
          <a:xfrm>
            <a:off x="5195922" y="3489487"/>
            <a:ext cx="1643700" cy="1535100"/>
          </a:xfrm>
          <a:prstGeom prst="rect">
            <a:avLst/>
          </a:prstGeom>
          <a:noFill/>
          <a:ln>
            <a:noFill/>
          </a:ln>
        </p:spPr>
      </p:sp>
      <p:sp>
        <p:nvSpPr>
          <p:cNvPr id="128" name="Google Shape;128;p21"/>
          <p:cNvSpPr/>
          <p:nvPr>
            <p:ph idx="13" type="pic"/>
          </p:nvPr>
        </p:nvSpPr>
        <p:spPr>
          <a:xfrm>
            <a:off x="7002257" y="3489487"/>
            <a:ext cx="1643700" cy="1535100"/>
          </a:xfrm>
          <a:prstGeom prst="rect">
            <a:avLst/>
          </a:prstGeom>
          <a:noFill/>
          <a:ln>
            <a:noFill/>
          </a:ln>
        </p:spPr>
      </p:sp>
    </p:spTree>
  </p:cSld>
  <p:clrMapOvr>
    <a:masterClrMapping/>
  </p:clrMapOvr>
  <p:extLst>
    <p:ext uri="{DCECCB84-F9BA-43D5-87BE-67443E8EF086}">
      <p15:sldGuideLst>
        <p15:guide id="1" pos="5564">
          <p15:clr>
            <a:srgbClr val="E46962"/>
          </p15:clr>
        </p15:guide>
      </p15:sldGuideLst>
    </p:ext>
  </p:extLst>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type="secHead">
  <p:cSld name="SECTION_HEADER">
    <p:spTree>
      <p:nvGrpSpPr>
        <p:cNvPr id="129" name="Shape 129"/>
        <p:cNvGrpSpPr/>
        <p:nvPr/>
      </p:nvGrpSpPr>
      <p:grpSpPr>
        <a:xfrm>
          <a:off x="0" y="0"/>
          <a:ext cx="0" cy="0"/>
          <a:chOff x="0" y="0"/>
          <a:chExt cx="0" cy="0"/>
        </a:xfrm>
      </p:grpSpPr>
      <p:sp>
        <p:nvSpPr>
          <p:cNvPr id="130" name="Google Shape;130;p22"/>
          <p:cNvSpPr/>
          <p:nvPr/>
        </p:nvSpPr>
        <p:spPr>
          <a:xfrm>
            <a:off x="330299" y="-1669950"/>
            <a:ext cx="8483400" cy="8483400"/>
          </a:xfrm>
          <a:prstGeom prst="ellipse">
            <a:avLst/>
          </a:prstGeom>
          <a:no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dk1"/>
              </a:solidFill>
              <a:latin typeface="Roboto Serif Medium"/>
              <a:ea typeface="Roboto Serif Medium"/>
              <a:cs typeface="Roboto Serif Medium"/>
              <a:sym typeface="Roboto Serif Medium"/>
            </a:endParaRPr>
          </a:p>
        </p:txBody>
      </p:sp>
      <p:sp>
        <p:nvSpPr>
          <p:cNvPr id="131" name="Google Shape;131;p22"/>
          <p:cNvSpPr/>
          <p:nvPr/>
        </p:nvSpPr>
        <p:spPr>
          <a:xfrm>
            <a:off x="650850" y="-1349400"/>
            <a:ext cx="7842300" cy="7842300"/>
          </a:xfrm>
          <a:prstGeom prst="ellipse">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5400">
              <a:solidFill>
                <a:schemeClr val="dk1"/>
              </a:solidFill>
              <a:latin typeface="Roboto Serif"/>
              <a:ea typeface="Roboto Serif"/>
              <a:cs typeface="Roboto Serif"/>
              <a:sym typeface="Roboto Serif"/>
            </a:endParaRPr>
          </a:p>
        </p:txBody>
      </p:sp>
      <p:sp>
        <p:nvSpPr>
          <p:cNvPr id="132" name="Google Shape;132;p22"/>
          <p:cNvSpPr txBox="1"/>
          <p:nvPr>
            <p:ph type="title"/>
          </p:nvPr>
        </p:nvSpPr>
        <p:spPr>
          <a:xfrm>
            <a:off x="650850" y="1825650"/>
            <a:ext cx="7842300" cy="14922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5400"/>
              <a:buNone/>
              <a:defRPr>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p:txBody>
      </p:sp>
      <p:sp>
        <p:nvSpPr>
          <p:cNvPr id="133" name="Google Shape;133;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SECTION_HEADER_1">
    <p:bg>
      <p:bgPr>
        <a:solidFill>
          <a:schemeClr val="dk1"/>
        </a:solidFill>
      </p:bgPr>
    </p:bg>
    <p:spTree>
      <p:nvGrpSpPr>
        <p:cNvPr id="134" name="Shape 134"/>
        <p:cNvGrpSpPr/>
        <p:nvPr/>
      </p:nvGrpSpPr>
      <p:grpSpPr>
        <a:xfrm>
          <a:off x="0" y="0"/>
          <a:ext cx="0" cy="0"/>
          <a:chOff x="0" y="0"/>
          <a:chExt cx="0" cy="0"/>
        </a:xfrm>
      </p:grpSpPr>
      <p:sp>
        <p:nvSpPr>
          <p:cNvPr id="135" name="Google Shape;135;p23"/>
          <p:cNvSpPr/>
          <p:nvPr/>
        </p:nvSpPr>
        <p:spPr>
          <a:xfrm>
            <a:off x="330299" y="-1669950"/>
            <a:ext cx="8483400" cy="8483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lt1"/>
              </a:solidFill>
              <a:latin typeface="Roboto Serif Medium"/>
              <a:ea typeface="Roboto Serif Medium"/>
              <a:cs typeface="Roboto Serif Medium"/>
              <a:sym typeface="Roboto Serif Medium"/>
            </a:endParaRPr>
          </a:p>
        </p:txBody>
      </p:sp>
      <p:sp>
        <p:nvSpPr>
          <p:cNvPr id="136" name="Google Shape;136;p23"/>
          <p:cNvSpPr/>
          <p:nvPr/>
        </p:nvSpPr>
        <p:spPr>
          <a:xfrm>
            <a:off x="650850" y="-1349400"/>
            <a:ext cx="7842300" cy="7842300"/>
          </a:xfrm>
          <a:prstGeom prst="ellips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5400">
              <a:solidFill>
                <a:schemeClr val="lt1"/>
              </a:solidFill>
              <a:latin typeface="Roboto Serif"/>
              <a:ea typeface="Roboto Serif"/>
              <a:cs typeface="Roboto Serif"/>
              <a:sym typeface="Roboto Serif"/>
            </a:endParaRPr>
          </a:p>
        </p:txBody>
      </p:sp>
      <p:sp>
        <p:nvSpPr>
          <p:cNvPr id="137" name="Google Shape;137;p23"/>
          <p:cNvSpPr txBox="1"/>
          <p:nvPr>
            <p:ph type="title"/>
          </p:nvPr>
        </p:nvSpPr>
        <p:spPr>
          <a:xfrm>
            <a:off x="650850" y="1825650"/>
            <a:ext cx="7842300" cy="1492200"/>
          </a:xfrm>
          <a:prstGeom prst="rect">
            <a:avLst/>
          </a:prstGeom>
        </p:spPr>
        <p:txBody>
          <a:bodyPr anchorCtr="0" anchor="ctr" bIns="91425" lIns="91425" spcFirstLastPara="1" rIns="91425" wrap="square" tIns="91425">
            <a:noAutofit/>
          </a:bodyPr>
          <a:lstStyle>
            <a:lvl1pPr lvl="0" algn="ctr">
              <a:spcBef>
                <a:spcPts val="0"/>
              </a:spcBef>
              <a:spcAft>
                <a:spcPts val="0"/>
              </a:spcAft>
              <a:buSzPts val="5400"/>
              <a:buNone/>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38" name="Google Shape;138;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ticker Bank">
  <p:cSld name="SECTION_HEADER_1_1">
    <p:bg>
      <p:bgPr>
        <a:solidFill>
          <a:schemeClr val="dk1"/>
        </a:solidFill>
      </p:bgPr>
    </p:bg>
    <p:spTree>
      <p:nvGrpSpPr>
        <p:cNvPr id="139" name="Shape 139"/>
        <p:cNvGrpSpPr/>
        <p:nvPr/>
      </p:nvGrpSpPr>
      <p:grpSpPr>
        <a:xfrm>
          <a:off x="0" y="0"/>
          <a:ext cx="0" cy="0"/>
          <a:chOff x="0" y="0"/>
          <a:chExt cx="0" cy="0"/>
        </a:xfrm>
      </p:grpSpPr>
      <p:sp>
        <p:nvSpPr>
          <p:cNvPr id="140" name="Google Shape;140;p24"/>
          <p:cNvSpPr/>
          <p:nvPr/>
        </p:nvSpPr>
        <p:spPr>
          <a:xfrm>
            <a:off x="330299" y="-1669950"/>
            <a:ext cx="8483400" cy="8483400"/>
          </a:xfrm>
          <a:prstGeom prst="ellipse">
            <a:avLst/>
          </a:prstGeom>
          <a:no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lt1"/>
              </a:solidFill>
              <a:latin typeface="Roboto Serif Medium"/>
              <a:ea typeface="Roboto Serif Medium"/>
              <a:cs typeface="Roboto Serif Medium"/>
              <a:sym typeface="Roboto Serif Medium"/>
            </a:endParaRPr>
          </a:p>
        </p:txBody>
      </p:sp>
      <p:sp>
        <p:nvSpPr>
          <p:cNvPr id="141" name="Google Shape;141;p24"/>
          <p:cNvSpPr/>
          <p:nvPr/>
        </p:nvSpPr>
        <p:spPr>
          <a:xfrm>
            <a:off x="650850" y="-1349400"/>
            <a:ext cx="7842300" cy="7842300"/>
          </a:xfrm>
          <a:prstGeom prst="ellips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b="1" sz="5400">
              <a:solidFill>
                <a:schemeClr val="lt1"/>
              </a:solidFill>
              <a:latin typeface="Roboto Serif"/>
              <a:ea typeface="Roboto Serif"/>
              <a:cs typeface="Roboto Serif"/>
              <a:sym typeface="Roboto Serif"/>
            </a:endParaRPr>
          </a:p>
        </p:txBody>
      </p:sp>
      <p:sp>
        <p:nvSpPr>
          <p:cNvPr id="142" name="Google Shape;142;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43" name="Google Shape;143;p24"/>
          <p:cNvSpPr txBox="1"/>
          <p:nvPr>
            <p:ph idx="1" type="subTitle"/>
          </p:nvPr>
        </p:nvSpPr>
        <p:spPr>
          <a:xfrm>
            <a:off x="1509750" y="807488"/>
            <a:ext cx="6124500" cy="7521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SzPts val="4200"/>
              <a:buFont typeface="Roboto Serif"/>
              <a:buNone/>
              <a:defRPr b="1" sz="4200">
                <a:latin typeface="Roboto Serif"/>
                <a:ea typeface="Roboto Serif"/>
                <a:cs typeface="Roboto Serif"/>
                <a:sym typeface="Roboto Serif"/>
              </a:defRPr>
            </a:lvl1pPr>
            <a:lvl2pPr lvl="1"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2pPr>
            <a:lvl3pPr lvl="2"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3pPr>
            <a:lvl4pPr lvl="3"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4pPr>
            <a:lvl5pPr lvl="4"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5pPr>
            <a:lvl6pPr lvl="5"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6pPr>
            <a:lvl7pPr lvl="6"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7pPr>
            <a:lvl8pPr lvl="7"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8pPr>
            <a:lvl9pPr lvl="8" algn="ctr">
              <a:lnSpc>
                <a:spcPct val="100000"/>
              </a:lnSpc>
              <a:spcBef>
                <a:spcPts val="0"/>
              </a:spcBef>
              <a:spcAft>
                <a:spcPts val="0"/>
              </a:spcAft>
              <a:buSzPts val="1400"/>
              <a:buFont typeface="Roboto Serif"/>
              <a:buNone/>
              <a:defRPr b="1">
                <a:latin typeface="Roboto Serif"/>
                <a:ea typeface="Roboto Serif"/>
                <a:cs typeface="Roboto Serif"/>
                <a:sym typeface="Roboto Serif"/>
              </a:defRPr>
            </a:lvl9pPr>
          </a:lstStyle>
          <a:p/>
        </p:txBody>
      </p:sp>
      <p:sp>
        <p:nvSpPr>
          <p:cNvPr id="144" name="Google Shape;144;p24"/>
          <p:cNvSpPr txBox="1"/>
          <p:nvPr>
            <p:ph idx="2" type="body"/>
          </p:nvPr>
        </p:nvSpPr>
        <p:spPr>
          <a:xfrm>
            <a:off x="1847850" y="1559575"/>
            <a:ext cx="5448300" cy="247800"/>
          </a:xfrm>
          <a:prstGeom prst="rect">
            <a:avLst/>
          </a:prstGeom>
        </p:spPr>
        <p:txBody>
          <a:bodyPr anchorCtr="0" anchor="ctr" bIns="91425" lIns="91425" spcFirstLastPara="1" rIns="91425" wrap="square" tIns="91425">
            <a:noAutofit/>
          </a:bodyPr>
          <a:lstStyle>
            <a:lvl1pPr indent="-317500" lvl="0" marL="457200" algn="ctr">
              <a:spcBef>
                <a:spcPts val="0"/>
              </a:spcBef>
              <a:spcAft>
                <a:spcPts val="0"/>
              </a:spcAft>
              <a:buSzPts val="1400"/>
              <a:buFont typeface="Roboto"/>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Font typeface="Roboto Medium"/>
              <a:buChar char="■"/>
              <a:defRPr>
                <a:latin typeface="Roboto Medium"/>
                <a:ea typeface="Roboto Medium"/>
                <a:cs typeface="Roboto Medium"/>
                <a:sym typeface="Roboto Medium"/>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45" name="Google Shape;145;p24"/>
          <p:cNvSpPr txBox="1"/>
          <p:nvPr>
            <p:ph idx="3" type="body"/>
          </p:nvPr>
        </p:nvSpPr>
        <p:spPr>
          <a:xfrm>
            <a:off x="1509750" y="1763213"/>
            <a:ext cx="6124500" cy="2572800"/>
          </a:xfrm>
          <a:prstGeom prst="rect">
            <a:avLst/>
          </a:prstGeom>
        </p:spPr>
        <p:txBody>
          <a:bodyPr anchorCtr="0" anchor="ctr" bIns="91425" lIns="91425" spcFirstLastPara="1" rIns="91425" wrap="square" tIns="91425">
            <a:noAutofit/>
          </a:bodyPr>
          <a:lstStyle>
            <a:lvl1pPr indent="-317500" lvl="0" marL="457200" algn="ctr">
              <a:spcBef>
                <a:spcPts val="0"/>
              </a:spcBef>
              <a:spcAft>
                <a:spcPts val="0"/>
              </a:spcAft>
              <a:buSzPts val="1400"/>
              <a:buFont typeface="Roboto"/>
              <a:buChar char="●"/>
              <a:defRPr b="1"/>
            </a:lvl1pPr>
            <a:lvl2pPr indent="-317500" lvl="1" marL="914400">
              <a:spcBef>
                <a:spcPts val="0"/>
              </a:spcBef>
              <a:spcAft>
                <a:spcPts val="0"/>
              </a:spcAft>
              <a:buSzPts val="1400"/>
              <a:buFont typeface="Roboto"/>
              <a:buChar char="○"/>
              <a:defRPr b="1"/>
            </a:lvl2pPr>
            <a:lvl3pPr indent="-317500" lvl="2" marL="1371600">
              <a:spcBef>
                <a:spcPts val="0"/>
              </a:spcBef>
              <a:spcAft>
                <a:spcPts val="0"/>
              </a:spcAft>
              <a:buSzPts val="1400"/>
              <a:buFont typeface="Roboto"/>
              <a:buChar char="■"/>
              <a:defRPr b="1"/>
            </a:lvl3pPr>
            <a:lvl4pPr indent="-317500" lvl="3" marL="1828800">
              <a:spcBef>
                <a:spcPts val="0"/>
              </a:spcBef>
              <a:spcAft>
                <a:spcPts val="0"/>
              </a:spcAft>
              <a:buSzPts val="1400"/>
              <a:buFont typeface="Roboto"/>
              <a:buChar char="●"/>
              <a:defRPr b="1"/>
            </a:lvl4pPr>
            <a:lvl5pPr indent="-317500" lvl="4" marL="2286000">
              <a:spcBef>
                <a:spcPts val="0"/>
              </a:spcBef>
              <a:spcAft>
                <a:spcPts val="0"/>
              </a:spcAft>
              <a:buSzPts val="1400"/>
              <a:buFont typeface="Roboto"/>
              <a:buChar char="○"/>
              <a:defRPr b="1"/>
            </a:lvl5pPr>
            <a:lvl6pPr indent="-317500" lvl="5" marL="2743200">
              <a:spcBef>
                <a:spcPts val="0"/>
              </a:spcBef>
              <a:spcAft>
                <a:spcPts val="0"/>
              </a:spcAft>
              <a:buSzPts val="1400"/>
              <a:buFont typeface="Roboto"/>
              <a:buChar char="■"/>
              <a:defRPr b="1"/>
            </a:lvl6pPr>
            <a:lvl7pPr indent="-317500" lvl="6" marL="3200400">
              <a:spcBef>
                <a:spcPts val="0"/>
              </a:spcBef>
              <a:spcAft>
                <a:spcPts val="0"/>
              </a:spcAft>
              <a:buSzPts val="1400"/>
              <a:buFont typeface="Roboto"/>
              <a:buChar char="●"/>
              <a:defRPr b="1"/>
            </a:lvl7pPr>
            <a:lvl8pPr indent="-317500" lvl="7" marL="3657600">
              <a:spcBef>
                <a:spcPts val="0"/>
              </a:spcBef>
              <a:spcAft>
                <a:spcPts val="0"/>
              </a:spcAft>
              <a:buSzPts val="1400"/>
              <a:buFont typeface="Roboto"/>
              <a:buChar char="○"/>
              <a:defRPr b="1"/>
            </a:lvl8pPr>
            <a:lvl9pPr indent="-317500" lvl="8" marL="4114800">
              <a:spcBef>
                <a:spcPts val="0"/>
              </a:spcBef>
              <a:spcAft>
                <a:spcPts val="0"/>
              </a:spcAft>
              <a:buSzPts val="1400"/>
              <a:buFont typeface="Roboto"/>
              <a:buChar char="■"/>
              <a:defRPr b="1"/>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1" type="tx">
  <p:cSld name="TITLE_AND_BODY">
    <p:bg>
      <p:bgPr>
        <a:solidFill>
          <a:schemeClr val="dk1"/>
        </a:solidFill>
      </p:bgPr>
    </p:bg>
    <p:spTree>
      <p:nvGrpSpPr>
        <p:cNvPr id="146" name="Shape 146"/>
        <p:cNvGrpSpPr/>
        <p:nvPr/>
      </p:nvGrpSpPr>
      <p:grpSpPr>
        <a:xfrm>
          <a:off x="0" y="0"/>
          <a:ext cx="0" cy="0"/>
          <a:chOff x="0" y="0"/>
          <a:chExt cx="0" cy="0"/>
        </a:xfrm>
      </p:grpSpPr>
      <p:sp>
        <p:nvSpPr>
          <p:cNvPr id="147" name="Google Shape;147;p25"/>
          <p:cNvSpPr txBox="1"/>
          <p:nvPr>
            <p:ph idx="1" type="subTitle"/>
          </p:nvPr>
        </p:nvSpPr>
        <p:spPr>
          <a:xfrm>
            <a:off x="1032600" y="257925"/>
            <a:ext cx="7078800" cy="752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Clr>
                <a:schemeClr val="lt1"/>
              </a:buClr>
              <a:buSzPts val="4200"/>
              <a:buFont typeface="Roboto Serif"/>
              <a:buNone/>
              <a:defRPr b="1" sz="4200">
                <a:solidFill>
                  <a:schemeClr val="lt1"/>
                </a:solidFill>
                <a:latin typeface="Roboto Serif"/>
                <a:ea typeface="Roboto Serif"/>
                <a:cs typeface="Roboto Serif"/>
                <a:sym typeface="Roboto Serif"/>
              </a:defRPr>
            </a:lvl1pPr>
            <a:lvl2pPr lvl="1">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2pPr>
            <a:lvl3pPr lvl="2">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3pPr>
            <a:lvl4pPr lvl="3">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4pPr>
            <a:lvl5pPr lvl="4">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5pPr>
            <a:lvl6pPr lvl="5">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6pPr>
            <a:lvl7pPr lvl="6">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7pPr>
            <a:lvl8pPr lvl="7">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8pPr>
            <a:lvl9pPr lvl="8">
              <a:lnSpc>
                <a:spcPct val="100000"/>
              </a:lnSpc>
              <a:spcBef>
                <a:spcPts val="0"/>
              </a:spcBef>
              <a:spcAft>
                <a:spcPts val="0"/>
              </a:spcAft>
              <a:buClr>
                <a:schemeClr val="lt1"/>
              </a:buClr>
              <a:buSzPts val="1400"/>
              <a:buFont typeface="Roboto Serif"/>
              <a:buNone/>
              <a:defRPr b="1">
                <a:solidFill>
                  <a:schemeClr val="lt1"/>
                </a:solidFill>
                <a:latin typeface="Roboto Serif"/>
                <a:ea typeface="Roboto Serif"/>
                <a:cs typeface="Roboto Serif"/>
                <a:sym typeface="Roboto Serif"/>
              </a:defRPr>
            </a:lvl9pPr>
          </a:lstStyle>
          <a:p/>
        </p:txBody>
      </p:sp>
      <p:sp>
        <p:nvSpPr>
          <p:cNvPr id="148" name="Google Shape;148;p25"/>
          <p:cNvSpPr txBox="1"/>
          <p:nvPr>
            <p:ph idx="2" type="body"/>
          </p:nvPr>
        </p:nvSpPr>
        <p:spPr>
          <a:xfrm>
            <a:off x="2827800" y="1744500"/>
            <a:ext cx="3488400" cy="2148900"/>
          </a:xfrm>
          <a:prstGeom prst="rect">
            <a:avLst/>
          </a:prstGeom>
        </p:spPr>
        <p:txBody>
          <a:bodyPr anchorCtr="0" anchor="t" bIns="91425" lIns="91425" spcFirstLastPara="1" rIns="91425" wrap="square" tIns="91425">
            <a:normAutofit/>
          </a:bodyPr>
          <a:lstStyle>
            <a:lvl1pPr indent="-355600" lvl="0" marL="457200">
              <a:lnSpc>
                <a:spcPct val="100000"/>
              </a:lnSpc>
              <a:spcBef>
                <a:spcPts val="0"/>
              </a:spcBef>
              <a:spcAft>
                <a:spcPts val="0"/>
              </a:spcAft>
              <a:buClr>
                <a:schemeClr val="lt1"/>
              </a:buClr>
              <a:buSzPts val="2000"/>
              <a:buFont typeface="Roboto"/>
              <a:buChar char="●"/>
              <a:defRPr sz="2000">
                <a:solidFill>
                  <a:schemeClr val="lt1"/>
                </a:solidFill>
              </a:defRPr>
            </a:lvl1pPr>
            <a:lvl2pPr indent="-355600" lvl="1" marL="914400">
              <a:lnSpc>
                <a:spcPct val="100000"/>
              </a:lnSpc>
              <a:spcBef>
                <a:spcPts val="0"/>
              </a:spcBef>
              <a:spcAft>
                <a:spcPts val="0"/>
              </a:spcAft>
              <a:buClr>
                <a:schemeClr val="lt1"/>
              </a:buClr>
              <a:buSzPts val="2000"/>
              <a:buFont typeface="Roboto"/>
              <a:buChar char="○"/>
              <a:defRPr sz="2000">
                <a:solidFill>
                  <a:schemeClr val="lt1"/>
                </a:solidFill>
              </a:defRPr>
            </a:lvl2pPr>
            <a:lvl3pPr indent="-355600" lvl="2" marL="1371600">
              <a:lnSpc>
                <a:spcPct val="100000"/>
              </a:lnSpc>
              <a:spcBef>
                <a:spcPts val="0"/>
              </a:spcBef>
              <a:spcAft>
                <a:spcPts val="0"/>
              </a:spcAft>
              <a:buClr>
                <a:schemeClr val="lt1"/>
              </a:buClr>
              <a:buSzPts val="2000"/>
              <a:buFont typeface="Roboto"/>
              <a:buChar char="■"/>
              <a:defRPr sz="2000">
                <a:solidFill>
                  <a:schemeClr val="lt1"/>
                </a:solidFill>
              </a:defRPr>
            </a:lvl3pPr>
            <a:lvl4pPr indent="-355600" lvl="3" marL="1828800">
              <a:lnSpc>
                <a:spcPct val="100000"/>
              </a:lnSpc>
              <a:spcBef>
                <a:spcPts val="0"/>
              </a:spcBef>
              <a:spcAft>
                <a:spcPts val="0"/>
              </a:spcAft>
              <a:buClr>
                <a:schemeClr val="lt1"/>
              </a:buClr>
              <a:buSzPts val="2000"/>
              <a:buFont typeface="Roboto"/>
              <a:buChar char="●"/>
              <a:defRPr sz="2000">
                <a:solidFill>
                  <a:schemeClr val="lt1"/>
                </a:solidFill>
              </a:defRPr>
            </a:lvl4pPr>
            <a:lvl5pPr indent="-355600" lvl="4" marL="2286000">
              <a:lnSpc>
                <a:spcPct val="100000"/>
              </a:lnSpc>
              <a:spcBef>
                <a:spcPts val="0"/>
              </a:spcBef>
              <a:spcAft>
                <a:spcPts val="0"/>
              </a:spcAft>
              <a:buClr>
                <a:schemeClr val="lt1"/>
              </a:buClr>
              <a:buSzPts val="2000"/>
              <a:buFont typeface="Roboto"/>
              <a:buChar char="○"/>
              <a:defRPr sz="2000">
                <a:solidFill>
                  <a:schemeClr val="lt1"/>
                </a:solidFill>
              </a:defRPr>
            </a:lvl5pPr>
            <a:lvl6pPr indent="-355600" lvl="5" marL="2743200">
              <a:lnSpc>
                <a:spcPct val="100000"/>
              </a:lnSpc>
              <a:spcBef>
                <a:spcPts val="0"/>
              </a:spcBef>
              <a:spcAft>
                <a:spcPts val="0"/>
              </a:spcAft>
              <a:buClr>
                <a:schemeClr val="lt1"/>
              </a:buClr>
              <a:buSzPts val="2000"/>
              <a:buFont typeface="Roboto"/>
              <a:buChar char="■"/>
              <a:defRPr sz="2000">
                <a:solidFill>
                  <a:schemeClr val="lt1"/>
                </a:solidFill>
              </a:defRPr>
            </a:lvl6pPr>
            <a:lvl7pPr indent="-355600" lvl="6" marL="3200400">
              <a:lnSpc>
                <a:spcPct val="100000"/>
              </a:lnSpc>
              <a:spcBef>
                <a:spcPts val="0"/>
              </a:spcBef>
              <a:spcAft>
                <a:spcPts val="0"/>
              </a:spcAft>
              <a:buClr>
                <a:schemeClr val="lt1"/>
              </a:buClr>
              <a:buSzPts val="2000"/>
              <a:buFont typeface="Roboto"/>
              <a:buChar char="●"/>
              <a:defRPr sz="2000">
                <a:solidFill>
                  <a:schemeClr val="lt1"/>
                </a:solidFill>
              </a:defRPr>
            </a:lvl7pPr>
            <a:lvl8pPr indent="-355600" lvl="7" marL="3657600">
              <a:lnSpc>
                <a:spcPct val="100000"/>
              </a:lnSpc>
              <a:spcBef>
                <a:spcPts val="0"/>
              </a:spcBef>
              <a:spcAft>
                <a:spcPts val="0"/>
              </a:spcAft>
              <a:buClr>
                <a:schemeClr val="lt1"/>
              </a:buClr>
              <a:buSzPts val="2000"/>
              <a:buFont typeface="Roboto"/>
              <a:buChar char="○"/>
              <a:defRPr sz="2000">
                <a:solidFill>
                  <a:schemeClr val="lt1"/>
                </a:solidFill>
              </a:defRPr>
            </a:lvl8pPr>
            <a:lvl9pPr indent="-355600" lvl="8" marL="4114800">
              <a:lnSpc>
                <a:spcPct val="100000"/>
              </a:lnSpc>
              <a:spcBef>
                <a:spcPts val="0"/>
              </a:spcBef>
              <a:spcAft>
                <a:spcPts val="0"/>
              </a:spcAft>
              <a:buClr>
                <a:schemeClr val="lt1"/>
              </a:buClr>
              <a:buSzPts val="2000"/>
              <a:buFont typeface="Roboto"/>
              <a:buChar char="■"/>
              <a:defRPr sz="2000">
                <a:solidFill>
                  <a:schemeClr val="lt1"/>
                </a:solidFill>
              </a:defRPr>
            </a:lvl9pPr>
          </a:lstStyle>
          <a:p/>
        </p:txBody>
      </p:sp>
      <p:sp>
        <p:nvSpPr>
          <p:cNvPr id="149" name="Google Shape;149;p2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50" name="Google Shape;150;p25"/>
          <p:cNvSpPr/>
          <p:nvPr/>
        </p:nvSpPr>
        <p:spPr>
          <a:xfrm flipH="1">
            <a:off x="-2099288" y="669925"/>
            <a:ext cx="4196100" cy="4196100"/>
          </a:xfrm>
          <a:prstGeom prst="pie">
            <a:avLst>
              <a:gd fmla="val 5398085" name="adj1"/>
              <a:gd fmla="val 16200000" name="adj2"/>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endParaRPr>
          </a:p>
        </p:txBody>
      </p:sp>
      <p:sp>
        <p:nvSpPr>
          <p:cNvPr id="151" name="Google Shape;151;p25"/>
          <p:cNvSpPr/>
          <p:nvPr/>
        </p:nvSpPr>
        <p:spPr>
          <a:xfrm>
            <a:off x="7053962" y="669925"/>
            <a:ext cx="4196100" cy="4196100"/>
          </a:xfrm>
          <a:prstGeom prst="pie">
            <a:avLst>
              <a:gd fmla="val 5398085" name="adj1"/>
              <a:gd fmla="val 16200000" name="adj2"/>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TITLE_AND_BODY_1">
    <p:bg>
      <p:bgPr>
        <a:solidFill>
          <a:schemeClr val="lt1"/>
        </a:solidFill>
      </p:bgPr>
    </p:bg>
    <p:spTree>
      <p:nvGrpSpPr>
        <p:cNvPr id="152" name="Shape 152"/>
        <p:cNvGrpSpPr/>
        <p:nvPr/>
      </p:nvGrpSpPr>
      <p:grpSpPr>
        <a:xfrm>
          <a:off x="0" y="0"/>
          <a:ext cx="0" cy="0"/>
          <a:chOff x="0" y="0"/>
          <a:chExt cx="0" cy="0"/>
        </a:xfrm>
      </p:grpSpPr>
      <p:sp>
        <p:nvSpPr>
          <p:cNvPr id="153" name="Google Shape;153;p26"/>
          <p:cNvSpPr txBox="1"/>
          <p:nvPr>
            <p:ph idx="1" type="body"/>
          </p:nvPr>
        </p:nvSpPr>
        <p:spPr>
          <a:xfrm>
            <a:off x="2827800" y="1744500"/>
            <a:ext cx="3488400" cy="2148900"/>
          </a:xfrm>
          <a:prstGeom prst="rect">
            <a:avLst/>
          </a:prstGeom>
        </p:spPr>
        <p:txBody>
          <a:bodyPr anchorCtr="0" anchor="t" bIns="91425" lIns="91425" spcFirstLastPara="1" rIns="91425" wrap="square" tIns="91425">
            <a:normAutofit/>
          </a:bodyPr>
          <a:lstStyle>
            <a:lvl1pPr indent="-355600" lvl="0" marL="457200">
              <a:lnSpc>
                <a:spcPct val="100000"/>
              </a:lnSpc>
              <a:spcBef>
                <a:spcPts val="0"/>
              </a:spcBef>
              <a:spcAft>
                <a:spcPts val="0"/>
              </a:spcAft>
              <a:buSzPts val="2000"/>
              <a:buFont typeface="Roboto"/>
              <a:buChar char="●"/>
              <a:defRPr sz="2000"/>
            </a:lvl1pPr>
            <a:lvl2pPr indent="-355600" lvl="1" marL="914400">
              <a:lnSpc>
                <a:spcPct val="100000"/>
              </a:lnSpc>
              <a:spcBef>
                <a:spcPts val="0"/>
              </a:spcBef>
              <a:spcAft>
                <a:spcPts val="0"/>
              </a:spcAft>
              <a:buSzPts val="2000"/>
              <a:buFont typeface="Roboto"/>
              <a:buChar char="○"/>
              <a:defRPr sz="2000"/>
            </a:lvl2pPr>
            <a:lvl3pPr indent="-355600" lvl="2" marL="1371600">
              <a:lnSpc>
                <a:spcPct val="100000"/>
              </a:lnSpc>
              <a:spcBef>
                <a:spcPts val="0"/>
              </a:spcBef>
              <a:spcAft>
                <a:spcPts val="0"/>
              </a:spcAft>
              <a:buSzPts val="2000"/>
              <a:buFont typeface="Roboto"/>
              <a:buChar char="■"/>
              <a:defRPr sz="2000"/>
            </a:lvl3pPr>
            <a:lvl4pPr indent="-355600" lvl="3" marL="1828800">
              <a:lnSpc>
                <a:spcPct val="100000"/>
              </a:lnSpc>
              <a:spcBef>
                <a:spcPts val="0"/>
              </a:spcBef>
              <a:spcAft>
                <a:spcPts val="0"/>
              </a:spcAft>
              <a:buSzPts val="2000"/>
              <a:buFont typeface="Roboto"/>
              <a:buChar char="●"/>
              <a:defRPr sz="2000"/>
            </a:lvl4pPr>
            <a:lvl5pPr indent="-355600" lvl="4" marL="2286000">
              <a:lnSpc>
                <a:spcPct val="100000"/>
              </a:lnSpc>
              <a:spcBef>
                <a:spcPts val="0"/>
              </a:spcBef>
              <a:spcAft>
                <a:spcPts val="0"/>
              </a:spcAft>
              <a:buSzPts val="2000"/>
              <a:buFont typeface="Roboto"/>
              <a:buChar char="○"/>
              <a:defRPr sz="2000"/>
            </a:lvl5pPr>
            <a:lvl6pPr indent="-355600" lvl="5" marL="2743200">
              <a:lnSpc>
                <a:spcPct val="100000"/>
              </a:lnSpc>
              <a:spcBef>
                <a:spcPts val="0"/>
              </a:spcBef>
              <a:spcAft>
                <a:spcPts val="0"/>
              </a:spcAft>
              <a:buSzPts val="2000"/>
              <a:buFont typeface="Roboto"/>
              <a:buChar char="■"/>
              <a:defRPr sz="2000"/>
            </a:lvl6pPr>
            <a:lvl7pPr indent="-355600" lvl="6" marL="3200400">
              <a:lnSpc>
                <a:spcPct val="100000"/>
              </a:lnSpc>
              <a:spcBef>
                <a:spcPts val="0"/>
              </a:spcBef>
              <a:spcAft>
                <a:spcPts val="0"/>
              </a:spcAft>
              <a:buSzPts val="2000"/>
              <a:buFont typeface="Roboto"/>
              <a:buChar char="●"/>
              <a:defRPr sz="2000"/>
            </a:lvl7pPr>
            <a:lvl8pPr indent="-355600" lvl="7" marL="3657600">
              <a:lnSpc>
                <a:spcPct val="100000"/>
              </a:lnSpc>
              <a:spcBef>
                <a:spcPts val="0"/>
              </a:spcBef>
              <a:spcAft>
                <a:spcPts val="0"/>
              </a:spcAft>
              <a:buSzPts val="2000"/>
              <a:buFont typeface="Roboto"/>
              <a:buChar char="○"/>
              <a:defRPr sz="2000"/>
            </a:lvl8pPr>
            <a:lvl9pPr indent="-355600" lvl="8" marL="4114800">
              <a:lnSpc>
                <a:spcPct val="100000"/>
              </a:lnSpc>
              <a:spcBef>
                <a:spcPts val="0"/>
              </a:spcBef>
              <a:spcAft>
                <a:spcPts val="0"/>
              </a:spcAft>
              <a:buSzPts val="2000"/>
              <a:buFont typeface="Roboto"/>
              <a:buChar char="■"/>
              <a:defRPr sz="2000"/>
            </a:lvl9pPr>
          </a:lstStyle>
          <a:p/>
        </p:txBody>
      </p:sp>
      <p:sp>
        <p:nvSpPr>
          <p:cNvPr id="154" name="Google Shape;154;p2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55" name="Google Shape;155;p26"/>
          <p:cNvSpPr/>
          <p:nvPr/>
        </p:nvSpPr>
        <p:spPr>
          <a:xfrm flipH="1">
            <a:off x="-2099288" y="669925"/>
            <a:ext cx="4196100" cy="4196100"/>
          </a:xfrm>
          <a:prstGeom prst="pie">
            <a:avLst>
              <a:gd fmla="val 5398085" name="adj1"/>
              <a:gd fmla="val 16200000" name="adj2"/>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56" name="Google Shape;156;p26"/>
          <p:cNvSpPr/>
          <p:nvPr/>
        </p:nvSpPr>
        <p:spPr>
          <a:xfrm>
            <a:off x="7053962" y="669925"/>
            <a:ext cx="4196100" cy="4196100"/>
          </a:xfrm>
          <a:prstGeom prst="pie">
            <a:avLst>
              <a:gd fmla="val 5398085" name="adj1"/>
              <a:gd fmla="val 16200000" name="adj2"/>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57" name="Google Shape;157;p26"/>
          <p:cNvSpPr txBox="1"/>
          <p:nvPr>
            <p:ph idx="2" type="subTitle"/>
          </p:nvPr>
        </p:nvSpPr>
        <p:spPr>
          <a:xfrm>
            <a:off x="1032600" y="257925"/>
            <a:ext cx="7078800" cy="752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4200"/>
              <a:buFont typeface="Roboto Serif"/>
              <a:buNone/>
              <a:defRPr b="1" sz="4200">
                <a:latin typeface="Roboto Serif"/>
                <a:ea typeface="Roboto Serif"/>
                <a:cs typeface="Roboto Serif"/>
                <a:sym typeface="Roboto Serif"/>
              </a:defRPr>
            </a:lvl1pPr>
            <a:lvl2pPr lvl="1">
              <a:lnSpc>
                <a:spcPct val="100000"/>
              </a:lnSpc>
              <a:spcBef>
                <a:spcPts val="0"/>
              </a:spcBef>
              <a:spcAft>
                <a:spcPts val="0"/>
              </a:spcAft>
              <a:buSzPts val="1400"/>
              <a:buFont typeface="Roboto Serif"/>
              <a:buNone/>
              <a:defRPr b="1">
                <a:latin typeface="Roboto Serif"/>
                <a:ea typeface="Roboto Serif"/>
                <a:cs typeface="Roboto Serif"/>
                <a:sym typeface="Roboto Serif"/>
              </a:defRPr>
            </a:lvl2pPr>
            <a:lvl3pPr lvl="2">
              <a:lnSpc>
                <a:spcPct val="100000"/>
              </a:lnSpc>
              <a:spcBef>
                <a:spcPts val="0"/>
              </a:spcBef>
              <a:spcAft>
                <a:spcPts val="0"/>
              </a:spcAft>
              <a:buSzPts val="1400"/>
              <a:buFont typeface="Roboto Serif"/>
              <a:buNone/>
              <a:defRPr b="1">
                <a:latin typeface="Roboto Serif"/>
                <a:ea typeface="Roboto Serif"/>
                <a:cs typeface="Roboto Serif"/>
                <a:sym typeface="Roboto Serif"/>
              </a:defRPr>
            </a:lvl3pPr>
            <a:lvl4pPr lvl="3">
              <a:lnSpc>
                <a:spcPct val="100000"/>
              </a:lnSpc>
              <a:spcBef>
                <a:spcPts val="0"/>
              </a:spcBef>
              <a:spcAft>
                <a:spcPts val="0"/>
              </a:spcAft>
              <a:buSzPts val="1400"/>
              <a:buFont typeface="Roboto Serif"/>
              <a:buNone/>
              <a:defRPr b="1">
                <a:latin typeface="Roboto Serif"/>
                <a:ea typeface="Roboto Serif"/>
                <a:cs typeface="Roboto Serif"/>
                <a:sym typeface="Roboto Serif"/>
              </a:defRPr>
            </a:lvl4pPr>
            <a:lvl5pPr lvl="4">
              <a:lnSpc>
                <a:spcPct val="100000"/>
              </a:lnSpc>
              <a:spcBef>
                <a:spcPts val="0"/>
              </a:spcBef>
              <a:spcAft>
                <a:spcPts val="0"/>
              </a:spcAft>
              <a:buSzPts val="1400"/>
              <a:buFont typeface="Roboto Serif"/>
              <a:buNone/>
              <a:defRPr b="1">
                <a:latin typeface="Roboto Serif"/>
                <a:ea typeface="Roboto Serif"/>
                <a:cs typeface="Roboto Serif"/>
                <a:sym typeface="Roboto Serif"/>
              </a:defRPr>
            </a:lvl5pPr>
            <a:lvl6pPr lvl="5">
              <a:lnSpc>
                <a:spcPct val="100000"/>
              </a:lnSpc>
              <a:spcBef>
                <a:spcPts val="0"/>
              </a:spcBef>
              <a:spcAft>
                <a:spcPts val="0"/>
              </a:spcAft>
              <a:buSzPts val="1400"/>
              <a:buFont typeface="Roboto Serif"/>
              <a:buNone/>
              <a:defRPr b="1">
                <a:latin typeface="Roboto Serif"/>
                <a:ea typeface="Roboto Serif"/>
                <a:cs typeface="Roboto Serif"/>
                <a:sym typeface="Roboto Serif"/>
              </a:defRPr>
            </a:lvl6pPr>
            <a:lvl7pPr lvl="6">
              <a:lnSpc>
                <a:spcPct val="100000"/>
              </a:lnSpc>
              <a:spcBef>
                <a:spcPts val="0"/>
              </a:spcBef>
              <a:spcAft>
                <a:spcPts val="0"/>
              </a:spcAft>
              <a:buSzPts val="1400"/>
              <a:buFont typeface="Roboto Serif"/>
              <a:buNone/>
              <a:defRPr b="1">
                <a:latin typeface="Roboto Serif"/>
                <a:ea typeface="Roboto Serif"/>
                <a:cs typeface="Roboto Serif"/>
                <a:sym typeface="Roboto Serif"/>
              </a:defRPr>
            </a:lvl7pPr>
            <a:lvl8pPr lvl="7">
              <a:lnSpc>
                <a:spcPct val="100000"/>
              </a:lnSpc>
              <a:spcBef>
                <a:spcPts val="0"/>
              </a:spcBef>
              <a:spcAft>
                <a:spcPts val="0"/>
              </a:spcAft>
              <a:buSzPts val="1400"/>
              <a:buFont typeface="Roboto Serif"/>
              <a:buNone/>
              <a:defRPr b="1">
                <a:latin typeface="Roboto Serif"/>
                <a:ea typeface="Roboto Serif"/>
                <a:cs typeface="Roboto Serif"/>
                <a:sym typeface="Roboto Serif"/>
              </a:defRPr>
            </a:lvl8pPr>
            <a:lvl9pPr lvl="8">
              <a:lnSpc>
                <a:spcPct val="100000"/>
              </a:lnSpc>
              <a:spcBef>
                <a:spcPts val="0"/>
              </a:spcBef>
              <a:spcAft>
                <a:spcPts val="0"/>
              </a:spcAft>
              <a:buSzPts val="1400"/>
              <a:buFont typeface="Roboto Serif"/>
              <a:buNone/>
              <a:defRPr b="1">
                <a:latin typeface="Roboto Serif"/>
                <a:ea typeface="Roboto Serif"/>
                <a:cs typeface="Roboto Serif"/>
                <a:sym typeface="Roboto Serif"/>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title, body and image" type="twoColTx">
  <p:cSld name="TITLE_AND_TWO_COLUMNS">
    <p:spTree>
      <p:nvGrpSpPr>
        <p:cNvPr id="158" name="Shape 158"/>
        <p:cNvGrpSpPr/>
        <p:nvPr/>
      </p:nvGrpSpPr>
      <p:grpSpPr>
        <a:xfrm>
          <a:off x="0" y="0"/>
          <a:ext cx="0" cy="0"/>
          <a:chOff x="0" y="0"/>
          <a:chExt cx="0" cy="0"/>
        </a:xfrm>
      </p:grpSpPr>
      <p:sp>
        <p:nvSpPr>
          <p:cNvPr id="159" name="Google Shape;159;p27"/>
          <p:cNvSpPr txBox="1"/>
          <p:nvPr>
            <p:ph idx="1" type="body"/>
          </p:nvPr>
        </p:nvSpPr>
        <p:spPr>
          <a:xfrm>
            <a:off x="4269825" y="1524575"/>
            <a:ext cx="4562400" cy="2817000"/>
          </a:xfrm>
          <a:prstGeom prst="rect">
            <a:avLst/>
          </a:prstGeom>
        </p:spPr>
        <p:txBody>
          <a:bodyPr anchorCtr="0" anchor="ctr" bIns="91425" lIns="91425" spcFirstLastPara="1" rIns="91425" wrap="square" tIns="91425">
            <a:normAutofit/>
          </a:bodyPr>
          <a:lstStyle>
            <a:lvl1pPr indent="-317500" lvl="0" marL="457200">
              <a:lnSpc>
                <a:spcPct val="100000"/>
              </a:lnSpc>
              <a:spcBef>
                <a:spcPts val="0"/>
              </a:spcBef>
              <a:spcAft>
                <a:spcPts val="0"/>
              </a:spcAft>
              <a:buSzPts val="1400"/>
              <a:buChar char="●"/>
              <a:defRPr/>
            </a:lvl1pPr>
            <a:lvl2pPr indent="-304800" lvl="1" marL="914400">
              <a:lnSpc>
                <a:spcPct val="100000"/>
              </a:lnSpc>
              <a:spcBef>
                <a:spcPts val="0"/>
              </a:spcBef>
              <a:spcAft>
                <a:spcPts val="0"/>
              </a:spcAft>
              <a:buSzPts val="1200"/>
              <a:buChar char="○"/>
              <a:defRPr sz="1200"/>
            </a:lvl2pPr>
            <a:lvl3pPr indent="-304800" lvl="2" marL="1371600">
              <a:lnSpc>
                <a:spcPct val="100000"/>
              </a:lnSpc>
              <a:spcBef>
                <a:spcPts val="0"/>
              </a:spcBef>
              <a:spcAft>
                <a:spcPts val="0"/>
              </a:spcAft>
              <a:buSzPts val="1200"/>
              <a:buChar char="■"/>
              <a:defRPr sz="1200"/>
            </a:lvl3pPr>
            <a:lvl4pPr indent="-304800" lvl="3" marL="1828800">
              <a:lnSpc>
                <a:spcPct val="100000"/>
              </a:lnSpc>
              <a:spcBef>
                <a:spcPts val="0"/>
              </a:spcBef>
              <a:spcAft>
                <a:spcPts val="0"/>
              </a:spcAft>
              <a:buSzPts val="1200"/>
              <a:buChar char="●"/>
              <a:defRPr sz="1200"/>
            </a:lvl4pPr>
            <a:lvl5pPr indent="-304800" lvl="4" marL="2286000">
              <a:lnSpc>
                <a:spcPct val="100000"/>
              </a:lnSpc>
              <a:spcBef>
                <a:spcPts val="0"/>
              </a:spcBef>
              <a:spcAft>
                <a:spcPts val="0"/>
              </a:spcAft>
              <a:buSzPts val="1200"/>
              <a:buChar char="○"/>
              <a:defRPr sz="1200"/>
            </a:lvl5pPr>
            <a:lvl6pPr indent="-304800" lvl="5" marL="2743200">
              <a:lnSpc>
                <a:spcPct val="100000"/>
              </a:lnSpc>
              <a:spcBef>
                <a:spcPts val="0"/>
              </a:spcBef>
              <a:spcAft>
                <a:spcPts val="0"/>
              </a:spcAft>
              <a:buSzPts val="1200"/>
              <a:buChar char="■"/>
              <a:defRPr sz="1200"/>
            </a:lvl6pPr>
            <a:lvl7pPr indent="-304800" lvl="6" marL="3200400">
              <a:lnSpc>
                <a:spcPct val="100000"/>
              </a:lnSpc>
              <a:spcBef>
                <a:spcPts val="0"/>
              </a:spcBef>
              <a:spcAft>
                <a:spcPts val="0"/>
              </a:spcAft>
              <a:buSzPts val="1200"/>
              <a:buChar char="●"/>
              <a:defRPr sz="1200"/>
            </a:lvl7pPr>
            <a:lvl8pPr indent="-304800" lvl="7" marL="3657600">
              <a:lnSpc>
                <a:spcPct val="100000"/>
              </a:lnSpc>
              <a:spcBef>
                <a:spcPts val="0"/>
              </a:spcBef>
              <a:spcAft>
                <a:spcPts val="0"/>
              </a:spcAft>
              <a:buSzPts val="1200"/>
              <a:buChar char="○"/>
              <a:defRPr sz="1200"/>
            </a:lvl8pPr>
            <a:lvl9pPr indent="-304800" lvl="8" marL="4114800">
              <a:lnSpc>
                <a:spcPct val="100000"/>
              </a:lnSpc>
              <a:spcBef>
                <a:spcPts val="0"/>
              </a:spcBef>
              <a:spcAft>
                <a:spcPts val="0"/>
              </a:spcAft>
              <a:buSzPts val="1200"/>
              <a:buChar char="■"/>
              <a:defRPr sz="1200"/>
            </a:lvl9pPr>
          </a:lstStyle>
          <a:p/>
        </p:txBody>
      </p:sp>
      <p:sp>
        <p:nvSpPr>
          <p:cNvPr id="160" name="Google Shape;160;p2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61" name="Google Shape;161;p27"/>
          <p:cNvSpPr txBox="1"/>
          <p:nvPr>
            <p:ph idx="2" type="subTitle"/>
          </p:nvPr>
        </p:nvSpPr>
        <p:spPr>
          <a:xfrm>
            <a:off x="1032600" y="257925"/>
            <a:ext cx="7078800" cy="752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4200"/>
              <a:buFont typeface="Roboto Serif"/>
              <a:buNone/>
              <a:defRPr b="1" sz="4200">
                <a:latin typeface="Roboto Serif"/>
                <a:ea typeface="Roboto Serif"/>
                <a:cs typeface="Roboto Serif"/>
                <a:sym typeface="Roboto Serif"/>
              </a:defRPr>
            </a:lvl1pPr>
            <a:lvl2pPr lvl="1">
              <a:lnSpc>
                <a:spcPct val="100000"/>
              </a:lnSpc>
              <a:spcBef>
                <a:spcPts val="0"/>
              </a:spcBef>
              <a:spcAft>
                <a:spcPts val="0"/>
              </a:spcAft>
              <a:buSzPts val="1400"/>
              <a:buFont typeface="Roboto Serif"/>
              <a:buNone/>
              <a:defRPr b="1">
                <a:latin typeface="Roboto Serif"/>
                <a:ea typeface="Roboto Serif"/>
                <a:cs typeface="Roboto Serif"/>
                <a:sym typeface="Roboto Serif"/>
              </a:defRPr>
            </a:lvl2pPr>
            <a:lvl3pPr lvl="2">
              <a:lnSpc>
                <a:spcPct val="100000"/>
              </a:lnSpc>
              <a:spcBef>
                <a:spcPts val="0"/>
              </a:spcBef>
              <a:spcAft>
                <a:spcPts val="0"/>
              </a:spcAft>
              <a:buSzPts val="1400"/>
              <a:buFont typeface="Roboto Serif"/>
              <a:buNone/>
              <a:defRPr b="1">
                <a:latin typeface="Roboto Serif"/>
                <a:ea typeface="Roboto Serif"/>
                <a:cs typeface="Roboto Serif"/>
                <a:sym typeface="Roboto Serif"/>
              </a:defRPr>
            </a:lvl3pPr>
            <a:lvl4pPr lvl="3">
              <a:lnSpc>
                <a:spcPct val="100000"/>
              </a:lnSpc>
              <a:spcBef>
                <a:spcPts val="0"/>
              </a:spcBef>
              <a:spcAft>
                <a:spcPts val="0"/>
              </a:spcAft>
              <a:buSzPts val="1400"/>
              <a:buFont typeface="Roboto Serif"/>
              <a:buNone/>
              <a:defRPr b="1">
                <a:latin typeface="Roboto Serif"/>
                <a:ea typeface="Roboto Serif"/>
                <a:cs typeface="Roboto Serif"/>
                <a:sym typeface="Roboto Serif"/>
              </a:defRPr>
            </a:lvl4pPr>
            <a:lvl5pPr lvl="4">
              <a:lnSpc>
                <a:spcPct val="100000"/>
              </a:lnSpc>
              <a:spcBef>
                <a:spcPts val="0"/>
              </a:spcBef>
              <a:spcAft>
                <a:spcPts val="0"/>
              </a:spcAft>
              <a:buSzPts val="1400"/>
              <a:buFont typeface="Roboto Serif"/>
              <a:buNone/>
              <a:defRPr b="1">
                <a:latin typeface="Roboto Serif"/>
                <a:ea typeface="Roboto Serif"/>
                <a:cs typeface="Roboto Serif"/>
                <a:sym typeface="Roboto Serif"/>
              </a:defRPr>
            </a:lvl5pPr>
            <a:lvl6pPr lvl="5">
              <a:lnSpc>
                <a:spcPct val="100000"/>
              </a:lnSpc>
              <a:spcBef>
                <a:spcPts val="0"/>
              </a:spcBef>
              <a:spcAft>
                <a:spcPts val="0"/>
              </a:spcAft>
              <a:buSzPts val="1400"/>
              <a:buFont typeface="Roboto Serif"/>
              <a:buNone/>
              <a:defRPr b="1">
                <a:latin typeface="Roboto Serif"/>
                <a:ea typeface="Roboto Serif"/>
                <a:cs typeface="Roboto Serif"/>
                <a:sym typeface="Roboto Serif"/>
              </a:defRPr>
            </a:lvl6pPr>
            <a:lvl7pPr lvl="6">
              <a:lnSpc>
                <a:spcPct val="100000"/>
              </a:lnSpc>
              <a:spcBef>
                <a:spcPts val="0"/>
              </a:spcBef>
              <a:spcAft>
                <a:spcPts val="0"/>
              </a:spcAft>
              <a:buSzPts val="1400"/>
              <a:buFont typeface="Roboto Serif"/>
              <a:buNone/>
              <a:defRPr b="1">
                <a:latin typeface="Roboto Serif"/>
                <a:ea typeface="Roboto Serif"/>
                <a:cs typeface="Roboto Serif"/>
                <a:sym typeface="Roboto Serif"/>
              </a:defRPr>
            </a:lvl7pPr>
            <a:lvl8pPr lvl="7">
              <a:lnSpc>
                <a:spcPct val="100000"/>
              </a:lnSpc>
              <a:spcBef>
                <a:spcPts val="0"/>
              </a:spcBef>
              <a:spcAft>
                <a:spcPts val="0"/>
              </a:spcAft>
              <a:buSzPts val="1400"/>
              <a:buFont typeface="Roboto Serif"/>
              <a:buNone/>
              <a:defRPr b="1">
                <a:latin typeface="Roboto Serif"/>
                <a:ea typeface="Roboto Serif"/>
                <a:cs typeface="Roboto Serif"/>
                <a:sym typeface="Roboto Serif"/>
              </a:defRPr>
            </a:lvl8pPr>
            <a:lvl9pPr lvl="8">
              <a:lnSpc>
                <a:spcPct val="100000"/>
              </a:lnSpc>
              <a:spcBef>
                <a:spcPts val="0"/>
              </a:spcBef>
              <a:spcAft>
                <a:spcPts val="0"/>
              </a:spcAft>
              <a:buSzPts val="1400"/>
              <a:buFont typeface="Roboto Serif"/>
              <a:buNone/>
              <a:defRPr b="1">
                <a:latin typeface="Roboto Serif"/>
                <a:ea typeface="Roboto Serif"/>
                <a:cs typeface="Roboto Serif"/>
                <a:sym typeface="Roboto Serif"/>
              </a:defRPr>
            </a:lvl9pPr>
          </a:lstStyle>
          <a:p/>
        </p:txBody>
      </p:sp>
      <p:sp>
        <p:nvSpPr>
          <p:cNvPr id="162" name="Google Shape;162;p27"/>
          <p:cNvSpPr/>
          <p:nvPr/>
        </p:nvSpPr>
        <p:spPr>
          <a:xfrm>
            <a:off x="283475" y="1477523"/>
            <a:ext cx="3185700" cy="3185700"/>
          </a:xfrm>
          <a:prstGeom prst="ellipse">
            <a:avLst/>
          </a:prstGeom>
          <a:no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dk1"/>
              </a:solidFill>
              <a:latin typeface="Roboto Serif Medium"/>
              <a:ea typeface="Roboto Serif Medium"/>
              <a:cs typeface="Roboto Serif Medium"/>
              <a:sym typeface="Roboto Serif Medium"/>
            </a:endParaRPr>
          </a:p>
        </p:txBody>
      </p:sp>
      <p:sp>
        <p:nvSpPr>
          <p:cNvPr id="163" name="Google Shape;163;p27"/>
          <p:cNvSpPr/>
          <p:nvPr>
            <p:ph idx="3" type="pic"/>
          </p:nvPr>
        </p:nvSpPr>
        <p:spPr>
          <a:xfrm>
            <a:off x="471125" y="1278125"/>
            <a:ext cx="3309900" cy="3309900"/>
          </a:xfrm>
          <a:prstGeom prst="ellipse">
            <a:avLst/>
          </a:prstGeom>
          <a:noFill/>
          <a:ln cap="flat" cmpd="sng" w="19050">
            <a:solidFill>
              <a:schemeClr val="dk1"/>
            </a:solidFill>
            <a:prstDash val="solid"/>
            <a:round/>
            <a:headEnd len="sm" w="sm" type="none"/>
            <a:tailEnd len="sm" w="sm" type="none"/>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column" type="titleOnly">
  <p:cSld name="TITLE_ONLY">
    <p:spTree>
      <p:nvGrpSpPr>
        <p:cNvPr id="164" name="Shape 164"/>
        <p:cNvGrpSpPr/>
        <p:nvPr/>
      </p:nvGrpSpPr>
      <p:grpSpPr>
        <a:xfrm>
          <a:off x="0" y="0"/>
          <a:ext cx="0" cy="0"/>
          <a:chOff x="0" y="0"/>
          <a:chExt cx="0" cy="0"/>
        </a:xfrm>
      </p:grpSpPr>
      <p:sp>
        <p:nvSpPr>
          <p:cNvPr id="165" name="Google Shape;165;p2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66" name="Google Shape;166;p28"/>
          <p:cNvSpPr txBox="1"/>
          <p:nvPr>
            <p:ph idx="1" type="subTitle"/>
          </p:nvPr>
        </p:nvSpPr>
        <p:spPr>
          <a:xfrm>
            <a:off x="1032600" y="257925"/>
            <a:ext cx="7078800" cy="752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4200"/>
              <a:buFont typeface="Roboto Serif"/>
              <a:buNone/>
              <a:defRPr b="1" sz="4200">
                <a:latin typeface="Roboto Serif"/>
                <a:ea typeface="Roboto Serif"/>
                <a:cs typeface="Roboto Serif"/>
                <a:sym typeface="Roboto Serif"/>
              </a:defRPr>
            </a:lvl1pPr>
            <a:lvl2pPr lvl="1">
              <a:lnSpc>
                <a:spcPct val="100000"/>
              </a:lnSpc>
              <a:spcBef>
                <a:spcPts val="0"/>
              </a:spcBef>
              <a:spcAft>
                <a:spcPts val="0"/>
              </a:spcAft>
              <a:buSzPts val="1400"/>
              <a:buFont typeface="Roboto Serif"/>
              <a:buNone/>
              <a:defRPr b="1">
                <a:latin typeface="Roboto Serif"/>
                <a:ea typeface="Roboto Serif"/>
                <a:cs typeface="Roboto Serif"/>
                <a:sym typeface="Roboto Serif"/>
              </a:defRPr>
            </a:lvl2pPr>
            <a:lvl3pPr lvl="2">
              <a:lnSpc>
                <a:spcPct val="100000"/>
              </a:lnSpc>
              <a:spcBef>
                <a:spcPts val="0"/>
              </a:spcBef>
              <a:spcAft>
                <a:spcPts val="0"/>
              </a:spcAft>
              <a:buSzPts val="1400"/>
              <a:buFont typeface="Roboto Serif"/>
              <a:buNone/>
              <a:defRPr b="1">
                <a:latin typeface="Roboto Serif"/>
                <a:ea typeface="Roboto Serif"/>
                <a:cs typeface="Roboto Serif"/>
                <a:sym typeface="Roboto Serif"/>
              </a:defRPr>
            </a:lvl3pPr>
            <a:lvl4pPr lvl="3">
              <a:lnSpc>
                <a:spcPct val="100000"/>
              </a:lnSpc>
              <a:spcBef>
                <a:spcPts val="0"/>
              </a:spcBef>
              <a:spcAft>
                <a:spcPts val="0"/>
              </a:spcAft>
              <a:buSzPts val="1400"/>
              <a:buFont typeface="Roboto Serif"/>
              <a:buNone/>
              <a:defRPr b="1">
                <a:latin typeface="Roboto Serif"/>
                <a:ea typeface="Roboto Serif"/>
                <a:cs typeface="Roboto Serif"/>
                <a:sym typeface="Roboto Serif"/>
              </a:defRPr>
            </a:lvl4pPr>
            <a:lvl5pPr lvl="4">
              <a:lnSpc>
                <a:spcPct val="100000"/>
              </a:lnSpc>
              <a:spcBef>
                <a:spcPts val="0"/>
              </a:spcBef>
              <a:spcAft>
                <a:spcPts val="0"/>
              </a:spcAft>
              <a:buSzPts val="1400"/>
              <a:buFont typeface="Roboto Serif"/>
              <a:buNone/>
              <a:defRPr b="1">
                <a:latin typeface="Roboto Serif"/>
                <a:ea typeface="Roboto Serif"/>
                <a:cs typeface="Roboto Serif"/>
                <a:sym typeface="Roboto Serif"/>
              </a:defRPr>
            </a:lvl5pPr>
            <a:lvl6pPr lvl="5">
              <a:lnSpc>
                <a:spcPct val="100000"/>
              </a:lnSpc>
              <a:spcBef>
                <a:spcPts val="0"/>
              </a:spcBef>
              <a:spcAft>
                <a:spcPts val="0"/>
              </a:spcAft>
              <a:buSzPts val="1400"/>
              <a:buFont typeface="Roboto Serif"/>
              <a:buNone/>
              <a:defRPr b="1">
                <a:latin typeface="Roboto Serif"/>
                <a:ea typeface="Roboto Serif"/>
                <a:cs typeface="Roboto Serif"/>
                <a:sym typeface="Roboto Serif"/>
              </a:defRPr>
            </a:lvl6pPr>
            <a:lvl7pPr lvl="6">
              <a:lnSpc>
                <a:spcPct val="100000"/>
              </a:lnSpc>
              <a:spcBef>
                <a:spcPts val="0"/>
              </a:spcBef>
              <a:spcAft>
                <a:spcPts val="0"/>
              </a:spcAft>
              <a:buSzPts val="1400"/>
              <a:buFont typeface="Roboto Serif"/>
              <a:buNone/>
              <a:defRPr b="1">
                <a:latin typeface="Roboto Serif"/>
                <a:ea typeface="Roboto Serif"/>
                <a:cs typeface="Roboto Serif"/>
                <a:sym typeface="Roboto Serif"/>
              </a:defRPr>
            </a:lvl7pPr>
            <a:lvl8pPr lvl="7">
              <a:lnSpc>
                <a:spcPct val="100000"/>
              </a:lnSpc>
              <a:spcBef>
                <a:spcPts val="0"/>
              </a:spcBef>
              <a:spcAft>
                <a:spcPts val="0"/>
              </a:spcAft>
              <a:buSzPts val="1400"/>
              <a:buFont typeface="Roboto Serif"/>
              <a:buNone/>
              <a:defRPr b="1">
                <a:latin typeface="Roboto Serif"/>
                <a:ea typeface="Roboto Serif"/>
                <a:cs typeface="Roboto Serif"/>
                <a:sym typeface="Roboto Serif"/>
              </a:defRPr>
            </a:lvl8pPr>
            <a:lvl9pPr lvl="8">
              <a:lnSpc>
                <a:spcPct val="100000"/>
              </a:lnSpc>
              <a:spcBef>
                <a:spcPts val="0"/>
              </a:spcBef>
              <a:spcAft>
                <a:spcPts val="0"/>
              </a:spcAft>
              <a:buSzPts val="1400"/>
              <a:buFont typeface="Roboto Serif"/>
              <a:buNone/>
              <a:defRPr b="1">
                <a:latin typeface="Roboto Serif"/>
                <a:ea typeface="Roboto Serif"/>
                <a:cs typeface="Roboto Serif"/>
                <a:sym typeface="Roboto Serif"/>
              </a:defRPr>
            </a:lvl9pPr>
          </a:lstStyle>
          <a:p/>
        </p:txBody>
      </p:sp>
      <p:sp>
        <p:nvSpPr>
          <p:cNvPr id="167" name="Google Shape;167;p28"/>
          <p:cNvSpPr/>
          <p:nvPr/>
        </p:nvSpPr>
        <p:spPr>
          <a:xfrm flipH="1">
            <a:off x="-1649150" y="1434888"/>
            <a:ext cx="2273700" cy="2273700"/>
          </a:xfrm>
          <a:prstGeom prst="pie">
            <a:avLst>
              <a:gd fmla="val 5398085" name="adj1"/>
              <a:gd fmla="val 16200000" name="adj2"/>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8" name="Google Shape;168;p28"/>
          <p:cNvSpPr/>
          <p:nvPr/>
        </p:nvSpPr>
        <p:spPr>
          <a:xfrm flipH="1" rot="10800000">
            <a:off x="8519450" y="1434888"/>
            <a:ext cx="2273700" cy="2273700"/>
          </a:xfrm>
          <a:prstGeom prst="pie">
            <a:avLst>
              <a:gd fmla="val 5398085" name="adj1"/>
              <a:gd fmla="val 16200000" name="adj2"/>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169" name="Google Shape;169;p28"/>
          <p:cNvSpPr/>
          <p:nvPr>
            <p:ph idx="2" type="pic"/>
          </p:nvPr>
        </p:nvSpPr>
        <p:spPr>
          <a:xfrm>
            <a:off x="893000" y="1434888"/>
            <a:ext cx="2273700" cy="2273700"/>
          </a:xfrm>
          <a:prstGeom prst="ellipse">
            <a:avLst/>
          </a:prstGeom>
          <a:noFill/>
          <a:ln cap="flat" cmpd="sng" w="19050">
            <a:solidFill>
              <a:schemeClr val="dk1"/>
            </a:solidFill>
            <a:prstDash val="solid"/>
            <a:round/>
            <a:headEnd len="sm" w="sm" type="none"/>
            <a:tailEnd len="sm" w="sm" type="none"/>
          </a:ln>
        </p:spPr>
      </p:sp>
      <p:sp>
        <p:nvSpPr>
          <p:cNvPr id="170" name="Google Shape;170;p28"/>
          <p:cNvSpPr txBox="1"/>
          <p:nvPr>
            <p:ph idx="3" type="subTitle"/>
          </p:nvPr>
        </p:nvSpPr>
        <p:spPr>
          <a:xfrm>
            <a:off x="956150" y="3857063"/>
            <a:ext cx="2147400" cy="258600"/>
          </a:xfrm>
          <a:prstGeom prst="rect">
            <a:avLst/>
          </a:prstGeom>
        </p:spPr>
        <p:txBody>
          <a:bodyPr anchorCtr="0" anchor="ctr" bIns="91425" lIns="91425" spcFirstLastPara="1" rIns="91425" wrap="square" tIns="91425">
            <a:noAutofit/>
          </a:bodyPr>
          <a:lstStyle>
            <a:lvl1pPr lvl="0" algn="ctr">
              <a:spcBef>
                <a:spcPts val="0"/>
              </a:spcBef>
              <a:spcAft>
                <a:spcPts val="0"/>
              </a:spcAft>
              <a:buSzPts val="1400"/>
              <a:buFont typeface="Roboto Medium"/>
              <a:buNone/>
              <a:defRPr>
                <a:latin typeface="Roboto Medium"/>
                <a:ea typeface="Roboto Medium"/>
                <a:cs typeface="Roboto Medium"/>
                <a:sym typeface="Roboto Medium"/>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71" name="Google Shape;171;p28"/>
          <p:cNvSpPr txBox="1"/>
          <p:nvPr>
            <p:ph idx="4" type="body"/>
          </p:nvPr>
        </p:nvSpPr>
        <p:spPr>
          <a:xfrm>
            <a:off x="956150" y="4115766"/>
            <a:ext cx="2147400" cy="393600"/>
          </a:xfrm>
          <a:prstGeom prst="rect">
            <a:avLst/>
          </a:prstGeom>
        </p:spPr>
        <p:txBody>
          <a:bodyPr anchorCtr="0" anchor="ctr" bIns="91425" lIns="91425" spcFirstLastPara="1" rIns="91425" wrap="square" tIns="91425">
            <a:noAutofit/>
          </a:bodyPr>
          <a:lstStyle>
            <a:lvl1pPr indent="-304800" lvl="0" marL="457200" algn="ctr">
              <a:lnSpc>
                <a:spcPct val="100000"/>
              </a:lnSpc>
              <a:spcBef>
                <a:spcPts val="0"/>
              </a:spcBef>
              <a:spcAft>
                <a:spcPts val="0"/>
              </a:spcAft>
              <a:buSzPts val="1200"/>
              <a:buFont typeface="Roboto"/>
              <a:buChar char="●"/>
              <a:defRPr sz="1200"/>
            </a:lvl1pPr>
            <a:lvl2pPr indent="-304800" lvl="1" marL="914400" algn="ctr">
              <a:spcBef>
                <a:spcPts val="0"/>
              </a:spcBef>
              <a:spcAft>
                <a:spcPts val="0"/>
              </a:spcAft>
              <a:buSzPts val="1200"/>
              <a:buFont typeface="Roboto"/>
              <a:buChar char="○"/>
              <a:defRPr sz="1200"/>
            </a:lvl2pPr>
            <a:lvl3pPr indent="-304800" lvl="2" marL="1371600" algn="ctr">
              <a:spcBef>
                <a:spcPts val="0"/>
              </a:spcBef>
              <a:spcAft>
                <a:spcPts val="0"/>
              </a:spcAft>
              <a:buSzPts val="1200"/>
              <a:buFont typeface="Roboto"/>
              <a:buChar char="■"/>
              <a:defRPr sz="1200"/>
            </a:lvl3pPr>
            <a:lvl4pPr indent="-304800" lvl="3" marL="1828800" algn="ctr">
              <a:spcBef>
                <a:spcPts val="0"/>
              </a:spcBef>
              <a:spcAft>
                <a:spcPts val="0"/>
              </a:spcAft>
              <a:buSzPts val="1200"/>
              <a:buFont typeface="Roboto"/>
              <a:buChar char="●"/>
              <a:defRPr sz="1200"/>
            </a:lvl4pPr>
            <a:lvl5pPr indent="-304800" lvl="4" marL="2286000" algn="ctr">
              <a:spcBef>
                <a:spcPts val="0"/>
              </a:spcBef>
              <a:spcAft>
                <a:spcPts val="0"/>
              </a:spcAft>
              <a:buSzPts val="1200"/>
              <a:buFont typeface="Roboto"/>
              <a:buChar char="○"/>
              <a:defRPr sz="1200"/>
            </a:lvl5pPr>
            <a:lvl6pPr indent="-304800" lvl="5" marL="2743200" algn="ctr">
              <a:spcBef>
                <a:spcPts val="0"/>
              </a:spcBef>
              <a:spcAft>
                <a:spcPts val="0"/>
              </a:spcAft>
              <a:buSzPts val="1200"/>
              <a:buFont typeface="Roboto"/>
              <a:buChar char="■"/>
              <a:defRPr sz="1200"/>
            </a:lvl6pPr>
            <a:lvl7pPr indent="-304800" lvl="6" marL="3200400" algn="ctr">
              <a:spcBef>
                <a:spcPts val="0"/>
              </a:spcBef>
              <a:spcAft>
                <a:spcPts val="0"/>
              </a:spcAft>
              <a:buSzPts val="1200"/>
              <a:buFont typeface="Roboto"/>
              <a:buChar char="●"/>
              <a:defRPr sz="1200"/>
            </a:lvl7pPr>
            <a:lvl8pPr indent="-304800" lvl="7" marL="3657600" algn="ctr">
              <a:spcBef>
                <a:spcPts val="0"/>
              </a:spcBef>
              <a:spcAft>
                <a:spcPts val="0"/>
              </a:spcAft>
              <a:buSzPts val="1200"/>
              <a:buFont typeface="Roboto"/>
              <a:buChar char="○"/>
              <a:defRPr sz="1200"/>
            </a:lvl8pPr>
            <a:lvl9pPr indent="-304800" lvl="8" marL="4114800" algn="ctr">
              <a:spcBef>
                <a:spcPts val="0"/>
              </a:spcBef>
              <a:spcAft>
                <a:spcPts val="0"/>
              </a:spcAft>
              <a:buSzPts val="1200"/>
              <a:buFont typeface="Roboto"/>
              <a:buChar char="■"/>
              <a:defRPr sz="1200"/>
            </a:lvl9pPr>
          </a:lstStyle>
          <a:p/>
        </p:txBody>
      </p:sp>
      <p:sp>
        <p:nvSpPr>
          <p:cNvPr id="172" name="Google Shape;172;p28"/>
          <p:cNvSpPr/>
          <p:nvPr>
            <p:ph idx="5" type="pic"/>
          </p:nvPr>
        </p:nvSpPr>
        <p:spPr>
          <a:xfrm>
            <a:off x="3435150" y="1434888"/>
            <a:ext cx="2273700" cy="2273700"/>
          </a:xfrm>
          <a:prstGeom prst="ellipse">
            <a:avLst/>
          </a:prstGeom>
          <a:noFill/>
          <a:ln cap="flat" cmpd="sng" w="19050">
            <a:solidFill>
              <a:schemeClr val="dk1"/>
            </a:solidFill>
            <a:prstDash val="solid"/>
            <a:round/>
            <a:headEnd len="sm" w="sm" type="none"/>
            <a:tailEnd len="sm" w="sm" type="none"/>
          </a:ln>
        </p:spPr>
      </p:sp>
      <p:sp>
        <p:nvSpPr>
          <p:cNvPr id="173" name="Google Shape;173;p28"/>
          <p:cNvSpPr/>
          <p:nvPr>
            <p:ph idx="6" type="pic"/>
          </p:nvPr>
        </p:nvSpPr>
        <p:spPr>
          <a:xfrm>
            <a:off x="5977300" y="1434888"/>
            <a:ext cx="2273700" cy="2273700"/>
          </a:xfrm>
          <a:prstGeom prst="ellipse">
            <a:avLst/>
          </a:prstGeom>
          <a:noFill/>
          <a:ln cap="flat" cmpd="sng" w="19050">
            <a:solidFill>
              <a:schemeClr val="dk1"/>
            </a:solidFill>
            <a:prstDash val="solid"/>
            <a:round/>
            <a:headEnd len="sm" w="sm" type="none"/>
            <a:tailEnd len="sm" w="sm" type="none"/>
          </a:ln>
        </p:spPr>
      </p:sp>
      <p:sp>
        <p:nvSpPr>
          <p:cNvPr id="174" name="Google Shape;174;p28"/>
          <p:cNvSpPr txBox="1"/>
          <p:nvPr>
            <p:ph idx="7" type="subTitle"/>
          </p:nvPr>
        </p:nvSpPr>
        <p:spPr>
          <a:xfrm>
            <a:off x="3498300" y="3857063"/>
            <a:ext cx="2147400" cy="258600"/>
          </a:xfrm>
          <a:prstGeom prst="rect">
            <a:avLst/>
          </a:prstGeom>
        </p:spPr>
        <p:txBody>
          <a:bodyPr anchorCtr="0" anchor="ctr" bIns="91425" lIns="91425" spcFirstLastPara="1" rIns="91425" wrap="square" tIns="91425">
            <a:noAutofit/>
          </a:bodyPr>
          <a:lstStyle>
            <a:lvl1pPr lvl="0" algn="ctr">
              <a:spcBef>
                <a:spcPts val="0"/>
              </a:spcBef>
              <a:spcAft>
                <a:spcPts val="0"/>
              </a:spcAft>
              <a:buSzPts val="1400"/>
              <a:buFont typeface="Roboto Medium"/>
              <a:buNone/>
              <a:defRPr>
                <a:latin typeface="Roboto Medium"/>
                <a:ea typeface="Roboto Medium"/>
                <a:cs typeface="Roboto Medium"/>
                <a:sym typeface="Roboto Medium"/>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75" name="Google Shape;175;p28"/>
          <p:cNvSpPr txBox="1"/>
          <p:nvPr>
            <p:ph idx="8" type="body"/>
          </p:nvPr>
        </p:nvSpPr>
        <p:spPr>
          <a:xfrm>
            <a:off x="3498300" y="4115766"/>
            <a:ext cx="2147400" cy="393600"/>
          </a:xfrm>
          <a:prstGeom prst="rect">
            <a:avLst/>
          </a:prstGeom>
        </p:spPr>
        <p:txBody>
          <a:bodyPr anchorCtr="0" anchor="ctr" bIns="91425" lIns="91425" spcFirstLastPara="1" rIns="91425" wrap="square" tIns="91425">
            <a:noAutofit/>
          </a:bodyPr>
          <a:lstStyle>
            <a:lvl1pPr indent="-304800" lvl="0" marL="457200" algn="ctr">
              <a:lnSpc>
                <a:spcPct val="100000"/>
              </a:lnSpc>
              <a:spcBef>
                <a:spcPts val="0"/>
              </a:spcBef>
              <a:spcAft>
                <a:spcPts val="0"/>
              </a:spcAft>
              <a:buSzPts val="1200"/>
              <a:buFont typeface="Roboto"/>
              <a:buChar char="●"/>
              <a:defRPr sz="1200"/>
            </a:lvl1pPr>
            <a:lvl2pPr indent="-304800" lvl="1" marL="914400" algn="ctr">
              <a:spcBef>
                <a:spcPts val="0"/>
              </a:spcBef>
              <a:spcAft>
                <a:spcPts val="0"/>
              </a:spcAft>
              <a:buSzPts val="1200"/>
              <a:buFont typeface="Roboto"/>
              <a:buChar char="○"/>
              <a:defRPr sz="1200"/>
            </a:lvl2pPr>
            <a:lvl3pPr indent="-304800" lvl="2" marL="1371600" algn="ctr">
              <a:spcBef>
                <a:spcPts val="0"/>
              </a:spcBef>
              <a:spcAft>
                <a:spcPts val="0"/>
              </a:spcAft>
              <a:buSzPts val="1200"/>
              <a:buFont typeface="Roboto"/>
              <a:buChar char="■"/>
              <a:defRPr sz="1200"/>
            </a:lvl3pPr>
            <a:lvl4pPr indent="-304800" lvl="3" marL="1828800" algn="ctr">
              <a:spcBef>
                <a:spcPts val="0"/>
              </a:spcBef>
              <a:spcAft>
                <a:spcPts val="0"/>
              </a:spcAft>
              <a:buSzPts val="1200"/>
              <a:buFont typeface="Roboto"/>
              <a:buChar char="●"/>
              <a:defRPr sz="1200"/>
            </a:lvl4pPr>
            <a:lvl5pPr indent="-304800" lvl="4" marL="2286000" algn="ctr">
              <a:spcBef>
                <a:spcPts val="0"/>
              </a:spcBef>
              <a:spcAft>
                <a:spcPts val="0"/>
              </a:spcAft>
              <a:buSzPts val="1200"/>
              <a:buFont typeface="Roboto"/>
              <a:buChar char="○"/>
              <a:defRPr sz="1200"/>
            </a:lvl5pPr>
            <a:lvl6pPr indent="-304800" lvl="5" marL="2743200" algn="ctr">
              <a:spcBef>
                <a:spcPts val="0"/>
              </a:spcBef>
              <a:spcAft>
                <a:spcPts val="0"/>
              </a:spcAft>
              <a:buSzPts val="1200"/>
              <a:buFont typeface="Roboto"/>
              <a:buChar char="■"/>
              <a:defRPr sz="1200"/>
            </a:lvl6pPr>
            <a:lvl7pPr indent="-304800" lvl="6" marL="3200400" algn="ctr">
              <a:spcBef>
                <a:spcPts val="0"/>
              </a:spcBef>
              <a:spcAft>
                <a:spcPts val="0"/>
              </a:spcAft>
              <a:buSzPts val="1200"/>
              <a:buFont typeface="Roboto"/>
              <a:buChar char="●"/>
              <a:defRPr sz="1200"/>
            </a:lvl7pPr>
            <a:lvl8pPr indent="-304800" lvl="7" marL="3657600" algn="ctr">
              <a:spcBef>
                <a:spcPts val="0"/>
              </a:spcBef>
              <a:spcAft>
                <a:spcPts val="0"/>
              </a:spcAft>
              <a:buSzPts val="1200"/>
              <a:buFont typeface="Roboto"/>
              <a:buChar char="○"/>
              <a:defRPr sz="1200"/>
            </a:lvl8pPr>
            <a:lvl9pPr indent="-304800" lvl="8" marL="4114800" algn="ctr">
              <a:spcBef>
                <a:spcPts val="0"/>
              </a:spcBef>
              <a:spcAft>
                <a:spcPts val="0"/>
              </a:spcAft>
              <a:buSzPts val="1200"/>
              <a:buFont typeface="Roboto"/>
              <a:buChar char="■"/>
              <a:defRPr sz="1200"/>
            </a:lvl9pPr>
          </a:lstStyle>
          <a:p/>
        </p:txBody>
      </p:sp>
      <p:sp>
        <p:nvSpPr>
          <p:cNvPr id="176" name="Google Shape;176;p28"/>
          <p:cNvSpPr txBox="1"/>
          <p:nvPr>
            <p:ph idx="9" type="subTitle"/>
          </p:nvPr>
        </p:nvSpPr>
        <p:spPr>
          <a:xfrm>
            <a:off x="6040450" y="3857063"/>
            <a:ext cx="2147400" cy="258600"/>
          </a:xfrm>
          <a:prstGeom prst="rect">
            <a:avLst/>
          </a:prstGeom>
        </p:spPr>
        <p:txBody>
          <a:bodyPr anchorCtr="0" anchor="ctr" bIns="91425" lIns="91425" spcFirstLastPara="1" rIns="91425" wrap="square" tIns="91425">
            <a:noAutofit/>
          </a:bodyPr>
          <a:lstStyle>
            <a:lvl1pPr lvl="0" algn="ctr">
              <a:spcBef>
                <a:spcPts val="0"/>
              </a:spcBef>
              <a:spcAft>
                <a:spcPts val="0"/>
              </a:spcAft>
              <a:buSzPts val="1400"/>
              <a:buFont typeface="Roboto Medium"/>
              <a:buNone/>
              <a:defRPr>
                <a:latin typeface="Roboto Medium"/>
                <a:ea typeface="Roboto Medium"/>
                <a:cs typeface="Roboto Medium"/>
                <a:sym typeface="Roboto Medium"/>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77" name="Google Shape;177;p28"/>
          <p:cNvSpPr txBox="1"/>
          <p:nvPr>
            <p:ph idx="13" type="body"/>
          </p:nvPr>
        </p:nvSpPr>
        <p:spPr>
          <a:xfrm>
            <a:off x="6040450" y="4115766"/>
            <a:ext cx="2147400" cy="393600"/>
          </a:xfrm>
          <a:prstGeom prst="rect">
            <a:avLst/>
          </a:prstGeom>
        </p:spPr>
        <p:txBody>
          <a:bodyPr anchorCtr="0" anchor="ctr" bIns="91425" lIns="91425" spcFirstLastPara="1" rIns="91425" wrap="square" tIns="91425">
            <a:noAutofit/>
          </a:bodyPr>
          <a:lstStyle>
            <a:lvl1pPr indent="-304800" lvl="0" marL="457200" algn="ctr">
              <a:lnSpc>
                <a:spcPct val="100000"/>
              </a:lnSpc>
              <a:spcBef>
                <a:spcPts val="0"/>
              </a:spcBef>
              <a:spcAft>
                <a:spcPts val="0"/>
              </a:spcAft>
              <a:buSzPts val="1200"/>
              <a:buFont typeface="Roboto"/>
              <a:buChar char="●"/>
              <a:defRPr sz="1200"/>
            </a:lvl1pPr>
            <a:lvl2pPr indent="-304800" lvl="1" marL="914400" algn="ctr">
              <a:spcBef>
                <a:spcPts val="0"/>
              </a:spcBef>
              <a:spcAft>
                <a:spcPts val="0"/>
              </a:spcAft>
              <a:buSzPts val="1200"/>
              <a:buFont typeface="Roboto"/>
              <a:buChar char="○"/>
              <a:defRPr sz="1200"/>
            </a:lvl2pPr>
            <a:lvl3pPr indent="-304800" lvl="2" marL="1371600" algn="ctr">
              <a:spcBef>
                <a:spcPts val="0"/>
              </a:spcBef>
              <a:spcAft>
                <a:spcPts val="0"/>
              </a:spcAft>
              <a:buSzPts val="1200"/>
              <a:buFont typeface="Roboto"/>
              <a:buChar char="■"/>
              <a:defRPr sz="1200"/>
            </a:lvl3pPr>
            <a:lvl4pPr indent="-304800" lvl="3" marL="1828800" algn="ctr">
              <a:spcBef>
                <a:spcPts val="0"/>
              </a:spcBef>
              <a:spcAft>
                <a:spcPts val="0"/>
              </a:spcAft>
              <a:buSzPts val="1200"/>
              <a:buFont typeface="Roboto"/>
              <a:buChar char="●"/>
              <a:defRPr sz="1200"/>
            </a:lvl4pPr>
            <a:lvl5pPr indent="-304800" lvl="4" marL="2286000" algn="ctr">
              <a:spcBef>
                <a:spcPts val="0"/>
              </a:spcBef>
              <a:spcAft>
                <a:spcPts val="0"/>
              </a:spcAft>
              <a:buSzPts val="1200"/>
              <a:buFont typeface="Roboto"/>
              <a:buChar char="○"/>
              <a:defRPr sz="1200"/>
            </a:lvl5pPr>
            <a:lvl6pPr indent="-304800" lvl="5" marL="2743200" algn="ctr">
              <a:spcBef>
                <a:spcPts val="0"/>
              </a:spcBef>
              <a:spcAft>
                <a:spcPts val="0"/>
              </a:spcAft>
              <a:buSzPts val="1200"/>
              <a:buFont typeface="Roboto"/>
              <a:buChar char="■"/>
              <a:defRPr sz="1200"/>
            </a:lvl6pPr>
            <a:lvl7pPr indent="-304800" lvl="6" marL="3200400" algn="ctr">
              <a:spcBef>
                <a:spcPts val="0"/>
              </a:spcBef>
              <a:spcAft>
                <a:spcPts val="0"/>
              </a:spcAft>
              <a:buSzPts val="1200"/>
              <a:buFont typeface="Roboto"/>
              <a:buChar char="●"/>
              <a:defRPr sz="1200"/>
            </a:lvl7pPr>
            <a:lvl8pPr indent="-304800" lvl="7" marL="3657600" algn="ctr">
              <a:spcBef>
                <a:spcPts val="0"/>
              </a:spcBef>
              <a:spcAft>
                <a:spcPts val="0"/>
              </a:spcAft>
              <a:buSzPts val="1200"/>
              <a:buFont typeface="Roboto"/>
              <a:buChar char="○"/>
              <a:defRPr sz="1200"/>
            </a:lvl8pPr>
            <a:lvl9pPr indent="-304800" lvl="8" marL="4114800" algn="ctr">
              <a:spcBef>
                <a:spcPts val="0"/>
              </a:spcBef>
              <a:spcAft>
                <a:spcPts val="0"/>
              </a:spcAft>
              <a:buSzPts val="1200"/>
              <a:buFont typeface="Roboto"/>
              <a:buChar char="■"/>
              <a:defRPr sz="1200"/>
            </a:lvl9pPr>
          </a:lstStyle>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lumn">
  <p:cSld name="ONE_COLUMN_TEXT">
    <p:spTree>
      <p:nvGrpSpPr>
        <p:cNvPr id="178" name="Shape 178"/>
        <p:cNvGrpSpPr/>
        <p:nvPr/>
      </p:nvGrpSpPr>
      <p:grpSpPr>
        <a:xfrm>
          <a:off x="0" y="0"/>
          <a:ext cx="0" cy="0"/>
          <a:chOff x="0" y="0"/>
          <a:chExt cx="0" cy="0"/>
        </a:xfrm>
      </p:grpSpPr>
      <p:sp>
        <p:nvSpPr>
          <p:cNvPr id="179" name="Google Shape;179;p2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80" name="Google Shape;180;p29"/>
          <p:cNvSpPr txBox="1"/>
          <p:nvPr>
            <p:ph idx="1" type="subTitle"/>
          </p:nvPr>
        </p:nvSpPr>
        <p:spPr>
          <a:xfrm>
            <a:off x="1032600" y="257925"/>
            <a:ext cx="7078800" cy="752100"/>
          </a:xfrm>
          <a:prstGeom prst="rect">
            <a:avLst/>
          </a:prstGeom>
        </p:spPr>
        <p:txBody>
          <a:bodyPr anchorCtr="0" anchor="ctr" bIns="91425" lIns="91425" spcFirstLastPara="1" rIns="91425" wrap="square" tIns="91425">
            <a:noAutofit/>
          </a:bodyPr>
          <a:lstStyle>
            <a:lvl1pPr lvl="0" algn="ctr">
              <a:lnSpc>
                <a:spcPct val="100000"/>
              </a:lnSpc>
              <a:spcBef>
                <a:spcPts val="0"/>
              </a:spcBef>
              <a:spcAft>
                <a:spcPts val="0"/>
              </a:spcAft>
              <a:buSzPts val="4200"/>
              <a:buFont typeface="Roboto Serif"/>
              <a:buNone/>
              <a:defRPr b="1" sz="4200">
                <a:latin typeface="Roboto Serif"/>
                <a:ea typeface="Roboto Serif"/>
                <a:cs typeface="Roboto Serif"/>
                <a:sym typeface="Roboto Serif"/>
              </a:defRPr>
            </a:lvl1pPr>
            <a:lvl2pPr lvl="1">
              <a:lnSpc>
                <a:spcPct val="100000"/>
              </a:lnSpc>
              <a:spcBef>
                <a:spcPts val="0"/>
              </a:spcBef>
              <a:spcAft>
                <a:spcPts val="0"/>
              </a:spcAft>
              <a:buSzPts val="1400"/>
              <a:buFont typeface="Roboto Serif"/>
              <a:buNone/>
              <a:defRPr b="1">
                <a:latin typeface="Roboto Serif"/>
                <a:ea typeface="Roboto Serif"/>
                <a:cs typeface="Roboto Serif"/>
                <a:sym typeface="Roboto Serif"/>
              </a:defRPr>
            </a:lvl2pPr>
            <a:lvl3pPr lvl="2">
              <a:lnSpc>
                <a:spcPct val="100000"/>
              </a:lnSpc>
              <a:spcBef>
                <a:spcPts val="0"/>
              </a:spcBef>
              <a:spcAft>
                <a:spcPts val="0"/>
              </a:spcAft>
              <a:buSzPts val="1400"/>
              <a:buFont typeface="Roboto Serif"/>
              <a:buNone/>
              <a:defRPr b="1">
                <a:latin typeface="Roboto Serif"/>
                <a:ea typeface="Roboto Serif"/>
                <a:cs typeface="Roboto Serif"/>
                <a:sym typeface="Roboto Serif"/>
              </a:defRPr>
            </a:lvl3pPr>
            <a:lvl4pPr lvl="3">
              <a:lnSpc>
                <a:spcPct val="100000"/>
              </a:lnSpc>
              <a:spcBef>
                <a:spcPts val="0"/>
              </a:spcBef>
              <a:spcAft>
                <a:spcPts val="0"/>
              </a:spcAft>
              <a:buSzPts val="1400"/>
              <a:buFont typeface="Roboto Serif"/>
              <a:buNone/>
              <a:defRPr b="1">
                <a:latin typeface="Roboto Serif"/>
                <a:ea typeface="Roboto Serif"/>
                <a:cs typeface="Roboto Serif"/>
                <a:sym typeface="Roboto Serif"/>
              </a:defRPr>
            </a:lvl4pPr>
            <a:lvl5pPr lvl="4">
              <a:lnSpc>
                <a:spcPct val="100000"/>
              </a:lnSpc>
              <a:spcBef>
                <a:spcPts val="0"/>
              </a:spcBef>
              <a:spcAft>
                <a:spcPts val="0"/>
              </a:spcAft>
              <a:buSzPts val="1400"/>
              <a:buFont typeface="Roboto Serif"/>
              <a:buNone/>
              <a:defRPr b="1">
                <a:latin typeface="Roboto Serif"/>
                <a:ea typeface="Roboto Serif"/>
                <a:cs typeface="Roboto Serif"/>
                <a:sym typeface="Roboto Serif"/>
              </a:defRPr>
            </a:lvl5pPr>
            <a:lvl6pPr lvl="5">
              <a:lnSpc>
                <a:spcPct val="100000"/>
              </a:lnSpc>
              <a:spcBef>
                <a:spcPts val="0"/>
              </a:spcBef>
              <a:spcAft>
                <a:spcPts val="0"/>
              </a:spcAft>
              <a:buSzPts val="1400"/>
              <a:buFont typeface="Roboto Serif"/>
              <a:buNone/>
              <a:defRPr b="1">
                <a:latin typeface="Roboto Serif"/>
                <a:ea typeface="Roboto Serif"/>
                <a:cs typeface="Roboto Serif"/>
                <a:sym typeface="Roboto Serif"/>
              </a:defRPr>
            </a:lvl6pPr>
            <a:lvl7pPr lvl="6">
              <a:lnSpc>
                <a:spcPct val="100000"/>
              </a:lnSpc>
              <a:spcBef>
                <a:spcPts val="0"/>
              </a:spcBef>
              <a:spcAft>
                <a:spcPts val="0"/>
              </a:spcAft>
              <a:buSzPts val="1400"/>
              <a:buFont typeface="Roboto Serif"/>
              <a:buNone/>
              <a:defRPr b="1">
                <a:latin typeface="Roboto Serif"/>
                <a:ea typeface="Roboto Serif"/>
                <a:cs typeface="Roboto Serif"/>
                <a:sym typeface="Roboto Serif"/>
              </a:defRPr>
            </a:lvl7pPr>
            <a:lvl8pPr lvl="7">
              <a:lnSpc>
                <a:spcPct val="100000"/>
              </a:lnSpc>
              <a:spcBef>
                <a:spcPts val="0"/>
              </a:spcBef>
              <a:spcAft>
                <a:spcPts val="0"/>
              </a:spcAft>
              <a:buSzPts val="1400"/>
              <a:buFont typeface="Roboto Serif"/>
              <a:buNone/>
              <a:defRPr b="1">
                <a:latin typeface="Roboto Serif"/>
                <a:ea typeface="Roboto Serif"/>
                <a:cs typeface="Roboto Serif"/>
                <a:sym typeface="Roboto Serif"/>
              </a:defRPr>
            </a:lvl8pPr>
            <a:lvl9pPr lvl="8">
              <a:lnSpc>
                <a:spcPct val="100000"/>
              </a:lnSpc>
              <a:spcBef>
                <a:spcPts val="0"/>
              </a:spcBef>
              <a:spcAft>
                <a:spcPts val="0"/>
              </a:spcAft>
              <a:buSzPts val="1400"/>
              <a:buFont typeface="Roboto Serif"/>
              <a:buNone/>
              <a:defRPr b="1">
                <a:latin typeface="Roboto Serif"/>
                <a:ea typeface="Roboto Serif"/>
                <a:cs typeface="Roboto Serif"/>
                <a:sym typeface="Roboto Serif"/>
              </a:defRPr>
            </a:lvl9pPr>
          </a:lstStyle>
          <a:p/>
        </p:txBody>
      </p:sp>
      <p:sp>
        <p:nvSpPr>
          <p:cNvPr id="181" name="Google Shape;181;p29"/>
          <p:cNvSpPr/>
          <p:nvPr/>
        </p:nvSpPr>
        <p:spPr>
          <a:xfrm>
            <a:off x="283475" y="1317561"/>
            <a:ext cx="3467100" cy="3467100"/>
          </a:xfrm>
          <a:prstGeom prst="ellipse">
            <a:avLst/>
          </a:prstGeom>
          <a:noFill/>
          <a:ln cap="flat" cmpd="sng" w="19050">
            <a:solidFill>
              <a:schemeClr val="dk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dk1"/>
              </a:solidFill>
              <a:latin typeface="Roboto Serif Medium"/>
              <a:ea typeface="Roboto Serif Medium"/>
              <a:cs typeface="Roboto Serif Medium"/>
              <a:sym typeface="Roboto Serif Medium"/>
            </a:endParaRPr>
          </a:p>
        </p:txBody>
      </p:sp>
      <p:sp>
        <p:nvSpPr>
          <p:cNvPr id="182" name="Google Shape;182;p29"/>
          <p:cNvSpPr/>
          <p:nvPr>
            <p:ph idx="2" type="pic"/>
          </p:nvPr>
        </p:nvSpPr>
        <p:spPr>
          <a:xfrm>
            <a:off x="487700" y="1100550"/>
            <a:ext cx="3602100" cy="3602100"/>
          </a:xfrm>
          <a:prstGeom prst="ellipse">
            <a:avLst/>
          </a:prstGeom>
          <a:noFill/>
          <a:ln cap="flat" cmpd="sng" w="19050">
            <a:solidFill>
              <a:schemeClr val="dk1"/>
            </a:solidFill>
            <a:prstDash val="solid"/>
            <a:round/>
            <a:headEnd len="sm" w="sm" type="none"/>
            <a:tailEnd len="sm" w="sm" type="none"/>
          </a:ln>
        </p:spPr>
      </p:sp>
      <p:sp>
        <p:nvSpPr>
          <p:cNvPr id="183" name="Google Shape;183;p29"/>
          <p:cNvSpPr/>
          <p:nvPr/>
        </p:nvSpPr>
        <p:spPr>
          <a:xfrm>
            <a:off x="5199624" y="1100550"/>
            <a:ext cx="3602100" cy="36021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sz="5600">
              <a:solidFill>
                <a:schemeClr val="dk2"/>
              </a:solidFill>
              <a:latin typeface="Roboto Serif Medium"/>
              <a:ea typeface="Roboto Serif Medium"/>
              <a:cs typeface="Roboto Serif Medium"/>
              <a:sym typeface="Roboto Serif Medium"/>
            </a:endParaRPr>
          </a:p>
        </p:txBody>
      </p:sp>
      <p:sp>
        <p:nvSpPr>
          <p:cNvPr id="184" name="Google Shape;184;p29"/>
          <p:cNvSpPr txBox="1"/>
          <p:nvPr>
            <p:ph idx="3" type="subTitle"/>
          </p:nvPr>
        </p:nvSpPr>
        <p:spPr>
          <a:xfrm>
            <a:off x="5671825" y="1720250"/>
            <a:ext cx="2657700" cy="505800"/>
          </a:xfrm>
          <a:prstGeom prst="rect">
            <a:avLst/>
          </a:prstGeom>
        </p:spPr>
        <p:txBody>
          <a:bodyPr anchorCtr="0" anchor="ctr" bIns="91425" lIns="91425" spcFirstLastPara="1" rIns="91425" wrap="square" tIns="91425">
            <a:noAutofit/>
          </a:bodyPr>
          <a:lstStyle>
            <a:lvl1pPr lvl="0" algn="ctr">
              <a:spcBef>
                <a:spcPts val="0"/>
              </a:spcBef>
              <a:spcAft>
                <a:spcPts val="0"/>
              </a:spcAft>
              <a:buSzPts val="2500"/>
              <a:buFont typeface="Roboto Serif"/>
              <a:buNone/>
              <a:defRPr b="1" sz="2500">
                <a:latin typeface="Roboto Serif"/>
                <a:ea typeface="Roboto Serif"/>
                <a:cs typeface="Roboto Serif"/>
                <a:sym typeface="Roboto Serif"/>
              </a:defRPr>
            </a:lvl1pPr>
            <a:lvl2pPr lvl="1">
              <a:spcBef>
                <a:spcPts val="0"/>
              </a:spcBef>
              <a:spcAft>
                <a:spcPts val="0"/>
              </a:spcAft>
              <a:buSzPts val="1400"/>
              <a:buFont typeface="Roboto Serif"/>
              <a:buNone/>
              <a:defRPr b="1">
                <a:latin typeface="Roboto Serif"/>
                <a:ea typeface="Roboto Serif"/>
                <a:cs typeface="Roboto Serif"/>
                <a:sym typeface="Roboto Serif"/>
              </a:defRPr>
            </a:lvl2pPr>
            <a:lvl3pPr lvl="2">
              <a:spcBef>
                <a:spcPts val="0"/>
              </a:spcBef>
              <a:spcAft>
                <a:spcPts val="0"/>
              </a:spcAft>
              <a:buSzPts val="1400"/>
              <a:buFont typeface="Roboto Serif"/>
              <a:buNone/>
              <a:defRPr b="1">
                <a:latin typeface="Roboto Serif"/>
                <a:ea typeface="Roboto Serif"/>
                <a:cs typeface="Roboto Serif"/>
                <a:sym typeface="Roboto Serif"/>
              </a:defRPr>
            </a:lvl3pPr>
            <a:lvl4pPr lvl="3">
              <a:spcBef>
                <a:spcPts val="0"/>
              </a:spcBef>
              <a:spcAft>
                <a:spcPts val="0"/>
              </a:spcAft>
              <a:buSzPts val="1400"/>
              <a:buFont typeface="Roboto Serif"/>
              <a:buNone/>
              <a:defRPr b="1">
                <a:latin typeface="Roboto Serif"/>
                <a:ea typeface="Roboto Serif"/>
                <a:cs typeface="Roboto Serif"/>
                <a:sym typeface="Roboto Serif"/>
              </a:defRPr>
            </a:lvl4pPr>
            <a:lvl5pPr lvl="4">
              <a:spcBef>
                <a:spcPts val="0"/>
              </a:spcBef>
              <a:spcAft>
                <a:spcPts val="0"/>
              </a:spcAft>
              <a:buSzPts val="1400"/>
              <a:buFont typeface="Roboto Serif"/>
              <a:buNone/>
              <a:defRPr b="1">
                <a:latin typeface="Roboto Serif"/>
                <a:ea typeface="Roboto Serif"/>
                <a:cs typeface="Roboto Serif"/>
                <a:sym typeface="Roboto Serif"/>
              </a:defRPr>
            </a:lvl5pPr>
            <a:lvl6pPr lvl="5">
              <a:spcBef>
                <a:spcPts val="0"/>
              </a:spcBef>
              <a:spcAft>
                <a:spcPts val="0"/>
              </a:spcAft>
              <a:buSzPts val="1400"/>
              <a:buFont typeface="Roboto Serif"/>
              <a:buNone/>
              <a:defRPr b="1">
                <a:latin typeface="Roboto Serif"/>
                <a:ea typeface="Roboto Serif"/>
                <a:cs typeface="Roboto Serif"/>
                <a:sym typeface="Roboto Serif"/>
              </a:defRPr>
            </a:lvl6pPr>
            <a:lvl7pPr lvl="6">
              <a:spcBef>
                <a:spcPts val="0"/>
              </a:spcBef>
              <a:spcAft>
                <a:spcPts val="0"/>
              </a:spcAft>
              <a:buSzPts val="1400"/>
              <a:buFont typeface="Roboto Serif"/>
              <a:buNone/>
              <a:defRPr b="1">
                <a:latin typeface="Roboto Serif"/>
                <a:ea typeface="Roboto Serif"/>
                <a:cs typeface="Roboto Serif"/>
                <a:sym typeface="Roboto Serif"/>
              </a:defRPr>
            </a:lvl7pPr>
            <a:lvl8pPr lvl="7">
              <a:spcBef>
                <a:spcPts val="0"/>
              </a:spcBef>
              <a:spcAft>
                <a:spcPts val="0"/>
              </a:spcAft>
              <a:buSzPts val="1400"/>
              <a:buFont typeface="Roboto Serif"/>
              <a:buNone/>
              <a:defRPr b="1">
                <a:latin typeface="Roboto Serif"/>
                <a:ea typeface="Roboto Serif"/>
                <a:cs typeface="Roboto Serif"/>
                <a:sym typeface="Roboto Serif"/>
              </a:defRPr>
            </a:lvl8pPr>
            <a:lvl9pPr lvl="8">
              <a:spcBef>
                <a:spcPts val="0"/>
              </a:spcBef>
              <a:spcAft>
                <a:spcPts val="0"/>
              </a:spcAft>
              <a:buSzPts val="1400"/>
              <a:buFont typeface="Roboto Serif"/>
              <a:buNone/>
              <a:defRPr b="1">
                <a:latin typeface="Roboto Serif"/>
                <a:ea typeface="Roboto Serif"/>
                <a:cs typeface="Roboto Serif"/>
                <a:sym typeface="Roboto Serif"/>
              </a:defRPr>
            </a:lvl9pPr>
          </a:lstStyle>
          <a:p/>
        </p:txBody>
      </p:sp>
      <p:sp>
        <p:nvSpPr>
          <p:cNvPr id="185" name="Google Shape;185;p29"/>
          <p:cNvSpPr txBox="1"/>
          <p:nvPr>
            <p:ph idx="4" type="body"/>
          </p:nvPr>
        </p:nvSpPr>
        <p:spPr>
          <a:xfrm>
            <a:off x="5545525" y="2226050"/>
            <a:ext cx="2910300" cy="1517100"/>
          </a:xfrm>
          <a:prstGeom prst="rect">
            <a:avLst/>
          </a:prstGeom>
        </p:spPr>
        <p:txBody>
          <a:bodyPr anchorCtr="0" anchor="ctr" bIns="91425" lIns="91425" spcFirstLastPara="1" rIns="91425" wrap="square" tIns="91425">
            <a:noAutofit/>
          </a:bodyPr>
          <a:lstStyle>
            <a:lvl1pPr indent="-355600" lvl="0" marL="457200" algn="ctr">
              <a:lnSpc>
                <a:spcPct val="100000"/>
              </a:lnSpc>
              <a:spcBef>
                <a:spcPts val="0"/>
              </a:spcBef>
              <a:spcAft>
                <a:spcPts val="0"/>
              </a:spcAft>
              <a:buSzPts val="2000"/>
              <a:buFont typeface="Roboto"/>
              <a:buChar char="●"/>
              <a:defRPr sz="2000"/>
            </a:lvl1pPr>
            <a:lvl2pPr indent="-355600" lvl="1" marL="914400" algn="ctr">
              <a:lnSpc>
                <a:spcPct val="100000"/>
              </a:lnSpc>
              <a:spcBef>
                <a:spcPts val="0"/>
              </a:spcBef>
              <a:spcAft>
                <a:spcPts val="0"/>
              </a:spcAft>
              <a:buSzPts val="2000"/>
              <a:buFont typeface="Roboto"/>
              <a:buChar char="○"/>
              <a:defRPr sz="2000"/>
            </a:lvl2pPr>
            <a:lvl3pPr indent="-355600" lvl="2" marL="1371600" algn="ctr">
              <a:lnSpc>
                <a:spcPct val="100000"/>
              </a:lnSpc>
              <a:spcBef>
                <a:spcPts val="0"/>
              </a:spcBef>
              <a:spcAft>
                <a:spcPts val="0"/>
              </a:spcAft>
              <a:buSzPts val="2000"/>
              <a:buFont typeface="Roboto"/>
              <a:buChar char="■"/>
              <a:defRPr sz="2000"/>
            </a:lvl3pPr>
            <a:lvl4pPr indent="-355600" lvl="3" marL="1828800" algn="ctr">
              <a:lnSpc>
                <a:spcPct val="100000"/>
              </a:lnSpc>
              <a:spcBef>
                <a:spcPts val="0"/>
              </a:spcBef>
              <a:spcAft>
                <a:spcPts val="0"/>
              </a:spcAft>
              <a:buSzPts val="2000"/>
              <a:buFont typeface="Roboto"/>
              <a:buChar char="●"/>
              <a:defRPr sz="2000"/>
            </a:lvl4pPr>
            <a:lvl5pPr indent="-355600" lvl="4" marL="2286000" algn="ctr">
              <a:lnSpc>
                <a:spcPct val="100000"/>
              </a:lnSpc>
              <a:spcBef>
                <a:spcPts val="0"/>
              </a:spcBef>
              <a:spcAft>
                <a:spcPts val="0"/>
              </a:spcAft>
              <a:buSzPts val="2000"/>
              <a:buFont typeface="Roboto"/>
              <a:buChar char="○"/>
              <a:defRPr sz="2000"/>
            </a:lvl5pPr>
            <a:lvl6pPr indent="-355600" lvl="5" marL="2743200" algn="ctr">
              <a:lnSpc>
                <a:spcPct val="100000"/>
              </a:lnSpc>
              <a:spcBef>
                <a:spcPts val="0"/>
              </a:spcBef>
              <a:spcAft>
                <a:spcPts val="0"/>
              </a:spcAft>
              <a:buSzPts val="2000"/>
              <a:buFont typeface="Roboto"/>
              <a:buChar char="■"/>
              <a:defRPr sz="2000"/>
            </a:lvl6pPr>
            <a:lvl7pPr indent="-355600" lvl="6" marL="3200400" algn="ctr">
              <a:lnSpc>
                <a:spcPct val="100000"/>
              </a:lnSpc>
              <a:spcBef>
                <a:spcPts val="0"/>
              </a:spcBef>
              <a:spcAft>
                <a:spcPts val="0"/>
              </a:spcAft>
              <a:buSzPts val="2000"/>
              <a:buFont typeface="Roboto"/>
              <a:buChar char="●"/>
              <a:defRPr sz="2000"/>
            </a:lvl7pPr>
            <a:lvl8pPr indent="-355600" lvl="7" marL="3657600" algn="ctr">
              <a:lnSpc>
                <a:spcPct val="100000"/>
              </a:lnSpc>
              <a:spcBef>
                <a:spcPts val="0"/>
              </a:spcBef>
              <a:spcAft>
                <a:spcPts val="0"/>
              </a:spcAft>
              <a:buSzPts val="2000"/>
              <a:buFont typeface="Roboto"/>
              <a:buChar char="○"/>
              <a:defRPr sz="2000"/>
            </a:lvl8pPr>
            <a:lvl9pPr indent="-355600" lvl="8" marL="4114800" algn="ctr">
              <a:lnSpc>
                <a:spcPct val="100000"/>
              </a:lnSpc>
              <a:spcBef>
                <a:spcPts val="0"/>
              </a:spcBef>
              <a:spcAft>
                <a:spcPts val="0"/>
              </a:spcAft>
              <a:buSzPts val="2000"/>
              <a:buFont typeface="Roboto"/>
              <a:buChar char="■"/>
              <a:defRPr sz="2000"/>
            </a:lvl9pPr>
          </a:lstStyle>
          <a:p/>
        </p:txBody>
      </p:sp>
      <p:sp>
        <p:nvSpPr>
          <p:cNvPr id="186" name="Google Shape;186;p29"/>
          <p:cNvSpPr/>
          <p:nvPr>
            <p:ph idx="5" type="pic"/>
          </p:nvPr>
        </p:nvSpPr>
        <p:spPr>
          <a:xfrm>
            <a:off x="3421975" y="1476825"/>
            <a:ext cx="1517100" cy="1517100"/>
          </a:xfrm>
          <a:prstGeom prst="ellipse">
            <a:avLst/>
          </a:prstGeom>
          <a:noFill/>
          <a:ln cap="flat" cmpd="sng" w="19050">
            <a:solidFill>
              <a:schemeClr val="dk1"/>
            </a:solidFill>
            <a:prstDash val="solid"/>
            <a:round/>
            <a:headEnd len="sm" w="sm" type="none"/>
            <a:tailEnd len="sm" w="sm" type="none"/>
          </a:ln>
        </p:spPr>
      </p:sp>
      <p:sp>
        <p:nvSpPr>
          <p:cNvPr id="187" name="Google Shape;187;p29"/>
          <p:cNvSpPr txBox="1"/>
          <p:nvPr>
            <p:ph idx="6" type="body"/>
          </p:nvPr>
        </p:nvSpPr>
        <p:spPr>
          <a:xfrm>
            <a:off x="5671825" y="3743150"/>
            <a:ext cx="2657700" cy="505800"/>
          </a:xfrm>
          <a:prstGeom prst="rect">
            <a:avLst/>
          </a:prstGeom>
        </p:spPr>
        <p:txBody>
          <a:bodyPr anchorCtr="0" anchor="ctr" bIns="91425" lIns="91425" spcFirstLastPara="1" rIns="91425" wrap="square" tIns="91425">
            <a:noAutofit/>
          </a:bodyPr>
          <a:lstStyle>
            <a:lvl1pPr indent="-304800" lvl="0" marL="457200" algn="ctr">
              <a:lnSpc>
                <a:spcPct val="100000"/>
              </a:lnSpc>
              <a:spcBef>
                <a:spcPts val="0"/>
              </a:spcBef>
              <a:spcAft>
                <a:spcPts val="0"/>
              </a:spcAft>
              <a:buSzPts val="1200"/>
              <a:buFont typeface="Roboto"/>
              <a:buChar char="●"/>
              <a:defRPr sz="1200"/>
            </a:lvl1pPr>
            <a:lvl2pPr indent="-304800" lvl="1" marL="914400" algn="ctr">
              <a:lnSpc>
                <a:spcPct val="100000"/>
              </a:lnSpc>
              <a:spcBef>
                <a:spcPts val="0"/>
              </a:spcBef>
              <a:spcAft>
                <a:spcPts val="0"/>
              </a:spcAft>
              <a:buSzPts val="1200"/>
              <a:buFont typeface="Roboto"/>
              <a:buChar char="○"/>
              <a:defRPr sz="1200"/>
            </a:lvl2pPr>
            <a:lvl3pPr indent="-304800" lvl="2" marL="1371600" algn="ctr">
              <a:lnSpc>
                <a:spcPct val="100000"/>
              </a:lnSpc>
              <a:spcBef>
                <a:spcPts val="0"/>
              </a:spcBef>
              <a:spcAft>
                <a:spcPts val="0"/>
              </a:spcAft>
              <a:buSzPts val="1200"/>
              <a:buFont typeface="Roboto"/>
              <a:buChar char="■"/>
              <a:defRPr sz="1200"/>
            </a:lvl3pPr>
            <a:lvl4pPr indent="-304800" lvl="3" marL="1828800" algn="ctr">
              <a:lnSpc>
                <a:spcPct val="100000"/>
              </a:lnSpc>
              <a:spcBef>
                <a:spcPts val="0"/>
              </a:spcBef>
              <a:spcAft>
                <a:spcPts val="0"/>
              </a:spcAft>
              <a:buSzPts val="1200"/>
              <a:buFont typeface="Roboto"/>
              <a:buChar char="●"/>
              <a:defRPr sz="1200"/>
            </a:lvl4pPr>
            <a:lvl5pPr indent="-304800" lvl="4" marL="2286000" algn="ctr">
              <a:lnSpc>
                <a:spcPct val="100000"/>
              </a:lnSpc>
              <a:spcBef>
                <a:spcPts val="0"/>
              </a:spcBef>
              <a:spcAft>
                <a:spcPts val="0"/>
              </a:spcAft>
              <a:buSzPts val="1200"/>
              <a:buFont typeface="Roboto"/>
              <a:buChar char="○"/>
              <a:defRPr sz="1200"/>
            </a:lvl5pPr>
            <a:lvl6pPr indent="-304800" lvl="5" marL="2743200" algn="ctr">
              <a:lnSpc>
                <a:spcPct val="100000"/>
              </a:lnSpc>
              <a:spcBef>
                <a:spcPts val="0"/>
              </a:spcBef>
              <a:spcAft>
                <a:spcPts val="0"/>
              </a:spcAft>
              <a:buSzPts val="1200"/>
              <a:buFont typeface="Roboto"/>
              <a:buChar char="■"/>
              <a:defRPr sz="1200"/>
            </a:lvl6pPr>
            <a:lvl7pPr indent="-304800" lvl="6" marL="3200400" algn="ctr">
              <a:lnSpc>
                <a:spcPct val="100000"/>
              </a:lnSpc>
              <a:spcBef>
                <a:spcPts val="0"/>
              </a:spcBef>
              <a:spcAft>
                <a:spcPts val="0"/>
              </a:spcAft>
              <a:buSzPts val="1200"/>
              <a:buFont typeface="Roboto"/>
              <a:buChar char="●"/>
              <a:defRPr sz="1200"/>
            </a:lvl7pPr>
            <a:lvl8pPr indent="-304800" lvl="7" marL="3657600" algn="ctr">
              <a:lnSpc>
                <a:spcPct val="100000"/>
              </a:lnSpc>
              <a:spcBef>
                <a:spcPts val="0"/>
              </a:spcBef>
              <a:spcAft>
                <a:spcPts val="0"/>
              </a:spcAft>
              <a:buSzPts val="1200"/>
              <a:buFont typeface="Roboto"/>
              <a:buChar char="○"/>
              <a:defRPr sz="1200"/>
            </a:lvl8pPr>
            <a:lvl9pPr indent="-304800" lvl="8" marL="4114800" algn="ctr">
              <a:lnSpc>
                <a:spcPct val="100000"/>
              </a:lnSpc>
              <a:spcBef>
                <a:spcPts val="0"/>
              </a:spcBef>
              <a:spcAft>
                <a:spcPts val="0"/>
              </a:spcAft>
              <a:buSzPts val="1200"/>
              <a:buFont typeface="Roboto"/>
              <a:buChar char="■"/>
              <a:defRPr sz="1200"/>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and Text 1">
  <p:cSld name="MAIN_POINT">
    <p:spTree>
      <p:nvGrpSpPr>
        <p:cNvPr id="188" name="Shape 188"/>
        <p:cNvGrpSpPr/>
        <p:nvPr/>
      </p:nvGrpSpPr>
      <p:grpSpPr>
        <a:xfrm>
          <a:off x="0" y="0"/>
          <a:ext cx="0" cy="0"/>
          <a:chOff x="0" y="0"/>
          <a:chExt cx="0" cy="0"/>
        </a:xfrm>
      </p:grpSpPr>
      <p:sp>
        <p:nvSpPr>
          <p:cNvPr id="189" name="Google Shape;189;p3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
        <p:nvSpPr>
          <p:cNvPr id="190" name="Google Shape;190;p30"/>
          <p:cNvSpPr/>
          <p:nvPr>
            <p:ph idx="2" type="pic"/>
          </p:nvPr>
        </p:nvSpPr>
        <p:spPr>
          <a:xfrm>
            <a:off x="-1862775" y="0"/>
            <a:ext cx="5143500" cy="5143500"/>
          </a:xfrm>
          <a:prstGeom prst="flowChartDelay">
            <a:avLst/>
          </a:prstGeom>
          <a:noFill/>
          <a:ln cap="flat" cmpd="sng" w="19050">
            <a:solidFill>
              <a:schemeClr val="dk1"/>
            </a:solidFill>
            <a:prstDash val="solid"/>
            <a:round/>
            <a:headEnd len="sm" w="sm" type="none"/>
            <a:tailEnd len="sm" w="sm" type="none"/>
          </a:ln>
        </p:spPr>
      </p:sp>
      <p:sp>
        <p:nvSpPr>
          <p:cNvPr id="191" name="Google Shape;191;p30"/>
          <p:cNvSpPr txBox="1"/>
          <p:nvPr>
            <p:ph idx="1" type="subTitle"/>
          </p:nvPr>
        </p:nvSpPr>
        <p:spPr>
          <a:xfrm>
            <a:off x="3476475" y="1981200"/>
            <a:ext cx="5458200" cy="7530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SzPts val="3800"/>
              <a:buFont typeface="Roboto Serif"/>
              <a:buNone/>
              <a:defRPr b="1" sz="3800">
                <a:latin typeface="Roboto Serif"/>
                <a:ea typeface="Roboto Serif"/>
                <a:cs typeface="Roboto Serif"/>
                <a:sym typeface="Roboto Serif"/>
              </a:defRPr>
            </a:lvl1pPr>
            <a:lvl2pPr lvl="1">
              <a:lnSpc>
                <a:spcPct val="100000"/>
              </a:lnSpc>
              <a:spcBef>
                <a:spcPts val="0"/>
              </a:spcBef>
              <a:spcAft>
                <a:spcPts val="0"/>
              </a:spcAft>
              <a:buSzPts val="3800"/>
              <a:buFont typeface="Roboto Serif"/>
              <a:buNone/>
              <a:defRPr b="1" sz="3800">
                <a:latin typeface="Roboto Serif"/>
                <a:ea typeface="Roboto Serif"/>
                <a:cs typeface="Roboto Serif"/>
                <a:sym typeface="Roboto Serif"/>
              </a:defRPr>
            </a:lvl2pPr>
            <a:lvl3pPr lvl="2">
              <a:lnSpc>
                <a:spcPct val="100000"/>
              </a:lnSpc>
              <a:spcBef>
                <a:spcPts val="0"/>
              </a:spcBef>
              <a:spcAft>
                <a:spcPts val="0"/>
              </a:spcAft>
              <a:buSzPts val="3800"/>
              <a:buFont typeface="Roboto Serif"/>
              <a:buNone/>
              <a:defRPr b="1" sz="3800">
                <a:latin typeface="Roboto Serif"/>
                <a:ea typeface="Roboto Serif"/>
                <a:cs typeface="Roboto Serif"/>
                <a:sym typeface="Roboto Serif"/>
              </a:defRPr>
            </a:lvl3pPr>
            <a:lvl4pPr lvl="3">
              <a:lnSpc>
                <a:spcPct val="100000"/>
              </a:lnSpc>
              <a:spcBef>
                <a:spcPts val="0"/>
              </a:spcBef>
              <a:spcAft>
                <a:spcPts val="0"/>
              </a:spcAft>
              <a:buSzPts val="3800"/>
              <a:buFont typeface="Roboto Serif"/>
              <a:buNone/>
              <a:defRPr b="1" sz="3800">
                <a:latin typeface="Roboto Serif"/>
                <a:ea typeface="Roboto Serif"/>
                <a:cs typeface="Roboto Serif"/>
                <a:sym typeface="Roboto Serif"/>
              </a:defRPr>
            </a:lvl4pPr>
            <a:lvl5pPr lvl="4">
              <a:lnSpc>
                <a:spcPct val="100000"/>
              </a:lnSpc>
              <a:spcBef>
                <a:spcPts val="0"/>
              </a:spcBef>
              <a:spcAft>
                <a:spcPts val="0"/>
              </a:spcAft>
              <a:buSzPts val="3800"/>
              <a:buFont typeface="Roboto Serif"/>
              <a:buNone/>
              <a:defRPr b="1" sz="3800">
                <a:latin typeface="Roboto Serif"/>
                <a:ea typeface="Roboto Serif"/>
                <a:cs typeface="Roboto Serif"/>
                <a:sym typeface="Roboto Serif"/>
              </a:defRPr>
            </a:lvl5pPr>
            <a:lvl6pPr lvl="5">
              <a:lnSpc>
                <a:spcPct val="100000"/>
              </a:lnSpc>
              <a:spcBef>
                <a:spcPts val="0"/>
              </a:spcBef>
              <a:spcAft>
                <a:spcPts val="0"/>
              </a:spcAft>
              <a:buSzPts val="3800"/>
              <a:buFont typeface="Roboto Serif"/>
              <a:buNone/>
              <a:defRPr b="1" sz="3800">
                <a:latin typeface="Roboto Serif"/>
                <a:ea typeface="Roboto Serif"/>
                <a:cs typeface="Roboto Serif"/>
                <a:sym typeface="Roboto Serif"/>
              </a:defRPr>
            </a:lvl6pPr>
            <a:lvl7pPr lvl="6">
              <a:lnSpc>
                <a:spcPct val="100000"/>
              </a:lnSpc>
              <a:spcBef>
                <a:spcPts val="0"/>
              </a:spcBef>
              <a:spcAft>
                <a:spcPts val="0"/>
              </a:spcAft>
              <a:buSzPts val="3800"/>
              <a:buFont typeface="Roboto Serif"/>
              <a:buNone/>
              <a:defRPr b="1" sz="3800">
                <a:latin typeface="Roboto Serif"/>
                <a:ea typeface="Roboto Serif"/>
                <a:cs typeface="Roboto Serif"/>
                <a:sym typeface="Roboto Serif"/>
              </a:defRPr>
            </a:lvl7pPr>
            <a:lvl8pPr lvl="7">
              <a:lnSpc>
                <a:spcPct val="100000"/>
              </a:lnSpc>
              <a:spcBef>
                <a:spcPts val="0"/>
              </a:spcBef>
              <a:spcAft>
                <a:spcPts val="0"/>
              </a:spcAft>
              <a:buSzPts val="3800"/>
              <a:buFont typeface="Roboto Serif"/>
              <a:buNone/>
              <a:defRPr b="1" sz="3800">
                <a:latin typeface="Roboto Serif"/>
                <a:ea typeface="Roboto Serif"/>
                <a:cs typeface="Roboto Serif"/>
                <a:sym typeface="Roboto Serif"/>
              </a:defRPr>
            </a:lvl8pPr>
            <a:lvl9pPr lvl="8">
              <a:lnSpc>
                <a:spcPct val="100000"/>
              </a:lnSpc>
              <a:spcBef>
                <a:spcPts val="0"/>
              </a:spcBef>
              <a:spcAft>
                <a:spcPts val="0"/>
              </a:spcAft>
              <a:buSzPts val="3800"/>
              <a:buFont typeface="Roboto Serif"/>
              <a:buNone/>
              <a:defRPr b="1" sz="3800">
                <a:latin typeface="Roboto Serif"/>
                <a:ea typeface="Roboto Serif"/>
                <a:cs typeface="Roboto Serif"/>
                <a:sym typeface="Roboto Serif"/>
              </a:defRPr>
            </a:lvl9pPr>
          </a:lstStyle>
          <a:p/>
        </p:txBody>
      </p:sp>
      <p:sp>
        <p:nvSpPr>
          <p:cNvPr id="192" name="Google Shape;192;p30"/>
          <p:cNvSpPr txBox="1"/>
          <p:nvPr>
            <p:ph idx="3" type="body"/>
          </p:nvPr>
        </p:nvSpPr>
        <p:spPr>
          <a:xfrm>
            <a:off x="3476475" y="2609850"/>
            <a:ext cx="4505400" cy="609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Font typeface="Roboto"/>
              <a:buChar char="●"/>
              <a:defRPr/>
            </a:lvl1pPr>
            <a:lvl2pPr indent="-317500" lvl="1" marL="914400">
              <a:spcBef>
                <a:spcPts val="0"/>
              </a:spcBef>
              <a:spcAft>
                <a:spcPts val="0"/>
              </a:spcAft>
              <a:buSzPts val="1400"/>
              <a:buFont typeface="Roboto"/>
              <a:buChar char="○"/>
              <a:defRPr/>
            </a:lvl2pPr>
            <a:lvl3pPr indent="-317500" lvl="2" marL="1371600">
              <a:spcBef>
                <a:spcPts val="0"/>
              </a:spcBef>
              <a:spcAft>
                <a:spcPts val="0"/>
              </a:spcAft>
              <a:buSzPts val="1400"/>
              <a:buFont typeface="Roboto"/>
              <a:buChar char="■"/>
              <a:defRPr/>
            </a:lvl3pPr>
            <a:lvl4pPr indent="-317500" lvl="3" marL="1828800">
              <a:spcBef>
                <a:spcPts val="0"/>
              </a:spcBef>
              <a:spcAft>
                <a:spcPts val="0"/>
              </a:spcAft>
              <a:buSzPts val="1400"/>
              <a:buFont typeface="Roboto"/>
              <a:buChar char="●"/>
              <a:defRPr/>
            </a:lvl4pPr>
            <a:lvl5pPr indent="-317500" lvl="4" marL="2286000">
              <a:spcBef>
                <a:spcPts val="0"/>
              </a:spcBef>
              <a:spcAft>
                <a:spcPts val="0"/>
              </a:spcAft>
              <a:buSzPts val="1400"/>
              <a:buFont typeface="Roboto"/>
              <a:buChar char="○"/>
              <a:defRPr/>
            </a:lvl5pPr>
            <a:lvl6pPr indent="-317500" lvl="5" marL="2743200">
              <a:spcBef>
                <a:spcPts val="0"/>
              </a:spcBef>
              <a:spcAft>
                <a:spcPts val="0"/>
              </a:spcAft>
              <a:buSzPts val="1400"/>
              <a:buFont typeface="Roboto"/>
              <a:buChar char="■"/>
              <a:defRPr/>
            </a:lvl6pPr>
            <a:lvl7pPr indent="-317500" lvl="6" marL="3200400">
              <a:spcBef>
                <a:spcPts val="0"/>
              </a:spcBef>
              <a:spcAft>
                <a:spcPts val="0"/>
              </a:spcAft>
              <a:buSzPts val="1400"/>
              <a:buFont typeface="Roboto"/>
              <a:buChar char="●"/>
              <a:defRPr/>
            </a:lvl7pPr>
            <a:lvl8pPr indent="-317500" lvl="7" marL="3657600">
              <a:spcBef>
                <a:spcPts val="0"/>
              </a:spcBef>
              <a:spcAft>
                <a:spcPts val="0"/>
              </a:spcAft>
              <a:buSzPts val="1400"/>
              <a:buFont typeface="Roboto"/>
              <a:buChar char="○"/>
              <a:defRPr/>
            </a:lvl8pPr>
            <a:lvl9pPr indent="-317500" lvl="8" marL="4114800">
              <a:spcBef>
                <a:spcPts val="0"/>
              </a:spcBef>
              <a:spcAft>
                <a:spcPts val="0"/>
              </a:spcAft>
              <a:buSzPts val="1400"/>
              <a:buFont typeface="Roboto"/>
              <a:buChar char="■"/>
              <a:defRPr/>
            </a:lvl9pPr>
          </a:lstStyle>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and Text 2">
  <p:cSld name="MAIN_POINT_1">
    <p:bg>
      <p:bgPr>
        <a:solidFill>
          <a:schemeClr val="dk1"/>
        </a:solidFill>
      </p:bgPr>
    </p:bg>
    <p:spTree>
      <p:nvGrpSpPr>
        <p:cNvPr id="193" name="Shape 193"/>
        <p:cNvGrpSpPr/>
        <p:nvPr/>
      </p:nvGrpSpPr>
      <p:grpSpPr>
        <a:xfrm>
          <a:off x="0" y="0"/>
          <a:ext cx="0" cy="0"/>
          <a:chOff x="0" y="0"/>
          <a:chExt cx="0" cy="0"/>
        </a:xfrm>
      </p:grpSpPr>
      <p:sp>
        <p:nvSpPr>
          <p:cNvPr id="194" name="Google Shape;194;p3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
              <a:t>‹#›</a:t>
            </a:fld>
            <a:endParaRPr/>
          </a:p>
        </p:txBody>
      </p:sp>
      <p:sp>
        <p:nvSpPr>
          <p:cNvPr id="195" name="Google Shape;195;p31"/>
          <p:cNvSpPr/>
          <p:nvPr>
            <p:ph idx="2" type="pic"/>
          </p:nvPr>
        </p:nvSpPr>
        <p:spPr>
          <a:xfrm>
            <a:off x="-1862775" y="0"/>
            <a:ext cx="5143500" cy="5143500"/>
          </a:xfrm>
          <a:prstGeom prst="flowChartDelay">
            <a:avLst/>
          </a:prstGeom>
          <a:noFill/>
          <a:ln cap="flat" cmpd="sng" w="19050">
            <a:solidFill>
              <a:schemeClr val="lt1"/>
            </a:solidFill>
            <a:prstDash val="solid"/>
            <a:round/>
            <a:headEnd len="sm" w="sm" type="none"/>
            <a:tailEnd len="sm" w="sm" type="none"/>
          </a:ln>
        </p:spPr>
      </p:sp>
      <p:sp>
        <p:nvSpPr>
          <p:cNvPr id="196" name="Google Shape;196;p31"/>
          <p:cNvSpPr txBox="1"/>
          <p:nvPr>
            <p:ph idx="1" type="subTitle"/>
          </p:nvPr>
        </p:nvSpPr>
        <p:spPr>
          <a:xfrm>
            <a:off x="3476475" y="1981200"/>
            <a:ext cx="5458200" cy="753000"/>
          </a:xfrm>
          <a:prstGeom prst="rect">
            <a:avLst/>
          </a:prstGeom>
        </p:spPr>
        <p:txBody>
          <a:bodyPr anchorCtr="0" anchor="ctr" bIns="91425" lIns="91425" spcFirstLastPara="1" rIns="91425" wrap="square" tIns="91425">
            <a:noAutofit/>
          </a:bodyPr>
          <a:lstStyle>
            <a:lvl1pPr lvl="0">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1pPr>
            <a:lvl2pPr lvl="1">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2pPr>
            <a:lvl3pPr lvl="2">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3pPr>
            <a:lvl4pPr lvl="3">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4pPr>
            <a:lvl5pPr lvl="4">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5pPr>
            <a:lvl6pPr lvl="5">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6pPr>
            <a:lvl7pPr lvl="6">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7pPr>
            <a:lvl8pPr lvl="7">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8pPr>
            <a:lvl9pPr lvl="8">
              <a:lnSpc>
                <a:spcPct val="100000"/>
              </a:lnSpc>
              <a:spcBef>
                <a:spcPts val="0"/>
              </a:spcBef>
              <a:spcAft>
                <a:spcPts val="0"/>
              </a:spcAft>
              <a:buClr>
                <a:schemeClr val="lt1"/>
              </a:buClr>
              <a:buSzPts val="3800"/>
              <a:buFont typeface="Roboto Serif"/>
              <a:buNone/>
              <a:defRPr b="1" sz="3800">
                <a:solidFill>
                  <a:schemeClr val="lt1"/>
                </a:solidFill>
                <a:latin typeface="Roboto Serif"/>
                <a:ea typeface="Roboto Serif"/>
                <a:cs typeface="Roboto Serif"/>
                <a:sym typeface="Roboto Serif"/>
              </a:defRPr>
            </a:lvl9pPr>
          </a:lstStyle>
          <a:p/>
        </p:txBody>
      </p:sp>
      <p:sp>
        <p:nvSpPr>
          <p:cNvPr id="197" name="Google Shape;197;p31"/>
          <p:cNvSpPr txBox="1"/>
          <p:nvPr>
            <p:ph idx="3" type="body"/>
          </p:nvPr>
        </p:nvSpPr>
        <p:spPr>
          <a:xfrm>
            <a:off x="3476475" y="2609850"/>
            <a:ext cx="4505400" cy="6096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Clr>
                <a:schemeClr val="lt1"/>
              </a:buClr>
              <a:buSzPts val="1400"/>
              <a:buFont typeface="Roboto"/>
              <a:buChar char="●"/>
              <a:defRPr>
                <a:solidFill>
                  <a:schemeClr val="lt1"/>
                </a:solidFill>
              </a:defRPr>
            </a:lvl1pPr>
            <a:lvl2pPr indent="-317500" lvl="1" marL="914400">
              <a:spcBef>
                <a:spcPts val="0"/>
              </a:spcBef>
              <a:spcAft>
                <a:spcPts val="0"/>
              </a:spcAft>
              <a:buClr>
                <a:schemeClr val="lt1"/>
              </a:buClr>
              <a:buSzPts val="1400"/>
              <a:buFont typeface="Roboto"/>
              <a:buChar char="○"/>
              <a:defRPr>
                <a:solidFill>
                  <a:schemeClr val="lt1"/>
                </a:solidFill>
              </a:defRPr>
            </a:lvl2pPr>
            <a:lvl3pPr indent="-317500" lvl="2" marL="1371600">
              <a:spcBef>
                <a:spcPts val="0"/>
              </a:spcBef>
              <a:spcAft>
                <a:spcPts val="0"/>
              </a:spcAft>
              <a:buClr>
                <a:schemeClr val="lt1"/>
              </a:buClr>
              <a:buSzPts val="1400"/>
              <a:buFont typeface="Roboto"/>
              <a:buChar char="■"/>
              <a:defRPr>
                <a:solidFill>
                  <a:schemeClr val="lt1"/>
                </a:solidFill>
              </a:defRPr>
            </a:lvl3pPr>
            <a:lvl4pPr indent="-317500" lvl="3" marL="1828800">
              <a:spcBef>
                <a:spcPts val="0"/>
              </a:spcBef>
              <a:spcAft>
                <a:spcPts val="0"/>
              </a:spcAft>
              <a:buClr>
                <a:schemeClr val="lt1"/>
              </a:buClr>
              <a:buSzPts val="1400"/>
              <a:buFont typeface="Roboto"/>
              <a:buChar char="●"/>
              <a:defRPr>
                <a:solidFill>
                  <a:schemeClr val="lt1"/>
                </a:solidFill>
              </a:defRPr>
            </a:lvl4pPr>
            <a:lvl5pPr indent="-317500" lvl="4" marL="2286000">
              <a:spcBef>
                <a:spcPts val="0"/>
              </a:spcBef>
              <a:spcAft>
                <a:spcPts val="0"/>
              </a:spcAft>
              <a:buClr>
                <a:schemeClr val="lt1"/>
              </a:buClr>
              <a:buSzPts val="1400"/>
              <a:buFont typeface="Roboto"/>
              <a:buChar char="○"/>
              <a:defRPr>
                <a:solidFill>
                  <a:schemeClr val="lt1"/>
                </a:solidFill>
              </a:defRPr>
            </a:lvl5pPr>
            <a:lvl6pPr indent="-317500" lvl="5" marL="2743200">
              <a:spcBef>
                <a:spcPts val="0"/>
              </a:spcBef>
              <a:spcAft>
                <a:spcPts val="0"/>
              </a:spcAft>
              <a:buClr>
                <a:schemeClr val="lt1"/>
              </a:buClr>
              <a:buSzPts val="1400"/>
              <a:buFont typeface="Roboto"/>
              <a:buChar char="■"/>
              <a:defRPr>
                <a:solidFill>
                  <a:schemeClr val="lt1"/>
                </a:solidFill>
              </a:defRPr>
            </a:lvl6pPr>
            <a:lvl7pPr indent="-317500" lvl="6" marL="3200400">
              <a:spcBef>
                <a:spcPts val="0"/>
              </a:spcBef>
              <a:spcAft>
                <a:spcPts val="0"/>
              </a:spcAft>
              <a:buClr>
                <a:schemeClr val="lt1"/>
              </a:buClr>
              <a:buSzPts val="1400"/>
              <a:buFont typeface="Roboto"/>
              <a:buChar char="●"/>
              <a:defRPr>
                <a:solidFill>
                  <a:schemeClr val="lt1"/>
                </a:solidFill>
              </a:defRPr>
            </a:lvl7pPr>
            <a:lvl8pPr indent="-317500" lvl="7" marL="3657600">
              <a:spcBef>
                <a:spcPts val="0"/>
              </a:spcBef>
              <a:spcAft>
                <a:spcPts val="0"/>
              </a:spcAft>
              <a:buClr>
                <a:schemeClr val="lt1"/>
              </a:buClr>
              <a:buSzPts val="1400"/>
              <a:buFont typeface="Roboto"/>
              <a:buChar char="○"/>
              <a:defRPr>
                <a:solidFill>
                  <a:schemeClr val="lt1"/>
                </a:solidFill>
              </a:defRPr>
            </a:lvl8pPr>
            <a:lvl9pPr indent="-317500" lvl="8" marL="4114800">
              <a:spcBef>
                <a:spcPts val="0"/>
              </a:spcBef>
              <a:spcAft>
                <a:spcPts val="0"/>
              </a:spcAft>
              <a:buClr>
                <a:schemeClr val="lt1"/>
              </a:buClr>
              <a:buSzPts val="1400"/>
              <a:buFont typeface="Roboto"/>
              <a:buChar char="■"/>
              <a:defRPr>
                <a:solidFill>
                  <a:schemeClr val="lt1"/>
                </a:solidFill>
              </a:defRPr>
            </a:lvl9pPr>
          </a:lstStyle>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hoto Gallery">
  <p:cSld name="CUSTOM">
    <p:bg>
      <p:bgPr>
        <a:solidFill>
          <a:schemeClr val="dk1"/>
        </a:solidFill>
      </p:bgPr>
    </p:bg>
    <p:spTree>
      <p:nvGrpSpPr>
        <p:cNvPr id="198" name="Shape 198"/>
        <p:cNvGrpSpPr/>
        <p:nvPr/>
      </p:nvGrpSpPr>
      <p:grpSpPr>
        <a:xfrm>
          <a:off x="0" y="0"/>
          <a:ext cx="0" cy="0"/>
          <a:chOff x="0" y="0"/>
          <a:chExt cx="0" cy="0"/>
        </a:xfrm>
      </p:grpSpPr>
      <p:sp>
        <p:nvSpPr>
          <p:cNvPr id="199" name="Google Shape;199;p32"/>
          <p:cNvSpPr/>
          <p:nvPr>
            <p:ph idx="2" type="pic"/>
          </p:nvPr>
        </p:nvSpPr>
        <p:spPr>
          <a:xfrm>
            <a:off x="3539925" y="243425"/>
            <a:ext cx="1696800" cy="1696800"/>
          </a:xfrm>
          <a:prstGeom prst="ellipse">
            <a:avLst/>
          </a:prstGeom>
          <a:noFill/>
          <a:ln cap="flat" cmpd="sng" w="19050">
            <a:solidFill>
              <a:schemeClr val="lt1"/>
            </a:solidFill>
            <a:prstDash val="solid"/>
            <a:round/>
            <a:headEnd len="sm" w="sm" type="none"/>
            <a:tailEnd len="sm" w="sm" type="none"/>
          </a:ln>
        </p:spPr>
      </p:sp>
      <p:sp>
        <p:nvSpPr>
          <p:cNvPr id="200" name="Google Shape;200;p32"/>
          <p:cNvSpPr/>
          <p:nvPr>
            <p:ph idx="3" type="pic"/>
          </p:nvPr>
        </p:nvSpPr>
        <p:spPr>
          <a:xfrm>
            <a:off x="6620900" y="1364900"/>
            <a:ext cx="2147400" cy="2147400"/>
          </a:xfrm>
          <a:prstGeom prst="ellipse">
            <a:avLst/>
          </a:prstGeom>
          <a:noFill/>
          <a:ln cap="flat" cmpd="sng" w="19050">
            <a:solidFill>
              <a:schemeClr val="lt1"/>
            </a:solidFill>
            <a:prstDash val="solid"/>
            <a:round/>
            <a:headEnd len="sm" w="sm" type="none"/>
            <a:tailEnd len="sm" w="sm" type="none"/>
          </a:ln>
        </p:spPr>
      </p:sp>
      <p:sp>
        <p:nvSpPr>
          <p:cNvPr id="201" name="Google Shape;201;p32"/>
          <p:cNvSpPr/>
          <p:nvPr>
            <p:ph idx="4" type="pic"/>
          </p:nvPr>
        </p:nvSpPr>
        <p:spPr>
          <a:xfrm>
            <a:off x="264725" y="1831950"/>
            <a:ext cx="2789700" cy="2789700"/>
          </a:xfrm>
          <a:prstGeom prst="ellipse">
            <a:avLst/>
          </a:prstGeom>
          <a:noFill/>
          <a:ln cap="flat" cmpd="sng" w="19050">
            <a:solidFill>
              <a:schemeClr val="lt1"/>
            </a:solidFill>
            <a:prstDash val="solid"/>
            <a:round/>
            <a:headEnd len="sm" w="sm" type="none"/>
            <a:tailEnd len="sm" w="sm" type="none"/>
          </a:ln>
        </p:spPr>
      </p:sp>
      <p:sp>
        <p:nvSpPr>
          <p:cNvPr id="202" name="Google Shape;202;p32"/>
          <p:cNvSpPr/>
          <p:nvPr>
            <p:ph idx="5" type="pic"/>
          </p:nvPr>
        </p:nvSpPr>
        <p:spPr>
          <a:xfrm>
            <a:off x="3404025" y="3975500"/>
            <a:ext cx="2147400" cy="2147400"/>
          </a:xfrm>
          <a:prstGeom prst="ellipse">
            <a:avLst/>
          </a:prstGeom>
          <a:noFill/>
          <a:ln cap="flat" cmpd="sng" w="19050">
            <a:solidFill>
              <a:schemeClr val="lt1"/>
            </a:solidFill>
            <a:prstDash val="solid"/>
            <a:round/>
            <a:headEnd len="sm" w="sm" type="none"/>
            <a:tailEnd len="sm" w="sm" type="none"/>
          </a:ln>
        </p:spPr>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lt1"/>
        </a:solidFill>
      </p:bgPr>
    </p:bg>
    <p:spTree>
      <p:nvGrpSpPr>
        <p:cNvPr id="203" name="Shape 203"/>
        <p:cNvGrpSpPr/>
        <p:nvPr/>
      </p:nvGrpSpPr>
      <p:grpSpPr>
        <a:xfrm>
          <a:off x="0" y="0"/>
          <a:ext cx="0" cy="0"/>
          <a:chOff x="0" y="0"/>
          <a:chExt cx="0" cy="0"/>
        </a:xfrm>
      </p:grpSpPr>
      <p:sp>
        <p:nvSpPr>
          <p:cNvPr id="204" name="Google Shape;204;p3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theme" Target="../theme/theme2.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15615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1pPr>
            <a:lvl2pPr lvl="1">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2pPr>
            <a:lvl3pPr lvl="2">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3pPr>
            <a:lvl4pPr lvl="3">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4pPr>
            <a:lvl5pPr lvl="4">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5pPr>
            <a:lvl6pPr lvl="5">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6pPr>
            <a:lvl7pPr lvl="6">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7pPr>
            <a:lvl8pPr lvl="7">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8pPr>
            <a:lvl9pPr lvl="8">
              <a:spcBef>
                <a:spcPts val="0"/>
              </a:spcBef>
              <a:spcAft>
                <a:spcPts val="0"/>
              </a:spcAft>
              <a:buClr>
                <a:schemeClr val="dk1"/>
              </a:buClr>
              <a:buSzPts val="5400"/>
              <a:buFont typeface="Roboto Serif"/>
              <a:buNone/>
              <a:defRPr b="1" sz="5400">
                <a:solidFill>
                  <a:schemeClr val="dk1"/>
                </a:solidFill>
                <a:latin typeface="Roboto Serif"/>
                <a:ea typeface="Roboto Serif"/>
                <a:cs typeface="Roboto Serif"/>
                <a:sym typeface="Roboto Serif"/>
              </a:defRPr>
            </a:lvl9pPr>
          </a:lstStyle>
          <a:p/>
        </p:txBody>
      </p:sp>
      <p:sp>
        <p:nvSpPr>
          <p:cNvPr id="7" name="Google Shape;7;p1"/>
          <p:cNvSpPr txBox="1"/>
          <p:nvPr>
            <p:ph idx="1" type="body"/>
          </p:nvPr>
        </p:nvSpPr>
        <p:spPr>
          <a:xfrm>
            <a:off x="311700" y="2358975"/>
            <a:ext cx="8520600" cy="3416400"/>
          </a:xfrm>
          <a:prstGeom prst="rect">
            <a:avLst/>
          </a:prstGeom>
          <a:noFill/>
          <a:ln>
            <a:noFill/>
          </a:ln>
        </p:spPr>
        <p:txBody>
          <a:bodyPr anchorCtr="0" anchor="t" bIns="91425" lIns="91425" spcFirstLastPara="1" rIns="91425" wrap="square" tIns="91425">
            <a:normAutofit/>
          </a:bodyPr>
          <a:lstStyle>
            <a:lvl1pPr indent="-317500" lvl="0" marL="4572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indent="-317500" lvl="1" marL="9144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indent="-317500" lvl="2" marL="13716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indent="-317500" lvl="3" marL="18288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indent="-317500" lvl="4" marL="22860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indent="-317500" lvl="5" marL="27432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indent="-317500" lvl="6" marL="32004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indent="-317500" lvl="7" marL="36576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indent="-317500" lvl="8" marL="41148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hyperlink" Target="https://quotefancy.com/pooja-agnihotri-quotes" TargetMode="External"/><Relationship Id="rId4"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9.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 Id="rId4" Type="http://schemas.openxmlformats.org/officeDocument/2006/relationships/image" Target="../media/image4.png"/><Relationship Id="rId5"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5.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34"/>
          <p:cNvSpPr/>
          <p:nvPr/>
        </p:nvSpPr>
        <p:spPr>
          <a:xfrm rot="-5400000">
            <a:off x="-4844125" y="-2902700"/>
            <a:ext cx="9522600" cy="9522600"/>
          </a:xfrm>
          <a:prstGeom prst="pie">
            <a:avLst>
              <a:gd fmla="val 0" name="adj1"/>
              <a:gd fmla="val 10791941" name="adj2"/>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Roboto Medium"/>
              <a:ea typeface="Roboto Medium"/>
              <a:cs typeface="Roboto Medium"/>
              <a:sym typeface="Roboto Medium"/>
            </a:endParaRPr>
          </a:p>
        </p:txBody>
      </p:sp>
      <p:sp>
        <p:nvSpPr>
          <p:cNvPr id="210" name="Google Shape;210;p34"/>
          <p:cNvSpPr txBox="1"/>
          <p:nvPr>
            <p:ph type="ctrTitle"/>
          </p:nvPr>
        </p:nvSpPr>
        <p:spPr>
          <a:xfrm>
            <a:off x="-61300" y="2"/>
            <a:ext cx="4728000" cy="29871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Early years movement analysis.</a:t>
            </a:r>
            <a:endParaRPr/>
          </a:p>
        </p:txBody>
      </p:sp>
      <p:sp>
        <p:nvSpPr>
          <p:cNvPr id="211" name="Google Shape;211;p34"/>
          <p:cNvSpPr txBox="1"/>
          <p:nvPr>
            <p:ph idx="1" type="subTitle"/>
          </p:nvPr>
        </p:nvSpPr>
        <p:spPr>
          <a:xfrm>
            <a:off x="-61300" y="3741825"/>
            <a:ext cx="3863100" cy="8055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By Rachel Wassermann</a:t>
            </a:r>
            <a:endParaRPr/>
          </a:p>
          <a:p>
            <a:pPr indent="0" lvl="0" marL="0" rtl="0" algn="l">
              <a:spcBef>
                <a:spcPts val="0"/>
              </a:spcBef>
              <a:spcAft>
                <a:spcPts val="0"/>
              </a:spcAft>
              <a:buNone/>
            </a:pPr>
            <a:r>
              <a:rPr lang="en"/>
              <a:t>Student Number - 2217472</a:t>
            </a:r>
            <a:endParaRPr/>
          </a:p>
        </p:txBody>
      </p:sp>
      <p:pic>
        <p:nvPicPr>
          <p:cNvPr id="212" name="Google Shape;212;p34"/>
          <p:cNvPicPr preferRelativeResize="0"/>
          <p:nvPr/>
        </p:nvPicPr>
        <p:blipFill>
          <a:blip r:embed="rId3">
            <a:alphaModFix/>
          </a:blip>
          <a:stretch>
            <a:fillRect/>
          </a:stretch>
        </p:blipFill>
        <p:spPr>
          <a:xfrm>
            <a:off x="4433050" y="469225"/>
            <a:ext cx="4486550" cy="40781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6" name="Shape 216"/>
        <p:cNvGrpSpPr/>
        <p:nvPr/>
      </p:nvGrpSpPr>
      <p:grpSpPr>
        <a:xfrm>
          <a:off x="0" y="0"/>
          <a:ext cx="0" cy="0"/>
          <a:chOff x="0" y="0"/>
          <a:chExt cx="0" cy="0"/>
        </a:xfrm>
      </p:grpSpPr>
      <p:sp>
        <p:nvSpPr>
          <p:cNvPr id="217" name="Google Shape;217;p35"/>
          <p:cNvSpPr txBox="1"/>
          <p:nvPr>
            <p:ph type="ctrTitle"/>
          </p:nvPr>
        </p:nvSpPr>
        <p:spPr>
          <a:xfrm>
            <a:off x="221625" y="0"/>
            <a:ext cx="8590500" cy="11277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Methodology</a:t>
            </a:r>
            <a:endParaRPr/>
          </a:p>
        </p:txBody>
      </p:sp>
      <p:sp>
        <p:nvSpPr>
          <p:cNvPr id="218" name="Google Shape;218;p35"/>
          <p:cNvSpPr txBox="1"/>
          <p:nvPr>
            <p:ph idx="1" type="subTitle"/>
          </p:nvPr>
        </p:nvSpPr>
        <p:spPr>
          <a:xfrm>
            <a:off x="86200" y="1127703"/>
            <a:ext cx="5252400" cy="3447000"/>
          </a:xfrm>
          <a:prstGeom prst="rect">
            <a:avLst/>
          </a:prstGeom>
        </p:spPr>
        <p:txBody>
          <a:bodyPr anchorCtr="0" anchor="ctr" bIns="91425" lIns="91425" spcFirstLastPara="1" rIns="91425" wrap="square" tIns="91425">
            <a:normAutofit/>
          </a:bodyPr>
          <a:lstStyle/>
          <a:p>
            <a:pPr indent="0" lvl="0" marL="0" rtl="0" algn="l">
              <a:lnSpc>
                <a:spcPct val="115000"/>
              </a:lnSpc>
              <a:spcBef>
                <a:spcPts val="1400"/>
              </a:spcBef>
              <a:spcAft>
                <a:spcPts val="0"/>
              </a:spcAft>
              <a:buClr>
                <a:schemeClr val="lt2"/>
              </a:buClr>
              <a:buSzPts val="1100"/>
              <a:buFont typeface="Arial"/>
              <a:buNone/>
            </a:pPr>
            <a:r>
              <a:rPr b="1" lang="en" sz="1850">
                <a:highlight>
                  <a:schemeClr val="dk1"/>
                </a:highlight>
                <a:latin typeface="Roboto"/>
                <a:ea typeface="Roboto"/>
                <a:cs typeface="Roboto"/>
                <a:sym typeface="Roboto"/>
              </a:rPr>
              <a:t>Qualitative research is about collecting and understanding non-numerical data. It’s about how humans think, perceive, or give meaning to a thing based on various stimuli.”</a:t>
            </a:r>
            <a:endParaRPr b="1" sz="1850">
              <a:highlight>
                <a:schemeClr val="dk1"/>
              </a:highlight>
              <a:latin typeface="Roboto"/>
              <a:ea typeface="Roboto"/>
              <a:cs typeface="Roboto"/>
              <a:sym typeface="Roboto"/>
            </a:endParaRPr>
          </a:p>
          <a:p>
            <a:pPr indent="0" lvl="0" marL="0" rtl="0" algn="l">
              <a:lnSpc>
                <a:spcPct val="115000"/>
              </a:lnSpc>
              <a:spcBef>
                <a:spcPts val="1400"/>
              </a:spcBef>
              <a:spcAft>
                <a:spcPts val="0"/>
              </a:spcAft>
              <a:buClr>
                <a:schemeClr val="lt2"/>
              </a:buClr>
              <a:buSzPts val="1100"/>
              <a:buFont typeface="Arial"/>
              <a:buNone/>
            </a:pPr>
            <a:r>
              <a:rPr b="1" lang="en" sz="1550">
                <a:highlight>
                  <a:schemeClr val="dk1"/>
                </a:highlight>
                <a:latin typeface="Roboto"/>
                <a:ea typeface="Roboto"/>
                <a:cs typeface="Roboto"/>
                <a:sym typeface="Roboto"/>
              </a:rPr>
              <a:t>— </a:t>
            </a:r>
            <a:r>
              <a:rPr b="1" lang="en" sz="1550" u="sng">
                <a:highlight>
                  <a:schemeClr val="dk1"/>
                </a:highlight>
                <a:latin typeface="Roboto"/>
                <a:ea typeface="Roboto"/>
                <a:cs typeface="Roboto"/>
                <a:sym typeface="Roboto"/>
                <a:hlinkClick r:id="rId3"/>
              </a:rPr>
              <a:t>Pooja Agnihotri</a:t>
            </a:r>
            <a:endParaRPr b="1" sz="1550" u="sng">
              <a:highlight>
                <a:schemeClr val="dk1"/>
              </a:highlight>
              <a:latin typeface="Roboto"/>
              <a:ea typeface="Roboto"/>
              <a:cs typeface="Roboto"/>
              <a:sym typeface="Roboto"/>
            </a:endParaRPr>
          </a:p>
          <a:p>
            <a:pPr indent="0" lvl="0" marL="0" rtl="0" algn="l">
              <a:spcBef>
                <a:spcPts val="1100"/>
              </a:spcBef>
              <a:spcAft>
                <a:spcPts val="0"/>
              </a:spcAft>
              <a:buNone/>
            </a:pPr>
            <a:r>
              <a:t/>
            </a:r>
            <a:endParaRPr/>
          </a:p>
        </p:txBody>
      </p:sp>
      <p:sp>
        <p:nvSpPr>
          <p:cNvPr id="219" name="Google Shape;219;p35"/>
          <p:cNvSpPr txBox="1"/>
          <p:nvPr/>
        </p:nvSpPr>
        <p:spPr>
          <a:xfrm>
            <a:off x="6815150" y="880325"/>
            <a:ext cx="2225700" cy="4005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Roboto"/>
              <a:ea typeface="Roboto"/>
              <a:cs typeface="Roboto"/>
              <a:sym typeface="Roboto"/>
            </a:endParaRPr>
          </a:p>
        </p:txBody>
      </p:sp>
      <p:sp>
        <p:nvSpPr>
          <p:cNvPr id="220" name="Google Shape;220;p35"/>
          <p:cNvSpPr txBox="1"/>
          <p:nvPr/>
        </p:nvSpPr>
        <p:spPr>
          <a:xfrm>
            <a:off x="5826000" y="474775"/>
            <a:ext cx="2986200" cy="433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Roboto"/>
              <a:ea typeface="Roboto"/>
              <a:cs typeface="Roboto"/>
              <a:sym typeface="Roboto"/>
            </a:endParaRPr>
          </a:p>
        </p:txBody>
      </p:sp>
      <p:pic>
        <p:nvPicPr>
          <p:cNvPr id="221" name="Google Shape;221;p35"/>
          <p:cNvPicPr preferRelativeResize="0"/>
          <p:nvPr/>
        </p:nvPicPr>
        <p:blipFill>
          <a:blip r:embed="rId4">
            <a:alphaModFix/>
          </a:blip>
          <a:stretch>
            <a:fillRect/>
          </a:stretch>
        </p:blipFill>
        <p:spPr>
          <a:xfrm>
            <a:off x="5338600" y="1088050"/>
            <a:ext cx="3702252" cy="3639974"/>
          </a:xfrm>
          <a:prstGeom prst="rect">
            <a:avLst/>
          </a:prstGeom>
          <a:noFill/>
          <a:ln>
            <a:noFill/>
          </a:ln>
        </p:spPr>
      </p:pic>
      <p:sp>
        <p:nvSpPr>
          <p:cNvPr id="222" name="Google Shape;222;p35"/>
          <p:cNvSpPr txBox="1"/>
          <p:nvPr/>
        </p:nvSpPr>
        <p:spPr>
          <a:xfrm>
            <a:off x="5735925" y="4728025"/>
            <a:ext cx="3076200" cy="385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900">
                <a:solidFill>
                  <a:schemeClr val="lt1"/>
                </a:solidFill>
                <a:latin typeface="Roboto"/>
                <a:ea typeface="Roboto"/>
                <a:cs typeface="Roboto"/>
                <a:sym typeface="Roboto"/>
              </a:rPr>
              <a:t>(Bubble</a:t>
            </a:r>
            <a:r>
              <a:rPr lang="en" sz="900">
                <a:solidFill>
                  <a:schemeClr val="lt1"/>
                </a:solidFill>
                <a:latin typeface="Roboto"/>
                <a:ea typeface="Roboto"/>
                <a:cs typeface="Roboto"/>
                <a:sym typeface="Roboto"/>
              </a:rPr>
              <a:t>nterprise,2001)</a:t>
            </a:r>
            <a:endParaRPr sz="900">
              <a:solidFill>
                <a:schemeClr val="lt1"/>
              </a:solidFill>
              <a:latin typeface="Roboto"/>
              <a:ea typeface="Roboto"/>
              <a:cs typeface="Roboto"/>
              <a:sym typeface="Robo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36"/>
          <p:cNvSpPr txBox="1"/>
          <p:nvPr>
            <p:ph type="ctrTitle"/>
          </p:nvPr>
        </p:nvSpPr>
        <p:spPr>
          <a:xfrm>
            <a:off x="113874" y="108750"/>
            <a:ext cx="6226500" cy="2052600"/>
          </a:xfrm>
          <a:prstGeom prst="rect">
            <a:avLst/>
          </a:prstGeom>
        </p:spPr>
        <p:txBody>
          <a:bodyPr anchorCtr="0" anchor="ctr" bIns="91425" lIns="91425" spcFirstLastPara="1" rIns="91425" wrap="square" tIns="91425">
            <a:normAutofit fontScale="90000"/>
          </a:bodyPr>
          <a:lstStyle/>
          <a:p>
            <a:pPr indent="0" lvl="0" marL="0" rtl="0" algn="l">
              <a:spcBef>
                <a:spcPts val="0"/>
              </a:spcBef>
              <a:spcAft>
                <a:spcPts val="0"/>
              </a:spcAft>
              <a:buNone/>
            </a:pPr>
            <a:r>
              <a:rPr lang="en"/>
              <a:t>Fundamental Movement Skills.</a:t>
            </a:r>
            <a:endParaRPr/>
          </a:p>
        </p:txBody>
      </p:sp>
      <p:sp>
        <p:nvSpPr>
          <p:cNvPr id="228" name="Google Shape;228;p36"/>
          <p:cNvSpPr txBox="1"/>
          <p:nvPr/>
        </p:nvSpPr>
        <p:spPr>
          <a:xfrm>
            <a:off x="4975350" y="4757600"/>
            <a:ext cx="3343200" cy="524400"/>
          </a:xfrm>
          <a:prstGeom prst="rect">
            <a:avLst/>
          </a:prstGeom>
          <a:noFill/>
          <a:ln>
            <a:noFill/>
          </a:ln>
        </p:spPr>
        <p:txBody>
          <a:bodyPr anchorCtr="0" anchor="t" bIns="91425" lIns="91425" spcFirstLastPara="1" rIns="91425" wrap="square" tIns="91425">
            <a:normAutofit/>
          </a:bodyPr>
          <a:lstStyle/>
          <a:p>
            <a:pPr indent="0" lvl="0" marL="0" rtl="0" algn="l">
              <a:spcBef>
                <a:spcPts val="0"/>
              </a:spcBef>
              <a:spcAft>
                <a:spcPts val="0"/>
              </a:spcAft>
              <a:buNone/>
            </a:pPr>
            <a:r>
              <a:t/>
            </a:r>
            <a:endParaRPr>
              <a:solidFill>
                <a:schemeClr val="dk1"/>
              </a:solidFill>
              <a:latin typeface="Roboto"/>
              <a:ea typeface="Roboto"/>
              <a:cs typeface="Roboto"/>
              <a:sym typeface="Roboto"/>
            </a:endParaRPr>
          </a:p>
        </p:txBody>
      </p:sp>
      <p:pic>
        <p:nvPicPr>
          <p:cNvPr id="229" name="Google Shape;229;p36"/>
          <p:cNvPicPr preferRelativeResize="0"/>
          <p:nvPr/>
        </p:nvPicPr>
        <p:blipFill>
          <a:blip r:embed="rId3">
            <a:alphaModFix/>
          </a:blip>
          <a:stretch>
            <a:fillRect/>
          </a:stretch>
        </p:blipFill>
        <p:spPr>
          <a:xfrm>
            <a:off x="172175" y="1715175"/>
            <a:ext cx="5396651" cy="2983200"/>
          </a:xfrm>
          <a:prstGeom prst="rect">
            <a:avLst/>
          </a:prstGeom>
          <a:noFill/>
          <a:ln>
            <a:noFill/>
          </a:ln>
        </p:spPr>
      </p:pic>
      <p:sp>
        <p:nvSpPr>
          <p:cNvPr id="230" name="Google Shape;230;p36"/>
          <p:cNvSpPr txBox="1"/>
          <p:nvPr/>
        </p:nvSpPr>
        <p:spPr>
          <a:xfrm>
            <a:off x="6152425" y="1632075"/>
            <a:ext cx="2591400" cy="325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200">
                <a:solidFill>
                  <a:schemeClr val="lt1"/>
                </a:solidFill>
                <a:highlight>
                  <a:schemeClr val="dk1"/>
                </a:highlight>
              </a:rPr>
              <a:t>“Fundamental movement skills (FMS) are viewed as the building blocks for more complex and specialised movement skills”</a:t>
            </a:r>
            <a:endParaRPr sz="2200">
              <a:solidFill>
                <a:schemeClr val="lt1"/>
              </a:solidFill>
              <a:highlight>
                <a:schemeClr val="dk1"/>
              </a:highlight>
            </a:endParaRPr>
          </a:p>
          <a:p>
            <a:pPr indent="0" lvl="0" marL="0" rtl="0" algn="l">
              <a:spcBef>
                <a:spcPts val="0"/>
              </a:spcBef>
              <a:spcAft>
                <a:spcPts val="0"/>
              </a:spcAft>
              <a:buNone/>
            </a:pPr>
            <a:r>
              <a:rPr lang="en" sz="1300">
                <a:solidFill>
                  <a:schemeClr val="lt1"/>
                </a:solidFill>
                <a:highlight>
                  <a:schemeClr val="dk1"/>
                </a:highlight>
              </a:rPr>
              <a:t>(</a:t>
            </a:r>
            <a:r>
              <a:rPr lang="en" sz="1200">
                <a:solidFill>
                  <a:schemeClr val="lt1"/>
                </a:solidFill>
                <a:highlight>
                  <a:schemeClr val="dk1"/>
                </a:highlight>
              </a:rPr>
              <a:t>Rainer &amp; Jarvis,2024)</a:t>
            </a:r>
            <a:endParaRPr sz="1200">
              <a:solidFill>
                <a:schemeClr val="lt1"/>
              </a:solidFill>
              <a:highlight>
                <a:schemeClr val="dk1"/>
              </a:highlight>
            </a:endParaRPr>
          </a:p>
        </p:txBody>
      </p:sp>
      <p:sp>
        <p:nvSpPr>
          <p:cNvPr id="231" name="Google Shape;231;p36"/>
          <p:cNvSpPr txBox="1"/>
          <p:nvPr/>
        </p:nvSpPr>
        <p:spPr>
          <a:xfrm>
            <a:off x="415425" y="4619125"/>
            <a:ext cx="4371900" cy="52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solidFill>
                  <a:schemeClr val="lt1"/>
                </a:solidFill>
                <a:latin typeface="Roboto"/>
                <a:ea typeface="Roboto"/>
                <a:cs typeface="Roboto"/>
                <a:sym typeface="Roboto"/>
              </a:rPr>
              <a:t>(Scoilnet, 2025)</a:t>
            </a:r>
            <a:endParaRPr sz="1100">
              <a:solidFill>
                <a:schemeClr val="lt1"/>
              </a:solidFill>
              <a:latin typeface="Roboto"/>
              <a:ea typeface="Roboto"/>
              <a:cs typeface="Roboto"/>
              <a:sym typeface="Roboto"/>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37"/>
          <p:cNvSpPr txBox="1"/>
          <p:nvPr>
            <p:ph type="ctrTitle"/>
          </p:nvPr>
        </p:nvSpPr>
        <p:spPr>
          <a:xfrm>
            <a:off x="-74075" y="-158275"/>
            <a:ext cx="8788200" cy="16419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sz="3255"/>
              <a:t>The Mountain Of Motor Development</a:t>
            </a:r>
            <a:r>
              <a:rPr lang="en" sz="3700"/>
              <a:t> </a:t>
            </a:r>
            <a:endParaRPr sz="3700"/>
          </a:p>
        </p:txBody>
      </p:sp>
      <p:sp>
        <p:nvSpPr>
          <p:cNvPr id="237" name="Google Shape;237;p37"/>
          <p:cNvSpPr txBox="1"/>
          <p:nvPr>
            <p:ph idx="1" type="subTitle"/>
          </p:nvPr>
        </p:nvSpPr>
        <p:spPr>
          <a:xfrm>
            <a:off x="2079400" y="4945650"/>
            <a:ext cx="4330200" cy="393600"/>
          </a:xfrm>
          <a:prstGeom prst="rect">
            <a:avLst/>
          </a:prstGeom>
        </p:spPr>
        <p:txBody>
          <a:bodyPr anchorCtr="0" anchor="ctr" bIns="91425" lIns="91425" spcFirstLastPara="1" rIns="91425" wrap="square" tIns="91425">
            <a:normAutofit fontScale="47500" lnSpcReduction="20000"/>
          </a:bodyPr>
          <a:lstStyle/>
          <a:p>
            <a:pPr indent="0" lvl="0" marL="0" rtl="0" algn="l">
              <a:lnSpc>
                <a:spcPct val="115000"/>
              </a:lnSpc>
              <a:spcBef>
                <a:spcPts val="0"/>
              </a:spcBef>
              <a:spcAft>
                <a:spcPts val="0"/>
              </a:spcAft>
              <a:buClr>
                <a:schemeClr val="lt2"/>
              </a:buClr>
              <a:buSzPct val="91666"/>
              <a:buFont typeface="Arial"/>
              <a:buNone/>
            </a:pPr>
            <a:r>
              <a:rPr lang="en" sz="1200">
                <a:latin typeface="Times New Roman"/>
                <a:ea typeface="Times New Roman"/>
                <a:cs typeface="Times New Roman"/>
                <a:sym typeface="Times New Roman"/>
              </a:rPr>
              <a:t> Remo. (2021). Brede motorische ontwikkeling Fundamental Movement Skills. 74. 2-8.</a:t>
            </a:r>
            <a:r>
              <a:rPr lang="en" sz="1200">
                <a:solidFill>
                  <a:schemeClr val="lt2"/>
                </a:solidFill>
                <a:highlight>
                  <a:srgbClr val="FFFFFF"/>
                </a:highlight>
                <a:latin typeface="Times New Roman"/>
                <a:ea typeface="Times New Roman"/>
                <a:cs typeface="Times New Roman"/>
                <a:sym typeface="Times New Roman"/>
              </a:rPr>
              <a:t> </a:t>
            </a:r>
            <a:endParaRPr sz="1200">
              <a:solidFill>
                <a:schemeClr val="lt2"/>
              </a:solidFill>
              <a:highlight>
                <a:srgbClr val="FFFFFF"/>
              </a:highlight>
              <a:latin typeface="Times New Roman"/>
              <a:ea typeface="Times New Roman"/>
              <a:cs typeface="Times New Roman"/>
              <a:sym typeface="Times New Roman"/>
            </a:endParaRPr>
          </a:p>
          <a:p>
            <a:pPr indent="0" lvl="0" marL="0" rtl="0" algn="l">
              <a:spcBef>
                <a:spcPts val="0"/>
              </a:spcBef>
              <a:spcAft>
                <a:spcPts val="0"/>
              </a:spcAft>
              <a:buNone/>
            </a:pPr>
            <a:r>
              <a:t/>
            </a:r>
            <a:endParaRPr/>
          </a:p>
        </p:txBody>
      </p:sp>
      <p:pic>
        <p:nvPicPr>
          <p:cNvPr id="238" name="Google Shape;238;p37"/>
          <p:cNvPicPr preferRelativeResize="0"/>
          <p:nvPr/>
        </p:nvPicPr>
        <p:blipFill>
          <a:blip r:embed="rId3">
            <a:alphaModFix/>
          </a:blip>
          <a:stretch>
            <a:fillRect/>
          </a:stretch>
        </p:blipFill>
        <p:spPr>
          <a:xfrm>
            <a:off x="85200" y="1226525"/>
            <a:ext cx="5859475" cy="3719125"/>
          </a:xfrm>
          <a:prstGeom prst="rect">
            <a:avLst/>
          </a:prstGeom>
          <a:noFill/>
          <a:ln>
            <a:noFill/>
          </a:ln>
        </p:spPr>
      </p:pic>
      <p:sp>
        <p:nvSpPr>
          <p:cNvPr id="239" name="Google Shape;239;p37"/>
          <p:cNvSpPr txBox="1"/>
          <p:nvPr/>
        </p:nvSpPr>
        <p:spPr>
          <a:xfrm>
            <a:off x="6191975" y="1572725"/>
            <a:ext cx="2690400" cy="295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lt1"/>
                </a:solidFill>
                <a:latin typeface="Roboto"/>
                <a:ea typeface="Roboto"/>
                <a:cs typeface="Roboto"/>
                <a:sym typeface="Roboto"/>
              </a:rPr>
              <a:t>“</a:t>
            </a:r>
            <a:r>
              <a:rPr lang="en" sz="1800">
                <a:solidFill>
                  <a:schemeClr val="lt1"/>
                </a:solidFill>
                <a:latin typeface="Roboto"/>
                <a:ea typeface="Roboto"/>
                <a:cs typeface="Roboto"/>
                <a:sym typeface="Roboto"/>
              </a:rPr>
              <a:t>The</a:t>
            </a:r>
            <a:r>
              <a:rPr lang="en" sz="1800">
                <a:solidFill>
                  <a:schemeClr val="lt1"/>
                </a:solidFill>
                <a:latin typeface="Roboto"/>
                <a:ea typeface="Roboto"/>
                <a:cs typeface="Roboto"/>
                <a:sym typeface="Roboto"/>
              </a:rPr>
              <a:t> mountain of motor development uses “ the mountain” as a </a:t>
            </a:r>
            <a:r>
              <a:rPr lang="en" sz="1800">
                <a:solidFill>
                  <a:schemeClr val="lt1"/>
                </a:solidFill>
                <a:latin typeface="Roboto"/>
                <a:ea typeface="Roboto"/>
                <a:cs typeface="Roboto"/>
                <a:sym typeface="Roboto"/>
              </a:rPr>
              <a:t>metaphor</a:t>
            </a:r>
            <a:r>
              <a:rPr lang="en" sz="1800">
                <a:solidFill>
                  <a:schemeClr val="lt1"/>
                </a:solidFill>
                <a:latin typeface="Roboto"/>
                <a:ea typeface="Roboto"/>
                <a:cs typeface="Roboto"/>
                <a:sym typeface="Roboto"/>
              </a:rPr>
              <a:t> which  is an integrated framework to characterise both the products and processes of motor development”</a:t>
            </a:r>
            <a:endParaRPr sz="1800">
              <a:solidFill>
                <a:schemeClr val="lt1"/>
              </a:solidFill>
              <a:latin typeface="Roboto"/>
              <a:ea typeface="Roboto"/>
              <a:cs typeface="Roboto"/>
              <a:sym typeface="Roboto"/>
            </a:endParaRPr>
          </a:p>
          <a:p>
            <a:pPr indent="0" lvl="0" marL="0" rtl="0" algn="l">
              <a:spcBef>
                <a:spcPts val="0"/>
              </a:spcBef>
              <a:spcAft>
                <a:spcPts val="0"/>
              </a:spcAft>
              <a:buNone/>
            </a:pPr>
            <a:r>
              <a:rPr lang="en" sz="1300">
                <a:solidFill>
                  <a:schemeClr val="lt1"/>
                </a:solidFill>
                <a:latin typeface="Roboto"/>
                <a:ea typeface="Roboto"/>
                <a:cs typeface="Roboto"/>
                <a:sym typeface="Roboto"/>
              </a:rPr>
              <a:t>(Clarke &amp; Metcalfe, 2002). </a:t>
            </a:r>
            <a:endParaRPr sz="1300">
              <a:solidFill>
                <a:schemeClr val="lt1"/>
              </a:solidFill>
              <a:latin typeface="Roboto"/>
              <a:ea typeface="Roboto"/>
              <a:cs typeface="Roboto"/>
              <a:sym typeface="Roboto"/>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38"/>
          <p:cNvSpPr txBox="1"/>
          <p:nvPr>
            <p:ph type="ctrTitle"/>
          </p:nvPr>
        </p:nvSpPr>
        <p:spPr>
          <a:xfrm>
            <a:off x="44650" y="49400"/>
            <a:ext cx="8808000" cy="10485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Vestibular System.</a:t>
            </a:r>
            <a:endParaRPr/>
          </a:p>
        </p:txBody>
      </p:sp>
      <p:sp>
        <p:nvSpPr>
          <p:cNvPr id="245" name="Google Shape;245;p38"/>
          <p:cNvSpPr txBox="1"/>
          <p:nvPr>
            <p:ph idx="1" type="subTitle"/>
          </p:nvPr>
        </p:nvSpPr>
        <p:spPr>
          <a:xfrm>
            <a:off x="4802400" y="4574250"/>
            <a:ext cx="3863100" cy="393600"/>
          </a:xfrm>
          <a:prstGeom prst="rect">
            <a:avLst/>
          </a:prstGeom>
        </p:spPr>
        <p:txBody>
          <a:bodyPr anchorCtr="0" anchor="ctr" bIns="91425" lIns="91425" spcFirstLastPara="1" rIns="91425" wrap="square" tIns="91425">
            <a:normAutofit fontScale="85000" lnSpcReduction="20000"/>
          </a:bodyPr>
          <a:lstStyle/>
          <a:p>
            <a:pPr indent="0" lvl="0" marL="0" rtl="0" algn="l">
              <a:spcBef>
                <a:spcPts val="0"/>
              </a:spcBef>
              <a:spcAft>
                <a:spcPts val="0"/>
              </a:spcAft>
              <a:buNone/>
            </a:pPr>
            <a:r>
              <a:rPr lang="en"/>
              <a:t>(Veda,2025)</a:t>
            </a:r>
            <a:endParaRPr/>
          </a:p>
        </p:txBody>
      </p:sp>
      <p:pic>
        <p:nvPicPr>
          <p:cNvPr id="246" name="Google Shape;246;p38"/>
          <p:cNvPicPr preferRelativeResize="0"/>
          <p:nvPr/>
        </p:nvPicPr>
        <p:blipFill>
          <a:blip r:embed="rId3">
            <a:alphaModFix/>
          </a:blip>
          <a:stretch>
            <a:fillRect/>
          </a:stretch>
        </p:blipFill>
        <p:spPr>
          <a:xfrm>
            <a:off x="4060150" y="1052450"/>
            <a:ext cx="4931451" cy="3521878"/>
          </a:xfrm>
          <a:prstGeom prst="rect">
            <a:avLst/>
          </a:prstGeom>
          <a:noFill/>
          <a:ln>
            <a:noFill/>
          </a:ln>
        </p:spPr>
      </p:pic>
      <p:sp>
        <p:nvSpPr>
          <p:cNvPr id="247" name="Google Shape;247;p38"/>
          <p:cNvSpPr txBox="1"/>
          <p:nvPr/>
        </p:nvSpPr>
        <p:spPr>
          <a:xfrm>
            <a:off x="356100" y="1196850"/>
            <a:ext cx="2829000" cy="337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650">
                <a:solidFill>
                  <a:schemeClr val="lt1"/>
                </a:solidFill>
              </a:rPr>
              <a:t>“The vestibular system is responsible for maintaining balance and position”.</a:t>
            </a:r>
            <a:endParaRPr sz="2650">
              <a:solidFill>
                <a:schemeClr val="lt1"/>
              </a:solidFill>
            </a:endParaRPr>
          </a:p>
          <a:p>
            <a:pPr indent="0" lvl="0" marL="0" rtl="0" algn="l">
              <a:spcBef>
                <a:spcPts val="0"/>
              </a:spcBef>
              <a:spcAft>
                <a:spcPts val="0"/>
              </a:spcAft>
              <a:buNone/>
            </a:pPr>
            <a:r>
              <a:rPr lang="en" sz="1950">
                <a:solidFill>
                  <a:schemeClr val="lt1"/>
                </a:solidFill>
              </a:rPr>
              <a:t>(Veda,2025)</a:t>
            </a:r>
            <a:endParaRPr sz="1950">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9"/>
          <p:cNvSpPr txBox="1"/>
          <p:nvPr>
            <p:ph type="ctrTitle"/>
          </p:nvPr>
        </p:nvSpPr>
        <p:spPr>
          <a:xfrm>
            <a:off x="0" y="88950"/>
            <a:ext cx="8625300" cy="14244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Object control skills.</a:t>
            </a:r>
            <a:endParaRPr/>
          </a:p>
        </p:txBody>
      </p:sp>
      <p:pic>
        <p:nvPicPr>
          <p:cNvPr id="253" name="Google Shape;253;p39"/>
          <p:cNvPicPr preferRelativeResize="0"/>
          <p:nvPr/>
        </p:nvPicPr>
        <p:blipFill>
          <a:blip r:embed="rId3">
            <a:alphaModFix/>
          </a:blip>
          <a:stretch>
            <a:fillRect/>
          </a:stretch>
        </p:blipFill>
        <p:spPr>
          <a:xfrm>
            <a:off x="69275" y="1355113"/>
            <a:ext cx="3541100" cy="3433625"/>
          </a:xfrm>
          <a:prstGeom prst="rect">
            <a:avLst/>
          </a:prstGeom>
          <a:noFill/>
          <a:ln>
            <a:noFill/>
          </a:ln>
        </p:spPr>
      </p:pic>
      <p:sp>
        <p:nvSpPr>
          <p:cNvPr id="254" name="Google Shape;254;p39"/>
          <p:cNvSpPr txBox="1"/>
          <p:nvPr/>
        </p:nvSpPr>
        <p:spPr>
          <a:xfrm>
            <a:off x="4639025" y="1355125"/>
            <a:ext cx="3541200" cy="3314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Roboto"/>
              <a:ea typeface="Roboto"/>
              <a:cs typeface="Roboto"/>
              <a:sym typeface="Roboto"/>
            </a:endParaRPr>
          </a:p>
        </p:txBody>
      </p:sp>
      <p:sp>
        <p:nvSpPr>
          <p:cNvPr id="255" name="Google Shape;255;p39"/>
          <p:cNvSpPr txBox="1"/>
          <p:nvPr/>
        </p:nvSpPr>
        <p:spPr>
          <a:xfrm>
            <a:off x="4441200" y="1305838"/>
            <a:ext cx="3630000" cy="3532200"/>
          </a:xfrm>
          <a:prstGeom prst="rect">
            <a:avLst/>
          </a:prstGeom>
          <a:noFill/>
          <a:ln>
            <a:noFill/>
          </a:ln>
        </p:spPr>
        <p:txBody>
          <a:bodyPr anchorCtr="0" anchor="t" bIns="91425" lIns="91425" spcFirstLastPara="1" rIns="91425" wrap="square" tIns="91425">
            <a:noAutofit/>
          </a:bodyPr>
          <a:lstStyle/>
          <a:p>
            <a:pPr indent="0" lvl="0" marL="457200" rtl="0" algn="l">
              <a:spcBef>
                <a:spcPts val="0"/>
              </a:spcBef>
              <a:spcAft>
                <a:spcPts val="0"/>
              </a:spcAft>
              <a:buNone/>
            </a:pPr>
            <a:r>
              <a:t/>
            </a:r>
            <a:endParaRPr sz="3300">
              <a:solidFill>
                <a:schemeClr val="lt1"/>
              </a:solidFill>
              <a:latin typeface="Roboto"/>
              <a:ea typeface="Roboto"/>
              <a:cs typeface="Roboto"/>
              <a:sym typeface="Roboto"/>
            </a:endParaRPr>
          </a:p>
        </p:txBody>
      </p:sp>
      <p:graphicFrame>
        <p:nvGraphicFramePr>
          <p:cNvPr id="256" name="Google Shape;256;p39"/>
          <p:cNvGraphicFramePr/>
          <p:nvPr/>
        </p:nvGraphicFramePr>
        <p:xfrm>
          <a:off x="3929775" y="1513338"/>
          <a:ext cx="3000000" cy="3000000"/>
        </p:xfrm>
        <a:graphic>
          <a:graphicData uri="http://schemas.openxmlformats.org/drawingml/2006/table">
            <a:tbl>
              <a:tblPr>
                <a:noFill/>
                <a:tableStyleId>{3A2FFDA6-56F5-49DC-9D08-46A673F40A08}</a:tableStyleId>
              </a:tblPr>
              <a:tblGrid>
                <a:gridCol w="2407825"/>
                <a:gridCol w="2407825"/>
              </a:tblGrid>
              <a:tr h="1609125">
                <a:tc>
                  <a:txBody>
                    <a:bodyPr/>
                    <a:lstStyle/>
                    <a:p>
                      <a:pPr indent="0" lvl="0" marL="0" rtl="0" algn="l">
                        <a:lnSpc>
                          <a:spcPct val="150000"/>
                        </a:lnSpc>
                        <a:spcBef>
                          <a:spcPts val="0"/>
                        </a:spcBef>
                        <a:spcAft>
                          <a:spcPts val="0"/>
                        </a:spcAft>
                        <a:buNone/>
                      </a:pPr>
                      <a:r>
                        <a:rPr b="1" lang="en" sz="1850">
                          <a:solidFill>
                            <a:schemeClr val="lt1"/>
                          </a:solidFill>
                          <a:highlight>
                            <a:schemeClr val="dk1"/>
                          </a:highlight>
                        </a:rPr>
                        <a:t>Propulsive</a:t>
                      </a:r>
                      <a:r>
                        <a:rPr b="1" lang="en" sz="1850">
                          <a:solidFill>
                            <a:schemeClr val="lt1"/>
                          </a:solidFill>
                          <a:highlight>
                            <a:schemeClr val="dk1"/>
                          </a:highlight>
                        </a:rPr>
                        <a:t> skills</a:t>
                      </a:r>
                      <a:endParaRPr b="1" sz="1850">
                        <a:solidFill>
                          <a:schemeClr val="lt1"/>
                        </a:solidFill>
                        <a:highlight>
                          <a:schemeClr val="dk1"/>
                        </a:highlight>
                      </a:endParaRPr>
                    </a:p>
                    <a:p>
                      <a:pPr indent="0" lvl="0" marL="0" rtl="0" algn="l">
                        <a:spcBef>
                          <a:spcPts val="800"/>
                        </a:spcBef>
                        <a:spcAft>
                          <a:spcPts val="0"/>
                        </a:spcAft>
                        <a:buNone/>
                      </a:pPr>
                      <a:r>
                        <a:t/>
                      </a:r>
                      <a:endParaRPr/>
                    </a:p>
                  </a:txBody>
                  <a:tcPr marT="91425" marB="91425" marR="91425" marL="91425"/>
                </a:tc>
                <a:tc>
                  <a:txBody>
                    <a:bodyPr/>
                    <a:lstStyle/>
                    <a:p>
                      <a:pPr indent="0" lvl="0" marL="0" rtl="0" algn="l">
                        <a:spcBef>
                          <a:spcPts val="0"/>
                        </a:spcBef>
                        <a:spcAft>
                          <a:spcPts val="0"/>
                        </a:spcAft>
                        <a:buNone/>
                      </a:pPr>
                      <a:r>
                        <a:rPr lang="en">
                          <a:solidFill>
                            <a:schemeClr val="lt1"/>
                          </a:solidFill>
                        </a:rPr>
                        <a:t>Moving an object away from the body.</a:t>
                      </a:r>
                      <a:endParaRPr>
                        <a:solidFill>
                          <a:schemeClr val="lt1"/>
                        </a:solidFill>
                      </a:endParaRPr>
                    </a:p>
                    <a:p>
                      <a:pPr indent="0" lvl="0" marL="0" rtl="0" algn="l">
                        <a:spcBef>
                          <a:spcPts val="0"/>
                        </a:spcBef>
                        <a:spcAft>
                          <a:spcPts val="0"/>
                        </a:spcAft>
                        <a:buNone/>
                      </a:pPr>
                      <a:r>
                        <a:rPr lang="en">
                          <a:solidFill>
                            <a:schemeClr val="lt1"/>
                          </a:solidFill>
                        </a:rPr>
                        <a:t>Example : Throwing </a:t>
                      </a:r>
                      <a:endParaRPr>
                        <a:solidFill>
                          <a:schemeClr val="lt1"/>
                        </a:solidFill>
                      </a:endParaRPr>
                    </a:p>
                  </a:txBody>
                  <a:tcPr marT="91425" marB="91425" marR="91425" marL="91425"/>
                </a:tc>
              </a:tr>
              <a:tr h="1547350">
                <a:tc>
                  <a:txBody>
                    <a:bodyPr/>
                    <a:lstStyle/>
                    <a:p>
                      <a:pPr indent="0" lvl="0" marL="0" rtl="0" algn="l">
                        <a:spcBef>
                          <a:spcPts val="0"/>
                        </a:spcBef>
                        <a:spcAft>
                          <a:spcPts val="0"/>
                        </a:spcAft>
                        <a:buNone/>
                      </a:pPr>
                      <a:r>
                        <a:rPr b="1" lang="en" sz="1800">
                          <a:solidFill>
                            <a:schemeClr val="lt1"/>
                          </a:solidFill>
                        </a:rPr>
                        <a:t>Receptive skills</a:t>
                      </a:r>
                      <a:endParaRPr b="1" sz="1800">
                        <a:solidFill>
                          <a:schemeClr val="lt1"/>
                        </a:solidFill>
                      </a:endParaRPr>
                    </a:p>
                  </a:txBody>
                  <a:tcPr marT="91425" marB="91425" marR="91425" marL="91425"/>
                </a:tc>
                <a:tc>
                  <a:txBody>
                    <a:bodyPr/>
                    <a:lstStyle/>
                    <a:p>
                      <a:pPr indent="0" lvl="0" marL="0" rtl="0" algn="l">
                        <a:spcBef>
                          <a:spcPts val="0"/>
                        </a:spcBef>
                        <a:spcAft>
                          <a:spcPts val="0"/>
                        </a:spcAft>
                        <a:buNone/>
                      </a:pPr>
                      <a:r>
                        <a:rPr lang="en">
                          <a:solidFill>
                            <a:schemeClr val="lt1"/>
                          </a:solidFill>
                        </a:rPr>
                        <a:t>Receiving</a:t>
                      </a:r>
                      <a:r>
                        <a:rPr lang="en">
                          <a:solidFill>
                            <a:schemeClr val="lt1"/>
                          </a:solidFill>
                        </a:rPr>
                        <a:t> an </a:t>
                      </a:r>
                      <a:r>
                        <a:rPr lang="en">
                          <a:solidFill>
                            <a:schemeClr val="lt1"/>
                          </a:solidFill>
                        </a:rPr>
                        <a:t>object.</a:t>
                      </a:r>
                      <a:endParaRPr>
                        <a:solidFill>
                          <a:schemeClr val="lt1"/>
                        </a:solidFill>
                      </a:endParaRPr>
                    </a:p>
                    <a:p>
                      <a:pPr indent="0" lvl="0" marL="0" rtl="0" algn="l">
                        <a:spcBef>
                          <a:spcPts val="0"/>
                        </a:spcBef>
                        <a:spcAft>
                          <a:spcPts val="0"/>
                        </a:spcAft>
                        <a:buNone/>
                      </a:pPr>
                      <a:r>
                        <a:rPr lang="en">
                          <a:solidFill>
                            <a:schemeClr val="lt1"/>
                          </a:solidFill>
                        </a:rPr>
                        <a:t>Example : Catching.</a:t>
                      </a:r>
                      <a:endParaRPr>
                        <a:solidFill>
                          <a:schemeClr val="lt1"/>
                        </a:solidFill>
                      </a:endParaRPr>
                    </a:p>
                  </a:txBody>
                  <a:tcPr marT="91425" marB="91425" marR="91425" marL="91425"/>
                </a:tc>
              </a:tr>
            </a:tbl>
          </a:graphicData>
        </a:graphic>
      </p:graphicFrame>
      <p:sp>
        <p:nvSpPr>
          <p:cNvPr id="257" name="Google Shape;257;p39"/>
          <p:cNvSpPr txBox="1"/>
          <p:nvPr/>
        </p:nvSpPr>
        <p:spPr>
          <a:xfrm>
            <a:off x="0" y="4836900"/>
            <a:ext cx="2443200" cy="30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lt1"/>
                </a:solidFill>
                <a:latin typeface="Roboto"/>
                <a:ea typeface="Roboto"/>
                <a:cs typeface="Roboto"/>
                <a:sym typeface="Roboto"/>
              </a:rPr>
              <a:t>(Hamilton,2025)</a:t>
            </a:r>
            <a:endParaRPr sz="1000">
              <a:solidFill>
                <a:schemeClr val="lt1"/>
              </a:solidFill>
              <a:latin typeface="Roboto"/>
              <a:ea typeface="Roboto"/>
              <a:cs typeface="Roboto"/>
              <a:sym typeface="Roboto"/>
            </a:endParaRPr>
          </a:p>
          <a:p>
            <a:pPr indent="0" lvl="0" marL="0" rtl="0" algn="l">
              <a:spcBef>
                <a:spcPts val="0"/>
              </a:spcBef>
              <a:spcAft>
                <a:spcPts val="0"/>
              </a:spcAft>
              <a:buNone/>
            </a:pPr>
            <a:r>
              <a:t/>
            </a:r>
            <a:endParaRPr>
              <a:solidFill>
                <a:schemeClr val="dk1"/>
              </a:solidFill>
              <a:latin typeface="Roboto"/>
              <a:ea typeface="Roboto"/>
              <a:cs typeface="Roboto"/>
              <a:sym typeface="Robot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sp>
        <p:nvSpPr>
          <p:cNvPr id="262" name="Google Shape;262;p40"/>
          <p:cNvSpPr txBox="1"/>
          <p:nvPr>
            <p:ph type="ctrTitle"/>
          </p:nvPr>
        </p:nvSpPr>
        <p:spPr>
          <a:xfrm>
            <a:off x="4" y="-296804"/>
            <a:ext cx="4728000" cy="20526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The outdoors.</a:t>
            </a:r>
            <a:endParaRPr/>
          </a:p>
        </p:txBody>
      </p:sp>
      <p:sp>
        <p:nvSpPr>
          <p:cNvPr id="263" name="Google Shape;263;p40"/>
          <p:cNvSpPr txBox="1"/>
          <p:nvPr>
            <p:ph idx="1" type="subTitle"/>
          </p:nvPr>
        </p:nvSpPr>
        <p:spPr>
          <a:xfrm>
            <a:off x="0" y="326375"/>
            <a:ext cx="3863100" cy="5509500"/>
          </a:xfrm>
          <a:prstGeom prst="rect">
            <a:avLst/>
          </a:prstGeom>
        </p:spPr>
        <p:txBody>
          <a:bodyPr anchorCtr="0" anchor="ctr" bIns="91425" lIns="91425" spcFirstLastPara="1" rIns="91425" wrap="square" tIns="91425">
            <a:normAutofit/>
          </a:bodyPr>
          <a:lstStyle/>
          <a:p>
            <a:pPr indent="-323850" lvl="0" marL="457200" rtl="0" algn="l">
              <a:spcBef>
                <a:spcPts val="0"/>
              </a:spcBef>
              <a:spcAft>
                <a:spcPts val="0"/>
              </a:spcAft>
              <a:buSzPts val="1500"/>
              <a:buFont typeface="Arial"/>
              <a:buChar char="●"/>
            </a:pPr>
            <a:r>
              <a:rPr lang="en" sz="1500">
                <a:latin typeface="Arial"/>
                <a:ea typeface="Arial"/>
                <a:cs typeface="Arial"/>
                <a:sym typeface="Arial"/>
              </a:rPr>
              <a:t>In 1972, architect Simon Nicholson developed the Theory of Loose Parts.</a:t>
            </a:r>
            <a:endParaRPr sz="1500">
              <a:latin typeface="Arial"/>
              <a:ea typeface="Arial"/>
              <a:cs typeface="Arial"/>
              <a:sym typeface="Arial"/>
            </a:endParaRPr>
          </a:p>
          <a:p>
            <a:pPr indent="0" lvl="0" marL="0" rtl="0" algn="l">
              <a:spcBef>
                <a:spcPts val="0"/>
              </a:spcBef>
              <a:spcAft>
                <a:spcPts val="0"/>
              </a:spcAft>
              <a:buNone/>
            </a:pPr>
            <a:r>
              <a:t/>
            </a:r>
            <a:endParaRPr sz="1500">
              <a:latin typeface="Arial"/>
              <a:ea typeface="Arial"/>
              <a:cs typeface="Arial"/>
              <a:sym typeface="Arial"/>
            </a:endParaRPr>
          </a:p>
          <a:p>
            <a:pPr indent="0" lvl="0" marL="0" rtl="0" algn="l">
              <a:spcBef>
                <a:spcPts val="0"/>
              </a:spcBef>
              <a:spcAft>
                <a:spcPts val="0"/>
              </a:spcAft>
              <a:buNone/>
            </a:pPr>
            <a:r>
              <a:t/>
            </a:r>
            <a:endParaRPr sz="1500">
              <a:latin typeface="Arial"/>
              <a:ea typeface="Arial"/>
              <a:cs typeface="Arial"/>
              <a:sym typeface="Arial"/>
            </a:endParaRPr>
          </a:p>
          <a:p>
            <a:pPr indent="-323850" lvl="0" marL="457200" rtl="0" algn="l">
              <a:spcBef>
                <a:spcPts val="0"/>
              </a:spcBef>
              <a:spcAft>
                <a:spcPts val="0"/>
              </a:spcAft>
              <a:buSzPts val="1500"/>
              <a:buFont typeface="Arial"/>
              <a:buChar char="●"/>
            </a:pPr>
            <a:r>
              <a:rPr lang="en" sz="1500">
                <a:latin typeface="Arial"/>
                <a:ea typeface="Arial"/>
                <a:cs typeface="Arial"/>
                <a:sym typeface="Arial"/>
              </a:rPr>
              <a:t>Studies suggest the outdoors encourages better mental health.</a:t>
            </a:r>
            <a:endParaRPr sz="1500">
              <a:latin typeface="Arial"/>
              <a:ea typeface="Arial"/>
              <a:cs typeface="Arial"/>
              <a:sym typeface="Arial"/>
            </a:endParaRPr>
          </a:p>
          <a:p>
            <a:pPr indent="0" lvl="0" marL="457200" rtl="0" algn="l">
              <a:spcBef>
                <a:spcPts val="0"/>
              </a:spcBef>
              <a:spcAft>
                <a:spcPts val="0"/>
              </a:spcAft>
              <a:buNone/>
            </a:pPr>
            <a:r>
              <a:t/>
            </a:r>
            <a:endParaRPr sz="1500">
              <a:latin typeface="Arial"/>
              <a:ea typeface="Arial"/>
              <a:cs typeface="Arial"/>
              <a:sym typeface="Arial"/>
            </a:endParaRPr>
          </a:p>
          <a:p>
            <a:pPr indent="0" lvl="0" marL="457200" rtl="0" algn="l">
              <a:spcBef>
                <a:spcPts val="0"/>
              </a:spcBef>
              <a:spcAft>
                <a:spcPts val="0"/>
              </a:spcAft>
              <a:buNone/>
            </a:pPr>
            <a:r>
              <a:t/>
            </a:r>
            <a:endParaRPr sz="1500">
              <a:latin typeface="Arial"/>
              <a:ea typeface="Arial"/>
              <a:cs typeface="Arial"/>
              <a:sym typeface="Arial"/>
            </a:endParaRPr>
          </a:p>
          <a:p>
            <a:pPr indent="-323850" lvl="0" marL="457200" rtl="0" algn="l">
              <a:spcBef>
                <a:spcPts val="0"/>
              </a:spcBef>
              <a:spcAft>
                <a:spcPts val="0"/>
              </a:spcAft>
              <a:buSzPts val="1500"/>
              <a:buFont typeface="Arial"/>
              <a:buChar char="●"/>
            </a:pPr>
            <a:r>
              <a:rPr lang="en" sz="1500">
                <a:latin typeface="Arial"/>
                <a:ea typeface="Arial"/>
                <a:cs typeface="Arial"/>
                <a:sym typeface="Arial"/>
              </a:rPr>
              <a:t>The outdoors allows for more creativity.</a:t>
            </a:r>
            <a:endParaRPr sz="1500">
              <a:latin typeface="Arial"/>
              <a:ea typeface="Arial"/>
              <a:cs typeface="Arial"/>
              <a:sym typeface="Arial"/>
            </a:endParaRPr>
          </a:p>
          <a:p>
            <a:pPr indent="0" lvl="0" marL="457200" rtl="0" algn="l">
              <a:spcBef>
                <a:spcPts val="0"/>
              </a:spcBef>
              <a:spcAft>
                <a:spcPts val="0"/>
              </a:spcAft>
              <a:buNone/>
            </a:pPr>
            <a:r>
              <a:t/>
            </a:r>
            <a:endParaRPr sz="1200">
              <a:latin typeface="Arial"/>
              <a:ea typeface="Arial"/>
              <a:cs typeface="Arial"/>
              <a:sym typeface="Arial"/>
            </a:endParaRPr>
          </a:p>
        </p:txBody>
      </p:sp>
      <p:pic>
        <p:nvPicPr>
          <p:cNvPr id="264" name="Google Shape;264;p40"/>
          <p:cNvPicPr preferRelativeResize="0"/>
          <p:nvPr/>
        </p:nvPicPr>
        <p:blipFill>
          <a:blip r:embed="rId3">
            <a:alphaModFix/>
          </a:blip>
          <a:stretch>
            <a:fillRect/>
          </a:stretch>
        </p:blipFill>
        <p:spPr>
          <a:xfrm>
            <a:off x="5519375" y="108800"/>
            <a:ext cx="3385025" cy="2631100"/>
          </a:xfrm>
          <a:prstGeom prst="rect">
            <a:avLst/>
          </a:prstGeom>
          <a:noFill/>
          <a:ln>
            <a:noFill/>
          </a:ln>
        </p:spPr>
      </p:pic>
      <p:pic>
        <p:nvPicPr>
          <p:cNvPr id="265" name="Google Shape;265;p40"/>
          <p:cNvPicPr preferRelativeResize="0"/>
          <p:nvPr/>
        </p:nvPicPr>
        <p:blipFill>
          <a:blip r:embed="rId4">
            <a:alphaModFix/>
          </a:blip>
          <a:stretch>
            <a:fillRect/>
          </a:stretch>
        </p:blipFill>
        <p:spPr>
          <a:xfrm>
            <a:off x="5568425" y="3090125"/>
            <a:ext cx="3397069" cy="1910851"/>
          </a:xfrm>
          <a:prstGeom prst="rect">
            <a:avLst/>
          </a:prstGeom>
          <a:noFill/>
          <a:ln>
            <a:noFill/>
          </a:ln>
        </p:spPr>
      </p:pic>
      <p:sp>
        <p:nvSpPr>
          <p:cNvPr id="266" name="Google Shape;266;p40"/>
          <p:cNvSpPr txBox="1"/>
          <p:nvPr/>
        </p:nvSpPr>
        <p:spPr>
          <a:xfrm>
            <a:off x="5746875" y="2779475"/>
            <a:ext cx="2562000" cy="310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900">
                <a:solidFill>
                  <a:schemeClr val="lt1"/>
                </a:solidFill>
                <a:latin typeface="Roboto"/>
                <a:ea typeface="Roboto"/>
                <a:cs typeface="Roboto"/>
                <a:sym typeface="Roboto"/>
              </a:rPr>
              <a:t>(creative star,2025)</a:t>
            </a:r>
            <a:endParaRPr sz="900">
              <a:solidFill>
                <a:schemeClr val="lt1"/>
              </a:solidFill>
              <a:latin typeface="Roboto"/>
              <a:ea typeface="Roboto"/>
              <a:cs typeface="Roboto"/>
              <a:sym typeface="Roboto"/>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0" name="Shape 270"/>
        <p:cNvGrpSpPr/>
        <p:nvPr/>
      </p:nvGrpSpPr>
      <p:grpSpPr>
        <a:xfrm>
          <a:off x="0" y="0"/>
          <a:ext cx="0" cy="0"/>
          <a:chOff x="0" y="0"/>
          <a:chExt cx="0" cy="0"/>
        </a:xfrm>
      </p:grpSpPr>
      <p:pic>
        <p:nvPicPr>
          <p:cNvPr id="271" name="Google Shape;271;p41"/>
          <p:cNvPicPr preferRelativeResize="0"/>
          <p:nvPr/>
        </p:nvPicPr>
        <p:blipFill>
          <a:blip r:embed="rId3">
            <a:alphaModFix/>
          </a:blip>
          <a:stretch>
            <a:fillRect/>
          </a:stretch>
        </p:blipFill>
        <p:spPr>
          <a:xfrm>
            <a:off x="5868609" y="984187"/>
            <a:ext cx="2519218" cy="3175152"/>
          </a:xfrm>
          <a:prstGeom prst="rect">
            <a:avLst/>
          </a:prstGeom>
          <a:noFill/>
          <a:ln>
            <a:noFill/>
          </a:ln>
        </p:spPr>
      </p:pic>
      <p:sp>
        <p:nvSpPr>
          <p:cNvPr id="272" name="Google Shape;272;p41"/>
          <p:cNvSpPr txBox="1"/>
          <p:nvPr/>
        </p:nvSpPr>
        <p:spPr>
          <a:xfrm>
            <a:off x="82100" y="128575"/>
            <a:ext cx="6558000" cy="642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b="1" sz="2300">
              <a:solidFill>
                <a:schemeClr val="lt1"/>
              </a:solidFill>
              <a:latin typeface="Roboto"/>
              <a:ea typeface="Roboto"/>
              <a:cs typeface="Roboto"/>
              <a:sym typeface="Roboto"/>
            </a:endParaRPr>
          </a:p>
        </p:txBody>
      </p:sp>
      <p:sp>
        <p:nvSpPr>
          <p:cNvPr id="273" name="Google Shape;273;p41"/>
          <p:cNvSpPr txBox="1"/>
          <p:nvPr/>
        </p:nvSpPr>
        <p:spPr>
          <a:xfrm>
            <a:off x="524250" y="3155350"/>
            <a:ext cx="3907200" cy="1671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Roboto"/>
              <a:ea typeface="Roboto"/>
              <a:cs typeface="Roboto"/>
              <a:sym typeface="Roboto"/>
            </a:endParaRPr>
          </a:p>
        </p:txBody>
      </p:sp>
      <p:pic>
        <p:nvPicPr>
          <p:cNvPr id="274" name="Google Shape;274;p41"/>
          <p:cNvPicPr preferRelativeResize="0"/>
          <p:nvPr/>
        </p:nvPicPr>
        <p:blipFill>
          <a:blip r:embed="rId4">
            <a:alphaModFix/>
          </a:blip>
          <a:stretch>
            <a:fillRect/>
          </a:stretch>
        </p:blipFill>
        <p:spPr>
          <a:xfrm>
            <a:off x="3044363" y="1021788"/>
            <a:ext cx="2271700" cy="3099925"/>
          </a:xfrm>
          <a:prstGeom prst="rect">
            <a:avLst/>
          </a:prstGeom>
          <a:noFill/>
          <a:ln>
            <a:noFill/>
          </a:ln>
        </p:spPr>
      </p:pic>
      <p:pic>
        <p:nvPicPr>
          <p:cNvPr id="275" name="Google Shape;275;p41"/>
          <p:cNvPicPr preferRelativeResize="0"/>
          <p:nvPr/>
        </p:nvPicPr>
        <p:blipFill>
          <a:blip r:embed="rId5">
            <a:alphaModFix/>
          </a:blip>
          <a:stretch>
            <a:fillRect/>
          </a:stretch>
        </p:blipFill>
        <p:spPr>
          <a:xfrm>
            <a:off x="406302" y="1030552"/>
            <a:ext cx="2154760" cy="2967025"/>
          </a:xfrm>
          <a:prstGeom prst="rect">
            <a:avLst/>
          </a:prstGeom>
          <a:noFill/>
          <a:ln>
            <a:noFill/>
          </a:ln>
        </p:spPr>
      </p:pic>
      <p:sp>
        <p:nvSpPr>
          <p:cNvPr id="276" name="Google Shape;276;p41"/>
          <p:cNvSpPr txBox="1"/>
          <p:nvPr/>
        </p:nvSpPr>
        <p:spPr>
          <a:xfrm>
            <a:off x="316525" y="4154375"/>
            <a:ext cx="2334300" cy="484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Roboto"/>
                <a:ea typeface="Roboto"/>
                <a:cs typeface="Roboto"/>
                <a:sym typeface="Roboto"/>
              </a:rPr>
              <a:t>Lev </a:t>
            </a:r>
            <a:r>
              <a:rPr lang="en">
                <a:solidFill>
                  <a:schemeClr val="lt1"/>
                </a:solidFill>
                <a:latin typeface="Roboto"/>
                <a:ea typeface="Roboto"/>
                <a:cs typeface="Roboto"/>
                <a:sym typeface="Roboto"/>
              </a:rPr>
              <a:t>Vygotsky</a:t>
            </a:r>
            <a:r>
              <a:rPr lang="en">
                <a:solidFill>
                  <a:schemeClr val="lt1"/>
                </a:solidFill>
                <a:latin typeface="Roboto"/>
                <a:ea typeface="Roboto"/>
                <a:cs typeface="Roboto"/>
                <a:sym typeface="Roboto"/>
              </a:rPr>
              <a:t> 1896</a:t>
            </a:r>
            <a:endParaRPr>
              <a:solidFill>
                <a:schemeClr val="lt1"/>
              </a:solidFill>
              <a:latin typeface="Roboto"/>
              <a:ea typeface="Roboto"/>
              <a:cs typeface="Roboto"/>
              <a:sym typeface="Roboto"/>
            </a:endParaRPr>
          </a:p>
        </p:txBody>
      </p:sp>
      <p:sp>
        <p:nvSpPr>
          <p:cNvPr id="277" name="Google Shape;277;p41"/>
          <p:cNvSpPr txBox="1"/>
          <p:nvPr/>
        </p:nvSpPr>
        <p:spPr>
          <a:xfrm>
            <a:off x="3125675" y="4203875"/>
            <a:ext cx="2007900" cy="43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Roboto"/>
                <a:ea typeface="Roboto"/>
                <a:cs typeface="Roboto"/>
                <a:sym typeface="Roboto"/>
              </a:rPr>
              <a:t>John Dewey 1938</a:t>
            </a:r>
            <a:endParaRPr>
              <a:solidFill>
                <a:schemeClr val="lt1"/>
              </a:solidFill>
              <a:latin typeface="Roboto"/>
              <a:ea typeface="Roboto"/>
              <a:cs typeface="Roboto"/>
              <a:sym typeface="Roboto"/>
            </a:endParaRPr>
          </a:p>
        </p:txBody>
      </p:sp>
      <p:sp>
        <p:nvSpPr>
          <p:cNvPr id="278" name="Google Shape;278;p41"/>
          <p:cNvSpPr txBox="1"/>
          <p:nvPr/>
        </p:nvSpPr>
        <p:spPr>
          <a:xfrm>
            <a:off x="5868600" y="4273050"/>
            <a:ext cx="2154900" cy="435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1"/>
                </a:solidFill>
                <a:latin typeface="Roboto"/>
                <a:ea typeface="Roboto"/>
                <a:cs typeface="Roboto"/>
                <a:sym typeface="Roboto"/>
              </a:rPr>
              <a:t>Jean</a:t>
            </a:r>
            <a:r>
              <a:rPr lang="en">
                <a:solidFill>
                  <a:schemeClr val="lt1"/>
                </a:solidFill>
                <a:latin typeface="Roboto"/>
                <a:ea typeface="Roboto"/>
                <a:cs typeface="Roboto"/>
                <a:sym typeface="Roboto"/>
              </a:rPr>
              <a:t> Piaget 1982</a:t>
            </a:r>
            <a:endParaRPr>
              <a:solidFill>
                <a:schemeClr val="lt1"/>
              </a:solidFill>
              <a:latin typeface="Roboto"/>
              <a:ea typeface="Roboto"/>
              <a:cs typeface="Roboto"/>
              <a:sym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 name="Shape 282"/>
        <p:cNvGrpSpPr/>
        <p:nvPr/>
      </p:nvGrpSpPr>
      <p:grpSpPr>
        <a:xfrm>
          <a:off x="0" y="0"/>
          <a:ext cx="0" cy="0"/>
          <a:chOff x="0" y="0"/>
          <a:chExt cx="0" cy="0"/>
        </a:xfrm>
      </p:grpSpPr>
      <p:pic>
        <p:nvPicPr>
          <p:cNvPr id="283" name="Google Shape;283;p42"/>
          <p:cNvPicPr preferRelativeResize="0"/>
          <p:nvPr/>
        </p:nvPicPr>
        <p:blipFill>
          <a:blip r:embed="rId3">
            <a:alphaModFix/>
          </a:blip>
          <a:stretch>
            <a:fillRect/>
          </a:stretch>
        </p:blipFill>
        <p:spPr>
          <a:xfrm>
            <a:off x="1616325" y="2186350"/>
            <a:ext cx="2884250" cy="2759324"/>
          </a:xfrm>
          <a:prstGeom prst="rect">
            <a:avLst/>
          </a:prstGeom>
          <a:noFill/>
          <a:ln>
            <a:noFill/>
          </a:ln>
        </p:spPr>
      </p:pic>
      <p:pic>
        <p:nvPicPr>
          <p:cNvPr id="284" name="Google Shape;284;p42"/>
          <p:cNvPicPr preferRelativeResize="0"/>
          <p:nvPr/>
        </p:nvPicPr>
        <p:blipFill>
          <a:blip r:embed="rId4">
            <a:alphaModFix/>
          </a:blip>
          <a:stretch>
            <a:fillRect/>
          </a:stretch>
        </p:blipFill>
        <p:spPr>
          <a:xfrm>
            <a:off x="6169275" y="1563862"/>
            <a:ext cx="2327401" cy="3311900"/>
          </a:xfrm>
          <a:prstGeom prst="rect">
            <a:avLst/>
          </a:prstGeom>
          <a:noFill/>
          <a:ln>
            <a:noFill/>
          </a:ln>
        </p:spPr>
      </p:pic>
      <p:sp>
        <p:nvSpPr>
          <p:cNvPr id="285" name="Google Shape;285;p42"/>
          <p:cNvSpPr txBox="1"/>
          <p:nvPr/>
        </p:nvSpPr>
        <p:spPr>
          <a:xfrm>
            <a:off x="346200" y="69250"/>
            <a:ext cx="3135600" cy="239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900">
                <a:solidFill>
                  <a:schemeClr val="lt1"/>
                </a:solidFill>
                <a:highlight>
                  <a:schemeClr val="dk1"/>
                </a:highlight>
                <a:latin typeface="Roboto"/>
                <a:ea typeface="Roboto"/>
                <a:cs typeface="Roboto"/>
                <a:sym typeface="Roboto"/>
              </a:rPr>
              <a:t>Skip Cymru </a:t>
            </a:r>
            <a:r>
              <a:rPr b="1" lang="en" sz="1200">
                <a:solidFill>
                  <a:schemeClr val="lt1"/>
                </a:solidFill>
                <a:highlight>
                  <a:schemeClr val="dk1"/>
                </a:highlight>
                <a:latin typeface="Roboto"/>
                <a:ea typeface="Roboto"/>
                <a:cs typeface="Roboto"/>
                <a:sym typeface="Roboto"/>
              </a:rPr>
              <a:t>: Is an accredited </a:t>
            </a:r>
            <a:r>
              <a:rPr b="1" lang="en" sz="1200">
                <a:solidFill>
                  <a:schemeClr val="lt1"/>
                </a:solidFill>
                <a:highlight>
                  <a:schemeClr val="dk1"/>
                </a:highlight>
              </a:rPr>
              <a:t>course provides an in-depth understanding of children's physical development to facilitate implementation in practice. </a:t>
            </a:r>
            <a:endParaRPr b="1" sz="1200">
              <a:solidFill>
                <a:schemeClr val="lt1"/>
              </a:solidFill>
              <a:highlight>
                <a:schemeClr val="dk1"/>
              </a:highlight>
            </a:endParaRPr>
          </a:p>
          <a:p>
            <a:pPr indent="0" lvl="0" marL="0" rtl="0" algn="l">
              <a:spcBef>
                <a:spcPts val="0"/>
              </a:spcBef>
              <a:spcAft>
                <a:spcPts val="0"/>
              </a:spcAft>
              <a:buNone/>
            </a:pPr>
            <a:r>
              <a:t/>
            </a:r>
            <a:endParaRPr b="1" sz="1200">
              <a:solidFill>
                <a:schemeClr val="lt1"/>
              </a:solidFill>
              <a:highlight>
                <a:schemeClr val="dk1"/>
              </a:highlight>
            </a:endParaRPr>
          </a:p>
          <a:p>
            <a:pPr indent="0" lvl="0" marL="0" rtl="0" algn="l">
              <a:spcBef>
                <a:spcPts val="0"/>
              </a:spcBef>
              <a:spcAft>
                <a:spcPts val="0"/>
              </a:spcAft>
              <a:buNone/>
            </a:pPr>
            <a:r>
              <a:rPr b="1" lang="en" sz="1200">
                <a:solidFill>
                  <a:schemeClr val="lt1"/>
                </a:solidFill>
                <a:highlight>
                  <a:schemeClr val="dk1"/>
                </a:highlight>
              </a:rPr>
              <a:t>This training expands  knowledge and awareness of high-quality movement, allowing  developmentally appropriate experiences to children and families (Uwtsd,2025)</a:t>
            </a:r>
            <a:endParaRPr b="1" sz="1900">
              <a:solidFill>
                <a:schemeClr val="lt1"/>
              </a:solidFill>
              <a:highlight>
                <a:schemeClr val="dk1"/>
              </a:highlight>
              <a:latin typeface="Roboto"/>
              <a:ea typeface="Roboto"/>
              <a:cs typeface="Roboto"/>
              <a:sym typeface="Roboto"/>
            </a:endParaRPr>
          </a:p>
        </p:txBody>
      </p:sp>
      <p:sp>
        <p:nvSpPr>
          <p:cNvPr id="286" name="Google Shape;286;p42"/>
          <p:cNvSpPr txBox="1"/>
          <p:nvPr/>
        </p:nvSpPr>
        <p:spPr>
          <a:xfrm>
            <a:off x="4431325" y="148350"/>
            <a:ext cx="3729000" cy="1533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1600">
                <a:solidFill>
                  <a:schemeClr val="lt1"/>
                </a:solidFill>
                <a:latin typeface="Roboto"/>
                <a:ea typeface="Roboto"/>
                <a:cs typeface="Roboto"/>
                <a:sym typeface="Roboto"/>
              </a:rPr>
              <a:t>Mini Moovers app</a:t>
            </a:r>
            <a:r>
              <a:rPr b="1" lang="en">
                <a:solidFill>
                  <a:schemeClr val="lt1"/>
                </a:solidFill>
                <a:latin typeface="Roboto"/>
                <a:ea typeface="Roboto"/>
                <a:cs typeface="Roboto"/>
                <a:sym typeface="Roboto"/>
              </a:rPr>
              <a:t>:  is </a:t>
            </a:r>
            <a:r>
              <a:rPr b="1" lang="en">
                <a:solidFill>
                  <a:schemeClr val="lt1"/>
                </a:solidFill>
                <a:latin typeface="Roboto"/>
                <a:ea typeface="Roboto"/>
                <a:cs typeface="Roboto"/>
                <a:sym typeface="Roboto"/>
              </a:rPr>
              <a:t>committed</a:t>
            </a:r>
            <a:r>
              <a:rPr b="1" lang="en">
                <a:solidFill>
                  <a:schemeClr val="lt1"/>
                </a:solidFill>
                <a:latin typeface="Roboto"/>
                <a:ea typeface="Roboto"/>
                <a:cs typeface="Roboto"/>
                <a:sym typeface="Roboto"/>
              </a:rPr>
              <a:t> to early childhood development using scientific research to assist parents and carers with the skills and knowledge they need to help facilitate children having the best start in life.</a:t>
            </a:r>
            <a:endParaRPr b="1">
              <a:solidFill>
                <a:schemeClr val="lt1"/>
              </a:solidFill>
              <a:latin typeface="Roboto"/>
              <a:ea typeface="Roboto"/>
              <a:cs typeface="Roboto"/>
              <a:sym typeface="Roboto"/>
            </a:endParaRPr>
          </a:p>
          <a:p>
            <a:pPr indent="0" lvl="0" marL="0" rtl="0" algn="l">
              <a:spcBef>
                <a:spcPts val="0"/>
              </a:spcBef>
              <a:spcAft>
                <a:spcPts val="0"/>
              </a:spcAft>
              <a:buNone/>
            </a:pPr>
            <a:r>
              <a:rPr b="1" lang="en">
                <a:solidFill>
                  <a:schemeClr val="lt1"/>
                </a:solidFill>
                <a:latin typeface="Roboto"/>
                <a:ea typeface="Roboto"/>
                <a:cs typeface="Roboto"/>
                <a:sym typeface="Roboto"/>
              </a:rPr>
              <a:t>(Uwtsd ,2025)</a:t>
            </a:r>
            <a:endParaRPr b="1">
              <a:solidFill>
                <a:schemeClr val="lt1"/>
              </a:solidFill>
              <a:latin typeface="Roboto"/>
              <a:ea typeface="Roboto"/>
              <a:cs typeface="Roboto"/>
              <a:sym typeface="Robo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43"/>
          <p:cNvSpPr txBox="1"/>
          <p:nvPr>
            <p:ph type="ctrTitle"/>
          </p:nvPr>
        </p:nvSpPr>
        <p:spPr>
          <a:xfrm>
            <a:off x="311700" y="118699"/>
            <a:ext cx="6493500" cy="45402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
              <a:t>Thank you for listening do you have any questions?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 name="Shape 295"/>
        <p:cNvGrpSpPr/>
        <p:nvPr/>
      </p:nvGrpSpPr>
      <p:grpSpPr>
        <a:xfrm>
          <a:off x="0" y="0"/>
          <a:ext cx="0" cy="0"/>
          <a:chOff x="0" y="0"/>
          <a:chExt cx="0" cy="0"/>
        </a:xfrm>
      </p:grpSpPr>
      <p:sp>
        <p:nvSpPr>
          <p:cNvPr id="296" name="Google Shape;296;p44"/>
          <p:cNvSpPr txBox="1"/>
          <p:nvPr/>
        </p:nvSpPr>
        <p:spPr>
          <a:xfrm>
            <a:off x="98925" y="0"/>
            <a:ext cx="8645100" cy="42831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0"/>
              </a:spcAft>
              <a:buNone/>
            </a:pPr>
            <a:r>
              <a:rPr lang="en" sz="1350">
                <a:solidFill>
                  <a:schemeClr val="lt1"/>
                </a:solidFill>
              </a:rPr>
              <a:t>Reference List</a:t>
            </a:r>
            <a:endParaRPr sz="1350">
              <a:solidFill>
                <a:schemeClr val="lt1"/>
              </a:solidFill>
            </a:endParaRPr>
          </a:p>
          <a:p>
            <a:pPr indent="0" lvl="0" marL="0" rtl="0" algn="l">
              <a:spcBef>
                <a:spcPts val="1200"/>
              </a:spcBef>
              <a:spcAft>
                <a:spcPts val="0"/>
              </a:spcAft>
              <a:buNone/>
            </a:pPr>
            <a:r>
              <a:rPr lang="en" sz="1100">
                <a:solidFill>
                  <a:schemeClr val="lt1"/>
                </a:solidFill>
                <a:latin typeface="Georgia"/>
                <a:ea typeface="Georgia"/>
                <a:cs typeface="Georgia"/>
                <a:sym typeface="Georgia"/>
              </a:rPr>
              <a:t>Azzam, A.M. (2009) ‘Why creativity now? A conversation with sir ken Robinson’, </a:t>
            </a:r>
            <a:r>
              <a:rPr i="1" lang="en" sz="1100">
                <a:solidFill>
                  <a:schemeClr val="lt1"/>
                </a:solidFill>
                <a:latin typeface="Georgia"/>
                <a:ea typeface="Georgia"/>
                <a:cs typeface="Georgia"/>
                <a:sym typeface="Georgia"/>
              </a:rPr>
              <a:t>Educational Leadership</a:t>
            </a:r>
            <a:r>
              <a:rPr lang="en" sz="1100">
                <a:solidFill>
                  <a:schemeClr val="lt1"/>
                </a:solidFill>
                <a:latin typeface="Georgia"/>
                <a:ea typeface="Georgia"/>
                <a:cs typeface="Georgia"/>
                <a:sym typeface="Georgia"/>
              </a:rPr>
              <a:t>, 67, pp. 22–26. Available at: https://pdo.ascd.org/LMSCourses/PD11OC136M/media/Brain_Habits_M4_Reading_Why_Creativity_Now.pdf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None/>
            </a:pPr>
            <a:r>
              <a:rPr lang="en" sz="1100">
                <a:solidFill>
                  <a:schemeClr val="lt1"/>
                </a:solidFill>
              </a:rPr>
              <a:t>Bhetuwal, Kuber. (2022). Critical Review of the Learning Theories of John Dewey and Jean Piaget. 10.11216/gsj.2022.10.78214. </a:t>
            </a:r>
            <a:endParaRPr sz="1100">
              <a:solidFill>
                <a:schemeClr val="lt1"/>
              </a:solidFill>
            </a:endParaRPr>
          </a:p>
          <a:p>
            <a:pPr indent="0" lvl="0" marL="0" rtl="0" algn="l">
              <a:spcBef>
                <a:spcPts val="1200"/>
              </a:spcBef>
              <a:spcAft>
                <a:spcPts val="0"/>
              </a:spcAft>
              <a:buNone/>
            </a:pPr>
            <a:r>
              <a:rPr lang="en" sz="1100">
                <a:solidFill>
                  <a:schemeClr val="lt1"/>
                </a:solidFill>
                <a:latin typeface="Georgia"/>
                <a:ea typeface="Georgia"/>
                <a:cs typeface="Georgia"/>
                <a:sym typeface="Georgia"/>
              </a:rPr>
              <a:t>Bremer, E. and Cairney, J. (2018) ‘Fundamental movement skills and health-related outcomes: A narrative review of longitudinal and intervention studies targeting typically developing children’, </a:t>
            </a:r>
            <a:r>
              <a:rPr i="1" lang="en" sz="1100">
                <a:solidFill>
                  <a:schemeClr val="lt1"/>
                </a:solidFill>
                <a:latin typeface="Georgia"/>
                <a:ea typeface="Georgia"/>
                <a:cs typeface="Georgia"/>
                <a:sym typeface="Georgia"/>
              </a:rPr>
              <a:t>American journal of lifestyle medicine</a:t>
            </a:r>
            <a:r>
              <a:rPr lang="en" sz="1100">
                <a:solidFill>
                  <a:schemeClr val="lt1"/>
                </a:solidFill>
                <a:latin typeface="Georgia"/>
                <a:ea typeface="Georgia"/>
                <a:cs typeface="Georgia"/>
                <a:sym typeface="Georgia"/>
              </a:rPr>
              <a:t>, 12(2), pp. 148–159. Available at: https://doi.org/10.1177/1559827616640196.</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None/>
            </a:pPr>
            <a:r>
              <a:t/>
            </a:r>
            <a:endParaRPr sz="1100">
              <a:solidFill>
                <a:schemeClr val="lt1"/>
              </a:solidFill>
            </a:endParaRPr>
          </a:p>
          <a:p>
            <a:pPr indent="0" lvl="0" marL="0" rtl="0" algn="l">
              <a:spcBef>
                <a:spcPts val="1200"/>
              </a:spcBef>
              <a:spcAft>
                <a:spcPts val="0"/>
              </a:spcAft>
              <a:buNone/>
            </a:pPr>
            <a:r>
              <a:rPr lang="en" sz="1100">
                <a:solidFill>
                  <a:schemeClr val="lt1"/>
                </a:solidFill>
                <a:latin typeface="Georgia"/>
                <a:ea typeface="Georgia"/>
                <a:cs typeface="Georgia"/>
                <a:sym typeface="Georgia"/>
              </a:rPr>
              <a:t>Brodie, K. (2024) ‘Jean Piaget’s theory of cognitive development: In-depth guide’. Available at: https://www.earlyyears.tv/piagets-theory-of-cognitive-development/ (Accessed: 11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None/>
            </a:pPr>
            <a:r>
              <a:t/>
            </a:r>
            <a:endParaRPr sz="1100">
              <a:solidFill>
                <a:schemeClr val="lt1"/>
              </a:solidFill>
            </a:endParaRPr>
          </a:p>
          <a:p>
            <a:pPr indent="0" lvl="0" marL="0" rtl="0" algn="l">
              <a:spcBef>
                <a:spcPts val="1200"/>
              </a:spcBef>
              <a:spcAft>
                <a:spcPts val="0"/>
              </a:spcAft>
              <a:buNone/>
            </a:pPr>
            <a:r>
              <a:rPr lang="en" sz="1100">
                <a:solidFill>
                  <a:schemeClr val="lt1"/>
                </a:solidFill>
                <a:latin typeface="Georgia"/>
                <a:ea typeface="Georgia"/>
                <a:cs typeface="Georgia"/>
                <a:sym typeface="Georgia"/>
              </a:rPr>
              <a:t>Cloke, H. (2023) </a:t>
            </a:r>
            <a:r>
              <a:rPr i="1" lang="en" sz="1100">
                <a:solidFill>
                  <a:schemeClr val="lt1"/>
                </a:solidFill>
                <a:latin typeface="Georgia"/>
                <a:ea typeface="Georgia"/>
                <a:cs typeface="Georgia"/>
                <a:sym typeface="Georgia"/>
              </a:rPr>
              <a:t>John Dewey’s learning theory: How we learn through experience</a:t>
            </a:r>
            <a:r>
              <a:rPr lang="en" sz="1100">
                <a:solidFill>
                  <a:schemeClr val="lt1"/>
                </a:solidFill>
                <a:latin typeface="Georgia"/>
                <a:ea typeface="Georgia"/>
                <a:cs typeface="Georgia"/>
                <a:sym typeface="Georgia"/>
              </a:rPr>
              <a:t>, </a:t>
            </a:r>
            <a:r>
              <a:rPr i="1" lang="en" sz="1100">
                <a:solidFill>
                  <a:schemeClr val="lt1"/>
                </a:solidFill>
                <a:latin typeface="Georgia"/>
                <a:ea typeface="Georgia"/>
                <a:cs typeface="Georgia"/>
                <a:sym typeface="Georgia"/>
              </a:rPr>
              <a:t>Growth Engineering</a:t>
            </a:r>
            <a:r>
              <a:rPr lang="en" sz="1100">
                <a:solidFill>
                  <a:schemeClr val="lt1"/>
                </a:solidFill>
                <a:latin typeface="Georgia"/>
                <a:ea typeface="Georgia"/>
                <a:cs typeface="Georgia"/>
                <a:sym typeface="Georgia"/>
              </a:rPr>
              <a:t>. Growth Engineering Technologies Ltd. Available at: https://www.growthengineering.co.uk/john-dewey/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None/>
            </a:pPr>
            <a:r>
              <a:t/>
            </a:r>
            <a:endParaRPr sz="1100">
              <a:solidFill>
                <a:schemeClr val="lt1"/>
              </a:solidFill>
            </a:endParaRPr>
          </a:p>
          <a:p>
            <a:pPr indent="0" lvl="0" marL="0" rtl="0" algn="l">
              <a:spcBef>
                <a:spcPts val="1200"/>
              </a:spcBef>
              <a:spcAft>
                <a:spcPts val="0"/>
              </a:spcAft>
              <a:buNone/>
            </a:pPr>
            <a:r>
              <a:rPr lang="en" sz="1100">
                <a:solidFill>
                  <a:schemeClr val="lt1"/>
                </a:solidFill>
                <a:latin typeface="Georgia"/>
                <a:ea typeface="Georgia"/>
                <a:cs typeface="Georgia"/>
                <a:sym typeface="Georgia"/>
              </a:rPr>
              <a:t>Cope, E., Bailey, R. and Pearce, G. (2013) ‘Why do children take part in, and remain involved in sport?: implications for children’s sport coaches’, </a:t>
            </a:r>
            <a:r>
              <a:rPr i="1" lang="en" sz="1100">
                <a:solidFill>
                  <a:schemeClr val="lt1"/>
                </a:solidFill>
                <a:latin typeface="Georgia"/>
                <a:ea typeface="Georgia"/>
                <a:cs typeface="Georgia"/>
                <a:sym typeface="Georgia"/>
              </a:rPr>
              <a:t>International Journal of Coaching Science</a:t>
            </a:r>
            <a:r>
              <a:rPr lang="en" sz="1100">
                <a:solidFill>
                  <a:schemeClr val="lt1"/>
                </a:solidFill>
                <a:latin typeface="Georgia"/>
                <a:ea typeface="Georgia"/>
                <a:cs typeface="Georgia"/>
                <a:sym typeface="Georgia"/>
              </a:rPr>
              <a:t>, 7, pp. 55–74.</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None/>
            </a:pPr>
            <a:r>
              <a:t/>
            </a:r>
            <a:endParaRPr sz="1100">
              <a:solidFill>
                <a:schemeClr val="lt2"/>
              </a:solidFill>
            </a:endParaRPr>
          </a:p>
          <a:p>
            <a:pPr indent="0" lvl="0" marL="0" rtl="0" algn="l">
              <a:lnSpc>
                <a:spcPct val="115000"/>
              </a:lnSpc>
              <a:spcBef>
                <a:spcPts val="0"/>
              </a:spcBef>
              <a:spcAft>
                <a:spcPts val="0"/>
              </a:spcAft>
              <a:buNone/>
            </a:pPr>
            <a:r>
              <a:t/>
            </a:r>
            <a:endParaRPr sz="1100">
              <a:solidFill>
                <a:schemeClr val="lt2"/>
              </a:solidFill>
            </a:endParaRPr>
          </a:p>
          <a:p>
            <a:pPr indent="0" lvl="0" marL="0" rtl="0" algn="l">
              <a:spcBef>
                <a:spcPts val="1200"/>
              </a:spcBef>
              <a:spcAft>
                <a:spcPts val="0"/>
              </a:spcAft>
              <a:buNone/>
            </a:pPr>
            <a:r>
              <a:t/>
            </a:r>
            <a:endParaRPr sz="1100">
              <a:solidFill>
                <a:schemeClr val="lt2"/>
              </a:solidFill>
              <a:latin typeface="Georgia"/>
              <a:ea typeface="Georgia"/>
              <a:cs typeface="Georgia"/>
              <a:sym typeface="Georgia"/>
            </a:endParaRPr>
          </a:p>
          <a:p>
            <a:pPr indent="0" lvl="0" marL="0" rtl="0" algn="l">
              <a:lnSpc>
                <a:spcPct val="115000"/>
              </a:lnSpc>
              <a:spcBef>
                <a:spcPts val="1200"/>
              </a:spcBef>
              <a:spcAft>
                <a:spcPts val="0"/>
              </a:spcAft>
              <a:buNone/>
            </a:pPr>
            <a:r>
              <a:t/>
            </a:r>
            <a:endParaRPr sz="1100">
              <a:solidFill>
                <a:schemeClr val="lt2"/>
              </a:solidFill>
            </a:endParaRPr>
          </a:p>
          <a:p>
            <a:pPr indent="0" lvl="0" marL="0" rtl="0" algn="l">
              <a:lnSpc>
                <a:spcPct val="115000"/>
              </a:lnSpc>
              <a:spcBef>
                <a:spcPts val="0"/>
              </a:spcBef>
              <a:spcAft>
                <a:spcPts val="0"/>
              </a:spcAft>
              <a:buNone/>
            </a:pPr>
            <a:r>
              <a:t/>
            </a:r>
            <a:endParaRPr sz="1100">
              <a:solidFill>
                <a:schemeClr val="lt2"/>
              </a:solidFill>
            </a:endParaRPr>
          </a:p>
          <a:p>
            <a:pPr indent="0" lvl="0" marL="0" rtl="0" algn="l">
              <a:spcBef>
                <a:spcPts val="0"/>
              </a:spcBef>
              <a:spcAft>
                <a:spcPts val="0"/>
              </a:spcAft>
              <a:buNone/>
            </a:pPr>
            <a:r>
              <a:t/>
            </a:r>
            <a:endParaRPr>
              <a:solidFill>
                <a:schemeClr val="dk1"/>
              </a:solidFill>
              <a:latin typeface="Roboto"/>
              <a:ea typeface="Roboto"/>
              <a:cs typeface="Roboto"/>
              <a:sym typeface="Roboto"/>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0" name="Shape 300"/>
        <p:cNvGrpSpPr/>
        <p:nvPr/>
      </p:nvGrpSpPr>
      <p:grpSpPr>
        <a:xfrm>
          <a:off x="0" y="0"/>
          <a:ext cx="0" cy="0"/>
          <a:chOff x="0" y="0"/>
          <a:chExt cx="0" cy="0"/>
        </a:xfrm>
      </p:grpSpPr>
      <p:sp>
        <p:nvSpPr>
          <p:cNvPr id="301" name="Google Shape;301;p45"/>
          <p:cNvSpPr txBox="1"/>
          <p:nvPr/>
        </p:nvSpPr>
        <p:spPr>
          <a:xfrm>
            <a:off x="296750" y="217600"/>
            <a:ext cx="8635200" cy="4777500"/>
          </a:xfrm>
          <a:prstGeom prst="rect">
            <a:avLst/>
          </a:prstGeom>
          <a:noFill/>
          <a:ln>
            <a:noFill/>
          </a:ln>
        </p:spPr>
        <p:txBody>
          <a:bodyPr anchorCtr="0" anchor="t" bIns="91425" lIns="91425" spcFirstLastPara="1" rIns="91425" wrap="square" tIns="91425">
            <a:noAutofit/>
          </a:bodyPr>
          <a:lstStyle/>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Down, M. (2023) ‘Fundamental movement skills (FMS)’, </a:t>
            </a:r>
            <a:r>
              <a:rPr i="1" lang="en" sz="1100">
                <a:solidFill>
                  <a:schemeClr val="lt1"/>
                </a:solidFill>
                <a:latin typeface="Georgia"/>
                <a:ea typeface="Georgia"/>
                <a:cs typeface="Georgia"/>
                <a:sym typeface="Georgia"/>
              </a:rPr>
              <a:t>Down With PE</a:t>
            </a:r>
            <a:r>
              <a:rPr lang="en" sz="1100">
                <a:solidFill>
                  <a:schemeClr val="lt1"/>
                </a:solidFill>
                <a:latin typeface="Georgia"/>
                <a:ea typeface="Georgia"/>
                <a:cs typeface="Georgia"/>
                <a:sym typeface="Georgia"/>
              </a:rPr>
              <a:t>, 6 April. Available at: https://www.downwithpe.ca/post/fundamental-movement-skills-fms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i="1" lang="en" sz="1100">
                <a:solidFill>
                  <a:schemeClr val="lt1"/>
                </a:solidFill>
                <a:latin typeface="Georgia"/>
                <a:ea typeface="Georgia"/>
                <a:cs typeface="Georgia"/>
                <a:sym typeface="Georgia"/>
              </a:rPr>
              <a:t>Gallahue, D. l., &amp; ozmun, J. c. (2006). Understanding Motor Development Infants, Children, Adolescents, Adults (6th ed). New York McGraw-Hill. - references - scientific research publishing</a:t>
            </a:r>
            <a:r>
              <a:rPr lang="en" sz="1100">
                <a:solidFill>
                  <a:schemeClr val="lt1"/>
                </a:solidFill>
                <a:latin typeface="Georgia"/>
                <a:ea typeface="Georgia"/>
                <a:cs typeface="Georgia"/>
                <a:sym typeface="Georgia"/>
              </a:rPr>
              <a:t> (no date) </a:t>
            </a:r>
            <a:r>
              <a:rPr i="1" lang="en" sz="1100">
                <a:solidFill>
                  <a:schemeClr val="lt1"/>
                </a:solidFill>
                <a:latin typeface="Georgia"/>
                <a:ea typeface="Georgia"/>
                <a:cs typeface="Georgia"/>
                <a:sym typeface="Georgia"/>
              </a:rPr>
              <a:t>Scirp.org</a:t>
            </a:r>
            <a:r>
              <a:rPr lang="en" sz="1100">
                <a:solidFill>
                  <a:schemeClr val="lt1"/>
                </a:solidFill>
                <a:latin typeface="Georgia"/>
                <a:ea typeface="Georgia"/>
                <a:cs typeface="Georgia"/>
                <a:sym typeface="Georgia"/>
              </a:rPr>
              <a:t>. Available at: https://www.scirp.org/reference/referencespapers?referenceid=1011527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Hoofwijk, M. </a:t>
            </a:r>
            <a:r>
              <a:rPr i="1" lang="en" sz="1100">
                <a:solidFill>
                  <a:schemeClr val="lt1"/>
                </a:solidFill>
                <a:latin typeface="Georgia"/>
                <a:ea typeface="Georgia"/>
                <a:cs typeface="Georgia"/>
                <a:sym typeface="Georgia"/>
              </a:rPr>
              <a:t>et al.</a:t>
            </a:r>
            <a:r>
              <a:rPr lang="en" sz="1100">
                <a:solidFill>
                  <a:schemeClr val="lt1"/>
                </a:solidFill>
                <a:latin typeface="Georgia"/>
                <a:ea typeface="Georgia"/>
                <a:cs typeface="Georgia"/>
                <a:sym typeface="Georgia"/>
              </a:rPr>
              <a:t> (2021) ‘Brede motorische ontwikkeling Fundamental Movement Skills’, 74, pp. 2–8.</a:t>
            </a:r>
            <a:endParaRPr sz="1100">
              <a:solidFill>
                <a:schemeClr val="lt1"/>
              </a:solidFill>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Image of mountain of motor development Mombarg/publication/348443225/figure/fig1/AS:979598644875266@1610565925703/Figuur-1-De-Mountain-of-motor-development-ontleend-aan-het-artikel-3-van-Clark.png (Accessed: 28 January 2025).</a:t>
            </a:r>
            <a:endParaRPr sz="1100">
              <a:solidFill>
                <a:schemeClr val="lt1"/>
              </a:solidFill>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Jarvis, P.R.A. (no date) ‘Fundamental Movement Skills: A “fundamental” part of Physical Education?’, </a:t>
            </a:r>
            <a:r>
              <a:rPr i="1" lang="en" sz="1100">
                <a:solidFill>
                  <a:schemeClr val="lt1"/>
                </a:solidFill>
                <a:latin typeface="Georgia"/>
                <a:ea typeface="Georgia"/>
                <a:cs typeface="Georgia"/>
                <a:sym typeface="Georgia"/>
              </a:rPr>
              <a:t>University of south wales</a:t>
            </a:r>
            <a:r>
              <a:rPr lang="en" sz="1100">
                <a:solidFill>
                  <a:schemeClr val="lt1"/>
                </a:solidFill>
                <a:latin typeface="Georgia"/>
                <a:ea typeface="Georgia"/>
                <a:cs typeface="Georgia"/>
                <a:sym typeface="Georgia"/>
              </a:rPr>
              <a:t>. Available at: https://exercise.research.southwales.ac.uk/blog/fundamental-movement-skills-fundamental-part-physical-education/ (Accessed: 10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Mckenzie, T.L. </a:t>
            </a:r>
            <a:r>
              <a:rPr i="1" lang="en" sz="1100">
                <a:solidFill>
                  <a:schemeClr val="lt1"/>
                </a:solidFill>
                <a:latin typeface="Georgia"/>
                <a:ea typeface="Georgia"/>
                <a:cs typeface="Georgia"/>
                <a:sym typeface="Georgia"/>
              </a:rPr>
              <a:t>et al.</a:t>
            </a:r>
            <a:r>
              <a:rPr lang="en" sz="1100">
                <a:solidFill>
                  <a:schemeClr val="lt1"/>
                </a:solidFill>
                <a:latin typeface="Georgia"/>
                <a:ea typeface="Georgia"/>
                <a:cs typeface="Georgia"/>
                <a:sym typeface="Georgia"/>
              </a:rPr>
              <a:t> (2010) ‘The role of nutrition in school health programs’, </a:t>
            </a:r>
            <a:r>
              <a:rPr i="1" lang="en" sz="1100">
                <a:solidFill>
                  <a:schemeClr val="lt1"/>
                </a:solidFill>
                <a:latin typeface="Georgia"/>
                <a:ea typeface="Georgia"/>
                <a:cs typeface="Georgia"/>
                <a:sym typeface="Georgia"/>
              </a:rPr>
              <a:t>Journal of School Health</a:t>
            </a:r>
            <a:r>
              <a:rPr lang="en" sz="1100">
                <a:solidFill>
                  <a:schemeClr val="lt1"/>
                </a:solidFill>
                <a:latin typeface="Georgia"/>
                <a:ea typeface="Georgia"/>
                <a:cs typeface="Georgia"/>
                <a:sym typeface="Georgia"/>
              </a:rPr>
              <a:t>, 80(11), pp. 521–531.</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McLeod, S. (2022) </a:t>
            </a:r>
            <a:r>
              <a:rPr i="1" lang="en" sz="1100">
                <a:solidFill>
                  <a:schemeClr val="lt1"/>
                </a:solidFill>
                <a:latin typeface="Georgia"/>
                <a:ea typeface="Georgia"/>
                <a:cs typeface="Georgia"/>
                <a:sym typeface="Georgia"/>
              </a:rPr>
              <a:t>Vygotsky’s zone of proximal development</a:t>
            </a:r>
            <a:r>
              <a:rPr lang="en" sz="1100">
                <a:solidFill>
                  <a:schemeClr val="lt1"/>
                </a:solidFill>
                <a:latin typeface="Georgia"/>
                <a:ea typeface="Georgia"/>
                <a:cs typeface="Georgia"/>
                <a:sym typeface="Georgia"/>
              </a:rPr>
              <a:t>, </a:t>
            </a:r>
            <a:r>
              <a:rPr i="1" lang="en" sz="1100">
                <a:solidFill>
                  <a:schemeClr val="lt1"/>
                </a:solidFill>
                <a:latin typeface="Georgia"/>
                <a:ea typeface="Georgia"/>
                <a:cs typeface="Georgia"/>
                <a:sym typeface="Georgia"/>
              </a:rPr>
              <a:t>Simply Psychology</a:t>
            </a:r>
            <a:r>
              <a:rPr lang="en" sz="1100">
                <a:solidFill>
                  <a:schemeClr val="lt1"/>
                </a:solidFill>
                <a:latin typeface="Georgia"/>
                <a:ea typeface="Georgia"/>
                <a:cs typeface="Georgia"/>
                <a:sym typeface="Georgia"/>
              </a:rPr>
              <a:t>. Available at: https://www.simplypsychology.org/zone-of-proximal-development.html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0"/>
              </a:spcAft>
              <a:buClr>
                <a:schemeClr val="lt2"/>
              </a:buClr>
              <a:buSzPts val="1100"/>
              <a:buFont typeface="Arial"/>
              <a:buNone/>
            </a:pPr>
            <a:r>
              <a:t/>
            </a:r>
            <a:endParaRPr sz="1100">
              <a:solidFill>
                <a:schemeClr val="lt2"/>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0"/>
              </a:spcAft>
              <a:buClr>
                <a:schemeClr val="lt2"/>
              </a:buClr>
              <a:buSzPts val="1100"/>
              <a:buFont typeface="Arial"/>
              <a:buNone/>
            </a:pPr>
            <a:r>
              <a:rPr i="1" lang="en" sz="1100">
                <a:solidFill>
                  <a:schemeClr val="lt2"/>
                </a:solidFill>
                <a:latin typeface="Georgia"/>
                <a:ea typeface="Georgia"/>
                <a:cs typeface="Georgia"/>
                <a:sym typeface="Georgia"/>
              </a:rPr>
              <a:t>study research - Google Search</a:t>
            </a:r>
            <a:r>
              <a:rPr lang="en" sz="1100">
                <a:solidFill>
                  <a:schemeClr val="lt2"/>
                </a:solidFill>
                <a:latin typeface="Georgia"/>
                <a:ea typeface="Georgia"/>
                <a:cs typeface="Georgia"/>
                <a:sym typeface="Georgia"/>
              </a:rPr>
              <a:t> (no date) </a:t>
            </a:r>
            <a:r>
              <a:rPr i="1" lang="en" sz="1100">
                <a:solidFill>
                  <a:schemeClr val="lt2"/>
                </a:solidFill>
                <a:latin typeface="Georgia"/>
                <a:ea typeface="Georgia"/>
                <a:cs typeface="Georgia"/>
                <a:sym typeface="Georgia"/>
              </a:rPr>
              <a:t>Google.com</a:t>
            </a:r>
            <a:r>
              <a:rPr lang="en" sz="1100">
                <a:solidFill>
                  <a:schemeClr val="lt2"/>
                </a:solidFill>
                <a:latin typeface="Georgia"/>
                <a:ea typeface="Georgia"/>
                <a:cs typeface="Georgia"/>
                <a:sym typeface="Georgia"/>
              </a:rPr>
              <a:t>. Available at: https://www.google.com/search?sca_esv=df5819148ea4d6a1&amp;rlz=1CAVUZL_enGB1130&amp;udm=2&amp;sxsrf=AHTn8zrM_9_fS-HkRErI3_RgdmgbWnNcCA:1738024980886&amp;q=study+research&amp;stick=H4sIAAAAAAAAAFvEyldcUppSqVCUWpyaWJScAQCDbRUUEQAAAA&amp;source=univ&amp;sa=X&amp;ved=2ahUKEwjOwuLMl5eLAxW0ZkEAHY4PJ38QrNwCegQIdxAA&amp;biw=1366&amp;bih=777&amp;dpr=1 (Accessed: 28 January 2025).</a:t>
            </a:r>
            <a:endParaRPr sz="1100">
              <a:solidFill>
                <a:schemeClr val="lt2"/>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0"/>
              </a:spcAft>
              <a:buClr>
                <a:schemeClr val="lt2"/>
              </a:buClr>
              <a:buSzPts val="1100"/>
              <a:buFont typeface="Arial"/>
              <a:buNone/>
            </a:pPr>
            <a:r>
              <a:rPr lang="en" sz="1100">
                <a:solidFill>
                  <a:schemeClr val="lt2"/>
                </a:solidFill>
                <a:latin typeface="Georgia"/>
                <a:ea typeface="Georgia"/>
                <a:cs typeface="Georgia"/>
                <a:sym typeface="Georgia"/>
              </a:rPr>
              <a:t>Tenny, S., Brannan, J.M. and Brannan, G.D. (2025) ‘Qualitative study’, in </a:t>
            </a:r>
            <a:r>
              <a:rPr i="1" lang="en" sz="1100">
                <a:solidFill>
                  <a:schemeClr val="lt2"/>
                </a:solidFill>
                <a:latin typeface="Georgia"/>
                <a:ea typeface="Georgia"/>
                <a:cs typeface="Georgia"/>
                <a:sym typeface="Georgia"/>
              </a:rPr>
              <a:t>StatPearls</a:t>
            </a:r>
            <a:r>
              <a:rPr lang="en" sz="1100">
                <a:solidFill>
                  <a:schemeClr val="lt2"/>
                </a:solidFill>
                <a:latin typeface="Georgia"/>
                <a:ea typeface="Georgia"/>
                <a:cs typeface="Georgia"/>
                <a:sym typeface="Georgia"/>
              </a:rPr>
              <a:t>. Treasure Island (FL): StatPearls Publishing.</a:t>
            </a:r>
            <a:endParaRPr sz="1100">
              <a:solidFill>
                <a:schemeClr val="lt2"/>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0"/>
              </a:spcAft>
              <a:buClr>
                <a:schemeClr val="lt2"/>
              </a:buClr>
              <a:buSzPts val="1100"/>
              <a:buFont typeface="Arial"/>
              <a:buNone/>
            </a:pPr>
            <a:r>
              <a:rPr lang="en" sz="1100">
                <a:solidFill>
                  <a:schemeClr val="lt2"/>
                </a:solidFill>
                <a:latin typeface="Georgia"/>
                <a:ea typeface="Georgia"/>
                <a:cs typeface="Georgia"/>
                <a:sym typeface="Georgia"/>
              </a:rPr>
              <a:t>The Editors of Encyclopedia Britannica (2024) ‘Jean Piaget’, </a:t>
            </a:r>
            <a:r>
              <a:rPr i="1" lang="en" sz="1100">
                <a:solidFill>
                  <a:schemeClr val="lt2"/>
                </a:solidFill>
                <a:latin typeface="Georgia"/>
                <a:ea typeface="Georgia"/>
                <a:cs typeface="Georgia"/>
                <a:sym typeface="Georgia"/>
              </a:rPr>
              <a:t>Encyclopedia Britannica</a:t>
            </a:r>
            <a:r>
              <a:rPr lang="en" sz="1100">
                <a:solidFill>
                  <a:schemeClr val="lt2"/>
                </a:solidFill>
                <a:latin typeface="Georgia"/>
                <a:ea typeface="Georgia"/>
                <a:cs typeface="Georgia"/>
                <a:sym typeface="Georgia"/>
              </a:rPr>
              <a:t>.</a:t>
            </a:r>
            <a:endParaRPr sz="1100">
              <a:solidFill>
                <a:schemeClr val="lt2"/>
              </a:solidFill>
              <a:latin typeface="Georgia"/>
              <a:ea typeface="Georgia"/>
              <a:cs typeface="Georgia"/>
              <a:sym typeface="Georgia"/>
            </a:endParaRPr>
          </a:p>
          <a:p>
            <a:pPr indent="0" lvl="0" marL="0" rtl="0" algn="l">
              <a:spcBef>
                <a:spcPts val="1200"/>
              </a:spcBef>
              <a:spcAft>
                <a:spcPts val="0"/>
              </a:spcAft>
              <a:buNone/>
            </a:pPr>
            <a:r>
              <a:t/>
            </a:r>
            <a:endParaRPr>
              <a:solidFill>
                <a:schemeClr val="dk1"/>
              </a:solidFill>
              <a:latin typeface="Roboto"/>
              <a:ea typeface="Roboto"/>
              <a:cs typeface="Roboto"/>
              <a:sym typeface="Roboto"/>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 name="Shape 305"/>
        <p:cNvGrpSpPr/>
        <p:nvPr/>
      </p:nvGrpSpPr>
      <p:grpSpPr>
        <a:xfrm>
          <a:off x="0" y="0"/>
          <a:ext cx="0" cy="0"/>
          <a:chOff x="0" y="0"/>
          <a:chExt cx="0" cy="0"/>
        </a:xfrm>
      </p:grpSpPr>
      <p:sp>
        <p:nvSpPr>
          <p:cNvPr id="306" name="Google Shape;306;p46"/>
          <p:cNvSpPr txBox="1"/>
          <p:nvPr/>
        </p:nvSpPr>
        <p:spPr>
          <a:xfrm>
            <a:off x="-49450" y="0"/>
            <a:ext cx="8635200" cy="4807200"/>
          </a:xfrm>
          <a:prstGeom prst="rect">
            <a:avLst/>
          </a:prstGeom>
          <a:noFill/>
          <a:ln>
            <a:noFill/>
          </a:ln>
        </p:spPr>
        <p:txBody>
          <a:bodyPr anchorCtr="0" anchor="t" bIns="91425" lIns="91425" spcFirstLastPara="1" rIns="91425" wrap="square" tIns="91425">
            <a:noAutofit/>
          </a:bodyPr>
          <a:lstStyle/>
          <a:p>
            <a:pPr indent="0" lvl="0" marL="0" rtl="0" algn="l">
              <a:spcBef>
                <a:spcPts val="1200"/>
              </a:spcBef>
              <a:spcAft>
                <a:spcPts val="0"/>
              </a:spcAft>
              <a:buClr>
                <a:schemeClr val="lt2"/>
              </a:buClr>
              <a:buSzPts val="1100"/>
              <a:buFont typeface="Arial"/>
              <a:buNone/>
            </a:pPr>
            <a:r>
              <a:rPr i="1" lang="en" sz="1200">
                <a:solidFill>
                  <a:schemeClr val="lt1"/>
                </a:solidFill>
                <a:highlight>
                  <a:srgbClr val="351C75"/>
                </a:highlight>
              </a:rPr>
              <a:t>Children and young people</a:t>
            </a:r>
            <a:r>
              <a:rPr lang="en" sz="1200">
                <a:solidFill>
                  <a:schemeClr val="lt1"/>
                </a:solidFill>
                <a:highlight>
                  <a:srgbClr val="351C75"/>
                </a:highlight>
              </a:rPr>
              <a:t> (no date) </a:t>
            </a:r>
            <a:r>
              <a:rPr i="1" lang="en" sz="1200">
                <a:solidFill>
                  <a:schemeClr val="lt1"/>
                </a:solidFill>
                <a:highlight>
                  <a:srgbClr val="351C75"/>
                </a:highlight>
              </a:rPr>
              <a:t>Sport England</a:t>
            </a:r>
            <a:r>
              <a:rPr lang="en" sz="1200">
                <a:solidFill>
                  <a:schemeClr val="lt1"/>
                </a:solidFill>
                <a:highlight>
                  <a:srgbClr val="351C75"/>
                </a:highlight>
              </a:rPr>
              <a:t>. Available at: https://www.sportengland.org/research-and-data/research/children-and-young-people (Accessed: 11 January 2025).</a:t>
            </a:r>
            <a:endParaRPr sz="1100">
              <a:solidFill>
                <a:schemeClr val="lt1"/>
              </a:solidFill>
              <a:highlight>
                <a:srgbClr val="351C75"/>
              </a:highlight>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t/>
            </a:r>
            <a:endParaRPr sz="1100">
              <a:solidFill>
                <a:schemeClr val="lt1"/>
              </a:solidFill>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Metcalfe, J.E.C.J. (2002a) </a:t>
            </a:r>
            <a:r>
              <a:rPr i="1" lang="en" sz="1100">
                <a:solidFill>
                  <a:schemeClr val="lt1"/>
                </a:solidFill>
                <a:latin typeface="Georgia"/>
                <a:ea typeface="Georgia"/>
                <a:cs typeface="Georgia"/>
                <a:sym typeface="Georgia"/>
              </a:rPr>
              <a:t>The mountain of motor development: A metaphor</a:t>
            </a:r>
            <a:r>
              <a:rPr lang="en" sz="1100">
                <a:solidFill>
                  <a:schemeClr val="lt1"/>
                </a:solidFill>
                <a:latin typeface="Georgia"/>
                <a:ea typeface="Georgia"/>
                <a:cs typeface="Georgia"/>
                <a:sym typeface="Georgia"/>
              </a:rPr>
              <a:t>, </a:t>
            </a:r>
            <a:r>
              <a:rPr i="1" lang="en" sz="1100">
                <a:solidFill>
                  <a:schemeClr val="lt1"/>
                </a:solidFill>
                <a:latin typeface="Georgia"/>
                <a:ea typeface="Georgia"/>
                <a:cs typeface="Georgia"/>
                <a:sym typeface="Georgia"/>
              </a:rPr>
              <a:t>Usp.br</a:t>
            </a:r>
            <a:r>
              <a:rPr lang="en" sz="1100">
                <a:solidFill>
                  <a:schemeClr val="lt1"/>
                </a:solidFill>
                <a:latin typeface="Georgia"/>
                <a:ea typeface="Georgia"/>
                <a:cs typeface="Georgia"/>
                <a:sym typeface="Georgia"/>
              </a:rPr>
              <a:t>. Available at: https://edisciplinas.usp.br/pluginfile.php/7960251/mod_resource/content/1/the%20mountain%20of%20motor%20development%20-%20a%20metaphor.pdf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Metcalfe, J.E.C.J. (2002) </a:t>
            </a:r>
            <a:r>
              <a:rPr i="1" lang="en" sz="1100">
                <a:solidFill>
                  <a:schemeClr val="lt1"/>
                </a:solidFill>
                <a:latin typeface="Georgia"/>
                <a:ea typeface="Georgia"/>
                <a:cs typeface="Georgia"/>
                <a:sym typeface="Georgia"/>
              </a:rPr>
              <a:t>The mountain of motor development: A metaphor</a:t>
            </a:r>
            <a:r>
              <a:rPr lang="en" sz="1100">
                <a:solidFill>
                  <a:schemeClr val="lt1"/>
                </a:solidFill>
                <a:latin typeface="Georgia"/>
                <a:ea typeface="Georgia"/>
                <a:cs typeface="Georgia"/>
                <a:sym typeface="Georgia"/>
              </a:rPr>
              <a:t>, </a:t>
            </a:r>
            <a:r>
              <a:rPr i="1" lang="en" sz="1100">
                <a:solidFill>
                  <a:schemeClr val="lt1"/>
                </a:solidFill>
                <a:latin typeface="Georgia"/>
                <a:ea typeface="Georgia"/>
                <a:cs typeface="Georgia"/>
                <a:sym typeface="Georgia"/>
              </a:rPr>
              <a:t>Usp.br</a:t>
            </a:r>
            <a:r>
              <a:rPr lang="en" sz="1100">
                <a:solidFill>
                  <a:schemeClr val="lt1"/>
                </a:solidFill>
                <a:latin typeface="Georgia"/>
                <a:ea typeface="Georgia"/>
                <a:cs typeface="Georgia"/>
                <a:sym typeface="Georgia"/>
              </a:rPr>
              <a:t>. Available at: https://edisciplinas.usp.br/pluginfile.php/7960251/mod_resource/content/1/the%20mountain%20of%20motor%20development%20-%20a%20metaphor.pdf (Accessed: 20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None/>
            </a:pPr>
            <a:r>
              <a:rPr i="1" lang="en" sz="1100">
                <a:solidFill>
                  <a:schemeClr val="lt1"/>
                </a:solidFill>
                <a:latin typeface="Georgia"/>
                <a:ea typeface="Georgia"/>
                <a:cs typeface="Georgia"/>
                <a:sym typeface="Georgia"/>
              </a:rPr>
              <a:t>Mini Movers – Simple fun activities for parents and children</a:t>
            </a:r>
            <a:r>
              <a:rPr lang="en" sz="1100">
                <a:solidFill>
                  <a:schemeClr val="lt1"/>
                </a:solidFill>
                <a:latin typeface="Georgia"/>
                <a:ea typeface="Georgia"/>
                <a:cs typeface="Georgia"/>
                <a:sym typeface="Georgia"/>
              </a:rPr>
              <a:t> (no date) </a:t>
            </a:r>
            <a:r>
              <a:rPr i="1" lang="en" sz="1100">
                <a:solidFill>
                  <a:schemeClr val="lt1"/>
                </a:solidFill>
                <a:latin typeface="Georgia"/>
                <a:ea typeface="Georgia"/>
                <a:cs typeface="Georgia"/>
                <a:sym typeface="Georgia"/>
              </a:rPr>
              <a:t>Minimovers.org</a:t>
            </a:r>
            <a:r>
              <a:rPr lang="en" sz="1100">
                <a:solidFill>
                  <a:schemeClr val="lt1"/>
                </a:solidFill>
                <a:latin typeface="Georgia"/>
                <a:ea typeface="Georgia"/>
                <a:cs typeface="Georgia"/>
                <a:sym typeface="Georgia"/>
              </a:rPr>
              <a:t>. Available at: https://minimovers.org/ (Accessed: 28 January 2025).</a:t>
            </a:r>
            <a:endParaRPr sz="1100">
              <a:solidFill>
                <a:schemeClr val="lt1"/>
              </a:solidFill>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NHS,(No date a) </a:t>
            </a:r>
            <a:r>
              <a:rPr i="1" lang="en" sz="1100">
                <a:solidFill>
                  <a:schemeClr val="lt1"/>
                </a:solidFill>
                <a:latin typeface="Georgia"/>
                <a:ea typeface="Georgia"/>
                <a:cs typeface="Georgia"/>
                <a:sym typeface="Georgia"/>
              </a:rPr>
              <a:t>Org.uk</a:t>
            </a:r>
            <a:r>
              <a:rPr lang="en" sz="1100">
                <a:solidFill>
                  <a:schemeClr val="lt1"/>
                </a:solidFill>
                <a:latin typeface="Georgia"/>
                <a:ea typeface="Georgia"/>
                <a:cs typeface="Georgia"/>
                <a:sym typeface="Georgia"/>
              </a:rPr>
              <a:t>. Available at: https://www.neecommunity.org.uk/media/1118/the-vestibular-system.pdf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i="1" lang="en" sz="1100">
                <a:solidFill>
                  <a:schemeClr val="lt1"/>
                </a:solidFill>
                <a:latin typeface="Georgia"/>
                <a:ea typeface="Georgia"/>
                <a:cs typeface="Georgia"/>
                <a:sym typeface="Georgia"/>
              </a:rPr>
              <a:t>Physical literacy definition</a:t>
            </a:r>
            <a:r>
              <a:rPr lang="en" sz="1100">
                <a:solidFill>
                  <a:schemeClr val="lt1"/>
                </a:solidFill>
                <a:latin typeface="Georgia"/>
                <a:ea typeface="Georgia"/>
                <a:cs typeface="Georgia"/>
                <a:sym typeface="Georgia"/>
              </a:rPr>
              <a:t> (2016) </a:t>
            </a:r>
            <a:r>
              <a:rPr i="1" lang="en" sz="1100">
                <a:solidFill>
                  <a:schemeClr val="lt1"/>
                </a:solidFill>
                <a:latin typeface="Georgia"/>
                <a:ea typeface="Georgia"/>
                <a:cs typeface="Georgia"/>
                <a:sym typeface="Georgia"/>
              </a:rPr>
              <a:t>Physical Literacy</a:t>
            </a:r>
            <a:r>
              <a:rPr lang="en" sz="1100">
                <a:solidFill>
                  <a:schemeClr val="lt1"/>
                </a:solidFill>
                <a:latin typeface="Georgia"/>
                <a:ea typeface="Georgia"/>
                <a:cs typeface="Georgia"/>
                <a:sym typeface="Georgia"/>
              </a:rPr>
              <a:t>. Available at: https://physicalliteracy.ca/physical-literacy/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Clr>
                <a:schemeClr val="lt2"/>
              </a:buClr>
              <a:buSzPts val="1100"/>
              <a:buFont typeface="Arial"/>
              <a:buNone/>
            </a:pPr>
            <a:r>
              <a:rPr lang="en" sz="1100">
                <a:solidFill>
                  <a:schemeClr val="lt1"/>
                </a:solidFill>
                <a:latin typeface="Georgia"/>
                <a:ea typeface="Georgia"/>
                <a:cs typeface="Georgia"/>
                <a:sym typeface="Georgia"/>
              </a:rPr>
              <a:t>Pienaar, A.E., Gericke, C. and Plessis, W. du (2021) ‘Competency in object control skills at an early age benefit future movement application: Longitudinal data from the NW-CHILD study’, </a:t>
            </a:r>
            <a:r>
              <a:rPr i="1" lang="en" sz="1100">
                <a:solidFill>
                  <a:schemeClr val="lt1"/>
                </a:solidFill>
                <a:latin typeface="Georgia"/>
                <a:ea typeface="Georgia"/>
                <a:cs typeface="Georgia"/>
                <a:sym typeface="Georgia"/>
              </a:rPr>
              <a:t>International journal of environmental research and public health</a:t>
            </a:r>
            <a:r>
              <a:rPr lang="en" sz="1100">
                <a:solidFill>
                  <a:schemeClr val="lt1"/>
                </a:solidFill>
                <a:latin typeface="Georgia"/>
                <a:ea typeface="Georgia"/>
                <a:cs typeface="Georgia"/>
                <a:sym typeface="Georgia"/>
              </a:rPr>
              <a:t>, 18(4), p. 1648. Available at: https://doi.org/10.3390/ijerph18041648.</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0"/>
              </a:spcAft>
              <a:buNone/>
            </a:pPr>
            <a:r>
              <a:t/>
            </a:r>
            <a:endParaRPr i="1" sz="1100">
              <a:solidFill>
                <a:schemeClr val="lt2"/>
              </a:solidFill>
              <a:latin typeface="Georgia"/>
              <a:ea typeface="Georgia"/>
              <a:cs typeface="Georgia"/>
              <a:sym typeface="Georgia"/>
            </a:endParaRPr>
          </a:p>
          <a:p>
            <a:pPr indent="0" lvl="0" marL="0" rtl="0" algn="l">
              <a:spcBef>
                <a:spcPts val="1200"/>
              </a:spcBef>
              <a:spcAft>
                <a:spcPts val="0"/>
              </a:spcAft>
              <a:buNone/>
            </a:pPr>
            <a:r>
              <a:t/>
            </a:r>
            <a:endParaRPr i="1" sz="1100">
              <a:solidFill>
                <a:schemeClr val="lt2"/>
              </a:solidFill>
              <a:latin typeface="Georgia"/>
              <a:ea typeface="Georgia"/>
              <a:cs typeface="Georgia"/>
              <a:sym typeface="Georgia"/>
            </a:endParaRPr>
          </a:p>
          <a:p>
            <a:pPr indent="0" lvl="0" marL="0" rtl="0" algn="l">
              <a:spcBef>
                <a:spcPts val="1200"/>
              </a:spcBef>
              <a:spcAft>
                <a:spcPts val="0"/>
              </a:spcAft>
              <a:buClr>
                <a:schemeClr val="lt2"/>
              </a:buClr>
              <a:buSzPts val="1100"/>
              <a:buFont typeface="Arial"/>
              <a:buNone/>
            </a:pPr>
            <a:r>
              <a:rPr i="1" lang="en" sz="1100">
                <a:solidFill>
                  <a:schemeClr val="lt2"/>
                </a:solidFill>
                <a:latin typeface="Georgia"/>
                <a:ea typeface="Georgia"/>
                <a:cs typeface="Georgia"/>
                <a:sym typeface="Georgia"/>
              </a:rPr>
              <a:t>Simon Nicholson and the theory of loose parts – 1 million thanks</a:t>
            </a:r>
            <a:r>
              <a:rPr lang="en" sz="1100">
                <a:solidFill>
                  <a:schemeClr val="lt2"/>
                </a:solidFill>
                <a:latin typeface="Georgia"/>
                <a:ea typeface="Georgia"/>
                <a:cs typeface="Georgia"/>
                <a:sym typeface="Georgia"/>
              </a:rPr>
              <a:t> (2024) </a:t>
            </a:r>
            <a:r>
              <a:rPr i="1" lang="en" sz="1100">
                <a:solidFill>
                  <a:schemeClr val="lt2"/>
                </a:solidFill>
                <a:latin typeface="Georgia"/>
                <a:ea typeface="Georgia"/>
                <a:cs typeface="Georgia"/>
                <a:sym typeface="Georgia"/>
              </a:rPr>
              <a:t>Creative STAR Learning | I’m a teacher, get me OUTSIDE here!</a:t>
            </a:r>
            <a:r>
              <a:rPr lang="en" sz="1100">
                <a:solidFill>
                  <a:schemeClr val="lt2"/>
                </a:solidFill>
                <a:latin typeface="Georgia"/>
                <a:ea typeface="Georgia"/>
                <a:cs typeface="Georgia"/>
                <a:sym typeface="Georgia"/>
              </a:rPr>
              <a:t> Available at: https://creativestarlearning.co.uk/early-years-outdoors/simon-nicholson-and-the-theory-of-loose-parts-1-million-thanks/ (Accessed: 28 January 2025).</a:t>
            </a:r>
            <a:endParaRPr sz="1100">
              <a:solidFill>
                <a:schemeClr val="lt2"/>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2"/>
              </a:solidFill>
            </a:endParaRPr>
          </a:p>
          <a:p>
            <a:pPr indent="0" lvl="0" marL="0" rtl="0" algn="l">
              <a:spcBef>
                <a:spcPts val="1200"/>
              </a:spcBef>
              <a:spcAft>
                <a:spcPts val="1200"/>
              </a:spcAft>
              <a:buClr>
                <a:schemeClr val="lt2"/>
              </a:buClr>
              <a:buSzPts val="1100"/>
              <a:buFont typeface="Arial"/>
              <a:buNone/>
            </a:pPr>
            <a:r>
              <a:rPr i="1" lang="en" sz="1100">
                <a:solidFill>
                  <a:schemeClr val="lt2"/>
                </a:solidFill>
                <a:latin typeface="Georgia"/>
                <a:ea typeface="Georgia"/>
                <a:cs typeface="Georgia"/>
                <a:sym typeface="Georgia"/>
              </a:rPr>
              <a:t>SKIP-cymru</a:t>
            </a:r>
            <a:r>
              <a:rPr lang="en" sz="1100">
                <a:solidFill>
                  <a:schemeClr val="lt2"/>
                </a:solidFill>
                <a:latin typeface="Georgia"/>
                <a:ea typeface="Georgia"/>
                <a:cs typeface="Georgia"/>
                <a:sym typeface="Georgia"/>
              </a:rPr>
              <a:t> (2025) </a:t>
            </a:r>
            <a:r>
              <a:rPr i="1" lang="en" sz="1100">
                <a:solidFill>
                  <a:schemeClr val="lt2"/>
                </a:solidFill>
                <a:latin typeface="Georgia"/>
                <a:ea typeface="Georgia"/>
                <a:cs typeface="Georgia"/>
                <a:sym typeface="Georgia"/>
              </a:rPr>
              <a:t>University of Wales Trinity Saint David</a:t>
            </a:r>
            <a:r>
              <a:rPr lang="en" sz="1100">
                <a:solidFill>
                  <a:schemeClr val="lt2"/>
                </a:solidFill>
                <a:latin typeface="Georgia"/>
                <a:ea typeface="Georgia"/>
                <a:cs typeface="Georgia"/>
                <a:sym typeface="Georgia"/>
              </a:rPr>
              <a:t>. Available at: https://www.uwtsd.ac.uk/skip-cymru (Accessed: 28 January 2025).</a:t>
            </a:r>
            <a:endParaRPr>
              <a:solidFill>
                <a:schemeClr val="dk1"/>
              </a:solidFill>
              <a:latin typeface="Roboto"/>
              <a:ea typeface="Roboto"/>
              <a:cs typeface="Roboto"/>
              <a:sym typeface="Roboto"/>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 name="Shape 310"/>
        <p:cNvGrpSpPr/>
        <p:nvPr/>
      </p:nvGrpSpPr>
      <p:grpSpPr>
        <a:xfrm>
          <a:off x="0" y="0"/>
          <a:ext cx="0" cy="0"/>
          <a:chOff x="0" y="0"/>
          <a:chExt cx="0" cy="0"/>
        </a:xfrm>
      </p:grpSpPr>
      <p:sp>
        <p:nvSpPr>
          <p:cNvPr id="311" name="Google Shape;311;p47"/>
          <p:cNvSpPr txBox="1"/>
          <p:nvPr/>
        </p:nvSpPr>
        <p:spPr>
          <a:xfrm>
            <a:off x="484675" y="207725"/>
            <a:ext cx="8437200" cy="4817100"/>
          </a:xfrm>
          <a:prstGeom prst="rect">
            <a:avLst/>
          </a:prstGeom>
          <a:noFill/>
          <a:ln>
            <a:noFill/>
          </a:ln>
        </p:spPr>
        <p:txBody>
          <a:bodyPr anchorCtr="0" anchor="t" bIns="91425" lIns="91425" spcFirstLastPara="1" rIns="91425" wrap="square" tIns="91425">
            <a:noAutofit/>
          </a:bodyPr>
          <a:lstStyle/>
          <a:p>
            <a:pPr indent="0" lvl="0" marL="0" rtl="0" algn="l">
              <a:spcBef>
                <a:spcPts val="1200"/>
              </a:spcBef>
              <a:spcAft>
                <a:spcPts val="0"/>
              </a:spcAft>
              <a:buClr>
                <a:schemeClr val="lt2"/>
              </a:buClr>
              <a:buSzPts val="1100"/>
              <a:buFont typeface="Arial"/>
              <a:buNone/>
            </a:pPr>
            <a:r>
              <a:rPr i="1" lang="en" sz="1100">
                <a:solidFill>
                  <a:schemeClr val="lt1"/>
                </a:solidFill>
                <a:latin typeface="Georgia"/>
                <a:ea typeface="Georgia"/>
                <a:cs typeface="Georgia"/>
                <a:sym typeface="Georgia"/>
              </a:rPr>
              <a:t>Simon Nicholson and the theory of loose parts – 1 million thanks</a:t>
            </a:r>
            <a:r>
              <a:rPr lang="en" sz="1100">
                <a:solidFill>
                  <a:schemeClr val="lt1"/>
                </a:solidFill>
                <a:latin typeface="Georgia"/>
                <a:ea typeface="Georgia"/>
                <a:cs typeface="Georgia"/>
                <a:sym typeface="Georgia"/>
              </a:rPr>
              <a:t> (2024) </a:t>
            </a:r>
            <a:r>
              <a:rPr i="1" lang="en" sz="1100">
                <a:solidFill>
                  <a:schemeClr val="lt1"/>
                </a:solidFill>
                <a:latin typeface="Georgia"/>
                <a:ea typeface="Georgia"/>
                <a:cs typeface="Georgia"/>
                <a:sym typeface="Georgia"/>
              </a:rPr>
              <a:t>Creative STAR Learning | I’m a teacher, get me OUTSIDE here!</a:t>
            </a:r>
            <a:r>
              <a:rPr lang="en" sz="1100">
                <a:solidFill>
                  <a:schemeClr val="lt1"/>
                </a:solidFill>
                <a:latin typeface="Georgia"/>
                <a:ea typeface="Georgia"/>
                <a:cs typeface="Georgia"/>
                <a:sym typeface="Georgia"/>
              </a:rPr>
              <a:t> Available at: https://creativestarlearning.co.uk/early-years-outdoors/simon-nicholson-and-the-theory-of-loose-parts-1-million-thanks/ (Accessed: 28 January 2025).</a:t>
            </a:r>
            <a:endParaRPr sz="1100">
              <a:solidFill>
                <a:schemeClr val="lt1"/>
              </a:solidFill>
              <a:latin typeface="Georgia"/>
              <a:ea typeface="Georgia"/>
              <a:cs typeface="Georgia"/>
              <a:sym typeface="Georgia"/>
            </a:endParaRPr>
          </a:p>
          <a:p>
            <a:pPr indent="0" lvl="0" marL="0" rtl="0" algn="l">
              <a:lnSpc>
                <a:spcPct val="115000"/>
              </a:lnSpc>
              <a:spcBef>
                <a:spcPts val="1200"/>
              </a:spcBef>
              <a:spcAft>
                <a:spcPts val="0"/>
              </a:spcAft>
              <a:buClr>
                <a:schemeClr val="lt2"/>
              </a:buClr>
              <a:buSzPts val="1100"/>
              <a:buFont typeface="Arial"/>
              <a:buNone/>
            </a:pPr>
            <a:r>
              <a:t/>
            </a:r>
            <a:endParaRPr sz="1100">
              <a:solidFill>
                <a:schemeClr val="lt1"/>
              </a:solidFill>
            </a:endParaRPr>
          </a:p>
          <a:p>
            <a:pPr indent="0" lvl="0" marL="0" rtl="0" algn="l">
              <a:spcBef>
                <a:spcPts val="1200"/>
              </a:spcBef>
              <a:spcAft>
                <a:spcPts val="0"/>
              </a:spcAft>
              <a:buNone/>
            </a:pPr>
            <a:r>
              <a:rPr i="1" lang="en" sz="1100">
                <a:solidFill>
                  <a:schemeClr val="lt1"/>
                </a:solidFill>
                <a:latin typeface="Georgia"/>
                <a:ea typeface="Georgia"/>
                <a:cs typeface="Georgia"/>
                <a:sym typeface="Georgia"/>
              </a:rPr>
              <a:t>SKIP-cymru</a:t>
            </a:r>
            <a:r>
              <a:rPr lang="en" sz="1100">
                <a:solidFill>
                  <a:schemeClr val="lt1"/>
                </a:solidFill>
                <a:latin typeface="Georgia"/>
                <a:ea typeface="Georgia"/>
                <a:cs typeface="Georgia"/>
                <a:sym typeface="Georgia"/>
              </a:rPr>
              <a:t> (2025) </a:t>
            </a:r>
            <a:r>
              <a:rPr i="1" lang="en" sz="1100">
                <a:solidFill>
                  <a:schemeClr val="lt1"/>
                </a:solidFill>
                <a:latin typeface="Georgia"/>
                <a:ea typeface="Georgia"/>
                <a:cs typeface="Georgia"/>
                <a:sym typeface="Georgia"/>
              </a:rPr>
              <a:t>University of Wales Trinity Saint David</a:t>
            </a:r>
            <a:r>
              <a:rPr lang="en" sz="1100">
                <a:solidFill>
                  <a:schemeClr val="lt1"/>
                </a:solidFill>
                <a:latin typeface="Georgia"/>
                <a:ea typeface="Georgia"/>
                <a:cs typeface="Georgia"/>
                <a:sym typeface="Georgia"/>
              </a:rPr>
              <a:t>. Available at: https://www.uwtsd.ac.uk/skip-cymru (Accessed: 28 January 2025).</a:t>
            </a:r>
            <a:endParaRPr sz="1100">
              <a:solidFill>
                <a:schemeClr val="lt1"/>
              </a:solidFill>
              <a:latin typeface="Georgia"/>
              <a:ea typeface="Georgia"/>
              <a:cs typeface="Georgia"/>
              <a:sym typeface="Georgia"/>
            </a:endParaRPr>
          </a:p>
          <a:p>
            <a:pPr indent="0" lvl="0" marL="0" rtl="0" algn="l">
              <a:spcBef>
                <a:spcPts val="1200"/>
              </a:spcBef>
              <a:spcAft>
                <a:spcPts val="0"/>
              </a:spcAft>
              <a:buNone/>
            </a:pPr>
            <a:r>
              <a:t/>
            </a:r>
            <a:endParaRPr sz="1100">
              <a:solidFill>
                <a:schemeClr val="lt1"/>
              </a:solidFill>
              <a:latin typeface="Georgia"/>
              <a:ea typeface="Georgia"/>
              <a:cs typeface="Georgia"/>
              <a:sym typeface="Georgia"/>
            </a:endParaRPr>
          </a:p>
          <a:p>
            <a:pPr indent="0" lvl="0" marL="0" rtl="0" algn="l">
              <a:spcBef>
                <a:spcPts val="1200"/>
              </a:spcBef>
              <a:spcAft>
                <a:spcPts val="1200"/>
              </a:spcAft>
              <a:buClr>
                <a:schemeClr val="lt2"/>
              </a:buClr>
              <a:buSzPts val="1100"/>
              <a:buFont typeface="Arial"/>
              <a:buNone/>
            </a:pPr>
            <a:r>
              <a:t/>
            </a:r>
            <a:endParaRPr sz="1100">
              <a:solidFill>
                <a:schemeClr val="lt1"/>
              </a:solidFill>
              <a:latin typeface="Georgia"/>
              <a:ea typeface="Georgia"/>
              <a:cs typeface="Georgia"/>
              <a:sym typeface="Georgia"/>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ield Trip">
  <a:themeElements>
    <a:clrScheme name="Simple Light">
      <a:dk1>
        <a:srgbClr val="351C75"/>
      </a:dk1>
      <a:lt1>
        <a:srgbClr val="EEEEEE"/>
      </a:lt1>
      <a:dk2>
        <a:srgbClr val="D9D2E9"/>
      </a:dk2>
      <a:lt2>
        <a:srgbClr val="000000"/>
      </a:lt2>
      <a:accent1>
        <a:srgbClr val="007991"/>
      </a:accent1>
      <a:accent2>
        <a:srgbClr val="FE6D73"/>
      </a:accent2>
      <a:accent3>
        <a:srgbClr val="F3A712"/>
      </a:accent3>
      <a:accent4>
        <a:srgbClr val="998650"/>
      </a:accent4>
      <a:accent5>
        <a:srgbClr val="77966D"/>
      </a:accent5>
      <a:accent6>
        <a:srgbClr val="626D5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