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0"/>
  </p:notesMasterIdLst>
  <p:handoutMasterIdLst>
    <p:handoutMasterId r:id="rId51"/>
  </p:handoutMasterIdLst>
  <p:sldIdLst>
    <p:sldId id="432" r:id="rId3"/>
    <p:sldId id="374" r:id="rId4"/>
    <p:sldId id="434" r:id="rId5"/>
    <p:sldId id="424" r:id="rId6"/>
    <p:sldId id="422" r:id="rId7"/>
    <p:sldId id="428" r:id="rId8"/>
    <p:sldId id="423" r:id="rId9"/>
    <p:sldId id="426" r:id="rId10"/>
    <p:sldId id="427" r:id="rId11"/>
    <p:sldId id="265" r:id="rId12"/>
    <p:sldId id="430" r:id="rId13"/>
    <p:sldId id="431" r:id="rId14"/>
    <p:sldId id="312" r:id="rId15"/>
    <p:sldId id="300" r:id="rId16"/>
    <p:sldId id="325" r:id="rId17"/>
    <p:sldId id="327" r:id="rId18"/>
    <p:sldId id="405" r:id="rId19"/>
    <p:sldId id="326" r:id="rId20"/>
    <p:sldId id="433" r:id="rId21"/>
    <p:sldId id="286" r:id="rId22"/>
    <p:sldId id="281" r:id="rId23"/>
    <p:sldId id="305" r:id="rId24"/>
    <p:sldId id="435" r:id="rId25"/>
    <p:sldId id="290" r:id="rId26"/>
    <p:sldId id="420" r:id="rId27"/>
    <p:sldId id="291" r:id="rId28"/>
    <p:sldId id="418" r:id="rId29"/>
    <p:sldId id="419" r:id="rId30"/>
    <p:sldId id="429" r:id="rId31"/>
    <p:sldId id="299" r:id="rId32"/>
    <p:sldId id="294" r:id="rId33"/>
    <p:sldId id="390" r:id="rId34"/>
    <p:sldId id="391" r:id="rId35"/>
    <p:sldId id="392" r:id="rId36"/>
    <p:sldId id="393" r:id="rId37"/>
    <p:sldId id="394" r:id="rId38"/>
    <p:sldId id="395" r:id="rId39"/>
    <p:sldId id="396" r:id="rId40"/>
    <p:sldId id="397" r:id="rId41"/>
    <p:sldId id="398" r:id="rId42"/>
    <p:sldId id="436" r:id="rId43"/>
    <p:sldId id="399" r:id="rId44"/>
    <p:sldId id="400" r:id="rId45"/>
    <p:sldId id="401" r:id="rId46"/>
    <p:sldId id="403" r:id="rId47"/>
    <p:sldId id="421" r:id="rId48"/>
    <p:sldId id="41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qlsTGctiwS0q2C2F1zLfg==" hashData="K4vc23+KnEbeXzE2l8wpwDnbGzCN5lSQIEJ583Bi6PVRQnJvccu0ecuSe2vu/gj3nIAqmAzP1PoFLD8Y7G3PC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1692" autoAdjust="0"/>
  </p:normalViewPr>
  <p:slideViewPr>
    <p:cSldViewPr snapToGrid="0">
      <p:cViewPr varScale="1">
        <p:scale>
          <a:sx n="71" d="100"/>
          <a:sy n="71" d="100"/>
        </p:scale>
        <p:origin x="19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handoutMaster" Target="handoutMasters/handoutMaster1.xml"/><Relationship Id="rId3" Type="http://schemas.openxmlformats.org/officeDocument/2006/relationships/slide" Target="slides/slide1.xml"/></Relationships>
</file>

<file path=ppt/diagrams/_rels/data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 Id="rId4" Type="http://schemas.openxmlformats.org/officeDocument/2006/relationships/image" Target="../media/image27.png"/></Relationships>
</file>

<file path=ppt/diagrams/_rels/data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ata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 Id="rId5" Type="http://schemas.openxmlformats.org/officeDocument/2006/relationships/image" Target="../media/image37.png"/><Relationship Id="rId4"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 Id="rId4" Type="http://schemas.openxmlformats.org/officeDocument/2006/relationships/image" Target="../media/image2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 Id="rId5" Type="http://schemas.openxmlformats.org/officeDocument/2006/relationships/image" Target="../media/image37.png"/><Relationship Id="rId4"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E363BD-7D42-48DF-B38A-52E858D7093F}"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US"/>
        </a:p>
      </dgm:t>
    </dgm:pt>
    <dgm:pt modelId="{0DB4D17B-E9DE-495E-851E-7357D0620161}">
      <dgm:prSet phldrT="[Text]"/>
      <dgm:spPr/>
      <dgm:t>
        <a:bodyPr/>
        <a:lstStyle/>
        <a:p>
          <a:r>
            <a:rPr lang="en-US" dirty="0" smtClean="0"/>
            <a:t>Recognition</a:t>
          </a:r>
          <a:endParaRPr lang="en-US" dirty="0"/>
        </a:p>
      </dgm:t>
    </dgm:pt>
    <dgm:pt modelId="{A8BAA280-38C3-45D9-9843-915DB27F48E7}" type="parTrans" cxnId="{DF9827A7-1F81-49E2-BB20-1736ED090524}">
      <dgm:prSet/>
      <dgm:spPr/>
      <dgm:t>
        <a:bodyPr/>
        <a:lstStyle/>
        <a:p>
          <a:endParaRPr lang="en-US"/>
        </a:p>
      </dgm:t>
    </dgm:pt>
    <dgm:pt modelId="{3B1ADF27-5819-4BA3-9A18-74149CE11824}" type="sibTrans" cxnId="{DF9827A7-1F81-49E2-BB20-1736ED090524}">
      <dgm:prSet/>
      <dgm:spPr/>
      <dgm:t>
        <a:bodyPr/>
        <a:lstStyle/>
        <a:p>
          <a:endParaRPr lang="en-US"/>
        </a:p>
      </dgm:t>
    </dgm:pt>
    <dgm:pt modelId="{DE7DBA8E-AB5A-46E3-9E47-EE8513F2EED5}">
      <dgm:prSet phldrT="[Text]"/>
      <dgm:spPr/>
      <dgm:t>
        <a:bodyPr/>
        <a:lstStyle/>
        <a:p>
          <a:r>
            <a:rPr lang="en-US" dirty="0" smtClean="0"/>
            <a:t>This is the retrieval of information based on a cue</a:t>
          </a:r>
          <a:endParaRPr lang="en-US" dirty="0"/>
        </a:p>
      </dgm:t>
    </dgm:pt>
    <dgm:pt modelId="{1A991B1B-4A73-4539-8FD4-890658C45035}" type="parTrans" cxnId="{F9ECDA99-3A02-42FD-9463-1416BE74FAEB}">
      <dgm:prSet/>
      <dgm:spPr/>
      <dgm:t>
        <a:bodyPr/>
        <a:lstStyle/>
        <a:p>
          <a:endParaRPr lang="en-US"/>
        </a:p>
      </dgm:t>
    </dgm:pt>
    <dgm:pt modelId="{3944D0F7-434C-4315-AACE-EF5E821E5E79}" type="sibTrans" cxnId="{F9ECDA99-3A02-42FD-9463-1416BE74FAEB}">
      <dgm:prSet/>
      <dgm:spPr/>
      <dgm:t>
        <a:bodyPr/>
        <a:lstStyle/>
        <a:p>
          <a:endParaRPr lang="en-US"/>
        </a:p>
      </dgm:t>
    </dgm:pt>
    <dgm:pt modelId="{E6A80241-29F2-4A7A-85BD-0F962E64A688}">
      <dgm:prSet phldrT="[Text]"/>
      <dgm:spPr/>
      <dgm:t>
        <a:bodyPr/>
        <a:lstStyle/>
        <a:p>
          <a:r>
            <a:rPr lang="en-US" dirty="0" smtClean="0"/>
            <a:t>e.g. We are shown a picture of a person or a place which you recognize from a prior experience</a:t>
          </a:r>
          <a:endParaRPr lang="en-US" dirty="0"/>
        </a:p>
      </dgm:t>
    </dgm:pt>
    <dgm:pt modelId="{2EBBF8EC-CE5C-410A-B0CF-CEDA0DE967DE}" type="parTrans" cxnId="{DE93260A-4E47-444C-A121-E6D8513544C4}">
      <dgm:prSet/>
      <dgm:spPr/>
      <dgm:t>
        <a:bodyPr/>
        <a:lstStyle/>
        <a:p>
          <a:endParaRPr lang="en-US"/>
        </a:p>
      </dgm:t>
    </dgm:pt>
    <dgm:pt modelId="{89F6815D-709A-4DD4-A50E-EFB4FC494F90}" type="sibTrans" cxnId="{DE93260A-4E47-444C-A121-E6D8513544C4}">
      <dgm:prSet/>
      <dgm:spPr/>
      <dgm:t>
        <a:bodyPr/>
        <a:lstStyle/>
        <a:p>
          <a:endParaRPr lang="en-US"/>
        </a:p>
      </dgm:t>
    </dgm:pt>
    <dgm:pt modelId="{B6C15621-A3A6-4030-B0FE-490A0A67E830}">
      <dgm:prSet phldrT="[Text]"/>
      <dgm:spPr/>
      <dgm:t>
        <a:bodyPr/>
        <a:lstStyle/>
        <a:p>
          <a:r>
            <a:rPr lang="en-US" dirty="0" smtClean="0"/>
            <a:t>Recall</a:t>
          </a:r>
          <a:endParaRPr lang="en-US" dirty="0"/>
        </a:p>
      </dgm:t>
    </dgm:pt>
    <dgm:pt modelId="{5A3A3AFB-590F-4BFA-BE56-D5C23C1EFE78}" type="parTrans" cxnId="{9D1EB184-7C17-4080-80F8-439C7B8EA4A0}">
      <dgm:prSet/>
      <dgm:spPr/>
      <dgm:t>
        <a:bodyPr/>
        <a:lstStyle/>
        <a:p>
          <a:endParaRPr lang="en-US"/>
        </a:p>
      </dgm:t>
    </dgm:pt>
    <dgm:pt modelId="{549E70AA-720E-4289-9FD7-F961DFB404C2}" type="sibTrans" cxnId="{9D1EB184-7C17-4080-80F8-439C7B8EA4A0}">
      <dgm:prSet/>
      <dgm:spPr/>
      <dgm:t>
        <a:bodyPr/>
        <a:lstStyle/>
        <a:p>
          <a:endParaRPr lang="en-US"/>
        </a:p>
      </dgm:t>
    </dgm:pt>
    <dgm:pt modelId="{C45BA51B-C306-4EDE-9BCB-3BA4520FF16B}">
      <dgm:prSet phldrT="[Text]"/>
      <dgm:spPr/>
      <dgm:t>
        <a:bodyPr/>
        <a:lstStyle/>
        <a:p>
          <a:r>
            <a:rPr lang="en-US" dirty="0" smtClean="0"/>
            <a:t>This is the retrieval of information without a cue</a:t>
          </a:r>
          <a:endParaRPr lang="en-US" dirty="0"/>
        </a:p>
      </dgm:t>
    </dgm:pt>
    <dgm:pt modelId="{D819E4BA-A63D-4266-8A5C-7049A2033E1C}" type="parTrans" cxnId="{2BCF71AA-EFCE-41E6-BBB2-76A9A598B436}">
      <dgm:prSet/>
      <dgm:spPr/>
      <dgm:t>
        <a:bodyPr/>
        <a:lstStyle/>
        <a:p>
          <a:endParaRPr lang="en-US"/>
        </a:p>
      </dgm:t>
    </dgm:pt>
    <dgm:pt modelId="{9A9F3E19-4B92-4249-8DAD-4030FE827A57}" type="sibTrans" cxnId="{2BCF71AA-EFCE-41E6-BBB2-76A9A598B436}">
      <dgm:prSet/>
      <dgm:spPr/>
      <dgm:t>
        <a:bodyPr/>
        <a:lstStyle/>
        <a:p>
          <a:endParaRPr lang="en-US"/>
        </a:p>
      </dgm:t>
    </dgm:pt>
    <dgm:pt modelId="{0FED4407-1E02-4AC9-81E0-4611B7687053}">
      <dgm:prSet phldrT="[Text]"/>
      <dgm:spPr/>
      <dgm:t>
        <a:bodyPr/>
        <a:lstStyle/>
        <a:p>
          <a:r>
            <a:rPr lang="en-US" dirty="0" smtClean="0"/>
            <a:t>e.g. We may be asked a question and we have to search our memory for the answers</a:t>
          </a:r>
          <a:endParaRPr lang="en-US" dirty="0"/>
        </a:p>
      </dgm:t>
    </dgm:pt>
    <dgm:pt modelId="{34DF7800-517B-4A3E-9274-54206858E7F3}" type="parTrans" cxnId="{FE0B12E9-FA8D-4659-8505-1E58FAD3C3F3}">
      <dgm:prSet/>
      <dgm:spPr/>
      <dgm:t>
        <a:bodyPr/>
        <a:lstStyle/>
        <a:p>
          <a:endParaRPr lang="en-US"/>
        </a:p>
      </dgm:t>
    </dgm:pt>
    <dgm:pt modelId="{79F4B5F8-6822-4204-98BA-56CED1A7D6A3}" type="sibTrans" cxnId="{FE0B12E9-FA8D-4659-8505-1E58FAD3C3F3}">
      <dgm:prSet/>
      <dgm:spPr/>
      <dgm:t>
        <a:bodyPr/>
        <a:lstStyle/>
        <a:p>
          <a:endParaRPr lang="en-US"/>
        </a:p>
      </dgm:t>
    </dgm:pt>
    <dgm:pt modelId="{BC1F63CD-74FF-487E-A37E-A3A5A8FFB41F}" type="pres">
      <dgm:prSet presAssocID="{99E363BD-7D42-48DF-B38A-52E858D7093F}" presName="linearFlow" presStyleCnt="0">
        <dgm:presLayoutVars>
          <dgm:dir/>
          <dgm:animLvl val="lvl"/>
          <dgm:resizeHandles/>
        </dgm:presLayoutVars>
      </dgm:prSet>
      <dgm:spPr/>
      <dgm:t>
        <a:bodyPr/>
        <a:lstStyle/>
        <a:p>
          <a:endParaRPr lang="en-US"/>
        </a:p>
      </dgm:t>
    </dgm:pt>
    <dgm:pt modelId="{5C8C21FD-9989-4825-B780-438ADE3C7B88}" type="pres">
      <dgm:prSet presAssocID="{0DB4D17B-E9DE-495E-851E-7357D0620161}" presName="compositeNode" presStyleCnt="0">
        <dgm:presLayoutVars>
          <dgm:bulletEnabled val="1"/>
        </dgm:presLayoutVars>
      </dgm:prSet>
      <dgm:spPr/>
    </dgm:pt>
    <dgm:pt modelId="{97687B1F-180D-4231-8464-BEC07CAE0868}" type="pres">
      <dgm:prSet presAssocID="{0DB4D17B-E9DE-495E-851E-7357D0620161}" presName="image" presStyleLbl="fgImgPlace1" presStyleIdx="0" presStyleCnt="2"/>
      <dgm:spPr>
        <a:blipFill rotWithShape="1">
          <a:blip xmlns:r="http://schemas.openxmlformats.org/officeDocument/2006/relationships" r:embed="rId1"/>
          <a:stretch>
            <a:fillRect/>
          </a:stretch>
        </a:blipFill>
      </dgm:spPr>
    </dgm:pt>
    <dgm:pt modelId="{38C9DD80-CBB8-4748-93A5-2EE1F1F38F03}" type="pres">
      <dgm:prSet presAssocID="{0DB4D17B-E9DE-495E-851E-7357D0620161}" presName="childNode" presStyleLbl="node1" presStyleIdx="0" presStyleCnt="2">
        <dgm:presLayoutVars>
          <dgm:bulletEnabled val="1"/>
        </dgm:presLayoutVars>
      </dgm:prSet>
      <dgm:spPr/>
      <dgm:t>
        <a:bodyPr/>
        <a:lstStyle/>
        <a:p>
          <a:endParaRPr lang="en-US"/>
        </a:p>
      </dgm:t>
    </dgm:pt>
    <dgm:pt modelId="{D0E0FBE5-383D-4545-B97A-1D77BEA06F18}" type="pres">
      <dgm:prSet presAssocID="{0DB4D17B-E9DE-495E-851E-7357D0620161}" presName="parentNode" presStyleLbl="revTx" presStyleIdx="0" presStyleCnt="2">
        <dgm:presLayoutVars>
          <dgm:chMax val="0"/>
          <dgm:bulletEnabled val="1"/>
        </dgm:presLayoutVars>
      </dgm:prSet>
      <dgm:spPr/>
      <dgm:t>
        <a:bodyPr/>
        <a:lstStyle/>
        <a:p>
          <a:endParaRPr lang="en-US"/>
        </a:p>
      </dgm:t>
    </dgm:pt>
    <dgm:pt modelId="{139F508E-DFFE-48FC-B659-69B20D3E21C3}" type="pres">
      <dgm:prSet presAssocID="{3B1ADF27-5819-4BA3-9A18-74149CE11824}" presName="sibTrans" presStyleCnt="0"/>
      <dgm:spPr/>
    </dgm:pt>
    <dgm:pt modelId="{46A00FA2-EF57-45BD-804F-AA5321C4579F}" type="pres">
      <dgm:prSet presAssocID="{B6C15621-A3A6-4030-B0FE-490A0A67E830}" presName="compositeNode" presStyleCnt="0">
        <dgm:presLayoutVars>
          <dgm:bulletEnabled val="1"/>
        </dgm:presLayoutVars>
      </dgm:prSet>
      <dgm:spPr/>
    </dgm:pt>
    <dgm:pt modelId="{243B126C-7731-40F1-9A91-A9CDE76C4B39}" type="pres">
      <dgm:prSet presAssocID="{B6C15621-A3A6-4030-B0FE-490A0A67E830}" presName="image" presStyleLbl="fgImgPlace1" presStyleIdx="1" presStyleCnt="2"/>
      <dgm:spPr>
        <a:blipFill rotWithShape="1">
          <a:blip xmlns:r="http://schemas.openxmlformats.org/officeDocument/2006/relationships" r:embed="rId2"/>
          <a:stretch>
            <a:fillRect/>
          </a:stretch>
        </a:blipFill>
        <a:ln>
          <a:solidFill>
            <a:schemeClr val="tx1"/>
          </a:solidFill>
        </a:ln>
      </dgm:spPr>
      <dgm:t>
        <a:bodyPr/>
        <a:lstStyle/>
        <a:p>
          <a:endParaRPr lang="en-US"/>
        </a:p>
      </dgm:t>
    </dgm:pt>
    <dgm:pt modelId="{C19867F9-56FB-464E-A04D-EBD3D12ECA5B}" type="pres">
      <dgm:prSet presAssocID="{B6C15621-A3A6-4030-B0FE-490A0A67E830}" presName="childNode" presStyleLbl="node1" presStyleIdx="1" presStyleCnt="2">
        <dgm:presLayoutVars>
          <dgm:bulletEnabled val="1"/>
        </dgm:presLayoutVars>
      </dgm:prSet>
      <dgm:spPr/>
      <dgm:t>
        <a:bodyPr/>
        <a:lstStyle/>
        <a:p>
          <a:endParaRPr lang="en-US"/>
        </a:p>
      </dgm:t>
    </dgm:pt>
    <dgm:pt modelId="{738C4260-64BC-4CB8-9261-7867FF691F58}" type="pres">
      <dgm:prSet presAssocID="{B6C15621-A3A6-4030-B0FE-490A0A67E830}" presName="parentNode" presStyleLbl="revTx" presStyleIdx="1" presStyleCnt="2">
        <dgm:presLayoutVars>
          <dgm:chMax val="0"/>
          <dgm:bulletEnabled val="1"/>
        </dgm:presLayoutVars>
      </dgm:prSet>
      <dgm:spPr/>
      <dgm:t>
        <a:bodyPr/>
        <a:lstStyle/>
        <a:p>
          <a:endParaRPr lang="en-US"/>
        </a:p>
      </dgm:t>
    </dgm:pt>
  </dgm:ptLst>
  <dgm:cxnLst>
    <dgm:cxn modelId="{F9ECDA99-3A02-42FD-9463-1416BE74FAEB}" srcId="{0DB4D17B-E9DE-495E-851E-7357D0620161}" destId="{DE7DBA8E-AB5A-46E3-9E47-EE8513F2EED5}" srcOrd="0" destOrd="0" parTransId="{1A991B1B-4A73-4539-8FD4-890658C45035}" sibTransId="{3944D0F7-434C-4315-AACE-EF5E821E5E79}"/>
    <dgm:cxn modelId="{05F95071-AECC-422A-9710-16D82684611E}" type="presOf" srcId="{B6C15621-A3A6-4030-B0FE-490A0A67E830}" destId="{738C4260-64BC-4CB8-9261-7867FF691F58}" srcOrd="0" destOrd="0" presId="urn:microsoft.com/office/officeart/2005/8/layout/hList2"/>
    <dgm:cxn modelId="{3F6EE106-7145-4F92-8D60-F9B748F0404A}" type="presOf" srcId="{99E363BD-7D42-48DF-B38A-52E858D7093F}" destId="{BC1F63CD-74FF-487E-A37E-A3A5A8FFB41F}" srcOrd="0" destOrd="0" presId="urn:microsoft.com/office/officeart/2005/8/layout/hList2"/>
    <dgm:cxn modelId="{3BD2608C-99C2-48F1-A38B-EEEB3985F531}" type="presOf" srcId="{DE7DBA8E-AB5A-46E3-9E47-EE8513F2EED5}" destId="{38C9DD80-CBB8-4748-93A5-2EE1F1F38F03}" srcOrd="0" destOrd="0" presId="urn:microsoft.com/office/officeart/2005/8/layout/hList2"/>
    <dgm:cxn modelId="{FE0B12E9-FA8D-4659-8505-1E58FAD3C3F3}" srcId="{B6C15621-A3A6-4030-B0FE-490A0A67E830}" destId="{0FED4407-1E02-4AC9-81E0-4611B7687053}" srcOrd="1" destOrd="0" parTransId="{34DF7800-517B-4A3E-9274-54206858E7F3}" sibTransId="{79F4B5F8-6822-4204-98BA-56CED1A7D6A3}"/>
    <dgm:cxn modelId="{047BE7BF-1989-4672-83C1-6E23CC701B04}" type="presOf" srcId="{C45BA51B-C306-4EDE-9BCB-3BA4520FF16B}" destId="{C19867F9-56FB-464E-A04D-EBD3D12ECA5B}" srcOrd="0" destOrd="0" presId="urn:microsoft.com/office/officeart/2005/8/layout/hList2"/>
    <dgm:cxn modelId="{9D1EB184-7C17-4080-80F8-439C7B8EA4A0}" srcId="{99E363BD-7D42-48DF-B38A-52E858D7093F}" destId="{B6C15621-A3A6-4030-B0FE-490A0A67E830}" srcOrd="1" destOrd="0" parTransId="{5A3A3AFB-590F-4BFA-BE56-D5C23C1EFE78}" sibTransId="{549E70AA-720E-4289-9FD7-F961DFB404C2}"/>
    <dgm:cxn modelId="{B20BD76F-749B-49DC-9B89-93B22B3F1C98}" type="presOf" srcId="{0DB4D17B-E9DE-495E-851E-7357D0620161}" destId="{D0E0FBE5-383D-4545-B97A-1D77BEA06F18}" srcOrd="0" destOrd="0" presId="urn:microsoft.com/office/officeart/2005/8/layout/hList2"/>
    <dgm:cxn modelId="{DF9827A7-1F81-49E2-BB20-1736ED090524}" srcId="{99E363BD-7D42-48DF-B38A-52E858D7093F}" destId="{0DB4D17B-E9DE-495E-851E-7357D0620161}" srcOrd="0" destOrd="0" parTransId="{A8BAA280-38C3-45D9-9843-915DB27F48E7}" sibTransId="{3B1ADF27-5819-4BA3-9A18-74149CE11824}"/>
    <dgm:cxn modelId="{DE93260A-4E47-444C-A121-E6D8513544C4}" srcId="{0DB4D17B-E9DE-495E-851E-7357D0620161}" destId="{E6A80241-29F2-4A7A-85BD-0F962E64A688}" srcOrd="1" destOrd="0" parTransId="{2EBBF8EC-CE5C-410A-B0CF-CEDA0DE967DE}" sibTransId="{89F6815D-709A-4DD4-A50E-EFB4FC494F90}"/>
    <dgm:cxn modelId="{A7AC1ADD-D074-45C5-8AA5-F46F6205A5AB}" type="presOf" srcId="{E6A80241-29F2-4A7A-85BD-0F962E64A688}" destId="{38C9DD80-CBB8-4748-93A5-2EE1F1F38F03}" srcOrd="0" destOrd="1" presId="urn:microsoft.com/office/officeart/2005/8/layout/hList2"/>
    <dgm:cxn modelId="{A68CAEA7-30F9-4F33-8F9F-4F5153718105}" type="presOf" srcId="{0FED4407-1E02-4AC9-81E0-4611B7687053}" destId="{C19867F9-56FB-464E-A04D-EBD3D12ECA5B}" srcOrd="0" destOrd="1" presId="urn:microsoft.com/office/officeart/2005/8/layout/hList2"/>
    <dgm:cxn modelId="{2BCF71AA-EFCE-41E6-BBB2-76A9A598B436}" srcId="{B6C15621-A3A6-4030-B0FE-490A0A67E830}" destId="{C45BA51B-C306-4EDE-9BCB-3BA4520FF16B}" srcOrd="0" destOrd="0" parTransId="{D819E4BA-A63D-4266-8A5C-7049A2033E1C}" sibTransId="{9A9F3E19-4B92-4249-8DAD-4030FE827A57}"/>
    <dgm:cxn modelId="{30B4298E-CED3-42C1-9F71-31B347043057}" type="presParOf" srcId="{BC1F63CD-74FF-487E-A37E-A3A5A8FFB41F}" destId="{5C8C21FD-9989-4825-B780-438ADE3C7B88}" srcOrd="0" destOrd="0" presId="urn:microsoft.com/office/officeart/2005/8/layout/hList2"/>
    <dgm:cxn modelId="{6C729092-A286-404D-80D3-6471B6674865}" type="presParOf" srcId="{5C8C21FD-9989-4825-B780-438ADE3C7B88}" destId="{97687B1F-180D-4231-8464-BEC07CAE0868}" srcOrd="0" destOrd="0" presId="urn:microsoft.com/office/officeart/2005/8/layout/hList2"/>
    <dgm:cxn modelId="{2D9D133F-2556-40A5-83EC-9B7840AB6338}" type="presParOf" srcId="{5C8C21FD-9989-4825-B780-438ADE3C7B88}" destId="{38C9DD80-CBB8-4748-93A5-2EE1F1F38F03}" srcOrd="1" destOrd="0" presId="urn:microsoft.com/office/officeart/2005/8/layout/hList2"/>
    <dgm:cxn modelId="{5E48978B-9636-4700-BA20-E7B6D942A5E1}" type="presParOf" srcId="{5C8C21FD-9989-4825-B780-438ADE3C7B88}" destId="{D0E0FBE5-383D-4545-B97A-1D77BEA06F18}" srcOrd="2" destOrd="0" presId="urn:microsoft.com/office/officeart/2005/8/layout/hList2"/>
    <dgm:cxn modelId="{CC02751D-886A-4627-953A-5212C0E914A4}" type="presParOf" srcId="{BC1F63CD-74FF-487E-A37E-A3A5A8FFB41F}" destId="{139F508E-DFFE-48FC-B659-69B20D3E21C3}" srcOrd="1" destOrd="0" presId="urn:microsoft.com/office/officeart/2005/8/layout/hList2"/>
    <dgm:cxn modelId="{825F679B-8546-46EB-9A96-06E33F947589}" type="presParOf" srcId="{BC1F63CD-74FF-487E-A37E-A3A5A8FFB41F}" destId="{46A00FA2-EF57-45BD-804F-AA5321C4579F}" srcOrd="2" destOrd="0" presId="urn:microsoft.com/office/officeart/2005/8/layout/hList2"/>
    <dgm:cxn modelId="{C5E94F6F-3887-41E4-9567-A768F16C8DB8}" type="presParOf" srcId="{46A00FA2-EF57-45BD-804F-AA5321C4579F}" destId="{243B126C-7731-40F1-9A91-A9CDE76C4B39}" srcOrd="0" destOrd="0" presId="urn:microsoft.com/office/officeart/2005/8/layout/hList2"/>
    <dgm:cxn modelId="{C5ACD67C-D695-4FDE-A2F1-BEC31F519A46}" type="presParOf" srcId="{46A00FA2-EF57-45BD-804F-AA5321C4579F}" destId="{C19867F9-56FB-464E-A04D-EBD3D12ECA5B}" srcOrd="1" destOrd="0" presId="urn:microsoft.com/office/officeart/2005/8/layout/hList2"/>
    <dgm:cxn modelId="{E176A8B3-8E05-4521-B478-FC12501B93D2}" type="presParOf" srcId="{46A00FA2-EF57-45BD-804F-AA5321C4579F}" destId="{738C4260-64BC-4CB8-9261-7867FF691F58}"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043FDE-168E-4CEA-87FF-D0D7DD3448D7}" type="doc">
      <dgm:prSet loTypeId="urn:microsoft.com/office/officeart/2005/8/layout/pList2" loCatId="list" qsTypeId="urn:microsoft.com/office/officeart/2005/8/quickstyle/simple1" qsCatId="simple" csTypeId="urn:microsoft.com/office/officeart/2005/8/colors/accent1_2" csCatId="accent1" phldr="1"/>
      <dgm:spPr/>
    </dgm:pt>
    <dgm:pt modelId="{415E8F25-13BF-41A8-9CB6-B787121FAC66}">
      <dgm:prSet phldrT="[Text]" custT="1"/>
      <dgm:spPr/>
      <dgm:t>
        <a:bodyPr/>
        <a:lstStyle/>
        <a:p>
          <a:r>
            <a:rPr lang="en-GB" sz="1600" b="1" dirty="0" smtClean="0">
              <a:solidFill>
                <a:schemeClr val="tx1"/>
              </a:solidFill>
            </a:rPr>
            <a:t>Interference </a:t>
          </a:r>
          <a:r>
            <a:rPr lang="en-GB" sz="1600" dirty="0" smtClean="0"/>
            <a:t> When information gets confused with other information in the long term memory</a:t>
          </a:r>
          <a:endParaRPr lang="en-US" sz="1600" dirty="0"/>
        </a:p>
      </dgm:t>
    </dgm:pt>
    <dgm:pt modelId="{289F0CEA-F3DB-4FE4-90AF-FF9A654EEB21}" type="parTrans" cxnId="{4D5BB4F4-EC11-4E2D-B7A1-CC3AF9B8B245}">
      <dgm:prSet/>
      <dgm:spPr/>
      <dgm:t>
        <a:bodyPr/>
        <a:lstStyle/>
        <a:p>
          <a:endParaRPr lang="en-US"/>
        </a:p>
      </dgm:t>
    </dgm:pt>
    <dgm:pt modelId="{22CF8A3C-F1A1-4BF3-BA22-D9D99559A412}" type="sibTrans" cxnId="{4D5BB4F4-EC11-4E2D-B7A1-CC3AF9B8B245}">
      <dgm:prSet/>
      <dgm:spPr/>
      <dgm:t>
        <a:bodyPr/>
        <a:lstStyle/>
        <a:p>
          <a:endParaRPr lang="en-US"/>
        </a:p>
      </dgm:t>
    </dgm:pt>
    <dgm:pt modelId="{103A127E-BF7B-4B59-A659-D7A89333FDAA}">
      <dgm:prSet phldrT="[Text]" custT="1"/>
      <dgm:spPr/>
      <dgm:t>
        <a:bodyPr/>
        <a:lstStyle/>
        <a:p>
          <a:r>
            <a:rPr lang="en-GB" sz="1600" b="1" dirty="0" smtClean="0">
              <a:solidFill>
                <a:schemeClr val="tx1"/>
              </a:solidFill>
            </a:rPr>
            <a:t>Fading</a:t>
          </a:r>
          <a:r>
            <a:rPr lang="en-GB" sz="1600" b="1" dirty="0" smtClean="0">
              <a:solidFill>
                <a:srgbClr val="0070C0"/>
              </a:solidFill>
            </a:rPr>
            <a:t>      </a:t>
          </a:r>
          <a:r>
            <a:rPr lang="en-GB" sz="1600" dirty="0" smtClean="0"/>
            <a:t>new memories trace over existing memories and unless used we lose the information</a:t>
          </a:r>
          <a:endParaRPr lang="en-US" sz="1600" dirty="0"/>
        </a:p>
      </dgm:t>
    </dgm:pt>
    <dgm:pt modelId="{576CB4F7-29F2-4518-B976-B5B489CF04C2}" type="parTrans" cxnId="{3F22F3A8-58D1-46B4-8C37-42CBA55A96B4}">
      <dgm:prSet/>
      <dgm:spPr/>
      <dgm:t>
        <a:bodyPr/>
        <a:lstStyle/>
        <a:p>
          <a:endParaRPr lang="en-US"/>
        </a:p>
      </dgm:t>
    </dgm:pt>
    <dgm:pt modelId="{95F41E77-800B-4B28-B578-DD8E4E6F5CAA}" type="sibTrans" cxnId="{3F22F3A8-58D1-46B4-8C37-42CBA55A96B4}">
      <dgm:prSet/>
      <dgm:spPr/>
      <dgm:t>
        <a:bodyPr/>
        <a:lstStyle/>
        <a:p>
          <a:endParaRPr lang="en-US"/>
        </a:p>
      </dgm:t>
    </dgm:pt>
    <dgm:pt modelId="{1DDD4BEE-A98C-4C73-89B1-0A37186718AB}">
      <dgm:prSet custT="1"/>
      <dgm:spPr/>
      <dgm:t>
        <a:bodyPr/>
        <a:lstStyle/>
        <a:p>
          <a:r>
            <a:rPr lang="en-GB" sz="1600" b="1" dirty="0" smtClean="0">
              <a:solidFill>
                <a:schemeClr val="tx1"/>
              </a:solidFill>
            </a:rPr>
            <a:t>Motivated Forgetting  </a:t>
          </a:r>
          <a:r>
            <a:rPr lang="en-GB" sz="1600" dirty="0" smtClean="0"/>
            <a:t>Traumatic, disturbing experiences we actively forget</a:t>
          </a:r>
          <a:r>
            <a:rPr lang="en-GB" sz="1600" dirty="0" smtClean="0">
              <a:solidFill>
                <a:srgbClr val="0070C0"/>
              </a:solidFill>
            </a:rPr>
            <a:t>.</a:t>
          </a:r>
          <a:endParaRPr lang="en-GB" sz="1600" dirty="0" smtClean="0"/>
        </a:p>
      </dgm:t>
    </dgm:pt>
    <dgm:pt modelId="{BC1531DE-31E9-4AD0-A3E6-01B841D0A1E1}" type="parTrans" cxnId="{62DC3D46-42A4-4196-AA65-F0989832FE65}">
      <dgm:prSet/>
      <dgm:spPr/>
      <dgm:t>
        <a:bodyPr/>
        <a:lstStyle/>
        <a:p>
          <a:endParaRPr lang="en-US"/>
        </a:p>
      </dgm:t>
    </dgm:pt>
    <dgm:pt modelId="{216086F6-4877-4E98-9168-19677B289437}" type="sibTrans" cxnId="{62DC3D46-42A4-4196-AA65-F0989832FE65}">
      <dgm:prSet/>
      <dgm:spPr/>
      <dgm:t>
        <a:bodyPr/>
        <a:lstStyle/>
        <a:p>
          <a:endParaRPr lang="en-US"/>
        </a:p>
      </dgm:t>
    </dgm:pt>
    <dgm:pt modelId="{2BF63025-E459-4BA5-B76E-4E524666A9E3}">
      <dgm:prSet/>
      <dgm:spPr/>
      <dgm:t>
        <a:bodyPr/>
        <a:lstStyle/>
        <a:p>
          <a:r>
            <a:rPr lang="en-GB" b="1" dirty="0" smtClean="0">
              <a:solidFill>
                <a:schemeClr val="tx1"/>
              </a:solidFill>
            </a:rPr>
            <a:t>Organic Causes    </a:t>
          </a:r>
          <a:r>
            <a:rPr lang="en-GB" dirty="0" smtClean="0"/>
            <a:t> Age causes the central nervous to slow and forgetfulness is a factor of this. </a:t>
          </a:r>
          <a:endParaRPr lang="en-GB" dirty="0" smtClean="0">
            <a:solidFill>
              <a:srgbClr val="0070C0"/>
            </a:solidFill>
          </a:endParaRPr>
        </a:p>
      </dgm:t>
    </dgm:pt>
    <dgm:pt modelId="{E5CC2EDA-0E0E-4F9A-B54A-1671A69C61AA}" type="parTrans" cxnId="{3C207E00-A1F8-4B8D-BDA5-06590727E68C}">
      <dgm:prSet/>
      <dgm:spPr/>
      <dgm:t>
        <a:bodyPr/>
        <a:lstStyle/>
        <a:p>
          <a:endParaRPr lang="en-US"/>
        </a:p>
      </dgm:t>
    </dgm:pt>
    <dgm:pt modelId="{CBD8ED9E-5E13-418D-A995-A4CFD3580413}" type="sibTrans" cxnId="{3C207E00-A1F8-4B8D-BDA5-06590727E68C}">
      <dgm:prSet/>
      <dgm:spPr/>
      <dgm:t>
        <a:bodyPr/>
        <a:lstStyle/>
        <a:p>
          <a:endParaRPr lang="en-US"/>
        </a:p>
      </dgm:t>
    </dgm:pt>
    <dgm:pt modelId="{33E837C3-0639-4246-B113-B1C8C5B56314}">
      <dgm:prSet custT="1"/>
      <dgm:spPr/>
      <dgm:t>
        <a:bodyPr/>
        <a:lstStyle/>
        <a:p>
          <a:r>
            <a:rPr lang="en-GB" sz="1400" b="1" dirty="0" smtClean="0">
              <a:solidFill>
                <a:schemeClr val="tx1"/>
              </a:solidFill>
            </a:rPr>
            <a:t>Physical Injury/Trauma </a:t>
          </a:r>
          <a:r>
            <a:rPr lang="en-GB" sz="1400" dirty="0" smtClean="0">
              <a:solidFill>
                <a:srgbClr val="0070C0"/>
              </a:solidFill>
            </a:rPr>
            <a:t> </a:t>
          </a:r>
          <a:r>
            <a:rPr lang="en-GB" sz="1400" dirty="0" smtClean="0"/>
            <a:t>Inability to recall events before/after a traumatic experience.</a:t>
          </a:r>
        </a:p>
      </dgm:t>
    </dgm:pt>
    <dgm:pt modelId="{6BBB7454-B7FE-4D8E-AD59-ECEB6E1B6B20}" type="parTrans" cxnId="{64B97B07-4AC0-4CCC-A01F-E073394D4C69}">
      <dgm:prSet/>
      <dgm:spPr/>
      <dgm:t>
        <a:bodyPr/>
        <a:lstStyle/>
        <a:p>
          <a:endParaRPr lang="en-US"/>
        </a:p>
      </dgm:t>
    </dgm:pt>
    <dgm:pt modelId="{78FBC0BB-C820-4760-91AC-BCA36BADC764}" type="sibTrans" cxnId="{64B97B07-4AC0-4CCC-A01F-E073394D4C69}">
      <dgm:prSet/>
      <dgm:spPr/>
      <dgm:t>
        <a:bodyPr/>
        <a:lstStyle/>
        <a:p>
          <a:endParaRPr lang="en-US"/>
        </a:p>
      </dgm:t>
    </dgm:pt>
    <dgm:pt modelId="{9D97F8C8-D0CF-400C-A669-E9179749F316}">
      <dgm:prSet phldrT="[Text]" custT="1"/>
      <dgm:spPr/>
      <dgm:t>
        <a:bodyPr/>
        <a:lstStyle/>
        <a:p>
          <a:r>
            <a:rPr lang="en-GB" sz="1800" b="1" dirty="0" smtClean="0">
              <a:solidFill>
                <a:schemeClr val="tx1"/>
              </a:solidFill>
            </a:rPr>
            <a:t>Ineffective encoding </a:t>
          </a:r>
          <a:r>
            <a:rPr lang="en-GB" sz="1800" dirty="0" smtClean="0"/>
            <a:t> It was never encoded in the first place</a:t>
          </a:r>
          <a:endParaRPr lang="en-US" sz="1800" dirty="0"/>
        </a:p>
      </dgm:t>
    </dgm:pt>
    <dgm:pt modelId="{49DC7FA9-ED9C-468A-B5F9-C6B05D652F8E}" type="sibTrans" cxnId="{0471C260-86A0-4FD9-9131-B3EFBA316C9B}">
      <dgm:prSet/>
      <dgm:spPr/>
      <dgm:t>
        <a:bodyPr/>
        <a:lstStyle/>
        <a:p>
          <a:endParaRPr lang="en-US"/>
        </a:p>
      </dgm:t>
    </dgm:pt>
    <dgm:pt modelId="{D9508B26-5948-4547-9D5C-1DCE7F99C58D}" type="parTrans" cxnId="{0471C260-86A0-4FD9-9131-B3EFBA316C9B}">
      <dgm:prSet/>
      <dgm:spPr/>
      <dgm:t>
        <a:bodyPr/>
        <a:lstStyle/>
        <a:p>
          <a:endParaRPr lang="en-US"/>
        </a:p>
      </dgm:t>
    </dgm:pt>
    <dgm:pt modelId="{58729E3E-BFE3-452D-9651-893845916EC3}" type="pres">
      <dgm:prSet presAssocID="{C7043FDE-168E-4CEA-87FF-D0D7DD3448D7}" presName="Name0" presStyleCnt="0">
        <dgm:presLayoutVars>
          <dgm:dir/>
          <dgm:resizeHandles val="exact"/>
        </dgm:presLayoutVars>
      </dgm:prSet>
      <dgm:spPr/>
    </dgm:pt>
    <dgm:pt modelId="{AA6A84EF-BEFA-458D-9FE1-637FEE69FC18}" type="pres">
      <dgm:prSet presAssocID="{C7043FDE-168E-4CEA-87FF-D0D7DD3448D7}" presName="bkgdShp" presStyleLbl="alignAccFollowNode1" presStyleIdx="0" presStyleCnt="1"/>
      <dgm:spPr/>
    </dgm:pt>
    <dgm:pt modelId="{91E3C27D-6CF8-4F1E-AC5C-81BE0D1CCF84}" type="pres">
      <dgm:prSet presAssocID="{C7043FDE-168E-4CEA-87FF-D0D7DD3448D7}" presName="linComp" presStyleCnt="0"/>
      <dgm:spPr/>
    </dgm:pt>
    <dgm:pt modelId="{22D10AE9-071F-41CC-A915-B059A351D21C}" type="pres">
      <dgm:prSet presAssocID="{9D97F8C8-D0CF-400C-A669-E9179749F316}" presName="compNode" presStyleCnt="0"/>
      <dgm:spPr/>
    </dgm:pt>
    <dgm:pt modelId="{6297D293-C58A-43A8-85C4-54C287C0A657}" type="pres">
      <dgm:prSet presAssocID="{9D97F8C8-D0CF-400C-A669-E9179749F316}" presName="node" presStyleLbl="node1" presStyleIdx="0" presStyleCnt="6">
        <dgm:presLayoutVars>
          <dgm:bulletEnabled val="1"/>
        </dgm:presLayoutVars>
      </dgm:prSet>
      <dgm:spPr/>
      <dgm:t>
        <a:bodyPr/>
        <a:lstStyle/>
        <a:p>
          <a:endParaRPr lang="en-US"/>
        </a:p>
      </dgm:t>
    </dgm:pt>
    <dgm:pt modelId="{4BE0A14F-DD15-410F-83CD-7DA1CAE762A2}" type="pres">
      <dgm:prSet presAssocID="{9D97F8C8-D0CF-400C-A669-E9179749F316}" presName="invisiNode" presStyleLbl="node1" presStyleIdx="0" presStyleCnt="6"/>
      <dgm:spPr/>
    </dgm:pt>
    <dgm:pt modelId="{E8541607-E369-4A8B-816E-B805C2E9E6FE}" type="pres">
      <dgm:prSet presAssocID="{9D97F8C8-D0CF-400C-A669-E9179749F316}" presName="imagNode" presStyleLbl="fgImgPlace1" presStyleIdx="0" presStyleCnt="6"/>
      <dgm:spPr>
        <a:blipFill rotWithShape="1">
          <a:blip xmlns:r="http://schemas.openxmlformats.org/officeDocument/2006/relationships" r:embed="rId1"/>
          <a:stretch>
            <a:fillRect/>
          </a:stretch>
        </a:blipFill>
      </dgm:spPr>
    </dgm:pt>
    <dgm:pt modelId="{ECC9E7D9-8002-4460-9F67-DCAD1BB138DB}" type="pres">
      <dgm:prSet presAssocID="{49DC7FA9-ED9C-468A-B5F9-C6B05D652F8E}" presName="sibTrans" presStyleLbl="sibTrans2D1" presStyleIdx="0" presStyleCnt="0"/>
      <dgm:spPr/>
      <dgm:t>
        <a:bodyPr/>
        <a:lstStyle/>
        <a:p>
          <a:endParaRPr lang="en-US"/>
        </a:p>
      </dgm:t>
    </dgm:pt>
    <dgm:pt modelId="{1A413581-6F1D-481E-B4E2-C932A55F11D8}" type="pres">
      <dgm:prSet presAssocID="{415E8F25-13BF-41A8-9CB6-B787121FAC66}" presName="compNode" presStyleCnt="0"/>
      <dgm:spPr/>
    </dgm:pt>
    <dgm:pt modelId="{FD5D7E29-0179-497D-8ABF-94868D3AC67C}" type="pres">
      <dgm:prSet presAssocID="{415E8F25-13BF-41A8-9CB6-B787121FAC66}" presName="node" presStyleLbl="node1" presStyleIdx="1" presStyleCnt="6">
        <dgm:presLayoutVars>
          <dgm:bulletEnabled val="1"/>
        </dgm:presLayoutVars>
      </dgm:prSet>
      <dgm:spPr/>
      <dgm:t>
        <a:bodyPr/>
        <a:lstStyle/>
        <a:p>
          <a:endParaRPr lang="en-US"/>
        </a:p>
      </dgm:t>
    </dgm:pt>
    <dgm:pt modelId="{2E329B43-13A3-4247-A238-67699AA0B1F9}" type="pres">
      <dgm:prSet presAssocID="{415E8F25-13BF-41A8-9CB6-B787121FAC66}" presName="invisiNode" presStyleLbl="node1" presStyleIdx="1" presStyleCnt="6"/>
      <dgm:spPr/>
    </dgm:pt>
    <dgm:pt modelId="{77462F66-6CBC-41A2-B94D-9785C9598BD1}" type="pres">
      <dgm:prSet presAssocID="{415E8F25-13BF-41A8-9CB6-B787121FAC66}" presName="imagNode" presStyleLbl="fgImgPlace1" presStyleIdx="1" presStyleCnt="6"/>
      <dgm:spPr>
        <a:blipFill rotWithShape="1">
          <a:blip xmlns:r="http://schemas.openxmlformats.org/officeDocument/2006/relationships" r:embed="rId2"/>
          <a:stretch>
            <a:fillRect/>
          </a:stretch>
        </a:blipFill>
      </dgm:spPr>
      <dgm:t>
        <a:bodyPr/>
        <a:lstStyle/>
        <a:p>
          <a:endParaRPr lang="en-US"/>
        </a:p>
      </dgm:t>
    </dgm:pt>
    <dgm:pt modelId="{BFC02E4F-02C9-4027-9068-3EE7690119B6}" type="pres">
      <dgm:prSet presAssocID="{22CF8A3C-F1A1-4BF3-BA22-D9D99559A412}" presName="sibTrans" presStyleLbl="sibTrans2D1" presStyleIdx="0" presStyleCnt="0"/>
      <dgm:spPr/>
      <dgm:t>
        <a:bodyPr/>
        <a:lstStyle/>
        <a:p>
          <a:endParaRPr lang="en-US"/>
        </a:p>
      </dgm:t>
    </dgm:pt>
    <dgm:pt modelId="{8AD10C66-8896-4405-9DB7-43EB3FFD7A23}" type="pres">
      <dgm:prSet presAssocID="{103A127E-BF7B-4B59-A659-D7A89333FDAA}" presName="compNode" presStyleCnt="0"/>
      <dgm:spPr/>
    </dgm:pt>
    <dgm:pt modelId="{EDAC4690-DE6E-4433-B188-36F5D73677FE}" type="pres">
      <dgm:prSet presAssocID="{103A127E-BF7B-4B59-A659-D7A89333FDAA}" presName="node" presStyleLbl="node1" presStyleIdx="2" presStyleCnt="6">
        <dgm:presLayoutVars>
          <dgm:bulletEnabled val="1"/>
        </dgm:presLayoutVars>
      </dgm:prSet>
      <dgm:spPr/>
      <dgm:t>
        <a:bodyPr/>
        <a:lstStyle/>
        <a:p>
          <a:endParaRPr lang="en-US"/>
        </a:p>
      </dgm:t>
    </dgm:pt>
    <dgm:pt modelId="{6FF09027-DAED-4B48-85F2-9147479DC2E5}" type="pres">
      <dgm:prSet presAssocID="{103A127E-BF7B-4B59-A659-D7A89333FDAA}" presName="invisiNode" presStyleLbl="node1" presStyleIdx="2" presStyleCnt="6"/>
      <dgm:spPr/>
    </dgm:pt>
    <dgm:pt modelId="{2811CADE-4D96-4642-9879-0416EF864CC7}" type="pres">
      <dgm:prSet presAssocID="{103A127E-BF7B-4B59-A659-D7A89333FDAA}" presName="imagNode" presStyleLbl="fgImgPlace1" presStyleIdx="2" presStyleCnt="6"/>
      <dgm:spPr>
        <a:blipFill rotWithShape="1">
          <a:blip xmlns:r="http://schemas.openxmlformats.org/officeDocument/2006/relationships" r:embed="rId3"/>
          <a:stretch>
            <a:fillRect/>
          </a:stretch>
        </a:blipFill>
      </dgm:spPr>
      <dgm:t>
        <a:bodyPr/>
        <a:lstStyle/>
        <a:p>
          <a:endParaRPr lang="en-US"/>
        </a:p>
      </dgm:t>
    </dgm:pt>
    <dgm:pt modelId="{A74ECC98-69FF-4E5A-85C8-2EEA7AE2E070}" type="pres">
      <dgm:prSet presAssocID="{95F41E77-800B-4B28-B578-DD8E4E6F5CAA}" presName="sibTrans" presStyleLbl="sibTrans2D1" presStyleIdx="0" presStyleCnt="0"/>
      <dgm:spPr/>
      <dgm:t>
        <a:bodyPr/>
        <a:lstStyle/>
        <a:p>
          <a:endParaRPr lang="en-US"/>
        </a:p>
      </dgm:t>
    </dgm:pt>
    <dgm:pt modelId="{0047240A-121B-4CB1-B0BA-97AF4BF320FE}" type="pres">
      <dgm:prSet presAssocID="{1DDD4BEE-A98C-4C73-89B1-0A37186718AB}" presName="compNode" presStyleCnt="0"/>
      <dgm:spPr/>
    </dgm:pt>
    <dgm:pt modelId="{F1E8B87D-DEA4-4A4F-9CAE-839E1F938463}" type="pres">
      <dgm:prSet presAssocID="{1DDD4BEE-A98C-4C73-89B1-0A37186718AB}" presName="node" presStyleLbl="node1" presStyleIdx="3" presStyleCnt="6">
        <dgm:presLayoutVars>
          <dgm:bulletEnabled val="1"/>
        </dgm:presLayoutVars>
      </dgm:prSet>
      <dgm:spPr/>
      <dgm:t>
        <a:bodyPr/>
        <a:lstStyle/>
        <a:p>
          <a:endParaRPr lang="en-US"/>
        </a:p>
      </dgm:t>
    </dgm:pt>
    <dgm:pt modelId="{A8C7B487-00DB-4B75-8981-FB4F18D329E4}" type="pres">
      <dgm:prSet presAssocID="{1DDD4BEE-A98C-4C73-89B1-0A37186718AB}" presName="invisiNode" presStyleLbl="node1" presStyleIdx="3" presStyleCnt="6"/>
      <dgm:spPr/>
    </dgm:pt>
    <dgm:pt modelId="{464FB482-6110-4217-8902-07667DABD9C9}" type="pres">
      <dgm:prSet presAssocID="{1DDD4BEE-A98C-4C73-89B1-0A37186718AB}" presName="imagNode" presStyleLbl="fgImgPlace1" presStyleIdx="3" presStyleCnt="6"/>
      <dgm:spPr>
        <a:blipFill rotWithShape="1">
          <a:blip xmlns:r="http://schemas.openxmlformats.org/officeDocument/2006/relationships" r:embed="rId4"/>
          <a:stretch>
            <a:fillRect/>
          </a:stretch>
        </a:blipFill>
      </dgm:spPr>
      <dgm:t>
        <a:bodyPr/>
        <a:lstStyle/>
        <a:p>
          <a:endParaRPr lang="en-US"/>
        </a:p>
      </dgm:t>
    </dgm:pt>
    <dgm:pt modelId="{A141280D-E4F5-4DDB-94E9-FF8E035D1DF3}" type="pres">
      <dgm:prSet presAssocID="{216086F6-4877-4E98-9168-19677B289437}" presName="sibTrans" presStyleLbl="sibTrans2D1" presStyleIdx="0" presStyleCnt="0"/>
      <dgm:spPr/>
      <dgm:t>
        <a:bodyPr/>
        <a:lstStyle/>
        <a:p>
          <a:endParaRPr lang="en-US"/>
        </a:p>
      </dgm:t>
    </dgm:pt>
    <dgm:pt modelId="{7E6E7642-5801-41D7-8267-8C1E9C387979}" type="pres">
      <dgm:prSet presAssocID="{33E837C3-0639-4246-B113-B1C8C5B56314}" presName="compNode" presStyleCnt="0"/>
      <dgm:spPr/>
    </dgm:pt>
    <dgm:pt modelId="{7EF7DE5D-CA37-40C7-A397-81176757010A}" type="pres">
      <dgm:prSet presAssocID="{33E837C3-0639-4246-B113-B1C8C5B56314}" presName="node" presStyleLbl="node1" presStyleIdx="4" presStyleCnt="6">
        <dgm:presLayoutVars>
          <dgm:bulletEnabled val="1"/>
        </dgm:presLayoutVars>
      </dgm:prSet>
      <dgm:spPr/>
      <dgm:t>
        <a:bodyPr/>
        <a:lstStyle/>
        <a:p>
          <a:endParaRPr lang="en-US"/>
        </a:p>
      </dgm:t>
    </dgm:pt>
    <dgm:pt modelId="{9E39D891-AEA8-4AB0-A1EF-B62A7EC55D5F}" type="pres">
      <dgm:prSet presAssocID="{33E837C3-0639-4246-B113-B1C8C5B56314}" presName="invisiNode" presStyleLbl="node1" presStyleIdx="4" presStyleCnt="6"/>
      <dgm:spPr/>
    </dgm:pt>
    <dgm:pt modelId="{7BF24123-8417-4327-8DCD-3224CEB7F466}" type="pres">
      <dgm:prSet presAssocID="{33E837C3-0639-4246-B113-B1C8C5B56314}" presName="imagNode" presStyleLbl="fgImgPlace1" presStyleIdx="4" presStyleCnt="6"/>
      <dgm:spPr>
        <a:blipFill rotWithShape="1">
          <a:blip xmlns:r="http://schemas.openxmlformats.org/officeDocument/2006/relationships" r:embed="rId5"/>
          <a:stretch>
            <a:fillRect/>
          </a:stretch>
        </a:blipFill>
      </dgm:spPr>
      <dgm:t>
        <a:bodyPr/>
        <a:lstStyle/>
        <a:p>
          <a:endParaRPr lang="en-US"/>
        </a:p>
      </dgm:t>
    </dgm:pt>
    <dgm:pt modelId="{859310EB-326D-473F-AF58-F2BB420FBF84}" type="pres">
      <dgm:prSet presAssocID="{78FBC0BB-C820-4760-91AC-BCA36BADC764}" presName="sibTrans" presStyleLbl="sibTrans2D1" presStyleIdx="0" presStyleCnt="0"/>
      <dgm:spPr/>
      <dgm:t>
        <a:bodyPr/>
        <a:lstStyle/>
        <a:p>
          <a:endParaRPr lang="en-US"/>
        </a:p>
      </dgm:t>
    </dgm:pt>
    <dgm:pt modelId="{ED978FB6-C46F-401E-AC11-E460CB20A5A3}" type="pres">
      <dgm:prSet presAssocID="{2BF63025-E459-4BA5-B76E-4E524666A9E3}" presName="compNode" presStyleCnt="0"/>
      <dgm:spPr/>
    </dgm:pt>
    <dgm:pt modelId="{DB9A4620-5FBF-4F5D-8FDE-733437F22C47}" type="pres">
      <dgm:prSet presAssocID="{2BF63025-E459-4BA5-B76E-4E524666A9E3}" presName="node" presStyleLbl="node1" presStyleIdx="5" presStyleCnt="6">
        <dgm:presLayoutVars>
          <dgm:bulletEnabled val="1"/>
        </dgm:presLayoutVars>
      </dgm:prSet>
      <dgm:spPr/>
      <dgm:t>
        <a:bodyPr/>
        <a:lstStyle/>
        <a:p>
          <a:endParaRPr lang="en-US"/>
        </a:p>
      </dgm:t>
    </dgm:pt>
    <dgm:pt modelId="{BBA6A29A-98AA-4AA9-BCCE-638119D75798}" type="pres">
      <dgm:prSet presAssocID="{2BF63025-E459-4BA5-B76E-4E524666A9E3}" presName="invisiNode" presStyleLbl="node1" presStyleIdx="5" presStyleCnt="6"/>
      <dgm:spPr/>
    </dgm:pt>
    <dgm:pt modelId="{607EFAC1-B8B7-4E3D-999B-265C504B44E5}" type="pres">
      <dgm:prSet presAssocID="{2BF63025-E459-4BA5-B76E-4E524666A9E3}" presName="imagNode" presStyleLbl="fgImgPlace1" presStyleIdx="5" presStyleCnt="6" custLinFactNeighborX="2706" custLinFactNeighborY="-4182"/>
      <dgm:spPr>
        <a:blipFill rotWithShape="1">
          <a:blip xmlns:r="http://schemas.openxmlformats.org/officeDocument/2006/relationships" r:embed="rId6"/>
          <a:stretch>
            <a:fillRect/>
          </a:stretch>
        </a:blipFill>
      </dgm:spPr>
    </dgm:pt>
  </dgm:ptLst>
  <dgm:cxnLst>
    <dgm:cxn modelId="{64B97B07-4AC0-4CCC-A01F-E073394D4C69}" srcId="{C7043FDE-168E-4CEA-87FF-D0D7DD3448D7}" destId="{33E837C3-0639-4246-B113-B1C8C5B56314}" srcOrd="4" destOrd="0" parTransId="{6BBB7454-B7FE-4D8E-AD59-ECEB6E1B6B20}" sibTransId="{78FBC0BB-C820-4760-91AC-BCA36BADC764}"/>
    <dgm:cxn modelId="{4E250539-5B41-41F4-B938-F2B0260D810F}" type="presOf" srcId="{9D97F8C8-D0CF-400C-A669-E9179749F316}" destId="{6297D293-C58A-43A8-85C4-54C287C0A657}" srcOrd="0" destOrd="0" presId="urn:microsoft.com/office/officeart/2005/8/layout/pList2"/>
    <dgm:cxn modelId="{4D5BB4F4-EC11-4E2D-B7A1-CC3AF9B8B245}" srcId="{C7043FDE-168E-4CEA-87FF-D0D7DD3448D7}" destId="{415E8F25-13BF-41A8-9CB6-B787121FAC66}" srcOrd="1" destOrd="0" parTransId="{289F0CEA-F3DB-4FE4-90AF-FF9A654EEB21}" sibTransId="{22CF8A3C-F1A1-4BF3-BA22-D9D99559A412}"/>
    <dgm:cxn modelId="{62DC3D46-42A4-4196-AA65-F0989832FE65}" srcId="{C7043FDE-168E-4CEA-87FF-D0D7DD3448D7}" destId="{1DDD4BEE-A98C-4C73-89B1-0A37186718AB}" srcOrd="3" destOrd="0" parTransId="{BC1531DE-31E9-4AD0-A3E6-01B841D0A1E1}" sibTransId="{216086F6-4877-4E98-9168-19677B289437}"/>
    <dgm:cxn modelId="{6126A5B7-2D39-41B6-82B8-4E31D3D807E4}" type="presOf" srcId="{78FBC0BB-C820-4760-91AC-BCA36BADC764}" destId="{859310EB-326D-473F-AF58-F2BB420FBF84}" srcOrd="0" destOrd="0" presId="urn:microsoft.com/office/officeart/2005/8/layout/pList2"/>
    <dgm:cxn modelId="{3F22F3A8-58D1-46B4-8C37-42CBA55A96B4}" srcId="{C7043FDE-168E-4CEA-87FF-D0D7DD3448D7}" destId="{103A127E-BF7B-4B59-A659-D7A89333FDAA}" srcOrd="2" destOrd="0" parTransId="{576CB4F7-29F2-4518-B976-B5B489CF04C2}" sibTransId="{95F41E77-800B-4B28-B578-DD8E4E6F5CAA}"/>
    <dgm:cxn modelId="{6D7D7820-55E7-48C4-A13B-FFB0A195FE05}" type="presOf" srcId="{49DC7FA9-ED9C-468A-B5F9-C6B05D652F8E}" destId="{ECC9E7D9-8002-4460-9F67-DCAD1BB138DB}" srcOrd="0" destOrd="0" presId="urn:microsoft.com/office/officeart/2005/8/layout/pList2"/>
    <dgm:cxn modelId="{D91F21D0-B26D-4EB8-BC00-1FF7C1CA5000}" type="presOf" srcId="{C7043FDE-168E-4CEA-87FF-D0D7DD3448D7}" destId="{58729E3E-BFE3-452D-9651-893845916EC3}" srcOrd="0" destOrd="0" presId="urn:microsoft.com/office/officeart/2005/8/layout/pList2"/>
    <dgm:cxn modelId="{3876E66A-CAB8-42AF-8EC7-0C6FBBE9FBBC}" type="presOf" srcId="{216086F6-4877-4E98-9168-19677B289437}" destId="{A141280D-E4F5-4DDB-94E9-FF8E035D1DF3}" srcOrd="0" destOrd="0" presId="urn:microsoft.com/office/officeart/2005/8/layout/pList2"/>
    <dgm:cxn modelId="{DDB4D67F-4824-4A64-92BC-346EEE4F6AE6}" type="presOf" srcId="{33E837C3-0639-4246-B113-B1C8C5B56314}" destId="{7EF7DE5D-CA37-40C7-A397-81176757010A}" srcOrd="0" destOrd="0" presId="urn:microsoft.com/office/officeart/2005/8/layout/pList2"/>
    <dgm:cxn modelId="{D5BE4E1A-FAEF-44F3-A3CC-5C5A981665EE}" type="presOf" srcId="{95F41E77-800B-4B28-B578-DD8E4E6F5CAA}" destId="{A74ECC98-69FF-4E5A-85C8-2EEA7AE2E070}" srcOrd="0" destOrd="0" presId="urn:microsoft.com/office/officeart/2005/8/layout/pList2"/>
    <dgm:cxn modelId="{3C207E00-A1F8-4B8D-BDA5-06590727E68C}" srcId="{C7043FDE-168E-4CEA-87FF-D0D7DD3448D7}" destId="{2BF63025-E459-4BA5-B76E-4E524666A9E3}" srcOrd="5" destOrd="0" parTransId="{E5CC2EDA-0E0E-4F9A-B54A-1671A69C61AA}" sibTransId="{CBD8ED9E-5E13-418D-A995-A4CFD3580413}"/>
    <dgm:cxn modelId="{EBDA2CCE-1CCF-4A39-BAC3-524A27063F0A}" type="presOf" srcId="{2BF63025-E459-4BA5-B76E-4E524666A9E3}" destId="{DB9A4620-5FBF-4F5D-8FDE-733437F22C47}" srcOrd="0" destOrd="0" presId="urn:microsoft.com/office/officeart/2005/8/layout/pList2"/>
    <dgm:cxn modelId="{6DFE249A-09D2-4E50-BF20-14A05391ED35}" type="presOf" srcId="{103A127E-BF7B-4B59-A659-D7A89333FDAA}" destId="{EDAC4690-DE6E-4433-B188-36F5D73677FE}" srcOrd="0" destOrd="0" presId="urn:microsoft.com/office/officeart/2005/8/layout/pList2"/>
    <dgm:cxn modelId="{43AB1F48-77FF-4F2B-AD88-84FEDB9CC774}" type="presOf" srcId="{1DDD4BEE-A98C-4C73-89B1-0A37186718AB}" destId="{F1E8B87D-DEA4-4A4F-9CAE-839E1F938463}" srcOrd="0" destOrd="0" presId="urn:microsoft.com/office/officeart/2005/8/layout/pList2"/>
    <dgm:cxn modelId="{B23DB3B0-EEE1-4F84-A7EF-D4272BF2DAC0}" type="presOf" srcId="{22CF8A3C-F1A1-4BF3-BA22-D9D99559A412}" destId="{BFC02E4F-02C9-4027-9068-3EE7690119B6}" srcOrd="0" destOrd="0" presId="urn:microsoft.com/office/officeart/2005/8/layout/pList2"/>
    <dgm:cxn modelId="{0471C260-86A0-4FD9-9131-B3EFBA316C9B}" srcId="{C7043FDE-168E-4CEA-87FF-D0D7DD3448D7}" destId="{9D97F8C8-D0CF-400C-A669-E9179749F316}" srcOrd="0" destOrd="0" parTransId="{D9508B26-5948-4547-9D5C-1DCE7F99C58D}" sibTransId="{49DC7FA9-ED9C-468A-B5F9-C6B05D652F8E}"/>
    <dgm:cxn modelId="{302878A6-4C2F-4D7F-91C1-F2754E47A75D}" type="presOf" srcId="{415E8F25-13BF-41A8-9CB6-B787121FAC66}" destId="{FD5D7E29-0179-497D-8ABF-94868D3AC67C}" srcOrd="0" destOrd="0" presId="urn:microsoft.com/office/officeart/2005/8/layout/pList2"/>
    <dgm:cxn modelId="{A22DBC97-2211-483D-8E72-E590613ABDFB}" type="presParOf" srcId="{58729E3E-BFE3-452D-9651-893845916EC3}" destId="{AA6A84EF-BEFA-458D-9FE1-637FEE69FC18}" srcOrd="0" destOrd="0" presId="urn:microsoft.com/office/officeart/2005/8/layout/pList2"/>
    <dgm:cxn modelId="{675FC472-F26B-449D-90EC-331E7E86495D}" type="presParOf" srcId="{58729E3E-BFE3-452D-9651-893845916EC3}" destId="{91E3C27D-6CF8-4F1E-AC5C-81BE0D1CCF84}" srcOrd="1" destOrd="0" presId="urn:microsoft.com/office/officeart/2005/8/layout/pList2"/>
    <dgm:cxn modelId="{D279BA63-61A7-4827-9C45-898AE8755D45}" type="presParOf" srcId="{91E3C27D-6CF8-4F1E-AC5C-81BE0D1CCF84}" destId="{22D10AE9-071F-41CC-A915-B059A351D21C}" srcOrd="0" destOrd="0" presId="urn:microsoft.com/office/officeart/2005/8/layout/pList2"/>
    <dgm:cxn modelId="{8718823F-6D48-402E-AF50-E48F647BD805}" type="presParOf" srcId="{22D10AE9-071F-41CC-A915-B059A351D21C}" destId="{6297D293-C58A-43A8-85C4-54C287C0A657}" srcOrd="0" destOrd="0" presId="urn:microsoft.com/office/officeart/2005/8/layout/pList2"/>
    <dgm:cxn modelId="{790FB9C2-D9CD-4AC7-922D-4DB644B681C7}" type="presParOf" srcId="{22D10AE9-071F-41CC-A915-B059A351D21C}" destId="{4BE0A14F-DD15-410F-83CD-7DA1CAE762A2}" srcOrd="1" destOrd="0" presId="urn:microsoft.com/office/officeart/2005/8/layout/pList2"/>
    <dgm:cxn modelId="{2C6EE9C9-456B-41A9-A796-7A8F7F001A4D}" type="presParOf" srcId="{22D10AE9-071F-41CC-A915-B059A351D21C}" destId="{E8541607-E369-4A8B-816E-B805C2E9E6FE}" srcOrd="2" destOrd="0" presId="urn:microsoft.com/office/officeart/2005/8/layout/pList2"/>
    <dgm:cxn modelId="{2036B0AA-95E7-42D9-A316-7A0E79FF0C8F}" type="presParOf" srcId="{91E3C27D-6CF8-4F1E-AC5C-81BE0D1CCF84}" destId="{ECC9E7D9-8002-4460-9F67-DCAD1BB138DB}" srcOrd="1" destOrd="0" presId="urn:microsoft.com/office/officeart/2005/8/layout/pList2"/>
    <dgm:cxn modelId="{25113802-75E5-4493-8336-0D6408A6482A}" type="presParOf" srcId="{91E3C27D-6CF8-4F1E-AC5C-81BE0D1CCF84}" destId="{1A413581-6F1D-481E-B4E2-C932A55F11D8}" srcOrd="2" destOrd="0" presId="urn:microsoft.com/office/officeart/2005/8/layout/pList2"/>
    <dgm:cxn modelId="{7FC3E0B7-0821-481A-BD7D-095D3C9D4BF5}" type="presParOf" srcId="{1A413581-6F1D-481E-B4E2-C932A55F11D8}" destId="{FD5D7E29-0179-497D-8ABF-94868D3AC67C}" srcOrd="0" destOrd="0" presId="urn:microsoft.com/office/officeart/2005/8/layout/pList2"/>
    <dgm:cxn modelId="{F765EAA3-F26A-414D-BAFD-1717EF4C934E}" type="presParOf" srcId="{1A413581-6F1D-481E-B4E2-C932A55F11D8}" destId="{2E329B43-13A3-4247-A238-67699AA0B1F9}" srcOrd="1" destOrd="0" presId="urn:microsoft.com/office/officeart/2005/8/layout/pList2"/>
    <dgm:cxn modelId="{F72A7F4E-B337-41BE-B754-65E673798708}" type="presParOf" srcId="{1A413581-6F1D-481E-B4E2-C932A55F11D8}" destId="{77462F66-6CBC-41A2-B94D-9785C9598BD1}" srcOrd="2" destOrd="0" presId="urn:microsoft.com/office/officeart/2005/8/layout/pList2"/>
    <dgm:cxn modelId="{C26A8C41-DDD0-4C16-98CC-10CF6E57CDF2}" type="presParOf" srcId="{91E3C27D-6CF8-4F1E-AC5C-81BE0D1CCF84}" destId="{BFC02E4F-02C9-4027-9068-3EE7690119B6}" srcOrd="3" destOrd="0" presId="urn:microsoft.com/office/officeart/2005/8/layout/pList2"/>
    <dgm:cxn modelId="{9D6470E1-4683-4211-B6DA-DC80DB827250}" type="presParOf" srcId="{91E3C27D-6CF8-4F1E-AC5C-81BE0D1CCF84}" destId="{8AD10C66-8896-4405-9DB7-43EB3FFD7A23}" srcOrd="4" destOrd="0" presId="urn:microsoft.com/office/officeart/2005/8/layout/pList2"/>
    <dgm:cxn modelId="{DB3545FB-D9FA-4241-85A4-15BEA916E494}" type="presParOf" srcId="{8AD10C66-8896-4405-9DB7-43EB3FFD7A23}" destId="{EDAC4690-DE6E-4433-B188-36F5D73677FE}" srcOrd="0" destOrd="0" presId="urn:microsoft.com/office/officeart/2005/8/layout/pList2"/>
    <dgm:cxn modelId="{ED087A49-05A8-47B0-A3B6-F10A12B91C51}" type="presParOf" srcId="{8AD10C66-8896-4405-9DB7-43EB3FFD7A23}" destId="{6FF09027-DAED-4B48-85F2-9147479DC2E5}" srcOrd="1" destOrd="0" presId="urn:microsoft.com/office/officeart/2005/8/layout/pList2"/>
    <dgm:cxn modelId="{67FA3BCF-C66E-495A-8841-A8E6D93A1D4B}" type="presParOf" srcId="{8AD10C66-8896-4405-9DB7-43EB3FFD7A23}" destId="{2811CADE-4D96-4642-9879-0416EF864CC7}" srcOrd="2" destOrd="0" presId="urn:microsoft.com/office/officeart/2005/8/layout/pList2"/>
    <dgm:cxn modelId="{EABB81A6-74AC-41E4-A2B9-18DF73F697C0}" type="presParOf" srcId="{91E3C27D-6CF8-4F1E-AC5C-81BE0D1CCF84}" destId="{A74ECC98-69FF-4E5A-85C8-2EEA7AE2E070}" srcOrd="5" destOrd="0" presId="urn:microsoft.com/office/officeart/2005/8/layout/pList2"/>
    <dgm:cxn modelId="{40EFC9D2-237C-4B9F-99EB-D3FD6A615A9B}" type="presParOf" srcId="{91E3C27D-6CF8-4F1E-AC5C-81BE0D1CCF84}" destId="{0047240A-121B-4CB1-B0BA-97AF4BF320FE}" srcOrd="6" destOrd="0" presId="urn:microsoft.com/office/officeart/2005/8/layout/pList2"/>
    <dgm:cxn modelId="{B091144F-38E8-4147-AC67-3501AB68B2B3}" type="presParOf" srcId="{0047240A-121B-4CB1-B0BA-97AF4BF320FE}" destId="{F1E8B87D-DEA4-4A4F-9CAE-839E1F938463}" srcOrd="0" destOrd="0" presId="urn:microsoft.com/office/officeart/2005/8/layout/pList2"/>
    <dgm:cxn modelId="{C9E6F9F8-393F-451A-8344-88DCBA2BD0CD}" type="presParOf" srcId="{0047240A-121B-4CB1-B0BA-97AF4BF320FE}" destId="{A8C7B487-00DB-4B75-8981-FB4F18D329E4}" srcOrd="1" destOrd="0" presId="urn:microsoft.com/office/officeart/2005/8/layout/pList2"/>
    <dgm:cxn modelId="{BAEC4FFB-1BC0-4A12-A14A-D0E0FC5C5A8D}" type="presParOf" srcId="{0047240A-121B-4CB1-B0BA-97AF4BF320FE}" destId="{464FB482-6110-4217-8902-07667DABD9C9}" srcOrd="2" destOrd="0" presId="urn:microsoft.com/office/officeart/2005/8/layout/pList2"/>
    <dgm:cxn modelId="{44C8E572-DF4D-463E-8985-75828C2DA7A4}" type="presParOf" srcId="{91E3C27D-6CF8-4F1E-AC5C-81BE0D1CCF84}" destId="{A141280D-E4F5-4DDB-94E9-FF8E035D1DF3}" srcOrd="7" destOrd="0" presId="urn:microsoft.com/office/officeart/2005/8/layout/pList2"/>
    <dgm:cxn modelId="{A1F94A33-D814-4CD1-82D9-C3775C1268E6}" type="presParOf" srcId="{91E3C27D-6CF8-4F1E-AC5C-81BE0D1CCF84}" destId="{7E6E7642-5801-41D7-8267-8C1E9C387979}" srcOrd="8" destOrd="0" presId="urn:microsoft.com/office/officeart/2005/8/layout/pList2"/>
    <dgm:cxn modelId="{09F67745-01E0-4597-9B3C-29C393E2000F}" type="presParOf" srcId="{7E6E7642-5801-41D7-8267-8C1E9C387979}" destId="{7EF7DE5D-CA37-40C7-A397-81176757010A}" srcOrd="0" destOrd="0" presId="urn:microsoft.com/office/officeart/2005/8/layout/pList2"/>
    <dgm:cxn modelId="{0F3D04A5-814F-4F0D-93ED-7435ED35EC4D}" type="presParOf" srcId="{7E6E7642-5801-41D7-8267-8C1E9C387979}" destId="{9E39D891-AEA8-4AB0-A1EF-B62A7EC55D5F}" srcOrd="1" destOrd="0" presId="urn:microsoft.com/office/officeart/2005/8/layout/pList2"/>
    <dgm:cxn modelId="{311D1E1F-6403-4798-B185-700990B9DCEC}" type="presParOf" srcId="{7E6E7642-5801-41D7-8267-8C1E9C387979}" destId="{7BF24123-8417-4327-8DCD-3224CEB7F466}" srcOrd="2" destOrd="0" presId="urn:microsoft.com/office/officeart/2005/8/layout/pList2"/>
    <dgm:cxn modelId="{C637E5B7-61FC-41AB-A814-DDD25378258D}" type="presParOf" srcId="{91E3C27D-6CF8-4F1E-AC5C-81BE0D1CCF84}" destId="{859310EB-326D-473F-AF58-F2BB420FBF84}" srcOrd="9" destOrd="0" presId="urn:microsoft.com/office/officeart/2005/8/layout/pList2"/>
    <dgm:cxn modelId="{7A66B770-D731-4EB2-B303-9110E56146A2}" type="presParOf" srcId="{91E3C27D-6CF8-4F1E-AC5C-81BE0D1CCF84}" destId="{ED978FB6-C46F-401E-AC11-E460CB20A5A3}" srcOrd="10" destOrd="0" presId="urn:microsoft.com/office/officeart/2005/8/layout/pList2"/>
    <dgm:cxn modelId="{FC6A3514-14A6-431F-A3A0-DF5BE1997262}" type="presParOf" srcId="{ED978FB6-C46F-401E-AC11-E460CB20A5A3}" destId="{DB9A4620-5FBF-4F5D-8FDE-733437F22C47}" srcOrd="0" destOrd="0" presId="urn:microsoft.com/office/officeart/2005/8/layout/pList2"/>
    <dgm:cxn modelId="{CBBC0391-6515-488C-AD70-EA673185AE42}" type="presParOf" srcId="{ED978FB6-C46F-401E-AC11-E460CB20A5A3}" destId="{BBA6A29A-98AA-4AA9-BCCE-638119D75798}" srcOrd="1" destOrd="0" presId="urn:microsoft.com/office/officeart/2005/8/layout/pList2"/>
    <dgm:cxn modelId="{604ED199-E5BB-407A-9F19-F005D00D068A}" type="presParOf" srcId="{ED978FB6-C46F-401E-AC11-E460CB20A5A3}" destId="{607EFAC1-B8B7-4E3D-999B-265C504B44E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68227F-0E52-46F5-BDD0-55335BC7B7C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1D689B75-AB60-478A-87EE-FA45C7CD5319}">
      <dgm:prSet phldrT="[Text]"/>
      <dgm:spPr/>
      <dgm:t>
        <a:bodyPr/>
        <a:lstStyle/>
        <a:p>
          <a:r>
            <a:rPr lang="en-GB" dirty="0" smtClean="0"/>
            <a:t>Cognitive Interviewing models are designed to help people with their recall.</a:t>
          </a:r>
          <a:endParaRPr lang="en-US" dirty="0"/>
        </a:p>
      </dgm:t>
    </dgm:pt>
    <dgm:pt modelId="{AC0DE27E-D7F6-4E2B-83F1-035384838B5C}" type="parTrans" cxnId="{C9E62603-3ADE-4DD2-B9A1-52691190FE26}">
      <dgm:prSet/>
      <dgm:spPr/>
      <dgm:t>
        <a:bodyPr/>
        <a:lstStyle/>
        <a:p>
          <a:endParaRPr lang="en-US"/>
        </a:p>
      </dgm:t>
    </dgm:pt>
    <dgm:pt modelId="{3A87482E-3D20-46A9-9ED4-CE44AD27E34D}" type="sibTrans" cxnId="{C9E62603-3ADE-4DD2-B9A1-52691190FE26}">
      <dgm:prSet/>
      <dgm:spPr/>
      <dgm:t>
        <a:bodyPr/>
        <a:lstStyle/>
        <a:p>
          <a:endParaRPr lang="en-US"/>
        </a:p>
      </dgm:t>
    </dgm:pt>
    <dgm:pt modelId="{187464C7-45FD-4577-A8A3-8474FD038509}">
      <dgm:prSet phldrT="[Text]"/>
      <dgm:spPr/>
      <dgm:t>
        <a:bodyPr/>
        <a:lstStyle/>
        <a:p>
          <a:r>
            <a:rPr lang="en-GB" dirty="0" smtClean="0"/>
            <a:t>Get the Witness to recall the events in a different narrative order. More recent events will always be recalled first.</a:t>
          </a:r>
          <a:endParaRPr lang="en-US" dirty="0"/>
        </a:p>
      </dgm:t>
    </dgm:pt>
    <dgm:pt modelId="{8D6917F4-D0DF-4A94-958F-7B7B9A2DDAB8}" type="parTrans" cxnId="{0C3723E6-D612-4E9F-9374-BF64B5177DE6}">
      <dgm:prSet/>
      <dgm:spPr/>
      <dgm:t>
        <a:bodyPr/>
        <a:lstStyle/>
        <a:p>
          <a:endParaRPr lang="en-US"/>
        </a:p>
      </dgm:t>
    </dgm:pt>
    <dgm:pt modelId="{B307D32F-CBFE-4604-81E0-F5B935CA16BA}" type="sibTrans" cxnId="{0C3723E6-D612-4E9F-9374-BF64B5177DE6}">
      <dgm:prSet/>
      <dgm:spPr/>
      <dgm:t>
        <a:bodyPr/>
        <a:lstStyle/>
        <a:p>
          <a:endParaRPr lang="en-US"/>
        </a:p>
      </dgm:t>
    </dgm:pt>
    <dgm:pt modelId="{FF62283B-13D7-4160-8D0E-DDC1731F0DF3}">
      <dgm:prSet/>
      <dgm:spPr>
        <a:solidFill>
          <a:schemeClr val="bg1"/>
        </a:solidFill>
      </dgm:spPr>
      <dgm:t>
        <a:bodyPr/>
        <a:lstStyle/>
        <a:p>
          <a:r>
            <a:rPr lang="en-GB" dirty="0" smtClean="0">
              <a:solidFill>
                <a:schemeClr val="accent1"/>
              </a:solidFill>
            </a:rPr>
            <a:t>Mental Reinstatement. Reinstate the victim to the scene.</a:t>
          </a:r>
          <a:endParaRPr lang="en-US" dirty="0">
            <a:solidFill>
              <a:schemeClr val="accent1"/>
            </a:solidFill>
          </a:endParaRPr>
        </a:p>
      </dgm:t>
    </dgm:pt>
    <dgm:pt modelId="{1E66A088-D6DE-4F2F-A77E-BD1BE2C0FE9A}" type="parTrans" cxnId="{AB6D25DA-89AE-428A-9EA9-9B5347EE7F0F}">
      <dgm:prSet/>
      <dgm:spPr/>
      <dgm:t>
        <a:bodyPr/>
        <a:lstStyle/>
        <a:p>
          <a:endParaRPr lang="en-US"/>
        </a:p>
      </dgm:t>
    </dgm:pt>
    <dgm:pt modelId="{7C6BD1F0-255B-48BE-BF91-6175EB128E24}" type="sibTrans" cxnId="{AB6D25DA-89AE-428A-9EA9-9B5347EE7F0F}">
      <dgm:prSet/>
      <dgm:spPr/>
      <dgm:t>
        <a:bodyPr/>
        <a:lstStyle/>
        <a:p>
          <a:endParaRPr lang="en-US"/>
        </a:p>
      </dgm:t>
    </dgm:pt>
    <dgm:pt modelId="{4E782F80-65C5-4128-8EFA-5B5EF5064555}">
      <dgm:prSet/>
      <dgm:spPr>
        <a:solidFill>
          <a:schemeClr val="bg1"/>
        </a:solidFill>
      </dgm:spPr>
      <dgm:t>
        <a:bodyPr/>
        <a:lstStyle/>
        <a:p>
          <a:r>
            <a:rPr lang="en-GB" dirty="0" smtClean="0">
              <a:solidFill>
                <a:schemeClr val="accent1"/>
              </a:solidFill>
            </a:rPr>
            <a:t>Reassure the victim not to leave any detail out regarding of how trivial they think it may be. Trivial details can be triggers for further recall.</a:t>
          </a:r>
          <a:endParaRPr lang="en-US" dirty="0">
            <a:solidFill>
              <a:schemeClr val="accent1"/>
            </a:solidFill>
          </a:endParaRPr>
        </a:p>
      </dgm:t>
    </dgm:pt>
    <dgm:pt modelId="{C13B7638-1038-4E49-9EFB-EB926DA27767}" type="parTrans" cxnId="{346F41F3-A29A-4072-9CCB-43C32E9AA35C}">
      <dgm:prSet/>
      <dgm:spPr/>
      <dgm:t>
        <a:bodyPr/>
        <a:lstStyle/>
        <a:p>
          <a:endParaRPr lang="en-US"/>
        </a:p>
      </dgm:t>
    </dgm:pt>
    <dgm:pt modelId="{5F86EC11-2111-4D50-AF81-964D69F19C2B}" type="sibTrans" cxnId="{346F41F3-A29A-4072-9CCB-43C32E9AA35C}">
      <dgm:prSet/>
      <dgm:spPr/>
      <dgm:t>
        <a:bodyPr/>
        <a:lstStyle/>
        <a:p>
          <a:endParaRPr lang="en-US"/>
        </a:p>
      </dgm:t>
    </dgm:pt>
    <dgm:pt modelId="{C32E6780-590A-45F4-82CF-3AF1C77483A4}">
      <dgm:prSet/>
      <dgm:spPr/>
      <dgm:t>
        <a:bodyPr/>
        <a:lstStyle/>
        <a:p>
          <a:r>
            <a:rPr lang="en-GB" dirty="0" smtClean="0"/>
            <a:t>Be patient, use of silence is effective as the process of recall can be hindered by stress or expectation.</a:t>
          </a:r>
          <a:endParaRPr lang="en-US" dirty="0"/>
        </a:p>
      </dgm:t>
    </dgm:pt>
    <dgm:pt modelId="{C4E477CC-BCDD-48F6-9D8D-A023F1E49435}" type="parTrans" cxnId="{AB72F101-FA74-4405-8D05-06D7EFA92DB4}">
      <dgm:prSet/>
      <dgm:spPr/>
      <dgm:t>
        <a:bodyPr/>
        <a:lstStyle/>
        <a:p>
          <a:endParaRPr lang="en-US"/>
        </a:p>
      </dgm:t>
    </dgm:pt>
    <dgm:pt modelId="{5B3CE327-D7DD-4DCC-9713-EC9E0698ABAA}" type="sibTrans" cxnId="{AB72F101-FA74-4405-8D05-06D7EFA92DB4}">
      <dgm:prSet/>
      <dgm:spPr/>
      <dgm:t>
        <a:bodyPr/>
        <a:lstStyle/>
        <a:p>
          <a:endParaRPr lang="en-US"/>
        </a:p>
      </dgm:t>
    </dgm:pt>
    <dgm:pt modelId="{16C7E4C1-5084-4EEB-ABF4-D4EC2A2E03B2}">
      <dgm:prSet/>
      <dgm:spPr>
        <a:solidFill>
          <a:schemeClr val="bg1"/>
        </a:solidFill>
      </dgm:spPr>
      <dgm:t>
        <a:bodyPr/>
        <a:lstStyle/>
        <a:p>
          <a:r>
            <a:rPr lang="en-GB" dirty="0" smtClean="0">
              <a:solidFill>
                <a:schemeClr val="accent1"/>
              </a:solidFill>
            </a:rPr>
            <a:t>Reassure your witness that it is alright to not know the answer and that you don’t want them to guess.</a:t>
          </a:r>
          <a:endParaRPr lang="en-US" dirty="0">
            <a:solidFill>
              <a:schemeClr val="accent1"/>
            </a:solidFill>
          </a:endParaRPr>
        </a:p>
      </dgm:t>
    </dgm:pt>
    <dgm:pt modelId="{45D254F9-4D64-4B5F-B742-CAB3CA73734A}" type="parTrans" cxnId="{8497FB8D-21F2-4375-9512-46010756C8A4}">
      <dgm:prSet/>
      <dgm:spPr/>
      <dgm:t>
        <a:bodyPr/>
        <a:lstStyle/>
        <a:p>
          <a:endParaRPr lang="en-US"/>
        </a:p>
      </dgm:t>
    </dgm:pt>
    <dgm:pt modelId="{07568B54-1473-40A3-A4F9-6138597423CD}" type="sibTrans" cxnId="{8497FB8D-21F2-4375-9512-46010756C8A4}">
      <dgm:prSet/>
      <dgm:spPr/>
      <dgm:t>
        <a:bodyPr/>
        <a:lstStyle/>
        <a:p>
          <a:endParaRPr lang="en-US"/>
        </a:p>
      </dgm:t>
    </dgm:pt>
    <dgm:pt modelId="{94A39A92-3B93-48F6-9F8E-F24510799F3C}" type="pres">
      <dgm:prSet presAssocID="{A868227F-0E52-46F5-BDD0-55335BC7B7CD}" presName="Name0" presStyleCnt="0">
        <dgm:presLayoutVars>
          <dgm:chMax val="7"/>
          <dgm:chPref val="7"/>
          <dgm:dir/>
        </dgm:presLayoutVars>
      </dgm:prSet>
      <dgm:spPr/>
      <dgm:t>
        <a:bodyPr/>
        <a:lstStyle/>
        <a:p>
          <a:endParaRPr lang="en-US"/>
        </a:p>
      </dgm:t>
    </dgm:pt>
    <dgm:pt modelId="{B1AEBE21-BCC3-4B79-ACFE-AE9648554B3E}" type="pres">
      <dgm:prSet presAssocID="{A868227F-0E52-46F5-BDD0-55335BC7B7CD}" presName="Name1" presStyleCnt="0"/>
      <dgm:spPr/>
    </dgm:pt>
    <dgm:pt modelId="{D037963D-BF3C-4E90-A787-2CDE03202EE5}" type="pres">
      <dgm:prSet presAssocID="{A868227F-0E52-46F5-BDD0-55335BC7B7CD}" presName="cycle" presStyleCnt="0"/>
      <dgm:spPr/>
    </dgm:pt>
    <dgm:pt modelId="{05ED4640-0862-4166-B47F-79D23AFE6D12}" type="pres">
      <dgm:prSet presAssocID="{A868227F-0E52-46F5-BDD0-55335BC7B7CD}" presName="srcNode" presStyleLbl="node1" presStyleIdx="0" presStyleCnt="6"/>
      <dgm:spPr/>
    </dgm:pt>
    <dgm:pt modelId="{3851DC72-D71E-4101-89BC-28E2E8A63B8A}" type="pres">
      <dgm:prSet presAssocID="{A868227F-0E52-46F5-BDD0-55335BC7B7CD}" presName="conn" presStyleLbl="parChTrans1D2" presStyleIdx="0" presStyleCnt="1"/>
      <dgm:spPr/>
      <dgm:t>
        <a:bodyPr/>
        <a:lstStyle/>
        <a:p>
          <a:endParaRPr lang="en-US"/>
        </a:p>
      </dgm:t>
    </dgm:pt>
    <dgm:pt modelId="{47183C1A-58E0-402C-858B-E77D406D0717}" type="pres">
      <dgm:prSet presAssocID="{A868227F-0E52-46F5-BDD0-55335BC7B7CD}" presName="extraNode" presStyleLbl="node1" presStyleIdx="0" presStyleCnt="6"/>
      <dgm:spPr/>
    </dgm:pt>
    <dgm:pt modelId="{E16BFBAF-0827-4573-871A-D47AD4615968}" type="pres">
      <dgm:prSet presAssocID="{A868227F-0E52-46F5-BDD0-55335BC7B7CD}" presName="dstNode" presStyleLbl="node1" presStyleIdx="0" presStyleCnt="6"/>
      <dgm:spPr/>
    </dgm:pt>
    <dgm:pt modelId="{10E22AF0-E7E5-4972-9416-69CB6EAE2ABD}" type="pres">
      <dgm:prSet presAssocID="{1D689B75-AB60-478A-87EE-FA45C7CD5319}" presName="text_1" presStyleLbl="node1" presStyleIdx="0" presStyleCnt="6">
        <dgm:presLayoutVars>
          <dgm:bulletEnabled val="1"/>
        </dgm:presLayoutVars>
      </dgm:prSet>
      <dgm:spPr/>
      <dgm:t>
        <a:bodyPr/>
        <a:lstStyle/>
        <a:p>
          <a:endParaRPr lang="en-US"/>
        </a:p>
      </dgm:t>
    </dgm:pt>
    <dgm:pt modelId="{DECA8B7B-280F-44BB-9606-45C950F1AA3E}" type="pres">
      <dgm:prSet presAssocID="{1D689B75-AB60-478A-87EE-FA45C7CD5319}" presName="accent_1" presStyleCnt="0"/>
      <dgm:spPr/>
    </dgm:pt>
    <dgm:pt modelId="{A0CE31E7-981C-4609-9AE2-CC2600FF265D}" type="pres">
      <dgm:prSet presAssocID="{1D689B75-AB60-478A-87EE-FA45C7CD5319}" presName="accentRepeatNode" presStyleLbl="solidFgAcc1" presStyleIdx="0" presStyleCnt="6"/>
      <dgm:spPr/>
    </dgm:pt>
    <dgm:pt modelId="{D53BE7F7-2D42-427F-93AF-18EB6477A1C2}" type="pres">
      <dgm:prSet presAssocID="{FF62283B-13D7-4160-8D0E-DDC1731F0DF3}" presName="text_2" presStyleLbl="node1" presStyleIdx="1" presStyleCnt="6">
        <dgm:presLayoutVars>
          <dgm:bulletEnabled val="1"/>
        </dgm:presLayoutVars>
      </dgm:prSet>
      <dgm:spPr/>
      <dgm:t>
        <a:bodyPr/>
        <a:lstStyle/>
        <a:p>
          <a:endParaRPr lang="en-US"/>
        </a:p>
      </dgm:t>
    </dgm:pt>
    <dgm:pt modelId="{C211083A-BEF8-42F5-AB3D-2BA9D574E7D6}" type="pres">
      <dgm:prSet presAssocID="{FF62283B-13D7-4160-8D0E-DDC1731F0DF3}" presName="accent_2" presStyleCnt="0"/>
      <dgm:spPr/>
    </dgm:pt>
    <dgm:pt modelId="{64B0260B-AE3A-4C16-8576-19A8EC35156B}" type="pres">
      <dgm:prSet presAssocID="{FF62283B-13D7-4160-8D0E-DDC1731F0DF3}" presName="accentRepeatNode" presStyleLbl="solidFgAcc1" presStyleIdx="1" presStyleCnt="6"/>
      <dgm:spPr/>
    </dgm:pt>
    <dgm:pt modelId="{339F8C69-005A-4781-AA89-2C98DC5B2592}" type="pres">
      <dgm:prSet presAssocID="{187464C7-45FD-4577-A8A3-8474FD038509}" presName="text_3" presStyleLbl="node1" presStyleIdx="2" presStyleCnt="6">
        <dgm:presLayoutVars>
          <dgm:bulletEnabled val="1"/>
        </dgm:presLayoutVars>
      </dgm:prSet>
      <dgm:spPr/>
      <dgm:t>
        <a:bodyPr/>
        <a:lstStyle/>
        <a:p>
          <a:endParaRPr lang="en-US"/>
        </a:p>
      </dgm:t>
    </dgm:pt>
    <dgm:pt modelId="{F68CD824-EA4E-43D2-9133-AD9CE54C7BD8}" type="pres">
      <dgm:prSet presAssocID="{187464C7-45FD-4577-A8A3-8474FD038509}" presName="accent_3" presStyleCnt="0"/>
      <dgm:spPr/>
    </dgm:pt>
    <dgm:pt modelId="{AC89F89E-E16D-4AC5-9B80-DACB98A715DD}" type="pres">
      <dgm:prSet presAssocID="{187464C7-45FD-4577-A8A3-8474FD038509}" presName="accentRepeatNode" presStyleLbl="solidFgAcc1" presStyleIdx="2" presStyleCnt="6"/>
      <dgm:spPr/>
    </dgm:pt>
    <dgm:pt modelId="{AB901973-4150-479A-821D-A32D9A7C33F7}" type="pres">
      <dgm:prSet presAssocID="{4E782F80-65C5-4128-8EFA-5B5EF5064555}" presName="text_4" presStyleLbl="node1" presStyleIdx="3" presStyleCnt="6">
        <dgm:presLayoutVars>
          <dgm:bulletEnabled val="1"/>
        </dgm:presLayoutVars>
      </dgm:prSet>
      <dgm:spPr/>
      <dgm:t>
        <a:bodyPr/>
        <a:lstStyle/>
        <a:p>
          <a:endParaRPr lang="en-US"/>
        </a:p>
      </dgm:t>
    </dgm:pt>
    <dgm:pt modelId="{93262999-6E9B-485D-8A54-71463F23218B}" type="pres">
      <dgm:prSet presAssocID="{4E782F80-65C5-4128-8EFA-5B5EF5064555}" presName="accent_4" presStyleCnt="0"/>
      <dgm:spPr/>
    </dgm:pt>
    <dgm:pt modelId="{762CED7A-D59D-48E3-A98D-BA49E7A3C3D0}" type="pres">
      <dgm:prSet presAssocID="{4E782F80-65C5-4128-8EFA-5B5EF5064555}" presName="accentRepeatNode" presStyleLbl="solidFgAcc1" presStyleIdx="3" presStyleCnt="6"/>
      <dgm:spPr/>
    </dgm:pt>
    <dgm:pt modelId="{61876D39-9173-41AA-BCA7-4F34ABFDB70A}" type="pres">
      <dgm:prSet presAssocID="{C32E6780-590A-45F4-82CF-3AF1C77483A4}" presName="text_5" presStyleLbl="node1" presStyleIdx="4" presStyleCnt="6">
        <dgm:presLayoutVars>
          <dgm:bulletEnabled val="1"/>
        </dgm:presLayoutVars>
      </dgm:prSet>
      <dgm:spPr/>
      <dgm:t>
        <a:bodyPr/>
        <a:lstStyle/>
        <a:p>
          <a:endParaRPr lang="en-US"/>
        </a:p>
      </dgm:t>
    </dgm:pt>
    <dgm:pt modelId="{65445498-6436-41BA-A0F0-0E6C9057C930}" type="pres">
      <dgm:prSet presAssocID="{C32E6780-590A-45F4-82CF-3AF1C77483A4}" presName="accent_5" presStyleCnt="0"/>
      <dgm:spPr/>
    </dgm:pt>
    <dgm:pt modelId="{1AE7CAB7-CA97-4676-B33F-3C84907480C2}" type="pres">
      <dgm:prSet presAssocID="{C32E6780-590A-45F4-82CF-3AF1C77483A4}" presName="accentRepeatNode" presStyleLbl="solidFgAcc1" presStyleIdx="4" presStyleCnt="6"/>
      <dgm:spPr/>
    </dgm:pt>
    <dgm:pt modelId="{34E951CE-EDC6-40D1-B467-05F7B86D1799}" type="pres">
      <dgm:prSet presAssocID="{16C7E4C1-5084-4EEB-ABF4-D4EC2A2E03B2}" presName="text_6" presStyleLbl="node1" presStyleIdx="5" presStyleCnt="6">
        <dgm:presLayoutVars>
          <dgm:bulletEnabled val="1"/>
        </dgm:presLayoutVars>
      </dgm:prSet>
      <dgm:spPr/>
      <dgm:t>
        <a:bodyPr/>
        <a:lstStyle/>
        <a:p>
          <a:endParaRPr lang="en-US"/>
        </a:p>
      </dgm:t>
    </dgm:pt>
    <dgm:pt modelId="{254FD9EE-92E4-4394-AB4D-0EAEB54DDC73}" type="pres">
      <dgm:prSet presAssocID="{16C7E4C1-5084-4EEB-ABF4-D4EC2A2E03B2}" presName="accent_6" presStyleCnt="0"/>
      <dgm:spPr/>
    </dgm:pt>
    <dgm:pt modelId="{C5F7F6E7-39B6-4DEF-A77E-B939842C10B2}" type="pres">
      <dgm:prSet presAssocID="{16C7E4C1-5084-4EEB-ABF4-D4EC2A2E03B2}" presName="accentRepeatNode" presStyleLbl="solidFgAcc1" presStyleIdx="5" presStyleCnt="6"/>
      <dgm:spPr/>
    </dgm:pt>
  </dgm:ptLst>
  <dgm:cxnLst>
    <dgm:cxn modelId="{8497FB8D-21F2-4375-9512-46010756C8A4}" srcId="{A868227F-0E52-46F5-BDD0-55335BC7B7CD}" destId="{16C7E4C1-5084-4EEB-ABF4-D4EC2A2E03B2}" srcOrd="5" destOrd="0" parTransId="{45D254F9-4D64-4B5F-B742-CAB3CA73734A}" sibTransId="{07568B54-1473-40A3-A4F9-6138597423CD}"/>
    <dgm:cxn modelId="{DD46B12E-36D1-4B18-8FB8-EF6FBED7A2B4}" type="presOf" srcId="{3A87482E-3D20-46A9-9ED4-CE44AD27E34D}" destId="{3851DC72-D71E-4101-89BC-28E2E8A63B8A}" srcOrd="0" destOrd="0" presId="urn:microsoft.com/office/officeart/2008/layout/VerticalCurvedList"/>
    <dgm:cxn modelId="{15E34617-A398-49DB-9F9A-8362AD3B598A}" type="presOf" srcId="{187464C7-45FD-4577-A8A3-8474FD038509}" destId="{339F8C69-005A-4781-AA89-2C98DC5B2592}" srcOrd="0" destOrd="0" presId="urn:microsoft.com/office/officeart/2008/layout/VerticalCurvedList"/>
    <dgm:cxn modelId="{AB72F101-FA74-4405-8D05-06D7EFA92DB4}" srcId="{A868227F-0E52-46F5-BDD0-55335BC7B7CD}" destId="{C32E6780-590A-45F4-82CF-3AF1C77483A4}" srcOrd="4" destOrd="0" parTransId="{C4E477CC-BCDD-48F6-9D8D-A023F1E49435}" sibTransId="{5B3CE327-D7DD-4DCC-9713-EC9E0698ABAA}"/>
    <dgm:cxn modelId="{0C3723E6-D612-4E9F-9374-BF64B5177DE6}" srcId="{A868227F-0E52-46F5-BDD0-55335BC7B7CD}" destId="{187464C7-45FD-4577-A8A3-8474FD038509}" srcOrd="2" destOrd="0" parTransId="{8D6917F4-D0DF-4A94-958F-7B7B9A2DDAB8}" sibTransId="{B307D32F-CBFE-4604-81E0-F5B935CA16BA}"/>
    <dgm:cxn modelId="{585DC0FD-6A9C-4498-A5CB-1E49CF42576D}" type="presOf" srcId="{1D689B75-AB60-478A-87EE-FA45C7CD5319}" destId="{10E22AF0-E7E5-4972-9416-69CB6EAE2ABD}" srcOrd="0" destOrd="0" presId="urn:microsoft.com/office/officeart/2008/layout/VerticalCurvedList"/>
    <dgm:cxn modelId="{11C4ABD2-68BA-416B-A43E-4115E9541705}" type="presOf" srcId="{A868227F-0E52-46F5-BDD0-55335BC7B7CD}" destId="{94A39A92-3B93-48F6-9F8E-F24510799F3C}" srcOrd="0" destOrd="0" presId="urn:microsoft.com/office/officeart/2008/layout/VerticalCurvedList"/>
    <dgm:cxn modelId="{AB6D25DA-89AE-428A-9EA9-9B5347EE7F0F}" srcId="{A868227F-0E52-46F5-BDD0-55335BC7B7CD}" destId="{FF62283B-13D7-4160-8D0E-DDC1731F0DF3}" srcOrd="1" destOrd="0" parTransId="{1E66A088-D6DE-4F2F-A77E-BD1BE2C0FE9A}" sibTransId="{7C6BD1F0-255B-48BE-BF91-6175EB128E24}"/>
    <dgm:cxn modelId="{69CB5BAA-A262-4243-BDE3-A33BBE7AE09D}" type="presOf" srcId="{FF62283B-13D7-4160-8D0E-DDC1731F0DF3}" destId="{D53BE7F7-2D42-427F-93AF-18EB6477A1C2}" srcOrd="0" destOrd="0" presId="urn:microsoft.com/office/officeart/2008/layout/VerticalCurvedList"/>
    <dgm:cxn modelId="{B78602B1-E6F2-4286-B869-EA3043A8C092}" type="presOf" srcId="{16C7E4C1-5084-4EEB-ABF4-D4EC2A2E03B2}" destId="{34E951CE-EDC6-40D1-B467-05F7B86D1799}" srcOrd="0" destOrd="0" presId="urn:microsoft.com/office/officeart/2008/layout/VerticalCurvedList"/>
    <dgm:cxn modelId="{47F771D6-E1CF-4278-A3E5-729F91E04135}" type="presOf" srcId="{4E782F80-65C5-4128-8EFA-5B5EF5064555}" destId="{AB901973-4150-479A-821D-A32D9A7C33F7}" srcOrd="0" destOrd="0" presId="urn:microsoft.com/office/officeart/2008/layout/VerticalCurvedList"/>
    <dgm:cxn modelId="{65AAA016-A7DF-4CB8-B8F4-CAE2FDA94FAF}" type="presOf" srcId="{C32E6780-590A-45F4-82CF-3AF1C77483A4}" destId="{61876D39-9173-41AA-BCA7-4F34ABFDB70A}" srcOrd="0" destOrd="0" presId="urn:microsoft.com/office/officeart/2008/layout/VerticalCurvedList"/>
    <dgm:cxn modelId="{346F41F3-A29A-4072-9CCB-43C32E9AA35C}" srcId="{A868227F-0E52-46F5-BDD0-55335BC7B7CD}" destId="{4E782F80-65C5-4128-8EFA-5B5EF5064555}" srcOrd="3" destOrd="0" parTransId="{C13B7638-1038-4E49-9EFB-EB926DA27767}" sibTransId="{5F86EC11-2111-4D50-AF81-964D69F19C2B}"/>
    <dgm:cxn modelId="{C9E62603-3ADE-4DD2-B9A1-52691190FE26}" srcId="{A868227F-0E52-46F5-BDD0-55335BC7B7CD}" destId="{1D689B75-AB60-478A-87EE-FA45C7CD5319}" srcOrd="0" destOrd="0" parTransId="{AC0DE27E-D7F6-4E2B-83F1-035384838B5C}" sibTransId="{3A87482E-3D20-46A9-9ED4-CE44AD27E34D}"/>
    <dgm:cxn modelId="{2BB20102-F931-4119-B69E-43C662640BC0}" type="presParOf" srcId="{94A39A92-3B93-48F6-9F8E-F24510799F3C}" destId="{B1AEBE21-BCC3-4B79-ACFE-AE9648554B3E}" srcOrd="0" destOrd="0" presId="urn:microsoft.com/office/officeart/2008/layout/VerticalCurvedList"/>
    <dgm:cxn modelId="{25D8FC04-D989-4B32-AE91-6F05F3617E3C}" type="presParOf" srcId="{B1AEBE21-BCC3-4B79-ACFE-AE9648554B3E}" destId="{D037963D-BF3C-4E90-A787-2CDE03202EE5}" srcOrd="0" destOrd="0" presId="urn:microsoft.com/office/officeart/2008/layout/VerticalCurvedList"/>
    <dgm:cxn modelId="{BFFA2E4B-F13B-41E7-956D-C16F6A764600}" type="presParOf" srcId="{D037963D-BF3C-4E90-A787-2CDE03202EE5}" destId="{05ED4640-0862-4166-B47F-79D23AFE6D12}" srcOrd="0" destOrd="0" presId="urn:microsoft.com/office/officeart/2008/layout/VerticalCurvedList"/>
    <dgm:cxn modelId="{8E8E980B-7305-44EA-8EF7-1E7B32CF49A9}" type="presParOf" srcId="{D037963D-BF3C-4E90-A787-2CDE03202EE5}" destId="{3851DC72-D71E-4101-89BC-28E2E8A63B8A}" srcOrd="1" destOrd="0" presId="urn:microsoft.com/office/officeart/2008/layout/VerticalCurvedList"/>
    <dgm:cxn modelId="{F749D290-3742-4905-A31A-6A40D6CCF12F}" type="presParOf" srcId="{D037963D-BF3C-4E90-A787-2CDE03202EE5}" destId="{47183C1A-58E0-402C-858B-E77D406D0717}" srcOrd="2" destOrd="0" presId="urn:microsoft.com/office/officeart/2008/layout/VerticalCurvedList"/>
    <dgm:cxn modelId="{9CC66DB3-D035-40F6-89BE-2F58AC85BC69}" type="presParOf" srcId="{D037963D-BF3C-4E90-A787-2CDE03202EE5}" destId="{E16BFBAF-0827-4573-871A-D47AD4615968}" srcOrd="3" destOrd="0" presId="urn:microsoft.com/office/officeart/2008/layout/VerticalCurvedList"/>
    <dgm:cxn modelId="{A0B6D9C7-4505-40E1-98BC-1D4243ABFBEF}" type="presParOf" srcId="{B1AEBE21-BCC3-4B79-ACFE-AE9648554B3E}" destId="{10E22AF0-E7E5-4972-9416-69CB6EAE2ABD}" srcOrd="1" destOrd="0" presId="urn:microsoft.com/office/officeart/2008/layout/VerticalCurvedList"/>
    <dgm:cxn modelId="{309E6387-FDFD-4AB0-BD3C-9932CEBDD98C}" type="presParOf" srcId="{B1AEBE21-BCC3-4B79-ACFE-AE9648554B3E}" destId="{DECA8B7B-280F-44BB-9606-45C950F1AA3E}" srcOrd="2" destOrd="0" presId="urn:microsoft.com/office/officeart/2008/layout/VerticalCurvedList"/>
    <dgm:cxn modelId="{5CA70CE2-7D0A-43F5-AC3B-06FBFBF1ADDE}" type="presParOf" srcId="{DECA8B7B-280F-44BB-9606-45C950F1AA3E}" destId="{A0CE31E7-981C-4609-9AE2-CC2600FF265D}" srcOrd="0" destOrd="0" presId="urn:microsoft.com/office/officeart/2008/layout/VerticalCurvedList"/>
    <dgm:cxn modelId="{8685B309-3D7F-42FE-A394-8C345F050F40}" type="presParOf" srcId="{B1AEBE21-BCC3-4B79-ACFE-AE9648554B3E}" destId="{D53BE7F7-2D42-427F-93AF-18EB6477A1C2}" srcOrd="3" destOrd="0" presId="urn:microsoft.com/office/officeart/2008/layout/VerticalCurvedList"/>
    <dgm:cxn modelId="{7DE8A842-B8AF-4036-9717-DD485618A0B2}" type="presParOf" srcId="{B1AEBE21-BCC3-4B79-ACFE-AE9648554B3E}" destId="{C211083A-BEF8-42F5-AB3D-2BA9D574E7D6}" srcOrd="4" destOrd="0" presId="urn:microsoft.com/office/officeart/2008/layout/VerticalCurvedList"/>
    <dgm:cxn modelId="{173F676D-5DED-4911-A3F6-27655DCF9D31}" type="presParOf" srcId="{C211083A-BEF8-42F5-AB3D-2BA9D574E7D6}" destId="{64B0260B-AE3A-4C16-8576-19A8EC35156B}" srcOrd="0" destOrd="0" presId="urn:microsoft.com/office/officeart/2008/layout/VerticalCurvedList"/>
    <dgm:cxn modelId="{893A6E41-60AE-4ED7-9EC3-0B17016FE6CF}" type="presParOf" srcId="{B1AEBE21-BCC3-4B79-ACFE-AE9648554B3E}" destId="{339F8C69-005A-4781-AA89-2C98DC5B2592}" srcOrd="5" destOrd="0" presId="urn:microsoft.com/office/officeart/2008/layout/VerticalCurvedList"/>
    <dgm:cxn modelId="{F59244E8-31C9-4604-9A3E-B45EE018ADAC}" type="presParOf" srcId="{B1AEBE21-BCC3-4B79-ACFE-AE9648554B3E}" destId="{F68CD824-EA4E-43D2-9133-AD9CE54C7BD8}" srcOrd="6" destOrd="0" presId="urn:microsoft.com/office/officeart/2008/layout/VerticalCurvedList"/>
    <dgm:cxn modelId="{B015627B-6816-48F2-A8DE-D29D077E8B41}" type="presParOf" srcId="{F68CD824-EA4E-43D2-9133-AD9CE54C7BD8}" destId="{AC89F89E-E16D-4AC5-9B80-DACB98A715DD}" srcOrd="0" destOrd="0" presId="urn:microsoft.com/office/officeart/2008/layout/VerticalCurvedList"/>
    <dgm:cxn modelId="{95BF8EB8-B799-4890-9D63-1E79A0734361}" type="presParOf" srcId="{B1AEBE21-BCC3-4B79-ACFE-AE9648554B3E}" destId="{AB901973-4150-479A-821D-A32D9A7C33F7}" srcOrd="7" destOrd="0" presId="urn:microsoft.com/office/officeart/2008/layout/VerticalCurvedList"/>
    <dgm:cxn modelId="{F46409E9-CADB-4644-87BD-E2767BB13356}" type="presParOf" srcId="{B1AEBE21-BCC3-4B79-ACFE-AE9648554B3E}" destId="{93262999-6E9B-485D-8A54-71463F23218B}" srcOrd="8" destOrd="0" presId="urn:microsoft.com/office/officeart/2008/layout/VerticalCurvedList"/>
    <dgm:cxn modelId="{F9BC9A2D-7193-422F-82FE-3459B1028873}" type="presParOf" srcId="{93262999-6E9B-485D-8A54-71463F23218B}" destId="{762CED7A-D59D-48E3-A98D-BA49E7A3C3D0}" srcOrd="0" destOrd="0" presId="urn:microsoft.com/office/officeart/2008/layout/VerticalCurvedList"/>
    <dgm:cxn modelId="{185D2672-7FB1-41C6-9115-5116B8DA4E1D}" type="presParOf" srcId="{B1AEBE21-BCC3-4B79-ACFE-AE9648554B3E}" destId="{61876D39-9173-41AA-BCA7-4F34ABFDB70A}" srcOrd="9" destOrd="0" presId="urn:microsoft.com/office/officeart/2008/layout/VerticalCurvedList"/>
    <dgm:cxn modelId="{3B8B6A01-9312-41E0-AE5E-39B06A30873D}" type="presParOf" srcId="{B1AEBE21-BCC3-4B79-ACFE-AE9648554B3E}" destId="{65445498-6436-41BA-A0F0-0E6C9057C930}" srcOrd="10" destOrd="0" presId="urn:microsoft.com/office/officeart/2008/layout/VerticalCurvedList"/>
    <dgm:cxn modelId="{117AF265-DDC5-4F3A-AA3B-56D1AE93EC8E}" type="presParOf" srcId="{65445498-6436-41BA-A0F0-0E6C9057C930}" destId="{1AE7CAB7-CA97-4676-B33F-3C84907480C2}" srcOrd="0" destOrd="0" presId="urn:microsoft.com/office/officeart/2008/layout/VerticalCurvedList"/>
    <dgm:cxn modelId="{C82EC854-E190-42BF-8ACA-1227E91A26A5}" type="presParOf" srcId="{B1AEBE21-BCC3-4B79-ACFE-AE9648554B3E}" destId="{34E951CE-EDC6-40D1-B467-05F7B86D1799}" srcOrd="11" destOrd="0" presId="urn:microsoft.com/office/officeart/2008/layout/VerticalCurvedList"/>
    <dgm:cxn modelId="{82FEC75C-384E-494B-8E86-DD1F25D6974E}" type="presParOf" srcId="{B1AEBE21-BCC3-4B79-ACFE-AE9648554B3E}" destId="{254FD9EE-92E4-4394-AB4D-0EAEB54DDC73}" srcOrd="12" destOrd="0" presId="urn:microsoft.com/office/officeart/2008/layout/VerticalCurvedList"/>
    <dgm:cxn modelId="{C7F27EA4-C0C9-4BC8-8A5B-7D700CB742A7}" type="presParOf" srcId="{254FD9EE-92E4-4394-AB4D-0EAEB54DDC73}" destId="{C5F7F6E7-39B6-4DEF-A77E-B939842C10B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9C1C03-4DDA-47D6-9DF0-D01FC56CBDBA}" type="doc">
      <dgm:prSet loTypeId="urn:microsoft.com/office/officeart/2005/8/layout/pList2" loCatId="list" qsTypeId="urn:microsoft.com/office/officeart/2005/8/quickstyle/simple1" qsCatId="simple" csTypeId="urn:microsoft.com/office/officeart/2005/8/colors/accent1_2" csCatId="accent1" phldr="1"/>
      <dgm:spPr/>
    </dgm:pt>
    <dgm:pt modelId="{93F79353-A353-4B86-9CC1-027B74C56BBD}">
      <dgm:prSet phldrT="[Text]"/>
      <dgm:spPr/>
      <dgm:t>
        <a:bodyPr/>
        <a:lstStyle/>
        <a:p>
          <a:r>
            <a:rPr lang="en-GB" altLang="en-US" dirty="0" smtClean="0">
              <a:solidFill>
                <a:schemeClr val="tx1"/>
              </a:solidFill>
            </a:rPr>
            <a:t>Post incident anxiety, stress and trauma may momentarily affect recall but long term recall of a stressful/traumatic experience will remain accurate even some months after the event</a:t>
          </a:r>
          <a:r>
            <a:rPr lang="en-GB" altLang="en-US" dirty="0" smtClean="0"/>
            <a:t>.</a:t>
          </a:r>
          <a:endParaRPr lang="en-US" dirty="0"/>
        </a:p>
      </dgm:t>
    </dgm:pt>
    <dgm:pt modelId="{4E20AAFD-C246-4A5B-ADD7-A72BA46863BF}" type="parTrans" cxnId="{FFAAB12F-3476-46D1-8748-6B5589A3AE3B}">
      <dgm:prSet/>
      <dgm:spPr/>
      <dgm:t>
        <a:bodyPr/>
        <a:lstStyle/>
        <a:p>
          <a:endParaRPr lang="en-US"/>
        </a:p>
      </dgm:t>
    </dgm:pt>
    <dgm:pt modelId="{E9D85D3E-0BC7-492A-A9C1-B644BD2F89C0}" type="sibTrans" cxnId="{FFAAB12F-3476-46D1-8748-6B5589A3AE3B}">
      <dgm:prSet/>
      <dgm:spPr/>
      <dgm:t>
        <a:bodyPr/>
        <a:lstStyle/>
        <a:p>
          <a:endParaRPr lang="en-US"/>
        </a:p>
      </dgm:t>
    </dgm:pt>
    <dgm:pt modelId="{112595D8-F341-4BDC-A3A6-9A69635ADF4B}">
      <dgm:prSet phldrT="[Text]"/>
      <dgm:spPr/>
      <dgm:t>
        <a:bodyPr/>
        <a:lstStyle/>
        <a:p>
          <a:r>
            <a:rPr lang="en-GB" altLang="en-US" dirty="0" smtClean="0">
              <a:solidFill>
                <a:schemeClr val="tx1"/>
              </a:solidFill>
            </a:rPr>
            <a:t>Recall can be subject to personal interpretation based on our learnt behavioural morals and values and that’s why two witnesses at the same event will have different perspective recall.</a:t>
          </a:r>
          <a:endParaRPr lang="en-US" dirty="0">
            <a:solidFill>
              <a:schemeClr val="tx1"/>
            </a:solidFill>
          </a:endParaRPr>
        </a:p>
      </dgm:t>
    </dgm:pt>
    <dgm:pt modelId="{98D3CBEA-25FF-4040-81AC-D311E7EE8031}" type="parTrans" cxnId="{16E0DCDC-A901-4068-B39D-476430BAF06E}">
      <dgm:prSet/>
      <dgm:spPr/>
      <dgm:t>
        <a:bodyPr/>
        <a:lstStyle/>
        <a:p>
          <a:endParaRPr lang="en-US"/>
        </a:p>
      </dgm:t>
    </dgm:pt>
    <dgm:pt modelId="{14757F5B-C0C4-438A-B7DD-56BC1B0F0BA7}" type="sibTrans" cxnId="{16E0DCDC-A901-4068-B39D-476430BAF06E}">
      <dgm:prSet/>
      <dgm:spPr/>
      <dgm:t>
        <a:bodyPr/>
        <a:lstStyle/>
        <a:p>
          <a:endParaRPr lang="en-US"/>
        </a:p>
      </dgm:t>
    </dgm:pt>
    <dgm:pt modelId="{6B0AEDF5-BAC2-43C4-BEC3-5CB503E98700}">
      <dgm:prSet/>
      <dgm:spPr/>
      <dgm:t>
        <a:bodyPr/>
        <a:lstStyle/>
        <a:p>
          <a:r>
            <a:rPr lang="en-GB" altLang="en-US" dirty="0" smtClean="0">
              <a:solidFill>
                <a:schemeClr val="tx1"/>
              </a:solidFill>
            </a:rPr>
            <a:t>where weapons have been used the witness is very weapon specific and may have little recall about the person holding the weapon or environment around them.</a:t>
          </a:r>
        </a:p>
      </dgm:t>
    </dgm:pt>
    <dgm:pt modelId="{F2893D57-5C34-4515-B169-40607A4957A7}" type="parTrans" cxnId="{CF93BE04-54C6-408F-A115-760B7C1CDC2D}">
      <dgm:prSet/>
      <dgm:spPr/>
      <dgm:t>
        <a:bodyPr/>
        <a:lstStyle/>
        <a:p>
          <a:endParaRPr lang="en-US"/>
        </a:p>
      </dgm:t>
    </dgm:pt>
    <dgm:pt modelId="{443DEEAF-3AEE-4B4F-A4BA-C95B9AFC8CF8}" type="sibTrans" cxnId="{CF93BE04-54C6-408F-A115-760B7C1CDC2D}">
      <dgm:prSet/>
      <dgm:spPr/>
      <dgm:t>
        <a:bodyPr/>
        <a:lstStyle/>
        <a:p>
          <a:endParaRPr lang="en-US"/>
        </a:p>
      </dgm:t>
    </dgm:pt>
    <dgm:pt modelId="{A7842B2F-3C05-40FA-B6D3-E5151C72DE20}" type="pres">
      <dgm:prSet presAssocID="{C59C1C03-4DDA-47D6-9DF0-D01FC56CBDBA}" presName="Name0" presStyleCnt="0">
        <dgm:presLayoutVars>
          <dgm:dir/>
          <dgm:resizeHandles val="exact"/>
        </dgm:presLayoutVars>
      </dgm:prSet>
      <dgm:spPr/>
    </dgm:pt>
    <dgm:pt modelId="{E201720C-9BAA-4A9D-9562-6783EF4C5E69}" type="pres">
      <dgm:prSet presAssocID="{C59C1C03-4DDA-47D6-9DF0-D01FC56CBDBA}" presName="bkgdShp" presStyleLbl="alignAccFollowNode1" presStyleIdx="0" presStyleCnt="1"/>
      <dgm:spPr/>
    </dgm:pt>
    <dgm:pt modelId="{E572B0B8-9A12-4A48-9346-E0C01B6F7A38}" type="pres">
      <dgm:prSet presAssocID="{C59C1C03-4DDA-47D6-9DF0-D01FC56CBDBA}" presName="linComp" presStyleCnt="0"/>
      <dgm:spPr/>
    </dgm:pt>
    <dgm:pt modelId="{C3788263-D9A9-42F7-AB22-19D03DD65504}" type="pres">
      <dgm:prSet presAssocID="{93F79353-A353-4B86-9CC1-027B74C56BBD}" presName="compNode" presStyleCnt="0"/>
      <dgm:spPr/>
    </dgm:pt>
    <dgm:pt modelId="{D8DD4B69-C1BF-4E3C-8822-6DE9DB96D838}" type="pres">
      <dgm:prSet presAssocID="{93F79353-A353-4B86-9CC1-027B74C56BBD}" presName="node" presStyleLbl="node1" presStyleIdx="0" presStyleCnt="3">
        <dgm:presLayoutVars>
          <dgm:bulletEnabled val="1"/>
        </dgm:presLayoutVars>
      </dgm:prSet>
      <dgm:spPr/>
      <dgm:t>
        <a:bodyPr/>
        <a:lstStyle/>
        <a:p>
          <a:endParaRPr lang="en-US"/>
        </a:p>
      </dgm:t>
    </dgm:pt>
    <dgm:pt modelId="{B451C2C5-D965-49F7-A983-FEC0F35F732F}" type="pres">
      <dgm:prSet presAssocID="{93F79353-A353-4B86-9CC1-027B74C56BBD}" presName="invisiNode" presStyleLbl="node1" presStyleIdx="0" presStyleCnt="3"/>
      <dgm:spPr/>
    </dgm:pt>
    <dgm:pt modelId="{3CD271E7-70CB-4A2F-A218-73BF7886B430}" type="pres">
      <dgm:prSet presAssocID="{93F79353-A353-4B86-9CC1-027B74C56BBD}" presName="imagNode" presStyleLbl="fgImgPlace1" presStyleIdx="0" presStyleCnt="3"/>
      <dgm:spPr>
        <a:blipFill rotWithShape="1">
          <a:blip xmlns:r="http://schemas.openxmlformats.org/officeDocument/2006/relationships" r:embed="rId1"/>
          <a:stretch>
            <a:fillRect/>
          </a:stretch>
        </a:blipFill>
      </dgm:spPr>
    </dgm:pt>
    <dgm:pt modelId="{E63D991E-21FC-41A8-BACD-8BA45AA88B2A}" type="pres">
      <dgm:prSet presAssocID="{E9D85D3E-0BC7-492A-A9C1-B644BD2F89C0}" presName="sibTrans" presStyleLbl="sibTrans2D1" presStyleIdx="0" presStyleCnt="0"/>
      <dgm:spPr/>
      <dgm:t>
        <a:bodyPr/>
        <a:lstStyle/>
        <a:p>
          <a:endParaRPr lang="en-US"/>
        </a:p>
      </dgm:t>
    </dgm:pt>
    <dgm:pt modelId="{7EEFA5ED-B5A1-4886-9FE2-188149DB6FE8}" type="pres">
      <dgm:prSet presAssocID="{6B0AEDF5-BAC2-43C4-BEC3-5CB503E98700}" presName="compNode" presStyleCnt="0"/>
      <dgm:spPr/>
    </dgm:pt>
    <dgm:pt modelId="{CC07EA73-4048-4839-B2AE-FE1409DB5958}" type="pres">
      <dgm:prSet presAssocID="{6B0AEDF5-BAC2-43C4-BEC3-5CB503E98700}" presName="node" presStyleLbl="node1" presStyleIdx="1" presStyleCnt="3">
        <dgm:presLayoutVars>
          <dgm:bulletEnabled val="1"/>
        </dgm:presLayoutVars>
      </dgm:prSet>
      <dgm:spPr/>
      <dgm:t>
        <a:bodyPr/>
        <a:lstStyle/>
        <a:p>
          <a:endParaRPr lang="en-US"/>
        </a:p>
      </dgm:t>
    </dgm:pt>
    <dgm:pt modelId="{7D6FA18B-B6B2-443A-8670-9CDCD7CA1DD3}" type="pres">
      <dgm:prSet presAssocID="{6B0AEDF5-BAC2-43C4-BEC3-5CB503E98700}" presName="invisiNode" presStyleLbl="node1" presStyleIdx="1" presStyleCnt="3"/>
      <dgm:spPr/>
    </dgm:pt>
    <dgm:pt modelId="{567E53D0-F198-48AB-82DC-3159E99B9779}" type="pres">
      <dgm:prSet presAssocID="{6B0AEDF5-BAC2-43C4-BEC3-5CB503E98700}" presName="imagNode" presStyleLbl="fgImgPlace1" presStyleIdx="1" presStyleCnt="3"/>
      <dgm:spPr>
        <a:blipFill rotWithShape="1">
          <a:blip xmlns:r="http://schemas.openxmlformats.org/officeDocument/2006/relationships" r:embed="rId2"/>
          <a:stretch>
            <a:fillRect/>
          </a:stretch>
        </a:blipFill>
      </dgm:spPr>
    </dgm:pt>
    <dgm:pt modelId="{30C328BC-9001-44E0-9D53-0FE1C0954C8F}" type="pres">
      <dgm:prSet presAssocID="{443DEEAF-3AEE-4B4F-A4BA-C95B9AFC8CF8}" presName="sibTrans" presStyleLbl="sibTrans2D1" presStyleIdx="0" presStyleCnt="0"/>
      <dgm:spPr/>
      <dgm:t>
        <a:bodyPr/>
        <a:lstStyle/>
        <a:p>
          <a:endParaRPr lang="en-US"/>
        </a:p>
      </dgm:t>
    </dgm:pt>
    <dgm:pt modelId="{2CCC3496-4A46-4B01-840D-039DAF90224F}" type="pres">
      <dgm:prSet presAssocID="{112595D8-F341-4BDC-A3A6-9A69635ADF4B}" presName="compNode" presStyleCnt="0"/>
      <dgm:spPr/>
    </dgm:pt>
    <dgm:pt modelId="{4757CDEE-35EF-4578-B262-3304DB2E8B7F}" type="pres">
      <dgm:prSet presAssocID="{112595D8-F341-4BDC-A3A6-9A69635ADF4B}" presName="node" presStyleLbl="node1" presStyleIdx="2" presStyleCnt="3">
        <dgm:presLayoutVars>
          <dgm:bulletEnabled val="1"/>
        </dgm:presLayoutVars>
      </dgm:prSet>
      <dgm:spPr/>
      <dgm:t>
        <a:bodyPr/>
        <a:lstStyle/>
        <a:p>
          <a:endParaRPr lang="en-US"/>
        </a:p>
      </dgm:t>
    </dgm:pt>
    <dgm:pt modelId="{927B7718-A685-4445-B811-9FCFBACC447A}" type="pres">
      <dgm:prSet presAssocID="{112595D8-F341-4BDC-A3A6-9A69635ADF4B}" presName="invisiNode" presStyleLbl="node1" presStyleIdx="2" presStyleCnt="3"/>
      <dgm:spPr/>
    </dgm:pt>
    <dgm:pt modelId="{01CC1007-E306-4E26-A749-9391D06AEF24}" type="pres">
      <dgm:prSet presAssocID="{112595D8-F341-4BDC-A3A6-9A69635ADF4B}" presName="imagNode" presStyleLbl="fgImgPlace1" presStyleIdx="2" presStyleCnt="3"/>
      <dgm:spPr>
        <a:blipFill rotWithShape="1">
          <a:blip xmlns:r="http://schemas.openxmlformats.org/officeDocument/2006/relationships" r:embed="rId3"/>
          <a:stretch>
            <a:fillRect/>
          </a:stretch>
        </a:blipFill>
      </dgm:spPr>
    </dgm:pt>
  </dgm:ptLst>
  <dgm:cxnLst>
    <dgm:cxn modelId="{FFAAB12F-3476-46D1-8748-6B5589A3AE3B}" srcId="{C59C1C03-4DDA-47D6-9DF0-D01FC56CBDBA}" destId="{93F79353-A353-4B86-9CC1-027B74C56BBD}" srcOrd="0" destOrd="0" parTransId="{4E20AAFD-C246-4A5B-ADD7-A72BA46863BF}" sibTransId="{E9D85D3E-0BC7-492A-A9C1-B644BD2F89C0}"/>
    <dgm:cxn modelId="{6D68CEBE-21C9-48D1-A9FA-B1089B1DA7FC}" type="presOf" srcId="{C59C1C03-4DDA-47D6-9DF0-D01FC56CBDBA}" destId="{A7842B2F-3C05-40FA-B6D3-E5151C72DE20}" srcOrd="0" destOrd="0" presId="urn:microsoft.com/office/officeart/2005/8/layout/pList2"/>
    <dgm:cxn modelId="{CF93BE04-54C6-408F-A115-760B7C1CDC2D}" srcId="{C59C1C03-4DDA-47D6-9DF0-D01FC56CBDBA}" destId="{6B0AEDF5-BAC2-43C4-BEC3-5CB503E98700}" srcOrd="1" destOrd="0" parTransId="{F2893D57-5C34-4515-B169-40607A4957A7}" sibTransId="{443DEEAF-3AEE-4B4F-A4BA-C95B9AFC8CF8}"/>
    <dgm:cxn modelId="{196E7130-8A3A-4E38-9757-45AAB737AE52}" type="presOf" srcId="{E9D85D3E-0BC7-492A-A9C1-B644BD2F89C0}" destId="{E63D991E-21FC-41A8-BACD-8BA45AA88B2A}" srcOrd="0" destOrd="0" presId="urn:microsoft.com/office/officeart/2005/8/layout/pList2"/>
    <dgm:cxn modelId="{171D4389-61F0-40F8-857C-84571710FA27}" type="presOf" srcId="{93F79353-A353-4B86-9CC1-027B74C56BBD}" destId="{D8DD4B69-C1BF-4E3C-8822-6DE9DB96D838}" srcOrd="0" destOrd="0" presId="urn:microsoft.com/office/officeart/2005/8/layout/pList2"/>
    <dgm:cxn modelId="{DCDEE0E1-0726-4622-9FAD-9F6F0952D4F6}" type="presOf" srcId="{6B0AEDF5-BAC2-43C4-BEC3-5CB503E98700}" destId="{CC07EA73-4048-4839-B2AE-FE1409DB5958}" srcOrd="0" destOrd="0" presId="urn:microsoft.com/office/officeart/2005/8/layout/pList2"/>
    <dgm:cxn modelId="{16E0DCDC-A901-4068-B39D-476430BAF06E}" srcId="{C59C1C03-4DDA-47D6-9DF0-D01FC56CBDBA}" destId="{112595D8-F341-4BDC-A3A6-9A69635ADF4B}" srcOrd="2" destOrd="0" parTransId="{98D3CBEA-25FF-4040-81AC-D311E7EE8031}" sibTransId="{14757F5B-C0C4-438A-B7DD-56BC1B0F0BA7}"/>
    <dgm:cxn modelId="{B053B709-7059-4F26-B863-2237B79007B6}" type="presOf" srcId="{443DEEAF-3AEE-4B4F-A4BA-C95B9AFC8CF8}" destId="{30C328BC-9001-44E0-9D53-0FE1C0954C8F}" srcOrd="0" destOrd="0" presId="urn:microsoft.com/office/officeart/2005/8/layout/pList2"/>
    <dgm:cxn modelId="{66C98BC8-696F-40C8-89AC-B9F8157B02FC}" type="presOf" srcId="{112595D8-F341-4BDC-A3A6-9A69635ADF4B}" destId="{4757CDEE-35EF-4578-B262-3304DB2E8B7F}" srcOrd="0" destOrd="0" presId="urn:microsoft.com/office/officeart/2005/8/layout/pList2"/>
    <dgm:cxn modelId="{FDCAA9EB-BF3F-465B-B7F3-A5CD4B0B92EE}" type="presParOf" srcId="{A7842B2F-3C05-40FA-B6D3-E5151C72DE20}" destId="{E201720C-9BAA-4A9D-9562-6783EF4C5E69}" srcOrd="0" destOrd="0" presId="urn:microsoft.com/office/officeart/2005/8/layout/pList2"/>
    <dgm:cxn modelId="{F7A73821-5237-4B3E-ACAA-5C14B88BB6D3}" type="presParOf" srcId="{A7842B2F-3C05-40FA-B6D3-E5151C72DE20}" destId="{E572B0B8-9A12-4A48-9346-E0C01B6F7A38}" srcOrd="1" destOrd="0" presId="urn:microsoft.com/office/officeart/2005/8/layout/pList2"/>
    <dgm:cxn modelId="{6602E898-70A9-4A87-BC08-1615911DD40F}" type="presParOf" srcId="{E572B0B8-9A12-4A48-9346-E0C01B6F7A38}" destId="{C3788263-D9A9-42F7-AB22-19D03DD65504}" srcOrd="0" destOrd="0" presId="urn:microsoft.com/office/officeart/2005/8/layout/pList2"/>
    <dgm:cxn modelId="{08947054-E0F5-42EA-9E3A-A1E93D1AE055}" type="presParOf" srcId="{C3788263-D9A9-42F7-AB22-19D03DD65504}" destId="{D8DD4B69-C1BF-4E3C-8822-6DE9DB96D838}" srcOrd="0" destOrd="0" presId="urn:microsoft.com/office/officeart/2005/8/layout/pList2"/>
    <dgm:cxn modelId="{3D62BEA2-2468-4FAB-858D-12173CA18036}" type="presParOf" srcId="{C3788263-D9A9-42F7-AB22-19D03DD65504}" destId="{B451C2C5-D965-49F7-A983-FEC0F35F732F}" srcOrd="1" destOrd="0" presId="urn:microsoft.com/office/officeart/2005/8/layout/pList2"/>
    <dgm:cxn modelId="{2E5B60D6-5ADF-4A37-B095-CD814C313D9D}" type="presParOf" srcId="{C3788263-D9A9-42F7-AB22-19D03DD65504}" destId="{3CD271E7-70CB-4A2F-A218-73BF7886B430}" srcOrd="2" destOrd="0" presId="urn:microsoft.com/office/officeart/2005/8/layout/pList2"/>
    <dgm:cxn modelId="{F8B78F05-9047-4F79-96FE-0B91C3BA7BC7}" type="presParOf" srcId="{E572B0B8-9A12-4A48-9346-E0C01B6F7A38}" destId="{E63D991E-21FC-41A8-BACD-8BA45AA88B2A}" srcOrd="1" destOrd="0" presId="urn:microsoft.com/office/officeart/2005/8/layout/pList2"/>
    <dgm:cxn modelId="{B95C3CB9-28A7-4FCF-85E2-4F0BE4DEFD59}" type="presParOf" srcId="{E572B0B8-9A12-4A48-9346-E0C01B6F7A38}" destId="{7EEFA5ED-B5A1-4886-9FE2-188149DB6FE8}" srcOrd="2" destOrd="0" presId="urn:microsoft.com/office/officeart/2005/8/layout/pList2"/>
    <dgm:cxn modelId="{EDCDA821-5FE5-4E8E-AB40-0DB85F7A874E}" type="presParOf" srcId="{7EEFA5ED-B5A1-4886-9FE2-188149DB6FE8}" destId="{CC07EA73-4048-4839-B2AE-FE1409DB5958}" srcOrd="0" destOrd="0" presId="urn:microsoft.com/office/officeart/2005/8/layout/pList2"/>
    <dgm:cxn modelId="{5886611D-6C69-42A4-B153-E7908D72C1CC}" type="presParOf" srcId="{7EEFA5ED-B5A1-4886-9FE2-188149DB6FE8}" destId="{7D6FA18B-B6B2-443A-8670-9CDCD7CA1DD3}" srcOrd="1" destOrd="0" presId="urn:microsoft.com/office/officeart/2005/8/layout/pList2"/>
    <dgm:cxn modelId="{AEF212FD-A62D-42EC-9A44-9ABF92EEBD35}" type="presParOf" srcId="{7EEFA5ED-B5A1-4886-9FE2-188149DB6FE8}" destId="{567E53D0-F198-48AB-82DC-3159E99B9779}" srcOrd="2" destOrd="0" presId="urn:microsoft.com/office/officeart/2005/8/layout/pList2"/>
    <dgm:cxn modelId="{D7B4017B-4AFB-4212-9AFB-42D9CF8392D7}" type="presParOf" srcId="{E572B0B8-9A12-4A48-9346-E0C01B6F7A38}" destId="{30C328BC-9001-44E0-9D53-0FE1C0954C8F}" srcOrd="3" destOrd="0" presId="urn:microsoft.com/office/officeart/2005/8/layout/pList2"/>
    <dgm:cxn modelId="{CD2D37E0-F98E-4AE2-9482-126DF68DBCCD}" type="presParOf" srcId="{E572B0B8-9A12-4A48-9346-E0C01B6F7A38}" destId="{2CCC3496-4A46-4B01-840D-039DAF90224F}" srcOrd="4" destOrd="0" presId="urn:microsoft.com/office/officeart/2005/8/layout/pList2"/>
    <dgm:cxn modelId="{BA7F3793-8D00-4C93-9A46-9D2A82BEAFE1}" type="presParOf" srcId="{2CCC3496-4A46-4B01-840D-039DAF90224F}" destId="{4757CDEE-35EF-4578-B262-3304DB2E8B7F}" srcOrd="0" destOrd="0" presId="urn:microsoft.com/office/officeart/2005/8/layout/pList2"/>
    <dgm:cxn modelId="{5F9BB6C3-114E-4017-9956-8E0A3658E0D7}" type="presParOf" srcId="{2CCC3496-4A46-4B01-840D-039DAF90224F}" destId="{927B7718-A685-4445-B811-9FCFBACC447A}" srcOrd="1" destOrd="0" presId="urn:microsoft.com/office/officeart/2005/8/layout/pList2"/>
    <dgm:cxn modelId="{5B4ADAB5-9819-43D9-AE3E-2BEE1CBBC3E0}" type="presParOf" srcId="{2CCC3496-4A46-4B01-840D-039DAF90224F}" destId="{01CC1007-E306-4E26-A749-9391D06AEF24}"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0FCF91-6D13-4B52-BFC5-D12463E480BE}" type="doc">
      <dgm:prSet loTypeId="urn:microsoft.com/office/officeart/2005/8/layout/pList2" loCatId="list" qsTypeId="urn:microsoft.com/office/officeart/2005/8/quickstyle/simple1" qsCatId="simple" csTypeId="urn:microsoft.com/office/officeart/2005/8/colors/accent1_2" csCatId="accent1" phldr="1"/>
      <dgm:spPr/>
    </dgm:pt>
    <dgm:pt modelId="{2500BCB2-9762-4DC6-B195-2A2B8EEC0049}">
      <dgm:prSet phldrT="[Text]"/>
      <dgm:spPr/>
      <dgm:t>
        <a:bodyPr/>
        <a:lstStyle/>
        <a:p>
          <a:r>
            <a:rPr lang="en-GB" dirty="0" smtClean="0"/>
            <a:t>Listen to the witness.</a:t>
          </a:r>
          <a:endParaRPr lang="en-US" dirty="0"/>
        </a:p>
      </dgm:t>
    </dgm:pt>
    <dgm:pt modelId="{4EB0C7A1-6C92-4966-BF77-4FC7ED906576}" type="parTrans" cxnId="{8B1F57B3-971C-4A9A-A591-BC47A72A2CF4}">
      <dgm:prSet/>
      <dgm:spPr/>
      <dgm:t>
        <a:bodyPr/>
        <a:lstStyle/>
        <a:p>
          <a:endParaRPr lang="en-US"/>
        </a:p>
      </dgm:t>
    </dgm:pt>
    <dgm:pt modelId="{E8930D92-0BD4-43AD-8100-0B115ACFAE11}" type="sibTrans" cxnId="{8B1F57B3-971C-4A9A-A591-BC47A72A2CF4}">
      <dgm:prSet/>
      <dgm:spPr/>
      <dgm:t>
        <a:bodyPr/>
        <a:lstStyle/>
        <a:p>
          <a:endParaRPr lang="en-US"/>
        </a:p>
      </dgm:t>
    </dgm:pt>
    <dgm:pt modelId="{32A9E609-BD84-4C9F-B208-3EF8D60E8928}">
      <dgm:prSet phldrT="[Text]"/>
      <dgm:spPr/>
      <dgm:t>
        <a:bodyPr/>
        <a:lstStyle/>
        <a:p>
          <a:r>
            <a:rPr lang="en-GB" dirty="0" smtClean="0"/>
            <a:t>Ask no more questions than are necessary in the circumstances to take immediate action</a:t>
          </a:r>
          <a:endParaRPr lang="en-US" dirty="0"/>
        </a:p>
      </dgm:t>
    </dgm:pt>
    <dgm:pt modelId="{F303EA41-29F1-475C-8FBB-57A1493AB674}" type="parTrans" cxnId="{37619189-260A-4C76-B7B7-DC78C4FF8FB9}">
      <dgm:prSet/>
      <dgm:spPr/>
      <dgm:t>
        <a:bodyPr/>
        <a:lstStyle/>
        <a:p>
          <a:endParaRPr lang="en-US"/>
        </a:p>
      </dgm:t>
    </dgm:pt>
    <dgm:pt modelId="{2ACA3260-7807-476D-8D29-ABEF9A48F2D3}" type="sibTrans" cxnId="{37619189-260A-4C76-B7B7-DC78C4FF8FB9}">
      <dgm:prSet/>
      <dgm:spPr/>
      <dgm:t>
        <a:bodyPr/>
        <a:lstStyle/>
        <a:p>
          <a:endParaRPr lang="en-US"/>
        </a:p>
      </dgm:t>
    </dgm:pt>
    <dgm:pt modelId="{BF8BB6F3-1596-41F0-A9D0-28E9DE96C4F5}">
      <dgm:prSet/>
      <dgm:spPr/>
      <dgm:t>
        <a:bodyPr/>
        <a:lstStyle/>
        <a:p>
          <a:r>
            <a:rPr lang="en-GB" dirty="0" smtClean="0"/>
            <a:t>Do not stop a witness who is freely recalling significant events.</a:t>
          </a:r>
          <a:endParaRPr lang="en-GB" dirty="0"/>
        </a:p>
      </dgm:t>
    </dgm:pt>
    <dgm:pt modelId="{0357D182-E537-4770-9C9A-D2C7EACAF264}" type="parTrans" cxnId="{876ED601-0B94-487B-BEFB-0D68CB4015C7}">
      <dgm:prSet/>
      <dgm:spPr/>
      <dgm:t>
        <a:bodyPr/>
        <a:lstStyle/>
        <a:p>
          <a:endParaRPr lang="en-US"/>
        </a:p>
      </dgm:t>
    </dgm:pt>
    <dgm:pt modelId="{A90912AD-4C2C-4F75-AC23-74EA192E830F}" type="sibTrans" cxnId="{876ED601-0B94-487B-BEFB-0D68CB4015C7}">
      <dgm:prSet/>
      <dgm:spPr/>
      <dgm:t>
        <a:bodyPr/>
        <a:lstStyle/>
        <a:p>
          <a:endParaRPr lang="en-US"/>
        </a:p>
      </dgm:t>
    </dgm:pt>
    <dgm:pt modelId="{D08BEFED-6FCD-4EE2-8CC2-5D8AE7B0E1ED}">
      <dgm:prSet/>
      <dgm:spPr/>
      <dgm:t>
        <a:bodyPr/>
        <a:lstStyle/>
        <a:p>
          <a:r>
            <a:rPr lang="en-GB" dirty="0" smtClean="0"/>
            <a:t>Where it is necessary to ask questions, they should, as far as possible in the circumstances, be open-ended or specific-closed rather than forced-choice, leading or multiple.</a:t>
          </a:r>
          <a:endParaRPr lang="en-US" dirty="0"/>
        </a:p>
      </dgm:t>
    </dgm:pt>
    <dgm:pt modelId="{A6F795CA-C02A-4C66-A442-1E620045E7C0}" type="parTrans" cxnId="{88E65837-A7D3-408D-9617-12468AD2FC38}">
      <dgm:prSet/>
      <dgm:spPr/>
      <dgm:t>
        <a:bodyPr/>
        <a:lstStyle/>
        <a:p>
          <a:endParaRPr lang="en-US"/>
        </a:p>
      </dgm:t>
    </dgm:pt>
    <dgm:pt modelId="{C18DAA06-4D4B-41F7-80E6-1EDF3BEB3BD5}" type="sibTrans" cxnId="{88E65837-A7D3-408D-9617-12468AD2FC38}">
      <dgm:prSet/>
      <dgm:spPr/>
      <dgm:t>
        <a:bodyPr/>
        <a:lstStyle/>
        <a:p>
          <a:endParaRPr lang="en-US"/>
        </a:p>
      </dgm:t>
    </dgm:pt>
    <dgm:pt modelId="{063DFD0E-DB4D-4705-8E83-D2904706AF65}" type="pres">
      <dgm:prSet presAssocID="{0F0FCF91-6D13-4B52-BFC5-D12463E480BE}" presName="Name0" presStyleCnt="0">
        <dgm:presLayoutVars>
          <dgm:dir/>
          <dgm:resizeHandles val="exact"/>
        </dgm:presLayoutVars>
      </dgm:prSet>
      <dgm:spPr/>
    </dgm:pt>
    <dgm:pt modelId="{457FDC4B-5040-458A-B31E-FD810F5A94C0}" type="pres">
      <dgm:prSet presAssocID="{0F0FCF91-6D13-4B52-BFC5-D12463E480BE}" presName="bkgdShp" presStyleLbl="alignAccFollowNode1" presStyleIdx="0" presStyleCnt="1"/>
      <dgm:spPr/>
    </dgm:pt>
    <dgm:pt modelId="{F562B4B5-6C74-4AE0-A498-89010F3DDE0E}" type="pres">
      <dgm:prSet presAssocID="{0F0FCF91-6D13-4B52-BFC5-D12463E480BE}" presName="linComp" presStyleCnt="0"/>
      <dgm:spPr/>
    </dgm:pt>
    <dgm:pt modelId="{6C08260B-CB4A-430C-9573-9C8C8EB108D8}" type="pres">
      <dgm:prSet presAssocID="{2500BCB2-9762-4DC6-B195-2A2B8EEC0049}" presName="compNode" presStyleCnt="0"/>
      <dgm:spPr/>
    </dgm:pt>
    <dgm:pt modelId="{AC1A446D-7DA9-44C4-839C-9C2F38654801}" type="pres">
      <dgm:prSet presAssocID="{2500BCB2-9762-4DC6-B195-2A2B8EEC0049}" presName="node" presStyleLbl="node1" presStyleIdx="0" presStyleCnt="4">
        <dgm:presLayoutVars>
          <dgm:bulletEnabled val="1"/>
        </dgm:presLayoutVars>
      </dgm:prSet>
      <dgm:spPr/>
      <dgm:t>
        <a:bodyPr/>
        <a:lstStyle/>
        <a:p>
          <a:endParaRPr lang="en-US"/>
        </a:p>
      </dgm:t>
    </dgm:pt>
    <dgm:pt modelId="{A37B898B-97B1-431E-8D2D-8C6C34764C86}" type="pres">
      <dgm:prSet presAssocID="{2500BCB2-9762-4DC6-B195-2A2B8EEC0049}" presName="invisiNode" presStyleLbl="node1" presStyleIdx="0" presStyleCnt="4"/>
      <dgm:spPr/>
    </dgm:pt>
    <dgm:pt modelId="{00C97C06-9DFE-4FD3-9DB3-728416538FAC}" type="pres">
      <dgm:prSet presAssocID="{2500BCB2-9762-4DC6-B195-2A2B8EEC0049}" presName="imagNode" presStyleLbl="fgImgPlace1" presStyleIdx="0" presStyleCnt="4"/>
      <dgm:spPr>
        <a:blipFill rotWithShape="1">
          <a:blip xmlns:r="http://schemas.openxmlformats.org/officeDocument/2006/relationships" r:embed="rId1"/>
          <a:stretch>
            <a:fillRect/>
          </a:stretch>
        </a:blipFill>
      </dgm:spPr>
    </dgm:pt>
    <dgm:pt modelId="{3AA5CD7D-58C9-44DF-B07D-D263D3E26D61}" type="pres">
      <dgm:prSet presAssocID="{E8930D92-0BD4-43AD-8100-0B115ACFAE11}" presName="sibTrans" presStyleLbl="sibTrans2D1" presStyleIdx="0" presStyleCnt="0"/>
      <dgm:spPr/>
      <dgm:t>
        <a:bodyPr/>
        <a:lstStyle/>
        <a:p>
          <a:endParaRPr lang="en-US"/>
        </a:p>
      </dgm:t>
    </dgm:pt>
    <dgm:pt modelId="{9A1D06BF-30B1-4D1E-A5D7-126E7B5A25AE}" type="pres">
      <dgm:prSet presAssocID="{BF8BB6F3-1596-41F0-A9D0-28E9DE96C4F5}" presName="compNode" presStyleCnt="0"/>
      <dgm:spPr/>
    </dgm:pt>
    <dgm:pt modelId="{DF336DDA-04E2-4B2A-ABFC-F26447FF6CF9}" type="pres">
      <dgm:prSet presAssocID="{BF8BB6F3-1596-41F0-A9D0-28E9DE96C4F5}" presName="node" presStyleLbl="node1" presStyleIdx="1" presStyleCnt="4">
        <dgm:presLayoutVars>
          <dgm:bulletEnabled val="1"/>
        </dgm:presLayoutVars>
      </dgm:prSet>
      <dgm:spPr/>
      <dgm:t>
        <a:bodyPr/>
        <a:lstStyle/>
        <a:p>
          <a:endParaRPr lang="en-US"/>
        </a:p>
      </dgm:t>
    </dgm:pt>
    <dgm:pt modelId="{FF52016D-8A77-4903-9387-D833B623E1AA}" type="pres">
      <dgm:prSet presAssocID="{BF8BB6F3-1596-41F0-A9D0-28E9DE96C4F5}" presName="invisiNode" presStyleLbl="node1" presStyleIdx="1" presStyleCnt="4"/>
      <dgm:spPr/>
    </dgm:pt>
    <dgm:pt modelId="{AA363CA3-3FF4-4F85-8C39-082C2CE4EE40}" type="pres">
      <dgm:prSet presAssocID="{BF8BB6F3-1596-41F0-A9D0-28E9DE96C4F5}" presName="imagNode" presStyleLbl="fgImgPlace1" presStyleIdx="1" presStyleCnt="4"/>
      <dgm:spPr>
        <a:blipFill rotWithShape="1">
          <a:blip xmlns:r="http://schemas.openxmlformats.org/officeDocument/2006/relationships" r:embed="rId2"/>
          <a:stretch>
            <a:fillRect/>
          </a:stretch>
        </a:blipFill>
      </dgm:spPr>
    </dgm:pt>
    <dgm:pt modelId="{ED4B1D7A-98C4-4A26-9FFE-64A5A1967A08}" type="pres">
      <dgm:prSet presAssocID="{A90912AD-4C2C-4F75-AC23-74EA192E830F}" presName="sibTrans" presStyleLbl="sibTrans2D1" presStyleIdx="0" presStyleCnt="0"/>
      <dgm:spPr/>
      <dgm:t>
        <a:bodyPr/>
        <a:lstStyle/>
        <a:p>
          <a:endParaRPr lang="en-US"/>
        </a:p>
      </dgm:t>
    </dgm:pt>
    <dgm:pt modelId="{E04DF819-3775-4E1F-BD8B-07AA63EBC0AD}" type="pres">
      <dgm:prSet presAssocID="{D08BEFED-6FCD-4EE2-8CC2-5D8AE7B0E1ED}" presName="compNode" presStyleCnt="0"/>
      <dgm:spPr/>
    </dgm:pt>
    <dgm:pt modelId="{6D7FB853-459B-4FD5-95AE-ECFC055059F6}" type="pres">
      <dgm:prSet presAssocID="{D08BEFED-6FCD-4EE2-8CC2-5D8AE7B0E1ED}" presName="node" presStyleLbl="node1" presStyleIdx="2" presStyleCnt="4">
        <dgm:presLayoutVars>
          <dgm:bulletEnabled val="1"/>
        </dgm:presLayoutVars>
      </dgm:prSet>
      <dgm:spPr/>
      <dgm:t>
        <a:bodyPr/>
        <a:lstStyle/>
        <a:p>
          <a:endParaRPr lang="en-US"/>
        </a:p>
      </dgm:t>
    </dgm:pt>
    <dgm:pt modelId="{6EA414A3-6F9C-4759-95CF-6730664AC02D}" type="pres">
      <dgm:prSet presAssocID="{D08BEFED-6FCD-4EE2-8CC2-5D8AE7B0E1ED}" presName="invisiNode" presStyleLbl="node1" presStyleIdx="2" presStyleCnt="4"/>
      <dgm:spPr/>
    </dgm:pt>
    <dgm:pt modelId="{91983A78-23AB-49E8-B3B0-4B4737F9A725}" type="pres">
      <dgm:prSet presAssocID="{D08BEFED-6FCD-4EE2-8CC2-5D8AE7B0E1ED}" presName="imagNode" presStyleLbl="fgImgPlace1" presStyleIdx="2" presStyleCnt="4"/>
      <dgm:spPr>
        <a:blipFill rotWithShape="1">
          <a:blip xmlns:r="http://schemas.openxmlformats.org/officeDocument/2006/relationships" r:embed="rId3"/>
          <a:stretch>
            <a:fillRect/>
          </a:stretch>
        </a:blipFill>
      </dgm:spPr>
    </dgm:pt>
    <dgm:pt modelId="{2C174A0C-FC76-4BBD-B35E-C7029EEA74F9}" type="pres">
      <dgm:prSet presAssocID="{C18DAA06-4D4B-41F7-80E6-1EDF3BEB3BD5}" presName="sibTrans" presStyleLbl="sibTrans2D1" presStyleIdx="0" presStyleCnt="0"/>
      <dgm:spPr/>
      <dgm:t>
        <a:bodyPr/>
        <a:lstStyle/>
        <a:p>
          <a:endParaRPr lang="en-US"/>
        </a:p>
      </dgm:t>
    </dgm:pt>
    <dgm:pt modelId="{E1A54D3D-ADB2-48D9-A5C5-7B8C784818E7}" type="pres">
      <dgm:prSet presAssocID="{32A9E609-BD84-4C9F-B208-3EF8D60E8928}" presName="compNode" presStyleCnt="0"/>
      <dgm:spPr/>
    </dgm:pt>
    <dgm:pt modelId="{312C029B-62A6-4EF8-861C-7F9EB7D17F68}" type="pres">
      <dgm:prSet presAssocID="{32A9E609-BD84-4C9F-B208-3EF8D60E8928}" presName="node" presStyleLbl="node1" presStyleIdx="3" presStyleCnt="4">
        <dgm:presLayoutVars>
          <dgm:bulletEnabled val="1"/>
        </dgm:presLayoutVars>
      </dgm:prSet>
      <dgm:spPr/>
      <dgm:t>
        <a:bodyPr/>
        <a:lstStyle/>
        <a:p>
          <a:endParaRPr lang="en-US"/>
        </a:p>
      </dgm:t>
    </dgm:pt>
    <dgm:pt modelId="{28F90DF3-812F-497B-B60A-584F0C7AC1F9}" type="pres">
      <dgm:prSet presAssocID="{32A9E609-BD84-4C9F-B208-3EF8D60E8928}" presName="invisiNode" presStyleLbl="node1" presStyleIdx="3" presStyleCnt="4"/>
      <dgm:spPr/>
    </dgm:pt>
    <dgm:pt modelId="{12888B46-8BBA-4457-B7E5-E73A01F8A737}" type="pres">
      <dgm:prSet presAssocID="{32A9E609-BD84-4C9F-B208-3EF8D60E8928}" presName="imagNode" presStyleLbl="fgImgPlace1" presStyleIdx="3" presStyleCnt="4"/>
      <dgm:spPr>
        <a:blipFill rotWithShape="1">
          <a:blip xmlns:r="http://schemas.openxmlformats.org/officeDocument/2006/relationships" r:embed="rId4"/>
          <a:stretch>
            <a:fillRect/>
          </a:stretch>
        </a:blipFill>
      </dgm:spPr>
    </dgm:pt>
  </dgm:ptLst>
  <dgm:cxnLst>
    <dgm:cxn modelId="{4A396E48-66A6-481D-ADE5-5E04F82AC2DB}" type="presOf" srcId="{32A9E609-BD84-4C9F-B208-3EF8D60E8928}" destId="{312C029B-62A6-4EF8-861C-7F9EB7D17F68}" srcOrd="0" destOrd="0" presId="urn:microsoft.com/office/officeart/2005/8/layout/pList2"/>
    <dgm:cxn modelId="{A3C99D84-A6EA-4CDE-9733-0F5DE821C9FD}" type="presOf" srcId="{E8930D92-0BD4-43AD-8100-0B115ACFAE11}" destId="{3AA5CD7D-58C9-44DF-B07D-D263D3E26D61}" srcOrd="0" destOrd="0" presId="urn:microsoft.com/office/officeart/2005/8/layout/pList2"/>
    <dgm:cxn modelId="{8B1F57B3-971C-4A9A-A591-BC47A72A2CF4}" srcId="{0F0FCF91-6D13-4B52-BFC5-D12463E480BE}" destId="{2500BCB2-9762-4DC6-B195-2A2B8EEC0049}" srcOrd="0" destOrd="0" parTransId="{4EB0C7A1-6C92-4966-BF77-4FC7ED906576}" sibTransId="{E8930D92-0BD4-43AD-8100-0B115ACFAE11}"/>
    <dgm:cxn modelId="{876ED601-0B94-487B-BEFB-0D68CB4015C7}" srcId="{0F0FCF91-6D13-4B52-BFC5-D12463E480BE}" destId="{BF8BB6F3-1596-41F0-A9D0-28E9DE96C4F5}" srcOrd="1" destOrd="0" parTransId="{0357D182-E537-4770-9C9A-D2C7EACAF264}" sibTransId="{A90912AD-4C2C-4F75-AC23-74EA192E830F}"/>
    <dgm:cxn modelId="{37619189-260A-4C76-B7B7-DC78C4FF8FB9}" srcId="{0F0FCF91-6D13-4B52-BFC5-D12463E480BE}" destId="{32A9E609-BD84-4C9F-B208-3EF8D60E8928}" srcOrd="3" destOrd="0" parTransId="{F303EA41-29F1-475C-8FBB-57A1493AB674}" sibTransId="{2ACA3260-7807-476D-8D29-ABEF9A48F2D3}"/>
    <dgm:cxn modelId="{FEBF5E06-34C1-4E38-AD2B-FB548049B639}" type="presOf" srcId="{BF8BB6F3-1596-41F0-A9D0-28E9DE96C4F5}" destId="{DF336DDA-04E2-4B2A-ABFC-F26447FF6CF9}" srcOrd="0" destOrd="0" presId="urn:microsoft.com/office/officeart/2005/8/layout/pList2"/>
    <dgm:cxn modelId="{88E65837-A7D3-408D-9617-12468AD2FC38}" srcId="{0F0FCF91-6D13-4B52-BFC5-D12463E480BE}" destId="{D08BEFED-6FCD-4EE2-8CC2-5D8AE7B0E1ED}" srcOrd="2" destOrd="0" parTransId="{A6F795CA-C02A-4C66-A442-1E620045E7C0}" sibTransId="{C18DAA06-4D4B-41F7-80E6-1EDF3BEB3BD5}"/>
    <dgm:cxn modelId="{A3C09F88-6EE8-4B52-9B5C-D65BF59D5088}" type="presOf" srcId="{D08BEFED-6FCD-4EE2-8CC2-5D8AE7B0E1ED}" destId="{6D7FB853-459B-4FD5-95AE-ECFC055059F6}" srcOrd="0" destOrd="0" presId="urn:microsoft.com/office/officeart/2005/8/layout/pList2"/>
    <dgm:cxn modelId="{BA432BCA-21CD-417B-A518-48E7C6837CEB}" type="presOf" srcId="{2500BCB2-9762-4DC6-B195-2A2B8EEC0049}" destId="{AC1A446D-7DA9-44C4-839C-9C2F38654801}" srcOrd="0" destOrd="0" presId="urn:microsoft.com/office/officeart/2005/8/layout/pList2"/>
    <dgm:cxn modelId="{B5F339E3-52DB-4B05-93D6-8EC10706F999}" type="presOf" srcId="{C18DAA06-4D4B-41F7-80E6-1EDF3BEB3BD5}" destId="{2C174A0C-FC76-4BBD-B35E-C7029EEA74F9}" srcOrd="0" destOrd="0" presId="urn:microsoft.com/office/officeart/2005/8/layout/pList2"/>
    <dgm:cxn modelId="{EBF328F0-EB56-4D8A-AD14-12F293F76632}" type="presOf" srcId="{0F0FCF91-6D13-4B52-BFC5-D12463E480BE}" destId="{063DFD0E-DB4D-4705-8E83-D2904706AF65}" srcOrd="0" destOrd="0" presId="urn:microsoft.com/office/officeart/2005/8/layout/pList2"/>
    <dgm:cxn modelId="{2672BDD2-4B1D-41E0-A46B-92F3CF4FEFDE}" type="presOf" srcId="{A90912AD-4C2C-4F75-AC23-74EA192E830F}" destId="{ED4B1D7A-98C4-4A26-9FFE-64A5A1967A08}" srcOrd="0" destOrd="0" presId="urn:microsoft.com/office/officeart/2005/8/layout/pList2"/>
    <dgm:cxn modelId="{BEC3802D-8590-4AE9-8938-73B4C49BAEEC}" type="presParOf" srcId="{063DFD0E-DB4D-4705-8E83-D2904706AF65}" destId="{457FDC4B-5040-458A-B31E-FD810F5A94C0}" srcOrd="0" destOrd="0" presId="urn:microsoft.com/office/officeart/2005/8/layout/pList2"/>
    <dgm:cxn modelId="{F2D4F874-E528-4964-BBE3-507A646E078C}" type="presParOf" srcId="{063DFD0E-DB4D-4705-8E83-D2904706AF65}" destId="{F562B4B5-6C74-4AE0-A498-89010F3DDE0E}" srcOrd="1" destOrd="0" presId="urn:microsoft.com/office/officeart/2005/8/layout/pList2"/>
    <dgm:cxn modelId="{44185342-CA35-4315-8D5D-FA9C02B013AC}" type="presParOf" srcId="{F562B4B5-6C74-4AE0-A498-89010F3DDE0E}" destId="{6C08260B-CB4A-430C-9573-9C8C8EB108D8}" srcOrd="0" destOrd="0" presId="urn:microsoft.com/office/officeart/2005/8/layout/pList2"/>
    <dgm:cxn modelId="{7D6BF4DC-4F96-416A-92E1-18B3EEB7F146}" type="presParOf" srcId="{6C08260B-CB4A-430C-9573-9C8C8EB108D8}" destId="{AC1A446D-7DA9-44C4-839C-9C2F38654801}" srcOrd="0" destOrd="0" presId="urn:microsoft.com/office/officeart/2005/8/layout/pList2"/>
    <dgm:cxn modelId="{8C639D76-D4BC-40A1-B33C-CC2F1F4B358E}" type="presParOf" srcId="{6C08260B-CB4A-430C-9573-9C8C8EB108D8}" destId="{A37B898B-97B1-431E-8D2D-8C6C34764C86}" srcOrd="1" destOrd="0" presId="urn:microsoft.com/office/officeart/2005/8/layout/pList2"/>
    <dgm:cxn modelId="{44E488F7-10B1-4536-8AC9-BCB0B7073DA8}" type="presParOf" srcId="{6C08260B-CB4A-430C-9573-9C8C8EB108D8}" destId="{00C97C06-9DFE-4FD3-9DB3-728416538FAC}" srcOrd="2" destOrd="0" presId="urn:microsoft.com/office/officeart/2005/8/layout/pList2"/>
    <dgm:cxn modelId="{E384C735-0C48-409B-8E13-F6B203A4107A}" type="presParOf" srcId="{F562B4B5-6C74-4AE0-A498-89010F3DDE0E}" destId="{3AA5CD7D-58C9-44DF-B07D-D263D3E26D61}" srcOrd="1" destOrd="0" presId="urn:microsoft.com/office/officeart/2005/8/layout/pList2"/>
    <dgm:cxn modelId="{0F361767-9326-49D7-B61C-2850FEE148AE}" type="presParOf" srcId="{F562B4B5-6C74-4AE0-A498-89010F3DDE0E}" destId="{9A1D06BF-30B1-4D1E-A5D7-126E7B5A25AE}" srcOrd="2" destOrd="0" presId="urn:microsoft.com/office/officeart/2005/8/layout/pList2"/>
    <dgm:cxn modelId="{C1FE4F2D-3C00-46B2-AA83-B376B7A643BB}" type="presParOf" srcId="{9A1D06BF-30B1-4D1E-A5D7-126E7B5A25AE}" destId="{DF336DDA-04E2-4B2A-ABFC-F26447FF6CF9}" srcOrd="0" destOrd="0" presId="urn:microsoft.com/office/officeart/2005/8/layout/pList2"/>
    <dgm:cxn modelId="{8EA1A3E4-C377-4C9E-B1C5-48FD6C3E15AD}" type="presParOf" srcId="{9A1D06BF-30B1-4D1E-A5D7-126E7B5A25AE}" destId="{FF52016D-8A77-4903-9387-D833B623E1AA}" srcOrd="1" destOrd="0" presId="urn:microsoft.com/office/officeart/2005/8/layout/pList2"/>
    <dgm:cxn modelId="{774A4C75-33CB-4027-B205-7AD701E3D983}" type="presParOf" srcId="{9A1D06BF-30B1-4D1E-A5D7-126E7B5A25AE}" destId="{AA363CA3-3FF4-4F85-8C39-082C2CE4EE40}" srcOrd="2" destOrd="0" presId="urn:microsoft.com/office/officeart/2005/8/layout/pList2"/>
    <dgm:cxn modelId="{19B03F9E-591A-41CA-A4B4-3D10C29B3E21}" type="presParOf" srcId="{F562B4B5-6C74-4AE0-A498-89010F3DDE0E}" destId="{ED4B1D7A-98C4-4A26-9FFE-64A5A1967A08}" srcOrd="3" destOrd="0" presId="urn:microsoft.com/office/officeart/2005/8/layout/pList2"/>
    <dgm:cxn modelId="{6D36A802-46DC-46B7-976F-223DECB61263}" type="presParOf" srcId="{F562B4B5-6C74-4AE0-A498-89010F3DDE0E}" destId="{E04DF819-3775-4E1F-BD8B-07AA63EBC0AD}" srcOrd="4" destOrd="0" presId="urn:microsoft.com/office/officeart/2005/8/layout/pList2"/>
    <dgm:cxn modelId="{52058823-8215-4B99-B7B2-3C51C2772415}" type="presParOf" srcId="{E04DF819-3775-4E1F-BD8B-07AA63EBC0AD}" destId="{6D7FB853-459B-4FD5-95AE-ECFC055059F6}" srcOrd="0" destOrd="0" presId="urn:microsoft.com/office/officeart/2005/8/layout/pList2"/>
    <dgm:cxn modelId="{0431F0B3-DA17-4035-8BCB-5D34B44CE148}" type="presParOf" srcId="{E04DF819-3775-4E1F-BD8B-07AA63EBC0AD}" destId="{6EA414A3-6F9C-4759-95CF-6730664AC02D}" srcOrd="1" destOrd="0" presId="urn:microsoft.com/office/officeart/2005/8/layout/pList2"/>
    <dgm:cxn modelId="{ADC80CEF-528C-4B81-9B43-3D017DAE7BE2}" type="presParOf" srcId="{E04DF819-3775-4E1F-BD8B-07AA63EBC0AD}" destId="{91983A78-23AB-49E8-B3B0-4B4737F9A725}" srcOrd="2" destOrd="0" presId="urn:microsoft.com/office/officeart/2005/8/layout/pList2"/>
    <dgm:cxn modelId="{FCF139C4-1FBD-439C-BBF1-166FFCC1AE0D}" type="presParOf" srcId="{F562B4B5-6C74-4AE0-A498-89010F3DDE0E}" destId="{2C174A0C-FC76-4BBD-B35E-C7029EEA74F9}" srcOrd="5" destOrd="0" presId="urn:microsoft.com/office/officeart/2005/8/layout/pList2"/>
    <dgm:cxn modelId="{C298FDEA-BEBB-4DC0-BFF2-666B9C1D4043}" type="presParOf" srcId="{F562B4B5-6C74-4AE0-A498-89010F3DDE0E}" destId="{E1A54D3D-ADB2-48D9-A5C5-7B8C784818E7}" srcOrd="6" destOrd="0" presId="urn:microsoft.com/office/officeart/2005/8/layout/pList2"/>
    <dgm:cxn modelId="{1D4D1591-381D-4B6A-890D-D03F50BBE8B6}" type="presParOf" srcId="{E1A54D3D-ADB2-48D9-A5C5-7B8C784818E7}" destId="{312C029B-62A6-4EF8-861C-7F9EB7D17F68}" srcOrd="0" destOrd="0" presId="urn:microsoft.com/office/officeart/2005/8/layout/pList2"/>
    <dgm:cxn modelId="{EF50D9A0-EFAD-41AC-B6C2-CAB830D9A965}" type="presParOf" srcId="{E1A54D3D-ADB2-48D9-A5C5-7B8C784818E7}" destId="{28F90DF3-812F-497B-B60A-584F0C7AC1F9}" srcOrd="1" destOrd="0" presId="urn:microsoft.com/office/officeart/2005/8/layout/pList2"/>
    <dgm:cxn modelId="{B0CC162C-E337-4EDD-B0A8-E4EB2901EB17}" type="presParOf" srcId="{E1A54D3D-ADB2-48D9-A5C5-7B8C784818E7}" destId="{12888B46-8BBA-4457-B7E5-E73A01F8A737}"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EE5692-FF29-4880-B295-123306F5D104}" type="doc">
      <dgm:prSet loTypeId="urn:microsoft.com/office/officeart/2005/8/layout/pList2" loCatId="list" qsTypeId="urn:microsoft.com/office/officeart/2005/8/quickstyle/simple1" qsCatId="simple" csTypeId="urn:microsoft.com/office/officeart/2005/8/colors/accent1_2" csCatId="accent1" phldr="1"/>
      <dgm:spPr/>
    </dgm:pt>
    <dgm:pt modelId="{056B21B6-CA62-49EE-A841-A4CE22837487}">
      <dgm:prSet phldrT="[Text]"/>
      <dgm:spPr/>
      <dgm:t>
        <a:bodyPr/>
        <a:lstStyle/>
        <a:p>
          <a:r>
            <a:rPr lang="en-GB" dirty="0" smtClean="0"/>
            <a:t>Make a comprehensive note of the discussion, taking care to record the timing, setting and people present as well as what was said by the witness and anybody else present (particularly the actual questions asked of the witness).</a:t>
          </a:r>
          <a:endParaRPr lang="en-US" dirty="0"/>
        </a:p>
      </dgm:t>
    </dgm:pt>
    <dgm:pt modelId="{B7420101-0FDA-481B-A498-068C2B72A5D5}" type="parTrans" cxnId="{BF354592-07C5-46C6-A910-45089CD84641}">
      <dgm:prSet/>
      <dgm:spPr/>
      <dgm:t>
        <a:bodyPr/>
        <a:lstStyle/>
        <a:p>
          <a:endParaRPr lang="en-US"/>
        </a:p>
      </dgm:t>
    </dgm:pt>
    <dgm:pt modelId="{9D98A7AA-7210-4E4B-A982-D2AB5F51A7B6}" type="sibTrans" cxnId="{BF354592-07C5-46C6-A910-45089CD84641}">
      <dgm:prSet/>
      <dgm:spPr/>
      <dgm:t>
        <a:bodyPr/>
        <a:lstStyle/>
        <a:p>
          <a:endParaRPr lang="en-US"/>
        </a:p>
      </dgm:t>
    </dgm:pt>
    <dgm:pt modelId="{3862D128-B2DF-4B75-A932-D8F993F0BC49}">
      <dgm:prSet phldrT="[Text]"/>
      <dgm:spPr/>
      <dgm:t>
        <a:bodyPr/>
        <a:lstStyle/>
        <a:p>
          <a:r>
            <a:rPr lang="en-GB" dirty="0" smtClean="0"/>
            <a:t>Fully record any comments made by the witness or events that might be relevant to the legal process up to the time of the interview.</a:t>
          </a:r>
          <a:endParaRPr lang="en-US" dirty="0"/>
        </a:p>
      </dgm:t>
    </dgm:pt>
    <dgm:pt modelId="{6A8FCA7B-C317-4E5D-9B7B-73130496C621}" type="parTrans" cxnId="{3F1AD8F2-CCBE-4853-91FD-FD0E89BA03C7}">
      <dgm:prSet/>
      <dgm:spPr/>
      <dgm:t>
        <a:bodyPr/>
        <a:lstStyle/>
        <a:p>
          <a:endParaRPr lang="en-US"/>
        </a:p>
      </dgm:t>
    </dgm:pt>
    <dgm:pt modelId="{8B64776D-6805-4070-AC0B-5DDE5C2C0E2E}" type="sibTrans" cxnId="{3F1AD8F2-CCBE-4853-91FD-FD0E89BA03C7}">
      <dgm:prSet/>
      <dgm:spPr/>
      <dgm:t>
        <a:bodyPr/>
        <a:lstStyle/>
        <a:p>
          <a:endParaRPr lang="en-US"/>
        </a:p>
      </dgm:t>
    </dgm:pt>
    <dgm:pt modelId="{59210BBE-27DC-4975-AF40-1AAB5A96962D}">
      <dgm:prSet/>
      <dgm:spPr/>
      <dgm:t>
        <a:bodyPr/>
        <a:lstStyle/>
        <a:p>
          <a:r>
            <a:rPr lang="en-GB" dirty="0" smtClean="0"/>
            <a:t>Make a note of the demeanour of the witness and anything else that might be relevant to any subsequent formal interview or the wider investigation.</a:t>
          </a:r>
          <a:endParaRPr lang="en-US" dirty="0"/>
        </a:p>
      </dgm:t>
    </dgm:pt>
    <dgm:pt modelId="{E6C606C5-ECE4-4358-984A-BB5328814EA2}" type="sibTrans" cxnId="{4B9C11AB-C22C-478F-B935-9204B8E89376}">
      <dgm:prSet/>
      <dgm:spPr/>
      <dgm:t>
        <a:bodyPr/>
        <a:lstStyle/>
        <a:p>
          <a:endParaRPr lang="en-US"/>
        </a:p>
      </dgm:t>
    </dgm:pt>
    <dgm:pt modelId="{5BFD1B4B-883D-4022-87BB-2EB67D1ECE41}" type="parTrans" cxnId="{4B9C11AB-C22C-478F-B935-9204B8E89376}">
      <dgm:prSet/>
      <dgm:spPr/>
      <dgm:t>
        <a:bodyPr/>
        <a:lstStyle/>
        <a:p>
          <a:endParaRPr lang="en-US"/>
        </a:p>
      </dgm:t>
    </dgm:pt>
    <dgm:pt modelId="{9C2F2913-64F1-4F24-B8E8-D427B78038FF}" type="pres">
      <dgm:prSet presAssocID="{38EE5692-FF29-4880-B295-123306F5D104}" presName="Name0" presStyleCnt="0">
        <dgm:presLayoutVars>
          <dgm:dir/>
          <dgm:resizeHandles val="exact"/>
        </dgm:presLayoutVars>
      </dgm:prSet>
      <dgm:spPr/>
    </dgm:pt>
    <dgm:pt modelId="{3F2AE655-044F-4EC6-AA11-A1A6EFB4D317}" type="pres">
      <dgm:prSet presAssocID="{38EE5692-FF29-4880-B295-123306F5D104}" presName="bkgdShp" presStyleLbl="alignAccFollowNode1" presStyleIdx="0" presStyleCnt="1"/>
      <dgm:spPr/>
    </dgm:pt>
    <dgm:pt modelId="{3CB3F591-FA48-42F3-8BC1-909BC58E8EB3}" type="pres">
      <dgm:prSet presAssocID="{38EE5692-FF29-4880-B295-123306F5D104}" presName="linComp" presStyleCnt="0"/>
      <dgm:spPr/>
    </dgm:pt>
    <dgm:pt modelId="{A699C126-E1AA-4EC3-A586-4EF9CA81C2B4}" type="pres">
      <dgm:prSet presAssocID="{056B21B6-CA62-49EE-A841-A4CE22837487}" presName="compNode" presStyleCnt="0"/>
      <dgm:spPr/>
    </dgm:pt>
    <dgm:pt modelId="{6C0F9341-968D-4C3E-8DC3-9BEB08BA2E4F}" type="pres">
      <dgm:prSet presAssocID="{056B21B6-CA62-49EE-A841-A4CE22837487}" presName="node" presStyleLbl="node1" presStyleIdx="0" presStyleCnt="3">
        <dgm:presLayoutVars>
          <dgm:bulletEnabled val="1"/>
        </dgm:presLayoutVars>
      </dgm:prSet>
      <dgm:spPr/>
      <dgm:t>
        <a:bodyPr/>
        <a:lstStyle/>
        <a:p>
          <a:endParaRPr lang="en-US"/>
        </a:p>
      </dgm:t>
    </dgm:pt>
    <dgm:pt modelId="{118B5EEF-33EC-4783-AF34-88BB4B629B1C}" type="pres">
      <dgm:prSet presAssocID="{056B21B6-CA62-49EE-A841-A4CE22837487}" presName="invisiNode" presStyleLbl="node1" presStyleIdx="0" presStyleCnt="3"/>
      <dgm:spPr/>
    </dgm:pt>
    <dgm:pt modelId="{CB370B49-9BEE-4712-8033-867123DC6C17}" type="pres">
      <dgm:prSet presAssocID="{056B21B6-CA62-49EE-A841-A4CE22837487}" presName="imagNode" presStyleLbl="fgImgPlace1" presStyleIdx="0" presStyleCnt="3"/>
      <dgm:spPr>
        <a:blipFill rotWithShape="1">
          <a:blip xmlns:r="http://schemas.openxmlformats.org/officeDocument/2006/relationships" r:embed="rId1"/>
          <a:stretch>
            <a:fillRect/>
          </a:stretch>
        </a:blipFill>
      </dgm:spPr>
      <dgm:t>
        <a:bodyPr/>
        <a:lstStyle/>
        <a:p>
          <a:endParaRPr lang="en-US"/>
        </a:p>
      </dgm:t>
    </dgm:pt>
    <dgm:pt modelId="{312C3203-849E-4C2C-A8ED-D4D3C5689F6B}" type="pres">
      <dgm:prSet presAssocID="{9D98A7AA-7210-4E4B-A982-D2AB5F51A7B6}" presName="sibTrans" presStyleLbl="sibTrans2D1" presStyleIdx="0" presStyleCnt="0"/>
      <dgm:spPr/>
      <dgm:t>
        <a:bodyPr/>
        <a:lstStyle/>
        <a:p>
          <a:endParaRPr lang="en-US"/>
        </a:p>
      </dgm:t>
    </dgm:pt>
    <dgm:pt modelId="{8BF28A27-DBD3-4972-A591-EEA5AF31F616}" type="pres">
      <dgm:prSet presAssocID="{59210BBE-27DC-4975-AF40-1AAB5A96962D}" presName="compNode" presStyleCnt="0"/>
      <dgm:spPr/>
    </dgm:pt>
    <dgm:pt modelId="{52339581-9EA2-4610-B43A-388CBE0ACB1D}" type="pres">
      <dgm:prSet presAssocID="{59210BBE-27DC-4975-AF40-1AAB5A96962D}" presName="node" presStyleLbl="node1" presStyleIdx="1" presStyleCnt="3">
        <dgm:presLayoutVars>
          <dgm:bulletEnabled val="1"/>
        </dgm:presLayoutVars>
      </dgm:prSet>
      <dgm:spPr/>
      <dgm:t>
        <a:bodyPr/>
        <a:lstStyle/>
        <a:p>
          <a:endParaRPr lang="en-US"/>
        </a:p>
      </dgm:t>
    </dgm:pt>
    <dgm:pt modelId="{1246A560-70B4-4279-A1E5-DB12828C614A}" type="pres">
      <dgm:prSet presAssocID="{59210BBE-27DC-4975-AF40-1AAB5A96962D}" presName="invisiNode" presStyleLbl="node1" presStyleIdx="1" presStyleCnt="3"/>
      <dgm:spPr/>
    </dgm:pt>
    <dgm:pt modelId="{36245424-26B0-485C-A76D-5A382AA1B316}" type="pres">
      <dgm:prSet presAssocID="{59210BBE-27DC-4975-AF40-1AAB5A96962D}" presName="imagNode" presStyleLbl="fgImgPlace1" presStyleIdx="1" presStyleCnt="3"/>
      <dgm:spPr>
        <a:blipFill rotWithShape="1">
          <a:blip xmlns:r="http://schemas.openxmlformats.org/officeDocument/2006/relationships" r:embed="rId2"/>
          <a:stretch>
            <a:fillRect/>
          </a:stretch>
        </a:blipFill>
      </dgm:spPr>
    </dgm:pt>
    <dgm:pt modelId="{A85A7DBF-1BC6-405F-95FC-31C79B9467A3}" type="pres">
      <dgm:prSet presAssocID="{E6C606C5-ECE4-4358-984A-BB5328814EA2}" presName="sibTrans" presStyleLbl="sibTrans2D1" presStyleIdx="0" presStyleCnt="0"/>
      <dgm:spPr/>
      <dgm:t>
        <a:bodyPr/>
        <a:lstStyle/>
        <a:p>
          <a:endParaRPr lang="en-US"/>
        </a:p>
      </dgm:t>
    </dgm:pt>
    <dgm:pt modelId="{FE1531C7-1237-48A1-97F0-13C7E3790E5E}" type="pres">
      <dgm:prSet presAssocID="{3862D128-B2DF-4B75-A932-D8F993F0BC49}" presName="compNode" presStyleCnt="0"/>
      <dgm:spPr/>
    </dgm:pt>
    <dgm:pt modelId="{E21B7D92-A680-49A4-895E-58A044CE11CA}" type="pres">
      <dgm:prSet presAssocID="{3862D128-B2DF-4B75-A932-D8F993F0BC49}" presName="node" presStyleLbl="node1" presStyleIdx="2" presStyleCnt="3">
        <dgm:presLayoutVars>
          <dgm:bulletEnabled val="1"/>
        </dgm:presLayoutVars>
      </dgm:prSet>
      <dgm:spPr/>
      <dgm:t>
        <a:bodyPr/>
        <a:lstStyle/>
        <a:p>
          <a:endParaRPr lang="en-US"/>
        </a:p>
      </dgm:t>
    </dgm:pt>
    <dgm:pt modelId="{60EF4CB2-F6A2-4A21-8A1F-40D3C923B5CA}" type="pres">
      <dgm:prSet presAssocID="{3862D128-B2DF-4B75-A932-D8F993F0BC49}" presName="invisiNode" presStyleLbl="node1" presStyleIdx="2" presStyleCnt="3"/>
      <dgm:spPr/>
    </dgm:pt>
    <dgm:pt modelId="{14C5D2CB-6BFC-496D-8999-5A6C119F778C}" type="pres">
      <dgm:prSet presAssocID="{3862D128-B2DF-4B75-A932-D8F993F0BC49}" presName="imagNode" presStyleLbl="fgImgPlace1" presStyleIdx="2" presStyleCnt="3"/>
      <dgm:spPr>
        <a:blipFill rotWithShape="1">
          <a:blip xmlns:r="http://schemas.openxmlformats.org/officeDocument/2006/relationships" r:embed="rId3"/>
          <a:stretch>
            <a:fillRect/>
          </a:stretch>
        </a:blipFill>
      </dgm:spPr>
    </dgm:pt>
  </dgm:ptLst>
  <dgm:cxnLst>
    <dgm:cxn modelId="{84826E21-345C-47B1-8B18-2EC6D06FD6F8}" type="presOf" srcId="{59210BBE-27DC-4975-AF40-1AAB5A96962D}" destId="{52339581-9EA2-4610-B43A-388CBE0ACB1D}" srcOrd="0" destOrd="0" presId="urn:microsoft.com/office/officeart/2005/8/layout/pList2"/>
    <dgm:cxn modelId="{DD398EF4-F3A0-4A29-B436-6BB2ABC89143}" type="presOf" srcId="{9D98A7AA-7210-4E4B-A982-D2AB5F51A7B6}" destId="{312C3203-849E-4C2C-A8ED-D4D3C5689F6B}" srcOrd="0" destOrd="0" presId="urn:microsoft.com/office/officeart/2005/8/layout/pList2"/>
    <dgm:cxn modelId="{3F1AD8F2-CCBE-4853-91FD-FD0E89BA03C7}" srcId="{38EE5692-FF29-4880-B295-123306F5D104}" destId="{3862D128-B2DF-4B75-A932-D8F993F0BC49}" srcOrd="2" destOrd="0" parTransId="{6A8FCA7B-C317-4E5D-9B7B-73130496C621}" sibTransId="{8B64776D-6805-4070-AC0B-5DDE5C2C0E2E}"/>
    <dgm:cxn modelId="{5D09768B-10DA-4205-86DA-8BC854B73F06}" type="presOf" srcId="{056B21B6-CA62-49EE-A841-A4CE22837487}" destId="{6C0F9341-968D-4C3E-8DC3-9BEB08BA2E4F}" srcOrd="0" destOrd="0" presId="urn:microsoft.com/office/officeart/2005/8/layout/pList2"/>
    <dgm:cxn modelId="{8ED0E483-0A0A-48EE-9B00-6A8BAA08D70C}" type="presOf" srcId="{3862D128-B2DF-4B75-A932-D8F993F0BC49}" destId="{E21B7D92-A680-49A4-895E-58A044CE11CA}" srcOrd="0" destOrd="0" presId="urn:microsoft.com/office/officeart/2005/8/layout/pList2"/>
    <dgm:cxn modelId="{323983C3-0B2F-4BA9-B26C-FB9EF2B0AC3D}" type="presOf" srcId="{E6C606C5-ECE4-4358-984A-BB5328814EA2}" destId="{A85A7DBF-1BC6-405F-95FC-31C79B9467A3}" srcOrd="0" destOrd="0" presId="urn:microsoft.com/office/officeart/2005/8/layout/pList2"/>
    <dgm:cxn modelId="{BF354592-07C5-46C6-A910-45089CD84641}" srcId="{38EE5692-FF29-4880-B295-123306F5D104}" destId="{056B21B6-CA62-49EE-A841-A4CE22837487}" srcOrd="0" destOrd="0" parTransId="{B7420101-0FDA-481B-A498-068C2B72A5D5}" sibTransId="{9D98A7AA-7210-4E4B-A982-D2AB5F51A7B6}"/>
    <dgm:cxn modelId="{4B9C11AB-C22C-478F-B935-9204B8E89376}" srcId="{38EE5692-FF29-4880-B295-123306F5D104}" destId="{59210BBE-27DC-4975-AF40-1AAB5A96962D}" srcOrd="1" destOrd="0" parTransId="{5BFD1B4B-883D-4022-87BB-2EB67D1ECE41}" sibTransId="{E6C606C5-ECE4-4358-984A-BB5328814EA2}"/>
    <dgm:cxn modelId="{5E0598D6-BC64-428F-A976-D4D17F7AE067}" type="presOf" srcId="{38EE5692-FF29-4880-B295-123306F5D104}" destId="{9C2F2913-64F1-4F24-B8E8-D427B78038FF}" srcOrd="0" destOrd="0" presId="urn:microsoft.com/office/officeart/2005/8/layout/pList2"/>
    <dgm:cxn modelId="{E8332398-E905-4A1B-9736-88BF8E650EB8}" type="presParOf" srcId="{9C2F2913-64F1-4F24-B8E8-D427B78038FF}" destId="{3F2AE655-044F-4EC6-AA11-A1A6EFB4D317}" srcOrd="0" destOrd="0" presId="urn:microsoft.com/office/officeart/2005/8/layout/pList2"/>
    <dgm:cxn modelId="{2CD88421-E65F-444F-8A8B-9D26F330973E}" type="presParOf" srcId="{9C2F2913-64F1-4F24-B8E8-D427B78038FF}" destId="{3CB3F591-FA48-42F3-8BC1-909BC58E8EB3}" srcOrd="1" destOrd="0" presId="urn:microsoft.com/office/officeart/2005/8/layout/pList2"/>
    <dgm:cxn modelId="{2690C280-8A6C-4BB2-B2C0-55847699819E}" type="presParOf" srcId="{3CB3F591-FA48-42F3-8BC1-909BC58E8EB3}" destId="{A699C126-E1AA-4EC3-A586-4EF9CA81C2B4}" srcOrd="0" destOrd="0" presId="urn:microsoft.com/office/officeart/2005/8/layout/pList2"/>
    <dgm:cxn modelId="{5798FB84-6B03-4EAA-8004-A77CA57279F8}" type="presParOf" srcId="{A699C126-E1AA-4EC3-A586-4EF9CA81C2B4}" destId="{6C0F9341-968D-4C3E-8DC3-9BEB08BA2E4F}" srcOrd="0" destOrd="0" presId="urn:microsoft.com/office/officeart/2005/8/layout/pList2"/>
    <dgm:cxn modelId="{5BDB9749-85A1-4076-AD6E-52EF95E80EB4}" type="presParOf" srcId="{A699C126-E1AA-4EC3-A586-4EF9CA81C2B4}" destId="{118B5EEF-33EC-4783-AF34-88BB4B629B1C}" srcOrd="1" destOrd="0" presId="urn:microsoft.com/office/officeart/2005/8/layout/pList2"/>
    <dgm:cxn modelId="{9AC019B3-B1E3-4327-A822-B58D8EDA3EAE}" type="presParOf" srcId="{A699C126-E1AA-4EC3-A586-4EF9CA81C2B4}" destId="{CB370B49-9BEE-4712-8033-867123DC6C17}" srcOrd="2" destOrd="0" presId="urn:microsoft.com/office/officeart/2005/8/layout/pList2"/>
    <dgm:cxn modelId="{E4DF193C-B263-4EDC-BBA5-8DA2912063DF}" type="presParOf" srcId="{3CB3F591-FA48-42F3-8BC1-909BC58E8EB3}" destId="{312C3203-849E-4C2C-A8ED-D4D3C5689F6B}" srcOrd="1" destOrd="0" presId="urn:microsoft.com/office/officeart/2005/8/layout/pList2"/>
    <dgm:cxn modelId="{600F37A4-FB9D-4308-8718-428B42D9FB80}" type="presParOf" srcId="{3CB3F591-FA48-42F3-8BC1-909BC58E8EB3}" destId="{8BF28A27-DBD3-4972-A591-EEA5AF31F616}" srcOrd="2" destOrd="0" presId="urn:microsoft.com/office/officeart/2005/8/layout/pList2"/>
    <dgm:cxn modelId="{67EB9413-873A-477B-9913-A2E5AA0C1591}" type="presParOf" srcId="{8BF28A27-DBD3-4972-A591-EEA5AF31F616}" destId="{52339581-9EA2-4610-B43A-388CBE0ACB1D}" srcOrd="0" destOrd="0" presId="urn:microsoft.com/office/officeart/2005/8/layout/pList2"/>
    <dgm:cxn modelId="{82657F4F-810F-4EBD-A011-D0032D1BE76D}" type="presParOf" srcId="{8BF28A27-DBD3-4972-A591-EEA5AF31F616}" destId="{1246A560-70B4-4279-A1E5-DB12828C614A}" srcOrd="1" destOrd="0" presId="urn:microsoft.com/office/officeart/2005/8/layout/pList2"/>
    <dgm:cxn modelId="{5F1DAE8A-EDB8-4436-9B3D-A356B827D171}" type="presParOf" srcId="{8BF28A27-DBD3-4972-A591-EEA5AF31F616}" destId="{36245424-26B0-485C-A76D-5A382AA1B316}" srcOrd="2" destOrd="0" presId="urn:microsoft.com/office/officeart/2005/8/layout/pList2"/>
    <dgm:cxn modelId="{59A8EDCB-6E19-4303-B6F2-72DE285E0BEA}" type="presParOf" srcId="{3CB3F591-FA48-42F3-8BC1-909BC58E8EB3}" destId="{A85A7DBF-1BC6-405F-95FC-31C79B9467A3}" srcOrd="3" destOrd="0" presId="urn:microsoft.com/office/officeart/2005/8/layout/pList2"/>
    <dgm:cxn modelId="{1A260F5B-4F61-45DB-8613-2E46D61D48CE}" type="presParOf" srcId="{3CB3F591-FA48-42F3-8BC1-909BC58E8EB3}" destId="{FE1531C7-1237-48A1-97F0-13C7E3790E5E}" srcOrd="4" destOrd="0" presId="urn:microsoft.com/office/officeart/2005/8/layout/pList2"/>
    <dgm:cxn modelId="{0E0E790D-8C44-4185-AEAD-71273016B73D}" type="presParOf" srcId="{FE1531C7-1237-48A1-97F0-13C7E3790E5E}" destId="{E21B7D92-A680-49A4-895E-58A044CE11CA}" srcOrd="0" destOrd="0" presId="urn:microsoft.com/office/officeart/2005/8/layout/pList2"/>
    <dgm:cxn modelId="{08D9D548-C6FA-40A6-B146-1E1D50846ECC}" type="presParOf" srcId="{FE1531C7-1237-48A1-97F0-13C7E3790E5E}" destId="{60EF4CB2-F6A2-4A21-8A1F-40D3C923B5CA}" srcOrd="1" destOrd="0" presId="urn:microsoft.com/office/officeart/2005/8/layout/pList2"/>
    <dgm:cxn modelId="{0547303C-C862-4964-B6A7-1DDBDEB359CB}" type="presParOf" srcId="{FE1531C7-1237-48A1-97F0-13C7E3790E5E}" destId="{14C5D2CB-6BFC-496D-8999-5A6C119F778C}"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F68656-0B17-4DC0-9A43-D1C429FD67DA}"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63A4E589-B865-4ED5-A957-F58B7903CEC5}">
      <dgm:prSet phldrT="[Text]"/>
      <dgm:spPr>
        <a:solidFill>
          <a:schemeClr val="accent1">
            <a:alpha val="90000"/>
          </a:schemeClr>
        </a:solidFill>
      </dgm:spPr>
      <dgm:t>
        <a:bodyPr/>
        <a:lstStyle/>
        <a:p>
          <a:r>
            <a:rPr lang="en-US" dirty="0" smtClean="0"/>
            <a:t>Inconsistencies</a:t>
          </a:r>
          <a:endParaRPr lang="en-US" dirty="0"/>
        </a:p>
      </dgm:t>
    </dgm:pt>
    <dgm:pt modelId="{96E884FE-D7BD-4FF2-AF25-32BB592F2740}" type="parTrans" cxnId="{7BE30666-0ABC-44A4-8689-B5C25C0E9E3C}">
      <dgm:prSet/>
      <dgm:spPr/>
      <dgm:t>
        <a:bodyPr/>
        <a:lstStyle/>
        <a:p>
          <a:endParaRPr lang="en-US"/>
        </a:p>
      </dgm:t>
    </dgm:pt>
    <dgm:pt modelId="{CAFE8709-63FB-4596-8B3F-A7BDC5B3D44B}" type="sibTrans" cxnId="{7BE30666-0ABC-44A4-8689-B5C25C0E9E3C}">
      <dgm:prSet/>
      <dgm:spPr/>
      <dgm:t>
        <a:bodyPr/>
        <a:lstStyle/>
        <a:p>
          <a:endParaRPr lang="en-US"/>
        </a:p>
      </dgm:t>
    </dgm:pt>
    <dgm:pt modelId="{E92E275E-E120-4D82-8639-54A418DFC6F6}">
      <dgm:prSet phldrT="[Text]"/>
      <dgm:spPr>
        <a:solidFill>
          <a:schemeClr val="accent1">
            <a:lumMod val="75000"/>
          </a:schemeClr>
        </a:solidFill>
      </dgm:spPr>
      <dgm:t>
        <a:bodyPr/>
        <a:lstStyle/>
        <a:p>
          <a:r>
            <a:rPr lang="en-US" dirty="0" smtClean="0"/>
            <a:t>Injuries sustained by suspect</a:t>
          </a:r>
          <a:endParaRPr lang="en-US" dirty="0"/>
        </a:p>
      </dgm:t>
    </dgm:pt>
    <dgm:pt modelId="{A9E000F4-91E9-428F-94FE-1863FFCE4200}" type="parTrans" cxnId="{415687B9-3ED9-4FE2-B05E-6EE6A15FB0F5}">
      <dgm:prSet/>
      <dgm:spPr/>
      <dgm:t>
        <a:bodyPr/>
        <a:lstStyle/>
        <a:p>
          <a:endParaRPr lang="en-US"/>
        </a:p>
      </dgm:t>
    </dgm:pt>
    <dgm:pt modelId="{9F4A26AD-605C-4BC0-84B3-E1C7F4020BF4}" type="sibTrans" cxnId="{415687B9-3ED9-4FE2-B05E-6EE6A15FB0F5}">
      <dgm:prSet/>
      <dgm:spPr/>
      <dgm:t>
        <a:bodyPr/>
        <a:lstStyle/>
        <a:p>
          <a:endParaRPr lang="en-US"/>
        </a:p>
      </dgm:t>
    </dgm:pt>
    <dgm:pt modelId="{9441E762-A2C9-41D0-A5FF-AFA8D7981FCC}">
      <dgm:prSet phldrT="[Text]"/>
      <dgm:spPr>
        <a:solidFill>
          <a:schemeClr val="accent1">
            <a:lumMod val="75000"/>
          </a:schemeClr>
        </a:solidFill>
      </dgm:spPr>
      <dgm:t>
        <a:bodyPr/>
        <a:lstStyle/>
        <a:p>
          <a:r>
            <a:rPr lang="en-US" dirty="0" smtClean="0"/>
            <a:t>What was said on a previous occasion</a:t>
          </a:r>
          <a:endParaRPr lang="en-US" dirty="0"/>
        </a:p>
      </dgm:t>
    </dgm:pt>
    <dgm:pt modelId="{391F3908-15DF-40A5-AF9B-3D1FA877D385}" type="parTrans" cxnId="{5C12E320-A102-4D60-8DEE-3AD84DB9ACDC}">
      <dgm:prSet/>
      <dgm:spPr/>
      <dgm:t>
        <a:bodyPr/>
        <a:lstStyle/>
        <a:p>
          <a:endParaRPr lang="en-US"/>
        </a:p>
      </dgm:t>
    </dgm:pt>
    <dgm:pt modelId="{3322BFC4-71A8-4B6B-8F47-56948C0C4721}" type="sibTrans" cxnId="{5C12E320-A102-4D60-8DEE-3AD84DB9ACDC}">
      <dgm:prSet/>
      <dgm:spPr/>
      <dgm:t>
        <a:bodyPr/>
        <a:lstStyle/>
        <a:p>
          <a:endParaRPr lang="en-US"/>
        </a:p>
      </dgm:t>
    </dgm:pt>
    <dgm:pt modelId="{3A35DFC3-3274-4A74-A35A-1DE8E47F7D9D}">
      <dgm:prSet/>
      <dgm:spPr>
        <a:solidFill>
          <a:schemeClr val="accent1">
            <a:lumMod val="60000"/>
            <a:lumOff val="40000"/>
          </a:schemeClr>
        </a:solidFill>
      </dgm:spPr>
      <dgm:t>
        <a:bodyPr/>
        <a:lstStyle/>
        <a:p>
          <a:r>
            <a:rPr lang="en-US" dirty="0" smtClean="0">
              <a:solidFill>
                <a:schemeClr val="tx1"/>
              </a:solidFill>
            </a:rPr>
            <a:t>Account During interview</a:t>
          </a:r>
          <a:endParaRPr lang="en-US" dirty="0">
            <a:solidFill>
              <a:schemeClr val="tx1"/>
            </a:solidFill>
          </a:endParaRPr>
        </a:p>
      </dgm:t>
    </dgm:pt>
    <dgm:pt modelId="{6941ADCF-600C-4BB8-9523-797349124FA4}" type="sibTrans" cxnId="{1A5A6EFA-D289-4DA3-BFC8-868A7E4C711D}">
      <dgm:prSet/>
      <dgm:spPr/>
      <dgm:t>
        <a:bodyPr/>
        <a:lstStyle/>
        <a:p>
          <a:endParaRPr lang="en-US"/>
        </a:p>
      </dgm:t>
    </dgm:pt>
    <dgm:pt modelId="{B2150C2C-9075-461A-AE76-454F5E9E0464}" type="parTrans" cxnId="{1A5A6EFA-D289-4DA3-BFC8-868A7E4C711D}">
      <dgm:prSet/>
      <dgm:spPr/>
      <dgm:t>
        <a:bodyPr/>
        <a:lstStyle/>
        <a:p>
          <a:endParaRPr lang="en-US"/>
        </a:p>
      </dgm:t>
    </dgm:pt>
    <dgm:pt modelId="{0FFC65B7-C264-4DCF-AAB7-9FC798F28F46}">
      <dgm:prSet phldrT="[Text]"/>
      <dgm:spPr>
        <a:solidFill>
          <a:schemeClr val="accent1">
            <a:lumMod val="50000"/>
          </a:schemeClr>
        </a:solidFill>
      </dgm:spPr>
      <dgm:t>
        <a:bodyPr/>
        <a:lstStyle/>
        <a:p>
          <a:r>
            <a:rPr lang="en-US" dirty="0" smtClean="0">
              <a:solidFill>
                <a:schemeClr val="bg1"/>
              </a:solidFill>
            </a:rPr>
            <a:t>Accounts of other witnesses</a:t>
          </a:r>
          <a:endParaRPr lang="en-US" dirty="0">
            <a:solidFill>
              <a:schemeClr val="bg1"/>
            </a:solidFill>
          </a:endParaRPr>
        </a:p>
      </dgm:t>
    </dgm:pt>
    <dgm:pt modelId="{332568B4-D445-4875-88CA-7ED9EDABC70E}" type="sibTrans" cxnId="{2B155109-D10D-415A-822A-0A3522CEACF1}">
      <dgm:prSet/>
      <dgm:spPr/>
      <dgm:t>
        <a:bodyPr/>
        <a:lstStyle/>
        <a:p>
          <a:endParaRPr lang="en-US"/>
        </a:p>
      </dgm:t>
    </dgm:pt>
    <dgm:pt modelId="{ACC1AED9-EB8C-43C7-93B0-69B072C5F36B}" type="parTrans" cxnId="{2B155109-D10D-415A-822A-0A3522CEACF1}">
      <dgm:prSet/>
      <dgm:spPr/>
      <dgm:t>
        <a:bodyPr/>
        <a:lstStyle/>
        <a:p>
          <a:endParaRPr lang="en-US"/>
        </a:p>
      </dgm:t>
    </dgm:pt>
    <dgm:pt modelId="{BED57503-C511-46E4-8073-6034BD92C6FF}">
      <dgm:prSet/>
      <dgm:spPr>
        <a:solidFill>
          <a:schemeClr val="accent1">
            <a:lumMod val="60000"/>
            <a:lumOff val="40000"/>
          </a:schemeClr>
        </a:solidFill>
      </dgm:spPr>
      <dgm:t>
        <a:bodyPr/>
        <a:lstStyle/>
        <a:p>
          <a:r>
            <a:rPr lang="en-US" dirty="0" smtClean="0">
              <a:solidFill>
                <a:schemeClr val="tx1"/>
              </a:solidFill>
            </a:rPr>
            <a:t>Injuries sustained by victim</a:t>
          </a:r>
          <a:endParaRPr lang="en-US" dirty="0">
            <a:solidFill>
              <a:schemeClr val="tx1"/>
            </a:solidFill>
          </a:endParaRPr>
        </a:p>
      </dgm:t>
    </dgm:pt>
    <dgm:pt modelId="{6D83B06A-1464-424C-93BB-905006822852}" type="parTrans" cxnId="{A207110C-6ECB-4E45-A7B7-5132252E505C}">
      <dgm:prSet/>
      <dgm:spPr/>
      <dgm:t>
        <a:bodyPr/>
        <a:lstStyle/>
        <a:p>
          <a:endParaRPr lang="en-US"/>
        </a:p>
      </dgm:t>
    </dgm:pt>
    <dgm:pt modelId="{7FCD645F-4B52-4243-9A36-98CCEACB011C}" type="sibTrans" cxnId="{A207110C-6ECB-4E45-A7B7-5132252E505C}">
      <dgm:prSet/>
      <dgm:spPr/>
      <dgm:t>
        <a:bodyPr/>
        <a:lstStyle/>
        <a:p>
          <a:endParaRPr lang="en-US"/>
        </a:p>
      </dgm:t>
    </dgm:pt>
    <dgm:pt modelId="{8D4B359C-A0C8-4A58-84C7-847A4343B720}">
      <dgm:prSet phldrT="[Text]" phldr="1"/>
      <dgm:spPr>
        <a:solidFill>
          <a:schemeClr val="accent2">
            <a:lumMod val="60000"/>
            <a:lumOff val="40000"/>
            <a:alpha val="90000"/>
          </a:schemeClr>
        </a:solidFill>
      </dgm:spPr>
      <dgm:t>
        <a:bodyPr/>
        <a:lstStyle/>
        <a:p>
          <a:endParaRPr lang="en-US" dirty="0"/>
        </a:p>
      </dgm:t>
    </dgm:pt>
    <dgm:pt modelId="{857CB79A-A2F3-4B6A-B7A8-1C3648651BAF}" type="sibTrans" cxnId="{B52CD10B-DF8D-452A-8A52-38EDA8CA429F}">
      <dgm:prSet/>
      <dgm:spPr/>
      <dgm:t>
        <a:bodyPr/>
        <a:lstStyle/>
        <a:p>
          <a:endParaRPr lang="en-US"/>
        </a:p>
      </dgm:t>
    </dgm:pt>
    <dgm:pt modelId="{69CEA5B2-4833-4E45-AE08-4A5D02519FE2}" type="parTrans" cxnId="{B52CD10B-DF8D-452A-8A52-38EDA8CA429F}">
      <dgm:prSet/>
      <dgm:spPr/>
      <dgm:t>
        <a:bodyPr/>
        <a:lstStyle/>
        <a:p>
          <a:endParaRPr lang="en-US"/>
        </a:p>
      </dgm:t>
    </dgm:pt>
    <dgm:pt modelId="{17E8E4AC-1A60-4511-9FE8-A37E0C2BB59D}" type="pres">
      <dgm:prSet presAssocID="{9FF68656-0B17-4DC0-9A43-D1C429FD67DA}" presName="outerComposite" presStyleCnt="0">
        <dgm:presLayoutVars>
          <dgm:chMax val="2"/>
          <dgm:animLvl val="lvl"/>
          <dgm:resizeHandles val="exact"/>
        </dgm:presLayoutVars>
      </dgm:prSet>
      <dgm:spPr/>
      <dgm:t>
        <a:bodyPr/>
        <a:lstStyle/>
        <a:p>
          <a:endParaRPr lang="en-US"/>
        </a:p>
      </dgm:t>
    </dgm:pt>
    <dgm:pt modelId="{901BCAAD-C339-45A2-AC07-B4D06EE02D74}" type="pres">
      <dgm:prSet presAssocID="{9FF68656-0B17-4DC0-9A43-D1C429FD67DA}" presName="dummyMaxCanvas" presStyleCnt="0"/>
      <dgm:spPr/>
    </dgm:pt>
    <dgm:pt modelId="{767DCAF8-2FB5-4AD5-A0B6-22BC1239DA33}" type="pres">
      <dgm:prSet presAssocID="{9FF68656-0B17-4DC0-9A43-D1C429FD67DA}" presName="parentComposite" presStyleCnt="0"/>
      <dgm:spPr/>
    </dgm:pt>
    <dgm:pt modelId="{67733526-5DCB-4F75-A10C-071D1FD8C1AA}" type="pres">
      <dgm:prSet presAssocID="{9FF68656-0B17-4DC0-9A43-D1C429FD67DA}" presName="parent1" presStyleLbl="alignAccFollowNode1" presStyleIdx="0" presStyleCnt="4" custScaleX="275036">
        <dgm:presLayoutVars>
          <dgm:chMax val="4"/>
        </dgm:presLayoutVars>
      </dgm:prSet>
      <dgm:spPr/>
      <dgm:t>
        <a:bodyPr/>
        <a:lstStyle/>
        <a:p>
          <a:endParaRPr lang="en-US"/>
        </a:p>
      </dgm:t>
    </dgm:pt>
    <dgm:pt modelId="{6DD4EEC4-E99D-467D-AF78-919547481AEE}" type="pres">
      <dgm:prSet presAssocID="{9FF68656-0B17-4DC0-9A43-D1C429FD67DA}" presName="parent2" presStyleLbl="alignAccFollowNode1" presStyleIdx="1" presStyleCnt="4" custScaleX="3047">
        <dgm:presLayoutVars>
          <dgm:chMax val="4"/>
        </dgm:presLayoutVars>
      </dgm:prSet>
      <dgm:spPr/>
      <dgm:t>
        <a:bodyPr/>
        <a:lstStyle/>
        <a:p>
          <a:endParaRPr lang="en-US"/>
        </a:p>
      </dgm:t>
    </dgm:pt>
    <dgm:pt modelId="{BA21E3EB-9753-4CD8-83C0-F6C7627288CB}" type="pres">
      <dgm:prSet presAssocID="{9FF68656-0B17-4DC0-9A43-D1C429FD67DA}" presName="childrenComposite" presStyleCnt="0"/>
      <dgm:spPr/>
    </dgm:pt>
    <dgm:pt modelId="{58851A64-E427-4FF9-8ABC-C2E4F4063EB6}" type="pres">
      <dgm:prSet presAssocID="{9FF68656-0B17-4DC0-9A43-D1C429FD67DA}" presName="dummyMaxCanvas_ChildArea" presStyleCnt="0"/>
      <dgm:spPr/>
    </dgm:pt>
    <dgm:pt modelId="{93CD6C3D-AAE7-416A-8426-2A4D9037509A}" type="pres">
      <dgm:prSet presAssocID="{9FF68656-0B17-4DC0-9A43-D1C429FD67DA}" presName="fulcrum" presStyleLbl="alignAccFollowNode1" presStyleIdx="2" presStyleCnt="4" custLinFactNeighborX="19248" custLinFactNeighborY="4277"/>
      <dgm:spPr>
        <a:solidFill>
          <a:schemeClr val="accent1">
            <a:lumMod val="50000"/>
            <a:alpha val="90000"/>
          </a:schemeClr>
        </a:solidFill>
      </dgm:spPr>
      <dgm:t>
        <a:bodyPr/>
        <a:lstStyle/>
        <a:p>
          <a:endParaRPr lang="en-US"/>
        </a:p>
      </dgm:t>
    </dgm:pt>
    <dgm:pt modelId="{90817069-4992-477F-89C0-30606F1A62AE}" type="pres">
      <dgm:prSet presAssocID="{9FF68656-0B17-4DC0-9A43-D1C429FD67DA}" presName="balance_23" presStyleLbl="alignAccFollowNode1" presStyleIdx="3" presStyleCnt="4">
        <dgm:presLayoutVars>
          <dgm:bulletEnabled val="1"/>
        </dgm:presLayoutVars>
      </dgm:prSet>
      <dgm:spPr>
        <a:solidFill>
          <a:schemeClr val="accent1">
            <a:alpha val="90000"/>
          </a:schemeClr>
        </a:solidFill>
      </dgm:spPr>
      <dgm:t>
        <a:bodyPr/>
        <a:lstStyle/>
        <a:p>
          <a:endParaRPr lang="en-US"/>
        </a:p>
      </dgm:t>
    </dgm:pt>
    <dgm:pt modelId="{8188678A-0B24-4572-A01E-A0A2446122EB}" type="pres">
      <dgm:prSet presAssocID="{9FF68656-0B17-4DC0-9A43-D1C429FD67DA}" presName="right_23_1" presStyleLbl="node1" presStyleIdx="0" presStyleCnt="5">
        <dgm:presLayoutVars>
          <dgm:bulletEnabled val="1"/>
        </dgm:presLayoutVars>
      </dgm:prSet>
      <dgm:spPr/>
      <dgm:t>
        <a:bodyPr/>
        <a:lstStyle/>
        <a:p>
          <a:endParaRPr lang="en-US"/>
        </a:p>
      </dgm:t>
    </dgm:pt>
    <dgm:pt modelId="{57C517CE-4BF0-450F-BFD8-6491C4E52D0C}" type="pres">
      <dgm:prSet presAssocID="{9FF68656-0B17-4DC0-9A43-D1C429FD67DA}" presName="right_23_2" presStyleLbl="node1" presStyleIdx="1" presStyleCnt="5">
        <dgm:presLayoutVars>
          <dgm:bulletEnabled val="1"/>
        </dgm:presLayoutVars>
      </dgm:prSet>
      <dgm:spPr/>
      <dgm:t>
        <a:bodyPr/>
        <a:lstStyle/>
        <a:p>
          <a:endParaRPr lang="en-US"/>
        </a:p>
      </dgm:t>
    </dgm:pt>
    <dgm:pt modelId="{D83198A0-F883-4219-B205-9F6EF84733B7}" type="pres">
      <dgm:prSet presAssocID="{9FF68656-0B17-4DC0-9A43-D1C429FD67DA}" presName="right_23_3" presStyleLbl="node1" presStyleIdx="2" presStyleCnt="5">
        <dgm:presLayoutVars>
          <dgm:bulletEnabled val="1"/>
        </dgm:presLayoutVars>
      </dgm:prSet>
      <dgm:spPr/>
      <dgm:t>
        <a:bodyPr/>
        <a:lstStyle/>
        <a:p>
          <a:endParaRPr lang="en-US"/>
        </a:p>
      </dgm:t>
    </dgm:pt>
    <dgm:pt modelId="{989F0CD6-9D40-4FB4-ADD5-2D1496222416}" type="pres">
      <dgm:prSet presAssocID="{9FF68656-0B17-4DC0-9A43-D1C429FD67DA}" presName="left_23_1" presStyleLbl="node1" presStyleIdx="3" presStyleCnt="5">
        <dgm:presLayoutVars>
          <dgm:bulletEnabled val="1"/>
        </dgm:presLayoutVars>
      </dgm:prSet>
      <dgm:spPr/>
      <dgm:t>
        <a:bodyPr/>
        <a:lstStyle/>
        <a:p>
          <a:endParaRPr lang="en-US"/>
        </a:p>
      </dgm:t>
    </dgm:pt>
    <dgm:pt modelId="{832F806D-2C15-43ED-BB3C-37CF738774E0}" type="pres">
      <dgm:prSet presAssocID="{9FF68656-0B17-4DC0-9A43-D1C429FD67DA}" presName="left_23_2" presStyleLbl="node1" presStyleIdx="4" presStyleCnt="5">
        <dgm:presLayoutVars>
          <dgm:bulletEnabled val="1"/>
        </dgm:presLayoutVars>
      </dgm:prSet>
      <dgm:spPr/>
      <dgm:t>
        <a:bodyPr/>
        <a:lstStyle/>
        <a:p>
          <a:endParaRPr lang="en-US"/>
        </a:p>
      </dgm:t>
    </dgm:pt>
  </dgm:ptLst>
  <dgm:cxnLst>
    <dgm:cxn modelId="{A207110C-6ECB-4E45-A7B7-5132252E505C}" srcId="{63A4E589-B865-4ED5-A957-F58B7903CEC5}" destId="{BED57503-C511-46E4-8073-6034BD92C6FF}" srcOrd="1" destOrd="0" parTransId="{6D83B06A-1464-424C-93BB-905006822852}" sibTransId="{7FCD645F-4B52-4243-9A36-98CCEACB011C}"/>
    <dgm:cxn modelId="{1A5A6EFA-D289-4DA3-BFC8-868A7E4C711D}" srcId="{8D4B359C-A0C8-4A58-84C7-847A4343B720}" destId="{3A35DFC3-3274-4A74-A35A-1DE8E47F7D9D}" srcOrd="2" destOrd="0" parTransId="{B2150C2C-9075-461A-AE76-454F5E9E0464}" sibTransId="{6941ADCF-600C-4BB8-9523-797349124FA4}"/>
    <dgm:cxn modelId="{82217248-3B49-4957-8E0E-7D69ADF38AC5}" type="presOf" srcId="{3A35DFC3-3274-4A74-A35A-1DE8E47F7D9D}" destId="{D83198A0-F883-4219-B205-9F6EF84733B7}" srcOrd="0" destOrd="0" presId="urn:microsoft.com/office/officeart/2005/8/layout/balance1"/>
    <dgm:cxn modelId="{95A9E0F4-9EB7-4340-A51B-34A4A5319907}" type="presOf" srcId="{9441E762-A2C9-41D0-A5FF-AFA8D7981FCC}" destId="{57C517CE-4BF0-450F-BFD8-6491C4E52D0C}" srcOrd="0" destOrd="0" presId="urn:microsoft.com/office/officeart/2005/8/layout/balance1"/>
    <dgm:cxn modelId="{7FECE84B-5A4E-4692-BE24-72B99BD328EB}" type="presOf" srcId="{9FF68656-0B17-4DC0-9A43-D1C429FD67DA}" destId="{17E8E4AC-1A60-4511-9FE8-A37E0C2BB59D}" srcOrd="0" destOrd="0" presId="urn:microsoft.com/office/officeart/2005/8/layout/balance1"/>
    <dgm:cxn modelId="{7BE30666-0ABC-44A4-8689-B5C25C0E9E3C}" srcId="{9FF68656-0B17-4DC0-9A43-D1C429FD67DA}" destId="{63A4E589-B865-4ED5-A957-F58B7903CEC5}" srcOrd="0" destOrd="0" parTransId="{96E884FE-D7BD-4FF2-AF25-32BB592F2740}" sibTransId="{CAFE8709-63FB-4596-8B3F-A7BDC5B3D44B}"/>
    <dgm:cxn modelId="{F8D03F2E-AD7F-4408-9658-85FEABB14AEC}" type="presOf" srcId="{0FFC65B7-C264-4DCF-AAB7-9FC798F28F46}" destId="{8188678A-0B24-4572-A01E-A0A2446122EB}" srcOrd="0" destOrd="0" presId="urn:microsoft.com/office/officeart/2005/8/layout/balance1"/>
    <dgm:cxn modelId="{2B155109-D10D-415A-822A-0A3522CEACF1}" srcId="{8D4B359C-A0C8-4A58-84C7-847A4343B720}" destId="{0FFC65B7-C264-4DCF-AAB7-9FC798F28F46}" srcOrd="0" destOrd="0" parTransId="{ACC1AED9-EB8C-43C7-93B0-69B072C5F36B}" sibTransId="{332568B4-D445-4875-88CA-7ED9EDABC70E}"/>
    <dgm:cxn modelId="{36C63B56-DF7E-4EC7-827A-7EF44DB200A2}" type="presOf" srcId="{63A4E589-B865-4ED5-A957-F58B7903CEC5}" destId="{67733526-5DCB-4F75-A10C-071D1FD8C1AA}" srcOrd="0" destOrd="0" presId="urn:microsoft.com/office/officeart/2005/8/layout/balance1"/>
    <dgm:cxn modelId="{5C12E320-A102-4D60-8DEE-3AD84DB9ACDC}" srcId="{8D4B359C-A0C8-4A58-84C7-847A4343B720}" destId="{9441E762-A2C9-41D0-A5FF-AFA8D7981FCC}" srcOrd="1" destOrd="0" parTransId="{391F3908-15DF-40A5-AF9B-3D1FA877D385}" sibTransId="{3322BFC4-71A8-4B6B-8F47-56948C0C4721}"/>
    <dgm:cxn modelId="{1143FD3F-7311-4F57-ADB5-D2FA6A086ACE}" type="presOf" srcId="{8D4B359C-A0C8-4A58-84C7-847A4343B720}" destId="{6DD4EEC4-E99D-467D-AF78-919547481AEE}" srcOrd="0" destOrd="0" presId="urn:microsoft.com/office/officeart/2005/8/layout/balance1"/>
    <dgm:cxn modelId="{78BA36BD-76EA-40F3-B812-462BC0F41478}" type="presOf" srcId="{BED57503-C511-46E4-8073-6034BD92C6FF}" destId="{832F806D-2C15-43ED-BB3C-37CF738774E0}" srcOrd="0" destOrd="0" presId="urn:microsoft.com/office/officeart/2005/8/layout/balance1"/>
    <dgm:cxn modelId="{415687B9-3ED9-4FE2-B05E-6EE6A15FB0F5}" srcId="{63A4E589-B865-4ED5-A957-F58B7903CEC5}" destId="{E92E275E-E120-4D82-8639-54A418DFC6F6}" srcOrd="0" destOrd="0" parTransId="{A9E000F4-91E9-428F-94FE-1863FFCE4200}" sibTransId="{9F4A26AD-605C-4BC0-84B3-E1C7F4020BF4}"/>
    <dgm:cxn modelId="{E0B5CF3C-3016-4CCF-AB65-C8994102F6F4}" type="presOf" srcId="{E92E275E-E120-4D82-8639-54A418DFC6F6}" destId="{989F0CD6-9D40-4FB4-ADD5-2D1496222416}" srcOrd="0" destOrd="0" presId="urn:microsoft.com/office/officeart/2005/8/layout/balance1"/>
    <dgm:cxn modelId="{B52CD10B-DF8D-452A-8A52-38EDA8CA429F}" srcId="{9FF68656-0B17-4DC0-9A43-D1C429FD67DA}" destId="{8D4B359C-A0C8-4A58-84C7-847A4343B720}" srcOrd="1" destOrd="0" parTransId="{69CEA5B2-4833-4E45-AE08-4A5D02519FE2}" sibTransId="{857CB79A-A2F3-4B6A-B7A8-1C3648651BAF}"/>
    <dgm:cxn modelId="{F9F7E8EC-A4AF-489F-93EE-BBF992D14001}" type="presParOf" srcId="{17E8E4AC-1A60-4511-9FE8-A37E0C2BB59D}" destId="{901BCAAD-C339-45A2-AC07-B4D06EE02D74}" srcOrd="0" destOrd="0" presId="urn:microsoft.com/office/officeart/2005/8/layout/balance1"/>
    <dgm:cxn modelId="{B1B5E798-9B05-4983-9060-8BB6BBB9DBB1}" type="presParOf" srcId="{17E8E4AC-1A60-4511-9FE8-A37E0C2BB59D}" destId="{767DCAF8-2FB5-4AD5-A0B6-22BC1239DA33}" srcOrd="1" destOrd="0" presId="urn:microsoft.com/office/officeart/2005/8/layout/balance1"/>
    <dgm:cxn modelId="{C984E2D9-C11A-4958-BD2F-4BDDDFA07C3B}" type="presParOf" srcId="{767DCAF8-2FB5-4AD5-A0B6-22BC1239DA33}" destId="{67733526-5DCB-4F75-A10C-071D1FD8C1AA}" srcOrd="0" destOrd="0" presId="urn:microsoft.com/office/officeart/2005/8/layout/balance1"/>
    <dgm:cxn modelId="{F62435CF-AEA6-4FF4-9272-962F11FFB684}" type="presParOf" srcId="{767DCAF8-2FB5-4AD5-A0B6-22BC1239DA33}" destId="{6DD4EEC4-E99D-467D-AF78-919547481AEE}" srcOrd="1" destOrd="0" presId="urn:microsoft.com/office/officeart/2005/8/layout/balance1"/>
    <dgm:cxn modelId="{1EDF4B4E-349C-46EA-8974-EB3977729FB0}" type="presParOf" srcId="{17E8E4AC-1A60-4511-9FE8-A37E0C2BB59D}" destId="{BA21E3EB-9753-4CD8-83C0-F6C7627288CB}" srcOrd="2" destOrd="0" presId="urn:microsoft.com/office/officeart/2005/8/layout/balance1"/>
    <dgm:cxn modelId="{E2BDFFB8-F889-4083-B865-B292AC2117F1}" type="presParOf" srcId="{BA21E3EB-9753-4CD8-83C0-F6C7627288CB}" destId="{58851A64-E427-4FF9-8ABC-C2E4F4063EB6}" srcOrd="0" destOrd="0" presId="urn:microsoft.com/office/officeart/2005/8/layout/balance1"/>
    <dgm:cxn modelId="{C50ED39D-FF99-4AB9-9007-FD8DCB5DE455}" type="presParOf" srcId="{BA21E3EB-9753-4CD8-83C0-F6C7627288CB}" destId="{93CD6C3D-AAE7-416A-8426-2A4D9037509A}" srcOrd="1" destOrd="0" presId="urn:microsoft.com/office/officeart/2005/8/layout/balance1"/>
    <dgm:cxn modelId="{B7EA96C0-72F1-44D3-9C4F-FE5A509A8DE7}" type="presParOf" srcId="{BA21E3EB-9753-4CD8-83C0-F6C7627288CB}" destId="{90817069-4992-477F-89C0-30606F1A62AE}" srcOrd="2" destOrd="0" presId="urn:microsoft.com/office/officeart/2005/8/layout/balance1"/>
    <dgm:cxn modelId="{F19C1F8B-B029-468E-8485-9358814769E8}" type="presParOf" srcId="{BA21E3EB-9753-4CD8-83C0-F6C7627288CB}" destId="{8188678A-0B24-4572-A01E-A0A2446122EB}" srcOrd="3" destOrd="0" presId="urn:microsoft.com/office/officeart/2005/8/layout/balance1"/>
    <dgm:cxn modelId="{7DF7683C-76B8-4413-A819-FC703A7AC7C4}" type="presParOf" srcId="{BA21E3EB-9753-4CD8-83C0-F6C7627288CB}" destId="{57C517CE-4BF0-450F-BFD8-6491C4E52D0C}" srcOrd="4" destOrd="0" presId="urn:microsoft.com/office/officeart/2005/8/layout/balance1"/>
    <dgm:cxn modelId="{0380783F-EAB6-4FEA-B048-04959252C4AF}" type="presParOf" srcId="{BA21E3EB-9753-4CD8-83C0-F6C7627288CB}" destId="{D83198A0-F883-4219-B205-9F6EF84733B7}" srcOrd="5" destOrd="0" presId="urn:microsoft.com/office/officeart/2005/8/layout/balance1"/>
    <dgm:cxn modelId="{EB09D9E6-CECE-4148-AD3D-190AD254914C}" type="presParOf" srcId="{BA21E3EB-9753-4CD8-83C0-F6C7627288CB}" destId="{989F0CD6-9D40-4FB4-ADD5-2D1496222416}" srcOrd="6" destOrd="0" presId="urn:microsoft.com/office/officeart/2005/8/layout/balance1"/>
    <dgm:cxn modelId="{572AB042-EB2E-4A85-95C1-A024E5C4E8D3}" type="presParOf" srcId="{BA21E3EB-9753-4CD8-83C0-F6C7627288CB}" destId="{832F806D-2C15-43ED-BB3C-37CF738774E0}" srcOrd="7" destOrd="0" presId="urn:microsoft.com/office/officeart/2005/8/layout/balanc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C4426E-443A-4EBB-9FF5-79E6756A4AC9}" type="doc">
      <dgm:prSet loTypeId="urn:microsoft.com/office/officeart/2005/8/layout/hList7" loCatId="list" qsTypeId="urn:microsoft.com/office/officeart/2005/8/quickstyle/simple1" qsCatId="simple" csTypeId="urn:microsoft.com/office/officeart/2005/8/colors/accent1_2" csCatId="accent1" phldr="1"/>
      <dgm:spPr/>
    </dgm:pt>
    <dgm:pt modelId="{64E13AC7-2A21-4C9A-AB11-2C570A097033}">
      <dgm:prSet phldrT="[Text]"/>
      <dgm:spPr>
        <a:solidFill>
          <a:schemeClr val="accent1">
            <a:lumMod val="60000"/>
            <a:lumOff val="40000"/>
          </a:schemeClr>
        </a:solidFill>
        <a:ln>
          <a:solidFill>
            <a:schemeClr val="tx1"/>
          </a:solidFill>
        </a:ln>
      </dgm:spPr>
      <dgm:t>
        <a:bodyPr/>
        <a:lstStyle/>
        <a:p>
          <a:r>
            <a:rPr lang="en-US" dirty="0" smtClean="0">
              <a:solidFill>
                <a:schemeClr val="tx1"/>
              </a:solidFill>
            </a:rPr>
            <a:t>Timing of the interview</a:t>
          </a:r>
          <a:endParaRPr lang="en-US" dirty="0">
            <a:solidFill>
              <a:schemeClr val="tx1"/>
            </a:solidFill>
          </a:endParaRPr>
        </a:p>
      </dgm:t>
    </dgm:pt>
    <dgm:pt modelId="{A1115DF8-8505-4421-9CE6-D6D61CD5641E}" type="parTrans" cxnId="{08F6D4E8-DD28-4F07-99FA-AFC5906E7C94}">
      <dgm:prSet/>
      <dgm:spPr/>
      <dgm:t>
        <a:bodyPr/>
        <a:lstStyle/>
        <a:p>
          <a:endParaRPr lang="en-US"/>
        </a:p>
      </dgm:t>
    </dgm:pt>
    <dgm:pt modelId="{7927AA18-D076-4B4E-8188-54C945178BEB}" type="sibTrans" cxnId="{08F6D4E8-DD28-4F07-99FA-AFC5906E7C94}">
      <dgm:prSet/>
      <dgm:spPr/>
      <dgm:t>
        <a:bodyPr/>
        <a:lstStyle/>
        <a:p>
          <a:endParaRPr lang="en-US"/>
        </a:p>
      </dgm:t>
    </dgm:pt>
    <dgm:pt modelId="{6410BA8C-8CD9-4E84-8196-4782464F1437}">
      <dgm:prSet phldrT="[Text]"/>
      <dgm:spPr>
        <a:solidFill>
          <a:schemeClr val="accent1">
            <a:lumMod val="60000"/>
            <a:lumOff val="40000"/>
          </a:schemeClr>
        </a:solidFill>
        <a:ln>
          <a:solidFill>
            <a:schemeClr val="tx1"/>
          </a:solidFill>
        </a:ln>
      </dgm:spPr>
      <dgm:t>
        <a:bodyPr/>
        <a:lstStyle/>
        <a:p>
          <a:r>
            <a:rPr lang="en-US" dirty="0" smtClean="0">
              <a:solidFill>
                <a:schemeClr val="tx1"/>
              </a:solidFill>
            </a:rPr>
            <a:t>Duration of the interview</a:t>
          </a:r>
          <a:endParaRPr lang="en-US" dirty="0">
            <a:solidFill>
              <a:schemeClr val="tx1"/>
            </a:solidFill>
          </a:endParaRPr>
        </a:p>
      </dgm:t>
    </dgm:pt>
    <dgm:pt modelId="{2D7B7580-0A04-4D45-920B-02AE219CA112}" type="parTrans" cxnId="{D478A163-998F-4741-8C6C-68DDEBCAA694}">
      <dgm:prSet/>
      <dgm:spPr/>
      <dgm:t>
        <a:bodyPr/>
        <a:lstStyle/>
        <a:p>
          <a:endParaRPr lang="en-US"/>
        </a:p>
      </dgm:t>
    </dgm:pt>
    <dgm:pt modelId="{A52B5D60-7682-48D3-8687-786C36AAA8A3}" type="sibTrans" cxnId="{D478A163-998F-4741-8C6C-68DDEBCAA694}">
      <dgm:prSet/>
      <dgm:spPr/>
      <dgm:t>
        <a:bodyPr/>
        <a:lstStyle/>
        <a:p>
          <a:endParaRPr lang="en-US"/>
        </a:p>
      </dgm:t>
    </dgm:pt>
    <dgm:pt modelId="{8BA9A785-5784-44A3-9663-C3E520C97E6C}">
      <dgm:prSet phldrT="[Text]"/>
      <dgm:spPr>
        <a:solidFill>
          <a:schemeClr val="accent1">
            <a:lumMod val="60000"/>
            <a:lumOff val="40000"/>
          </a:schemeClr>
        </a:solidFill>
        <a:ln>
          <a:solidFill>
            <a:schemeClr val="tx1"/>
          </a:solidFill>
        </a:ln>
      </dgm:spPr>
      <dgm:t>
        <a:bodyPr/>
        <a:lstStyle/>
        <a:p>
          <a:r>
            <a:rPr lang="en-US" dirty="0" smtClean="0">
              <a:solidFill>
                <a:schemeClr val="tx1"/>
              </a:solidFill>
            </a:rPr>
            <a:t>Victim personal statements</a:t>
          </a:r>
        </a:p>
      </dgm:t>
    </dgm:pt>
    <dgm:pt modelId="{20B8FB60-4396-4F9A-B225-B1DEC59BB0FD}" type="parTrans" cxnId="{A9716F87-705D-4620-9BC5-91D038CC142F}">
      <dgm:prSet/>
      <dgm:spPr/>
      <dgm:t>
        <a:bodyPr/>
        <a:lstStyle/>
        <a:p>
          <a:endParaRPr lang="en-US"/>
        </a:p>
      </dgm:t>
    </dgm:pt>
    <dgm:pt modelId="{DD1A6472-72B8-4989-B206-0B6034EB514C}" type="sibTrans" cxnId="{A9716F87-705D-4620-9BC5-91D038CC142F}">
      <dgm:prSet/>
      <dgm:spPr/>
      <dgm:t>
        <a:bodyPr/>
        <a:lstStyle/>
        <a:p>
          <a:endParaRPr lang="en-US"/>
        </a:p>
      </dgm:t>
    </dgm:pt>
    <dgm:pt modelId="{B18EF547-5A71-4029-88D7-D095455A99F9}">
      <dgm:prSet/>
      <dgm:spPr>
        <a:solidFill>
          <a:schemeClr val="accent1">
            <a:lumMod val="60000"/>
            <a:lumOff val="40000"/>
          </a:schemeClr>
        </a:solidFill>
        <a:ln>
          <a:solidFill>
            <a:schemeClr val="tx1"/>
          </a:solidFill>
        </a:ln>
      </dgm:spPr>
      <dgm:t>
        <a:bodyPr/>
        <a:lstStyle/>
        <a:p>
          <a:r>
            <a:rPr lang="en-US" dirty="0" smtClean="0">
              <a:solidFill>
                <a:schemeClr val="tx1"/>
              </a:solidFill>
            </a:rPr>
            <a:t>Witness who becomes suspect</a:t>
          </a:r>
          <a:endParaRPr lang="en-US" dirty="0">
            <a:solidFill>
              <a:schemeClr val="tx1"/>
            </a:solidFill>
          </a:endParaRPr>
        </a:p>
      </dgm:t>
    </dgm:pt>
    <dgm:pt modelId="{6819AC4B-A352-4C70-8CDD-4940045FBF41}" type="parTrans" cxnId="{BC77B479-C15B-4972-B9A3-4007D7C3934C}">
      <dgm:prSet/>
      <dgm:spPr/>
      <dgm:t>
        <a:bodyPr/>
        <a:lstStyle/>
        <a:p>
          <a:endParaRPr lang="en-US"/>
        </a:p>
      </dgm:t>
    </dgm:pt>
    <dgm:pt modelId="{1750A509-0E0D-4B2E-9C7A-BF6BE50A0046}" type="sibTrans" cxnId="{BC77B479-C15B-4972-B9A3-4007D7C3934C}">
      <dgm:prSet/>
      <dgm:spPr/>
      <dgm:t>
        <a:bodyPr/>
        <a:lstStyle/>
        <a:p>
          <a:endParaRPr lang="en-US"/>
        </a:p>
      </dgm:t>
    </dgm:pt>
    <dgm:pt modelId="{15EBA371-1B98-497E-B7E2-77ACDBA911B7}">
      <dgm:prSet/>
      <dgm:spPr>
        <a:solidFill>
          <a:schemeClr val="accent1">
            <a:lumMod val="60000"/>
            <a:lumOff val="40000"/>
          </a:schemeClr>
        </a:solidFill>
        <a:ln>
          <a:solidFill>
            <a:schemeClr val="tx1"/>
          </a:solidFill>
        </a:ln>
      </dgm:spPr>
      <dgm:t>
        <a:bodyPr/>
        <a:lstStyle/>
        <a:p>
          <a:r>
            <a:rPr lang="en-US" dirty="0" smtClean="0">
              <a:solidFill>
                <a:schemeClr val="tx1"/>
              </a:solidFill>
            </a:rPr>
            <a:t>Record the planning process</a:t>
          </a:r>
          <a:endParaRPr lang="en-US" dirty="0">
            <a:solidFill>
              <a:schemeClr val="tx1"/>
            </a:solidFill>
          </a:endParaRPr>
        </a:p>
      </dgm:t>
    </dgm:pt>
    <dgm:pt modelId="{EEFBE0DC-CA59-445D-A1D0-8F4C3D814C91}" type="parTrans" cxnId="{B991F212-F1EC-423D-838A-059AE5E53EB5}">
      <dgm:prSet/>
      <dgm:spPr/>
      <dgm:t>
        <a:bodyPr/>
        <a:lstStyle/>
        <a:p>
          <a:endParaRPr lang="en-US"/>
        </a:p>
      </dgm:t>
    </dgm:pt>
    <dgm:pt modelId="{043190A8-B942-46D7-9A77-2AC70558188D}" type="sibTrans" cxnId="{B991F212-F1EC-423D-838A-059AE5E53EB5}">
      <dgm:prSet/>
      <dgm:spPr/>
      <dgm:t>
        <a:bodyPr/>
        <a:lstStyle/>
        <a:p>
          <a:endParaRPr lang="en-US"/>
        </a:p>
      </dgm:t>
    </dgm:pt>
    <dgm:pt modelId="{A631B4CB-3E52-4A91-872C-CCB98FD5E4DC}" type="pres">
      <dgm:prSet presAssocID="{0CC4426E-443A-4EBB-9FF5-79E6756A4AC9}" presName="Name0" presStyleCnt="0">
        <dgm:presLayoutVars>
          <dgm:dir/>
          <dgm:resizeHandles val="exact"/>
        </dgm:presLayoutVars>
      </dgm:prSet>
      <dgm:spPr/>
    </dgm:pt>
    <dgm:pt modelId="{076D72F9-9364-44A5-8096-E189D077A341}" type="pres">
      <dgm:prSet presAssocID="{0CC4426E-443A-4EBB-9FF5-79E6756A4AC9}" presName="fgShape" presStyleLbl="fgShp" presStyleIdx="0" presStyleCnt="1"/>
      <dgm:spPr>
        <a:solidFill>
          <a:schemeClr val="accent1">
            <a:lumMod val="75000"/>
          </a:schemeClr>
        </a:solidFill>
        <a:ln>
          <a:solidFill>
            <a:schemeClr val="tx1"/>
          </a:solidFill>
        </a:ln>
      </dgm:spPr>
    </dgm:pt>
    <dgm:pt modelId="{DB312C8B-F7C3-4BF7-829E-E1B123B9B979}" type="pres">
      <dgm:prSet presAssocID="{0CC4426E-443A-4EBB-9FF5-79E6756A4AC9}" presName="linComp" presStyleCnt="0"/>
      <dgm:spPr/>
    </dgm:pt>
    <dgm:pt modelId="{B438DE96-5DA6-4C52-98DF-873CFF12FAF5}" type="pres">
      <dgm:prSet presAssocID="{64E13AC7-2A21-4C9A-AB11-2C570A097033}" presName="compNode" presStyleCnt="0"/>
      <dgm:spPr/>
    </dgm:pt>
    <dgm:pt modelId="{24A2E4BC-830E-4236-8130-B74913322497}" type="pres">
      <dgm:prSet presAssocID="{64E13AC7-2A21-4C9A-AB11-2C570A097033}" presName="bkgdShape" presStyleLbl="node1" presStyleIdx="0" presStyleCnt="5"/>
      <dgm:spPr/>
      <dgm:t>
        <a:bodyPr/>
        <a:lstStyle/>
        <a:p>
          <a:endParaRPr lang="en-US"/>
        </a:p>
      </dgm:t>
    </dgm:pt>
    <dgm:pt modelId="{5FA089B9-D957-4CFD-B497-46BE8637C5B5}" type="pres">
      <dgm:prSet presAssocID="{64E13AC7-2A21-4C9A-AB11-2C570A097033}" presName="nodeTx" presStyleLbl="node1" presStyleIdx="0" presStyleCnt="5">
        <dgm:presLayoutVars>
          <dgm:bulletEnabled val="1"/>
        </dgm:presLayoutVars>
      </dgm:prSet>
      <dgm:spPr/>
      <dgm:t>
        <a:bodyPr/>
        <a:lstStyle/>
        <a:p>
          <a:endParaRPr lang="en-US"/>
        </a:p>
      </dgm:t>
    </dgm:pt>
    <dgm:pt modelId="{6874ABDD-4166-4DE5-8BF1-E7FD0561ABFD}" type="pres">
      <dgm:prSet presAssocID="{64E13AC7-2A21-4C9A-AB11-2C570A097033}" presName="invisiNode" presStyleLbl="node1" presStyleIdx="0" presStyleCnt="5"/>
      <dgm:spPr/>
    </dgm:pt>
    <dgm:pt modelId="{52635A97-B680-499C-B23B-D8A75F4E9795}" type="pres">
      <dgm:prSet presAssocID="{64E13AC7-2A21-4C9A-AB11-2C570A097033}" presName="imagNode" presStyleLbl="fgImgPlace1" presStyleIdx="0" presStyleCnt="5"/>
      <dgm:spPr>
        <a:blipFill rotWithShape="1">
          <a:blip xmlns:r="http://schemas.openxmlformats.org/officeDocument/2006/relationships" r:embed="rId1"/>
          <a:stretch>
            <a:fillRect/>
          </a:stretch>
        </a:blipFill>
        <a:ln>
          <a:solidFill>
            <a:schemeClr val="tx1"/>
          </a:solidFill>
        </a:ln>
      </dgm:spPr>
    </dgm:pt>
    <dgm:pt modelId="{C4EBF576-E503-4913-881A-C26118BF1B0D}" type="pres">
      <dgm:prSet presAssocID="{7927AA18-D076-4B4E-8188-54C945178BEB}" presName="sibTrans" presStyleLbl="sibTrans2D1" presStyleIdx="0" presStyleCnt="0"/>
      <dgm:spPr/>
      <dgm:t>
        <a:bodyPr/>
        <a:lstStyle/>
        <a:p>
          <a:endParaRPr lang="en-US"/>
        </a:p>
      </dgm:t>
    </dgm:pt>
    <dgm:pt modelId="{6F67EBFF-6804-48A6-A3AB-92BF93C992EF}" type="pres">
      <dgm:prSet presAssocID="{6410BA8C-8CD9-4E84-8196-4782464F1437}" presName="compNode" presStyleCnt="0"/>
      <dgm:spPr/>
    </dgm:pt>
    <dgm:pt modelId="{9846994E-4CA3-468D-978E-3E09D2D5FFC8}" type="pres">
      <dgm:prSet presAssocID="{6410BA8C-8CD9-4E84-8196-4782464F1437}" presName="bkgdShape" presStyleLbl="node1" presStyleIdx="1" presStyleCnt="5"/>
      <dgm:spPr/>
      <dgm:t>
        <a:bodyPr/>
        <a:lstStyle/>
        <a:p>
          <a:endParaRPr lang="en-US"/>
        </a:p>
      </dgm:t>
    </dgm:pt>
    <dgm:pt modelId="{03819E1D-F9B4-49D9-A948-14D05B664287}" type="pres">
      <dgm:prSet presAssocID="{6410BA8C-8CD9-4E84-8196-4782464F1437}" presName="nodeTx" presStyleLbl="node1" presStyleIdx="1" presStyleCnt="5">
        <dgm:presLayoutVars>
          <dgm:bulletEnabled val="1"/>
        </dgm:presLayoutVars>
      </dgm:prSet>
      <dgm:spPr/>
      <dgm:t>
        <a:bodyPr/>
        <a:lstStyle/>
        <a:p>
          <a:endParaRPr lang="en-US"/>
        </a:p>
      </dgm:t>
    </dgm:pt>
    <dgm:pt modelId="{51BF160D-353F-4E96-8F14-1CCA05D5526B}" type="pres">
      <dgm:prSet presAssocID="{6410BA8C-8CD9-4E84-8196-4782464F1437}" presName="invisiNode" presStyleLbl="node1" presStyleIdx="1" presStyleCnt="5"/>
      <dgm:spPr/>
    </dgm:pt>
    <dgm:pt modelId="{D22E2E00-5B1C-4EBB-B512-4A8B1ADA14C2}" type="pres">
      <dgm:prSet presAssocID="{6410BA8C-8CD9-4E84-8196-4782464F1437}" presName="imagNode" presStyleLbl="fgImgPlace1" presStyleIdx="1" presStyleCnt="5"/>
      <dgm:spPr>
        <a:blipFill rotWithShape="1">
          <a:blip xmlns:r="http://schemas.openxmlformats.org/officeDocument/2006/relationships" r:embed="rId2"/>
          <a:stretch>
            <a:fillRect/>
          </a:stretch>
        </a:blipFill>
        <a:ln>
          <a:solidFill>
            <a:schemeClr val="tx1"/>
          </a:solidFill>
        </a:ln>
      </dgm:spPr>
    </dgm:pt>
    <dgm:pt modelId="{102E7869-F392-488D-A1C7-14B9B7A1C1FC}" type="pres">
      <dgm:prSet presAssocID="{A52B5D60-7682-48D3-8687-786C36AAA8A3}" presName="sibTrans" presStyleLbl="sibTrans2D1" presStyleIdx="0" presStyleCnt="0"/>
      <dgm:spPr/>
      <dgm:t>
        <a:bodyPr/>
        <a:lstStyle/>
        <a:p>
          <a:endParaRPr lang="en-US"/>
        </a:p>
      </dgm:t>
    </dgm:pt>
    <dgm:pt modelId="{B025D3AB-033F-40AB-95C3-58E686EBD1AD}" type="pres">
      <dgm:prSet presAssocID="{8BA9A785-5784-44A3-9663-C3E520C97E6C}" presName="compNode" presStyleCnt="0"/>
      <dgm:spPr/>
    </dgm:pt>
    <dgm:pt modelId="{8B41E07D-FEAD-4983-A8BF-49AF500C3FCA}" type="pres">
      <dgm:prSet presAssocID="{8BA9A785-5784-44A3-9663-C3E520C97E6C}" presName="bkgdShape" presStyleLbl="node1" presStyleIdx="2" presStyleCnt="5"/>
      <dgm:spPr/>
      <dgm:t>
        <a:bodyPr/>
        <a:lstStyle/>
        <a:p>
          <a:endParaRPr lang="en-US"/>
        </a:p>
      </dgm:t>
    </dgm:pt>
    <dgm:pt modelId="{93E00C78-B5EF-4D0B-A6B4-7BBCE3519BB1}" type="pres">
      <dgm:prSet presAssocID="{8BA9A785-5784-44A3-9663-C3E520C97E6C}" presName="nodeTx" presStyleLbl="node1" presStyleIdx="2" presStyleCnt="5">
        <dgm:presLayoutVars>
          <dgm:bulletEnabled val="1"/>
        </dgm:presLayoutVars>
      </dgm:prSet>
      <dgm:spPr/>
      <dgm:t>
        <a:bodyPr/>
        <a:lstStyle/>
        <a:p>
          <a:endParaRPr lang="en-US"/>
        </a:p>
      </dgm:t>
    </dgm:pt>
    <dgm:pt modelId="{031AA83A-19BB-4BB4-B541-73FB7201048E}" type="pres">
      <dgm:prSet presAssocID="{8BA9A785-5784-44A3-9663-C3E520C97E6C}" presName="invisiNode" presStyleLbl="node1" presStyleIdx="2" presStyleCnt="5"/>
      <dgm:spPr/>
    </dgm:pt>
    <dgm:pt modelId="{9913D0DF-278C-4CC2-93E6-7D9B78B961D7}" type="pres">
      <dgm:prSet presAssocID="{8BA9A785-5784-44A3-9663-C3E520C97E6C}" presName="imagNode" presStyleLbl="fgImgPlace1" presStyleIdx="2" presStyleCnt="5"/>
      <dgm:spPr>
        <a:blipFill rotWithShape="1">
          <a:blip xmlns:r="http://schemas.openxmlformats.org/officeDocument/2006/relationships" r:embed="rId3"/>
          <a:stretch>
            <a:fillRect/>
          </a:stretch>
        </a:blipFill>
        <a:ln>
          <a:solidFill>
            <a:schemeClr val="tx1"/>
          </a:solidFill>
        </a:ln>
      </dgm:spPr>
    </dgm:pt>
    <dgm:pt modelId="{3275101E-E917-4D6F-86E3-ADE52D68C2D6}" type="pres">
      <dgm:prSet presAssocID="{DD1A6472-72B8-4989-B206-0B6034EB514C}" presName="sibTrans" presStyleLbl="sibTrans2D1" presStyleIdx="0" presStyleCnt="0"/>
      <dgm:spPr/>
      <dgm:t>
        <a:bodyPr/>
        <a:lstStyle/>
        <a:p>
          <a:endParaRPr lang="en-US"/>
        </a:p>
      </dgm:t>
    </dgm:pt>
    <dgm:pt modelId="{4D5E7BE3-8D8F-426F-9DF0-7E192D5D627A}" type="pres">
      <dgm:prSet presAssocID="{B18EF547-5A71-4029-88D7-D095455A99F9}" presName="compNode" presStyleCnt="0"/>
      <dgm:spPr/>
    </dgm:pt>
    <dgm:pt modelId="{1F1770F8-4A2A-4BAD-9F1E-52ED909A159E}" type="pres">
      <dgm:prSet presAssocID="{B18EF547-5A71-4029-88D7-D095455A99F9}" presName="bkgdShape" presStyleLbl="node1" presStyleIdx="3" presStyleCnt="5"/>
      <dgm:spPr/>
      <dgm:t>
        <a:bodyPr/>
        <a:lstStyle/>
        <a:p>
          <a:endParaRPr lang="en-US"/>
        </a:p>
      </dgm:t>
    </dgm:pt>
    <dgm:pt modelId="{50C4B97F-6B65-44B5-A1F9-951A52E24A7E}" type="pres">
      <dgm:prSet presAssocID="{B18EF547-5A71-4029-88D7-D095455A99F9}" presName="nodeTx" presStyleLbl="node1" presStyleIdx="3" presStyleCnt="5">
        <dgm:presLayoutVars>
          <dgm:bulletEnabled val="1"/>
        </dgm:presLayoutVars>
      </dgm:prSet>
      <dgm:spPr/>
      <dgm:t>
        <a:bodyPr/>
        <a:lstStyle/>
        <a:p>
          <a:endParaRPr lang="en-US"/>
        </a:p>
      </dgm:t>
    </dgm:pt>
    <dgm:pt modelId="{BF5A23D6-D5F4-452F-905E-E4AB16ED3D79}" type="pres">
      <dgm:prSet presAssocID="{B18EF547-5A71-4029-88D7-D095455A99F9}" presName="invisiNode" presStyleLbl="node1" presStyleIdx="3" presStyleCnt="5"/>
      <dgm:spPr/>
    </dgm:pt>
    <dgm:pt modelId="{531D1FDD-9E04-40B3-827A-A6DAE4EC4E0E}" type="pres">
      <dgm:prSet presAssocID="{B18EF547-5A71-4029-88D7-D095455A99F9}" presName="imagNode" presStyleLbl="fgImgPlace1" presStyleIdx="3" presStyleCnt="5"/>
      <dgm:spPr>
        <a:blipFill rotWithShape="1">
          <a:blip xmlns:r="http://schemas.openxmlformats.org/officeDocument/2006/relationships" r:embed="rId4"/>
          <a:stretch>
            <a:fillRect/>
          </a:stretch>
        </a:blipFill>
        <a:ln>
          <a:solidFill>
            <a:schemeClr val="tx1"/>
          </a:solidFill>
        </a:ln>
      </dgm:spPr>
    </dgm:pt>
    <dgm:pt modelId="{EA519575-3334-4922-BEFA-101501674F37}" type="pres">
      <dgm:prSet presAssocID="{1750A509-0E0D-4B2E-9C7A-BF6BE50A0046}" presName="sibTrans" presStyleLbl="sibTrans2D1" presStyleIdx="0" presStyleCnt="0"/>
      <dgm:spPr/>
      <dgm:t>
        <a:bodyPr/>
        <a:lstStyle/>
        <a:p>
          <a:endParaRPr lang="en-US"/>
        </a:p>
      </dgm:t>
    </dgm:pt>
    <dgm:pt modelId="{CC4AB008-D144-4423-9E86-189CCE901AA6}" type="pres">
      <dgm:prSet presAssocID="{15EBA371-1B98-497E-B7E2-77ACDBA911B7}" presName="compNode" presStyleCnt="0"/>
      <dgm:spPr/>
    </dgm:pt>
    <dgm:pt modelId="{BEA5F0FE-8A21-44A9-BA0D-6782118F696B}" type="pres">
      <dgm:prSet presAssocID="{15EBA371-1B98-497E-B7E2-77ACDBA911B7}" presName="bkgdShape" presStyleLbl="node1" presStyleIdx="4" presStyleCnt="5"/>
      <dgm:spPr/>
      <dgm:t>
        <a:bodyPr/>
        <a:lstStyle/>
        <a:p>
          <a:endParaRPr lang="en-US"/>
        </a:p>
      </dgm:t>
    </dgm:pt>
    <dgm:pt modelId="{A4C2476A-D2E9-4A54-B4CB-273EAFEB6037}" type="pres">
      <dgm:prSet presAssocID="{15EBA371-1B98-497E-B7E2-77ACDBA911B7}" presName="nodeTx" presStyleLbl="node1" presStyleIdx="4" presStyleCnt="5">
        <dgm:presLayoutVars>
          <dgm:bulletEnabled val="1"/>
        </dgm:presLayoutVars>
      </dgm:prSet>
      <dgm:spPr/>
      <dgm:t>
        <a:bodyPr/>
        <a:lstStyle/>
        <a:p>
          <a:endParaRPr lang="en-US"/>
        </a:p>
      </dgm:t>
    </dgm:pt>
    <dgm:pt modelId="{09050C83-63B7-4D55-9126-D8462128DD9A}" type="pres">
      <dgm:prSet presAssocID="{15EBA371-1B98-497E-B7E2-77ACDBA911B7}" presName="invisiNode" presStyleLbl="node1" presStyleIdx="4" presStyleCnt="5"/>
      <dgm:spPr/>
    </dgm:pt>
    <dgm:pt modelId="{25F49BA0-3811-4864-9C27-EB8A4CE242C4}" type="pres">
      <dgm:prSet presAssocID="{15EBA371-1B98-497E-B7E2-77ACDBA911B7}" presName="imagNode" presStyleLbl="fgImgPlace1" presStyleIdx="4" presStyleCnt="5"/>
      <dgm:spPr>
        <a:blipFill rotWithShape="1">
          <a:blip xmlns:r="http://schemas.openxmlformats.org/officeDocument/2006/relationships" r:embed="rId5"/>
          <a:stretch>
            <a:fillRect/>
          </a:stretch>
        </a:blipFill>
        <a:ln>
          <a:solidFill>
            <a:schemeClr val="tx1"/>
          </a:solidFill>
        </a:ln>
      </dgm:spPr>
    </dgm:pt>
  </dgm:ptLst>
  <dgm:cxnLst>
    <dgm:cxn modelId="{9D8A657D-A27C-4678-8F06-7B66ACCBF062}" type="presOf" srcId="{DD1A6472-72B8-4989-B206-0B6034EB514C}" destId="{3275101E-E917-4D6F-86E3-ADE52D68C2D6}" srcOrd="0" destOrd="0" presId="urn:microsoft.com/office/officeart/2005/8/layout/hList7"/>
    <dgm:cxn modelId="{B991F212-F1EC-423D-838A-059AE5E53EB5}" srcId="{0CC4426E-443A-4EBB-9FF5-79E6756A4AC9}" destId="{15EBA371-1B98-497E-B7E2-77ACDBA911B7}" srcOrd="4" destOrd="0" parTransId="{EEFBE0DC-CA59-445D-A1D0-8F4C3D814C91}" sibTransId="{043190A8-B942-46D7-9A77-2AC70558188D}"/>
    <dgm:cxn modelId="{3EB39B46-8A08-45C8-9B94-A6A74D6E6C6D}" type="presOf" srcId="{8BA9A785-5784-44A3-9663-C3E520C97E6C}" destId="{8B41E07D-FEAD-4983-A8BF-49AF500C3FCA}" srcOrd="0" destOrd="0" presId="urn:microsoft.com/office/officeart/2005/8/layout/hList7"/>
    <dgm:cxn modelId="{811C0E4C-2F2C-4875-BD29-ABB2CA92E3D2}" type="presOf" srcId="{0CC4426E-443A-4EBB-9FF5-79E6756A4AC9}" destId="{A631B4CB-3E52-4A91-872C-CCB98FD5E4DC}" srcOrd="0" destOrd="0" presId="urn:microsoft.com/office/officeart/2005/8/layout/hList7"/>
    <dgm:cxn modelId="{D478A163-998F-4741-8C6C-68DDEBCAA694}" srcId="{0CC4426E-443A-4EBB-9FF5-79E6756A4AC9}" destId="{6410BA8C-8CD9-4E84-8196-4782464F1437}" srcOrd="1" destOrd="0" parTransId="{2D7B7580-0A04-4D45-920B-02AE219CA112}" sibTransId="{A52B5D60-7682-48D3-8687-786C36AAA8A3}"/>
    <dgm:cxn modelId="{4BD6EB25-C0BE-4538-91F7-83CD3FC11DBA}" type="presOf" srcId="{B18EF547-5A71-4029-88D7-D095455A99F9}" destId="{1F1770F8-4A2A-4BAD-9F1E-52ED909A159E}" srcOrd="0" destOrd="0" presId="urn:microsoft.com/office/officeart/2005/8/layout/hList7"/>
    <dgm:cxn modelId="{1ECE1795-7698-41E1-9277-B97F194F4489}" type="presOf" srcId="{64E13AC7-2A21-4C9A-AB11-2C570A097033}" destId="{5FA089B9-D957-4CFD-B497-46BE8637C5B5}" srcOrd="1" destOrd="0" presId="urn:microsoft.com/office/officeart/2005/8/layout/hList7"/>
    <dgm:cxn modelId="{A63ED431-CD91-4DE1-885B-465F934571AD}" type="presOf" srcId="{64E13AC7-2A21-4C9A-AB11-2C570A097033}" destId="{24A2E4BC-830E-4236-8130-B74913322497}" srcOrd="0" destOrd="0" presId="urn:microsoft.com/office/officeart/2005/8/layout/hList7"/>
    <dgm:cxn modelId="{BC77B479-C15B-4972-B9A3-4007D7C3934C}" srcId="{0CC4426E-443A-4EBB-9FF5-79E6756A4AC9}" destId="{B18EF547-5A71-4029-88D7-D095455A99F9}" srcOrd="3" destOrd="0" parTransId="{6819AC4B-A352-4C70-8CDD-4940045FBF41}" sibTransId="{1750A509-0E0D-4B2E-9C7A-BF6BE50A0046}"/>
    <dgm:cxn modelId="{1F4BF4DD-C1D4-45B7-B6D0-6AA30878A6F3}" type="presOf" srcId="{6410BA8C-8CD9-4E84-8196-4782464F1437}" destId="{03819E1D-F9B4-49D9-A948-14D05B664287}" srcOrd="1" destOrd="0" presId="urn:microsoft.com/office/officeart/2005/8/layout/hList7"/>
    <dgm:cxn modelId="{D105BBEA-D302-4E20-A526-DCA210A2B86F}" type="presOf" srcId="{1750A509-0E0D-4B2E-9C7A-BF6BE50A0046}" destId="{EA519575-3334-4922-BEFA-101501674F37}" srcOrd="0" destOrd="0" presId="urn:microsoft.com/office/officeart/2005/8/layout/hList7"/>
    <dgm:cxn modelId="{7BE1B08C-6B2E-47CB-A476-9202B13D7C45}" type="presOf" srcId="{B18EF547-5A71-4029-88D7-D095455A99F9}" destId="{50C4B97F-6B65-44B5-A1F9-951A52E24A7E}" srcOrd="1" destOrd="0" presId="urn:microsoft.com/office/officeart/2005/8/layout/hList7"/>
    <dgm:cxn modelId="{08F6D4E8-DD28-4F07-99FA-AFC5906E7C94}" srcId="{0CC4426E-443A-4EBB-9FF5-79E6756A4AC9}" destId="{64E13AC7-2A21-4C9A-AB11-2C570A097033}" srcOrd="0" destOrd="0" parTransId="{A1115DF8-8505-4421-9CE6-D6D61CD5641E}" sibTransId="{7927AA18-D076-4B4E-8188-54C945178BEB}"/>
    <dgm:cxn modelId="{A7A5D6B9-C6B3-42C7-B80E-015215606316}" type="presOf" srcId="{15EBA371-1B98-497E-B7E2-77ACDBA911B7}" destId="{A4C2476A-D2E9-4A54-B4CB-273EAFEB6037}" srcOrd="1" destOrd="0" presId="urn:microsoft.com/office/officeart/2005/8/layout/hList7"/>
    <dgm:cxn modelId="{886DA2C8-3D0D-48C7-82C3-6917CCBDFD7C}" type="presOf" srcId="{8BA9A785-5784-44A3-9663-C3E520C97E6C}" destId="{93E00C78-B5EF-4D0B-A6B4-7BBCE3519BB1}" srcOrd="1" destOrd="0" presId="urn:microsoft.com/office/officeart/2005/8/layout/hList7"/>
    <dgm:cxn modelId="{8D9B67BA-9EE1-4A0A-9F42-D62B12A3A001}" type="presOf" srcId="{7927AA18-D076-4B4E-8188-54C945178BEB}" destId="{C4EBF576-E503-4913-881A-C26118BF1B0D}" srcOrd="0" destOrd="0" presId="urn:microsoft.com/office/officeart/2005/8/layout/hList7"/>
    <dgm:cxn modelId="{D11284F4-C70A-4ABD-A7D7-98C5270B3B94}" type="presOf" srcId="{A52B5D60-7682-48D3-8687-786C36AAA8A3}" destId="{102E7869-F392-488D-A1C7-14B9B7A1C1FC}" srcOrd="0" destOrd="0" presId="urn:microsoft.com/office/officeart/2005/8/layout/hList7"/>
    <dgm:cxn modelId="{7BF78DBA-C5C0-4F44-AE15-BD3C28B8DB0C}" type="presOf" srcId="{6410BA8C-8CD9-4E84-8196-4782464F1437}" destId="{9846994E-4CA3-468D-978E-3E09D2D5FFC8}" srcOrd="0" destOrd="0" presId="urn:microsoft.com/office/officeart/2005/8/layout/hList7"/>
    <dgm:cxn modelId="{A9716F87-705D-4620-9BC5-91D038CC142F}" srcId="{0CC4426E-443A-4EBB-9FF5-79E6756A4AC9}" destId="{8BA9A785-5784-44A3-9663-C3E520C97E6C}" srcOrd="2" destOrd="0" parTransId="{20B8FB60-4396-4F9A-B225-B1DEC59BB0FD}" sibTransId="{DD1A6472-72B8-4989-B206-0B6034EB514C}"/>
    <dgm:cxn modelId="{8D97869F-1D37-4305-9927-7496ECD1E410}" type="presOf" srcId="{15EBA371-1B98-497E-B7E2-77ACDBA911B7}" destId="{BEA5F0FE-8A21-44A9-BA0D-6782118F696B}" srcOrd="0" destOrd="0" presId="urn:microsoft.com/office/officeart/2005/8/layout/hList7"/>
    <dgm:cxn modelId="{E349A484-06F4-41E9-996C-043C37E90ED6}" type="presParOf" srcId="{A631B4CB-3E52-4A91-872C-CCB98FD5E4DC}" destId="{076D72F9-9364-44A5-8096-E189D077A341}" srcOrd="0" destOrd="0" presId="urn:microsoft.com/office/officeart/2005/8/layout/hList7"/>
    <dgm:cxn modelId="{6766F81A-5547-4C3A-852C-76EFB3369FCF}" type="presParOf" srcId="{A631B4CB-3E52-4A91-872C-CCB98FD5E4DC}" destId="{DB312C8B-F7C3-4BF7-829E-E1B123B9B979}" srcOrd="1" destOrd="0" presId="urn:microsoft.com/office/officeart/2005/8/layout/hList7"/>
    <dgm:cxn modelId="{AC21757A-F876-411A-AAB3-DCB534C9B823}" type="presParOf" srcId="{DB312C8B-F7C3-4BF7-829E-E1B123B9B979}" destId="{B438DE96-5DA6-4C52-98DF-873CFF12FAF5}" srcOrd="0" destOrd="0" presId="urn:microsoft.com/office/officeart/2005/8/layout/hList7"/>
    <dgm:cxn modelId="{8DEB39DC-48B3-4A33-9656-C7673C13A24A}" type="presParOf" srcId="{B438DE96-5DA6-4C52-98DF-873CFF12FAF5}" destId="{24A2E4BC-830E-4236-8130-B74913322497}" srcOrd="0" destOrd="0" presId="urn:microsoft.com/office/officeart/2005/8/layout/hList7"/>
    <dgm:cxn modelId="{770CF859-9B08-4968-A0A1-D8E8D0F339E8}" type="presParOf" srcId="{B438DE96-5DA6-4C52-98DF-873CFF12FAF5}" destId="{5FA089B9-D957-4CFD-B497-46BE8637C5B5}" srcOrd="1" destOrd="0" presId="urn:microsoft.com/office/officeart/2005/8/layout/hList7"/>
    <dgm:cxn modelId="{D4FA25B1-2870-457E-AA87-C40DCE8FE00A}" type="presParOf" srcId="{B438DE96-5DA6-4C52-98DF-873CFF12FAF5}" destId="{6874ABDD-4166-4DE5-8BF1-E7FD0561ABFD}" srcOrd="2" destOrd="0" presId="urn:microsoft.com/office/officeart/2005/8/layout/hList7"/>
    <dgm:cxn modelId="{3ACEC9B3-D54E-497F-B1BE-47B9DB2D721F}" type="presParOf" srcId="{B438DE96-5DA6-4C52-98DF-873CFF12FAF5}" destId="{52635A97-B680-499C-B23B-D8A75F4E9795}" srcOrd="3" destOrd="0" presId="urn:microsoft.com/office/officeart/2005/8/layout/hList7"/>
    <dgm:cxn modelId="{28136C94-8229-4471-BACF-527CE9B620D7}" type="presParOf" srcId="{DB312C8B-F7C3-4BF7-829E-E1B123B9B979}" destId="{C4EBF576-E503-4913-881A-C26118BF1B0D}" srcOrd="1" destOrd="0" presId="urn:microsoft.com/office/officeart/2005/8/layout/hList7"/>
    <dgm:cxn modelId="{0E2D0DCF-87F4-42D0-B996-0FA37C367901}" type="presParOf" srcId="{DB312C8B-F7C3-4BF7-829E-E1B123B9B979}" destId="{6F67EBFF-6804-48A6-A3AB-92BF93C992EF}" srcOrd="2" destOrd="0" presId="urn:microsoft.com/office/officeart/2005/8/layout/hList7"/>
    <dgm:cxn modelId="{E74CEE58-8E55-4F79-9CEA-7BC3746BDADD}" type="presParOf" srcId="{6F67EBFF-6804-48A6-A3AB-92BF93C992EF}" destId="{9846994E-4CA3-468D-978E-3E09D2D5FFC8}" srcOrd="0" destOrd="0" presId="urn:microsoft.com/office/officeart/2005/8/layout/hList7"/>
    <dgm:cxn modelId="{6A9A05ED-72EE-4AC5-A5BD-A3ED1A0E3358}" type="presParOf" srcId="{6F67EBFF-6804-48A6-A3AB-92BF93C992EF}" destId="{03819E1D-F9B4-49D9-A948-14D05B664287}" srcOrd="1" destOrd="0" presId="urn:microsoft.com/office/officeart/2005/8/layout/hList7"/>
    <dgm:cxn modelId="{9EB074A1-AB26-465B-A7DE-74EAE40AEF78}" type="presParOf" srcId="{6F67EBFF-6804-48A6-A3AB-92BF93C992EF}" destId="{51BF160D-353F-4E96-8F14-1CCA05D5526B}" srcOrd="2" destOrd="0" presId="urn:microsoft.com/office/officeart/2005/8/layout/hList7"/>
    <dgm:cxn modelId="{F30B2C81-CA24-4560-9011-6E31F7143D05}" type="presParOf" srcId="{6F67EBFF-6804-48A6-A3AB-92BF93C992EF}" destId="{D22E2E00-5B1C-4EBB-B512-4A8B1ADA14C2}" srcOrd="3" destOrd="0" presId="urn:microsoft.com/office/officeart/2005/8/layout/hList7"/>
    <dgm:cxn modelId="{5F34C7A3-A75D-4AA7-B53A-F0C7A25217EA}" type="presParOf" srcId="{DB312C8B-F7C3-4BF7-829E-E1B123B9B979}" destId="{102E7869-F392-488D-A1C7-14B9B7A1C1FC}" srcOrd="3" destOrd="0" presId="urn:microsoft.com/office/officeart/2005/8/layout/hList7"/>
    <dgm:cxn modelId="{8367338C-09F7-4829-9FBF-3ECE944970EF}" type="presParOf" srcId="{DB312C8B-F7C3-4BF7-829E-E1B123B9B979}" destId="{B025D3AB-033F-40AB-95C3-58E686EBD1AD}" srcOrd="4" destOrd="0" presId="urn:microsoft.com/office/officeart/2005/8/layout/hList7"/>
    <dgm:cxn modelId="{6A0360A6-5ACD-4ABA-8CCC-FDF0ACBF0A15}" type="presParOf" srcId="{B025D3AB-033F-40AB-95C3-58E686EBD1AD}" destId="{8B41E07D-FEAD-4983-A8BF-49AF500C3FCA}" srcOrd="0" destOrd="0" presId="urn:microsoft.com/office/officeart/2005/8/layout/hList7"/>
    <dgm:cxn modelId="{077665CE-7BC3-469E-B7AB-8D8A25446691}" type="presParOf" srcId="{B025D3AB-033F-40AB-95C3-58E686EBD1AD}" destId="{93E00C78-B5EF-4D0B-A6B4-7BBCE3519BB1}" srcOrd="1" destOrd="0" presId="urn:microsoft.com/office/officeart/2005/8/layout/hList7"/>
    <dgm:cxn modelId="{C7EAC29A-C074-4551-84E3-93ECB0D60ADC}" type="presParOf" srcId="{B025D3AB-033F-40AB-95C3-58E686EBD1AD}" destId="{031AA83A-19BB-4BB4-B541-73FB7201048E}" srcOrd="2" destOrd="0" presId="urn:microsoft.com/office/officeart/2005/8/layout/hList7"/>
    <dgm:cxn modelId="{6020D483-3698-4EFC-B002-F48CC6DE8B2A}" type="presParOf" srcId="{B025D3AB-033F-40AB-95C3-58E686EBD1AD}" destId="{9913D0DF-278C-4CC2-93E6-7D9B78B961D7}" srcOrd="3" destOrd="0" presId="urn:microsoft.com/office/officeart/2005/8/layout/hList7"/>
    <dgm:cxn modelId="{1F4323E3-1FD4-469C-A6A8-011125F3ED7D}" type="presParOf" srcId="{DB312C8B-F7C3-4BF7-829E-E1B123B9B979}" destId="{3275101E-E917-4D6F-86E3-ADE52D68C2D6}" srcOrd="5" destOrd="0" presId="urn:microsoft.com/office/officeart/2005/8/layout/hList7"/>
    <dgm:cxn modelId="{AE49FA40-74BA-4B57-88B2-D62DFB2A47A2}" type="presParOf" srcId="{DB312C8B-F7C3-4BF7-829E-E1B123B9B979}" destId="{4D5E7BE3-8D8F-426F-9DF0-7E192D5D627A}" srcOrd="6" destOrd="0" presId="urn:microsoft.com/office/officeart/2005/8/layout/hList7"/>
    <dgm:cxn modelId="{C31F623D-11D1-4A46-8F5E-BB6928AC8CD6}" type="presParOf" srcId="{4D5E7BE3-8D8F-426F-9DF0-7E192D5D627A}" destId="{1F1770F8-4A2A-4BAD-9F1E-52ED909A159E}" srcOrd="0" destOrd="0" presId="urn:microsoft.com/office/officeart/2005/8/layout/hList7"/>
    <dgm:cxn modelId="{0E38E8F4-A18A-4923-95BC-16E697A58B36}" type="presParOf" srcId="{4D5E7BE3-8D8F-426F-9DF0-7E192D5D627A}" destId="{50C4B97F-6B65-44B5-A1F9-951A52E24A7E}" srcOrd="1" destOrd="0" presId="urn:microsoft.com/office/officeart/2005/8/layout/hList7"/>
    <dgm:cxn modelId="{ADC2E730-DD80-4719-80AB-7CBF265C361A}" type="presParOf" srcId="{4D5E7BE3-8D8F-426F-9DF0-7E192D5D627A}" destId="{BF5A23D6-D5F4-452F-905E-E4AB16ED3D79}" srcOrd="2" destOrd="0" presId="urn:microsoft.com/office/officeart/2005/8/layout/hList7"/>
    <dgm:cxn modelId="{A0352E43-5085-4EF0-B8F2-628F30D55BAD}" type="presParOf" srcId="{4D5E7BE3-8D8F-426F-9DF0-7E192D5D627A}" destId="{531D1FDD-9E04-40B3-827A-A6DAE4EC4E0E}" srcOrd="3" destOrd="0" presId="urn:microsoft.com/office/officeart/2005/8/layout/hList7"/>
    <dgm:cxn modelId="{93A03951-1A65-4D02-A73A-7168E81C54FF}" type="presParOf" srcId="{DB312C8B-F7C3-4BF7-829E-E1B123B9B979}" destId="{EA519575-3334-4922-BEFA-101501674F37}" srcOrd="7" destOrd="0" presId="urn:microsoft.com/office/officeart/2005/8/layout/hList7"/>
    <dgm:cxn modelId="{B6000571-5E82-494E-806D-5EBBF964533D}" type="presParOf" srcId="{DB312C8B-F7C3-4BF7-829E-E1B123B9B979}" destId="{CC4AB008-D144-4423-9E86-189CCE901AA6}" srcOrd="8" destOrd="0" presId="urn:microsoft.com/office/officeart/2005/8/layout/hList7"/>
    <dgm:cxn modelId="{09F3DF30-2C9B-4D3F-BFBC-0A429E276F5D}" type="presParOf" srcId="{CC4AB008-D144-4423-9E86-189CCE901AA6}" destId="{BEA5F0FE-8A21-44A9-BA0D-6782118F696B}" srcOrd="0" destOrd="0" presId="urn:microsoft.com/office/officeart/2005/8/layout/hList7"/>
    <dgm:cxn modelId="{4F7E0B4C-FD74-4D8D-AC49-F20BCD2AFE50}" type="presParOf" srcId="{CC4AB008-D144-4423-9E86-189CCE901AA6}" destId="{A4C2476A-D2E9-4A54-B4CB-273EAFEB6037}" srcOrd="1" destOrd="0" presId="urn:microsoft.com/office/officeart/2005/8/layout/hList7"/>
    <dgm:cxn modelId="{9CBD5F3C-22C2-4321-ABB1-D45955C374E9}" type="presParOf" srcId="{CC4AB008-D144-4423-9E86-189CCE901AA6}" destId="{09050C83-63B7-4D55-9126-D8462128DD9A}" srcOrd="2" destOrd="0" presId="urn:microsoft.com/office/officeart/2005/8/layout/hList7"/>
    <dgm:cxn modelId="{D6F43457-7DE1-4407-94E8-234D79B750C6}" type="presParOf" srcId="{CC4AB008-D144-4423-9E86-189CCE901AA6}" destId="{25F49BA0-3811-4864-9C27-EB8A4CE242C4}"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7DA0ED6-DF50-4FD9-A3D8-2636B104C49E}"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1764D3D1-4A15-4595-9CEC-956DBFC0D4EB}">
      <dgm:prSet phldrT="[Text]"/>
      <dgm:spPr/>
      <dgm:t>
        <a:bodyPr/>
        <a:lstStyle/>
        <a:p>
          <a:r>
            <a:rPr lang="en-US" dirty="0" smtClean="0">
              <a:solidFill>
                <a:schemeClr val="tx1"/>
              </a:solidFill>
            </a:rPr>
            <a:t>Type of witness ?</a:t>
          </a:r>
          <a:endParaRPr lang="en-US" dirty="0">
            <a:solidFill>
              <a:schemeClr val="tx1"/>
            </a:solidFill>
          </a:endParaRPr>
        </a:p>
      </dgm:t>
    </dgm:pt>
    <dgm:pt modelId="{6D8E8BC7-3A29-450B-80EE-246C6FBD96FF}" type="parTrans" cxnId="{0C1911A2-1737-465B-AC8B-A721A17DCEA1}">
      <dgm:prSet/>
      <dgm:spPr/>
      <dgm:t>
        <a:bodyPr/>
        <a:lstStyle/>
        <a:p>
          <a:endParaRPr lang="en-US"/>
        </a:p>
      </dgm:t>
    </dgm:pt>
    <dgm:pt modelId="{665E945B-4D49-47CD-9850-356479EECDB7}" type="sibTrans" cxnId="{0C1911A2-1737-465B-AC8B-A721A17DCEA1}">
      <dgm:prSet/>
      <dgm:spPr/>
      <dgm:t>
        <a:bodyPr/>
        <a:lstStyle/>
        <a:p>
          <a:endParaRPr lang="en-US"/>
        </a:p>
      </dgm:t>
    </dgm:pt>
    <dgm:pt modelId="{51DD3175-9615-4DC2-B025-21E8DE2CE244}">
      <dgm:prSet phldrT="[Text]"/>
      <dgm:spPr/>
      <dgm:t>
        <a:bodyPr/>
        <a:lstStyle/>
        <a:p>
          <a:endParaRPr lang="en-GB" dirty="0" smtClean="0"/>
        </a:p>
        <a:p>
          <a:r>
            <a:rPr lang="en-GB" dirty="0" smtClean="0"/>
            <a:t>Must be a witness defined by S16 (Vulnerable) and S17(intimidated)</a:t>
          </a:r>
          <a:endParaRPr lang="en-US" dirty="0"/>
        </a:p>
      </dgm:t>
    </dgm:pt>
    <dgm:pt modelId="{18D0BA96-52E5-4AD4-9342-0293E69E6875}" type="parTrans" cxnId="{1C435A2D-8391-493B-A174-A64CA015562C}">
      <dgm:prSet/>
      <dgm:spPr/>
      <dgm:t>
        <a:bodyPr/>
        <a:lstStyle/>
        <a:p>
          <a:endParaRPr lang="en-US"/>
        </a:p>
      </dgm:t>
    </dgm:pt>
    <dgm:pt modelId="{DA76FDED-097B-4C23-A184-20400641ED93}" type="sibTrans" cxnId="{1C435A2D-8391-493B-A174-A64CA015562C}">
      <dgm:prSet/>
      <dgm:spPr/>
      <dgm:t>
        <a:bodyPr/>
        <a:lstStyle/>
        <a:p>
          <a:endParaRPr lang="en-US"/>
        </a:p>
      </dgm:t>
    </dgm:pt>
    <dgm:pt modelId="{6CBC9564-00F6-43B0-87DD-268837DE447E}">
      <dgm:prSet phldrT="[Text]"/>
      <dgm:spPr/>
      <dgm:t>
        <a:bodyPr/>
        <a:lstStyle/>
        <a:p>
          <a:r>
            <a:rPr lang="en-US" dirty="0" smtClean="0">
              <a:solidFill>
                <a:schemeClr val="tx1"/>
              </a:solidFill>
            </a:rPr>
            <a:t>Improve Quality ?</a:t>
          </a:r>
          <a:endParaRPr lang="en-US" dirty="0">
            <a:solidFill>
              <a:schemeClr val="tx1"/>
            </a:solidFill>
          </a:endParaRPr>
        </a:p>
      </dgm:t>
    </dgm:pt>
    <dgm:pt modelId="{F4290455-6EBE-46AD-82C0-2EE68E35AE6A}" type="parTrans" cxnId="{8EB0C0BE-D581-494E-9A43-6138E981FBB0}">
      <dgm:prSet/>
      <dgm:spPr/>
      <dgm:t>
        <a:bodyPr/>
        <a:lstStyle/>
        <a:p>
          <a:endParaRPr lang="en-US"/>
        </a:p>
      </dgm:t>
    </dgm:pt>
    <dgm:pt modelId="{08BA99A3-159E-444F-948F-12E0766F51F9}" type="sibTrans" cxnId="{8EB0C0BE-D581-494E-9A43-6138E981FBB0}">
      <dgm:prSet/>
      <dgm:spPr/>
      <dgm:t>
        <a:bodyPr/>
        <a:lstStyle/>
        <a:p>
          <a:endParaRPr lang="en-US"/>
        </a:p>
      </dgm:t>
    </dgm:pt>
    <dgm:pt modelId="{F4C6A168-CC23-4B2D-BAFF-D7426261397D}">
      <dgm:prSet phldrT="[Text]"/>
      <dgm:spPr/>
      <dgm:t>
        <a:bodyPr/>
        <a:lstStyle/>
        <a:p>
          <a:endParaRPr lang="en-GB" dirty="0" smtClean="0"/>
        </a:p>
        <a:p>
          <a:r>
            <a:rPr lang="en-GB" dirty="0" smtClean="0"/>
            <a:t>Will the Special measures improve the quality of the witnesses evidence?</a:t>
          </a:r>
          <a:endParaRPr lang="en-US" dirty="0"/>
        </a:p>
      </dgm:t>
    </dgm:pt>
    <dgm:pt modelId="{34EB3EFD-0EC5-47B7-9101-626A4D9A3C6E}" type="parTrans" cxnId="{B2A0DAA0-73A7-4946-8A72-E626EF5CC9D4}">
      <dgm:prSet/>
      <dgm:spPr/>
      <dgm:t>
        <a:bodyPr/>
        <a:lstStyle/>
        <a:p>
          <a:endParaRPr lang="en-US"/>
        </a:p>
      </dgm:t>
    </dgm:pt>
    <dgm:pt modelId="{49DD157F-38A1-426C-8EC9-D9FD30F2C99C}" type="sibTrans" cxnId="{B2A0DAA0-73A7-4946-8A72-E626EF5CC9D4}">
      <dgm:prSet/>
      <dgm:spPr/>
      <dgm:t>
        <a:bodyPr/>
        <a:lstStyle/>
        <a:p>
          <a:endParaRPr lang="en-US"/>
        </a:p>
      </dgm:t>
    </dgm:pt>
    <dgm:pt modelId="{8E3E0916-AAEF-46A2-800E-1064D8AD3E38}">
      <dgm:prSet phldrT="[Text]"/>
      <dgm:spPr/>
      <dgm:t>
        <a:bodyPr/>
        <a:lstStyle/>
        <a:p>
          <a:r>
            <a:rPr lang="en-US" dirty="0" smtClean="0">
              <a:solidFill>
                <a:schemeClr val="tx1"/>
              </a:solidFill>
            </a:rPr>
            <a:t>Which Measure ?</a:t>
          </a:r>
          <a:endParaRPr lang="en-US" dirty="0">
            <a:solidFill>
              <a:schemeClr val="tx1"/>
            </a:solidFill>
          </a:endParaRPr>
        </a:p>
      </dgm:t>
    </dgm:pt>
    <dgm:pt modelId="{AD82E4D4-1D85-450B-B82E-0201CC124142}" type="parTrans" cxnId="{E93FEA7F-0CC5-47DB-B3EA-B01EA66ABE71}">
      <dgm:prSet/>
      <dgm:spPr/>
      <dgm:t>
        <a:bodyPr/>
        <a:lstStyle/>
        <a:p>
          <a:endParaRPr lang="en-US"/>
        </a:p>
      </dgm:t>
    </dgm:pt>
    <dgm:pt modelId="{39984ACB-263B-43B3-9DFE-7551D93D1EFB}" type="sibTrans" cxnId="{E93FEA7F-0CC5-47DB-B3EA-B01EA66ABE71}">
      <dgm:prSet/>
      <dgm:spPr/>
      <dgm:t>
        <a:bodyPr/>
        <a:lstStyle/>
        <a:p>
          <a:endParaRPr lang="en-US"/>
        </a:p>
      </dgm:t>
    </dgm:pt>
    <dgm:pt modelId="{1B15C80F-0357-47C5-ACD1-86BA9F93B576}">
      <dgm:prSet phldrT="[Text]"/>
      <dgm:spPr/>
      <dgm:t>
        <a:bodyPr/>
        <a:lstStyle/>
        <a:p>
          <a:endParaRPr lang="en-GB" dirty="0" smtClean="0"/>
        </a:p>
        <a:p>
          <a:r>
            <a:rPr lang="en-GB" dirty="0" smtClean="0"/>
            <a:t>Which ones are most likely to maximise the quality of the witness’s evidence.</a:t>
          </a:r>
          <a:endParaRPr lang="en-US" dirty="0"/>
        </a:p>
      </dgm:t>
    </dgm:pt>
    <dgm:pt modelId="{C45E6B8B-6B33-447F-86E2-2D59FA694A4B}" type="parTrans" cxnId="{3E4B8AFC-4FEC-4907-9E5F-0BF4EED0D34C}">
      <dgm:prSet/>
      <dgm:spPr/>
      <dgm:t>
        <a:bodyPr/>
        <a:lstStyle/>
        <a:p>
          <a:endParaRPr lang="en-US"/>
        </a:p>
      </dgm:t>
    </dgm:pt>
    <dgm:pt modelId="{32A001DA-FD22-4DE4-9697-8FCD0ECD2521}" type="sibTrans" cxnId="{3E4B8AFC-4FEC-4907-9E5F-0BF4EED0D34C}">
      <dgm:prSet/>
      <dgm:spPr/>
      <dgm:t>
        <a:bodyPr/>
        <a:lstStyle/>
        <a:p>
          <a:endParaRPr lang="en-US"/>
        </a:p>
      </dgm:t>
    </dgm:pt>
    <dgm:pt modelId="{2704CD72-94EF-4D4A-9D71-19764AE5F9FE}">
      <dgm:prSet/>
      <dgm:spPr/>
      <dgm:t>
        <a:bodyPr/>
        <a:lstStyle/>
        <a:p>
          <a:endParaRPr lang="en-US" dirty="0"/>
        </a:p>
      </dgm:t>
    </dgm:pt>
    <dgm:pt modelId="{261D647A-3879-4B08-93D6-6170064FC8AF}" type="parTrans" cxnId="{4A392748-E192-465A-9F1D-9F4612EA2D31}">
      <dgm:prSet/>
      <dgm:spPr/>
      <dgm:t>
        <a:bodyPr/>
        <a:lstStyle/>
        <a:p>
          <a:endParaRPr lang="en-US"/>
        </a:p>
      </dgm:t>
    </dgm:pt>
    <dgm:pt modelId="{43480996-D51B-4106-911B-77BD0FC29842}" type="sibTrans" cxnId="{4A392748-E192-465A-9F1D-9F4612EA2D31}">
      <dgm:prSet/>
      <dgm:spPr/>
      <dgm:t>
        <a:bodyPr/>
        <a:lstStyle/>
        <a:p>
          <a:endParaRPr lang="en-US"/>
        </a:p>
      </dgm:t>
    </dgm:pt>
    <dgm:pt modelId="{65B6AED3-845C-4E08-A8AE-164A9A54AC23}">
      <dgm:prSet/>
      <dgm:spPr/>
      <dgm:t>
        <a:bodyPr/>
        <a:lstStyle/>
        <a:p>
          <a:endParaRPr lang="en-US" dirty="0"/>
        </a:p>
      </dgm:t>
    </dgm:pt>
    <dgm:pt modelId="{7A6F29F0-C89A-4D18-9375-B20051C4C901}" type="parTrans" cxnId="{EF67D495-B526-4644-AE17-D8C46A85FFAB}">
      <dgm:prSet/>
      <dgm:spPr/>
      <dgm:t>
        <a:bodyPr/>
        <a:lstStyle/>
        <a:p>
          <a:endParaRPr lang="en-US"/>
        </a:p>
      </dgm:t>
    </dgm:pt>
    <dgm:pt modelId="{075E79E6-EF43-4472-A753-38F91BF4404A}" type="sibTrans" cxnId="{EF67D495-B526-4644-AE17-D8C46A85FFAB}">
      <dgm:prSet/>
      <dgm:spPr/>
      <dgm:t>
        <a:bodyPr/>
        <a:lstStyle/>
        <a:p>
          <a:endParaRPr lang="en-US"/>
        </a:p>
      </dgm:t>
    </dgm:pt>
    <dgm:pt modelId="{53460B63-6AB4-48B6-86EC-9B26A2D003FA}">
      <dgm:prSet/>
      <dgm:spPr/>
      <dgm:t>
        <a:bodyPr/>
        <a:lstStyle/>
        <a:p>
          <a:endParaRPr lang="en-US" dirty="0"/>
        </a:p>
      </dgm:t>
    </dgm:pt>
    <dgm:pt modelId="{2ED8FE47-033C-489A-A1AD-3C7C535BE1CC}" type="parTrans" cxnId="{F7F107D1-E07C-492C-A8C3-1FF30E0FD0D9}">
      <dgm:prSet/>
      <dgm:spPr/>
      <dgm:t>
        <a:bodyPr/>
        <a:lstStyle/>
        <a:p>
          <a:endParaRPr lang="en-US"/>
        </a:p>
      </dgm:t>
    </dgm:pt>
    <dgm:pt modelId="{E53ED447-02BE-4B7B-840D-06BFC52F3C43}" type="sibTrans" cxnId="{F7F107D1-E07C-492C-A8C3-1FF30E0FD0D9}">
      <dgm:prSet/>
      <dgm:spPr/>
      <dgm:t>
        <a:bodyPr/>
        <a:lstStyle/>
        <a:p>
          <a:endParaRPr lang="en-US"/>
        </a:p>
      </dgm:t>
    </dgm:pt>
    <dgm:pt modelId="{F6D4C337-EDB1-43EC-A117-F3730D7C1F07}" type="pres">
      <dgm:prSet presAssocID="{27DA0ED6-DF50-4FD9-A3D8-2636B104C49E}" presName="Name0" presStyleCnt="0">
        <dgm:presLayoutVars>
          <dgm:chMax val="5"/>
          <dgm:chPref val="5"/>
          <dgm:dir/>
          <dgm:animLvl val="lvl"/>
        </dgm:presLayoutVars>
      </dgm:prSet>
      <dgm:spPr/>
      <dgm:t>
        <a:bodyPr/>
        <a:lstStyle/>
        <a:p>
          <a:endParaRPr lang="en-US"/>
        </a:p>
      </dgm:t>
    </dgm:pt>
    <dgm:pt modelId="{B847F43E-AAC6-43E0-BB78-A9655CED99FC}" type="pres">
      <dgm:prSet presAssocID="{1764D3D1-4A15-4595-9CEC-956DBFC0D4EB}" presName="parentText1" presStyleLbl="node1" presStyleIdx="0" presStyleCnt="3">
        <dgm:presLayoutVars>
          <dgm:chMax/>
          <dgm:chPref val="3"/>
          <dgm:bulletEnabled val="1"/>
        </dgm:presLayoutVars>
      </dgm:prSet>
      <dgm:spPr/>
      <dgm:t>
        <a:bodyPr/>
        <a:lstStyle/>
        <a:p>
          <a:endParaRPr lang="en-US"/>
        </a:p>
      </dgm:t>
    </dgm:pt>
    <dgm:pt modelId="{642C2E16-FBCE-42FC-8FD5-1A191AFFA86E}" type="pres">
      <dgm:prSet presAssocID="{1764D3D1-4A15-4595-9CEC-956DBFC0D4EB}" presName="childText1" presStyleLbl="solidAlignAcc1" presStyleIdx="0" presStyleCnt="3">
        <dgm:presLayoutVars>
          <dgm:chMax val="0"/>
          <dgm:chPref val="0"/>
          <dgm:bulletEnabled val="1"/>
        </dgm:presLayoutVars>
      </dgm:prSet>
      <dgm:spPr/>
      <dgm:t>
        <a:bodyPr/>
        <a:lstStyle/>
        <a:p>
          <a:endParaRPr lang="en-US"/>
        </a:p>
      </dgm:t>
    </dgm:pt>
    <dgm:pt modelId="{0AE06BC2-BBB6-4C64-ADB2-FE97F40875E2}" type="pres">
      <dgm:prSet presAssocID="{6CBC9564-00F6-43B0-87DD-268837DE447E}" presName="parentText2" presStyleLbl="node1" presStyleIdx="1" presStyleCnt="3">
        <dgm:presLayoutVars>
          <dgm:chMax/>
          <dgm:chPref val="3"/>
          <dgm:bulletEnabled val="1"/>
        </dgm:presLayoutVars>
      </dgm:prSet>
      <dgm:spPr/>
      <dgm:t>
        <a:bodyPr/>
        <a:lstStyle/>
        <a:p>
          <a:endParaRPr lang="en-US"/>
        </a:p>
      </dgm:t>
    </dgm:pt>
    <dgm:pt modelId="{4011AAC1-9476-4C81-8394-90D0B5524F8D}" type="pres">
      <dgm:prSet presAssocID="{6CBC9564-00F6-43B0-87DD-268837DE447E}" presName="childText2" presStyleLbl="solidAlignAcc1" presStyleIdx="1" presStyleCnt="3">
        <dgm:presLayoutVars>
          <dgm:chMax val="0"/>
          <dgm:chPref val="0"/>
          <dgm:bulletEnabled val="1"/>
        </dgm:presLayoutVars>
      </dgm:prSet>
      <dgm:spPr/>
      <dgm:t>
        <a:bodyPr/>
        <a:lstStyle/>
        <a:p>
          <a:endParaRPr lang="en-US"/>
        </a:p>
      </dgm:t>
    </dgm:pt>
    <dgm:pt modelId="{0A660858-5E94-41B7-AE85-BBE6D0A2E724}" type="pres">
      <dgm:prSet presAssocID="{8E3E0916-AAEF-46A2-800E-1064D8AD3E38}" presName="parentText3" presStyleLbl="node1" presStyleIdx="2" presStyleCnt="3">
        <dgm:presLayoutVars>
          <dgm:chMax/>
          <dgm:chPref val="3"/>
          <dgm:bulletEnabled val="1"/>
        </dgm:presLayoutVars>
      </dgm:prSet>
      <dgm:spPr/>
      <dgm:t>
        <a:bodyPr/>
        <a:lstStyle/>
        <a:p>
          <a:endParaRPr lang="en-US"/>
        </a:p>
      </dgm:t>
    </dgm:pt>
    <dgm:pt modelId="{FA7EA190-7E14-476E-8470-330560A8D33D}" type="pres">
      <dgm:prSet presAssocID="{8E3E0916-AAEF-46A2-800E-1064D8AD3E38}" presName="childText3" presStyleLbl="solidAlignAcc1" presStyleIdx="2" presStyleCnt="3">
        <dgm:presLayoutVars>
          <dgm:chMax val="0"/>
          <dgm:chPref val="0"/>
          <dgm:bulletEnabled val="1"/>
        </dgm:presLayoutVars>
      </dgm:prSet>
      <dgm:spPr/>
      <dgm:t>
        <a:bodyPr/>
        <a:lstStyle/>
        <a:p>
          <a:endParaRPr lang="en-US"/>
        </a:p>
      </dgm:t>
    </dgm:pt>
  </dgm:ptLst>
  <dgm:cxnLst>
    <dgm:cxn modelId="{4A392748-E192-465A-9F1D-9F4612EA2D31}" srcId="{1764D3D1-4A15-4595-9CEC-956DBFC0D4EB}" destId="{2704CD72-94EF-4D4A-9D71-19764AE5F9FE}" srcOrd="1" destOrd="0" parTransId="{261D647A-3879-4B08-93D6-6170064FC8AF}" sibTransId="{43480996-D51B-4106-911B-77BD0FC29842}"/>
    <dgm:cxn modelId="{E93FEA7F-0CC5-47DB-B3EA-B01EA66ABE71}" srcId="{27DA0ED6-DF50-4FD9-A3D8-2636B104C49E}" destId="{8E3E0916-AAEF-46A2-800E-1064D8AD3E38}" srcOrd="2" destOrd="0" parTransId="{AD82E4D4-1D85-450B-B82E-0201CC124142}" sibTransId="{39984ACB-263B-43B3-9DFE-7551D93D1EFB}"/>
    <dgm:cxn modelId="{0030AB5F-8A75-4168-8FE4-0B6ED894280D}" type="presOf" srcId="{53460B63-6AB4-48B6-86EC-9B26A2D003FA}" destId="{FA7EA190-7E14-476E-8470-330560A8D33D}" srcOrd="0" destOrd="1" presId="urn:microsoft.com/office/officeart/2009/3/layout/IncreasingArrowsProcess"/>
    <dgm:cxn modelId="{069B97B4-1FB2-4CC3-A411-00A5B29F23EE}" type="presOf" srcId="{1764D3D1-4A15-4595-9CEC-956DBFC0D4EB}" destId="{B847F43E-AAC6-43E0-BB78-A9655CED99FC}" srcOrd="0" destOrd="0" presId="urn:microsoft.com/office/officeart/2009/3/layout/IncreasingArrowsProcess"/>
    <dgm:cxn modelId="{3E4B8AFC-4FEC-4907-9E5F-0BF4EED0D34C}" srcId="{8E3E0916-AAEF-46A2-800E-1064D8AD3E38}" destId="{1B15C80F-0357-47C5-ACD1-86BA9F93B576}" srcOrd="0" destOrd="0" parTransId="{C45E6B8B-6B33-447F-86E2-2D59FA694A4B}" sibTransId="{32A001DA-FD22-4DE4-9697-8FCD0ECD2521}"/>
    <dgm:cxn modelId="{F39088F2-2726-4D00-A954-F48D6BC702DA}" type="presOf" srcId="{51DD3175-9615-4DC2-B025-21E8DE2CE244}" destId="{642C2E16-FBCE-42FC-8FD5-1A191AFFA86E}" srcOrd="0" destOrd="0" presId="urn:microsoft.com/office/officeart/2009/3/layout/IncreasingArrowsProcess"/>
    <dgm:cxn modelId="{B2A0DAA0-73A7-4946-8A72-E626EF5CC9D4}" srcId="{6CBC9564-00F6-43B0-87DD-268837DE447E}" destId="{F4C6A168-CC23-4B2D-BAFF-D7426261397D}" srcOrd="0" destOrd="0" parTransId="{34EB3EFD-0EC5-47B7-9101-626A4D9A3C6E}" sibTransId="{49DD157F-38A1-426C-8EC9-D9FD30F2C99C}"/>
    <dgm:cxn modelId="{0C1911A2-1737-465B-AC8B-A721A17DCEA1}" srcId="{27DA0ED6-DF50-4FD9-A3D8-2636B104C49E}" destId="{1764D3D1-4A15-4595-9CEC-956DBFC0D4EB}" srcOrd="0" destOrd="0" parTransId="{6D8E8BC7-3A29-450B-80EE-246C6FBD96FF}" sibTransId="{665E945B-4D49-47CD-9850-356479EECDB7}"/>
    <dgm:cxn modelId="{78BA6319-651B-4C5F-8232-15F8448AB9A9}" type="presOf" srcId="{8E3E0916-AAEF-46A2-800E-1064D8AD3E38}" destId="{0A660858-5E94-41B7-AE85-BBE6D0A2E724}" srcOrd="0" destOrd="0" presId="urn:microsoft.com/office/officeart/2009/3/layout/IncreasingArrowsProcess"/>
    <dgm:cxn modelId="{CAB537C5-6677-4283-A1D9-11A5937C854C}" type="presOf" srcId="{65B6AED3-845C-4E08-A8AE-164A9A54AC23}" destId="{4011AAC1-9476-4C81-8394-90D0B5524F8D}" srcOrd="0" destOrd="1" presId="urn:microsoft.com/office/officeart/2009/3/layout/IncreasingArrowsProcess"/>
    <dgm:cxn modelId="{32EAF300-21D2-47D4-9830-C3B77F53C899}" type="presOf" srcId="{1B15C80F-0357-47C5-ACD1-86BA9F93B576}" destId="{FA7EA190-7E14-476E-8470-330560A8D33D}" srcOrd="0" destOrd="0" presId="urn:microsoft.com/office/officeart/2009/3/layout/IncreasingArrowsProcess"/>
    <dgm:cxn modelId="{F7F107D1-E07C-492C-A8C3-1FF30E0FD0D9}" srcId="{8E3E0916-AAEF-46A2-800E-1064D8AD3E38}" destId="{53460B63-6AB4-48B6-86EC-9B26A2D003FA}" srcOrd="1" destOrd="0" parTransId="{2ED8FE47-033C-489A-A1AD-3C7C535BE1CC}" sibTransId="{E53ED447-02BE-4B7B-840D-06BFC52F3C43}"/>
    <dgm:cxn modelId="{7AB430CC-9847-45F8-960A-2B26113B6BDF}" type="presOf" srcId="{2704CD72-94EF-4D4A-9D71-19764AE5F9FE}" destId="{642C2E16-FBCE-42FC-8FD5-1A191AFFA86E}" srcOrd="0" destOrd="1" presId="urn:microsoft.com/office/officeart/2009/3/layout/IncreasingArrowsProcess"/>
    <dgm:cxn modelId="{BBC91407-A907-4AA5-806E-4B75D92C6B89}" type="presOf" srcId="{27DA0ED6-DF50-4FD9-A3D8-2636B104C49E}" destId="{F6D4C337-EDB1-43EC-A117-F3730D7C1F07}" srcOrd="0" destOrd="0" presId="urn:microsoft.com/office/officeart/2009/3/layout/IncreasingArrowsProcess"/>
    <dgm:cxn modelId="{8EB0C0BE-D581-494E-9A43-6138E981FBB0}" srcId="{27DA0ED6-DF50-4FD9-A3D8-2636B104C49E}" destId="{6CBC9564-00F6-43B0-87DD-268837DE447E}" srcOrd="1" destOrd="0" parTransId="{F4290455-6EBE-46AD-82C0-2EE68E35AE6A}" sibTransId="{08BA99A3-159E-444F-948F-12E0766F51F9}"/>
    <dgm:cxn modelId="{1C435A2D-8391-493B-A174-A64CA015562C}" srcId="{1764D3D1-4A15-4595-9CEC-956DBFC0D4EB}" destId="{51DD3175-9615-4DC2-B025-21E8DE2CE244}" srcOrd="0" destOrd="0" parTransId="{18D0BA96-52E5-4AD4-9342-0293E69E6875}" sibTransId="{DA76FDED-097B-4C23-A184-20400641ED93}"/>
    <dgm:cxn modelId="{1A789440-A668-407F-A841-D2F4277D14F1}" type="presOf" srcId="{F4C6A168-CC23-4B2D-BAFF-D7426261397D}" destId="{4011AAC1-9476-4C81-8394-90D0B5524F8D}" srcOrd="0" destOrd="0" presId="urn:microsoft.com/office/officeart/2009/3/layout/IncreasingArrowsProcess"/>
    <dgm:cxn modelId="{EF67D495-B526-4644-AE17-D8C46A85FFAB}" srcId="{6CBC9564-00F6-43B0-87DD-268837DE447E}" destId="{65B6AED3-845C-4E08-A8AE-164A9A54AC23}" srcOrd="1" destOrd="0" parTransId="{7A6F29F0-C89A-4D18-9375-B20051C4C901}" sibTransId="{075E79E6-EF43-4472-A753-38F91BF4404A}"/>
    <dgm:cxn modelId="{CC13F299-112D-4DCF-8AE5-D27ECBF4ECE6}" type="presOf" srcId="{6CBC9564-00F6-43B0-87DD-268837DE447E}" destId="{0AE06BC2-BBB6-4C64-ADB2-FE97F40875E2}" srcOrd="0" destOrd="0" presId="urn:microsoft.com/office/officeart/2009/3/layout/IncreasingArrowsProcess"/>
    <dgm:cxn modelId="{A0EC2B0C-3C02-4D11-9940-7787B03729E2}" type="presParOf" srcId="{F6D4C337-EDB1-43EC-A117-F3730D7C1F07}" destId="{B847F43E-AAC6-43E0-BB78-A9655CED99FC}" srcOrd="0" destOrd="0" presId="urn:microsoft.com/office/officeart/2009/3/layout/IncreasingArrowsProcess"/>
    <dgm:cxn modelId="{4DD2A1A2-7AB1-4A4F-BA81-9E3540127098}" type="presParOf" srcId="{F6D4C337-EDB1-43EC-A117-F3730D7C1F07}" destId="{642C2E16-FBCE-42FC-8FD5-1A191AFFA86E}" srcOrd="1" destOrd="0" presId="urn:microsoft.com/office/officeart/2009/3/layout/IncreasingArrowsProcess"/>
    <dgm:cxn modelId="{F57015E3-8D64-4EF8-83EE-B969F1D384F4}" type="presParOf" srcId="{F6D4C337-EDB1-43EC-A117-F3730D7C1F07}" destId="{0AE06BC2-BBB6-4C64-ADB2-FE97F40875E2}" srcOrd="2" destOrd="0" presId="urn:microsoft.com/office/officeart/2009/3/layout/IncreasingArrowsProcess"/>
    <dgm:cxn modelId="{F0AA6064-0FAC-4EAF-BC9B-7324F52BC589}" type="presParOf" srcId="{F6D4C337-EDB1-43EC-A117-F3730D7C1F07}" destId="{4011AAC1-9476-4C81-8394-90D0B5524F8D}" srcOrd="3" destOrd="0" presId="urn:microsoft.com/office/officeart/2009/3/layout/IncreasingArrowsProcess"/>
    <dgm:cxn modelId="{401FE551-FA0B-4D8F-BD97-198667340362}" type="presParOf" srcId="{F6D4C337-EDB1-43EC-A117-F3730D7C1F07}" destId="{0A660858-5E94-41B7-AE85-BBE6D0A2E724}" srcOrd="4" destOrd="0" presId="urn:microsoft.com/office/officeart/2009/3/layout/IncreasingArrowsProcess"/>
    <dgm:cxn modelId="{882083B3-1468-44B5-9AD4-A3BE482C7A5E}" type="presParOf" srcId="{F6D4C337-EDB1-43EC-A117-F3730D7C1F07}" destId="{FA7EA190-7E14-476E-8470-330560A8D33D}" srcOrd="5" destOrd="0" presId="urn:microsoft.com/office/officeart/2009/3/layout/IncreasingArrows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0FBE5-383D-4545-B97A-1D77BEA06F18}">
      <dsp:nvSpPr>
        <dsp:cNvPr id="0" name=""/>
        <dsp:cNvSpPr/>
      </dsp:nvSpPr>
      <dsp:spPr>
        <a:xfrm rot="16200000">
          <a:off x="-1200231" y="2115880"/>
          <a:ext cx="3135233" cy="66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4925" bIns="0" numCol="1" spcCol="1270" anchor="t" anchorCtr="0">
          <a:noAutofit/>
        </a:bodyPr>
        <a:lstStyle/>
        <a:p>
          <a:pPr lvl="0" algn="r" defTabSz="1822450">
            <a:lnSpc>
              <a:spcPct val="90000"/>
            </a:lnSpc>
            <a:spcBef>
              <a:spcPct val="0"/>
            </a:spcBef>
            <a:spcAft>
              <a:spcPct val="35000"/>
            </a:spcAft>
          </a:pPr>
          <a:r>
            <a:rPr lang="en-US" sz="4100" kern="1200" dirty="0" smtClean="0"/>
            <a:t>Recognition</a:t>
          </a:r>
          <a:endParaRPr lang="en-US" sz="4100" kern="1200" dirty="0"/>
        </a:p>
      </dsp:txBody>
      <dsp:txXfrm>
        <a:off x="-1200231" y="2115880"/>
        <a:ext cx="3135233" cy="663222"/>
      </dsp:txXfrm>
    </dsp:sp>
    <dsp:sp modelId="{38C9DD80-CBB8-4748-93A5-2EE1F1F38F03}">
      <dsp:nvSpPr>
        <dsp:cNvPr id="0" name=""/>
        <dsp:cNvSpPr/>
      </dsp:nvSpPr>
      <dsp:spPr>
        <a:xfrm>
          <a:off x="698996" y="879875"/>
          <a:ext cx="3549231" cy="31352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584925" rIns="192024" bIns="192024" numCol="1" spcCol="1270" anchor="t" anchorCtr="0">
          <a:noAutofit/>
        </a:bodyPr>
        <a:lstStyle/>
        <a:p>
          <a:pPr marL="228600" lvl="1" indent="-228600" algn="l" defTabSz="933450">
            <a:lnSpc>
              <a:spcPct val="90000"/>
            </a:lnSpc>
            <a:spcBef>
              <a:spcPct val="0"/>
            </a:spcBef>
            <a:spcAft>
              <a:spcPct val="15000"/>
            </a:spcAft>
            <a:buChar char="••"/>
          </a:pPr>
          <a:r>
            <a:rPr lang="en-US" sz="2100" kern="1200" dirty="0" smtClean="0"/>
            <a:t>This is the retrieval of information based on a cue</a:t>
          </a:r>
          <a:endParaRPr lang="en-US" sz="2100" kern="1200" dirty="0"/>
        </a:p>
        <a:p>
          <a:pPr marL="228600" lvl="1" indent="-228600" algn="l" defTabSz="933450">
            <a:lnSpc>
              <a:spcPct val="90000"/>
            </a:lnSpc>
            <a:spcBef>
              <a:spcPct val="0"/>
            </a:spcBef>
            <a:spcAft>
              <a:spcPct val="15000"/>
            </a:spcAft>
            <a:buChar char="••"/>
          </a:pPr>
          <a:r>
            <a:rPr lang="en-US" sz="2100" kern="1200" dirty="0" smtClean="0"/>
            <a:t>e.g. We are shown a picture of a person or a place which you recognize from a prior experience</a:t>
          </a:r>
          <a:endParaRPr lang="en-US" sz="2100" kern="1200" dirty="0"/>
        </a:p>
      </dsp:txBody>
      <dsp:txXfrm>
        <a:off x="698996" y="879875"/>
        <a:ext cx="3549231" cy="3135233"/>
      </dsp:txXfrm>
    </dsp:sp>
    <dsp:sp modelId="{97687B1F-180D-4231-8464-BEC07CAE0868}">
      <dsp:nvSpPr>
        <dsp:cNvPr id="0" name=""/>
        <dsp:cNvSpPr/>
      </dsp:nvSpPr>
      <dsp:spPr>
        <a:xfrm>
          <a:off x="35774" y="4421"/>
          <a:ext cx="1326444" cy="1326444"/>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8C4260-64BC-4CB8-9261-7867FF691F58}">
      <dsp:nvSpPr>
        <dsp:cNvPr id="0" name=""/>
        <dsp:cNvSpPr/>
      </dsp:nvSpPr>
      <dsp:spPr>
        <a:xfrm rot="16200000">
          <a:off x="3934811" y="2115880"/>
          <a:ext cx="3135233" cy="66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4925" bIns="0" numCol="1" spcCol="1270" anchor="t" anchorCtr="0">
          <a:noAutofit/>
        </a:bodyPr>
        <a:lstStyle/>
        <a:p>
          <a:pPr lvl="0" algn="r" defTabSz="1822450">
            <a:lnSpc>
              <a:spcPct val="90000"/>
            </a:lnSpc>
            <a:spcBef>
              <a:spcPct val="0"/>
            </a:spcBef>
            <a:spcAft>
              <a:spcPct val="35000"/>
            </a:spcAft>
          </a:pPr>
          <a:r>
            <a:rPr lang="en-US" sz="4100" kern="1200" dirty="0" smtClean="0"/>
            <a:t>Recall</a:t>
          </a:r>
          <a:endParaRPr lang="en-US" sz="4100" kern="1200" dirty="0"/>
        </a:p>
      </dsp:txBody>
      <dsp:txXfrm>
        <a:off x="3934811" y="2115880"/>
        <a:ext cx="3135233" cy="663222"/>
      </dsp:txXfrm>
    </dsp:sp>
    <dsp:sp modelId="{C19867F9-56FB-464E-A04D-EBD3D12ECA5B}">
      <dsp:nvSpPr>
        <dsp:cNvPr id="0" name=""/>
        <dsp:cNvSpPr/>
      </dsp:nvSpPr>
      <dsp:spPr>
        <a:xfrm>
          <a:off x="5834038" y="879875"/>
          <a:ext cx="3549231" cy="31352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584925" rIns="192024" bIns="192024" numCol="1" spcCol="1270" anchor="t" anchorCtr="0">
          <a:noAutofit/>
        </a:bodyPr>
        <a:lstStyle/>
        <a:p>
          <a:pPr marL="228600" lvl="1" indent="-228600" algn="l" defTabSz="933450">
            <a:lnSpc>
              <a:spcPct val="90000"/>
            </a:lnSpc>
            <a:spcBef>
              <a:spcPct val="0"/>
            </a:spcBef>
            <a:spcAft>
              <a:spcPct val="15000"/>
            </a:spcAft>
            <a:buChar char="••"/>
          </a:pPr>
          <a:r>
            <a:rPr lang="en-US" sz="2100" kern="1200" dirty="0" smtClean="0"/>
            <a:t>This is the retrieval of information without a cue</a:t>
          </a:r>
          <a:endParaRPr lang="en-US" sz="2100" kern="1200" dirty="0"/>
        </a:p>
        <a:p>
          <a:pPr marL="228600" lvl="1" indent="-228600" algn="l" defTabSz="933450">
            <a:lnSpc>
              <a:spcPct val="90000"/>
            </a:lnSpc>
            <a:spcBef>
              <a:spcPct val="0"/>
            </a:spcBef>
            <a:spcAft>
              <a:spcPct val="15000"/>
            </a:spcAft>
            <a:buChar char="••"/>
          </a:pPr>
          <a:r>
            <a:rPr lang="en-US" sz="2100" kern="1200" dirty="0" smtClean="0"/>
            <a:t>e.g. We may be asked a question and we have to search our memory for the answers</a:t>
          </a:r>
          <a:endParaRPr lang="en-US" sz="2100" kern="1200" dirty="0"/>
        </a:p>
      </dsp:txBody>
      <dsp:txXfrm>
        <a:off x="5834038" y="879875"/>
        <a:ext cx="3549231" cy="3135233"/>
      </dsp:txXfrm>
    </dsp:sp>
    <dsp:sp modelId="{243B126C-7731-40F1-9A91-A9CDE76C4B39}">
      <dsp:nvSpPr>
        <dsp:cNvPr id="0" name=""/>
        <dsp:cNvSpPr/>
      </dsp:nvSpPr>
      <dsp:spPr>
        <a:xfrm>
          <a:off x="5170816" y="4421"/>
          <a:ext cx="1326444" cy="1326444"/>
        </a:xfrm>
        <a:prstGeom prst="rect">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84EF-BEFA-458D-9FE1-637FEE69FC18}">
      <dsp:nvSpPr>
        <dsp:cNvPr id="0" name=""/>
        <dsp:cNvSpPr/>
      </dsp:nvSpPr>
      <dsp:spPr>
        <a:xfrm>
          <a:off x="0" y="0"/>
          <a:ext cx="9949290" cy="2103617"/>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541607-E369-4A8B-816E-B805C2E9E6FE}">
      <dsp:nvSpPr>
        <dsp:cNvPr id="0" name=""/>
        <dsp:cNvSpPr/>
      </dsp:nvSpPr>
      <dsp:spPr>
        <a:xfrm>
          <a:off x="299620" y="280482"/>
          <a:ext cx="1438469" cy="154265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97D293-C58A-43A8-85C4-54C287C0A657}">
      <dsp:nvSpPr>
        <dsp:cNvPr id="0" name=""/>
        <dsp:cNvSpPr/>
      </dsp:nvSpPr>
      <dsp:spPr>
        <a:xfrm rot="10800000">
          <a:off x="299620" y="2103617"/>
          <a:ext cx="1438469" cy="257108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lvl="0" algn="ctr" defTabSz="800100">
            <a:lnSpc>
              <a:spcPct val="90000"/>
            </a:lnSpc>
            <a:spcBef>
              <a:spcPct val="0"/>
            </a:spcBef>
            <a:spcAft>
              <a:spcPct val="35000"/>
            </a:spcAft>
          </a:pPr>
          <a:r>
            <a:rPr lang="en-GB" sz="1800" b="1" kern="1200" dirty="0" smtClean="0">
              <a:solidFill>
                <a:schemeClr val="tx1"/>
              </a:solidFill>
            </a:rPr>
            <a:t>Ineffective encoding </a:t>
          </a:r>
          <a:r>
            <a:rPr lang="en-GB" sz="1800" kern="1200" dirty="0" smtClean="0"/>
            <a:t> It was never encoded in the first place</a:t>
          </a:r>
          <a:endParaRPr lang="en-US" sz="1800" kern="1200" dirty="0"/>
        </a:p>
      </dsp:txBody>
      <dsp:txXfrm rot="10800000">
        <a:off x="343858" y="2103617"/>
        <a:ext cx="1349993" cy="2526849"/>
      </dsp:txXfrm>
    </dsp:sp>
    <dsp:sp modelId="{77462F66-6CBC-41A2-B94D-9785C9598BD1}">
      <dsp:nvSpPr>
        <dsp:cNvPr id="0" name=""/>
        <dsp:cNvSpPr/>
      </dsp:nvSpPr>
      <dsp:spPr>
        <a:xfrm>
          <a:off x="1881936" y="280482"/>
          <a:ext cx="1438469" cy="154265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5D7E29-0179-497D-8ABF-94868D3AC67C}">
      <dsp:nvSpPr>
        <dsp:cNvPr id="0" name=""/>
        <dsp:cNvSpPr/>
      </dsp:nvSpPr>
      <dsp:spPr>
        <a:xfrm rot="10800000">
          <a:off x="1881936" y="2103617"/>
          <a:ext cx="1438469" cy="257108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b="1" kern="1200" dirty="0" smtClean="0">
              <a:solidFill>
                <a:schemeClr val="tx1"/>
              </a:solidFill>
            </a:rPr>
            <a:t>Interference </a:t>
          </a:r>
          <a:r>
            <a:rPr lang="en-GB" sz="1600" kern="1200" dirty="0" smtClean="0"/>
            <a:t> When information gets confused with other information in the long term memory</a:t>
          </a:r>
          <a:endParaRPr lang="en-US" sz="1600" kern="1200" dirty="0"/>
        </a:p>
      </dsp:txBody>
      <dsp:txXfrm rot="10800000">
        <a:off x="1926174" y="2103617"/>
        <a:ext cx="1349993" cy="2526849"/>
      </dsp:txXfrm>
    </dsp:sp>
    <dsp:sp modelId="{2811CADE-4D96-4642-9879-0416EF864CC7}">
      <dsp:nvSpPr>
        <dsp:cNvPr id="0" name=""/>
        <dsp:cNvSpPr/>
      </dsp:nvSpPr>
      <dsp:spPr>
        <a:xfrm>
          <a:off x="3464252" y="280482"/>
          <a:ext cx="1438469" cy="154265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AC4690-DE6E-4433-B188-36F5D73677FE}">
      <dsp:nvSpPr>
        <dsp:cNvPr id="0" name=""/>
        <dsp:cNvSpPr/>
      </dsp:nvSpPr>
      <dsp:spPr>
        <a:xfrm rot="10800000">
          <a:off x="3464252" y="2103617"/>
          <a:ext cx="1438469" cy="257108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b="1" kern="1200" dirty="0" smtClean="0">
              <a:solidFill>
                <a:schemeClr val="tx1"/>
              </a:solidFill>
            </a:rPr>
            <a:t>Fading</a:t>
          </a:r>
          <a:r>
            <a:rPr lang="en-GB" sz="1600" b="1" kern="1200" dirty="0" smtClean="0">
              <a:solidFill>
                <a:srgbClr val="0070C0"/>
              </a:solidFill>
            </a:rPr>
            <a:t>      </a:t>
          </a:r>
          <a:r>
            <a:rPr lang="en-GB" sz="1600" kern="1200" dirty="0" smtClean="0"/>
            <a:t>new memories trace over existing memories and unless used we lose the information</a:t>
          </a:r>
          <a:endParaRPr lang="en-US" sz="1600" kern="1200" dirty="0"/>
        </a:p>
      </dsp:txBody>
      <dsp:txXfrm rot="10800000">
        <a:off x="3508490" y="2103617"/>
        <a:ext cx="1349993" cy="2526849"/>
      </dsp:txXfrm>
    </dsp:sp>
    <dsp:sp modelId="{464FB482-6110-4217-8902-07667DABD9C9}">
      <dsp:nvSpPr>
        <dsp:cNvPr id="0" name=""/>
        <dsp:cNvSpPr/>
      </dsp:nvSpPr>
      <dsp:spPr>
        <a:xfrm>
          <a:off x="5046568" y="280482"/>
          <a:ext cx="1438469" cy="154265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E8B87D-DEA4-4A4F-9CAE-839E1F938463}">
      <dsp:nvSpPr>
        <dsp:cNvPr id="0" name=""/>
        <dsp:cNvSpPr/>
      </dsp:nvSpPr>
      <dsp:spPr>
        <a:xfrm rot="10800000">
          <a:off x="5046568" y="2103617"/>
          <a:ext cx="1438469" cy="257108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b="1" kern="1200" dirty="0" smtClean="0">
              <a:solidFill>
                <a:schemeClr val="tx1"/>
              </a:solidFill>
            </a:rPr>
            <a:t>Motivated Forgetting  </a:t>
          </a:r>
          <a:r>
            <a:rPr lang="en-GB" sz="1600" kern="1200" dirty="0" smtClean="0"/>
            <a:t>Traumatic, disturbing experiences we actively forget</a:t>
          </a:r>
          <a:r>
            <a:rPr lang="en-GB" sz="1600" kern="1200" dirty="0" smtClean="0">
              <a:solidFill>
                <a:srgbClr val="0070C0"/>
              </a:solidFill>
            </a:rPr>
            <a:t>.</a:t>
          </a:r>
          <a:endParaRPr lang="en-GB" sz="1600" kern="1200" dirty="0" smtClean="0"/>
        </a:p>
      </dsp:txBody>
      <dsp:txXfrm rot="10800000">
        <a:off x="5090806" y="2103617"/>
        <a:ext cx="1349993" cy="2526849"/>
      </dsp:txXfrm>
    </dsp:sp>
    <dsp:sp modelId="{7BF24123-8417-4327-8DCD-3224CEB7F466}">
      <dsp:nvSpPr>
        <dsp:cNvPr id="0" name=""/>
        <dsp:cNvSpPr/>
      </dsp:nvSpPr>
      <dsp:spPr>
        <a:xfrm>
          <a:off x="6628885" y="280482"/>
          <a:ext cx="1438469" cy="1542652"/>
        </a:xfrm>
        <a:prstGeom prst="roundRect">
          <a:avLst>
            <a:gd name="adj" fmla="val 10000"/>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F7DE5D-CA37-40C7-A397-81176757010A}">
      <dsp:nvSpPr>
        <dsp:cNvPr id="0" name=""/>
        <dsp:cNvSpPr/>
      </dsp:nvSpPr>
      <dsp:spPr>
        <a:xfrm rot="10800000">
          <a:off x="6628885" y="2103617"/>
          <a:ext cx="1438469" cy="257108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lvl="0" algn="ctr" defTabSz="622300">
            <a:lnSpc>
              <a:spcPct val="90000"/>
            </a:lnSpc>
            <a:spcBef>
              <a:spcPct val="0"/>
            </a:spcBef>
            <a:spcAft>
              <a:spcPct val="35000"/>
            </a:spcAft>
          </a:pPr>
          <a:r>
            <a:rPr lang="en-GB" sz="1400" b="1" kern="1200" dirty="0" smtClean="0">
              <a:solidFill>
                <a:schemeClr val="tx1"/>
              </a:solidFill>
            </a:rPr>
            <a:t>Physical Injury/Trauma </a:t>
          </a:r>
          <a:r>
            <a:rPr lang="en-GB" sz="1400" kern="1200" dirty="0" smtClean="0">
              <a:solidFill>
                <a:srgbClr val="0070C0"/>
              </a:solidFill>
            </a:rPr>
            <a:t> </a:t>
          </a:r>
          <a:r>
            <a:rPr lang="en-GB" sz="1400" kern="1200" dirty="0" smtClean="0"/>
            <a:t>Inability to recall events before/after a traumatic experience.</a:t>
          </a:r>
        </a:p>
      </dsp:txBody>
      <dsp:txXfrm rot="10800000">
        <a:off x="6673123" y="2103617"/>
        <a:ext cx="1349993" cy="2526849"/>
      </dsp:txXfrm>
    </dsp:sp>
    <dsp:sp modelId="{607EFAC1-B8B7-4E3D-999B-265C504B44E5}">
      <dsp:nvSpPr>
        <dsp:cNvPr id="0" name=""/>
        <dsp:cNvSpPr/>
      </dsp:nvSpPr>
      <dsp:spPr>
        <a:xfrm>
          <a:off x="8250126" y="215968"/>
          <a:ext cx="1438469" cy="1542652"/>
        </a:xfrm>
        <a:prstGeom prst="roundRect">
          <a:avLst>
            <a:gd name="adj" fmla="val 10000"/>
          </a:avLst>
        </a:prstGeom>
        <a:blipFill rotWithShape="1">
          <a:blip xmlns:r="http://schemas.openxmlformats.org/officeDocument/2006/relationships" r:embed="rId6"/>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9A4620-5FBF-4F5D-8FDE-733437F22C47}">
      <dsp:nvSpPr>
        <dsp:cNvPr id="0" name=""/>
        <dsp:cNvSpPr/>
      </dsp:nvSpPr>
      <dsp:spPr>
        <a:xfrm rot="10800000">
          <a:off x="8211201" y="2103617"/>
          <a:ext cx="1438469" cy="257108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b="1" kern="1200" dirty="0" smtClean="0">
              <a:solidFill>
                <a:schemeClr val="tx1"/>
              </a:solidFill>
            </a:rPr>
            <a:t>Organic Causes    </a:t>
          </a:r>
          <a:r>
            <a:rPr lang="en-GB" sz="1600" kern="1200" dirty="0" smtClean="0"/>
            <a:t> Age causes the central nervous to slow and forgetfulness is a factor of this. </a:t>
          </a:r>
          <a:endParaRPr lang="en-GB" sz="1600" kern="1200" dirty="0" smtClean="0">
            <a:solidFill>
              <a:srgbClr val="0070C0"/>
            </a:solidFill>
          </a:endParaRPr>
        </a:p>
      </dsp:txBody>
      <dsp:txXfrm rot="10800000">
        <a:off x="8255439" y="2103617"/>
        <a:ext cx="1349993" cy="2526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1DC72-D71E-4101-89BC-28E2E8A63B8A}">
      <dsp:nvSpPr>
        <dsp:cNvPr id="0" name=""/>
        <dsp:cNvSpPr/>
      </dsp:nvSpPr>
      <dsp:spPr>
        <a:xfrm>
          <a:off x="-5467187" y="-837104"/>
          <a:ext cx="6509701" cy="6509701"/>
        </a:xfrm>
        <a:prstGeom prst="blockArc">
          <a:avLst>
            <a:gd name="adj1" fmla="val 18900000"/>
            <a:gd name="adj2" fmla="val 2700000"/>
            <a:gd name="adj3" fmla="val 332"/>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E22AF0-E7E5-4972-9416-69CB6EAE2ABD}">
      <dsp:nvSpPr>
        <dsp:cNvPr id="0" name=""/>
        <dsp:cNvSpPr/>
      </dsp:nvSpPr>
      <dsp:spPr>
        <a:xfrm>
          <a:off x="388615" y="254637"/>
          <a:ext cx="8439093" cy="5090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4083" tIns="38100" rIns="38100" bIns="38100" numCol="1" spcCol="1270" anchor="ctr" anchorCtr="0">
          <a:noAutofit/>
        </a:bodyPr>
        <a:lstStyle/>
        <a:p>
          <a:pPr lvl="0" algn="l" defTabSz="666750">
            <a:lnSpc>
              <a:spcPct val="90000"/>
            </a:lnSpc>
            <a:spcBef>
              <a:spcPct val="0"/>
            </a:spcBef>
            <a:spcAft>
              <a:spcPct val="35000"/>
            </a:spcAft>
          </a:pPr>
          <a:r>
            <a:rPr lang="en-GB" sz="1500" kern="1200" dirty="0" smtClean="0"/>
            <a:t>Cognitive Interviewing models are designed to help people with their recall.</a:t>
          </a:r>
          <a:endParaRPr lang="en-US" sz="1500" kern="1200" dirty="0"/>
        </a:p>
      </dsp:txBody>
      <dsp:txXfrm>
        <a:off x="388615" y="254637"/>
        <a:ext cx="8439093" cy="509080"/>
      </dsp:txXfrm>
    </dsp:sp>
    <dsp:sp modelId="{A0CE31E7-981C-4609-9AE2-CC2600FF265D}">
      <dsp:nvSpPr>
        <dsp:cNvPr id="0" name=""/>
        <dsp:cNvSpPr/>
      </dsp:nvSpPr>
      <dsp:spPr>
        <a:xfrm>
          <a:off x="70440" y="191001"/>
          <a:ext cx="636350" cy="63635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3BE7F7-2D42-427F-93AF-18EB6477A1C2}">
      <dsp:nvSpPr>
        <dsp:cNvPr id="0" name=""/>
        <dsp:cNvSpPr/>
      </dsp:nvSpPr>
      <dsp:spPr>
        <a:xfrm>
          <a:off x="807369" y="1018161"/>
          <a:ext cx="8020339" cy="509080"/>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4083" tIns="38100" rIns="38100" bIns="38100" numCol="1" spcCol="1270" anchor="ctr" anchorCtr="0">
          <a:noAutofit/>
        </a:bodyPr>
        <a:lstStyle/>
        <a:p>
          <a:pPr lvl="0" algn="l" defTabSz="666750">
            <a:lnSpc>
              <a:spcPct val="90000"/>
            </a:lnSpc>
            <a:spcBef>
              <a:spcPct val="0"/>
            </a:spcBef>
            <a:spcAft>
              <a:spcPct val="35000"/>
            </a:spcAft>
          </a:pPr>
          <a:r>
            <a:rPr lang="en-GB" sz="1500" kern="1200" dirty="0" smtClean="0">
              <a:solidFill>
                <a:schemeClr val="accent1"/>
              </a:solidFill>
            </a:rPr>
            <a:t>Mental Reinstatement. Reinstate the victim to the scene.</a:t>
          </a:r>
          <a:endParaRPr lang="en-US" sz="1500" kern="1200" dirty="0">
            <a:solidFill>
              <a:schemeClr val="accent1"/>
            </a:solidFill>
          </a:endParaRPr>
        </a:p>
      </dsp:txBody>
      <dsp:txXfrm>
        <a:off x="807369" y="1018161"/>
        <a:ext cx="8020339" cy="509080"/>
      </dsp:txXfrm>
    </dsp:sp>
    <dsp:sp modelId="{64B0260B-AE3A-4C16-8576-19A8EC35156B}">
      <dsp:nvSpPr>
        <dsp:cNvPr id="0" name=""/>
        <dsp:cNvSpPr/>
      </dsp:nvSpPr>
      <dsp:spPr>
        <a:xfrm>
          <a:off x="489193" y="954526"/>
          <a:ext cx="636350" cy="63635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9F8C69-005A-4781-AA89-2C98DC5B2592}">
      <dsp:nvSpPr>
        <dsp:cNvPr id="0" name=""/>
        <dsp:cNvSpPr/>
      </dsp:nvSpPr>
      <dsp:spPr>
        <a:xfrm>
          <a:off x="998854" y="1781685"/>
          <a:ext cx="7828854" cy="5090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4083" tIns="38100" rIns="38100" bIns="38100" numCol="1" spcCol="1270" anchor="ctr" anchorCtr="0">
          <a:noAutofit/>
        </a:bodyPr>
        <a:lstStyle/>
        <a:p>
          <a:pPr lvl="0" algn="l" defTabSz="666750">
            <a:lnSpc>
              <a:spcPct val="90000"/>
            </a:lnSpc>
            <a:spcBef>
              <a:spcPct val="0"/>
            </a:spcBef>
            <a:spcAft>
              <a:spcPct val="35000"/>
            </a:spcAft>
          </a:pPr>
          <a:r>
            <a:rPr lang="en-GB" sz="1500" kern="1200" dirty="0" smtClean="0"/>
            <a:t>Get the Witness to recall the events in a different narrative order. More recent events will always be recalled first.</a:t>
          </a:r>
          <a:endParaRPr lang="en-US" sz="1500" kern="1200" dirty="0"/>
        </a:p>
      </dsp:txBody>
      <dsp:txXfrm>
        <a:off x="998854" y="1781685"/>
        <a:ext cx="7828854" cy="509080"/>
      </dsp:txXfrm>
    </dsp:sp>
    <dsp:sp modelId="{AC89F89E-E16D-4AC5-9B80-DACB98A715DD}">
      <dsp:nvSpPr>
        <dsp:cNvPr id="0" name=""/>
        <dsp:cNvSpPr/>
      </dsp:nvSpPr>
      <dsp:spPr>
        <a:xfrm>
          <a:off x="680679" y="1718050"/>
          <a:ext cx="636350" cy="63635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01973-4150-479A-821D-A32D9A7C33F7}">
      <dsp:nvSpPr>
        <dsp:cNvPr id="0" name=""/>
        <dsp:cNvSpPr/>
      </dsp:nvSpPr>
      <dsp:spPr>
        <a:xfrm>
          <a:off x="998854" y="2544726"/>
          <a:ext cx="7828854" cy="509080"/>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4083" tIns="38100" rIns="38100" bIns="38100" numCol="1" spcCol="1270" anchor="ctr" anchorCtr="0">
          <a:noAutofit/>
        </a:bodyPr>
        <a:lstStyle/>
        <a:p>
          <a:pPr lvl="0" algn="l" defTabSz="666750">
            <a:lnSpc>
              <a:spcPct val="90000"/>
            </a:lnSpc>
            <a:spcBef>
              <a:spcPct val="0"/>
            </a:spcBef>
            <a:spcAft>
              <a:spcPct val="35000"/>
            </a:spcAft>
          </a:pPr>
          <a:r>
            <a:rPr lang="en-GB" sz="1500" kern="1200" dirty="0" smtClean="0">
              <a:solidFill>
                <a:schemeClr val="accent1"/>
              </a:solidFill>
            </a:rPr>
            <a:t>Reassure the victim not to leave any detail out regarding of how trivial they think it may be. Trivial details can be triggers for further recall.</a:t>
          </a:r>
          <a:endParaRPr lang="en-US" sz="1500" kern="1200" dirty="0">
            <a:solidFill>
              <a:schemeClr val="accent1"/>
            </a:solidFill>
          </a:endParaRPr>
        </a:p>
      </dsp:txBody>
      <dsp:txXfrm>
        <a:off x="998854" y="2544726"/>
        <a:ext cx="7828854" cy="509080"/>
      </dsp:txXfrm>
    </dsp:sp>
    <dsp:sp modelId="{762CED7A-D59D-48E3-A98D-BA49E7A3C3D0}">
      <dsp:nvSpPr>
        <dsp:cNvPr id="0" name=""/>
        <dsp:cNvSpPr/>
      </dsp:nvSpPr>
      <dsp:spPr>
        <a:xfrm>
          <a:off x="680679" y="2481090"/>
          <a:ext cx="636350" cy="63635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876D39-9173-41AA-BCA7-4F34ABFDB70A}">
      <dsp:nvSpPr>
        <dsp:cNvPr id="0" name=""/>
        <dsp:cNvSpPr/>
      </dsp:nvSpPr>
      <dsp:spPr>
        <a:xfrm>
          <a:off x="807369" y="3308250"/>
          <a:ext cx="8020339" cy="5090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4083" tIns="38100" rIns="38100" bIns="38100" numCol="1" spcCol="1270" anchor="ctr" anchorCtr="0">
          <a:noAutofit/>
        </a:bodyPr>
        <a:lstStyle/>
        <a:p>
          <a:pPr lvl="0" algn="l" defTabSz="666750">
            <a:lnSpc>
              <a:spcPct val="90000"/>
            </a:lnSpc>
            <a:spcBef>
              <a:spcPct val="0"/>
            </a:spcBef>
            <a:spcAft>
              <a:spcPct val="35000"/>
            </a:spcAft>
          </a:pPr>
          <a:r>
            <a:rPr lang="en-GB" sz="1500" kern="1200" dirty="0" smtClean="0"/>
            <a:t>Be patient, use of silence is effective as the process of recall can be hindered by stress or expectation.</a:t>
          </a:r>
          <a:endParaRPr lang="en-US" sz="1500" kern="1200" dirty="0"/>
        </a:p>
      </dsp:txBody>
      <dsp:txXfrm>
        <a:off x="807369" y="3308250"/>
        <a:ext cx="8020339" cy="509080"/>
      </dsp:txXfrm>
    </dsp:sp>
    <dsp:sp modelId="{1AE7CAB7-CA97-4676-B33F-3C84907480C2}">
      <dsp:nvSpPr>
        <dsp:cNvPr id="0" name=""/>
        <dsp:cNvSpPr/>
      </dsp:nvSpPr>
      <dsp:spPr>
        <a:xfrm>
          <a:off x="489193" y="3244615"/>
          <a:ext cx="636350" cy="63635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E951CE-EDC6-40D1-B467-05F7B86D1799}">
      <dsp:nvSpPr>
        <dsp:cNvPr id="0" name=""/>
        <dsp:cNvSpPr/>
      </dsp:nvSpPr>
      <dsp:spPr>
        <a:xfrm>
          <a:off x="388615" y="4071774"/>
          <a:ext cx="8439093" cy="509080"/>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4083" tIns="38100" rIns="38100" bIns="38100" numCol="1" spcCol="1270" anchor="ctr" anchorCtr="0">
          <a:noAutofit/>
        </a:bodyPr>
        <a:lstStyle/>
        <a:p>
          <a:pPr lvl="0" algn="l" defTabSz="666750">
            <a:lnSpc>
              <a:spcPct val="90000"/>
            </a:lnSpc>
            <a:spcBef>
              <a:spcPct val="0"/>
            </a:spcBef>
            <a:spcAft>
              <a:spcPct val="35000"/>
            </a:spcAft>
          </a:pPr>
          <a:r>
            <a:rPr lang="en-GB" sz="1500" kern="1200" dirty="0" smtClean="0">
              <a:solidFill>
                <a:schemeClr val="accent1"/>
              </a:solidFill>
            </a:rPr>
            <a:t>Reassure your witness that it is alright to not know the answer and that you don’t want them to guess.</a:t>
          </a:r>
          <a:endParaRPr lang="en-US" sz="1500" kern="1200" dirty="0">
            <a:solidFill>
              <a:schemeClr val="accent1"/>
            </a:solidFill>
          </a:endParaRPr>
        </a:p>
      </dsp:txBody>
      <dsp:txXfrm>
        <a:off x="388615" y="4071774"/>
        <a:ext cx="8439093" cy="509080"/>
      </dsp:txXfrm>
    </dsp:sp>
    <dsp:sp modelId="{C5F7F6E7-39B6-4DEF-A77E-B939842C10B2}">
      <dsp:nvSpPr>
        <dsp:cNvPr id="0" name=""/>
        <dsp:cNvSpPr/>
      </dsp:nvSpPr>
      <dsp:spPr>
        <a:xfrm>
          <a:off x="70440" y="4008139"/>
          <a:ext cx="636350" cy="63635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1720C-9BAA-4A9D-9562-6783EF4C5E69}">
      <dsp:nvSpPr>
        <dsp:cNvPr id="0" name=""/>
        <dsp:cNvSpPr/>
      </dsp:nvSpPr>
      <dsp:spPr>
        <a:xfrm>
          <a:off x="0" y="0"/>
          <a:ext cx="7950200" cy="21500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D271E7-70CB-4A2F-A218-73BF7886B430}">
      <dsp:nvSpPr>
        <dsp:cNvPr id="0" name=""/>
        <dsp:cNvSpPr/>
      </dsp:nvSpPr>
      <dsp:spPr>
        <a:xfrm>
          <a:off x="238505" y="286675"/>
          <a:ext cx="2335371" cy="157671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DD4B69-C1BF-4E3C-8822-6DE9DB96D838}">
      <dsp:nvSpPr>
        <dsp:cNvPr id="0" name=""/>
        <dsp:cNvSpPr/>
      </dsp:nvSpPr>
      <dsp:spPr>
        <a:xfrm rot="10800000">
          <a:off x="238505" y="2150063"/>
          <a:ext cx="2335371" cy="262785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altLang="en-US" sz="1600" kern="1200" dirty="0" smtClean="0">
              <a:solidFill>
                <a:schemeClr val="tx1"/>
              </a:solidFill>
            </a:rPr>
            <a:t>Post incident anxiety, stress and trauma may momentarily affect recall but long term recall of a stressful/traumatic experience will remain accurate even some months after the event</a:t>
          </a:r>
          <a:r>
            <a:rPr lang="en-GB" altLang="en-US" sz="1600" kern="1200" dirty="0" smtClean="0"/>
            <a:t>.</a:t>
          </a:r>
          <a:endParaRPr lang="en-US" sz="1600" kern="1200" dirty="0"/>
        </a:p>
      </dsp:txBody>
      <dsp:txXfrm rot="10800000">
        <a:off x="310326" y="2150063"/>
        <a:ext cx="2191729" cy="2556034"/>
      </dsp:txXfrm>
    </dsp:sp>
    <dsp:sp modelId="{567E53D0-F198-48AB-82DC-3159E99B9779}">
      <dsp:nvSpPr>
        <dsp:cNvPr id="0" name=""/>
        <dsp:cNvSpPr/>
      </dsp:nvSpPr>
      <dsp:spPr>
        <a:xfrm>
          <a:off x="2807414" y="286675"/>
          <a:ext cx="2335371" cy="157671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07EA73-4048-4839-B2AE-FE1409DB5958}">
      <dsp:nvSpPr>
        <dsp:cNvPr id="0" name=""/>
        <dsp:cNvSpPr/>
      </dsp:nvSpPr>
      <dsp:spPr>
        <a:xfrm rot="10800000">
          <a:off x="2807414" y="2150063"/>
          <a:ext cx="2335371" cy="262785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altLang="en-US" sz="1600" kern="1200" dirty="0" smtClean="0">
              <a:solidFill>
                <a:schemeClr val="tx1"/>
              </a:solidFill>
            </a:rPr>
            <a:t>where weapons have been used the witness is very weapon specific and may have little recall about the person holding the weapon or environment around them.</a:t>
          </a:r>
        </a:p>
      </dsp:txBody>
      <dsp:txXfrm rot="10800000">
        <a:off x="2879235" y="2150063"/>
        <a:ext cx="2191729" cy="2556034"/>
      </dsp:txXfrm>
    </dsp:sp>
    <dsp:sp modelId="{01CC1007-E306-4E26-A749-9391D06AEF24}">
      <dsp:nvSpPr>
        <dsp:cNvPr id="0" name=""/>
        <dsp:cNvSpPr/>
      </dsp:nvSpPr>
      <dsp:spPr>
        <a:xfrm>
          <a:off x="5376322" y="286675"/>
          <a:ext cx="2335371" cy="1576713"/>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57CDEE-35EF-4578-B262-3304DB2E8B7F}">
      <dsp:nvSpPr>
        <dsp:cNvPr id="0" name=""/>
        <dsp:cNvSpPr/>
      </dsp:nvSpPr>
      <dsp:spPr>
        <a:xfrm rot="10800000">
          <a:off x="5376322" y="2150063"/>
          <a:ext cx="2335371" cy="262785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altLang="en-US" sz="1600" kern="1200" dirty="0" smtClean="0">
              <a:solidFill>
                <a:schemeClr val="tx1"/>
              </a:solidFill>
            </a:rPr>
            <a:t>Recall can be subject to personal interpretation based on our learnt behavioural morals and values and that’s why two witnesses at the same event will have different perspective recall.</a:t>
          </a:r>
          <a:endParaRPr lang="en-US" sz="1600" kern="1200" dirty="0">
            <a:solidFill>
              <a:schemeClr val="tx1"/>
            </a:solidFill>
          </a:endParaRPr>
        </a:p>
      </dsp:txBody>
      <dsp:txXfrm rot="10800000">
        <a:off x="5448143" y="2150063"/>
        <a:ext cx="2191729" cy="25560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FDC4B-5040-458A-B31E-FD810F5A94C0}">
      <dsp:nvSpPr>
        <dsp:cNvPr id="0" name=""/>
        <dsp:cNvSpPr/>
      </dsp:nvSpPr>
      <dsp:spPr>
        <a:xfrm>
          <a:off x="0" y="0"/>
          <a:ext cx="8757920" cy="249631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C97C06-9DFE-4FD3-9DB3-728416538FAC}">
      <dsp:nvSpPr>
        <dsp:cNvPr id="0" name=""/>
        <dsp:cNvSpPr/>
      </dsp:nvSpPr>
      <dsp:spPr>
        <a:xfrm>
          <a:off x="265149" y="332841"/>
          <a:ext cx="1913400" cy="183062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1A446D-7DA9-44C4-839C-9C2F38654801}">
      <dsp:nvSpPr>
        <dsp:cNvPr id="0" name=""/>
        <dsp:cNvSpPr/>
      </dsp:nvSpPr>
      <dsp:spPr>
        <a:xfrm rot="10800000">
          <a:off x="265149" y="2496312"/>
          <a:ext cx="1913400" cy="3051048"/>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Listen to the witness.</a:t>
          </a:r>
          <a:endParaRPr lang="en-US" sz="1600" kern="1200" dirty="0"/>
        </a:p>
      </dsp:txBody>
      <dsp:txXfrm rot="10800000">
        <a:off x="323993" y="2496312"/>
        <a:ext cx="1795712" cy="2992204"/>
      </dsp:txXfrm>
    </dsp:sp>
    <dsp:sp modelId="{AA363CA3-3FF4-4F85-8C39-082C2CE4EE40}">
      <dsp:nvSpPr>
        <dsp:cNvPr id="0" name=""/>
        <dsp:cNvSpPr/>
      </dsp:nvSpPr>
      <dsp:spPr>
        <a:xfrm>
          <a:off x="2369889" y="332841"/>
          <a:ext cx="1913400" cy="183062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336DDA-04E2-4B2A-ABFC-F26447FF6CF9}">
      <dsp:nvSpPr>
        <dsp:cNvPr id="0" name=""/>
        <dsp:cNvSpPr/>
      </dsp:nvSpPr>
      <dsp:spPr>
        <a:xfrm rot="10800000">
          <a:off x="2369889" y="2496312"/>
          <a:ext cx="1913400" cy="3051048"/>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Do not stop a witness who is freely recalling significant events.</a:t>
          </a:r>
          <a:endParaRPr lang="en-GB" sz="1600" kern="1200" dirty="0"/>
        </a:p>
      </dsp:txBody>
      <dsp:txXfrm rot="10800000">
        <a:off x="2428733" y="2496312"/>
        <a:ext cx="1795712" cy="2992204"/>
      </dsp:txXfrm>
    </dsp:sp>
    <dsp:sp modelId="{91983A78-23AB-49E8-B3B0-4B4737F9A725}">
      <dsp:nvSpPr>
        <dsp:cNvPr id="0" name=""/>
        <dsp:cNvSpPr/>
      </dsp:nvSpPr>
      <dsp:spPr>
        <a:xfrm>
          <a:off x="4474630" y="332841"/>
          <a:ext cx="1913400" cy="183062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7FB853-459B-4FD5-95AE-ECFC055059F6}">
      <dsp:nvSpPr>
        <dsp:cNvPr id="0" name=""/>
        <dsp:cNvSpPr/>
      </dsp:nvSpPr>
      <dsp:spPr>
        <a:xfrm rot="10800000">
          <a:off x="4474630" y="2496312"/>
          <a:ext cx="1913400" cy="3051048"/>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Where it is necessary to ask questions, they should, as far as possible in the circumstances, be open-ended or specific-closed rather than forced-choice, leading or multiple.</a:t>
          </a:r>
          <a:endParaRPr lang="en-US" sz="1600" kern="1200" dirty="0"/>
        </a:p>
      </dsp:txBody>
      <dsp:txXfrm rot="10800000">
        <a:off x="4533474" y="2496312"/>
        <a:ext cx="1795712" cy="2992204"/>
      </dsp:txXfrm>
    </dsp:sp>
    <dsp:sp modelId="{12888B46-8BBA-4457-B7E5-E73A01F8A737}">
      <dsp:nvSpPr>
        <dsp:cNvPr id="0" name=""/>
        <dsp:cNvSpPr/>
      </dsp:nvSpPr>
      <dsp:spPr>
        <a:xfrm>
          <a:off x="6579370" y="332841"/>
          <a:ext cx="1913400" cy="1830628"/>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2C029B-62A6-4EF8-861C-7F9EB7D17F68}">
      <dsp:nvSpPr>
        <dsp:cNvPr id="0" name=""/>
        <dsp:cNvSpPr/>
      </dsp:nvSpPr>
      <dsp:spPr>
        <a:xfrm rot="10800000">
          <a:off x="6579370" y="2496312"/>
          <a:ext cx="1913400" cy="3051048"/>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Ask no more questions than are necessary in the circumstances to take immediate action</a:t>
          </a:r>
          <a:endParaRPr lang="en-US" sz="1600" kern="1200" dirty="0"/>
        </a:p>
      </dsp:txBody>
      <dsp:txXfrm rot="10800000">
        <a:off x="6638214" y="2496312"/>
        <a:ext cx="1795712" cy="29922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AE655-044F-4EC6-AA11-A1A6EFB4D317}">
      <dsp:nvSpPr>
        <dsp:cNvPr id="0" name=""/>
        <dsp:cNvSpPr/>
      </dsp:nvSpPr>
      <dsp:spPr>
        <a:xfrm>
          <a:off x="0" y="0"/>
          <a:ext cx="8163560" cy="250317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370B49-9BEE-4712-8033-867123DC6C17}">
      <dsp:nvSpPr>
        <dsp:cNvPr id="0" name=""/>
        <dsp:cNvSpPr/>
      </dsp:nvSpPr>
      <dsp:spPr>
        <a:xfrm>
          <a:off x="244906" y="333756"/>
          <a:ext cx="2398045" cy="183565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0F9341-968D-4C3E-8DC3-9BEB08BA2E4F}">
      <dsp:nvSpPr>
        <dsp:cNvPr id="0" name=""/>
        <dsp:cNvSpPr/>
      </dsp:nvSpPr>
      <dsp:spPr>
        <a:xfrm rot="10800000">
          <a:off x="244906" y="2503170"/>
          <a:ext cx="2398045" cy="305943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Make a comprehensive note of the discussion, taking care to record the timing, setting and people present as well as what was said by the witness and anybody else present (particularly the actual questions asked of the witness).</a:t>
          </a:r>
          <a:endParaRPr lang="en-US" sz="1600" kern="1200" dirty="0"/>
        </a:p>
      </dsp:txBody>
      <dsp:txXfrm rot="10800000">
        <a:off x="318654" y="2503170"/>
        <a:ext cx="2250549" cy="2985682"/>
      </dsp:txXfrm>
    </dsp:sp>
    <dsp:sp modelId="{36245424-26B0-485C-A76D-5A382AA1B316}">
      <dsp:nvSpPr>
        <dsp:cNvPr id="0" name=""/>
        <dsp:cNvSpPr/>
      </dsp:nvSpPr>
      <dsp:spPr>
        <a:xfrm>
          <a:off x="2882757" y="333756"/>
          <a:ext cx="2398045" cy="183565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339581-9EA2-4610-B43A-388CBE0ACB1D}">
      <dsp:nvSpPr>
        <dsp:cNvPr id="0" name=""/>
        <dsp:cNvSpPr/>
      </dsp:nvSpPr>
      <dsp:spPr>
        <a:xfrm rot="10800000">
          <a:off x="2882757" y="2503170"/>
          <a:ext cx="2398045" cy="305943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Make a note of the demeanour of the witness and anything else that might be relevant to any subsequent formal interview or the wider investigation.</a:t>
          </a:r>
          <a:endParaRPr lang="en-US" sz="1600" kern="1200" dirty="0"/>
        </a:p>
      </dsp:txBody>
      <dsp:txXfrm rot="10800000">
        <a:off x="2956505" y="2503170"/>
        <a:ext cx="2250549" cy="2985682"/>
      </dsp:txXfrm>
    </dsp:sp>
    <dsp:sp modelId="{14C5D2CB-6BFC-496D-8999-5A6C119F778C}">
      <dsp:nvSpPr>
        <dsp:cNvPr id="0" name=""/>
        <dsp:cNvSpPr/>
      </dsp:nvSpPr>
      <dsp:spPr>
        <a:xfrm>
          <a:off x="5520607" y="333756"/>
          <a:ext cx="2398045" cy="183565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1B7D92-A680-49A4-895E-58A044CE11CA}">
      <dsp:nvSpPr>
        <dsp:cNvPr id="0" name=""/>
        <dsp:cNvSpPr/>
      </dsp:nvSpPr>
      <dsp:spPr>
        <a:xfrm rot="10800000">
          <a:off x="5520607" y="2503170"/>
          <a:ext cx="2398045" cy="305943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Fully record any comments made by the witness or events that might be relevant to the legal process up to the time of the interview.</a:t>
          </a:r>
          <a:endParaRPr lang="en-US" sz="1600" kern="1200" dirty="0"/>
        </a:p>
      </dsp:txBody>
      <dsp:txXfrm rot="10800000">
        <a:off x="5594355" y="2503170"/>
        <a:ext cx="2250549" cy="29856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33526-5DCB-4F75-A10C-071D1FD8C1AA}">
      <dsp:nvSpPr>
        <dsp:cNvPr id="0" name=""/>
        <dsp:cNvSpPr/>
      </dsp:nvSpPr>
      <dsp:spPr>
        <a:xfrm>
          <a:off x="4126420" y="381691"/>
          <a:ext cx="4090302" cy="826215"/>
        </a:xfrm>
        <a:prstGeom prst="roundRect">
          <a:avLst>
            <a:gd name="adj" fmla="val 10000"/>
          </a:avLst>
        </a:prstGeom>
        <a:solidFill>
          <a:schemeClr val="accent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smtClean="0"/>
            <a:t>Inconsistencies</a:t>
          </a:r>
          <a:endParaRPr lang="en-US" sz="3600" kern="1200" dirty="0"/>
        </a:p>
      </dsp:txBody>
      <dsp:txXfrm>
        <a:off x="4150619" y="405890"/>
        <a:ext cx="4041904" cy="777817"/>
      </dsp:txXfrm>
    </dsp:sp>
    <dsp:sp modelId="{6DD4EEC4-E99D-467D-AF78-919547481AEE}">
      <dsp:nvSpPr>
        <dsp:cNvPr id="0" name=""/>
        <dsp:cNvSpPr/>
      </dsp:nvSpPr>
      <dsp:spPr>
        <a:xfrm>
          <a:off x="8297074" y="381691"/>
          <a:ext cx="45314" cy="826215"/>
        </a:xfrm>
        <a:prstGeom prst="roundRect">
          <a:avLst>
            <a:gd name="adj" fmla="val 10000"/>
          </a:avLst>
        </a:prstGeom>
        <a:solidFill>
          <a:schemeClr val="accent2">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endParaRPr lang="en-US" sz="500" kern="1200" dirty="0"/>
        </a:p>
      </dsp:txBody>
      <dsp:txXfrm>
        <a:off x="8298401" y="383018"/>
        <a:ext cx="42660" cy="823561"/>
      </dsp:txXfrm>
    </dsp:sp>
    <dsp:sp modelId="{93CD6C3D-AAE7-416A-8426-2A4D9037509A}">
      <dsp:nvSpPr>
        <dsp:cNvPr id="0" name=""/>
        <dsp:cNvSpPr/>
      </dsp:nvSpPr>
      <dsp:spPr>
        <a:xfrm>
          <a:off x="6043846" y="3919610"/>
          <a:ext cx="619661" cy="619661"/>
        </a:xfrm>
        <a:prstGeom prst="triangle">
          <a:avLst/>
        </a:prstGeom>
        <a:solidFill>
          <a:schemeClr val="accent1">
            <a:lumMod val="5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817069-4992-477F-89C0-30606F1A62AE}">
      <dsp:nvSpPr>
        <dsp:cNvPr id="0" name=""/>
        <dsp:cNvSpPr/>
      </dsp:nvSpPr>
      <dsp:spPr>
        <a:xfrm rot="240000">
          <a:off x="4374851" y="3627575"/>
          <a:ext cx="3719105" cy="260065"/>
        </a:xfrm>
        <a:prstGeom prst="rect">
          <a:avLst/>
        </a:prstGeom>
        <a:solidFill>
          <a:schemeClr val="accent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88678A-0B24-4572-A01E-A0A2446122EB}">
      <dsp:nvSpPr>
        <dsp:cNvPr id="0" name=""/>
        <dsp:cNvSpPr/>
      </dsp:nvSpPr>
      <dsp:spPr>
        <a:xfrm rot="240000">
          <a:off x="6607851" y="2977348"/>
          <a:ext cx="1483887" cy="691340"/>
        </a:xfrm>
        <a:prstGeom prst="round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solidFill>
                <a:schemeClr val="bg1"/>
              </a:solidFill>
            </a:rPr>
            <a:t>Accounts of other witnesses</a:t>
          </a:r>
          <a:endParaRPr lang="en-US" sz="1300" kern="1200" dirty="0">
            <a:solidFill>
              <a:schemeClr val="bg1"/>
            </a:solidFill>
          </a:endParaRPr>
        </a:p>
      </dsp:txBody>
      <dsp:txXfrm>
        <a:off x="6641599" y="3011096"/>
        <a:ext cx="1416391" cy="623844"/>
      </dsp:txXfrm>
    </dsp:sp>
    <dsp:sp modelId="{57C517CE-4BF0-450F-BFD8-6491C4E52D0C}">
      <dsp:nvSpPr>
        <dsp:cNvPr id="0" name=""/>
        <dsp:cNvSpPr/>
      </dsp:nvSpPr>
      <dsp:spPr>
        <a:xfrm rot="240000">
          <a:off x="6661555" y="2233754"/>
          <a:ext cx="1483887" cy="691340"/>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What was said on a previous occasion</a:t>
          </a:r>
          <a:endParaRPr lang="en-US" sz="1300" kern="1200" dirty="0"/>
        </a:p>
      </dsp:txBody>
      <dsp:txXfrm>
        <a:off x="6695303" y="2267502"/>
        <a:ext cx="1416391" cy="623844"/>
      </dsp:txXfrm>
    </dsp:sp>
    <dsp:sp modelId="{D83198A0-F883-4219-B205-9F6EF84733B7}">
      <dsp:nvSpPr>
        <dsp:cNvPr id="0" name=""/>
        <dsp:cNvSpPr/>
      </dsp:nvSpPr>
      <dsp:spPr>
        <a:xfrm rot="240000">
          <a:off x="6715259" y="1506684"/>
          <a:ext cx="1483887" cy="69134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solidFill>
                <a:schemeClr val="tx1"/>
              </a:solidFill>
            </a:rPr>
            <a:t>Account During interview</a:t>
          </a:r>
          <a:endParaRPr lang="en-US" sz="1300" kern="1200" dirty="0">
            <a:solidFill>
              <a:schemeClr val="tx1"/>
            </a:solidFill>
          </a:endParaRPr>
        </a:p>
      </dsp:txBody>
      <dsp:txXfrm>
        <a:off x="6749007" y="1540432"/>
        <a:ext cx="1416391" cy="623844"/>
      </dsp:txXfrm>
    </dsp:sp>
    <dsp:sp modelId="{989F0CD6-9D40-4FB4-ADD5-2D1496222416}">
      <dsp:nvSpPr>
        <dsp:cNvPr id="0" name=""/>
        <dsp:cNvSpPr/>
      </dsp:nvSpPr>
      <dsp:spPr>
        <a:xfrm rot="240000">
          <a:off x="4480346" y="2828629"/>
          <a:ext cx="1483887" cy="691340"/>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Injuries sustained by suspect</a:t>
          </a:r>
          <a:endParaRPr lang="en-US" sz="1300" kern="1200" dirty="0"/>
        </a:p>
      </dsp:txBody>
      <dsp:txXfrm>
        <a:off x="4514094" y="2862377"/>
        <a:ext cx="1416391" cy="623844"/>
      </dsp:txXfrm>
    </dsp:sp>
    <dsp:sp modelId="{832F806D-2C15-43ED-BB3C-37CF738774E0}">
      <dsp:nvSpPr>
        <dsp:cNvPr id="0" name=""/>
        <dsp:cNvSpPr/>
      </dsp:nvSpPr>
      <dsp:spPr>
        <a:xfrm rot="240000">
          <a:off x="4534050" y="2085035"/>
          <a:ext cx="1483887" cy="69134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solidFill>
                <a:schemeClr val="tx1"/>
              </a:solidFill>
            </a:rPr>
            <a:t>Injuries sustained by victim</a:t>
          </a:r>
          <a:endParaRPr lang="en-US" sz="1300" kern="1200" dirty="0">
            <a:solidFill>
              <a:schemeClr val="tx1"/>
            </a:solidFill>
          </a:endParaRPr>
        </a:p>
      </dsp:txBody>
      <dsp:txXfrm>
        <a:off x="4567798" y="2118783"/>
        <a:ext cx="1416391" cy="6238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4BC-830E-4236-8130-B74913322497}">
      <dsp:nvSpPr>
        <dsp:cNvPr id="0" name=""/>
        <dsp:cNvSpPr/>
      </dsp:nvSpPr>
      <dsp:spPr>
        <a:xfrm>
          <a:off x="0" y="0"/>
          <a:ext cx="1916677" cy="433753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Timing of the interview</a:t>
          </a:r>
          <a:endParaRPr lang="en-US" sz="2400" kern="1200" dirty="0">
            <a:solidFill>
              <a:schemeClr val="tx1"/>
            </a:solidFill>
          </a:endParaRPr>
        </a:p>
      </dsp:txBody>
      <dsp:txXfrm>
        <a:off x="0" y="1735015"/>
        <a:ext cx="1916677" cy="1735015"/>
      </dsp:txXfrm>
    </dsp:sp>
    <dsp:sp modelId="{52635A97-B680-499C-B23B-D8A75F4E9795}">
      <dsp:nvSpPr>
        <dsp:cNvPr id="0" name=""/>
        <dsp:cNvSpPr/>
      </dsp:nvSpPr>
      <dsp:spPr>
        <a:xfrm>
          <a:off x="236138" y="260252"/>
          <a:ext cx="1444400" cy="1444400"/>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846994E-4CA3-468D-978E-3E09D2D5FFC8}">
      <dsp:nvSpPr>
        <dsp:cNvPr id="0" name=""/>
        <dsp:cNvSpPr/>
      </dsp:nvSpPr>
      <dsp:spPr>
        <a:xfrm>
          <a:off x="1974177" y="0"/>
          <a:ext cx="1916677" cy="433753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Duration of the interview</a:t>
          </a:r>
          <a:endParaRPr lang="en-US" sz="2400" kern="1200" dirty="0">
            <a:solidFill>
              <a:schemeClr val="tx1"/>
            </a:solidFill>
          </a:endParaRPr>
        </a:p>
      </dsp:txBody>
      <dsp:txXfrm>
        <a:off x="1974177" y="1735015"/>
        <a:ext cx="1916677" cy="1735015"/>
      </dsp:txXfrm>
    </dsp:sp>
    <dsp:sp modelId="{D22E2E00-5B1C-4EBB-B512-4A8B1ADA14C2}">
      <dsp:nvSpPr>
        <dsp:cNvPr id="0" name=""/>
        <dsp:cNvSpPr/>
      </dsp:nvSpPr>
      <dsp:spPr>
        <a:xfrm>
          <a:off x="2210316" y="260252"/>
          <a:ext cx="1444400" cy="1444400"/>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B41E07D-FEAD-4983-A8BF-49AF500C3FCA}">
      <dsp:nvSpPr>
        <dsp:cNvPr id="0" name=""/>
        <dsp:cNvSpPr/>
      </dsp:nvSpPr>
      <dsp:spPr>
        <a:xfrm>
          <a:off x="3948355" y="0"/>
          <a:ext cx="1916677" cy="433753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Victim personal statements</a:t>
          </a:r>
        </a:p>
      </dsp:txBody>
      <dsp:txXfrm>
        <a:off x="3948355" y="1735015"/>
        <a:ext cx="1916677" cy="1735015"/>
      </dsp:txXfrm>
    </dsp:sp>
    <dsp:sp modelId="{9913D0DF-278C-4CC2-93E6-7D9B78B961D7}">
      <dsp:nvSpPr>
        <dsp:cNvPr id="0" name=""/>
        <dsp:cNvSpPr/>
      </dsp:nvSpPr>
      <dsp:spPr>
        <a:xfrm>
          <a:off x="4184493" y="260252"/>
          <a:ext cx="1444400" cy="1444400"/>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F1770F8-4A2A-4BAD-9F1E-52ED909A159E}">
      <dsp:nvSpPr>
        <dsp:cNvPr id="0" name=""/>
        <dsp:cNvSpPr/>
      </dsp:nvSpPr>
      <dsp:spPr>
        <a:xfrm>
          <a:off x="5922532" y="0"/>
          <a:ext cx="1916677" cy="433753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Witness who becomes suspect</a:t>
          </a:r>
          <a:endParaRPr lang="en-US" sz="2400" kern="1200" dirty="0">
            <a:solidFill>
              <a:schemeClr val="tx1"/>
            </a:solidFill>
          </a:endParaRPr>
        </a:p>
      </dsp:txBody>
      <dsp:txXfrm>
        <a:off x="5922532" y="1735015"/>
        <a:ext cx="1916677" cy="1735015"/>
      </dsp:txXfrm>
    </dsp:sp>
    <dsp:sp modelId="{531D1FDD-9E04-40B3-827A-A6DAE4EC4E0E}">
      <dsp:nvSpPr>
        <dsp:cNvPr id="0" name=""/>
        <dsp:cNvSpPr/>
      </dsp:nvSpPr>
      <dsp:spPr>
        <a:xfrm>
          <a:off x="6158671" y="260252"/>
          <a:ext cx="1444400" cy="1444400"/>
        </a:xfrm>
        <a:prstGeom prst="ellipse">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A5F0FE-8A21-44A9-BA0D-6782118F696B}">
      <dsp:nvSpPr>
        <dsp:cNvPr id="0" name=""/>
        <dsp:cNvSpPr/>
      </dsp:nvSpPr>
      <dsp:spPr>
        <a:xfrm>
          <a:off x="7896710" y="0"/>
          <a:ext cx="1916677" cy="433753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Record the planning process</a:t>
          </a:r>
          <a:endParaRPr lang="en-US" sz="2400" kern="1200" dirty="0">
            <a:solidFill>
              <a:schemeClr val="tx1"/>
            </a:solidFill>
          </a:endParaRPr>
        </a:p>
      </dsp:txBody>
      <dsp:txXfrm>
        <a:off x="7896710" y="1735015"/>
        <a:ext cx="1916677" cy="1735015"/>
      </dsp:txXfrm>
    </dsp:sp>
    <dsp:sp modelId="{25F49BA0-3811-4864-9C27-EB8A4CE242C4}">
      <dsp:nvSpPr>
        <dsp:cNvPr id="0" name=""/>
        <dsp:cNvSpPr/>
      </dsp:nvSpPr>
      <dsp:spPr>
        <a:xfrm>
          <a:off x="8132849" y="260252"/>
          <a:ext cx="1444400" cy="1444400"/>
        </a:xfrm>
        <a:prstGeom prst="ellipse">
          <a:avLst/>
        </a:prstGeom>
        <a:blipFill rotWithShape="1">
          <a:blip xmlns:r="http://schemas.openxmlformats.org/officeDocument/2006/relationships" r:embed="rId5"/>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76D72F9-9364-44A5-8096-E189D077A341}">
      <dsp:nvSpPr>
        <dsp:cNvPr id="0" name=""/>
        <dsp:cNvSpPr/>
      </dsp:nvSpPr>
      <dsp:spPr>
        <a:xfrm>
          <a:off x="392535" y="3470031"/>
          <a:ext cx="9028316" cy="650630"/>
        </a:xfrm>
        <a:prstGeom prst="leftRightArrow">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7F43E-AAC6-43E0-BB78-A9655CED99FC}">
      <dsp:nvSpPr>
        <dsp:cNvPr id="0" name=""/>
        <dsp:cNvSpPr/>
      </dsp:nvSpPr>
      <dsp:spPr>
        <a:xfrm>
          <a:off x="0" y="521906"/>
          <a:ext cx="9004596" cy="1311412"/>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1"/>
              </a:solidFill>
            </a:rPr>
            <a:t>Type of witness ?</a:t>
          </a:r>
          <a:endParaRPr lang="en-US" sz="2500" kern="1200" dirty="0">
            <a:solidFill>
              <a:schemeClr val="tx1"/>
            </a:solidFill>
          </a:endParaRPr>
        </a:p>
      </dsp:txBody>
      <dsp:txXfrm>
        <a:off x="0" y="849759"/>
        <a:ext cx="8676743" cy="655706"/>
      </dsp:txXfrm>
    </dsp:sp>
    <dsp:sp modelId="{642C2E16-FBCE-42FC-8FD5-1A191AFFA86E}">
      <dsp:nvSpPr>
        <dsp:cNvPr id="0" name=""/>
        <dsp:cNvSpPr/>
      </dsp:nvSpPr>
      <dsp:spPr>
        <a:xfrm>
          <a:off x="0" y="1533194"/>
          <a:ext cx="2773415" cy="2526262"/>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endParaRPr lang="en-GB" sz="2300" kern="1200" dirty="0" smtClean="0"/>
        </a:p>
        <a:p>
          <a:pPr lvl="0" algn="l" defTabSz="1022350">
            <a:lnSpc>
              <a:spcPct val="90000"/>
            </a:lnSpc>
            <a:spcBef>
              <a:spcPct val="0"/>
            </a:spcBef>
            <a:spcAft>
              <a:spcPct val="35000"/>
            </a:spcAft>
          </a:pPr>
          <a:r>
            <a:rPr lang="en-GB" sz="2300" kern="1200" dirty="0" smtClean="0"/>
            <a:t>Must be a witness defined by S16 (Vulnerable) and S17(intimidated)</a:t>
          </a:r>
          <a:endParaRPr lang="en-US" sz="2300" kern="1200" dirty="0"/>
        </a:p>
        <a:p>
          <a:pPr lvl="0" algn="l" defTabSz="1022350">
            <a:lnSpc>
              <a:spcPct val="90000"/>
            </a:lnSpc>
            <a:spcBef>
              <a:spcPct val="0"/>
            </a:spcBef>
            <a:spcAft>
              <a:spcPct val="35000"/>
            </a:spcAft>
          </a:pPr>
          <a:endParaRPr lang="en-US" sz="2300" kern="1200" dirty="0"/>
        </a:p>
      </dsp:txBody>
      <dsp:txXfrm>
        <a:off x="0" y="1533194"/>
        <a:ext cx="2773415" cy="2526262"/>
      </dsp:txXfrm>
    </dsp:sp>
    <dsp:sp modelId="{0AE06BC2-BBB6-4C64-ADB2-FE97F40875E2}">
      <dsp:nvSpPr>
        <dsp:cNvPr id="0" name=""/>
        <dsp:cNvSpPr/>
      </dsp:nvSpPr>
      <dsp:spPr>
        <a:xfrm>
          <a:off x="2773415" y="959043"/>
          <a:ext cx="6231180" cy="1311412"/>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1"/>
              </a:solidFill>
            </a:rPr>
            <a:t>Improve Quality ?</a:t>
          </a:r>
          <a:endParaRPr lang="en-US" sz="2500" kern="1200" dirty="0">
            <a:solidFill>
              <a:schemeClr val="tx1"/>
            </a:solidFill>
          </a:endParaRPr>
        </a:p>
      </dsp:txBody>
      <dsp:txXfrm>
        <a:off x="2773415" y="1286896"/>
        <a:ext cx="5903327" cy="655706"/>
      </dsp:txXfrm>
    </dsp:sp>
    <dsp:sp modelId="{4011AAC1-9476-4C81-8394-90D0B5524F8D}">
      <dsp:nvSpPr>
        <dsp:cNvPr id="0" name=""/>
        <dsp:cNvSpPr/>
      </dsp:nvSpPr>
      <dsp:spPr>
        <a:xfrm>
          <a:off x="2773415" y="1970332"/>
          <a:ext cx="2773415" cy="2526262"/>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endParaRPr lang="en-GB" sz="2300" kern="1200" dirty="0" smtClean="0"/>
        </a:p>
        <a:p>
          <a:pPr lvl="0" algn="l" defTabSz="1022350">
            <a:lnSpc>
              <a:spcPct val="90000"/>
            </a:lnSpc>
            <a:spcBef>
              <a:spcPct val="0"/>
            </a:spcBef>
            <a:spcAft>
              <a:spcPct val="35000"/>
            </a:spcAft>
          </a:pPr>
          <a:r>
            <a:rPr lang="en-GB" sz="2300" kern="1200" dirty="0" smtClean="0"/>
            <a:t>Will the Special measures improve the quality of the witnesses evidence?</a:t>
          </a:r>
          <a:endParaRPr lang="en-US" sz="2300" kern="1200" dirty="0"/>
        </a:p>
        <a:p>
          <a:pPr lvl="0" algn="l" defTabSz="1022350">
            <a:lnSpc>
              <a:spcPct val="90000"/>
            </a:lnSpc>
            <a:spcBef>
              <a:spcPct val="0"/>
            </a:spcBef>
            <a:spcAft>
              <a:spcPct val="35000"/>
            </a:spcAft>
          </a:pPr>
          <a:endParaRPr lang="en-US" sz="2300" kern="1200" dirty="0"/>
        </a:p>
      </dsp:txBody>
      <dsp:txXfrm>
        <a:off x="2773415" y="1970332"/>
        <a:ext cx="2773415" cy="2526262"/>
      </dsp:txXfrm>
    </dsp:sp>
    <dsp:sp modelId="{0A660858-5E94-41B7-AE85-BBE6D0A2E724}">
      <dsp:nvSpPr>
        <dsp:cNvPr id="0" name=""/>
        <dsp:cNvSpPr/>
      </dsp:nvSpPr>
      <dsp:spPr>
        <a:xfrm>
          <a:off x="5546831" y="1396181"/>
          <a:ext cx="3457764" cy="1311412"/>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1"/>
              </a:solidFill>
            </a:rPr>
            <a:t>Which Measure ?</a:t>
          </a:r>
          <a:endParaRPr lang="en-US" sz="2500" kern="1200" dirty="0">
            <a:solidFill>
              <a:schemeClr val="tx1"/>
            </a:solidFill>
          </a:endParaRPr>
        </a:p>
      </dsp:txBody>
      <dsp:txXfrm>
        <a:off x="5546831" y="1724034"/>
        <a:ext cx="3129911" cy="655706"/>
      </dsp:txXfrm>
    </dsp:sp>
    <dsp:sp modelId="{FA7EA190-7E14-476E-8470-330560A8D33D}">
      <dsp:nvSpPr>
        <dsp:cNvPr id="0" name=""/>
        <dsp:cNvSpPr/>
      </dsp:nvSpPr>
      <dsp:spPr>
        <a:xfrm>
          <a:off x="5546831" y="2407469"/>
          <a:ext cx="2773415" cy="248929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endParaRPr lang="en-GB" sz="2300" kern="1200" dirty="0" smtClean="0"/>
        </a:p>
        <a:p>
          <a:pPr lvl="0" algn="l" defTabSz="1022350">
            <a:lnSpc>
              <a:spcPct val="90000"/>
            </a:lnSpc>
            <a:spcBef>
              <a:spcPct val="0"/>
            </a:spcBef>
            <a:spcAft>
              <a:spcPct val="35000"/>
            </a:spcAft>
          </a:pPr>
          <a:r>
            <a:rPr lang="en-GB" sz="2300" kern="1200" dirty="0" smtClean="0"/>
            <a:t>Which ones are most likely to maximise the quality of the witness’s evidence.</a:t>
          </a:r>
          <a:endParaRPr lang="en-US" sz="2300" kern="1200" dirty="0"/>
        </a:p>
        <a:p>
          <a:pPr lvl="0" algn="l" defTabSz="1022350">
            <a:lnSpc>
              <a:spcPct val="90000"/>
            </a:lnSpc>
            <a:spcBef>
              <a:spcPct val="0"/>
            </a:spcBef>
            <a:spcAft>
              <a:spcPct val="35000"/>
            </a:spcAft>
          </a:pPr>
          <a:endParaRPr lang="en-US" sz="2300" kern="1200" dirty="0"/>
        </a:p>
      </dsp:txBody>
      <dsp:txXfrm>
        <a:off x="5546831" y="2407469"/>
        <a:ext cx="2773415" cy="2489291"/>
      </dsp:txXfrm>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8.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DE60466-668A-424F-A883-39D3FE6D8360}"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CAD61C-E082-4FA3-A70A-9BC8B978E894}" type="slidenum">
              <a:rPr lang="en-GB" smtClean="0"/>
              <a:t>‹#›</a:t>
            </a:fld>
            <a:endParaRPr lang="en-GB"/>
          </a:p>
        </p:txBody>
      </p:sp>
    </p:spTree>
    <p:extLst>
      <p:ext uri="{BB962C8B-B14F-4D97-AF65-F5344CB8AC3E}">
        <p14:creationId xmlns:p14="http://schemas.microsoft.com/office/powerpoint/2010/main" val="15200538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BF55D-5DF8-4B54-9709-C1F50A046316}"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779756-0621-4B22-8656-6E8645E497B5}" type="slidenum">
              <a:rPr lang="en-GB" smtClean="0"/>
              <a:t>‹#›</a:t>
            </a:fld>
            <a:endParaRPr lang="en-GB"/>
          </a:p>
        </p:txBody>
      </p:sp>
    </p:spTree>
    <p:extLst>
      <p:ext uri="{BB962C8B-B14F-4D97-AF65-F5344CB8AC3E}">
        <p14:creationId xmlns:p14="http://schemas.microsoft.com/office/powerpoint/2010/main" val="389250928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the end of this lesson, you will be able to:</a:t>
            </a:r>
          </a:p>
          <a:p>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a vulnerable witness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special measures that can be applied to assist individuals.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elements of a structured statement </a:t>
            </a:r>
          </a:p>
          <a:p>
            <a:endParaRPr lang="en-GB" dirty="0" smtClean="0"/>
          </a:p>
        </p:txBody>
      </p:sp>
      <p:sp>
        <p:nvSpPr>
          <p:cNvPr id="4" name="Slide Number Placeholder 3"/>
          <p:cNvSpPr>
            <a:spLocks noGrp="1"/>
          </p:cNvSpPr>
          <p:nvPr>
            <p:ph type="sldNum" sz="quarter" idx="10"/>
          </p:nvPr>
        </p:nvSpPr>
        <p:spPr/>
        <p:txBody>
          <a:bodyPr/>
          <a:lstStyle/>
          <a:p>
            <a:fld id="{20779756-0621-4B22-8656-6E8645E497B5}" type="slidenum">
              <a:rPr lang="en-GB" smtClean="0"/>
              <a:t>1</a:t>
            </a:fld>
            <a:endParaRPr lang="en-GB"/>
          </a:p>
        </p:txBody>
      </p:sp>
    </p:spTree>
    <p:extLst>
      <p:ext uri="{BB962C8B-B14F-4D97-AF65-F5344CB8AC3E}">
        <p14:creationId xmlns:p14="http://schemas.microsoft.com/office/powerpoint/2010/main" val="2298211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a:t>
            </a:fld>
            <a:endParaRPr lang="en-GB"/>
          </a:p>
        </p:txBody>
      </p:sp>
    </p:spTree>
    <p:extLst>
      <p:ext uri="{BB962C8B-B14F-4D97-AF65-F5344CB8AC3E}">
        <p14:creationId xmlns:p14="http://schemas.microsoft.com/office/powerpoint/2010/main" val="3493685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https://youtu.be/ubNF9QNEQLA</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3</a:t>
            </a:fld>
            <a:endParaRPr lang="en-GB"/>
          </a:p>
        </p:txBody>
      </p:sp>
    </p:spTree>
    <p:extLst>
      <p:ext uri="{BB962C8B-B14F-4D97-AF65-F5344CB8AC3E}">
        <p14:creationId xmlns:p14="http://schemas.microsoft.com/office/powerpoint/2010/main" val="2076346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Memory is “ the faculty by which the mind stores and remembers information”</a:t>
            </a:r>
          </a:p>
          <a:p>
            <a:r>
              <a:rPr lang="en-GB" sz="1100" dirty="0" smtClean="0">
                <a:latin typeface="Arial" panose="020B0604020202020204" pitchFamily="34" charset="0"/>
                <a:cs typeface="Arial" panose="020B0604020202020204" pitchFamily="34" charset="0"/>
              </a:rPr>
              <a:t>An accepted theory proposes that there are 3 stages to memory.</a:t>
            </a:r>
          </a:p>
          <a:p>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Sensory Memory – this is where information is held momentarily</a:t>
            </a:r>
          </a:p>
          <a:p>
            <a:pPr marL="171450" indent="-171450">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Short Term Memory – this is the active memory and information is held here for 20/30 seconds</a:t>
            </a:r>
          </a:p>
          <a:p>
            <a:pPr marL="171450" indent="-171450">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Long Term Memory – this is where the information is stored.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As interviewers we are interested in the </a:t>
            </a:r>
            <a:r>
              <a:rPr lang="en-GB" sz="1100" b="1" dirty="0" smtClean="0">
                <a:latin typeface="Arial" panose="020B0604020202020204" pitchFamily="34" charset="0"/>
                <a:cs typeface="Arial" panose="020B0604020202020204" pitchFamily="34" charset="0"/>
              </a:rPr>
              <a:t>Long Term Memory </a:t>
            </a:r>
            <a:r>
              <a:rPr lang="en-GB" sz="1100" dirty="0" smtClean="0">
                <a:latin typeface="Arial" panose="020B0604020202020204" pitchFamily="34" charset="0"/>
                <a:cs typeface="Arial" panose="020B0604020202020204" pitchFamily="34" charset="0"/>
              </a:rPr>
              <a:t>and recall of Information by a Witness or Victim</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a:t>
            </a:fld>
            <a:endParaRPr lang="en-GB"/>
          </a:p>
        </p:txBody>
      </p:sp>
    </p:spTree>
    <p:extLst>
      <p:ext uri="{BB962C8B-B14F-4D97-AF65-F5344CB8AC3E}">
        <p14:creationId xmlns:p14="http://schemas.microsoft.com/office/powerpoint/2010/main" val="1055297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a:t>
            </a:fld>
            <a:endParaRPr lang="en-GB"/>
          </a:p>
        </p:txBody>
      </p:sp>
    </p:spTree>
    <p:extLst>
      <p:ext uri="{BB962C8B-B14F-4D97-AF65-F5344CB8AC3E}">
        <p14:creationId xmlns:p14="http://schemas.microsoft.com/office/powerpoint/2010/main" val="3999053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There are two documents which are of significance here:</a:t>
            </a:r>
          </a:p>
          <a:p>
            <a:endParaRPr lang="en-GB" sz="1100" dirty="0" smtClean="0">
              <a:latin typeface="Arial" panose="020B0604020202020204" pitchFamily="34" charset="0"/>
              <a:cs typeface="Arial" panose="020B0604020202020204" pitchFamily="34" charset="0"/>
            </a:endParaRPr>
          </a:p>
          <a:p>
            <a:pPr marL="228600" indent="-228600">
              <a:buFont typeface="+mj-lt"/>
              <a:buAutoNum type="arabicPeriod"/>
            </a:pPr>
            <a:r>
              <a:rPr lang="en-GB" sz="1100" dirty="0" smtClean="0">
                <a:latin typeface="Arial" panose="020B0604020202020204" pitchFamily="34" charset="0"/>
                <a:cs typeface="Arial" panose="020B0604020202020204" pitchFamily="34" charset="0"/>
              </a:rPr>
              <a:t>Achieving Best Evidence (2011) </a:t>
            </a:r>
          </a:p>
          <a:p>
            <a:pPr marL="228600" indent="-228600">
              <a:buFont typeface="+mj-lt"/>
              <a:buAutoNum type="arabicPeriod"/>
            </a:pPr>
            <a:r>
              <a:rPr lang="en-GB" sz="1100" dirty="0" smtClean="0">
                <a:latin typeface="Arial" panose="020B0604020202020204" pitchFamily="34" charset="0"/>
                <a:cs typeface="Arial" panose="020B0604020202020204" pitchFamily="34" charset="0"/>
              </a:rPr>
              <a:t>The Victims Code (2014) https://www.gov.uk/government/publications/the-code-of-practice-for-victims-of-crime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Trainer to empress</a:t>
            </a:r>
            <a:r>
              <a:rPr lang="en-GB" sz="1100" baseline="0" dirty="0" smtClean="0">
                <a:latin typeface="Arial" panose="020B0604020202020204" pitchFamily="34" charset="0"/>
                <a:cs typeface="Arial" panose="020B0604020202020204" pitchFamily="34" charset="0"/>
              </a:rPr>
              <a:t> if interviewee is unable to remember NOT to guess or fabricate and NOT to lead witness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559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8</a:t>
            </a:fld>
            <a:endParaRPr lang="en-GB"/>
          </a:p>
        </p:txBody>
      </p:sp>
    </p:spTree>
    <p:extLst>
      <p:ext uri="{BB962C8B-B14F-4D97-AF65-F5344CB8AC3E}">
        <p14:creationId xmlns:p14="http://schemas.microsoft.com/office/powerpoint/2010/main" val="654175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Avoid the witness being prompted by a carer/</a:t>
            </a:r>
            <a:r>
              <a:rPr lang="en-GB" sz="1100" baseline="0" dirty="0" smtClean="0">
                <a:latin typeface="Arial" panose="020B0604020202020204" pitchFamily="34" charset="0"/>
                <a:cs typeface="Arial" panose="020B0604020202020204" pitchFamily="34" charset="0"/>
              </a:rPr>
              <a:t> parent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Group work; Trainer to split class into 5 groups, allocate each group a topic area;</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Media</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Police</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Discussions with other witnesses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Parents/carers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Social media</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Ask each group to discuss how this can affect each witness</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Any questions so far?</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9</a:t>
            </a:fld>
            <a:endParaRPr lang="en-GB"/>
          </a:p>
        </p:txBody>
      </p:sp>
    </p:spTree>
    <p:extLst>
      <p:ext uri="{BB962C8B-B14F-4D97-AF65-F5344CB8AC3E}">
        <p14:creationId xmlns:p14="http://schemas.microsoft.com/office/powerpoint/2010/main" val="2183502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provide ABE handout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police will decide whether to ask you to provide a statement and become a prosecution witness. Making a statement is voluntary although you may still be</a:t>
            </a:r>
          </a:p>
          <a:p>
            <a:r>
              <a:rPr lang="en-GB" sz="1100" dirty="0" smtClean="0">
                <a:latin typeface="Arial" panose="020B0604020202020204" pitchFamily="34" charset="0"/>
                <a:cs typeface="Arial" panose="020B0604020202020204" pitchFamily="34" charset="0"/>
              </a:rPr>
              <a:t>asked to give evidence if you do not make one.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However, their evidence is key to our prosecution. Additionally, this may be their first contact with a Police Officer in their lifetime.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Therefore, we need to show empathy and ensure we manage the encounter as best as can be possible.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Go back to the GRRR principles.</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10</a:t>
            </a:fld>
            <a:endParaRPr lang="en-GB"/>
          </a:p>
        </p:txBody>
      </p:sp>
    </p:spTree>
    <p:extLst>
      <p:ext uri="{BB962C8B-B14F-4D97-AF65-F5344CB8AC3E}">
        <p14:creationId xmlns:p14="http://schemas.microsoft.com/office/powerpoint/2010/main" val="2579243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advise students</a:t>
            </a:r>
            <a:r>
              <a:rPr lang="en-GB" sz="1100" baseline="0" dirty="0" smtClean="0">
                <a:latin typeface="Arial" panose="020B0604020202020204" pitchFamily="34" charset="0"/>
                <a:cs typeface="Arial" panose="020B0604020202020204" pitchFamily="34" charset="0"/>
              </a:rPr>
              <a:t> interviewee’s will deviate and to keep them ‘on point’ and relevant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Trainer to supply 4 phases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11</a:t>
            </a:fld>
            <a:endParaRPr lang="en-GB"/>
          </a:p>
        </p:txBody>
      </p:sp>
    </p:spTree>
    <p:extLst>
      <p:ext uri="{BB962C8B-B14F-4D97-AF65-F5344CB8AC3E}">
        <p14:creationId xmlns:p14="http://schemas.microsoft.com/office/powerpoint/2010/main" val="20358160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discuss the reasons for inconsistencies;</a:t>
            </a:r>
          </a:p>
          <a:p>
            <a:r>
              <a:rPr lang="en-GB" sz="1100" dirty="0" smtClean="0">
                <a:latin typeface="Arial" panose="020B0604020202020204" pitchFamily="34" charset="0"/>
                <a:cs typeface="Arial" panose="020B0604020202020204" pitchFamily="34" charset="0"/>
              </a:rPr>
              <a:t>Fabrication</a:t>
            </a:r>
          </a:p>
          <a:p>
            <a:r>
              <a:rPr lang="en-GB" sz="1100" dirty="0" smtClean="0">
                <a:latin typeface="Arial" panose="020B0604020202020204" pitchFamily="34" charset="0"/>
                <a:cs typeface="Arial" panose="020B0604020202020204" pitchFamily="34" charset="0"/>
              </a:rPr>
              <a:t>Genuine mistakes</a:t>
            </a:r>
          </a:p>
          <a:p>
            <a:r>
              <a:rPr lang="en-GB" sz="1100" dirty="0" smtClean="0">
                <a:latin typeface="Arial" panose="020B0604020202020204" pitchFamily="34" charset="0"/>
                <a:cs typeface="Arial" panose="020B0604020202020204" pitchFamily="34" charset="0"/>
              </a:rPr>
              <a:t>Memory recall</a:t>
            </a:r>
          </a:p>
          <a:p>
            <a:r>
              <a:rPr lang="en-GB" sz="1100" dirty="0" smtClean="0">
                <a:latin typeface="Arial" panose="020B0604020202020204" pitchFamily="34" charset="0"/>
                <a:cs typeface="Arial" panose="020B0604020202020204" pitchFamily="34" charset="0"/>
              </a:rPr>
              <a:t>exaggeration</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14</a:t>
            </a:fld>
            <a:endParaRPr lang="en-GB"/>
          </a:p>
        </p:txBody>
      </p:sp>
    </p:spTree>
    <p:extLst>
      <p:ext uri="{BB962C8B-B14F-4D97-AF65-F5344CB8AC3E}">
        <p14:creationId xmlns:p14="http://schemas.microsoft.com/office/powerpoint/2010/main" val="937593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15</a:t>
            </a:fld>
            <a:endParaRPr lang="en-GB"/>
          </a:p>
        </p:txBody>
      </p:sp>
    </p:spTree>
    <p:extLst>
      <p:ext uri="{BB962C8B-B14F-4D97-AF65-F5344CB8AC3E}">
        <p14:creationId xmlns:p14="http://schemas.microsoft.com/office/powerpoint/2010/main" val="3582077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Taking a witness statement from someone who does not speak English as their first language.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121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There are two documents which are of significance here, Achieving Best Evidence (2011) and The Victims Code (2014) https://www.gov.uk/government/publications/the-code-of-practice-for-victims-of-crime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new Code of Practice for Victims of Crime came into force on 10th December and aims to improve victims’ contact with the criminal justice agency, by providing them with the support and information they need.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Reporting a crime typically marks the start of a victim’s contact with the criminal justice system. From this point onwards, victims will often come into contact with a range of criminal justice agencies such as the police, courts and probation services.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Victims’ Code is a statutory document which sets out the services and information victims of crime are entitled to from criminal justice agencies — like the police and courts — from the moment they report a crime to the end of the trial.</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new Code states that extra support should be given to three priority categories of victims — victims of the most serious crime, persistently targeted and vulnerable or intimidated victims. It also includes new sections aimed at businesses and young victims of crime.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For the first time, victims are now entitled to choose to make a Victim Personal Statement (VPS) and to read it out in court if the offender is found guilty. The VPS lets victims explain how the crime has affected them physically, emotionally or in any other way. The judge can then take this in to account when deciding on the sentence.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Under the new Victims’ Code, support for victims of crime includes being:</a:t>
            </a:r>
          </a:p>
          <a:p>
            <a:r>
              <a:rPr lang="en-GB" sz="1100" dirty="0" smtClean="0">
                <a:latin typeface="Arial" panose="020B0604020202020204" pitchFamily="34" charset="0"/>
                <a:cs typeface="Arial" panose="020B0604020202020204" pitchFamily="34" charset="0"/>
              </a:rPr>
              <a:t>•kept informed about the police investigation into the crime including if a suspect is arrested and charged and any bail conditions given</a:t>
            </a:r>
          </a:p>
          <a:p>
            <a:r>
              <a:rPr lang="en-GB" sz="1100" dirty="0" smtClean="0">
                <a:latin typeface="Arial" panose="020B0604020202020204" pitchFamily="34" charset="0"/>
                <a:cs typeface="Arial" panose="020B0604020202020204" pitchFamily="34" charset="0"/>
              </a:rPr>
              <a:t>•informed of what to expect if you need to give evidence in court and be able to discuss what help and support you might need with the Witness Care Unit</a:t>
            </a:r>
          </a:p>
          <a:p>
            <a:r>
              <a:rPr lang="en-GB" sz="1100" dirty="0" smtClean="0">
                <a:latin typeface="Arial" panose="020B0604020202020204" pitchFamily="34" charset="0"/>
                <a:cs typeface="Arial" panose="020B0604020202020204" pitchFamily="34" charset="0"/>
              </a:rPr>
              <a:t>•able to apply for special measures in court to help you give your best evidence if you are under 18 or an adult victim who is vulnerable or intimidated</a:t>
            </a:r>
          </a:p>
          <a:p>
            <a:r>
              <a:rPr lang="en-GB" sz="1100" dirty="0" smtClean="0">
                <a:latin typeface="Arial" panose="020B0604020202020204" pitchFamily="34" charset="0"/>
                <a:cs typeface="Arial" panose="020B0604020202020204" pitchFamily="34" charset="0"/>
              </a:rPr>
              <a:t>•able to join the Victim Contact Scheme which means you’ll be told when an offender will be released, if they have been sentenced to a year or more in prison for a violent or sexual offence against you</a:t>
            </a:r>
          </a:p>
          <a:p>
            <a:r>
              <a:rPr lang="en-GB" sz="1100" dirty="0" smtClean="0">
                <a:latin typeface="Arial" panose="020B0604020202020204" pitchFamily="34" charset="0"/>
                <a:cs typeface="Arial" panose="020B0604020202020204" pitchFamily="34" charset="0"/>
              </a:rPr>
              <a:t>•able to apply for compensation under the Criminal Injuries Compensation Scheme</a:t>
            </a:r>
          </a:p>
          <a:p>
            <a:r>
              <a:rPr lang="en-GB" sz="1100" dirty="0" smtClean="0">
                <a:latin typeface="Arial" panose="020B0604020202020204" pitchFamily="34" charset="0"/>
                <a:cs typeface="Arial" panose="020B0604020202020204" pitchFamily="34" charset="0"/>
              </a:rPr>
              <a:t>•given information about Restorative Justice which brings together the offender and the victim giving the victim a chance to tell the offender what the real impact of their crime has been</a:t>
            </a:r>
          </a:p>
          <a:p>
            <a:r>
              <a:rPr lang="en-GB" sz="1100" dirty="0" smtClean="0">
                <a:latin typeface="Arial" panose="020B0604020202020204" pitchFamily="34" charset="0"/>
                <a:cs typeface="Arial" panose="020B0604020202020204" pitchFamily="34" charset="0"/>
              </a:rPr>
              <a:t>•able to complain if you do not receive what you should under the Code and have the right for your complaint to be handled properly and quickly</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full version of the Victims’ Code and shorter leaflet guides for adults and young people under 18 can be accessed on the GOV.UK website(opens in a new window).</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Back to all news articles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2146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…unless they cannot understand questions asked of them in court, or cannot answer them in a way that can be understood , with, if necessary, the assistance of special measures.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Trainer</a:t>
            </a:r>
            <a:r>
              <a:rPr lang="en-GB" sz="1100" baseline="0" dirty="0" smtClean="0">
                <a:latin typeface="Arial" panose="020B0604020202020204" pitchFamily="34" charset="0"/>
                <a:cs typeface="Arial" panose="020B0604020202020204" pitchFamily="34" charset="0"/>
              </a:rPr>
              <a:t> to explain if it is not felt the witness is able to supply a SEC9 then other options for interview are available. ABE and SIGWIT</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20</a:t>
            </a:fld>
            <a:endParaRPr lang="en-GB"/>
          </a:p>
        </p:txBody>
      </p:sp>
    </p:spTree>
    <p:extLst>
      <p:ext uri="{BB962C8B-B14F-4D97-AF65-F5344CB8AC3E}">
        <p14:creationId xmlns:p14="http://schemas.microsoft.com/office/powerpoint/2010/main" val="30643773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22</a:t>
            </a:fld>
            <a:endParaRPr lang="en-GB"/>
          </a:p>
        </p:txBody>
      </p:sp>
    </p:spTree>
    <p:extLst>
      <p:ext uri="{BB962C8B-B14F-4D97-AF65-F5344CB8AC3E}">
        <p14:creationId xmlns:p14="http://schemas.microsoft.com/office/powerpoint/2010/main" val="3126130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57812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Whether the person is a:</a:t>
            </a:r>
          </a:p>
          <a:p>
            <a:r>
              <a:rPr lang="en-GB" sz="1100" dirty="0" smtClean="0">
                <a:latin typeface="Arial" panose="020B0604020202020204" pitchFamily="34" charset="0"/>
                <a:cs typeface="Arial" panose="020B0604020202020204" pitchFamily="34" charset="0"/>
              </a:rPr>
              <a:t>Vulnerable or intimidated witnesses (as defined by sections 16 &amp; 17 YJCEA 1999)</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State:</a:t>
            </a:r>
          </a:p>
          <a:p>
            <a:r>
              <a:rPr lang="en-GB" sz="1100" dirty="0" smtClean="0">
                <a:latin typeface="Arial" panose="020B0604020202020204" pitchFamily="34" charset="0"/>
                <a:cs typeface="Arial" panose="020B0604020202020204" pitchFamily="34" charset="0"/>
              </a:rPr>
              <a:t>Many witnesses experience stress and fear during the investigation of a crime and when attending court and giving evidence. Stress can affect the quantity and quality of communication with, and by, witnesses of all ages. Some witnesses may have particular difficulties attending court and giving evidence due to their age, personal circumstances, fear of intimidation or because of their particular needs. In such circumstances, where witnesses are considered to be vulnerable or intimidated, "special measures" can improve the quality of their experience by helping them to give their "best evidence</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QTS: What are the criteria for a vulnerable witness?</a:t>
            </a:r>
          </a:p>
          <a:p>
            <a:r>
              <a:rPr lang="en-GB" sz="1100" dirty="0" smtClean="0">
                <a:latin typeface="Arial" panose="020B0604020202020204" pitchFamily="34" charset="0"/>
                <a:cs typeface="Arial" panose="020B0604020202020204" pitchFamily="34" charset="0"/>
              </a:rPr>
              <a:t>A:</a:t>
            </a:r>
          </a:p>
          <a:p>
            <a:r>
              <a:rPr lang="en-GB" sz="1100" dirty="0" smtClean="0">
                <a:latin typeface="Arial" panose="020B0604020202020204" pitchFamily="34" charset="0"/>
                <a:cs typeface="Arial" panose="020B0604020202020204" pitchFamily="34" charset="0"/>
              </a:rPr>
              <a:t>All child witnesses (under 18); and</a:t>
            </a:r>
          </a:p>
          <a:p>
            <a:r>
              <a:rPr lang="en-GB" sz="1100" dirty="0" smtClean="0">
                <a:latin typeface="Arial" panose="020B0604020202020204" pitchFamily="34" charset="0"/>
                <a:cs typeface="Arial" panose="020B0604020202020204" pitchFamily="34" charset="0"/>
              </a:rPr>
              <a:t>Any witness whose quality of evidence is likely to be diminished because they:</a:t>
            </a:r>
          </a:p>
          <a:p>
            <a:r>
              <a:rPr lang="en-GB" sz="1100" dirty="0" smtClean="0">
                <a:latin typeface="Arial" panose="020B0604020202020204" pitchFamily="34" charset="0"/>
                <a:cs typeface="Arial" panose="020B0604020202020204" pitchFamily="34" charset="0"/>
              </a:rPr>
              <a:t>are suffering from a mental disorder (as defined by the Mental Health Act 1983);</a:t>
            </a:r>
          </a:p>
          <a:p>
            <a:r>
              <a:rPr lang="en-GB" sz="1100" dirty="0" smtClean="0">
                <a:latin typeface="Arial" panose="020B0604020202020204" pitchFamily="34" charset="0"/>
                <a:cs typeface="Arial" panose="020B0604020202020204" pitchFamily="34" charset="0"/>
              </a:rPr>
              <a:t>have a significant impairment of intelligence and social functioning; or</a:t>
            </a:r>
          </a:p>
          <a:p>
            <a:r>
              <a:rPr lang="en-GB" sz="1100" dirty="0" smtClean="0">
                <a:latin typeface="Arial" panose="020B0604020202020204" pitchFamily="34" charset="0"/>
                <a:cs typeface="Arial" panose="020B0604020202020204" pitchFamily="34" charset="0"/>
              </a:rPr>
              <a:t>have a physical disability or are suffering from a physical disorder.</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State:  Some disabilities are obvious, some are hidden. Witnesses may have a combination of disabilities. They may not wish to disclose the fact that they have a disability during initial and subsequent needs assessments. Different witnesses on the autistic spectrum may have very different needs.</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QTS: What is the criteria for an intimidated witness?</a:t>
            </a:r>
          </a:p>
          <a:p>
            <a:r>
              <a:rPr lang="en-GB" sz="1100" dirty="0" smtClean="0">
                <a:latin typeface="Arial" panose="020B0604020202020204" pitchFamily="34" charset="0"/>
                <a:cs typeface="Arial" panose="020B0604020202020204" pitchFamily="34" charset="0"/>
              </a:rPr>
              <a:t>A: (Basic CKP answer)</a:t>
            </a:r>
          </a:p>
          <a:p>
            <a:r>
              <a:rPr lang="en-GB" sz="1100" dirty="0" smtClean="0">
                <a:latin typeface="Arial" panose="020B0604020202020204" pitchFamily="34" charset="0"/>
                <a:cs typeface="Arial" panose="020B0604020202020204" pitchFamily="34" charset="0"/>
              </a:rPr>
              <a:t>Intimidated witnesses are defined as those suffering from fear or distress in relation to testifying in the case.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State: </a:t>
            </a:r>
          </a:p>
          <a:p>
            <a:r>
              <a:rPr lang="en-GB" sz="1100" dirty="0" smtClean="0">
                <a:latin typeface="Arial" panose="020B0604020202020204" pitchFamily="34" charset="0"/>
                <a:cs typeface="Arial" panose="020B0604020202020204" pitchFamily="34" charset="0"/>
              </a:rPr>
              <a:t>Complainants in sexual offences and witnesses to certain offences involving guns and knives are similarly automatically falling into this category unless they wish to opt out.</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Victims of the most serious crime, as set out in the Victim's Code, might also be regarded as intimidated. This includes close relatives bereaved by criminal conduct, victims of domestic violence, hate crime, terrorism, sexual offences, human trafficking, attempted murder, kidnap and false imprisonment, arson with intent to endanger life and wounding or causing gross bodily harm with intent.</a:t>
            </a:r>
          </a:p>
          <a:p>
            <a:r>
              <a:rPr lang="en-GB" sz="1100" dirty="0" smtClean="0">
                <a:latin typeface="Arial" panose="020B0604020202020204" pitchFamily="34" charset="0"/>
                <a:cs typeface="Arial" panose="020B0604020202020204" pitchFamily="34" charset="0"/>
              </a:rPr>
              <a:t>Being eligible for special measures does not mean that the court will automatically grant them. The court has to satisfy itself that the special measure or combination of special measures is likely to maximise the quality of the witness's evidence before granting an application.</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24</a:t>
            </a:fld>
            <a:endParaRPr lang="en-GB"/>
          </a:p>
        </p:txBody>
      </p:sp>
    </p:spTree>
    <p:extLst>
      <p:ext uri="{BB962C8B-B14F-4D97-AF65-F5344CB8AC3E}">
        <p14:creationId xmlns:p14="http://schemas.microsoft.com/office/powerpoint/2010/main" val="350879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Youth Justice and Criminal Evidence Act 1999 introduced a range of Special Measures that can be used to facilitate the gathering and giving of evidence by vulnerable and intimidated witnesses. (ABE 1.14)</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Some disabilities are obvious, some are hidden. Witnesses may have a combination of disabilities. They may not wish to disclose the fact that they have a disability during initial and subsequent needs assessments. Different witnesses on the autistic spectrum may have very different needs.</a:t>
            </a:r>
          </a:p>
          <a:p>
            <a:r>
              <a:rPr lang="en-GB" sz="1100" dirty="0" smtClean="0">
                <a:latin typeface="Arial" panose="020B0604020202020204" pitchFamily="34" charset="0"/>
                <a:cs typeface="Arial" panose="020B0604020202020204" pitchFamily="34" charset="0"/>
              </a:rPr>
              <a:t> </a:t>
            </a:r>
          </a:p>
          <a:p>
            <a:r>
              <a:rPr lang="en-GB" sz="1100" b="1" dirty="0" smtClean="0">
                <a:latin typeface="Arial" panose="020B0604020202020204" pitchFamily="34" charset="0"/>
                <a:cs typeface="Arial" panose="020B0604020202020204" pitchFamily="34" charset="0"/>
              </a:rPr>
              <a:t>QTS: </a:t>
            </a:r>
            <a:r>
              <a:rPr lang="en-GB" sz="1100" dirty="0" smtClean="0">
                <a:latin typeface="Arial" panose="020B0604020202020204" pitchFamily="34" charset="0"/>
                <a:cs typeface="Arial" panose="020B0604020202020204" pitchFamily="34" charset="0"/>
              </a:rPr>
              <a:t>What is the criteria for an intimidated witness?</a:t>
            </a:r>
          </a:p>
          <a:p>
            <a:r>
              <a:rPr lang="en-GB" sz="1100" dirty="0" smtClean="0">
                <a:latin typeface="Arial" panose="020B0604020202020204" pitchFamily="34" charset="0"/>
                <a:cs typeface="Arial" panose="020B0604020202020204" pitchFamily="34" charset="0"/>
              </a:rPr>
              <a:t>A: (Basic CKP answer)</a:t>
            </a:r>
          </a:p>
          <a:p>
            <a:r>
              <a:rPr lang="en-GB" sz="1100" dirty="0" smtClean="0">
                <a:latin typeface="Arial" panose="020B0604020202020204" pitchFamily="34" charset="0"/>
                <a:cs typeface="Arial" panose="020B0604020202020204" pitchFamily="34" charset="0"/>
              </a:rPr>
              <a:t>Intimidated witnesses are defined as those suffering from fear or distress in relation to testifying in the case. </a:t>
            </a:r>
          </a:p>
          <a:p>
            <a:r>
              <a:rPr lang="en-GB" sz="1100" dirty="0" smtClean="0">
                <a:latin typeface="Arial" panose="020B0604020202020204" pitchFamily="34" charset="0"/>
                <a:cs typeface="Arial" panose="020B0604020202020204" pitchFamily="34" charset="0"/>
              </a:rPr>
              <a:t> </a:t>
            </a:r>
          </a:p>
          <a:p>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Complainants in sexual offences and witnesses to certain offences involving guns and knives are similarly automatically falling into this category unless they wish to opt out.</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Victims of the most serious crime, as set out in the Victim's Code, might also be regarded as intimidated. This includes close relatives bereaved by criminal conduct, victims of domestic violence, hate crime, terrorism, sexual offences, human trafficking, attempted murder, kidnap and false imprisonment, arson with intent to endanger life and wounding or causing gross bodily harm with intent.</a:t>
            </a:r>
          </a:p>
          <a:p>
            <a:r>
              <a:rPr lang="en-GB" sz="1100" dirty="0" smtClean="0">
                <a:latin typeface="Arial" panose="020B0604020202020204" pitchFamily="34" charset="0"/>
                <a:cs typeface="Arial" panose="020B0604020202020204" pitchFamily="34" charset="0"/>
              </a:rPr>
              <a:t>Being eligible for special measures does not mean that the court will automatically grant them. The court has to satisfy itself that the special measure or combination of special measures is likely to maximise the quality of the witness's evidence before granting an application.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28694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Youth Justice and Criminal Evidence Act 1999 introduced a range of Special Measures that can be used to facilitate the gathering and giving of evidence by vulnerable and intimidated witnesses. (ABE 1.14)</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Evidence given in private excludes from the court of members of the public and the press (except for one named person to represent the press) in cases involving sexual offences or intimidation by someone other than the accused, (available for some vulnerable and intimidated witnesses)</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Removal of wigs and gowns by judges and barristers. (Available for vulnerable and intimidated witnesses at the Crown Court)</a:t>
            </a:r>
          </a:p>
          <a:p>
            <a:r>
              <a:rPr lang="en-GB" dirty="0" smtClean="0"/>
              <a:t> </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26</a:t>
            </a:fld>
            <a:endParaRPr lang="en-GB"/>
          </a:p>
        </p:txBody>
      </p:sp>
    </p:spTree>
    <p:extLst>
      <p:ext uri="{BB962C8B-B14F-4D97-AF65-F5344CB8AC3E}">
        <p14:creationId xmlns:p14="http://schemas.microsoft.com/office/powerpoint/2010/main" val="32280664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 video-recorded interview with a vulnerable or intimidated witness before the trial may be admitted by the court as the witness's evidence-in-chief - for adult complainants in sexual offence trials in the Crown Court. </a:t>
            </a:r>
          </a:p>
          <a:p>
            <a:r>
              <a:rPr lang="en-GB" sz="1100" dirty="0" smtClean="0">
                <a:latin typeface="Arial" panose="020B0604020202020204" pitchFamily="34" charset="0"/>
                <a:cs typeface="Arial" panose="020B0604020202020204" pitchFamily="34" charset="0"/>
              </a:rPr>
              <a:t>A video recorded interview will be automatically admissible, upon application, unless this would not be in the interests of justice or would not maximise the quality of the complainant's evidence. (Available for vulnerable and intimidated witnesses): </a:t>
            </a:r>
          </a:p>
          <a:p>
            <a:r>
              <a:rPr lang="en-GB" sz="1100" dirty="0" smtClean="0">
                <a:latin typeface="Arial" panose="020B0604020202020204" pitchFamily="34" charset="0"/>
                <a:cs typeface="Arial" panose="020B0604020202020204" pitchFamily="34" charset="0"/>
              </a:rPr>
              <a:t> </a:t>
            </a:r>
          </a:p>
          <a:p>
            <a:r>
              <a:rPr lang="en-GB" dirty="0" smtClean="0"/>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6192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Youth Justice and Criminal Evidence Act 1999 introduced a range of Special Measures that can be used to facilitate the gathering and giving of evidence by vulnerable and intimidated witnesses. (ABE 1.14)</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Aids to communication may be permitted to enable a witness to give best evidence whether through a communicator or interpreter, or through a communication aid or technique, provided that the communication can be independently verified and understood by the court. (available for vulnerable witnesses)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Examination of the witness through an intermediary an intermediary may be appointed by the court to assist the witness to give their evidence at court. They can also provide communication assistance in the investigation stage - approval for admission of evidence so taken is then sought retrospectively. The intermediary is allowed to explain questions or answers so far as is necessary to enable them to be understood by the witness or the questioner but without changing the substance of the evidence.  (Available for vulnerable witnesses)</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 addition to special measures, the YJCEA also contains the following provisions intended to enable vulnerable or intimidated witnesses to give their best evidence:</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34 of the YJCEA prohibits the cross-examination in person by defendants of complainants in sexual cases.</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35 of the YJCEA prohibits the cross-examination in person by unrepresented defendants of certain "protected witnesses" (child complainants and other child witnesses)</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36 of the YJCEA permits the court to make an order prohibiting the cross-examination in person by a defendant of a witness where the prohibitions in sections 34 and 35 do not apply (such as for certain categories of intimidated witnesses)</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46 of the YJCEA enables courts to make a reporting direction in relation to adult witnesses which prohibits any matter relating to the witness to be included in any publication during the lifetime of the witness if it is likely to lead members of the public to identify the individual as a witness in criminal proceedings.</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0797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29</a:t>
            </a:fld>
            <a:endParaRPr lang="en-GB"/>
          </a:p>
        </p:txBody>
      </p:sp>
    </p:spTree>
    <p:extLst>
      <p:ext uri="{BB962C8B-B14F-4D97-AF65-F5344CB8AC3E}">
        <p14:creationId xmlns:p14="http://schemas.microsoft.com/office/powerpoint/2010/main" val="7385574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Any questions so far?</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31</a:t>
            </a:fld>
            <a:endParaRPr lang="en-GB"/>
          </a:p>
        </p:txBody>
      </p:sp>
    </p:spTree>
    <p:extLst>
      <p:ext uri="{BB962C8B-B14F-4D97-AF65-F5344CB8AC3E}">
        <p14:creationId xmlns:p14="http://schemas.microsoft.com/office/powerpoint/2010/main" val="3436826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If all of the above apply, the witness does not always need to attend the trial to give oral evidence. But once they have made a written statement they may be called on to attend court and give their evidence in person. The jury do not see witness statements so the evidence contained in them will either be read out by counsel or be given orally by the person who has given the statement.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02029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It is good practice for you to take a witness statement as soon as it becomes clear the witness could be useful whilst the information is fresh in their mind. You can always take further statements at a later date if more evidence comes to light.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Any written draft statement is unused material which you must give to the disclosure officer.</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503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Once complete, the witness must be allowed to read the statement to check that it is an accurate record, or someone else should be asked to read the completed statement back to the witness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Additionally, the witness must be allowed to change any identified inaccuracies and add any further information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52786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What you must tell the witness</a:t>
            </a:r>
          </a:p>
          <a:p>
            <a:r>
              <a:rPr lang="en-GB" sz="1100" dirty="0" smtClean="0">
                <a:latin typeface="Arial" panose="020B0604020202020204" pitchFamily="34" charset="0"/>
                <a:cs typeface="Arial" panose="020B0604020202020204" pitchFamily="34" charset="0"/>
              </a:rPr>
              <a:t>Before a witness signs a witness statement you must always explain:</a:t>
            </a:r>
          </a:p>
          <a:p>
            <a:r>
              <a:rPr lang="en-GB" sz="1100" dirty="0" smtClean="0">
                <a:latin typeface="Arial" panose="020B0604020202020204" pitchFamily="34" charset="0"/>
                <a:cs typeface="Arial" panose="020B0604020202020204" pitchFamily="34" charset="0"/>
              </a:rPr>
              <a:t> the perjury clause to them before you take the statement</a:t>
            </a:r>
          </a:p>
          <a:p>
            <a:r>
              <a:rPr lang="en-GB" sz="1100" dirty="0" smtClean="0">
                <a:latin typeface="Arial" panose="020B0604020202020204" pitchFamily="34" charset="0"/>
                <a:cs typeface="Arial" panose="020B0604020202020204" pitchFamily="34" charset="0"/>
              </a:rPr>
              <a:t> a statement taken in this form meets the legal requirements, and so they may not need to attend court:</a:t>
            </a:r>
          </a:p>
          <a:p>
            <a:r>
              <a:rPr lang="en-GB" sz="1100" dirty="0" smtClean="0">
                <a:latin typeface="Arial" panose="020B0604020202020204" pitchFamily="34" charset="0"/>
                <a:cs typeface="Arial" panose="020B0604020202020204" pitchFamily="34" charset="0"/>
              </a:rPr>
              <a:t>o but you must make it clear the Home Office cannot guarantee they will not have to attend the court because the court, and the defendant, have the right to call any witness to attend and give oral evidence</a:t>
            </a:r>
          </a:p>
          <a:p>
            <a:r>
              <a:rPr lang="en-GB" sz="1100" dirty="0" smtClean="0">
                <a:latin typeface="Arial" panose="020B0604020202020204" pitchFamily="34" charset="0"/>
                <a:cs typeface="Arial" panose="020B0604020202020204" pitchFamily="34" charset="0"/>
              </a:rPr>
              <a:t>Trainer to supply MG11 front sheet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6945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99298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There are two documents which are of significance here, Achieving Best Evidence (2011) and The Victims Code (2014) https://www.gov.uk/government/publications/the-code-of-practice-for-victims-of-crime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563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If the witness may have committed a crime or becomes a potential suspect</a:t>
            </a:r>
          </a:p>
          <a:p>
            <a:r>
              <a:rPr lang="en-GB" sz="1100" dirty="0" smtClean="0">
                <a:latin typeface="Arial" panose="020B0604020202020204" pitchFamily="34" charset="0"/>
                <a:cs typeface="Arial" panose="020B0604020202020204" pitchFamily="34" charset="0"/>
              </a:rPr>
              <a:t>If you have reason to suspect a person may have committed the offence before you take the witness statement, you must not treat them as a witness and must interview them under caution.</a:t>
            </a:r>
          </a:p>
          <a:p>
            <a:r>
              <a:rPr lang="en-GB" sz="1100" dirty="0" smtClean="0">
                <a:latin typeface="Arial" panose="020B0604020202020204" pitchFamily="34" charset="0"/>
                <a:cs typeface="Arial" panose="020B0604020202020204" pitchFamily="34" charset="0"/>
              </a:rPr>
              <a:t>If a witness becomes a potential suspect in the course of you taking a witness statement you must stop and offer to interview under caution.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71351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Sign and check the witness statement</a:t>
            </a:r>
          </a:p>
          <a:p>
            <a:r>
              <a:rPr lang="en-GB" sz="1100" dirty="0" smtClean="0">
                <a:latin typeface="Arial" panose="020B0604020202020204" pitchFamily="34" charset="0"/>
                <a:cs typeface="Arial" panose="020B0604020202020204" pitchFamily="34" charset="0"/>
              </a:rPr>
              <a:t>You must always give the witness the opportunity to check the contents of the statement and make any corrections before they sign it. The witness must sign the declaration at the top of the statement and beneath the last line of the text in the statement.</a:t>
            </a:r>
          </a:p>
          <a:p>
            <a:r>
              <a:rPr lang="en-GB" sz="1100" dirty="0" smtClean="0">
                <a:latin typeface="Arial" panose="020B0604020202020204" pitchFamily="34" charset="0"/>
                <a:cs typeface="Arial" panose="020B0604020202020204" pitchFamily="34" charset="0"/>
              </a:rPr>
              <a:t>You must make sure the person making the statement:</a:t>
            </a:r>
          </a:p>
          <a:p>
            <a:r>
              <a:rPr lang="en-GB" sz="1100" dirty="0" smtClean="0">
                <a:latin typeface="Arial" panose="020B0604020202020204" pitchFamily="34" charset="0"/>
                <a:cs typeface="Arial" panose="020B0604020202020204" pitchFamily="34" charset="0"/>
              </a:rPr>
              <a:t> consecutively numbers and signs all the sheets</a:t>
            </a:r>
          </a:p>
          <a:p>
            <a:r>
              <a:rPr lang="en-GB" sz="1100" dirty="0" smtClean="0">
                <a:latin typeface="Arial" panose="020B0604020202020204" pitchFamily="34" charset="0"/>
                <a:cs typeface="Arial" panose="020B0604020202020204" pitchFamily="34" charset="0"/>
              </a:rPr>
              <a:t> initials all alterations and deletions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8515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What is a VPS?</a:t>
            </a:r>
          </a:p>
          <a:p>
            <a:r>
              <a:rPr lang="en-GB" sz="1100" dirty="0" smtClean="0">
                <a:latin typeface="Arial" panose="020B0604020202020204" pitchFamily="34" charset="0"/>
                <a:cs typeface="Arial" panose="020B0604020202020204" pitchFamily="34" charset="0"/>
              </a:rPr>
              <a:t>This is a statement made by the victim of a criminal offence. It is recorded on form MG11 and the content relates to the effect the offence has on them.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To see a copy of this form, see: MG forms</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What</a:t>
            </a:r>
            <a:r>
              <a:rPr lang="en-GB" sz="1100" b="1" baseline="0" dirty="0" smtClean="0">
                <a:latin typeface="Arial" panose="020B0604020202020204" pitchFamily="34" charset="0"/>
                <a:cs typeface="Arial" panose="020B0604020202020204" pitchFamily="34" charset="0"/>
              </a:rPr>
              <a:t> is the p</a:t>
            </a:r>
            <a:r>
              <a:rPr lang="en-GB" sz="1100" b="1" dirty="0" smtClean="0">
                <a:latin typeface="Arial" panose="020B0604020202020204" pitchFamily="34" charset="0"/>
                <a:cs typeface="Arial" panose="020B0604020202020204" pitchFamily="34" charset="0"/>
              </a:rPr>
              <a:t>urpose of VPS?</a:t>
            </a:r>
            <a:r>
              <a:rPr lang="en-GB" sz="1100" b="1"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These statements provide the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victim with an opportunity to state how the offence has affected them:</a:t>
            </a:r>
          </a:p>
          <a:p>
            <a:r>
              <a:rPr lang="en-GB" sz="1100" dirty="0" smtClean="0">
                <a:latin typeface="Arial" panose="020B0604020202020204" pitchFamily="34" charset="0"/>
                <a:cs typeface="Arial" panose="020B0604020202020204" pitchFamily="34" charset="0"/>
              </a:rPr>
              <a:t>o physically</a:t>
            </a:r>
          </a:p>
          <a:p>
            <a:r>
              <a:rPr lang="en-GB" sz="1100" dirty="0" smtClean="0">
                <a:latin typeface="Arial" panose="020B0604020202020204" pitchFamily="34" charset="0"/>
                <a:cs typeface="Arial" panose="020B0604020202020204" pitchFamily="34" charset="0"/>
              </a:rPr>
              <a:t>o emotionally</a:t>
            </a:r>
          </a:p>
          <a:p>
            <a:r>
              <a:rPr lang="en-GB" sz="1100" dirty="0" smtClean="0">
                <a:latin typeface="Arial" panose="020B0604020202020204" pitchFamily="34" charset="0"/>
                <a:cs typeface="Arial" panose="020B0604020202020204" pitchFamily="34" charset="0"/>
              </a:rPr>
              <a:t>o psychologically</a:t>
            </a:r>
          </a:p>
          <a:p>
            <a:r>
              <a:rPr lang="en-GB" sz="1100" dirty="0" smtClean="0">
                <a:latin typeface="Arial" panose="020B0604020202020204" pitchFamily="34" charset="0"/>
                <a:cs typeface="Arial" panose="020B0604020202020204" pitchFamily="34" charset="0"/>
              </a:rPr>
              <a:t>o financially</a:t>
            </a:r>
          </a:p>
          <a:p>
            <a:r>
              <a:rPr lang="en-GB" sz="1100" dirty="0" smtClean="0">
                <a:latin typeface="Arial" panose="020B0604020202020204" pitchFamily="34" charset="0"/>
                <a:cs typeface="Arial" panose="020B0604020202020204" pitchFamily="34" charset="0"/>
              </a:rPr>
              <a:t>o in any other way</a:t>
            </a:r>
          </a:p>
          <a:p>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It</a:t>
            </a:r>
            <a:r>
              <a:rPr lang="en-GB" sz="1100" baseline="0" dirty="0" smtClean="0">
                <a:latin typeface="Arial" panose="020B0604020202020204" pitchFamily="34" charset="0"/>
                <a:cs typeface="Arial" panose="020B0604020202020204" pitchFamily="34" charset="0"/>
              </a:rPr>
              <a:t> gives the </a:t>
            </a:r>
            <a:r>
              <a:rPr lang="en-GB" sz="1100" dirty="0" smtClean="0">
                <a:latin typeface="Arial" panose="020B0604020202020204" pitchFamily="34" charset="0"/>
                <a:cs typeface="Arial" panose="020B0604020202020204" pitchFamily="34" charset="0"/>
              </a:rPr>
              <a:t>victim an opportunity to say if they require further support, or wish to claim compensation</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It</a:t>
            </a:r>
            <a:r>
              <a:rPr lang="en-GB" sz="1100" baseline="0" dirty="0" smtClean="0">
                <a:latin typeface="Arial" panose="020B0604020202020204" pitchFamily="34" charset="0"/>
                <a:cs typeface="Arial" panose="020B0604020202020204" pitchFamily="34" charset="0"/>
              </a:rPr>
              <a:t> provides the </a:t>
            </a:r>
            <a:r>
              <a:rPr lang="en-GB" sz="1100" dirty="0" smtClean="0">
                <a:latin typeface="Arial" panose="020B0604020202020204" pitchFamily="34" charset="0"/>
                <a:cs typeface="Arial" panose="020B0604020202020204" pitchFamily="34" charset="0"/>
              </a:rPr>
              <a:t>Home Office and the courts with information on these matters and allow them to take account of the consequences of the offence on the victim</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 statements are voluntary and are separate to other statements. They are disclosed to the defence.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When is the VPS used in court?</a:t>
            </a:r>
          </a:p>
          <a:p>
            <a:r>
              <a:rPr lang="en-GB" sz="1100" dirty="0" smtClean="0">
                <a:latin typeface="Arial" panose="020B0604020202020204" pitchFamily="34" charset="0"/>
                <a:cs typeface="Arial" panose="020B0604020202020204" pitchFamily="34" charset="0"/>
              </a:rPr>
              <a:t>The VPS is put before the court after conviction in the sentencing bundle.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5668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46</a:t>
            </a:fld>
            <a:endParaRPr lang="en-GB"/>
          </a:p>
        </p:txBody>
      </p:sp>
    </p:spTree>
    <p:extLst>
      <p:ext uri="{BB962C8B-B14F-4D97-AF65-F5344CB8AC3E}">
        <p14:creationId xmlns:p14="http://schemas.microsoft.com/office/powerpoint/2010/main" val="35699252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47</a:t>
            </a:fld>
            <a:endParaRPr lang="en-GB"/>
          </a:p>
        </p:txBody>
      </p:sp>
    </p:spTree>
    <p:extLst>
      <p:ext uri="{BB962C8B-B14F-4D97-AF65-F5344CB8AC3E}">
        <p14:creationId xmlns:p14="http://schemas.microsoft.com/office/powerpoint/2010/main" val="2728406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3758862"/>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1219926"/>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7393671"/>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06678541"/>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93457963"/>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5389145"/>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4507300"/>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331372"/>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70847359"/>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20882399"/>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31588023"/>
      </p:ext>
    </p:extLst>
  </p:cSld>
  <p:clrMapOvr>
    <a:masterClrMapping/>
  </p:clrMapOvr>
  <p:timing>
    <p:tnLst>
      <p:par>
        <p:cTn id="1" dur="indefinite" restart="never" nodeType="tmRoot"/>
      </p:par>
    </p:tnLst>
  </p:timing>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3375885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9551964"/>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7445353"/>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46978233"/>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22645333"/>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3326578"/>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03717597"/>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86401782"/>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96875057"/>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1021538"/>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81543380"/>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1064417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6147451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youtu.be/ubNF9QNEQL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g"/><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jp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32.png"/></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jpg"/><Relationship Id="rId7" Type="http://schemas.openxmlformats.org/officeDocument/2006/relationships/diagramColors" Target="../diagrams/colors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jpg"/><Relationship Id="rId7" Type="http://schemas.openxmlformats.org/officeDocument/2006/relationships/diagramColors" Target="../diagrams/colors9.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image" Target="../media/image54.png"/></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57.png"/><Relationship Id="rId4" Type="http://schemas.openxmlformats.org/officeDocument/2006/relationships/image" Target="../media/image56.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62.png"/><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18.xml"/><Relationship Id="rId5" Type="http://schemas.openxmlformats.org/officeDocument/2006/relationships/image" Target="../media/image64.png"/><Relationship Id="rId4" Type="http://schemas.openxmlformats.org/officeDocument/2006/relationships/image" Target="../media/image63.png"/></Relationships>
</file>

<file path=ppt/slides/_rels/slide3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jpg"/><Relationship Id="rId1" Type="http://schemas.openxmlformats.org/officeDocument/2006/relationships/slideLayout" Target="../slideLayouts/slideLayout18.xml"/><Relationship Id="rId4" Type="http://schemas.openxmlformats.org/officeDocument/2006/relationships/image" Target="../media/image67.png"/></Relationships>
</file>

<file path=ppt/slides/_rels/slide4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3.jpg"/><Relationship Id="rId1" Type="http://schemas.openxmlformats.org/officeDocument/2006/relationships/slideLayout" Target="../slideLayouts/slideLayout18.xml"/><Relationship Id="rId4" Type="http://schemas.openxmlformats.org/officeDocument/2006/relationships/image" Target="../media/image69.png"/></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70.png"/></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18.xml"/><Relationship Id="rId5" Type="http://schemas.openxmlformats.org/officeDocument/2006/relationships/image" Target="../media/image72.png"/><Relationship Id="rId4" Type="http://schemas.openxmlformats.org/officeDocument/2006/relationships/image" Target="../media/image71.png"/></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74.png"/></Relationships>
</file>

<file path=ppt/slides/_rels/slide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7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304221"/>
            <a:ext cx="4551903" cy="206210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Tier 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Witness Interviewing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4" y="126062"/>
            <a:ext cx="760287" cy="918193"/>
          </a:xfrm>
          <a:prstGeom prst="rect">
            <a:avLst/>
          </a:prstGeom>
        </p:spPr>
      </p:pic>
    </p:spTree>
    <p:extLst>
      <p:ext uri="{BB962C8B-B14F-4D97-AF65-F5344CB8AC3E}">
        <p14:creationId xmlns:p14="http://schemas.microsoft.com/office/powerpoint/2010/main" val="12152475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093777" y="1632766"/>
            <a:ext cx="5629750" cy="3397684"/>
          </a:xfrm>
          <a:prstGeom prst="rect">
            <a:avLst/>
          </a:prstGeom>
        </p:spPr>
      </p:pic>
      <p:pic>
        <p:nvPicPr>
          <p:cNvPr id="3" name="Picture 2"/>
          <p:cNvPicPr>
            <a:picLocks noChangeAspect="1"/>
          </p:cNvPicPr>
          <p:nvPr/>
        </p:nvPicPr>
        <p:blipFill>
          <a:blip r:embed="rId5"/>
          <a:stretch>
            <a:fillRect/>
          </a:stretch>
        </p:blipFill>
        <p:spPr>
          <a:xfrm>
            <a:off x="6723527" y="1790060"/>
            <a:ext cx="4351142" cy="3083095"/>
          </a:xfrm>
          <a:prstGeom prst="rect">
            <a:avLst/>
          </a:prstGeom>
        </p:spPr>
      </p:pic>
      <p:sp>
        <p:nvSpPr>
          <p:cNvPr id="6" name="TextBox 5"/>
          <p:cNvSpPr txBox="1"/>
          <p:nvPr/>
        </p:nvSpPr>
        <p:spPr>
          <a:xfrm>
            <a:off x="1093777" y="5521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Why do Interviewers need to know about Memory?</a:t>
            </a:r>
            <a:endParaRPr lang="en-GB" sz="3200" b="1" dirty="0">
              <a:solidFill>
                <a:schemeClr val="bg1"/>
              </a:solidFill>
            </a:endParaRPr>
          </a:p>
        </p:txBody>
      </p:sp>
    </p:spTree>
    <p:extLst>
      <p:ext uri="{BB962C8B-B14F-4D97-AF65-F5344CB8AC3E}">
        <p14:creationId xmlns:p14="http://schemas.microsoft.com/office/powerpoint/2010/main" val="2445014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a:hlinkClick r:id="rId4"/>
          </p:cNvPr>
          <p:cNvPicPr>
            <a:picLocks noChangeAspect="1"/>
          </p:cNvPicPr>
          <p:nvPr/>
        </p:nvPicPr>
        <p:blipFill>
          <a:blip r:embed="rId5"/>
          <a:stretch>
            <a:fillRect/>
          </a:stretch>
        </p:blipFill>
        <p:spPr>
          <a:xfrm>
            <a:off x="10572258" y="4045688"/>
            <a:ext cx="1357469" cy="1031358"/>
          </a:xfrm>
          <a:prstGeom prst="rect">
            <a:avLst/>
          </a:prstGeom>
        </p:spPr>
      </p:pic>
      <p:pic>
        <p:nvPicPr>
          <p:cNvPr id="5" name="Picture 4"/>
          <p:cNvPicPr>
            <a:picLocks noChangeAspect="1"/>
          </p:cNvPicPr>
          <p:nvPr/>
        </p:nvPicPr>
        <p:blipFill>
          <a:blip r:embed="rId6"/>
          <a:stretch>
            <a:fillRect/>
          </a:stretch>
        </p:blipFill>
        <p:spPr>
          <a:xfrm>
            <a:off x="2488018" y="789467"/>
            <a:ext cx="7272670" cy="4090877"/>
          </a:xfrm>
          <a:prstGeom prst="rect">
            <a:avLst/>
          </a:prstGeom>
          <a:ln>
            <a:solidFill>
              <a:schemeClr val="tx1"/>
            </a:solidFill>
          </a:ln>
        </p:spPr>
      </p:pic>
    </p:spTree>
    <p:extLst>
      <p:ext uri="{BB962C8B-B14F-4D97-AF65-F5344CB8AC3E}">
        <p14:creationId xmlns:p14="http://schemas.microsoft.com/office/powerpoint/2010/main" val="9544940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043953" y="519953"/>
            <a:ext cx="8016948" cy="4811677"/>
          </a:xfrm>
          <a:prstGeom prst="rect">
            <a:avLst/>
          </a:prstGeom>
        </p:spPr>
      </p:pic>
    </p:spTree>
    <p:extLst>
      <p:ext uri="{BB962C8B-B14F-4D97-AF65-F5344CB8AC3E}">
        <p14:creationId xmlns:p14="http://schemas.microsoft.com/office/powerpoint/2010/main" val="17063574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102432140"/>
              </p:ext>
            </p:extLst>
          </p:nvPr>
        </p:nvGraphicFramePr>
        <p:xfrm>
          <a:off x="1386114" y="1954551"/>
          <a:ext cx="9419045" cy="4019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753035" y="673152"/>
            <a:ext cx="10986247" cy="584775"/>
          </a:xfrm>
          <a:prstGeom prst="rect">
            <a:avLst/>
          </a:prstGeom>
          <a:solidFill>
            <a:srgbClr val="002060"/>
          </a:solidFill>
        </p:spPr>
        <p:txBody>
          <a:bodyPr wrap="square" rtlCol="0">
            <a:spAutoFit/>
          </a:bodyPr>
          <a:lstStyle/>
          <a:p>
            <a:pPr algn="ctr"/>
            <a:r>
              <a:rPr lang="en-GB" sz="3200" b="1" dirty="0" smtClean="0">
                <a:solidFill>
                  <a:schemeClr val="bg1"/>
                </a:solidFill>
              </a:rPr>
              <a:t>How do we retrieve information from our long-term memory?</a:t>
            </a:r>
            <a:endParaRPr lang="en-GB" sz="3200" b="1" dirty="0">
              <a:solidFill>
                <a:schemeClr val="bg1"/>
              </a:solidFill>
            </a:endParaRPr>
          </a:p>
        </p:txBody>
      </p:sp>
    </p:spTree>
    <p:extLst>
      <p:ext uri="{BB962C8B-B14F-4D97-AF65-F5344CB8AC3E}">
        <p14:creationId xmlns:p14="http://schemas.microsoft.com/office/powerpoint/2010/main" val="21870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38406319"/>
              </p:ext>
            </p:extLst>
          </p:nvPr>
        </p:nvGraphicFramePr>
        <p:xfrm>
          <a:off x="1209039" y="1192695"/>
          <a:ext cx="9949291" cy="46747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What affects our ability to recall?</a:t>
            </a:r>
            <a:endParaRPr lang="en-GB" sz="3200" b="1" dirty="0">
              <a:solidFill>
                <a:schemeClr val="bg1"/>
              </a:solidFill>
            </a:endParaRPr>
          </a:p>
        </p:txBody>
      </p:sp>
    </p:spTree>
    <p:extLst>
      <p:ext uri="{BB962C8B-B14F-4D97-AF65-F5344CB8AC3E}">
        <p14:creationId xmlns:p14="http://schemas.microsoft.com/office/powerpoint/2010/main" val="274072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515272336"/>
              </p:ext>
            </p:extLst>
          </p:nvPr>
        </p:nvGraphicFramePr>
        <p:xfrm>
          <a:off x="2032000" y="1302841"/>
          <a:ext cx="8895080" cy="4835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How can we assist our memory?</a:t>
            </a:r>
            <a:endParaRPr lang="en-GB" sz="3200" b="1" dirty="0">
              <a:solidFill>
                <a:schemeClr val="bg1"/>
              </a:solidFill>
            </a:endParaRPr>
          </a:p>
        </p:txBody>
      </p:sp>
    </p:spTree>
    <p:extLst>
      <p:ext uri="{BB962C8B-B14F-4D97-AF65-F5344CB8AC3E}">
        <p14:creationId xmlns:p14="http://schemas.microsoft.com/office/powerpoint/2010/main" val="16394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618635038"/>
              </p:ext>
            </p:extLst>
          </p:nvPr>
        </p:nvGraphicFramePr>
        <p:xfrm>
          <a:off x="2032000" y="1074241"/>
          <a:ext cx="7950200" cy="47779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Victim / Witness recall: Considerations</a:t>
            </a:r>
            <a:endParaRPr lang="en-GB" sz="3200" b="1" dirty="0">
              <a:solidFill>
                <a:schemeClr val="bg1"/>
              </a:solidFill>
            </a:endParaRPr>
          </a:p>
        </p:txBody>
      </p:sp>
    </p:spTree>
    <p:extLst>
      <p:ext uri="{BB962C8B-B14F-4D97-AF65-F5344CB8AC3E}">
        <p14:creationId xmlns:p14="http://schemas.microsoft.com/office/powerpoint/2010/main" val="36186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49595" y="880236"/>
            <a:ext cx="11201400" cy="1311128"/>
          </a:xfrm>
          <a:prstGeom prst="rect">
            <a:avLst/>
          </a:prstGeom>
          <a:noFill/>
        </p:spPr>
        <p:txBody>
          <a:bodyPr wrap="square" rtlCol="0">
            <a:spAutoFit/>
          </a:bodyPr>
          <a:lstStyle/>
          <a:p>
            <a:pPr lvl="0" algn="ctr" eaLnBrk="0" fontAlgn="base" hangingPunct="0">
              <a:spcBef>
                <a:spcPct val="20000"/>
              </a:spcBef>
              <a:spcAft>
                <a:spcPct val="0"/>
              </a:spcAft>
              <a:defRPr/>
            </a:pPr>
            <a:endParaRPr lang="en-GB" altLang="en-US" sz="2400" kern="0" dirty="0" smtClean="0">
              <a:solidFill>
                <a:srgbClr val="000000"/>
              </a:solidFill>
              <a:latin typeface="Arial"/>
            </a:endParaRPr>
          </a:p>
          <a:p>
            <a:pPr lvl="0" algn="ctr" eaLnBrk="0" fontAlgn="base" hangingPunct="0">
              <a:spcBef>
                <a:spcPct val="20000"/>
              </a:spcBef>
              <a:spcAft>
                <a:spcPct val="0"/>
              </a:spcAft>
              <a:defRPr/>
            </a:pPr>
            <a:r>
              <a:rPr lang="en-GB" altLang="en-US" sz="2800" kern="0" dirty="0" smtClean="0">
                <a:solidFill>
                  <a:srgbClr val="000000"/>
                </a:solidFill>
                <a:latin typeface="Arial"/>
              </a:rPr>
              <a:t>We </a:t>
            </a:r>
            <a:r>
              <a:rPr lang="en-GB" altLang="en-US" sz="2800" kern="0" dirty="0">
                <a:solidFill>
                  <a:srgbClr val="000000"/>
                </a:solidFill>
                <a:latin typeface="Arial"/>
              </a:rPr>
              <a:t>need to be aware of how witness recall can be interfered with by: </a:t>
            </a:r>
          </a:p>
          <a:p>
            <a:pPr marL="342900" lvl="0" indent="-342900" eaLnBrk="0" fontAlgn="base" hangingPunct="0">
              <a:spcBef>
                <a:spcPct val="20000"/>
              </a:spcBef>
              <a:spcAft>
                <a:spcPct val="0"/>
              </a:spcAft>
              <a:buFontTx/>
              <a:buChar char="•"/>
              <a:defRPr/>
            </a:pPr>
            <a:endParaRPr lang="en-GB" altLang="en-US" kern="0" dirty="0" smtClean="0">
              <a:solidFill>
                <a:srgbClr val="000000"/>
              </a:solidFill>
              <a:latin typeface="Arial"/>
            </a:endParaRPr>
          </a:p>
        </p:txBody>
      </p:sp>
      <p:sp>
        <p:nvSpPr>
          <p:cNvPr id="6" name="TextBox 5"/>
          <p:cNvSpPr txBox="1"/>
          <p:nvPr/>
        </p:nvSpPr>
        <p:spPr>
          <a:xfrm>
            <a:off x="975360" y="2748072"/>
            <a:ext cx="2987040" cy="461665"/>
          </a:xfrm>
          <a:prstGeom prst="rect">
            <a:avLst/>
          </a:prstGeom>
          <a:noFill/>
        </p:spPr>
        <p:txBody>
          <a:bodyPr wrap="square" rtlCol="0">
            <a:spAutoFit/>
          </a:bodyPr>
          <a:lstStyle/>
          <a:p>
            <a:pPr algn="ctr"/>
            <a:r>
              <a:rPr lang="en-GB" sz="2400" dirty="0" smtClean="0"/>
              <a:t>Media / Social Media</a:t>
            </a:r>
            <a:endParaRPr lang="en-GB" sz="2400" dirty="0"/>
          </a:p>
        </p:txBody>
      </p:sp>
      <p:sp>
        <p:nvSpPr>
          <p:cNvPr id="7" name="TextBox 6"/>
          <p:cNvSpPr txBox="1"/>
          <p:nvPr/>
        </p:nvSpPr>
        <p:spPr>
          <a:xfrm>
            <a:off x="4852452" y="4228105"/>
            <a:ext cx="3146883" cy="830997"/>
          </a:xfrm>
          <a:prstGeom prst="rect">
            <a:avLst/>
          </a:prstGeom>
          <a:noFill/>
        </p:spPr>
        <p:txBody>
          <a:bodyPr wrap="square" rtlCol="0">
            <a:spAutoFit/>
          </a:bodyPr>
          <a:lstStyle/>
          <a:p>
            <a:pPr algn="ctr"/>
            <a:r>
              <a:rPr lang="en-GB" sz="2400" dirty="0" smtClean="0"/>
              <a:t>Discussions with other </a:t>
            </a:r>
          </a:p>
          <a:p>
            <a:pPr algn="ctr"/>
            <a:r>
              <a:rPr lang="en-GB" sz="2400" dirty="0" smtClean="0"/>
              <a:t>Witnesses</a:t>
            </a:r>
            <a:endParaRPr lang="en-GB" sz="2400" dirty="0"/>
          </a:p>
        </p:txBody>
      </p:sp>
      <p:sp>
        <p:nvSpPr>
          <p:cNvPr id="8" name="TextBox 7"/>
          <p:cNvSpPr txBox="1"/>
          <p:nvPr/>
        </p:nvSpPr>
        <p:spPr>
          <a:xfrm>
            <a:off x="8866490" y="2748072"/>
            <a:ext cx="2143524" cy="461665"/>
          </a:xfrm>
          <a:prstGeom prst="rect">
            <a:avLst/>
          </a:prstGeom>
          <a:noFill/>
        </p:spPr>
        <p:txBody>
          <a:bodyPr wrap="square" rtlCol="0">
            <a:spAutoFit/>
          </a:bodyPr>
          <a:lstStyle/>
          <a:p>
            <a:r>
              <a:rPr lang="en-GB" sz="2400" dirty="0" smtClean="0"/>
              <a:t>Parents / carers</a:t>
            </a:r>
            <a:endParaRPr lang="en-GB" sz="2400" dirty="0"/>
          </a:p>
        </p:txBody>
      </p:sp>
      <p:pic>
        <p:nvPicPr>
          <p:cNvPr id="9" name="Picture 8"/>
          <p:cNvPicPr>
            <a:picLocks noChangeAspect="1"/>
          </p:cNvPicPr>
          <p:nvPr/>
        </p:nvPicPr>
        <p:blipFill>
          <a:blip r:embed="rId4"/>
          <a:stretch>
            <a:fillRect/>
          </a:stretch>
        </p:blipFill>
        <p:spPr>
          <a:xfrm>
            <a:off x="1068041" y="3481406"/>
            <a:ext cx="2801678" cy="1870211"/>
          </a:xfrm>
          <a:prstGeom prst="rect">
            <a:avLst/>
          </a:prstGeom>
        </p:spPr>
      </p:pic>
      <p:pic>
        <p:nvPicPr>
          <p:cNvPr id="10" name="Picture 9"/>
          <p:cNvPicPr>
            <a:picLocks noChangeAspect="1"/>
          </p:cNvPicPr>
          <p:nvPr/>
        </p:nvPicPr>
        <p:blipFill>
          <a:blip r:embed="rId5"/>
          <a:stretch>
            <a:fillRect/>
          </a:stretch>
        </p:blipFill>
        <p:spPr>
          <a:xfrm>
            <a:off x="4829555" y="2159000"/>
            <a:ext cx="3169780" cy="1901868"/>
          </a:xfrm>
          <a:prstGeom prst="rect">
            <a:avLst/>
          </a:prstGeom>
          <a:ln>
            <a:solidFill>
              <a:schemeClr val="tx1"/>
            </a:solidFill>
          </a:ln>
        </p:spPr>
      </p:pic>
      <p:pic>
        <p:nvPicPr>
          <p:cNvPr id="11" name="Picture 10"/>
          <p:cNvPicPr>
            <a:picLocks noChangeAspect="1"/>
          </p:cNvPicPr>
          <p:nvPr/>
        </p:nvPicPr>
        <p:blipFill>
          <a:blip r:embed="rId6"/>
          <a:stretch>
            <a:fillRect/>
          </a:stretch>
        </p:blipFill>
        <p:spPr>
          <a:xfrm>
            <a:off x="8587249" y="3481406"/>
            <a:ext cx="2849950" cy="1870211"/>
          </a:xfrm>
          <a:prstGeom prst="rect">
            <a:avLst/>
          </a:prstGeom>
          <a:ln>
            <a:solidFill>
              <a:schemeClr val="tx1"/>
            </a:solidFill>
          </a:ln>
        </p:spPr>
      </p:pic>
      <p:sp>
        <p:nvSpPr>
          <p:cNvPr id="12" name="TextBox 11"/>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Post Event Inference</a:t>
            </a:r>
            <a:endParaRPr lang="en-GB" sz="3200" b="1" dirty="0">
              <a:solidFill>
                <a:schemeClr val="bg1"/>
              </a:solidFill>
            </a:endParaRPr>
          </a:p>
        </p:txBody>
      </p:sp>
    </p:spTree>
    <p:extLst>
      <p:ext uri="{BB962C8B-B14F-4D97-AF65-F5344CB8AC3E}">
        <p14:creationId xmlns:p14="http://schemas.microsoft.com/office/powerpoint/2010/main" val="87409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1000" fill="hold"/>
                                        <p:tgtEl>
                                          <p:spTgt spid="10"/>
                                        </p:tgtEl>
                                        <p:attrNameLst>
                                          <p:attrName>ppt_w</p:attrName>
                                        </p:attrNameLst>
                                      </p:cBhvr>
                                      <p:tavLst>
                                        <p:tav tm="0">
                                          <p:val>
                                            <p:fltVal val="0"/>
                                          </p:val>
                                        </p:tav>
                                        <p:tav tm="100000">
                                          <p:val>
                                            <p:strVal val="#ppt_w"/>
                                          </p:val>
                                        </p:tav>
                                      </p:tavLst>
                                    </p:anim>
                                    <p:anim calcmode="lin" valueType="num">
                                      <p:cBhvr>
                                        <p:cTn id="20" dur="1000" fill="hold"/>
                                        <p:tgtEl>
                                          <p:spTgt spid="10"/>
                                        </p:tgtEl>
                                        <p:attrNameLst>
                                          <p:attrName>ppt_h</p:attrName>
                                        </p:attrNameLst>
                                      </p:cBhvr>
                                      <p:tavLst>
                                        <p:tav tm="0">
                                          <p:val>
                                            <p:fltVal val="0"/>
                                          </p:val>
                                        </p:tav>
                                        <p:tav tm="100000">
                                          <p:val>
                                            <p:strVal val="#ppt_h"/>
                                          </p:val>
                                        </p:tav>
                                      </p:tavLst>
                                    </p:anim>
                                    <p:anim calcmode="lin" valueType="num">
                                      <p:cBhvr>
                                        <p:cTn id="21" dur="1000" fill="hold"/>
                                        <p:tgtEl>
                                          <p:spTgt spid="10"/>
                                        </p:tgtEl>
                                        <p:attrNameLst>
                                          <p:attrName>style.rotation</p:attrName>
                                        </p:attrNameLst>
                                      </p:cBhvr>
                                      <p:tavLst>
                                        <p:tav tm="0">
                                          <p:val>
                                            <p:fltVal val="90"/>
                                          </p:val>
                                        </p:tav>
                                        <p:tav tm="100000">
                                          <p:val>
                                            <p:fltVal val="0"/>
                                          </p:val>
                                        </p:tav>
                                      </p:tavLst>
                                    </p:anim>
                                    <p:animEffect transition="in" filter="fade">
                                      <p:cBhvr>
                                        <p:cTn id="22" dur="1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p:cTn id="33" dur="1000" fill="hold"/>
                                        <p:tgtEl>
                                          <p:spTgt spid="11"/>
                                        </p:tgtEl>
                                        <p:attrNameLst>
                                          <p:attrName>ppt_w</p:attrName>
                                        </p:attrNameLst>
                                      </p:cBhvr>
                                      <p:tavLst>
                                        <p:tav tm="0">
                                          <p:val>
                                            <p:fltVal val="0"/>
                                          </p:val>
                                        </p:tav>
                                        <p:tav tm="100000">
                                          <p:val>
                                            <p:strVal val="#ppt_w"/>
                                          </p:val>
                                        </p:tav>
                                      </p:tavLst>
                                    </p:anim>
                                    <p:anim calcmode="lin" valueType="num">
                                      <p:cBhvr>
                                        <p:cTn id="34" dur="1000" fill="hold"/>
                                        <p:tgtEl>
                                          <p:spTgt spid="11"/>
                                        </p:tgtEl>
                                        <p:attrNameLst>
                                          <p:attrName>ppt_h</p:attrName>
                                        </p:attrNameLst>
                                      </p:cBhvr>
                                      <p:tavLst>
                                        <p:tav tm="0">
                                          <p:val>
                                            <p:fltVal val="0"/>
                                          </p:val>
                                        </p:tav>
                                        <p:tav tm="100000">
                                          <p:val>
                                            <p:strVal val="#ppt_h"/>
                                          </p:val>
                                        </p:tav>
                                      </p:tavLst>
                                    </p:anim>
                                    <p:anim calcmode="lin" valueType="num">
                                      <p:cBhvr>
                                        <p:cTn id="35" dur="1000" fill="hold"/>
                                        <p:tgtEl>
                                          <p:spTgt spid="11"/>
                                        </p:tgtEl>
                                        <p:attrNameLst>
                                          <p:attrName>style.rotation</p:attrName>
                                        </p:attrNameLst>
                                      </p:cBhvr>
                                      <p:tavLst>
                                        <p:tav tm="0">
                                          <p:val>
                                            <p:fltVal val="90"/>
                                          </p:val>
                                        </p:tav>
                                        <p:tav tm="100000">
                                          <p:val>
                                            <p:fltVal val="0"/>
                                          </p:val>
                                        </p:tav>
                                      </p:tavLst>
                                    </p:anim>
                                    <p:animEffect transition="in" filter="fade">
                                      <p:cBhvr>
                                        <p:cTn id="36" dur="1000"/>
                                        <p:tgtEl>
                                          <p:spTgt spid="11"/>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674719" y="2081251"/>
            <a:ext cx="4291956" cy="3206774"/>
          </a:xfrm>
          <a:prstGeom prst="rect">
            <a:avLst/>
          </a:prstGeom>
          <a:ln>
            <a:solidFill>
              <a:schemeClr val="tx1"/>
            </a:solidFill>
          </a:ln>
        </p:spPr>
      </p:pic>
      <p:sp>
        <p:nvSpPr>
          <p:cNvPr id="5" name="TextBox 4"/>
          <p:cNvSpPr txBox="1"/>
          <p:nvPr/>
        </p:nvSpPr>
        <p:spPr>
          <a:xfrm>
            <a:off x="1053435" y="619363"/>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Initial Contact</a:t>
            </a:r>
            <a:endParaRPr lang="en-GB" sz="3200" b="1" dirty="0">
              <a:solidFill>
                <a:schemeClr val="bg1"/>
              </a:solidFill>
            </a:endParaRPr>
          </a:p>
        </p:txBody>
      </p:sp>
    </p:spTree>
    <p:extLst>
      <p:ext uri="{BB962C8B-B14F-4D97-AF65-F5344CB8AC3E}">
        <p14:creationId xmlns:p14="http://schemas.microsoft.com/office/powerpoint/2010/main" val="10714217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000600361"/>
              </p:ext>
            </p:extLst>
          </p:nvPr>
        </p:nvGraphicFramePr>
        <p:xfrm>
          <a:off x="1513840" y="304801"/>
          <a:ext cx="8757920" cy="5547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702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521629310"/>
              </p:ext>
            </p:extLst>
          </p:nvPr>
        </p:nvGraphicFramePr>
        <p:xfrm>
          <a:off x="2032000" y="381000"/>
          <a:ext cx="8163560" cy="5562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90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99688" y="1668750"/>
            <a:ext cx="10248264" cy="4090771"/>
          </a:xfrm>
          <a:prstGeom prst="rect">
            <a:avLst/>
          </a:prstGeom>
        </p:spPr>
      </p:pic>
      <p:sp>
        <p:nvSpPr>
          <p:cNvPr id="4" name="TextBox 3"/>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Significant Omissions</a:t>
            </a:r>
            <a:endParaRPr lang="en-GB" sz="3200" b="1" dirty="0">
              <a:solidFill>
                <a:schemeClr val="bg1"/>
              </a:solidFill>
            </a:endParaRPr>
          </a:p>
        </p:txBody>
      </p:sp>
    </p:spTree>
    <p:extLst>
      <p:ext uri="{BB962C8B-B14F-4D97-AF65-F5344CB8AC3E}">
        <p14:creationId xmlns:p14="http://schemas.microsoft.com/office/powerpoint/2010/main" val="2973733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5" name="Content Placeholder 4"/>
          <p:cNvGraphicFramePr>
            <a:graphicFrameLocks/>
          </p:cNvGraphicFramePr>
          <p:nvPr>
            <p:extLst>
              <p:ext uri="{D42A27DB-BD31-4B8C-83A1-F6EECF244321}">
                <p14:modId xmlns:p14="http://schemas.microsoft.com/office/powerpoint/2010/main" val="69810669"/>
              </p:ext>
            </p:extLst>
          </p:nvPr>
        </p:nvGraphicFramePr>
        <p:xfrm>
          <a:off x="107504" y="140678"/>
          <a:ext cx="12468809" cy="48944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p:cNvPicPr>
            <a:picLocks noChangeAspect="1"/>
          </p:cNvPicPr>
          <p:nvPr/>
        </p:nvPicPr>
        <p:blipFill>
          <a:blip r:embed="rId9"/>
          <a:stretch>
            <a:fillRect/>
          </a:stretch>
        </p:blipFill>
        <p:spPr>
          <a:xfrm>
            <a:off x="5430477" y="4002683"/>
            <a:ext cx="1822862" cy="1822862"/>
          </a:xfrm>
          <a:prstGeom prst="rect">
            <a:avLst/>
          </a:prstGeom>
        </p:spPr>
      </p:pic>
    </p:spTree>
    <p:extLst>
      <p:ext uri="{BB962C8B-B14F-4D97-AF65-F5344CB8AC3E}">
        <p14:creationId xmlns:p14="http://schemas.microsoft.com/office/powerpoint/2010/main" val="14604373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8" name="Content Placeholder 5"/>
          <p:cNvGraphicFramePr>
            <a:graphicFrameLocks/>
          </p:cNvGraphicFramePr>
          <p:nvPr>
            <p:extLst>
              <p:ext uri="{D42A27DB-BD31-4B8C-83A1-F6EECF244321}">
                <p14:modId xmlns:p14="http://schemas.microsoft.com/office/powerpoint/2010/main" val="1602643650"/>
              </p:ext>
            </p:extLst>
          </p:nvPr>
        </p:nvGraphicFramePr>
        <p:xfrm>
          <a:off x="1112520" y="1219199"/>
          <a:ext cx="9813388" cy="43375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Considerations</a:t>
            </a:r>
            <a:endParaRPr lang="en-GB" sz="3200" b="1" dirty="0">
              <a:solidFill>
                <a:schemeClr val="bg1"/>
              </a:solidFill>
            </a:endParaRPr>
          </a:p>
        </p:txBody>
      </p:sp>
    </p:spTree>
    <p:extLst>
      <p:ext uri="{BB962C8B-B14F-4D97-AF65-F5344CB8AC3E}">
        <p14:creationId xmlns:p14="http://schemas.microsoft.com/office/powerpoint/2010/main" val="349770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211876" y="1493272"/>
            <a:ext cx="10181202" cy="4109060"/>
          </a:xfrm>
          <a:prstGeom prst="rect">
            <a:avLst/>
          </a:prstGeom>
        </p:spPr>
      </p:pic>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Presence of </a:t>
            </a:r>
            <a:r>
              <a:rPr lang="en-GB" sz="3200" b="1" dirty="0">
                <a:solidFill>
                  <a:schemeClr val="bg1"/>
                </a:solidFill>
              </a:rPr>
              <a:t>O</a:t>
            </a:r>
            <a:r>
              <a:rPr lang="en-GB" sz="3200" b="1" dirty="0" smtClean="0">
                <a:solidFill>
                  <a:schemeClr val="bg1"/>
                </a:solidFill>
              </a:rPr>
              <a:t>ther Persons</a:t>
            </a:r>
            <a:endParaRPr lang="en-GB" sz="3200" b="1" dirty="0">
              <a:solidFill>
                <a:schemeClr val="bg1"/>
              </a:solidFill>
            </a:endParaRPr>
          </a:p>
        </p:txBody>
      </p:sp>
    </p:spTree>
    <p:extLst>
      <p:ext uri="{BB962C8B-B14F-4D97-AF65-F5344CB8AC3E}">
        <p14:creationId xmlns:p14="http://schemas.microsoft.com/office/powerpoint/2010/main" val="87650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525825" y="1483993"/>
            <a:ext cx="7626757" cy="3987130"/>
          </a:xfrm>
          <a:prstGeom prst="rect">
            <a:avLst/>
          </a:prstGeom>
        </p:spPr>
      </p:pic>
      <p:sp>
        <p:nvSpPr>
          <p:cNvPr id="4" name="TextBox 3"/>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Taking a Witness Statement using an Interpreter</a:t>
            </a:r>
            <a:endParaRPr lang="en-GB" sz="3200" b="1" dirty="0">
              <a:solidFill>
                <a:schemeClr val="bg1"/>
              </a:solidFill>
            </a:endParaRPr>
          </a:p>
        </p:txBody>
      </p:sp>
    </p:spTree>
    <p:extLst>
      <p:ext uri="{BB962C8B-B14F-4D97-AF65-F5344CB8AC3E}">
        <p14:creationId xmlns:p14="http://schemas.microsoft.com/office/powerpoint/2010/main" val="70138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93777" y="1254642"/>
            <a:ext cx="10120237" cy="4997302"/>
          </a:xfrm>
          <a:prstGeom prst="rect">
            <a:avLst/>
          </a:prstGeom>
        </p:spPr>
      </p:pic>
      <p:pic>
        <p:nvPicPr>
          <p:cNvPr id="4" name="Picture 3"/>
          <p:cNvPicPr>
            <a:picLocks noChangeAspect="1"/>
          </p:cNvPicPr>
          <p:nvPr/>
        </p:nvPicPr>
        <p:blipFill>
          <a:blip r:embed="rId4"/>
          <a:stretch>
            <a:fillRect/>
          </a:stretch>
        </p:blipFill>
        <p:spPr>
          <a:xfrm>
            <a:off x="8044294" y="4148742"/>
            <a:ext cx="2584928" cy="1938696"/>
          </a:xfrm>
          <a:prstGeom prst="rect">
            <a:avLst/>
          </a:prstGeom>
        </p:spPr>
      </p:pic>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Interview Supporters</a:t>
            </a:r>
            <a:endParaRPr lang="en-GB" sz="3200" b="1" dirty="0">
              <a:solidFill>
                <a:schemeClr val="bg1"/>
              </a:solidFill>
            </a:endParaRPr>
          </a:p>
        </p:txBody>
      </p:sp>
    </p:spTree>
    <p:extLst>
      <p:ext uri="{BB962C8B-B14F-4D97-AF65-F5344CB8AC3E}">
        <p14:creationId xmlns:p14="http://schemas.microsoft.com/office/powerpoint/2010/main" val="3417636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56568" y="1783694"/>
            <a:ext cx="11488373" cy="1015663"/>
          </a:xfrm>
          <a:prstGeom prst="rect">
            <a:avLst/>
          </a:prstGeom>
        </p:spPr>
        <p:txBody>
          <a:bodyPr wrap="square">
            <a:spAutoFit/>
          </a:bodyPr>
          <a:lstStyle/>
          <a:p>
            <a:r>
              <a:rPr lang="en-GB" sz="2000" dirty="0"/>
              <a:t>The </a:t>
            </a:r>
            <a:r>
              <a:rPr lang="en-GB" sz="2000" b="1" dirty="0"/>
              <a:t>Victims’ Code </a:t>
            </a:r>
            <a:r>
              <a:rPr lang="en-GB" sz="2000" dirty="0"/>
              <a:t>is a statutory document which sets out the services and information victims of crime are entitled to from criminal justice agencies — like the police and courts — from the moment they report a crime to the end of the trial.</a:t>
            </a:r>
          </a:p>
        </p:txBody>
      </p:sp>
      <p:sp>
        <p:nvSpPr>
          <p:cNvPr id="4" name="Rectangle 3"/>
          <p:cNvSpPr/>
          <p:nvPr/>
        </p:nvSpPr>
        <p:spPr>
          <a:xfrm>
            <a:off x="1093777" y="2952110"/>
            <a:ext cx="9905917" cy="2554545"/>
          </a:xfrm>
          <a:prstGeom prst="rect">
            <a:avLst/>
          </a:prstGeom>
        </p:spPr>
        <p:txBody>
          <a:bodyPr wrap="square">
            <a:spAutoFit/>
          </a:bodyPr>
          <a:lstStyle/>
          <a:p>
            <a:r>
              <a:rPr lang="en-GB" sz="2000" dirty="0"/>
              <a:t>Under the </a:t>
            </a:r>
            <a:r>
              <a:rPr lang="en-GB" sz="2000" dirty="0" smtClean="0"/>
              <a:t> </a:t>
            </a:r>
            <a:r>
              <a:rPr lang="en-GB" sz="2000" dirty="0"/>
              <a:t>Victims’ Code, support for victims of crime includes being</a:t>
            </a:r>
            <a:r>
              <a:rPr lang="en-GB" sz="2000" dirty="0" smtClean="0"/>
              <a:t>:</a:t>
            </a:r>
          </a:p>
          <a:p>
            <a:endParaRPr lang="en-GB" sz="2000" dirty="0"/>
          </a:p>
          <a:p>
            <a:pPr marL="342900" indent="-342900">
              <a:buFont typeface="Wingdings" panose="05000000000000000000" pitchFamily="2" charset="2"/>
              <a:buChar char="q"/>
            </a:pPr>
            <a:r>
              <a:rPr lang="en-GB" sz="2000" dirty="0" smtClean="0"/>
              <a:t>kept </a:t>
            </a:r>
            <a:r>
              <a:rPr lang="en-GB" sz="2000" dirty="0"/>
              <a:t>informed about the police investigation into the crime including if a suspect is arrested and charged and any bail conditions given</a:t>
            </a:r>
          </a:p>
          <a:p>
            <a:pPr marL="342900" indent="-342900">
              <a:buFont typeface="Wingdings" panose="05000000000000000000" pitchFamily="2" charset="2"/>
              <a:buChar char="q"/>
            </a:pPr>
            <a:r>
              <a:rPr lang="en-GB" sz="2000" dirty="0" smtClean="0"/>
              <a:t>informed </a:t>
            </a:r>
            <a:r>
              <a:rPr lang="en-GB" sz="2000" dirty="0"/>
              <a:t>of what to expect if you need to give evidence in court and be able to discuss what help and support you might need with the Witness Care Unit</a:t>
            </a:r>
          </a:p>
          <a:p>
            <a:pPr marL="342900" indent="-342900">
              <a:buFont typeface="Wingdings" panose="05000000000000000000" pitchFamily="2" charset="2"/>
              <a:buChar char="q"/>
            </a:pPr>
            <a:r>
              <a:rPr lang="en-GB" sz="2000" b="1" dirty="0" smtClean="0">
                <a:solidFill>
                  <a:schemeClr val="accent1">
                    <a:lumMod val="50000"/>
                  </a:schemeClr>
                </a:solidFill>
              </a:rPr>
              <a:t>able </a:t>
            </a:r>
            <a:r>
              <a:rPr lang="en-GB" sz="2000" b="1" dirty="0">
                <a:solidFill>
                  <a:schemeClr val="accent1">
                    <a:lumMod val="50000"/>
                  </a:schemeClr>
                </a:solidFill>
              </a:rPr>
              <a:t>to apply for special measures in court to help you give your best evidence if you are under 18 or an adult victim who is vulnerable or intimidated</a:t>
            </a:r>
          </a:p>
        </p:txBody>
      </p:sp>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Categories of Witness and Special Measures</a:t>
            </a:r>
            <a:endParaRPr lang="en-GB" sz="3200" b="1" dirty="0">
              <a:solidFill>
                <a:schemeClr val="bg1"/>
              </a:solidFill>
            </a:endParaRPr>
          </a:p>
        </p:txBody>
      </p:sp>
      <p:sp>
        <p:nvSpPr>
          <p:cNvPr id="6" name="Rectangle 5"/>
          <p:cNvSpPr/>
          <p:nvPr/>
        </p:nvSpPr>
        <p:spPr>
          <a:xfrm>
            <a:off x="4829905" y="1122542"/>
            <a:ext cx="2597186" cy="584775"/>
          </a:xfrm>
          <a:prstGeom prst="rect">
            <a:avLst/>
          </a:prstGeom>
        </p:spPr>
        <p:txBody>
          <a:bodyPr wrap="none">
            <a:spAutoFit/>
          </a:bodyPr>
          <a:lstStyle/>
          <a:p>
            <a:r>
              <a:rPr lang="en-GB" sz="3200" b="1" dirty="0"/>
              <a:t>Victims’ Code </a:t>
            </a:r>
            <a:endParaRPr lang="en-GB" sz="3200" dirty="0"/>
          </a:p>
        </p:txBody>
      </p:sp>
    </p:spTree>
    <p:extLst>
      <p:ext uri="{BB962C8B-B14F-4D97-AF65-F5344CB8AC3E}">
        <p14:creationId xmlns:p14="http://schemas.microsoft.com/office/powerpoint/2010/main" val="287620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 calcmode="lin" valueType="num">
                                      <p:cBhvr additive="base">
                                        <p:cTn id="16"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 calcmode="lin" valueType="num">
                                      <p:cBhvr additive="base">
                                        <p:cTn id="2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 calcmode="lin" valueType="num">
                                      <p:cBhvr additive="base">
                                        <p:cTn id="2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122025" y="1231856"/>
            <a:ext cx="10120237" cy="5434758"/>
          </a:xfrm>
          <a:prstGeom prst="rect">
            <a:avLst/>
          </a:prstGeom>
        </p:spPr>
      </p:pic>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Competence of Witnesses</a:t>
            </a:r>
            <a:endParaRPr lang="en-GB" sz="3200" b="1" dirty="0">
              <a:solidFill>
                <a:schemeClr val="bg1"/>
              </a:solidFill>
            </a:endParaRPr>
          </a:p>
        </p:txBody>
      </p:sp>
    </p:spTree>
    <p:extLst>
      <p:ext uri="{BB962C8B-B14F-4D97-AF65-F5344CB8AC3E}">
        <p14:creationId xmlns:p14="http://schemas.microsoft.com/office/powerpoint/2010/main" val="27975105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21432" y="1722475"/>
            <a:ext cx="10321423" cy="5699051"/>
          </a:xfrm>
          <a:prstGeom prst="rect">
            <a:avLst/>
          </a:prstGeom>
        </p:spPr>
      </p:pic>
      <p:sp>
        <p:nvSpPr>
          <p:cNvPr id="4" name="TextBox 3"/>
          <p:cNvSpPr txBox="1"/>
          <p:nvPr/>
        </p:nvSpPr>
        <p:spPr>
          <a:xfrm>
            <a:off x="1093777" y="323528"/>
            <a:ext cx="10176735" cy="1077218"/>
          </a:xfrm>
          <a:prstGeom prst="rect">
            <a:avLst/>
          </a:prstGeom>
          <a:solidFill>
            <a:srgbClr val="002060"/>
          </a:solidFill>
        </p:spPr>
        <p:txBody>
          <a:bodyPr wrap="square" rtlCol="0">
            <a:spAutoFit/>
          </a:bodyPr>
          <a:lstStyle/>
          <a:p>
            <a:pPr algn="ctr"/>
            <a:r>
              <a:rPr lang="en-GB" sz="3200" b="1" dirty="0" smtClean="0">
                <a:solidFill>
                  <a:schemeClr val="bg1"/>
                </a:solidFill>
              </a:rPr>
              <a:t>Competence of Witness – Section 53 of the Youth Justice and Criminal Evidence Act 1999</a:t>
            </a:r>
            <a:endParaRPr lang="en-GB" sz="3200" b="1" dirty="0">
              <a:solidFill>
                <a:schemeClr val="bg1"/>
              </a:solidFill>
            </a:endParaRPr>
          </a:p>
        </p:txBody>
      </p:sp>
    </p:spTree>
    <p:extLst>
      <p:ext uri="{BB962C8B-B14F-4D97-AF65-F5344CB8AC3E}">
        <p14:creationId xmlns:p14="http://schemas.microsoft.com/office/powerpoint/2010/main" val="341985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93777" y="969859"/>
            <a:ext cx="10176735" cy="5048169"/>
          </a:xfrm>
          <a:prstGeom prst="rect">
            <a:avLst/>
          </a:prstGeom>
        </p:spPr>
      </p:pic>
      <p:sp>
        <p:nvSpPr>
          <p:cNvPr id="4" name="TextBox 3"/>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Codes of Practice</a:t>
            </a:r>
            <a:endParaRPr lang="en-GB" sz="3200" b="1" dirty="0">
              <a:solidFill>
                <a:schemeClr val="bg1"/>
              </a:solidFill>
            </a:endParaRPr>
          </a:p>
        </p:txBody>
      </p:sp>
    </p:spTree>
    <p:extLst>
      <p:ext uri="{BB962C8B-B14F-4D97-AF65-F5344CB8AC3E}">
        <p14:creationId xmlns:p14="http://schemas.microsoft.com/office/powerpoint/2010/main" val="8246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175657" y="1158461"/>
            <a:ext cx="10189029" cy="584775"/>
          </a:xfrm>
          <a:prstGeom prst="rect">
            <a:avLst/>
          </a:prstGeom>
        </p:spPr>
        <p:txBody>
          <a:bodyPr wrap="square">
            <a:spAutoFit/>
          </a:bodyPr>
          <a:lstStyle/>
          <a:p>
            <a:endParaRPr lang="en-GB" sz="1200" dirty="0">
              <a:solidFill>
                <a:srgbClr val="000000"/>
              </a:solidFill>
              <a:latin typeface="Trebuchet MS" panose="020B0603020202020204" pitchFamily="34" charset="0"/>
            </a:endParaRPr>
          </a:p>
          <a:p>
            <a:r>
              <a:rPr lang="en-GB" sz="2000" dirty="0">
                <a:solidFill>
                  <a:srgbClr val="000000"/>
                </a:solidFill>
              </a:rPr>
              <a:t> </a:t>
            </a:r>
            <a:endParaRPr lang="en-GB" sz="2000" dirty="0"/>
          </a:p>
        </p:txBody>
      </p:sp>
      <p:sp>
        <p:nvSpPr>
          <p:cNvPr id="6" name="TextBox 5"/>
          <p:cNvSpPr txBox="1"/>
          <p:nvPr/>
        </p:nvSpPr>
        <p:spPr>
          <a:xfrm>
            <a:off x="1465729" y="1450848"/>
            <a:ext cx="9804784" cy="4278094"/>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GB" sz="2400" dirty="0" smtClean="0"/>
              <a:t>Does not have to be a relative</a:t>
            </a:r>
          </a:p>
          <a:p>
            <a:pPr marL="285750" indent="-285750">
              <a:lnSpc>
                <a:spcPct val="150000"/>
              </a:lnSpc>
              <a:buFont typeface="Wingdings" panose="05000000000000000000" pitchFamily="2" charset="2"/>
              <a:buChar char="q"/>
            </a:pPr>
            <a:r>
              <a:rPr lang="en-GB" sz="2400" dirty="0" smtClean="0"/>
              <a:t>Can not be associated or linked to the case i.e. a witness</a:t>
            </a:r>
          </a:p>
          <a:p>
            <a:pPr marL="285750" indent="-285750">
              <a:lnSpc>
                <a:spcPct val="150000"/>
              </a:lnSpc>
              <a:buFont typeface="Wingdings" panose="05000000000000000000" pitchFamily="2" charset="2"/>
              <a:buChar char="q"/>
            </a:pPr>
            <a:r>
              <a:rPr lang="en-GB" sz="2400" dirty="0" smtClean="0"/>
              <a:t>Can be social services</a:t>
            </a:r>
          </a:p>
          <a:p>
            <a:pPr marL="285750" indent="-285750">
              <a:lnSpc>
                <a:spcPct val="150000"/>
              </a:lnSpc>
              <a:buFont typeface="Wingdings" panose="05000000000000000000" pitchFamily="2" charset="2"/>
              <a:buChar char="q"/>
            </a:pPr>
            <a:r>
              <a:rPr lang="en-GB" sz="2400" dirty="0" smtClean="0"/>
              <a:t>Will assist with communication and understanding however this needs to be monitored by the interviewer as they are not able to answer questions or speak for the witness</a:t>
            </a:r>
          </a:p>
          <a:p>
            <a:pPr marL="285750" indent="-285750">
              <a:lnSpc>
                <a:spcPct val="150000"/>
              </a:lnSpc>
              <a:buFont typeface="Wingdings" panose="05000000000000000000" pitchFamily="2" charset="2"/>
              <a:buChar char="q"/>
            </a:pPr>
            <a:r>
              <a:rPr lang="en-GB" sz="2400" dirty="0" smtClean="0"/>
              <a:t>Appropriate adults will counter sign the statement.</a:t>
            </a:r>
          </a:p>
          <a:p>
            <a:pPr marL="285750" indent="-285750">
              <a:buFont typeface="Wingdings" panose="05000000000000000000" pitchFamily="2" charset="2"/>
              <a:buChar char="q"/>
            </a:pPr>
            <a:endParaRPr lang="en-GB" sz="2000" dirty="0"/>
          </a:p>
        </p:txBody>
      </p:sp>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Appropriate Adult</a:t>
            </a:r>
            <a:endParaRPr lang="en-GB" sz="3200" b="1" dirty="0">
              <a:solidFill>
                <a:schemeClr val="bg1"/>
              </a:solidFill>
            </a:endParaRPr>
          </a:p>
        </p:txBody>
      </p:sp>
    </p:spTree>
    <p:extLst>
      <p:ext uri="{BB962C8B-B14F-4D97-AF65-F5344CB8AC3E}">
        <p14:creationId xmlns:p14="http://schemas.microsoft.com/office/powerpoint/2010/main" val="16039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2000906" y="1350413"/>
            <a:ext cx="3571003" cy="4086247"/>
          </a:xfrm>
          <a:prstGeom prst="rect">
            <a:avLst/>
          </a:prstGeom>
          <a:noFill/>
        </p:spPr>
        <p:txBody>
          <a:bodyPr wrap="square" rtlCol="0">
            <a:spAutoFit/>
          </a:bodyPr>
          <a:lstStyle/>
          <a:p>
            <a:pPr lvl="0">
              <a:lnSpc>
                <a:spcPct val="90000"/>
              </a:lnSpc>
              <a:spcBef>
                <a:spcPts val="1000"/>
              </a:spcBef>
            </a:pPr>
            <a:r>
              <a:rPr lang="en-GB" sz="2800" b="1" dirty="0"/>
              <a:t>Section 16 Vulnerable</a:t>
            </a:r>
            <a:endParaRPr lang="en-GB" sz="2800" dirty="0"/>
          </a:p>
          <a:p>
            <a:pPr lvl="0">
              <a:lnSpc>
                <a:spcPct val="90000"/>
              </a:lnSpc>
              <a:spcAft>
                <a:spcPts val="3000"/>
              </a:spcAft>
            </a:pPr>
            <a:endParaRPr lang="en-GB" sz="2800" dirty="0">
              <a:solidFill>
                <a:srgbClr val="002060"/>
              </a:solidFill>
            </a:endParaRPr>
          </a:p>
          <a:p>
            <a:pPr lvl="0" algn="ctr">
              <a:lnSpc>
                <a:spcPct val="90000"/>
              </a:lnSpc>
              <a:spcAft>
                <a:spcPts val="3000"/>
              </a:spcAft>
            </a:pPr>
            <a:r>
              <a:rPr lang="en-GB" sz="2800" dirty="0"/>
              <a:t>Under 18</a:t>
            </a:r>
          </a:p>
          <a:p>
            <a:pPr lvl="0" algn="ctr">
              <a:lnSpc>
                <a:spcPct val="90000"/>
              </a:lnSpc>
              <a:spcAft>
                <a:spcPts val="3000"/>
              </a:spcAft>
            </a:pPr>
            <a:r>
              <a:rPr lang="en-GB" sz="2800" dirty="0"/>
              <a:t>Mental illness</a:t>
            </a:r>
          </a:p>
          <a:p>
            <a:pPr lvl="0" algn="ctr">
              <a:lnSpc>
                <a:spcPct val="90000"/>
              </a:lnSpc>
              <a:spcAft>
                <a:spcPts val="3000"/>
              </a:spcAft>
            </a:pPr>
            <a:r>
              <a:rPr lang="en-GB" sz="2800" dirty="0"/>
              <a:t>Learning disability</a:t>
            </a:r>
          </a:p>
          <a:p>
            <a:pPr lvl="0" algn="ctr">
              <a:lnSpc>
                <a:spcPct val="90000"/>
              </a:lnSpc>
              <a:spcBef>
                <a:spcPts val="1000"/>
              </a:spcBef>
            </a:pPr>
            <a:r>
              <a:rPr lang="en-GB" sz="2800" dirty="0"/>
              <a:t>Physical disability</a:t>
            </a:r>
          </a:p>
        </p:txBody>
      </p:sp>
      <p:sp>
        <p:nvSpPr>
          <p:cNvPr id="7" name="TextBox 6"/>
          <p:cNvSpPr txBox="1"/>
          <p:nvPr/>
        </p:nvSpPr>
        <p:spPr>
          <a:xfrm>
            <a:off x="5866020" y="1350413"/>
            <a:ext cx="4759570" cy="1512209"/>
          </a:xfrm>
          <a:prstGeom prst="rect">
            <a:avLst/>
          </a:prstGeom>
          <a:noFill/>
        </p:spPr>
        <p:txBody>
          <a:bodyPr wrap="square" rtlCol="0">
            <a:spAutoFit/>
          </a:bodyPr>
          <a:lstStyle/>
          <a:p>
            <a:pPr lvl="0" algn="ctr">
              <a:lnSpc>
                <a:spcPct val="90000"/>
              </a:lnSpc>
              <a:spcBef>
                <a:spcPts val="1000"/>
              </a:spcBef>
            </a:pPr>
            <a:r>
              <a:rPr lang="en-GB" sz="2800" b="1" dirty="0"/>
              <a:t>Section 17 Intimidated</a:t>
            </a:r>
          </a:p>
          <a:p>
            <a:pPr marL="228600" lvl="0" indent="-228600" algn="ctr">
              <a:lnSpc>
                <a:spcPct val="90000"/>
              </a:lnSpc>
              <a:spcBef>
                <a:spcPts val="1000"/>
              </a:spcBef>
              <a:buFont typeface="Arial" panose="020B0604020202020204" pitchFamily="34" charset="0"/>
              <a:buChar char="•"/>
            </a:pPr>
            <a:endParaRPr lang="en-GB" sz="2800" dirty="0">
              <a:solidFill>
                <a:srgbClr val="002060"/>
              </a:solidFill>
            </a:endParaRPr>
          </a:p>
          <a:p>
            <a:pPr lvl="0" algn="ctr">
              <a:lnSpc>
                <a:spcPct val="90000"/>
              </a:lnSpc>
              <a:spcBef>
                <a:spcPts val="1000"/>
              </a:spcBef>
            </a:pPr>
            <a:r>
              <a:rPr lang="en-GB" sz="2800" dirty="0" smtClean="0"/>
              <a:t>Suffering </a:t>
            </a:r>
            <a:r>
              <a:rPr lang="en-GB" sz="2800" dirty="0"/>
              <a:t>from fear or distress</a:t>
            </a:r>
          </a:p>
        </p:txBody>
      </p:sp>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Vulnerable Witnesses – S16 YJCE Act 1999</a:t>
            </a:r>
            <a:endParaRPr lang="en-GB" sz="3200" b="1" dirty="0">
              <a:solidFill>
                <a:schemeClr val="bg1"/>
              </a:solidFill>
            </a:endParaRPr>
          </a:p>
        </p:txBody>
      </p:sp>
    </p:spTree>
    <p:extLst>
      <p:ext uri="{BB962C8B-B14F-4D97-AF65-F5344CB8AC3E}">
        <p14:creationId xmlns:p14="http://schemas.microsoft.com/office/powerpoint/2010/main" val="329353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6433717" y="1297645"/>
            <a:ext cx="4602879" cy="3749365"/>
          </a:xfrm>
          <a:prstGeom prst="rect">
            <a:avLst/>
          </a:prstGeom>
        </p:spPr>
      </p:pic>
      <p:pic>
        <p:nvPicPr>
          <p:cNvPr id="4" name="Picture 3"/>
          <p:cNvPicPr>
            <a:picLocks noChangeAspect="1"/>
          </p:cNvPicPr>
          <p:nvPr/>
        </p:nvPicPr>
        <p:blipFill>
          <a:blip r:embed="rId5"/>
          <a:stretch>
            <a:fillRect/>
          </a:stretch>
        </p:blipFill>
        <p:spPr>
          <a:xfrm>
            <a:off x="863285" y="1297645"/>
            <a:ext cx="4602879" cy="3755461"/>
          </a:xfrm>
          <a:prstGeom prst="rect">
            <a:avLst/>
          </a:prstGeom>
        </p:spPr>
      </p:pic>
      <p:sp>
        <p:nvSpPr>
          <p:cNvPr id="5" name="TextBox 4"/>
          <p:cNvSpPr txBox="1"/>
          <p:nvPr/>
        </p:nvSpPr>
        <p:spPr>
          <a:xfrm>
            <a:off x="1348152" y="5319337"/>
            <a:ext cx="3633143" cy="523220"/>
          </a:xfrm>
          <a:prstGeom prst="rect">
            <a:avLst/>
          </a:prstGeom>
          <a:noFill/>
        </p:spPr>
        <p:txBody>
          <a:bodyPr wrap="square" rtlCol="0">
            <a:spAutoFit/>
          </a:bodyPr>
          <a:lstStyle/>
          <a:p>
            <a:pPr algn="ctr"/>
            <a:r>
              <a:rPr lang="en-GB" sz="2800" dirty="0" smtClean="0"/>
              <a:t>Screens</a:t>
            </a:r>
            <a:endParaRPr lang="en-GB" sz="2800" dirty="0"/>
          </a:p>
        </p:txBody>
      </p:sp>
      <p:sp>
        <p:nvSpPr>
          <p:cNvPr id="7" name="TextBox 6"/>
          <p:cNvSpPr txBox="1"/>
          <p:nvPr/>
        </p:nvSpPr>
        <p:spPr>
          <a:xfrm>
            <a:off x="6433716" y="5319337"/>
            <a:ext cx="4602879" cy="523220"/>
          </a:xfrm>
          <a:prstGeom prst="rect">
            <a:avLst/>
          </a:prstGeom>
          <a:noFill/>
        </p:spPr>
        <p:txBody>
          <a:bodyPr wrap="square" rtlCol="0">
            <a:spAutoFit/>
          </a:bodyPr>
          <a:lstStyle/>
          <a:p>
            <a:pPr algn="ctr"/>
            <a:r>
              <a:rPr lang="en-GB" sz="2800" dirty="0" smtClean="0"/>
              <a:t>Giving evidence via live link</a:t>
            </a:r>
            <a:endParaRPr lang="en-GB" sz="2800" dirty="0"/>
          </a:p>
        </p:txBody>
      </p:sp>
      <p:sp>
        <p:nvSpPr>
          <p:cNvPr id="8" name="TextBox 7"/>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Special Measures: What are they?</a:t>
            </a:r>
            <a:endParaRPr lang="en-GB" sz="3200" b="1" dirty="0">
              <a:solidFill>
                <a:schemeClr val="bg1"/>
              </a:solidFill>
            </a:endParaRPr>
          </a:p>
        </p:txBody>
      </p:sp>
    </p:spTree>
    <p:extLst>
      <p:ext uri="{BB962C8B-B14F-4D97-AF65-F5344CB8AC3E}">
        <p14:creationId xmlns:p14="http://schemas.microsoft.com/office/powerpoint/2010/main" val="19683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349862" y="1644138"/>
            <a:ext cx="3865199" cy="3218967"/>
          </a:xfrm>
          <a:prstGeom prst="rect">
            <a:avLst/>
          </a:prstGeom>
        </p:spPr>
      </p:pic>
      <p:pic>
        <p:nvPicPr>
          <p:cNvPr id="5" name="Picture 4"/>
          <p:cNvPicPr>
            <a:picLocks noChangeAspect="1"/>
          </p:cNvPicPr>
          <p:nvPr/>
        </p:nvPicPr>
        <p:blipFill>
          <a:blip r:embed="rId5"/>
          <a:stretch>
            <a:fillRect/>
          </a:stretch>
        </p:blipFill>
        <p:spPr>
          <a:xfrm>
            <a:off x="6883154" y="1619752"/>
            <a:ext cx="3865199" cy="3243353"/>
          </a:xfrm>
          <a:prstGeom prst="rect">
            <a:avLst/>
          </a:prstGeom>
        </p:spPr>
      </p:pic>
      <p:sp>
        <p:nvSpPr>
          <p:cNvPr id="6" name="TextBox 5"/>
          <p:cNvSpPr txBox="1"/>
          <p:nvPr/>
        </p:nvSpPr>
        <p:spPr>
          <a:xfrm>
            <a:off x="1142318" y="5167700"/>
            <a:ext cx="4072743" cy="523220"/>
          </a:xfrm>
          <a:prstGeom prst="rect">
            <a:avLst/>
          </a:prstGeom>
          <a:noFill/>
        </p:spPr>
        <p:txBody>
          <a:bodyPr wrap="square" rtlCol="0">
            <a:spAutoFit/>
          </a:bodyPr>
          <a:lstStyle/>
          <a:p>
            <a:pPr algn="ctr"/>
            <a:r>
              <a:rPr lang="en-GB" sz="2800" dirty="0" smtClean="0"/>
              <a:t>Giving evidence in private</a:t>
            </a:r>
            <a:endParaRPr lang="en-GB" sz="2800" dirty="0"/>
          </a:p>
        </p:txBody>
      </p:sp>
      <p:sp>
        <p:nvSpPr>
          <p:cNvPr id="7" name="TextBox 6"/>
          <p:cNvSpPr txBox="1"/>
          <p:nvPr/>
        </p:nvSpPr>
        <p:spPr>
          <a:xfrm>
            <a:off x="6655982" y="5167700"/>
            <a:ext cx="4380614" cy="523220"/>
          </a:xfrm>
          <a:prstGeom prst="rect">
            <a:avLst/>
          </a:prstGeom>
          <a:noFill/>
        </p:spPr>
        <p:txBody>
          <a:bodyPr wrap="square" rtlCol="0">
            <a:spAutoFit/>
          </a:bodyPr>
          <a:lstStyle/>
          <a:p>
            <a:pPr algn="ctr"/>
            <a:r>
              <a:rPr lang="en-GB" sz="2800" dirty="0" smtClean="0"/>
              <a:t>Removal of Gowns and wigs</a:t>
            </a:r>
            <a:endParaRPr lang="en-GB" sz="2800" dirty="0"/>
          </a:p>
        </p:txBody>
      </p:sp>
      <p:sp>
        <p:nvSpPr>
          <p:cNvPr id="8" name="TextBox 7"/>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Special Measures: What are they?</a:t>
            </a:r>
            <a:endParaRPr lang="en-GB" sz="3200" b="1" dirty="0">
              <a:solidFill>
                <a:schemeClr val="bg1"/>
              </a:solidFill>
            </a:endParaRPr>
          </a:p>
        </p:txBody>
      </p:sp>
    </p:spTree>
    <p:extLst>
      <p:ext uri="{BB962C8B-B14F-4D97-AF65-F5344CB8AC3E}">
        <p14:creationId xmlns:p14="http://schemas.microsoft.com/office/powerpoint/2010/main" val="2977035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437860" y="1250822"/>
            <a:ext cx="5316278" cy="3532584"/>
          </a:xfrm>
          <a:prstGeom prst="rect">
            <a:avLst/>
          </a:prstGeom>
        </p:spPr>
      </p:pic>
      <p:sp>
        <p:nvSpPr>
          <p:cNvPr id="4" name="TextBox 3"/>
          <p:cNvSpPr txBox="1"/>
          <p:nvPr/>
        </p:nvSpPr>
        <p:spPr>
          <a:xfrm>
            <a:off x="3437860" y="5064369"/>
            <a:ext cx="5316278" cy="523220"/>
          </a:xfrm>
          <a:prstGeom prst="rect">
            <a:avLst/>
          </a:prstGeom>
          <a:noFill/>
        </p:spPr>
        <p:txBody>
          <a:bodyPr wrap="square" rtlCol="0">
            <a:spAutoFit/>
          </a:bodyPr>
          <a:lstStyle/>
          <a:p>
            <a:pPr algn="ctr"/>
            <a:r>
              <a:rPr lang="en-GB" sz="2800" dirty="0" smtClean="0"/>
              <a:t>Video recorded evidence-in-chief</a:t>
            </a:r>
            <a:endParaRPr lang="en-GB" sz="2800" dirty="0"/>
          </a:p>
        </p:txBody>
      </p:sp>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Special Measures: What are they?</a:t>
            </a:r>
            <a:endParaRPr lang="en-GB" sz="3200" b="1" dirty="0">
              <a:solidFill>
                <a:schemeClr val="bg1"/>
              </a:solidFill>
            </a:endParaRPr>
          </a:p>
        </p:txBody>
      </p:sp>
    </p:spTree>
    <p:extLst>
      <p:ext uri="{BB962C8B-B14F-4D97-AF65-F5344CB8AC3E}">
        <p14:creationId xmlns:p14="http://schemas.microsoft.com/office/powerpoint/2010/main" val="116375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511112" y="1121677"/>
            <a:ext cx="9261231" cy="769441"/>
          </a:xfrm>
          <a:prstGeom prst="rect">
            <a:avLst/>
          </a:prstGeom>
          <a:noFill/>
        </p:spPr>
        <p:txBody>
          <a:bodyPr wrap="square" rtlCol="0">
            <a:spAutoFit/>
          </a:bodyPr>
          <a:lstStyle/>
          <a:p>
            <a:pPr algn="ctr"/>
            <a:r>
              <a:rPr lang="en-GB" sz="4400" dirty="0" smtClean="0"/>
              <a:t>Vulnerable witnesses only</a:t>
            </a:r>
            <a:endParaRPr lang="en-GB" sz="4400" dirty="0"/>
          </a:p>
        </p:txBody>
      </p:sp>
      <p:pic>
        <p:nvPicPr>
          <p:cNvPr id="4" name="Picture 3"/>
          <p:cNvPicPr>
            <a:picLocks noChangeAspect="1"/>
          </p:cNvPicPr>
          <p:nvPr/>
        </p:nvPicPr>
        <p:blipFill>
          <a:blip r:embed="rId4"/>
          <a:stretch>
            <a:fillRect/>
          </a:stretch>
        </p:blipFill>
        <p:spPr>
          <a:xfrm>
            <a:off x="1511112" y="2130040"/>
            <a:ext cx="3926164" cy="2615411"/>
          </a:xfrm>
          <a:prstGeom prst="rect">
            <a:avLst/>
          </a:prstGeom>
        </p:spPr>
      </p:pic>
      <p:sp>
        <p:nvSpPr>
          <p:cNvPr id="5" name="TextBox 4"/>
          <p:cNvSpPr txBox="1"/>
          <p:nvPr/>
        </p:nvSpPr>
        <p:spPr>
          <a:xfrm>
            <a:off x="1511112" y="5310554"/>
            <a:ext cx="3926164" cy="461665"/>
          </a:xfrm>
          <a:prstGeom prst="rect">
            <a:avLst/>
          </a:prstGeom>
          <a:noFill/>
        </p:spPr>
        <p:txBody>
          <a:bodyPr wrap="square" rtlCol="0">
            <a:spAutoFit/>
          </a:bodyPr>
          <a:lstStyle/>
          <a:p>
            <a:pPr algn="ctr"/>
            <a:r>
              <a:rPr lang="en-GB" sz="2400" dirty="0" smtClean="0"/>
              <a:t>Aids to communication</a:t>
            </a:r>
            <a:endParaRPr lang="en-GB" sz="2400" dirty="0"/>
          </a:p>
        </p:txBody>
      </p:sp>
      <p:pic>
        <p:nvPicPr>
          <p:cNvPr id="6" name="Picture 5"/>
          <p:cNvPicPr>
            <a:picLocks noChangeAspect="1"/>
          </p:cNvPicPr>
          <p:nvPr/>
        </p:nvPicPr>
        <p:blipFill>
          <a:blip r:embed="rId5"/>
          <a:stretch>
            <a:fillRect/>
          </a:stretch>
        </p:blipFill>
        <p:spPr>
          <a:xfrm>
            <a:off x="6613295" y="2130039"/>
            <a:ext cx="3936000" cy="2615411"/>
          </a:xfrm>
          <a:prstGeom prst="rect">
            <a:avLst/>
          </a:prstGeom>
        </p:spPr>
      </p:pic>
      <p:sp>
        <p:nvSpPr>
          <p:cNvPr id="7" name="TextBox 6"/>
          <p:cNvSpPr txBox="1"/>
          <p:nvPr/>
        </p:nvSpPr>
        <p:spPr>
          <a:xfrm>
            <a:off x="6613295" y="5187443"/>
            <a:ext cx="3936000" cy="830997"/>
          </a:xfrm>
          <a:prstGeom prst="rect">
            <a:avLst/>
          </a:prstGeom>
          <a:noFill/>
        </p:spPr>
        <p:txBody>
          <a:bodyPr wrap="square" rtlCol="0">
            <a:spAutoFit/>
          </a:bodyPr>
          <a:lstStyle/>
          <a:p>
            <a:pPr algn="ctr"/>
            <a:r>
              <a:rPr lang="en-GB" sz="2400" dirty="0"/>
              <a:t>Giving evidence through </a:t>
            </a:r>
          </a:p>
          <a:p>
            <a:pPr algn="ctr"/>
            <a:r>
              <a:rPr lang="en-GB" sz="2400" dirty="0"/>
              <a:t>intermediary</a:t>
            </a:r>
          </a:p>
        </p:txBody>
      </p:sp>
      <p:sp>
        <p:nvSpPr>
          <p:cNvPr id="8" name="TextBox 7"/>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Special Measures: What are they?</a:t>
            </a:r>
            <a:endParaRPr lang="en-GB" sz="3200" b="1" dirty="0">
              <a:solidFill>
                <a:schemeClr val="bg1"/>
              </a:solidFill>
            </a:endParaRPr>
          </a:p>
        </p:txBody>
      </p:sp>
    </p:spTree>
    <p:extLst>
      <p:ext uri="{BB962C8B-B14F-4D97-AF65-F5344CB8AC3E}">
        <p14:creationId xmlns:p14="http://schemas.microsoft.com/office/powerpoint/2010/main" val="187107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ppt_w</p:attrName>
                                        </p:attrNameLst>
                                      </p:cBhvr>
                                      <p:tavLst>
                                        <p:tav tm="0">
                                          <p:val>
                                            <p:fltVal val="0"/>
                                          </p:val>
                                        </p:tav>
                                        <p:tav tm="100000">
                                          <p:val>
                                            <p:strVal val="#ppt_w"/>
                                          </p:val>
                                        </p:tav>
                                      </p:tavLst>
                                    </p:anim>
                                    <p:anim calcmode="lin" valueType="num">
                                      <p:cBhvr>
                                        <p:cTn id="16" dur="1000" fill="hold"/>
                                        <p:tgtEl>
                                          <p:spTgt spid="6"/>
                                        </p:tgtEl>
                                        <p:attrNameLst>
                                          <p:attrName>ppt_h</p:attrName>
                                        </p:attrNameLst>
                                      </p:cBhvr>
                                      <p:tavLst>
                                        <p:tav tm="0">
                                          <p:val>
                                            <p:fltVal val="0"/>
                                          </p:val>
                                        </p:tav>
                                        <p:tav tm="100000">
                                          <p:val>
                                            <p:strVal val="#ppt_h"/>
                                          </p:val>
                                        </p:tav>
                                      </p:tavLst>
                                    </p:anim>
                                    <p:anim calcmode="lin" valueType="num">
                                      <p:cBhvr>
                                        <p:cTn id="17" dur="1000" fill="hold"/>
                                        <p:tgtEl>
                                          <p:spTgt spid="6"/>
                                        </p:tgtEl>
                                        <p:attrNameLst>
                                          <p:attrName>style.rotation</p:attrName>
                                        </p:attrNameLst>
                                      </p:cBhvr>
                                      <p:tavLst>
                                        <p:tav tm="0">
                                          <p:val>
                                            <p:fltVal val="90"/>
                                          </p:val>
                                        </p:tav>
                                        <p:tav tm="100000">
                                          <p:val>
                                            <p:fltVal val="0"/>
                                          </p:val>
                                        </p:tav>
                                      </p:tavLst>
                                    </p:anim>
                                    <p:animEffect transition="in" filter="fade">
                                      <p:cBhvr>
                                        <p:cTn id="18"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844993959"/>
              </p:ext>
            </p:extLst>
          </p:nvPr>
        </p:nvGraphicFramePr>
        <p:xfrm>
          <a:off x="1445930" y="969859"/>
          <a:ext cx="9004596"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Who gets Special Measures?</a:t>
            </a:r>
            <a:endParaRPr lang="en-GB" sz="3200" b="1" dirty="0">
              <a:solidFill>
                <a:schemeClr val="bg1"/>
              </a:solidFill>
            </a:endParaRPr>
          </a:p>
        </p:txBody>
      </p:sp>
    </p:spTree>
    <p:extLst>
      <p:ext uri="{BB962C8B-B14F-4D97-AF65-F5344CB8AC3E}">
        <p14:creationId xmlns:p14="http://schemas.microsoft.com/office/powerpoint/2010/main" val="53602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59861" y="969859"/>
            <a:ext cx="10176735" cy="5218289"/>
          </a:xfrm>
          <a:prstGeom prst="rect">
            <a:avLst/>
          </a:prstGeom>
        </p:spPr>
      </p:pic>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Who Decides?</a:t>
            </a:r>
            <a:endParaRPr lang="en-GB" sz="3200" b="1" dirty="0">
              <a:solidFill>
                <a:schemeClr val="bg1"/>
              </a:solidFill>
            </a:endParaRPr>
          </a:p>
        </p:txBody>
      </p:sp>
    </p:spTree>
    <p:extLst>
      <p:ext uri="{BB962C8B-B14F-4D97-AF65-F5344CB8AC3E}">
        <p14:creationId xmlns:p14="http://schemas.microsoft.com/office/powerpoint/2010/main" val="2780966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59861" y="969859"/>
            <a:ext cx="10176735" cy="4963107"/>
          </a:xfrm>
          <a:prstGeom prst="rect">
            <a:avLst/>
          </a:prstGeom>
        </p:spPr>
      </p:pic>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Significant Witnesses</a:t>
            </a:r>
            <a:endParaRPr lang="en-GB" sz="3200" b="1" dirty="0">
              <a:solidFill>
                <a:schemeClr val="bg1"/>
              </a:solidFill>
            </a:endParaRPr>
          </a:p>
        </p:txBody>
      </p:sp>
    </p:spTree>
    <p:extLst>
      <p:ext uri="{BB962C8B-B14F-4D97-AF65-F5344CB8AC3E}">
        <p14:creationId xmlns:p14="http://schemas.microsoft.com/office/powerpoint/2010/main" val="45415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105786" y="2025132"/>
            <a:ext cx="10164726" cy="4132630"/>
          </a:xfrm>
          <a:prstGeom prst="rect">
            <a:avLst/>
          </a:prstGeom>
        </p:spPr>
      </p:pic>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Structure of a Statement</a:t>
            </a:r>
            <a:endParaRPr lang="en-GB" sz="3200" b="1" dirty="0">
              <a:solidFill>
                <a:schemeClr val="bg1"/>
              </a:solidFill>
            </a:endParaRPr>
          </a:p>
        </p:txBody>
      </p:sp>
      <p:sp>
        <p:nvSpPr>
          <p:cNvPr id="5" name="TextBox 4"/>
          <p:cNvSpPr txBox="1"/>
          <p:nvPr/>
        </p:nvSpPr>
        <p:spPr>
          <a:xfrm>
            <a:off x="2466753" y="1266663"/>
            <a:ext cx="6655982" cy="461665"/>
          </a:xfrm>
          <a:prstGeom prst="rect">
            <a:avLst/>
          </a:prstGeom>
          <a:noFill/>
        </p:spPr>
        <p:txBody>
          <a:bodyPr wrap="square" rtlCol="0">
            <a:spAutoFit/>
          </a:bodyPr>
          <a:lstStyle/>
          <a:p>
            <a:pPr algn="ctr"/>
            <a:r>
              <a:rPr lang="en-GB" sz="2400" b="1" dirty="0" smtClean="0"/>
              <a:t>Definition of an ‘admissible witness statement’</a:t>
            </a:r>
            <a:endParaRPr lang="en-GB" sz="2400" b="1" dirty="0"/>
          </a:p>
        </p:txBody>
      </p:sp>
    </p:spTree>
    <p:extLst>
      <p:ext uri="{BB962C8B-B14F-4D97-AF65-F5344CB8AC3E}">
        <p14:creationId xmlns:p14="http://schemas.microsoft.com/office/powerpoint/2010/main" val="7997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59861" y="1065639"/>
            <a:ext cx="10176735" cy="4952389"/>
          </a:xfrm>
          <a:prstGeom prst="rect">
            <a:avLst/>
          </a:prstGeom>
        </p:spPr>
      </p:pic>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Types of Witness Statement</a:t>
            </a:r>
            <a:endParaRPr lang="en-GB" sz="3200" b="1" dirty="0">
              <a:solidFill>
                <a:schemeClr val="bg1"/>
              </a:solidFill>
            </a:endParaRPr>
          </a:p>
        </p:txBody>
      </p:sp>
    </p:spTree>
    <p:extLst>
      <p:ext uri="{BB962C8B-B14F-4D97-AF65-F5344CB8AC3E}">
        <p14:creationId xmlns:p14="http://schemas.microsoft.com/office/powerpoint/2010/main" val="2550537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79946" y="1297172"/>
            <a:ext cx="9207796" cy="4029845"/>
          </a:xfrm>
          <a:prstGeom prst="rect">
            <a:avLst/>
          </a:prstGeom>
        </p:spPr>
      </p:pic>
      <p:pic>
        <p:nvPicPr>
          <p:cNvPr id="4" name="Picture 3"/>
          <p:cNvPicPr>
            <a:picLocks noChangeAspect="1"/>
          </p:cNvPicPr>
          <p:nvPr/>
        </p:nvPicPr>
        <p:blipFill>
          <a:blip r:embed="rId5"/>
          <a:stretch>
            <a:fillRect/>
          </a:stretch>
        </p:blipFill>
        <p:spPr>
          <a:xfrm>
            <a:off x="4657061" y="3328035"/>
            <a:ext cx="2660700" cy="2326295"/>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Witness Statement</a:t>
            </a:r>
            <a:endParaRPr lang="en-GB" sz="3200" b="1" dirty="0">
              <a:solidFill>
                <a:schemeClr val="bg1"/>
              </a:solidFill>
            </a:endParaRPr>
          </a:p>
        </p:txBody>
      </p:sp>
    </p:spTree>
    <p:extLst>
      <p:ext uri="{BB962C8B-B14F-4D97-AF65-F5344CB8AC3E}">
        <p14:creationId xmlns:p14="http://schemas.microsoft.com/office/powerpoint/2010/main" val="332553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59861" y="969859"/>
            <a:ext cx="7736495" cy="4976036"/>
          </a:xfrm>
          <a:prstGeom prst="rect">
            <a:avLst/>
          </a:prstGeom>
        </p:spPr>
      </p:pic>
      <p:pic>
        <p:nvPicPr>
          <p:cNvPr id="4" name="Picture 3"/>
          <p:cNvPicPr>
            <a:picLocks noChangeAspect="1"/>
          </p:cNvPicPr>
          <p:nvPr/>
        </p:nvPicPr>
        <p:blipFill>
          <a:blip r:embed="rId5"/>
          <a:stretch>
            <a:fillRect/>
          </a:stretch>
        </p:blipFill>
        <p:spPr>
          <a:xfrm>
            <a:off x="9126217" y="1212577"/>
            <a:ext cx="1946722" cy="1946722"/>
          </a:xfrm>
          <a:prstGeom prst="rect">
            <a:avLst/>
          </a:prstGeom>
        </p:spPr>
      </p:pic>
      <p:pic>
        <p:nvPicPr>
          <p:cNvPr id="5" name="Picture 4"/>
          <p:cNvPicPr>
            <a:picLocks noChangeAspect="1"/>
          </p:cNvPicPr>
          <p:nvPr/>
        </p:nvPicPr>
        <p:blipFill>
          <a:blip r:embed="rId6"/>
          <a:stretch>
            <a:fillRect/>
          </a:stretch>
        </p:blipFill>
        <p:spPr>
          <a:xfrm>
            <a:off x="8080744" y="3763100"/>
            <a:ext cx="2090947" cy="2090947"/>
          </a:xfrm>
          <a:prstGeom prst="rect">
            <a:avLst/>
          </a:prstGeom>
        </p:spPr>
      </p:pic>
      <p:sp>
        <p:nvSpPr>
          <p:cNvPr id="6" name="TextBox 5"/>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Witness Statement</a:t>
            </a:r>
            <a:endParaRPr lang="en-GB" sz="3200" b="1" dirty="0">
              <a:solidFill>
                <a:schemeClr val="bg1"/>
              </a:solidFill>
            </a:endParaRPr>
          </a:p>
        </p:txBody>
      </p:sp>
    </p:spTree>
    <p:extLst>
      <p:ext uri="{BB962C8B-B14F-4D97-AF65-F5344CB8AC3E}">
        <p14:creationId xmlns:p14="http://schemas.microsoft.com/office/powerpoint/2010/main" val="203241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125165" y="1254642"/>
            <a:ext cx="7699915" cy="5380074"/>
          </a:xfrm>
          <a:prstGeom prst="rect">
            <a:avLst/>
          </a:prstGeom>
        </p:spPr>
      </p:pic>
      <p:pic>
        <p:nvPicPr>
          <p:cNvPr id="4" name="Picture 3"/>
          <p:cNvPicPr>
            <a:picLocks noChangeAspect="1"/>
          </p:cNvPicPr>
          <p:nvPr/>
        </p:nvPicPr>
        <p:blipFill>
          <a:blip r:embed="rId5"/>
          <a:stretch>
            <a:fillRect/>
          </a:stretch>
        </p:blipFill>
        <p:spPr>
          <a:xfrm>
            <a:off x="8590713" y="3352454"/>
            <a:ext cx="2664183" cy="2219006"/>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Duties of the Interviewing Officer</a:t>
            </a:r>
            <a:endParaRPr lang="en-GB" sz="3200" b="1" dirty="0">
              <a:solidFill>
                <a:schemeClr val="bg1"/>
              </a:solidFill>
            </a:endParaRPr>
          </a:p>
        </p:txBody>
      </p:sp>
    </p:spTree>
    <p:extLst>
      <p:ext uri="{BB962C8B-B14F-4D97-AF65-F5344CB8AC3E}">
        <p14:creationId xmlns:p14="http://schemas.microsoft.com/office/powerpoint/2010/main" val="221341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67084" y="1743740"/>
            <a:ext cx="8587280" cy="4912242"/>
          </a:xfrm>
          <a:prstGeom prst="rect">
            <a:avLst/>
          </a:prstGeom>
        </p:spPr>
      </p:pic>
      <p:pic>
        <p:nvPicPr>
          <p:cNvPr id="4" name="Picture 3"/>
          <p:cNvPicPr>
            <a:picLocks noChangeAspect="1"/>
          </p:cNvPicPr>
          <p:nvPr/>
        </p:nvPicPr>
        <p:blipFill>
          <a:blip r:embed="rId5"/>
          <a:stretch>
            <a:fillRect/>
          </a:stretch>
        </p:blipFill>
        <p:spPr>
          <a:xfrm>
            <a:off x="6974932" y="2434751"/>
            <a:ext cx="3572566" cy="2231329"/>
          </a:xfrm>
          <a:prstGeom prst="rect">
            <a:avLst/>
          </a:prstGeom>
        </p:spPr>
      </p:pic>
      <p:sp>
        <p:nvSpPr>
          <p:cNvPr id="6" name="TextBox 5"/>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IN.S.I.D.E</a:t>
            </a:r>
            <a:endParaRPr lang="en-GB" sz="3200" b="1" dirty="0">
              <a:solidFill>
                <a:schemeClr val="bg1"/>
              </a:solidFill>
            </a:endParaRPr>
          </a:p>
        </p:txBody>
      </p:sp>
    </p:spTree>
    <p:extLst>
      <p:ext uri="{BB962C8B-B14F-4D97-AF65-F5344CB8AC3E}">
        <p14:creationId xmlns:p14="http://schemas.microsoft.com/office/powerpoint/2010/main" val="15301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291539" y="969859"/>
            <a:ext cx="7626757" cy="5111964"/>
          </a:xfrm>
          <a:prstGeom prst="rect">
            <a:avLst/>
          </a:prstGeom>
        </p:spPr>
      </p:pic>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Identification Issues: A.D.V.O.K.A.T.E.</a:t>
            </a:r>
            <a:endParaRPr lang="en-GB" sz="3200" b="1" dirty="0">
              <a:solidFill>
                <a:schemeClr val="bg1"/>
              </a:solidFill>
            </a:endParaRPr>
          </a:p>
        </p:txBody>
      </p:sp>
    </p:spTree>
    <p:extLst>
      <p:ext uri="{BB962C8B-B14F-4D97-AF65-F5344CB8AC3E}">
        <p14:creationId xmlns:p14="http://schemas.microsoft.com/office/powerpoint/2010/main" val="153270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506586" y="1531089"/>
            <a:ext cx="2439614" cy="3903164"/>
          </a:xfrm>
          <a:prstGeom prst="rect">
            <a:avLst/>
          </a:prstGeom>
        </p:spPr>
      </p:pic>
      <p:pic>
        <p:nvPicPr>
          <p:cNvPr id="4" name="Picture 3"/>
          <p:cNvPicPr>
            <a:picLocks noChangeAspect="1"/>
          </p:cNvPicPr>
          <p:nvPr/>
        </p:nvPicPr>
        <p:blipFill>
          <a:blip r:embed="rId4"/>
          <a:stretch>
            <a:fillRect/>
          </a:stretch>
        </p:blipFill>
        <p:spPr>
          <a:xfrm>
            <a:off x="2134849" y="969859"/>
            <a:ext cx="7626757" cy="5113401"/>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Description: 10 Point Description of a Person</a:t>
            </a:r>
            <a:endParaRPr lang="en-GB" sz="3200" b="1" dirty="0">
              <a:solidFill>
                <a:schemeClr val="bg1"/>
              </a:solidFill>
            </a:endParaRPr>
          </a:p>
        </p:txBody>
      </p:sp>
    </p:spTree>
    <p:extLst>
      <p:ext uri="{BB962C8B-B14F-4D97-AF65-F5344CB8AC3E}">
        <p14:creationId xmlns:p14="http://schemas.microsoft.com/office/powerpoint/2010/main" val="124325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821366" y="2309690"/>
            <a:ext cx="3603048" cy="2395936"/>
          </a:xfrm>
          <a:prstGeom prst="rect">
            <a:avLst/>
          </a:prstGeom>
        </p:spPr>
      </p:pic>
      <p:pic>
        <p:nvPicPr>
          <p:cNvPr id="4" name="Picture 3"/>
          <p:cNvPicPr>
            <a:picLocks noChangeAspect="1"/>
          </p:cNvPicPr>
          <p:nvPr/>
        </p:nvPicPr>
        <p:blipFill>
          <a:blip r:embed="rId4"/>
          <a:stretch>
            <a:fillRect/>
          </a:stretch>
        </p:blipFill>
        <p:spPr>
          <a:xfrm>
            <a:off x="1771801" y="1711842"/>
            <a:ext cx="7645047" cy="5146158"/>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Description: 6 Point Description of a Vehicle</a:t>
            </a:r>
            <a:endParaRPr lang="en-GB" sz="3200" b="1" dirty="0">
              <a:solidFill>
                <a:schemeClr val="bg1"/>
              </a:solidFill>
            </a:endParaRPr>
          </a:p>
        </p:txBody>
      </p:sp>
    </p:spTree>
    <p:extLst>
      <p:ext uri="{BB962C8B-B14F-4D97-AF65-F5344CB8AC3E}">
        <p14:creationId xmlns:p14="http://schemas.microsoft.com/office/powerpoint/2010/main" val="904426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859861" y="969859"/>
            <a:ext cx="10176735" cy="5201424"/>
          </a:xfrm>
          <a:prstGeom prst="rect">
            <a:avLst/>
          </a:prstGeom>
          <a:noFill/>
        </p:spPr>
        <p:txBody>
          <a:bodyPr wrap="square" rtlCol="0">
            <a:spAutoFit/>
          </a:bodyPr>
          <a:lstStyle/>
          <a:p>
            <a:r>
              <a:rPr lang="en-GB" sz="2400" dirty="0" smtClean="0"/>
              <a:t>If a witness is providing an item to an officer as evidence for example their personal mobile phone, weapons, photographs.</a:t>
            </a:r>
          </a:p>
          <a:p>
            <a:endParaRPr lang="en-GB" sz="2400" dirty="0"/>
          </a:p>
          <a:p>
            <a:pPr marL="342900" indent="-342900">
              <a:buFont typeface="Arial" panose="020B0604020202020204" pitchFamily="34" charset="0"/>
              <a:buChar char="•"/>
            </a:pPr>
            <a:r>
              <a:rPr lang="en-GB" sz="2400" dirty="0" smtClean="0"/>
              <a:t>Officer to seize the item</a:t>
            </a:r>
          </a:p>
          <a:p>
            <a:pPr marL="342900" indent="-342900">
              <a:buFont typeface="Arial" panose="020B0604020202020204" pitchFamily="34" charset="0"/>
              <a:buChar char="•"/>
            </a:pPr>
            <a:r>
              <a:rPr lang="en-GB" sz="2400" dirty="0" smtClean="0"/>
              <a:t>Officer to package and label the item</a:t>
            </a:r>
          </a:p>
          <a:p>
            <a:pPr marL="342900" indent="-342900">
              <a:buFont typeface="Arial" panose="020B0604020202020204" pitchFamily="34" charset="0"/>
              <a:buChar char="•"/>
            </a:pPr>
            <a:r>
              <a:rPr lang="en-GB" sz="2400" dirty="0" smtClean="0"/>
              <a:t>Officer to refer to the item in the witness statement</a:t>
            </a:r>
          </a:p>
          <a:p>
            <a:pPr marL="342900" indent="-342900">
              <a:buFont typeface="Arial" panose="020B0604020202020204" pitchFamily="34" charset="0"/>
              <a:buChar char="•"/>
            </a:pPr>
            <a:r>
              <a:rPr lang="en-GB" sz="2400" dirty="0" smtClean="0"/>
              <a:t>The item produced by the witness is the </a:t>
            </a:r>
            <a:r>
              <a:rPr lang="en-GB" sz="2400" b="1" dirty="0" smtClean="0"/>
              <a:t>WITNESSES </a:t>
            </a:r>
            <a:r>
              <a:rPr lang="en-GB" sz="2400" dirty="0" smtClean="0"/>
              <a:t>exhibit and should be specified in the statement </a:t>
            </a:r>
          </a:p>
          <a:p>
            <a:endParaRPr lang="en-GB" sz="2400" dirty="0" smtClean="0"/>
          </a:p>
          <a:p>
            <a:r>
              <a:rPr lang="en-GB" sz="2400" dirty="0" smtClean="0"/>
              <a:t>EG..” The mobile phone I have referred to through my statement I now produce to the court as an exhibit (Produced Police ref DES1)(Exhibit No …….)”</a:t>
            </a:r>
          </a:p>
          <a:p>
            <a:r>
              <a:rPr lang="en-GB" sz="2400" dirty="0"/>
              <a:t> </a:t>
            </a:r>
            <a:r>
              <a:rPr lang="en-GB" sz="2400" dirty="0" smtClean="0"/>
              <a:t>      “ I now produce my mobile phone to the court as evidence </a:t>
            </a:r>
            <a:r>
              <a:rPr lang="en-GB" sz="2400" dirty="0"/>
              <a:t> </a:t>
            </a:r>
            <a:r>
              <a:rPr lang="en-GB" sz="2400" dirty="0" smtClean="0"/>
              <a:t>                                          (Exhibit no ……..)(Ref DES1)”</a:t>
            </a:r>
          </a:p>
          <a:p>
            <a:r>
              <a:rPr lang="en-GB" sz="2000" dirty="0" smtClean="0"/>
              <a:t>       </a:t>
            </a:r>
            <a:endParaRPr lang="en-GB" sz="2000" dirty="0"/>
          </a:p>
        </p:txBody>
      </p:sp>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Introducing Exhibits</a:t>
            </a:r>
            <a:endParaRPr lang="en-GB" sz="3200" b="1" dirty="0">
              <a:solidFill>
                <a:schemeClr val="bg1"/>
              </a:solidFill>
            </a:endParaRPr>
          </a:p>
        </p:txBody>
      </p:sp>
    </p:spTree>
    <p:extLst>
      <p:ext uri="{BB962C8B-B14F-4D97-AF65-F5344CB8AC3E}">
        <p14:creationId xmlns:p14="http://schemas.microsoft.com/office/powerpoint/2010/main" val="46475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arn(inVertical)">
                                      <p:cBhvr>
                                        <p:cTn id="13" dur="500"/>
                                        <p:tgtEl>
                                          <p:spTgt spid="3">
                                            <p:txEl>
                                              <p:pRg st="3" end="3"/>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arn(inVertical)">
                                      <p:cBhvr>
                                        <p:cTn id="16" dur="500"/>
                                        <p:tgtEl>
                                          <p:spTgt spid="3">
                                            <p:txEl>
                                              <p:pRg st="4" end="4"/>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arn(inVertical)">
                                      <p:cBhvr>
                                        <p:cTn id="19" dur="500"/>
                                        <p:tgtEl>
                                          <p:spTgt spid="3">
                                            <p:txEl>
                                              <p:pRg st="5" end="5"/>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barn(inVertical)">
                                      <p:cBhvr>
                                        <p:cTn id="22" dur="500"/>
                                        <p:tgtEl>
                                          <p:spTgt spid="3">
                                            <p:txEl>
                                              <p:pRg st="7" end="7"/>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barn(inVertical)">
                                      <p:cBhvr>
                                        <p:cTn id="2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59861" y="1253231"/>
            <a:ext cx="10176735" cy="4173938"/>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Caution</a:t>
            </a:r>
            <a:endParaRPr lang="en-GB" sz="3200" b="1" dirty="0">
              <a:solidFill>
                <a:schemeClr val="bg1"/>
              </a:solidFill>
            </a:endParaRPr>
          </a:p>
        </p:txBody>
      </p:sp>
    </p:spTree>
    <p:extLst>
      <p:ext uri="{BB962C8B-B14F-4D97-AF65-F5344CB8AC3E}">
        <p14:creationId xmlns:p14="http://schemas.microsoft.com/office/powerpoint/2010/main" val="181967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242544" y="1656168"/>
            <a:ext cx="9560135" cy="4466435"/>
          </a:xfrm>
          <a:prstGeom prst="rect">
            <a:avLst/>
          </a:prstGeom>
        </p:spPr>
      </p:pic>
      <p:pic>
        <p:nvPicPr>
          <p:cNvPr id="4" name="Picture 3"/>
          <p:cNvPicPr>
            <a:picLocks noChangeAspect="1"/>
          </p:cNvPicPr>
          <p:nvPr/>
        </p:nvPicPr>
        <p:blipFill>
          <a:blip r:embed="rId5"/>
          <a:stretch>
            <a:fillRect/>
          </a:stretch>
        </p:blipFill>
        <p:spPr>
          <a:xfrm>
            <a:off x="4668245" y="3564019"/>
            <a:ext cx="2560542" cy="1548518"/>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At Conclusion</a:t>
            </a:r>
            <a:endParaRPr lang="en-GB" sz="3200" b="1" dirty="0">
              <a:solidFill>
                <a:schemeClr val="bg1"/>
              </a:solidFill>
            </a:endParaRPr>
          </a:p>
        </p:txBody>
      </p:sp>
    </p:spTree>
    <p:extLst>
      <p:ext uri="{BB962C8B-B14F-4D97-AF65-F5344CB8AC3E}">
        <p14:creationId xmlns:p14="http://schemas.microsoft.com/office/powerpoint/2010/main" val="336440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588428" y="2032271"/>
            <a:ext cx="5243014" cy="3560373"/>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Don’t forget ……</a:t>
            </a:r>
            <a:endParaRPr lang="en-GB" sz="3200" b="1" dirty="0">
              <a:solidFill>
                <a:schemeClr val="bg1"/>
              </a:solidFill>
            </a:endParaRPr>
          </a:p>
        </p:txBody>
      </p:sp>
      <p:sp>
        <p:nvSpPr>
          <p:cNvPr id="6" name="TextBox 5"/>
          <p:cNvSpPr txBox="1"/>
          <p:nvPr/>
        </p:nvSpPr>
        <p:spPr>
          <a:xfrm>
            <a:off x="1318437" y="2870791"/>
            <a:ext cx="3636335" cy="954107"/>
          </a:xfrm>
          <a:prstGeom prst="rect">
            <a:avLst/>
          </a:prstGeom>
          <a:noFill/>
        </p:spPr>
        <p:txBody>
          <a:bodyPr wrap="square" rtlCol="0">
            <a:spAutoFit/>
          </a:bodyPr>
          <a:lstStyle/>
          <a:p>
            <a:r>
              <a:rPr lang="en-GB" sz="2800" b="1" dirty="0" smtClean="0"/>
              <a:t>Read the statement carefully …….</a:t>
            </a:r>
            <a:endParaRPr lang="en-GB" sz="2800" b="1" dirty="0"/>
          </a:p>
        </p:txBody>
      </p:sp>
    </p:spTree>
    <p:extLst>
      <p:ext uri="{BB962C8B-B14F-4D97-AF65-F5344CB8AC3E}">
        <p14:creationId xmlns:p14="http://schemas.microsoft.com/office/powerpoint/2010/main" val="182348340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488557" y="1262871"/>
            <a:ext cx="9866371" cy="5350579"/>
          </a:xfrm>
          <a:prstGeom prst="rect">
            <a:avLst/>
          </a:prstGeom>
        </p:spPr>
      </p:pic>
      <p:sp>
        <p:nvSpPr>
          <p:cNvPr id="4" name="TextBox 3"/>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Victim Personal Statements</a:t>
            </a:r>
            <a:endParaRPr lang="en-GB" sz="3200" b="1" dirty="0">
              <a:solidFill>
                <a:schemeClr val="bg1"/>
              </a:solidFill>
            </a:endParaRPr>
          </a:p>
        </p:txBody>
      </p:sp>
    </p:spTree>
    <p:extLst>
      <p:ext uri="{BB962C8B-B14F-4D97-AF65-F5344CB8AC3E}">
        <p14:creationId xmlns:p14="http://schemas.microsoft.com/office/powerpoint/2010/main" val="139380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51248" y="1225040"/>
            <a:ext cx="10368120" cy="4278094"/>
          </a:xfrm>
          <a:prstGeom prst="rect">
            <a:avLst/>
          </a:prstGeom>
          <a:noFill/>
        </p:spPr>
        <p:txBody>
          <a:bodyPr wrap="square" rtlCol="0">
            <a:spAutoFit/>
          </a:bodyPr>
          <a:lstStyle/>
          <a:p>
            <a:pPr lvl="0" eaLnBrk="0" fontAlgn="base" hangingPunct="0">
              <a:spcBef>
                <a:spcPct val="20000"/>
              </a:spcBef>
              <a:spcAft>
                <a:spcPct val="0"/>
              </a:spcAft>
            </a:pPr>
            <a:r>
              <a:rPr lang="en-GB" altLang="en-US" sz="2000" kern="0" dirty="0">
                <a:solidFill>
                  <a:srgbClr val="000000"/>
                </a:solidFill>
                <a:latin typeface="Arial"/>
                <a:ea typeface="ＭＳ Ｐゴシック" panose="020B0600070205080204" pitchFamily="34" charset="-128"/>
              </a:rPr>
              <a:t>Offer the victim a chance to provide a VPS at the time they provide their evidential statement/video interview</a:t>
            </a:r>
            <a:r>
              <a:rPr lang="en-GB" altLang="en-US" sz="2000" kern="0" dirty="0" smtClean="0">
                <a:solidFill>
                  <a:srgbClr val="000000"/>
                </a:solidFill>
                <a:latin typeface="Arial"/>
                <a:ea typeface="ＭＳ Ｐゴシック" panose="020B0600070205080204" pitchFamily="34" charset="-128"/>
              </a:rPr>
              <a:t>.</a:t>
            </a:r>
          </a:p>
          <a:p>
            <a:pPr lvl="0" eaLnBrk="0" fontAlgn="base" hangingPunct="0">
              <a:spcBef>
                <a:spcPct val="20000"/>
              </a:spcBef>
              <a:spcAft>
                <a:spcPct val="0"/>
              </a:spcAft>
            </a:pPr>
            <a:endParaRPr lang="en-GB" altLang="en-US" sz="2000" kern="0" dirty="0">
              <a:solidFill>
                <a:srgbClr val="000000"/>
              </a:solidFill>
              <a:latin typeface="Arial"/>
              <a:ea typeface="ＭＳ Ｐゴシック" panose="020B0600070205080204" pitchFamily="34" charset="-128"/>
            </a:endParaRPr>
          </a:p>
          <a:p>
            <a:pPr lvl="0" eaLnBrk="0" fontAlgn="base" hangingPunct="0">
              <a:spcBef>
                <a:spcPct val="20000"/>
              </a:spcBef>
              <a:spcAft>
                <a:spcPct val="0"/>
              </a:spcAft>
            </a:pPr>
            <a:r>
              <a:rPr lang="en-GB" altLang="en-US" sz="2000" kern="0" dirty="0">
                <a:solidFill>
                  <a:srgbClr val="000000"/>
                </a:solidFill>
                <a:latin typeface="Arial"/>
                <a:ea typeface="ＭＳ Ｐゴシック" panose="020B0600070205080204" pitchFamily="34" charset="-128"/>
              </a:rPr>
              <a:t> If it isn’t appropriate to take the VPS at that time then arrangements should be made to take it prior to any court proceedings</a:t>
            </a:r>
            <a:r>
              <a:rPr lang="en-GB" altLang="en-US" sz="2000" kern="0" dirty="0" smtClean="0">
                <a:solidFill>
                  <a:srgbClr val="000000"/>
                </a:solidFill>
                <a:latin typeface="Arial"/>
                <a:ea typeface="ＭＳ Ｐゴシック" panose="020B0600070205080204" pitchFamily="34" charset="-128"/>
              </a:rPr>
              <a:t>.</a:t>
            </a:r>
          </a:p>
          <a:p>
            <a:pPr lvl="0" eaLnBrk="0" fontAlgn="base" hangingPunct="0">
              <a:spcBef>
                <a:spcPct val="20000"/>
              </a:spcBef>
              <a:spcAft>
                <a:spcPct val="0"/>
              </a:spcAft>
            </a:pPr>
            <a:endParaRPr lang="en-GB" altLang="en-US" sz="2000" kern="0" dirty="0">
              <a:solidFill>
                <a:srgbClr val="000000"/>
              </a:solidFill>
              <a:latin typeface="Arial"/>
              <a:ea typeface="ＭＳ Ｐゴシック" panose="020B0600070205080204" pitchFamily="34" charset="-128"/>
            </a:endParaRPr>
          </a:p>
          <a:p>
            <a:pPr lvl="0" eaLnBrk="0" fontAlgn="base" hangingPunct="0">
              <a:spcBef>
                <a:spcPct val="20000"/>
              </a:spcBef>
              <a:spcAft>
                <a:spcPct val="0"/>
              </a:spcAft>
            </a:pPr>
            <a:r>
              <a:rPr lang="en-GB" altLang="en-US" sz="2000" kern="0" dirty="0">
                <a:solidFill>
                  <a:srgbClr val="000000"/>
                </a:solidFill>
                <a:latin typeface="Arial"/>
                <a:ea typeface="ＭＳ Ｐゴシック" panose="020B0600070205080204" pitchFamily="34" charset="-128"/>
              </a:rPr>
              <a:t>Take the VPS by ruling off at the end of their evidential statement and writing the </a:t>
            </a:r>
            <a:r>
              <a:rPr lang="en-GB" altLang="en-US" sz="2000" kern="0" dirty="0" smtClean="0">
                <a:solidFill>
                  <a:srgbClr val="000000"/>
                </a:solidFill>
                <a:latin typeface="Arial"/>
                <a:ea typeface="ＭＳ Ｐゴシック" panose="020B0600070205080204" pitchFamily="34" charset="-128"/>
              </a:rPr>
              <a:t>caption</a:t>
            </a:r>
          </a:p>
          <a:p>
            <a:pPr lvl="0" eaLnBrk="0" fontAlgn="base" hangingPunct="0">
              <a:spcBef>
                <a:spcPct val="20000"/>
              </a:spcBef>
              <a:spcAft>
                <a:spcPct val="0"/>
              </a:spcAft>
            </a:pPr>
            <a:r>
              <a:rPr lang="en-GB" altLang="en-US" sz="2000" kern="0" dirty="0" smtClean="0">
                <a:solidFill>
                  <a:srgbClr val="000000"/>
                </a:solidFill>
                <a:latin typeface="Arial"/>
                <a:ea typeface="ＭＳ Ｐゴシック" panose="020B0600070205080204" pitchFamily="34" charset="-128"/>
              </a:rPr>
              <a:t> </a:t>
            </a:r>
          </a:p>
          <a:p>
            <a:pPr lvl="0" eaLnBrk="0" fontAlgn="base" hangingPunct="0">
              <a:spcBef>
                <a:spcPct val="20000"/>
              </a:spcBef>
              <a:spcAft>
                <a:spcPct val="0"/>
              </a:spcAft>
            </a:pPr>
            <a:r>
              <a:rPr lang="en-GB" altLang="en-US" sz="2000" kern="0" dirty="0" smtClean="0">
                <a:solidFill>
                  <a:srgbClr val="FF0000"/>
                </a:solidFill>
                <a:latin typeface="Arial"/>
                <a:ea typeface="ＭＳ Ｐゴシック" panose="020B0600070205080204" pitchFamily="34" charset="-128"/>
              </a:rPr>
              <a:t>‘The Victim Personal Statement Scheme has been explained to me and the following is what I wish to say in regards to this matter.’  </a:t>
            </a:r>
          </a:p>
          <a:p>
            <a:pPr lvl="0" eaLnBrk="0" fontAlgn="base" hangingPunct="0">
              <a:spcBef>
                <a:spcPct val="20000"/>
              </a:spcBef>
              <a:spcAft>
                <a:spcPct val="0"/>
              </a:spcAft>
            </a:pPr>
            <a:endParaRPr lang="en-GB" altLang="en-US" sz="2000" kern="0" dirty="0">
              <a:solidFill>
                <a:schemeClr val="accent2"/>
              </a:solidFill>
              <a:latin typeface="Arial"/>
              <a:ea typeface="ＭＳ Ｐゴシック" panose="020B0600070205080204" pitchFamily="34" charset="-128"/>
            </a:endParaRPr>
          </a:p>
          <a:p>
            <a:pPr lvl="0" eaLnBrk="0" fontAlgn="base" hangingPunct="0">
              <a:spcBef>
                <a:spcPct val="20000"/>
              </a:spcBef>
              <a:spcAft>
                <a:spcPct val="0"/>
              </a:spcAft>
            </a:pPr>
            <a:r>
              <a:rPr lang="en-GB" altLang="en-US" sz="2000" kern="0" dirty="0">
                <a:solidFill>
                  <a:srgbClr val="000000"/>
                </a:solidFill>
                <a:latin typeface="Arial"/>
                <a:ea typeface="ＭＳ Ｐゴシック" panose="020B0600070205080204" pitchFamily="34" charset="-128"/>
              </a:rPr>
              <a:t>Alternatively the VPS can be written as a separate statement or video recorded.</a:t>
            </a:r>
          </a:p>
        </p:txBody>
      </p:sp>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smtClean="0">
                <a:solidFill>
                  <a:schemeClr val="bg1"/>
                </a:solidFill>
              </a:rPr>
              <a:t>Procedure</a:t>
            </a:r>
            <a:endParaRPr lang="en-GB" sz="3200" b="1" dirty="0">
              <a:solidFill>
                <a:schemeClr val="bg1"/>
              </a:solidFill>
            </a:endParaRPr>
          </a:p>
        </p:txBody>
      </p:sp>
    </p:spTree>
    <p:extLst>
      <p:ext uri="{BB962C8B-B14F-4D97-AF65-F5344CB8AC3E}">
        <p14:creationId xmlns:p14="http://schemas.microsoft.com/office/powerpoint/2010/main" val="339566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548498" y="816172"/>
            <a:ext cx="5942146" cy="4334052"/>
          </a:xfrm>
          <a:prstGeom prst="rect">
            <a:avLst/>
          </a:prstGeom>
        </p:spPr>
      </p:pic>
    </p:spTree>
    <p:extLst>
      <p:ext uri="{BB962C8B-B14F-4D97-AF65-F5344CB8AC3E}">
        <p14:creationId xmlns:p14="http://schemas.microsoft.com/office/powerpoint/2010/main" val="136202762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1537</TotalTime>
  <Words>3382</Words>
  <Application>Microsoft Office PowerPoint</Application>
  <PresentationFormat>Widescreen</PresentationFormat>
  <Paragraphs>374</Paragraphs>
  <Slides>47</Slides>
  <Notes>35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47</vt:i4>
      </vt:variant>
    </vt:vector>
  </HeadingPairs>
  <TitlesOfParts>
    <vt:vector size="57" baseType="lpstr">
      <vt:lpstr>ＭＳ Ｐゴシック</vt:lpstr>
      <vt:lpstr>Arial</vt:lpstr>
      <vt:lpstr>Calibri</vt:lpstr>
      <vt:lpstr>Calibri Light</vt:lpstr>
      <vt:lpstr>Microsoft Sans Serif</vt:lpstr>
      <vt:lpstr>Tahoma</vt:lpstr>
      <vt:lpstr>Trebuchet MS</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113</cp:revision>
  <dcterms:created xsi:type="dcterms:W3CDTF">2018-10-09T12:02:24Z</dcterms:created>
  <dcterms:modified xsi:type="dcterms:W3CDTF">2019-03-05T13:28:03Z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f0a18b2a-6f3a-40c4-afb8-bbc20ba65460</vt:lpwstr>
  </property>
  <property fmtid="{D5CDD505-2E9C-101B-9397-08002B2CF9AE}" pid="6" name="Classification">
    <vt:lpwstr>OFFICIAL</vt:lpwstr>
  </property>
  <property fmtid="{D5CDD505-2E9C-101B-9397-08002B2CF9AE}" pid="7" name="Visibility">
    <vt:lpwstr>NOT VISIBLE</vt:lpwstr>
  </property>
</Properties>
</file>