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10.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1.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3.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5.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672" r:id="rId10"/>
    <p:sldMasterId id="2147483674" r:id="rId11"/>
    <p:sldMasterId id="2147483676" r:id="rId12"/>
    <p:sldMasterId id="2147483680" r:id="rId13"/>
    <p:sldMasterId id="2147483692" r:id="rId14"/>
    <p:sldMasterId id="2147483704" r:id="rId15"/>
    <p:sldMasterId id="2147483724" r:id="rId16"/>
    <p:sldMasterId id="2147483712" r:id="rId17"/>
    <p:sldMasterId id="2147483728" r:id="rId18"/>
    <p:sldMasterId id="2147483740" r:id="rId19"/>
  </p:sldMasterIdLst>
  <p:notesMasterIdLst>
    <p:notesMasterId r:id="rId45"/>
  </p:notesMasterIdLst>
  <p:sldIdLst>
    <p:sldId id="256" r:id="rId20"/>
    <p:sldId id="257" r:id="rId21"/>
    <p:sldId id="277" r:id="rId22"/>
    <p:sldId id="261" r:id="rId23"/>
    <p:sldId id="262" r:id="rId24"/>
    <p:sldId id="263" r:id="rId25"/>
    <p:sldId id="264" r:id="rId26"/>
    <p:sldId id="266" r:id="rId27"/>
    <p:sldId id="265" r:id="rId28"/>
    <p:sldId id="267" r:id="rId29"/>
    <p:sldId id="283" r:id="rId30"/>
    <p:sldId id="268" r:id="rId31"/>
    <p:sldId id="285" r:id="rId32"/>
    <p:sldId id="286" r:id="rId33"/>
    <p:sldId id="269" r:id="rId34"/>
    <p:sldId id="278" r:id="rId35"/>
    <p:sldId id="270" r:id="rId36"/>
    <p:sldId id="271" r:id="rId37"/>
    <p:sldId id="280" r:id="rId38"/>
    <p:sldId id="279" r:id="rId39"/>
    <p:sldId id="274" r:id="rId40"/>
    <p:sldId id="273" r:id="rId41"/>
    <p:sldId id="281" r:id="rId42"/>
    <p:sldId id="282" r:id="rId43"/>
    <p:sldId id="287" r:id="rId4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31"/>
    <p:restoredTop sz="94811"/>
  </p:normalViewPr>
  <p:slideViewPr>
    <p:cSldViewPr snapToGrid="0" snapToObjects="1">
      <p:cViewPr varScale="1">
        <p:scale>
          <a:sx n="86" d="100"/>
          <a:sy n="86" d="100"/>
        </p:scale>
        <p:origin x="177" y="4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0.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tableStyles" Target="tableStyles.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2.xml"/><Relationship Id="rId44"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presProps" Target="presProps.xml"/><Relationship Id="rId20" Type="http://schemas.openxmlformats.org/officeDocument/2006/relationships/slide" Target="slides/slide1.xml"/><Relationship Id="rId41"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5/28/2024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6.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5/28/2024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5/28/2024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5/28/2024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5/28/2024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5/28/2024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5/28/2024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5/28/2024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5/28/2024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5/28/2024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5/28/2024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5/28/2024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5/28/2024</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5/28/2024</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5/28/2024</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5/28/2024</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5/28/2024</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5/28/2024</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5/28/2024</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5/28/2024</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5/28/2024</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5/28/2024</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5/28/2024</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5/28/2024</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5/28/2024</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5/28/2024</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5/28/2024</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5/28/2024</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5/28/2024</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5/28/2024</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5/28/2024</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5/28/2024</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5/28/2024</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5/28/2024</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8.xml"/><Relationship Id="rId13" Type="http://schemas.openxmlformats.org/officeDocument/2006/relationships/image" Target="../media/image10.png"/><Relationship Id="rId3" Type="http://schemas.openxmlformats.org/officeDocument/2006/relationships/slideLayout" Target="../slideLayouts/slideLayout13.xml"/><Relationship Id="rId7" Type="http://schemas.openxmlformats.org/officeDocument/2006/relationships/slideLayout" Target="../slideLayouts/slideLayout17.xml"/><Relationship Id="rId12" Type="http://schemas.openxmlformats.org/officeDocument/2006/relationships/theme" Target="../theme/theme10.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0" Type="http://schemas.openxmlformats.org/officeDocument/2006/relationships/slideLayout" Target="../slideLayouts/slideLayout20.xml"/><Relationship Id="rId4" Type="http://schemas.openxmlformats.org/officeDocument/2006/relationships/slideLayout" Target="../slideLayouts/slideLayout14.xml"/><Relationship Id="rId9" Type="http://schemas.openxmlformats.org/officeDocument/2006/relationships/slideLayout" Target="../slideLayouts/slideLayout19.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image" Target="../media/image11.png"/><Relationship Id="rId5" Type="http://schemas.openxmlformats.org/officeDocument/2006/relationships/theme" Target="../theme/theme11.xml"/><Relationship Id="rId4" Type="http://schemas.openxmlformats.org/officeDocument/2006/relationships/slideLayout" Target="../slideLayouts/slideLayout25.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image" Target="../media/image14.png"/><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theme" Target="../theme/theme1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image" Target="../media/image15.png"/><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theme" Target="../theme/theme15.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1.xml"/><Relationship Id="rId3" Type="http://schemas.openxmlformats.org/officeDocument/2006/relationships/slideLayout" Target="../slideLayouts/slideLayout56.xml"/><Relationship Id="rId7" Type="http://schemas.openxmlformats.org/officeDocument/2006/relationships/slideLayout" Target="../slideLayouts/slideLayout60.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5" Type="http://schemas.openxmlformats.org/officeDocument/2006/relationships/slideLayout" Target="../slideLayouts/slideLayout58.xml"/><Relationship Id="rId4" Type="http://schemas.openxmlformats.org/officeDocument/2006/relationships/slideLayout" Target="../slideLayouts/slideLayout57.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hyperlink" Target="http://www.infed.org/biblio/b-reflect.htm" TargetMode="Externa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hyperlink" Target="https://www.youtube.com/watch?v=UOv6qwIandk"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4096798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p:txBody>
          <a:bodyPr/>
          <a:lstStyle/>
          <a:p>
            <a:pPr algn="ctr"/>
            <a:br>
              <a:rPr lang="en-GB" sz="3600" dirty="0"/>
            </a:br>
            <a:r>
              <a:rPr lang="en-GB" sz="4400" dirty="0" err="1"/>
              <a:t>Croeso</a:t>
            </a:r>
            <a:r>
              <a:rPr lang="en-GB" sz="4400" dirty="0"/>
              <a:t> </a:t>
            </a:r>
            <a:r>
              <a:rPr lang="en-GB" sz="4400" dirty="0" err="1"/>
              <a:t>i</a:t>
            </a:r>
            <a:r>
              <a:rPr lang="en-GB" sz="4400" dirty="0"/>
              <a:t>…</a:t>
            </a:r>
            <a:br>
              <a:rPr lang="en-GB" sz="4400" dirty="0"/>
            </a:br>
            <a:br>
              <a:rPr lang="en-GB" sz="4400" dirty="0"/>
            </a:br>
            <a:r>
              <a:rPr lang="en-GB" sz="4400" dirty="0"/>
              <a:t>Welcome to…</a:t>
            </a:r>
            <a:endParaRPr lang="en-GB" sz="3600" dirty="0"/>
          </a:p>
        </p:txBody>
      </p:sp>
    </p:spTree>
    <p:extLst>
      <p:ext uri="{BB962C8B-B14F-4D97-AF65-F5344CB8AC3E}">
        <p14:creationId xmlns:p14="http://schemas.microsoft.com/office/powerpoint/2010/main" val="1370600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rgbClr val="17375E"/>
                </a:solidFill>
              </a:rPr>
              <a:t>Contents</a:t>
            </a:r>
          </a:p>
        </p:txBody>
      </p:sp>
      <p:sp>
        <p:nvSpPr>
          <p:cNvPr id="3" name="Content Placeholder 2"/>
          <p:cNvSpPr>
            <a:spLocks noGrp="1"/>
          </p:cNvSpPr>
          <p:nvPr>
            <p:ph idx="1"/>
          </p:nvPr>
        </p:nvSpPr>
        <p:spPr>
          <a:xfrm>
            <a:off x="628650" y="1253331"/>
            <a:ext cx="7886700" cy="4351338"/>
          </a:xfrm>
        </p:spPr>
        <p:txBody>
          <a:bodyPr>
            <a:normAutofit fontScale="85000" lnSpcReduction="20000"/>
          </a:bodyPr>
          <a:lstStyle/>
          <a:p>
            <a:pPr marL="0" indent="0" algn="ctr">
              <a:buNone/>
            </a:pPr>
            <a:r>
              <a:rPr lang="en-US" dirty="0"/>
              <a:t>Academic Output</a:t>
            </a:r>
          </a:p>
          <a:p>
            <a:pPr marL="0" indent="0" algn="ctr">
              <a:buNone/>
            </a:pPr>
            <a:r>
              <a:rPr lang="en-US" dirty="0"/>
              <a:t>Assessment 1  -  Assessment 2 </a:t>
            </a:r>
          </a:p>
          <a:p>
            <a:pPr marL="0" indent="0" algn="ctr">
              <a:buNone/>
            </a:pPr>
            <a:r>
              <a:rPr lang="en-US" dirty="0"/>
              <a:t>Jennifer Moon (1999)</a:t>
            </a:r>
          </a:p>
          <a:p>
            <a:pPr marL="0" indent="0" algn="ctr">
              <a:buNone/>
            </a:pPr>
            <a:r>
              <a:rPr lang="en-US" dirty="0"/>
              <a:t>John Dewy (1933)</a:t>
            </a:r>
          </a:p>
          <a:p>
            <a:pPr marL="0" indent="0" algn="ctr">
              <a:buNone/>
            </a:pPr>
            <a:r>
              <a:rPr lang="en-US" dirty="0"/>
              <a:t>Reflection as Constructivist Learning</a:t>
            </a:r>
          </a:p>
          <a:p>
            <a:pPr marL="0" indent="0" algn="ctr">
              <a:buNone/>
            </a:pPr>
            <a:r>
              <a:rPr lang="en-US" dirty="0" err="1"/>
              <a:t>Programme</a:t>
            </a:r>
            <a:r>
              <a:rPr lang="en-US" dirty="0"/>
              <a:t> Principles</a:t>
            </a:r>
          </a:p>
          <a:p>
            <a:pPr marL="0" indent="0" algn="ctr">
              <a:buNone/>
            </a:pPr>
            <a:r>
              <a:rPr lang="en-US" dirty="0"/>
              <a:t>Experience</a:t>
            </a:r>
          </a:p>
          <a:p>
            <a:pPr marL="0" indent="0" algn="ctr">
              <a:buNone/>
            </a:pPr>
            <a:r>
              <a:rPr lang="en-US" dirty="0"/>
              <a:t>Deadlines</a:t>
            </a:r>
          </a:p>
          <a:p>
            <a:pPr marL="0" indent="0" algn="ctr">
              <a:buNone/>
            </a:pPr>
            <a:r>
              <a:rPr lang="en-US" dirty="0" err="1"/>
              <a:t>Programme</a:t>
            </a:r>
            <a:endParaRPr lang="en-US" dirty="0"/>
          </a:p>
          <a:p>
            <a:pPr marL="0" indent="0" algn="ctr">
              <a:buNone/>
            </a:pPr>
            <a:r>
              <a:rPr lang="en-US" dirty="0"/>
              <a:t>Key References</a:t>
            </a:r>
          </a:p>
          <a:p>
            <a:pPr marL="0" indent="0" algn="ctr">
              <a:buNone/>
            </a:pPr>
            <a:r>
              <a:rPr lang="en-US" dirty="0"/>
              <a:t>Bibliography </a:t>
            </a:r>
          </a:p>
        </p:txBody>
      </p:sp>
    </p:spTree>
    <p:extLst>
      <p:ext uri="{BB962C8B-B14F-4D97-AF65-F5344CB8AC3E}">
        <p14:creationId xmlns:p14="http://schemas.microsoft.com/office/powerpoint/2010/main" val="365355002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2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20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2000"/>
                                        <p:tgtEl>
                                          <p:spTgt spid="3">
                                            <p:txEl>
                                              <p:pRg st="0" end="0"/>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p:cTn id="12" dur="2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3" dur="20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4" dur="2000"/>
                                        <p:tgtEl>
                                          <p:spTgt spid="3">
                                            <p:txEl>
                                              <p:pRg st="1" end="1"/>
                                            </p:txEl>
                                          </p:spTgt>
                                        </p:tgtEl>
                                      </p:cBhvr>
                                    </p:animEffect>
                                  </p:childTnLst>
                                </p:cTn>
                              </p:par>
                              <p:par>
                                <p:cTn id="15" presetID="53" presetClass="entr" presetSubtype="16"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p:cTn id="17" dur="2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8" dur="20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9" dur="2000"/>
                                        <p:tgtEl>
                                          <p:spTgt spid="3">
                                            <p:txEl>
                                              <p:pRg st="2" end="2"/>
                                            </p:txEl>
                                          </p:spTgt>
                                        </p:tgtEl>
                                      </p:cBhvr>
                                    </p:animEffect>
                                  </p:childTnLst>
                                </p:cTn>
                              </p:par>
                              <p:par>
                                <p:cTn id="20" presetID="53" presetClass="entr" presetSubtype="16"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p:cTn id="22" dur="2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3" dur="20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24" dur="2000"/>
                                        <p:tgtEl>
                                          <p:spTgt spid="3">
                                            <p:txEl>
                                              <p:pRg st="3" end="3"/>
                                            </p:txEl>
                                          </p:spTgt>
                                        </p:tgtEl>
                                      </p:cBhvr>
                                    </p:animEffect>
                                  </p:childTnLst>
                                </p:cTn>
                              </p:par>
                              <p:par>
                                <p:cTn id="25" presetID="53" presetClass="entr" presetSubtype="16"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p:cTn id="27" dur="2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8" dur="20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9" dur="2000"/>
                                        <p:tgtEl>
                                          <p:spTgt spid="3">
                                            <p:txEl>
                                              <p:pRg st="4" end="4"/>
                                            </p:txEl>
                                          </p:spTgt>
                                        </p:tgtEl>
                                      </p:cBhvr>
                                    </p:animEffect>
                                  </p:childTnLst>
                                </p:cTn>
                              </p:par>
                              <p:par>
                                <p:cTn id="30" presetID="53" presetClass="entr" presetSubtype="16"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p:cTn id="32" dur="2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3" dur="20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4" dur="2000"/>
                                        <p:tgtEl>
                                          <p:spTgt spid="3">
                                            <p:txEl>
                                              <p:pRg st="5" end="5"/>
                                            </p:txEl>
                                          </p:spTgt>
                                        </p:tgtEl>
                                      </p:cBhvr>
                                    </p:animEffect>
                                  </p:childTnLst>
                                </p:cTn>
                              </p:par>
                              <p:par>
                                <p:cTn id="35" presetID="53" presetClass="entr" presetSubtype="16" fill="hold"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p:cTn id="37" dur="2000" fill="hold"/>
                                        <p:tgtEl>
                                          <p:spTgt spid="3">
                                            <p:txEl>
                                              <p:pRg st="6" end="6"/>
                                            </p:txEl>
                                          </p:spTgt>
                                        </p:tgtEl>
                                        <p:attrNameLst>
                                          <p:attrName>ppt_w</p:attrName>
                                        </p:attrNameLst>
                                      </p:cBhvr>
                                      <p:tavLst>
                                        <p:tav tm="0">
                                          <p:val>
                                            <p:fltVal val="0"/>
                                          </p:val>
                                        </p:tav>
                                        <p:tav tm="100000">
                                          <p:val>
                                            <p:strVal val="#ppt_w"/>
                                          </p:val>
                                        </p:tav>
                                      </p:tavLst>
                                    </p:anim>
                                    <p:anim calcmode="lin" valueType="num">
                                      <p:cBhvr>
                                        <p:cTn id="38" dur="20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39" dur="2000"/>
                                        <p:tgtEl>
                                          <p:spTgt spid="3">
                                            <p:txEl>
                                              <p:pRg st="6" end="6"/>
                                            </p:txEl>
                                          </p:spTgt>
                                        </p:tgtEl>
                                      </p:cBhvr>
                                    </p:animEffect>
                                  </p:childTnLst>
                                </p:cTn>
                              </p:par>
                              <p:par>
                                <p:cTn id="40" presetID="53" presetClass="entr" presetSubtype="16" fill="hold" nodeType="with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 calcmode="lin" valueType="num">
                                      <p:cBhvr>
                                        <p:cTn id="42" dur="2000" fill="hold"/>
                                        <p:tgtEl>
                                          <p:spTgt spid="3">
                                            <p:txEl>
                                              <p:pRg st="7" end="7"/>
                                            </p:txEl>
                                          </p:spTgt>
                                        </p:tgtEl>
                                        <p:attrNameLst>
                                          <p:attrName>ppt_w</p:attrName>
                                        </p:attrNameLst>
                                      </p:cBhvr>
                                      <p:tavLst>
                                        <p:tav tm="0">
                                          <p:val>
                                            <p:fltVal val="0"/>
                                          </p:val>
                                        </p:tav>
                                        <p:tav tm="100000">
                                          <p:val>
                                            <p:strVal val="#ppt_w"/>
                                          </p:val>
                                        </p:tav>
                                      </p:tavLst>
                                    </p:anim>
                                    <p:anim calcmode="lin" valueType="num">
                                      <p:cBhvr>
                                        <p:cTn id="43" dur="20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44" dur="2000"/>
                                        <p:tgtEl>
                                          <p:spTgt spid="3">
                                            <p:txEl>
                                              <p:pRg st="7" end="7"/>
                                            </p:txEl>
                                          </p:spTgt>
                                        </p:tgtEl>
                                      </p:cBhvr>
                                    </p:animEffect>
                                  </p:childTnLst>
                                </p:cTn>
                              </p:par>
                              <p:par>
                                <p:cTn id="45" presetID="53" presetClass="entr" presetSubtype="16" fill="hold" nodeType="with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 calcmode="lin" valueType="num">
                                      <p:cBhvr>
                                        <p:cTn id="47" dur="2000" fill="hold"/>
                                        <p:tgtEl>
                                          <p:spTgt spid="3">
                                            <p:txEl>
                                              <p:pRg st="8" end="8"/>
                                            </p:txEl>
                                          </p:spTgt>
                                        </p:tgtEl>
                                        <p:attrNameLst>
                                          <p:attrName>ppt_w</p:attrName>
                                        </p:attrNameLst>
                                      </p:cBhvr>
                                      <p:tavLst>
                                        <p:tav tm="0">
                                          <p:val>
                                            <p:fltVal val="0"/>
                                          </p:val>
                                        </p:tav>
                                        <p:tav tm="100000">
                                          <p:val>
                                            <p:strVal val="#ppt_w"/>
                                          </p:val>
                                        </p:tav>
                                      </p:tavLst>
                                    </p:anim>
                                    <p:anim calcmode="lin" valueType="num">
                                      <p:cBhvr>
                                        <p:cTn id="48" dur="20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49" dur="2000"/>
                                        <p:tgtEl>
                                          <p:spTgt spid="3">
                                            <p:txEl>
                                              <p:pRg st="8" end="8"/>
                                            </p:txEl>
                                          </p:spTgt>
                                        </p:tgtEl>
                                      </p:cBhvr>
                                    </p:animEffect>
                                  </p:childTnLst>
                                </p:cTn>
                              </p:par>
                              <p:par>
                                <p:cTn id="50" presetID="53" presetClass="entr" presetSubtype="16" fill="hold" nodeType="with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 calcmode="lin" valueType="num">
                                      <p:cBhvr>
                                        <p:cTn id="52" dur="2000" fill="hold"/>
                                        <p:tgtEl>
                                          <p:spTgt spid="3">
                                            <p:txEl>
                                              <p:pRg st="9" end="9"/>
                                            </p:txEl>
                                          </p:spTgt>
                                        </p:tgtEl>
                                        <p:attrNameLst>
                                          <p:attrName>ppt_w</p:attrName>
                                        </p:attrNameLst>
                                      </p:cBhvr>
                                      <p:tavLst>
                                        <p:tav tm="0">
                                          <p:val>
                                            <p:fltVal val="0"/>
                                          </p:val>
                                        </p:tav>
                                        <p:tav tm="100000">
                                          <p:val>
                                            <p:strVal val="#ppt_w"/>
                                          </p:val>
                                        </p:tav>
                                      </p:tavLst>
                                    </p:anim>
                                    <p:anim calcmode="lin" valueType="num">
                                      <p:cBhvr>
                                        <p:cTn id="53" dur="2000" fill="hold"/>
                                        <p:tgtEl>
                                          <p:spTgt spid="3">
                                            <p:txEl>
                                              <p:pRg st="9" end="9"/>
                                            </p:txEl>
                                          </p:spTgt>
                                        </p:tgtEl>
                                        <p:attrNameLst>
                                          <p:attrName>ppt_h</p:attrName>
                                        </p:attrNameLst>
                                      </p:cBhvr>
                                      <p:tavLst>
                                        <p:tav tm="0">
                                          <p:val>
                                            <p:fltVal val="0"/>
                                          </p:val>
                                        </p:tav>
                                        <p:tav tm="100000">
                                          <p:val>
                                            <p:strVal val="#ppt_h"/>
                                          </p:val>
                                        </p:tav>
                                      </p:tavLst>
                                    </p:anim>
                                    <p:animEffect transition="in" filter="fade">
                                      <p:cBhvr>
                                        <p:cTn id="54" dur="2000"/>
                                        <p:tgtEl>
                                          <p:spTgt spid="3">
                                            <p:txEl>
                                              <p:pRg st="9" end="9"/>
                                            </p:txEl>
                                          </p:spTgt>
                                        </p:tgtEl>
                                      </p:cBhvr>
                                    </p:animEffect>
                                  </p:childTnLst>
                                </p:cTn>
                              </p:par>
                              <p:par>
                                <p:cTn id="55" presetID="53" presetClass="entr" presetSubtype="16" fill="hold" nodeType="with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 calcmode="lin" valueType="num">
                                      <p:cBhvr>
                                        <p:cTn id="57" dur="2000" fill="hold"/>
                                        <p:tgtEl>
                                          <p:spTgt spid="3">
                                            <p:txEl>
                                              <p:pRg st="10" end="10"/>
                                            </p:txEl>
                                          </p:spTgt>
                                        </p:tgtEl>
                                        <p:attrNameLst>
                                          <p:attrName>ppt_w</p:attrName>
                                        </p:attrNameLst>
                                      </p:cBhvr>
                                      <p:tavLst>
                                        <p:tav tm="0">
                                          <p:val>
                                            <p:fltVal val="0"/>
                                          </p:val>
                                        </p:tav>
                                        <p:tav tm="100000">
                                          <p:val>
                                            <p:strVal val="#ppt_w"/>
                                          </p:val>
                                        </p:tav>
                                      </p:tavLst>
                                    </p:anim>
                                    <p:anim calcmode="lin" valueType="num">
                                      <p:cBhvr>
                                        <p:cTn id="58" dur="2000" fill="hold"/>
                                        <p:tgtEl>
                                          <p:spTgt spid="3">
                                            <p:txEl>
                                              <p:pRg st="10" end="10"/>
                                            </p:txEl>
                                          </p:spTgt>
                                        </p:tgtEl>
                                        <p:attrNameLst>
                                          <p:attrName>ppt_h</p:attrName>
                                        </p:attrNameLst>
                                      </p:cBhvr>
                                      <p:tavLst>
                                        <p:tav tm="0">
                                          <p:val>
                                            <p:fltVal val="0"/>
                                          </p:val>
                                        </p:tav>
                                        <p:tav tm="100000">
                                          <p:val>
                                            <p:strVal val="#ppt_h"/>
                                          </p:val>
                                        </p:tav>
                                      </p:tavLst>
                                    </p:anim>
                                    <p:animEffect transition="in" filter="fade">
                                      <p:cBhvr>
                                        <p:cTn id="59"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chemeClr val="tx2">
                    <a:lumMod val="75000"/>
                  </a:schemeClr>
                </a:solidFill>
              </a:rPr>
              <a:t>Academic Output</a:t>
            </a:r>
          </a:p>
        </p:txBody>
      </p:sp>
      <p:sp>
        <p:nvSpPr>
          <p:cNvPr id="3" name="Content Placeholder 2"/>
          <p:cNvSpPr>
            <a:spLocks noGrp="1"/>
          </p:cNvSpPr>
          <p:nvPr>
            <p:ph idx="1"/>
          </p:nvPr>
        </p:nvSpPr>
        <p:spPr>
          <a:xfrm>
            <a:off x="395536" y="1556792"/>
            <a:ext cx="8291264" cy="4248473"/>
          </a:xfrm>
        </p:spPr>
        <p:txBody>
          <a:bodyPr>
            <a:normAutofit/>
          </a:bodyPr>
          <a:lstStyle/>
          <a:p>
            <a:pPr marL="0" indent="0" algn="ctr">
              <a:buNone/>
            </a:pPr>
            <a:r>
              <a:rPr lang="en-GB" b="1" dirty="0"/>
              <a:t>SHOA4001</a:t>
            </a:r>
          </a:p>
          <a:p>
            <a:pPr marL="0" indent="0" algn="ctr">
              <a:buNone/>
            </a:pPr>
            <a:r>
              <a:rPr lang="en-GB" b="1" dirty="0"/>
              <a:t>Theoretical Issues in Outdoor Pursuits</a:t>
            </a:r>
          </a:p>
          <a:p>
            <a:pPr marL="0" indent="0" algn="ctr">
              <a:buNone/>
            </a:pPr>
            <a:endParaRPr lang="en-GB" dirty="0"/>
          </a:p>
          <a:p>
            <a:pPr marL="0" indent="0" algn="ctr">
              <a:buNone/>
            </a:pPr>
            <a:endParaRPr lang="en-GB" dirty="0"/>
          </a:p>
          <a:p>
            <a:pPr marL="0" indent="0" algn="ctr">
              <a:buNone/>
            </a:pPr>
            <a:r>
              <a:rPr lang="en-GB" b="1" dirty="0"/>
              <a:t>Two Assessments</a:t>
            </a:r>
          </a:p>
        </p:txBody>
      </p:sp>
    </p:spTree>
    <p:extLst>
      <p:ext uri="{BB962C8B-B14F-4D97-AF65-F5344CB8AC3E}">
        <p14:creationId xmlns:p14="http://schemas.microsoft.com/office/powerpoint/2010/main" val="307395746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rgbClr val="17375E"/>
                </a:solidFill>
              </a:rPr>
              <a:t>Assessment 1 </a:t>
            </a:r>
          </a:p>
        </p:txBody>
      </p:sp>
      <p:sp>
        <p:nvSpPr>
          <p:cNvPr id="3" name="Content Placeholder 2"/>
          <p:cNvSpPr>
            <a:spLocks noGrp="1"/>
          </p:cNvSpPr>
          <p:nvPr>
            <p:ph idx="1"/>
          </p:nvPr>
        </p:nvSpPr>
        <p:spPr>
          <a:xfrm>
            <a:off x="457200" y="1268760"/>
            <a:ext cx="8229600" cy="3744416"/>
          </a:xfrm>
        </p:spPr>
        <p:txBody>
          <a:bodyPr>
            <a:noAutofit/>
          </a:bodyPr>
          <a:lstStyle/>
          <a:p>
            <a:r>
              <a:rPr lang="en-GB" sz="2800" dirty="0"/>
              <a:t>Vlog (10 mins)</a:t>
            </a:r>
          </a:p>
          <a:p>
            <a:pPr marL="0" indent="0">
              <a:buNone/>
            </a:pPr>
            <a:endParaRPr lang="en-GB" sz="2800" dirty="0"/>
          </a:p>
          <a:p>
            <a:pPr>
              <a:lnSpc>
                <a:spcPct val="120000"/>
              </a:lnSpc>
            </a:pPr>
            <a:r>
              <a:rPr lang="en-US" sz="2800" dirty="0"/>
              <a:t>With reference to Kolb’s Experiential Learning Cycle (1984), create a 10-minute Vlog describing an iteration of the cycle that is based on an instance of your own experience of the HWS Summer </a:t>
            </a:r>
            <a:r>
              <a:rPr lang="en-US" sz="2800" dirty="0" err="1"/>
              <a:t>Programme</a:t>
            </a:r>
            <a:r>
              <a:rPr lang="en-US" sz="2800" dirty="0"/>
              <a:t> in Wales</a:t>
            </a:r>
          </a:p>
        </p:txBody>
      </p:sp>
    </p:spTree>
    <p:extLst>
      <p:ext uri="{BB962C8B-B14F-4D97-AF65-F5344CB8AC3E}">
        <p14:creationId xmlns:p14="http://schemas.microsoft.com/office/powerpoint/2010/main" val="338120910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800" decel="100000"/>
                                        <p:tgtEl>
                                          <p:spTgt spid="3">
                                            <p:txEl>
                                              <p:pRg st="0" end="0"/>
                                            </p:txEl>
                                          </p:spTgt>
                                        </p:tgtEl>
                                      </p:cBhvr>
                                    </p:animEffect>
                                    <p:anim calcmode="lin" valueType="num">
                                      <p:cBhvr>
                                        <p:cTn id="8" dur="800" decel="100000" fill="hold"/>
                                        <p:tgtEl>
                                          <p:spTgt spid="3">
                                            <p:txEl>
                                              <p:pRg st="0" end="0"/>
                                            </p:txEl>
                                          </p:spTgt>
                                        </p:tgtEl>
                                        <p:attrNameLst>
                                          <p:attrName>style.rotation</p:attrName>
                                        </p:attrNameLst>
                                      </p:cBhvr>
                                      <p:tavLst>
                                        <p:tav tm="0">
                                          <p:val>
                                            <p:fltVal val="-90"/>
                                          </p:val>
                                        </p:tav>
                                        <p:tav tm="100000">
                                          <p:val>
                                            <p:fltVal val="0"/>
                                          </p:val>
                                        </p:tav>
                                      </p:tavLst>
                                    </p:anim>
                                    <p:anim calcmode="lin" valueType="num">
                                      <p:cBhvr>
                                        <p:cTn id="9" dur="800" decel="100000" fill="hold"/>
                                        <p:tgtEl>
                                          <p:spTgt spid="3">
                                            <p:txEl>
                                              <p:pRg st="0" end="0"/>
                                            </p:txEl>
                                          </p:spTgt>
                                        </p:tgtEl>
                                        <p:attrNameLst>
                                          <p:attrName>ppt_x</p:attrName>
                                        </p:attrNameLst>
                                      </p:cBhvr>
                                      <p:tavLst>
                                        <p:tav tm="0">
                                          <p:val>
                                            <p:strVal val="#ppt_x+0.4"/>
                                          </p:val>
                                        </p:tav>
                                        <p:tav tm="100000">
                                          <p:val>
                                            <p:strVal val="#ppt_x-0.05"/>
                                          </p:val>
                                        </p:tav>
                                      </p:tavLst>
                                    </p:anim>
                                    <p:anim calcmode="lin" valueType="num">
                                      <p:cBhvr>
                                        <p:cTn id="10" dur="800" decel="100000" fill="hold"/>
                                        <p:tgtEl>
                                          <p:spTgt spid="3">
                                            <p:txEl>
                                              <p:pRg st="0" end="0"/>
                                            </p:txEl>
                                          </p:spTgt>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3">
                                            <p:txEl>
                                              <p:pRg st="0" end="0"/>
                                            </p:txEl>
                                          </p:spTgt>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3">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3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800" decel="100000"/>
                                        <p:tgtEl>
                                          <p:spTgt spid="3">
                                            <p:txEl>
                                              <p:pRg st="2" end="2"/>
                                            </p:txEl>
                                          </p:spTgt>
                                        </p:tgtEl>
                                      </p:cBhvr>
                                    </p:animEffect>
                                    <p:anim calcmode="lin" valueType="num">
                                      <p:cBhvr>
                                        <p:cTn id="18" dur="800" decel="100000" fill="hold"/>
                                        <p:tgtEl>
                                          <p:spTgt spid="3">
                                            <p:txEl>
                                              <p:pRg st="2" end="2"/>
                                            </p:txEl>
                                          </p:spTgt>
                                        </p:tgtEl>
                                        <p:attrNameLst>
                                          <p:attrName>style.rotation</p:attrName>
                                        </p:attrNameLst>
                                      </p:cBhvr>
                                      <p:tavLst>
                                        <p:tav tm="0">
                                          <p:val>
                                            <p:fltVal val="-90"/>
                                          </p:val>
                                        </p:tav>
                                        <p:tav tm="100000">
                                          <p:val>
                                            <p:fltVal val="0"/>
                                          </p:val>
                                        </p:tav>
                                      </p:tavLst>
                                    </p:anim>
                                    <p:anim calcmode="lin" valueType="num">
                                      <p:cBhvr>
                                        <p:cTn id="19" dur="800" decel="100000" fill="hold"/>
                                        <p:tgtEl>
                                          <p:spTgt spid="3">
                                            <p:txEl>
                                              <p:pRg st="2" end="2"/>
                                            </p:txEl>
                                          </p:spTgt>
                                        </p:tgtEl>
                                        <p:attrNameLst>
                                          <p:attrName>ppt_x</p:attrName>
                                        </p:attrNameLst>
                                      </p:cBhvr>
                                      <p:tavLst>
                                        <p:tav tm="0">
                                          <p:val>
                                            <p:strVal val="#ppt_x+0.4"/>
                                          </p:val>
                                        </p:tav>
                                        <p:tav tm="100000">
                                          <p:val>
                                            <p:strVal val="#ppt_x-0.05"/>
                                          </p:val>
                                        </p:tav>
                                      </p:tavLst>
                                    </p:anim>
                                    <p:anim calcmode="lin" valueType="num">
                                      <p:cBhvr>
                                        <p:cTn id="20" dur="800" decel="100000" fill="hold"/>
                                        <p:tgtEl>
                                          <p:spTgt spid="3">
                                            <p:txEl>
                                              <p:pRg st="2" end="2"/>
                                            </p:txEl>
                                          </p:spTgt>
                                        </p:tgtEl>
                                        <p:attrNameLst>
                                          <p:attrName>ppt_y</p:attrName>
                                        </p:attrNameLst>
                                      </p:cBhvr>
                                      <p:tavLst>
                                        <p:tav tm="0">
                                          <p:val>
                                            <p:strVal val="#ppt_y-0.4"/>
                                          </p:val>
                                        </p:tav>
                                        <p:tav tm="100000">
                                          <p:val>
                                            <p:strVal val="#ppt_y+0.1"/>
                                          </p:val>
                                        </p:tav>
                                      </p:tavLst>
                                    </p:anim>
                                    <p:anim calcmode="lin" valueType="num">
                                      <p:cBhvr>
                                        <p:cTn id="21" dur="200" accel="100000" fill="hold">
                                          <p:stCondLst>
                                            <p:cond delay="800"/>
                                          </p:stCondLst>
                                        </p:cTn>
                                        <p:tgtEl>
                                          <p:spTgt spid="3">
                                            <p:txEl>
                                              <p:pRg st="2" end="2"/>
                                            </p:txEl>
                                          </p:spTgt>
                                        </p:tgtEl>
                                        <p:attrNameLst>
                                          <p:attrName>ppt_x</p:attrName>
                                        </p:attrNameLst>
                                      </p:cBhvr>
                                      <p:tavLst>
                                        <p:tav tm="0">
                                          <p:val>
                                            <p:strVal val="#ppt_x-0.05"/>
                                          </p:val>
                                        </p:tav>
                                        <p:tav tm="100000">
                                          <p:val>
                                            <p:strVal val="#ppt_x"/>
                                          </p:val>
                                        </p:tav>
                                      </p:tavLst>
                                    </p:anim>
                                    <p:anim calcmode="lin" valueType="num">
                                      <p:cBhvr>
                                        <p:cTn id="22" dur="200" accel="100000" fill="hold">
                                          <p:stCondLst>
                                            <p:cond delay="800"/>
                                          </p:stCondLst>
                                        </p:cTn>
                                        <p:tgtEl>
                                          <p:spTgt spid="3">
                                            <p:txEl>
                                              <p:pRg st="2" end="2"/>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chemeClr val="tx2">
                    <a:lumMod val="75000"/>
                  </a:schemeClr>
                </a:solidFill>
              </a:rPr>
              <a:t>Assessment 2</a:t>
            </a:r>
          </a:p>
        </p:txBody>
      </p:sp>
      <p:sp>
        <p:nvSpPr>
          <p:cNvPr id="3" name="Content Placeholder 2"/>
          <p:cNvSpPr>
            <a:spLocks noGrp="1"/>
          </p:cNvSpPr>
          <p:nvPr>
            <p:ph idx="1"/>
          </p:nvPr>
        </p:nvSpPr>
        <p:spPr>
          <a:xfrm>
            <a:off x="228600" y="1470484"/>
            <a:ext cx="8686800" cy="3917032"/>
          </a:xfrm>
        </p:spPr>
        <p:txBody>
          <a:bodyPr>
            <a:normAutofit fontScale="92500" lnSpcReduction="20000"/>
          </a:bodyPr>
          <a:lstStyle/>
          <a:p>
            <a:r>
              <a:rPr lang="en-GB" sz="3000" dirty="0"/>
              <a:t>Essay (1,500 words)</a:t>
            </a:r>
          </a:p>
          <a:p>
            <a:pPr marL="0" indent="0">
              <a:buNone/>
            </a:pPr>
            <a:endParaRPr lang="en-GB" sz="3000" dirty="0"/>
          </a:p>
          <a:p>
            <a:r>
              <a:rPr lang="en-GB" sz="3000" dirty="0"/>
              <a:t>Evaluate the potential value of adventurous activities as a means of experiential learning.</a:t>
            </a:r>
          </a:p>
          <a:p>
            <a:pPr marL="0" indent="0">
              <a:buNone/>
            </a:pPr>
            <a:endParaRPr lang="en-GB" dirty="0"/>
          </a:p>
          <a:p>
            <a:pPr marL="0" indent="0" algn="ctr">
              <a:buNone/>
            </a:pPr>
            <a:r>
              <a:rPr lang="en-GB" sz="2600" dirty="0"/>
              <a:t>Discuss the influence and underpinning philosophical values of pioneer educational theorists, such as, Dewey and Kolb, and outdoor educationalists, such as, </a:t>
            </a:r>
            <a:r>
              <a:rPr lang="en-GB" sz="2600" dirty="0" err="1"/>
              <a:t>Mortlock</a:t>
            </a:r>
            <a:r>
              <a:rPr lang="en-GB" sz="2600" dirty="0"/>
              <a:t>. Providing the context for consideration of your personal experiences of adventurous activities that have been the vehicle for an experiential learning journey, during your time on the HWS Summer Programme in Wales. </a:t>
            </a:r>
          </a:p>
          <a:p>
            <a:endParaRPr lang="en-GB" b="1" dirty="0"/>
          </a:p>
        </p:txBody>
      </p:sp>
      <p:sp>
        <p:nvSpPr>
          <p:cNvPr id="7" name="Rectangle 4">
            <a:extLst>
              <a:ext uri="{FF2B5EF4-FFF2-40B4-BE49-F238E27FC236}">
                <a16:creationId xmlns:a16="http://schemas.microsoft.com/office/drawing/2014/main" id="{F56F6B7D-555B-4346-8224-B6627548AA79}"/>
              </a:ext>
            </a:extLst>
          </p:cNvPr>
          <p:cNvSpPr>
            <a:spLocks noChangeArrowheads="1"/>
          </p:cNvSpPr>
          <p:nvPr/>
        </p:nvSpPr>
        <p:spPr bwMode="auto">
          <a:xfrm>
            <a:off x="0" y="97795"/>
            <a:ext cx="261610"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68518264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800" decel="100000"/>
                                        <p:tgtEl>
                                          <p:spTgt spid="3">
                                            <p:txEl>
                                              <p:pRg st="0" end="0"/>
                                            </p:txEl>
                                          </p:spTgt>
                                        </p:tgtEl>
                                      </p:cBhvr>
                                    </p:animEffect>
                                    <p:anim calcmode="lin" valueType="num">
                                      <p:cBhvr>
                                        <p:cTn id="8" dur="800" decel="100000" fill="hold"/>
                                        <p:tgtEl>
                                          <p:spTgt spid="3">
                                            <p:txEl>
                                              <p:pRg st="0" end="0"/>
                                            </p:txEl>
                                          </p:spTgt>
                                        </p:tgtEl>
                                        <p:attrNameLst>
                                          <p:attrName>style.rotation</p:attrName>
                                        </p:attrNameLst>
                                      </p:cBhvr>
                                      <p:tavLst>
                                        <p:tav tm="0">
                                          <p:val>
                                            <p:fltVal val="-90"/>
                                          </p:val>
                                        </p:tav>
                                        <p:tav tm="100000">
                                          <p:val>
                                            <p:fltVal val="0"/>
                                          </p:val>
                                        </p:tav>
                                      </p:tavLst>
                                    </p:anim>
                                    <p:anim calcmode="lin" valueType="num">
                                      <p:cBhvr>
                                        <p:cTn id="9" dur="800" decel="100000" fill="hold"/>
                                        <p:tgtEl>
                                          <p:spTgt spid="3">
                                            <p:txEl>
                                              <p:pRg st="0" end="0"/>
                                            </p:txEl>
                                          </p:spTgt>
                                        </p:tgtEl>
                                        <p:attrNameLst>
                                          <p:attrName>ppt_x</p:attrName>
                                        </p:attrNameLst>
                                      </p:cBhvr>
                                      <p:tavLst>
                                        <p:tav tm="0">
                                          <p:val>
                                            <p:strVal val="#ppt_x+0.4"/>
                                          </p:val>
                                        </p:tav>
                                        <p:tav tm="100000">
                                          <p:val>
                                            <p:strVal val="#ppt_x-0.05"/>
                                          </p:val>
                                        </p:tav>
                                      </p:tavLst>
                                    </p:anim>
                                    <p:anim calcmode="lin" valueType="num">
                                      <p:cBhvr>
                                        <p:cTn id="10" dur="800" decel="100000" fill="hold"/>
                                        <p:tgtEl>
                                          <p:spTgt spid="3">
                                            <p:txEl>
                                              <p:pRg st="0" end="0"/>
                                            </p:txEl>
                                          </p:spTgt>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3">
                                            <p:txEl>
                                              <p:pRg st="0" end="0"/>
                                            </p:txEl>
                                          </p:spTgt>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3">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3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800" decel="100000"/>
                                        <p:tgtEl>
                                          <p:spTgt spid="3">
                                            <p:txEl>
                                              <p:pRg st="2" end="2"/>
                                            </p:txEl>
                                          </p:spTgt>
                                        </p:tgtEl>
                                      </p:cBhvr>
                                    </p:animEffect>
                                    <p:anim calcmode="lin" valueType="num">
                                      <p:cBhvr>
                                        <p:cTn id="18" dur="800" decel="100000" fill="hold"/>
                                        <p:tgtEl>
                                          <p:spTgt spid="3">
                                            <p:txEl>
                                              <p:pRg st="2" end="2"/>
                                            </p:txEl>
                                          </p:spTgt>
                                        </p:tgtEl>
                                        <p:attrNameLst>
                                          <p:attrName>style.rotation</p:attrName>
                                        </p:attrNameLst>
                                      </p:cBhvr>
                                      <p:tavLst>
                                        <p:tav tm="0">
                                          <p:val>
                                            <p:fltVal val="-90"/>
                                          </p:val>
                                        </p:tav>
                                        <p:tav tm="100000">
                                          <p:val>
                                            <p:fltVal val="0"/>
                                          </p:val>
                                        </p:tav>
                                      </p:tavLst>
                                    </p:anim>
                                    <p:anim calcmode="lin" valueType="num">
                                      <p:cBhvr>
                                        <p:cTn id="19" dur="800" decel="100000" fill="hold"/>
                                        <p:tgtEl>
                                          <p:spTgt spid="3">
                                            <p:txEl>
                                              <p:pRg st="2" end="2"/>
                                            </p:txEl>
                                          </p:spTgt>
                                        </p:tgtEl>
                                        <p:attrNameLst>
                                          <p:attrName>ppt_x</p:attrName>
                                        </p:attrNameLst>
                                      </p:cBhvr>
                                      <p:tavLst>
                                        <p:tav tm="0">
                                          <p:val>
                                            <p:strVal val="#ppt_x+0.4"/>
                                          </p:val>
                                        </p:tav>
                                        <p:tav tm="100000">
                                          <p:val>
                                            <p:strVal val="#ppt_x-0.05"/>
                                          </p:val>
                                        </p:tav>
                                      </p:tavLst>
                                    </p:anim>
                                    <p:anim calcmode="lin" valueType="num">
                                      <p:cBhvr>
                                        <p:cTn id="20" dur="800" decel="100000" fill="hold"/>
                                        <p:tgtEl>
                                          <p:spTgt spid="3">
                                            <p:txEl>
                                              <p:pRg st="2" end="2"/>
                                            </p:txEl>
                                          </p:spTgt>
                                        </p:tgtEl>
                                        <p:attrNameLst>
                                          <p:attrName>ppt_y</p:attrName>
                                        </p:attrNameLst>
                                      </p:cBhvr>
                                      <p:tavLst>
                                        <p:tav tm="0">
                                          <p:val>
                                            <p:strVal val="#ppt_y-0.4"/>
                                          </p:val>
                                        </p:tav>
                                        <p:tav tm="100000">
                                          <p:val>
                                            <p:strVal val="#ppt_y+0.1"/>
                                          </p:val>
                                        </p:tav>
                                      </p:tavLst>
                                    </p:anim>
                                    <p:anim calcmode="lin" valueType="num">
                                      <p:cBhvr>
                                        <p:cTn id="21" dur="200" accel="100000" fill="hold">
                                          <p:stCondLst>
                                            <p:cond delay="800"/>
                                          </p:stCondLst>
                                        </p:cTn>
                                        <p:tgtEl>
                                          <p:spTgt spid="3">
                                            <p:txEl>
                                              <p:pRg st="2" end="2"/>
                                            </p:txEl>
                                          </p:spTgt>
                                        </p:tgtEl>
                                        <p:attrNameLst>
                                          <p:attrName>ppt_x</p:attrName>
                                        </p:attrNameLst>
                                      </p:cBhvr>
                                      <p:tavLst>
                                        <p:tav tm="0">
                                          <p:val>
                                            <p:strVal val="#ppt_x-0.05"/>
                                          </p:val>
                                        </p:tav>
                                        <p:tav tm="100000">
                                          <p:val>
                                            <p:strVal val="#ppt_x"/>
                                          </p:val>
                                        </p:tav>
                                      </p:tavLst>
                                    </p:anim>
                                    <p:anim calcmode="lin" valueType="num">
                                      <p:cBhvr>
                                        <p:cTn id="22" dur="200" accel="100000" fill="hold">
                                          <p:stCondLst>
                                            <p:cond delay="800"/>
                                          </p:stCondLst>
                                        </p:cTn>
                                        <p:tgtEl>
                                          <p:spTgt spid="3">
                                            <p:txEl>
                                              <p:pRg st="2" end="2"/>
                                            </p:txEl>
                                          </p:spTgt>
                                        </p:tgtEl>
                                        <p:attrNameLst>
                                          <p:attrName>ppt_y</p:attrName>
                                        </p:attrNameLst>
                                      </p:cBhvr>
                                      <p:tavLst>
                                        <p:tav tm="0">
                                          <p:val>
                                            <p:strVal val="#ppt_y+0.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3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800" decel="100000"/>
                                        <p:tgtEl>
                                          <p:spTgt spid="3">
                                            <p:txEl>
                                              <p:pRg st="4" end="4"/>
                                            </p:txEl>
                                          </p:spTgt>
                                        </p:tgtEl>
                                      </p:cBhvr>
                                    </p:animEffect>
                                    <p:anim calcmode="lin" valueType="num">
                                      <p:cBhvr>
                                        <p:cTn id="28" dur="800" decel="100000" fill="hold"/>
                                        <p:tgtEl>
                                          <p:spTgt spid="3">
                                            <p:txEl>
                                              <p:pRg st="4" end="4"/>
                                            </p:txEl>
                                          </p:spTgt>
                                        </p:tgtEl>
                                        <p:attrNameLst>
                                          <p:attrName>style.rotation</p:attrName>
                                        </p:attrNameLst>
                                      </p:cBhvr>
                                      <p:tavLst>
                                        <p:tav tm="0">
                                          <p:val>
                                            <p:fltVal val="-90"/>
                                          </p:val>
                                        </p:tav>
                                        <p:tav tm="100000">
                                          <p:val>
                                            <p:fltVal val="0"/>
                                          </p:val>
                                        </p:tav>
                                      </p:tavLst>
                                    </p:anim>
                                    <p:anim calcmode="lin" valueType="num">
                                      <p:cBhvr>
                                        <p:cTn id="29" dur="800" decel="100000" fill="hold"/>
                                        <p:tgtEl>
                                          <p:spTgt spid="3">
                                            <p:txEl>
                                              <p:pRg st="4" end="4"/>
                                            </p:txEl>
                                          </p:spTgt>
                                        </p:tgtEl>
                                        <p:attrNameLst>
                                          <p:attrName>ppt_x</p:attrName>
                                        </p:attrNameLst>
                                      </p:cBhvr>
                                      <p:tavLst>
                                        <p:tav tm="0">
                                          <p:val>
                                            <p:strVal val="#ppt_x+0.4"/>
                                          </p:val>
                                        </p:tav>
                                        <p:tav tm="100000">
                                          <p:val>
                                            <p:strVal val="#ppt_x-0.05"/>
                                          </p:val>
                                        </p:tav>
                                      </p:tavLst>
                                    </p:anim>
                                    <p:anim calcmode="lin" valueType="num">
                                      <p:cBhvr>
                                        <p:cTn id="30" dur="800" decel="100000" fill="hold"/>
                                        <p:tgtEl>
                                          <p:spTgt spid="3">
                                            <p:txEl>
                                              <p:pRg st="4" end="4"/>
                                            </p:txEl>
                                          </p:spTgt>
                                        </p:tgtEl>
                                        <p:attrNameLst>
                                          <p:attrName>ppt_y</p:attrName>
                                        </p:attrNameLst>
                                      </p:cBhvr>
                                      <p:tavLst>
                                        <p:tav tm="0">
                                          <p:val>
                                            <p:strVal val="#ppt_y-0.4"/>
                                          </p:val>
                                        </p:tav>
                                        <p:tav tm="100000">
                                          <p:val>
                                            <p:strVal val="#ppt_y+0.1"/>
                                          </p:val>
                                        </p:tav>
                                      </p:tavLst>
                                    </p:anim>
                                    <p:anim calcmode="lin" valueType="num">
                                      <p:cBhvr>
                                        <p:cTn id="31" dur="200" accel="100000" fill="hold">
                                          <p:stCondLst>
                                            <p:cond delay="800"/>
                                          </p:stCondLst>
                                        </p:cTn>
                                        <p:tgtEl>
                                          <p:spTgt spid="3">
                                            <p:txEl>
                                              <p:pRg st="4" end="4"/>
                                            </p:txEl>
                                          </p:spTgt>
                                        </p:tgtEl>
                                        <p:attrNameLst>
                                          <p:attrName>ppt_x</p:attrName>
                                        </p:attrNameLst>
                                      </p:cBhvr>
                                      <p:tavLst>
                                        <p:tav tm="0">
                                          <p:val>
                                            <p:strVal val="#ppt_x-0.05"/>
                                          </p:val>
                                        </p:tav>
                                        <p:tav tm="100000">
                                          <p:val>
                                            <p:strVal val="#ppt_x"/>
                                          </p:val>
                                        </p:tav>
                                      </p:tavLst>
                                    </p:anim>
                                    <p:anim calcmode="lin" valueType="num">
                                      <p:cBhvr>
                                        <p:cTn id="32" dur="200" accel="100000" fill="hold">
                                          <p:stCondLst>
                                            <p:cond delay="800"/>
                                          </p:stCondLst>
                                        </p:cTn>
                                        <p:tgtEl>
                                          <p:spTgt spid="3">
                                            <p:txEl>
                                              <p:pRg st="4" end="4"/>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rgbClr val="17375E"/>
                </a:solidFill>
              </a:rPr>
              <a:t>Jennifer Moon (1999)</a:t>
            </a:r>
          </a:p>
        </p:txBody>
      </p:sp>
      <p:sp>
        <p:nvSpPr>
          <p:cNvPr id="3" name="Content Placeholder 2"/>
          <p:cNvSpPr>
            <a:spLocks noGrp="1"/>
          </p:cNvSpPr>
          <p:nvPr>
            <p:ph idx="1"/>
          </p:nvPr>
        </p:nvSpPr>
        <p:spPr>
          <a:xfrm>
            <a:off x="2123728" y="1600201"/>
            <a:ext cx="6563072" cy="3917032"/>
          </a:xfrm>
        </p:spPr>
        <p:txBody>
          <a:bodyPr>
            <a:normAutofit fontScale="92500" lnSpcReduction="20000"/>
          </a:bodyPr>
          <a:lstStyle/>
          <a:p>
            <a:pPr>
              <a:lnSpc>
                <a:spcPct val="90000"/>
              </a:lnSpc>
              <a:defRPr/>
            </a:pPr>
            <a:r>
              <a:rPr lang="en-GB" dirty="0">
                <a:solidFill>
                  <a:srgbClr val="0070C0"/>
                </a:solidFill>
              </a:rPr>
              <a:t>Simple </a:t>
            </a:r>
            <a:r>
              <a:rPr lang="en-GB" b="1" dirty="0">
                <a:solidFill>
                  <a:srgbClr val="0070C0"/>
                </a:solidFill>
              </a:rPr>
              <a:t>reproduction</a:t>
            </a:r>
            <a:r>
              <a:rPr lang="en-GB" dirty="0">
                <a:solidFill>
                  <a:srgbClr val="0070C0"/>
                </a:solidFill>
              </a:rPr>
              <a:t> of theories with superficial links to experience</a:t>
            </a:r>
          </a:p>
          <a:p>
            <a:pPr marL="0" indent="0">
              <a:lnSpc>
                <a:spcPct val="90000"/>
              </a:lnSpc>
              <a:buNone/>
              <a:defRPr/>
            </a:pPr>
            <a:endParaRPr lang="en-GB" dirty="0">
              <a:solidFill>
                <a:srgbClr val="0070C0"/>
              </a:solidFill>
            </a:endParaRPr>
          </a:p>
          <a:p>
            <a:pPr>
              <a:lnSpc>
                <a:spcPct val="90000"/>
              </a:lnSpc>
              <a:defRPr/>
            </a:pPr>
            <a:r>
              <a:rPr lang="en-GB" dirty="0">
                <a:solidFill>
                  <a:schemeClr val="accent1">
                    <a:lumMod val="50000"/>
                  </a:schemeClr>
                </a:solidFill>
              </a:rPr>
              <a:t>Meaningful ideas </a:t>
            </a:r>
            <a:r>
              <a:rPr lang="en-GB" b="1" dirty="0">
                <a:solidFill>
                  <a:schemeClr val="accent1">
                    <a:lumMod val="50000"/>
                  </a:schemeClr>
                </a:solidFill>
              </a:rPr>
              <a:t>linked</a:t>
            </a:r>
          </a:p>
          <a:p>
            <a:pPr marL="0" indent="0">
              <a:lnSpc>
                <a:spcPct val="90000"/>
              </a:lnSpc>
              <a:buNone/>
              <a:defRPr/>
            </a:pPr>
            <a:endParaRPr lang="en-GB" b="1" dirty="0">
              <a:solidFill>
                <a:schemeClr val="accent1">
                  <a:lumMod val="50000"/>
                </a:schemeClr>
              </a:solidFill>
            </a:endParaRPr>
          </a:p>
          <a:p>
            <a:pPr>
              <a:lnSpc>
                <a:spcPct val="90000"/>
              </a:lnSpc>
              <a:defRPr/>
            </a:pPr>
            <a:r>
              <a:rPr lang="en-GB" dirty="0">
                <a:solidFill>
                  <a:schemeClr val="accent1">
                    <a:lumMod val="25000"/>
                  </a:schemeClr>
                </a:solidFill>
              </a:rPr>
              <a:t>Meaningful theories </a:t>
            </a:r>
            <a:r>
              <a:rPr lang="en-GB" b="1" dirty="0">
                <a:solidFill>
                  <a:schemeClr val="accent1">
                    <a:lumMod val="25000"/>
                  </a:schemeClr>
                </a:solidFill>
              </a:rPr>
              <a:t>integrated</a:t>
            </a:r>
            <a:r>
              <a:rPr lang="en-GB" dirty="0">
                <a:solidFill>
                  <a:schemeClr val="accent1">
                    <a:lumMod val="25000"/>
                  </a:schemeClr>
                </a:solidFill>
              </a:rPr>
              <a:t> with each other and the experience</a:t>
            </a:r>
            <a:endParaRPr lang="en-GB" b="1" dirty="0">
              <a:solidFill>
                <a:schemeClr val="accent1">
                  <a:lumMod val="50000"/>
                </a:schemeClr>
              </a:solidFill>
            </a:endParaRPr>
          </a:p>
          <a:p>
            <a:pPr>
              <a:lnSpc>
                <a:spcPct val="90000"/>
              </a:lnSpc>
              <a:defRPr/>
            </a:pPr>
            <a:endParaRPr lang="en-GB" dirty="0">
              <a:solidFill>
                <a:srgbClr val="0070C0"/>
              </a:solidFill>
            </a:endParaRPr>
          </a:p>
          <a:p>
            <a:pPr>
              <a:lnSpc>
                <a:spcPct val="90000"/>
              </a:lnSpc>
              <a:defRPr/>
            </a:pPr>
            <a:r>
              <a:rPr lang="en-GB" dirty="0">
                <a:solidFill>
                  <a:schemeClr val="accent6">
                    <a:lumMod val="75000"/>
                  </a:schemeClr>
                </a:solidFill>
              </a:rPr>
              <a:t>Meaningful theories restructured/ personalised by learner: </a:t>
            </a:r>
            <a:r>
              <a:rPr lang="en-GB" b="1" dirty="0">
                <a:solidFill>
                  <a:schemeClr val="accent6">
                    <a:lumMod val="75000"/>
                  </a:schemeClr>
                </a:solidFill>
              </a:rPr>
              <a:t>creative</a:t>
            </a:r>
            <a:endParaRPr lang="en-GB" dirty="0"/>
          </a:p>
          <a:p>
            <a:endParaRPr lang="en-US" dirty="0"/>
          </a:p>
        </p:txBody>
      </p:sp>
      <p:sp>
        <p:nvSpPr>
          <p:cNvPr id="4" name="TextBox 3"/>
          <p:cNvSpPr txBox="1"/>
          <p:nvPr/>
        </p:nvSpPr>
        <p:spPr>
          <a:xfrm>
            <a:off x="179512" y="908720"/>
            <a:ext cx="1415772" cy="4824536"/>
          </a:xfrm>
          <a:prstGeom prst="rect">
            <a:avLst/>
          </a:prstGeom>
          <a:noFill/>
          <a:ln>
            <a:noFill/>
          </a:ln>
        </p:spPr>
        <p:style>
          <a:lnRef idx="2">
            <a:schemeClr val="accent6"/>
          </a:lnRef>
          <a:fillRef idx="1">
            <a:schemeClr val="lt1"/>
          </a:fillRef>
          <a:effectRef idx="0">
            <a:schemeClr val="accent6"/>
          </a:effectRef>
          <a:fontRef idx="minor">
            <a:schemeClr val="dk1"/>
          </a:fontRef>
        </p:style>
        <p:txBody>
          <a:bodyPr vert="vert270" wrap="square">
            <a:spAutoFit/>
          </a:bodyPr>
          <a:lstStyle/>
          <a:p>
            <a:pPr>
              <a:defRPr/>
            </a:pPr>
            <a:r>
              <a:rPr lang="en-GB" sz="4000" b="1" dirty="0">
                <a:ln w="12700">
                  <a:solidFill>
                    <a:schemeClr val="tx1"/>
                  </a:solidFill>
                  <a:prstDash val="solid"/>
                </a:ln>
                <a:solidFill>
                  <a:schemeClr val="bg2">
                    <a:tint val="85000"/>
                    <a:satMod val="155000"/>
                  </a:schemeClr>
                </a:solidFill>
                <a:effectLst>
                  <a:outerShdw blurRad="41275" dist="20320" dir="1800000" algn="tl" rotWithShape="0">
                    <a:srgbClr val="000000">
                      <a:alpha val="40000"/>
                    </a:srgbClr>
                  </a:outerShdw>
                </a:effectLst>
              </a:rPr>
              <a:t>Complex</a:t>
            </a:r>
            <a:r>
              <a:rPr lang="en-GB" sz="4000" b="1" dirty="0">
                <a:ln w="12700">
                  <a:solidFill>
                    <a:srgbClr val="92D050"/>
                  </a:solidFill>
                  <a:prstDash val="solid"/>
                </a:ln>
                <a:solidFill>
                  <a:schemeClr val="bg2">
                    <a:tint val="85000"/>
                    <a:satMod val="155000"/>
                  </a:schemeClr>
                </a:solidFill>
                <a:effectLst>
                  <a:outerShdw blurRad="41275" dist="20320" dir="1800000" algn="tl" rotWithShape="0">
                    <a:srgbClr val="000000">
                      <a:alpha val="40000"/>
                    </a:srgbClr>
                  </a:outerShdw>
                </a:effectLst>
              </a:rPr>
              <a:t>	~     </a:t>
            </a:r>
            <a:r>
              <a:rPr lang="en-GB" sz="4000" b="1" dirty="0">
                <a:ln w="12700">
                  <a:solidFill>
                    <a:schemeClr val="tx1"/>
                  </a:solidFill>
                  <a:prstDash val="solid"/>
                </a:ln>
                <a:solidFill>
                  <a:schemeClr val="bg2">
                    <a:tint val="85000"/>
                    <a:satMod val="155000"/>
                  </a:schemeClr>
                </a:solidFill>
                <a:effectLst>
                  <a:outerShdw blurRad="41275" dist="20320" dir="1800000" algn="tl" rotWithShape="0">
                    <a:srgbClr val="000000">
                      <a:alpha val="40000"/>
                    </a:srgbClr>
                  </a:outerShdw>
                </a:effectLst>
              </a:rPr>
              <a:t>Simple</a:t>
            </a:r>
          </a:p>
          <a:p>
            <a:pPr>
              <a:defRPr/>
            </a:pPr>
            <a:r>
              <a:rPr lang="en-GB" sz="4000" b="1" dirty="0">
                <a:ln w="12700">
                  <a:solidFill>
                    <a:srgbClr val="92D050"/>
                  </a:solidFill>
                  <a:prstDash val="solid"/>
                </a:ln>
                <a:solidFill>
                  <a:schemeClr val="bg2">
                    <a:tint val="85000"/>
                    <a:satMod val="155000"/>
                  </a:schemeClr>
                </a:solidFill>
                <a:effectLst>
                  <a:outerShdw blurRad="41275" dist="20320" dir="1800000" algn="tl" rotWithShape="0">
                    <a:srgbClr val="000000">
                      <a:alpha val="40000"/>
                    </a:srgbClr>
                  </a:outerShdw>
                </a:effectLst>
              </a:rPr>
              <a:t>		</a:t>
            </a:r>
          </a:p>
        </p:txBody>
      </p:sp>
      <p:cxnSp>
        <p:nvCxnSpPr>
          <p:cNvPr id="6" name="Straight Arrow Connector 5"/>
          <p:cNvCxnSpPr/>
          <p:nvPr/>
        </p:nvCxnSpPr>
        <p:spPr>
          <a:xfrm>
            <a:off x="1331640" y="1196752"/>
            <a:ext cx="0" cy="4464496"/>
          </a:xfrm>
          <a:prstGeom prst="straightConnector1">
            <a:avLst/>
          </a:prstGeom>
          <a:ln w="38100" cmpd="sng">
            <a:headEnd type="arrow"/>
            <a:tailEnd type="arrow"/>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352958626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nodeType="clickEffect">
                                  <p:stCondLst>
                                    <p:cond delay="0"/>
                                  </p:stCondLst>
                                  <p:iterate type="lt">
                                    <p:tmPct val="10000"/>
                                  </p:iterate>
                                  <p:childTnLst>
                                    <p:set>
                                      <p:cBhvr>
                                        <p:cTn id="6" dur="1" fill="hold">
                                          <p:stCondLst>
                                            <p:cond delay="0"/>
                                          </p:stCondLst>
                                        </p:cTn>
                                        <p:tgtEl>
                                          <p:spTgt spid="4">
                                            <p:txEl>
                                              <p:pRg st="0" end="0"/>
                                            </p:txEl>
                                          </p:spTgt>
                                        </p:tgtEl>
                                        <p:attrNameLst>
                                          <p:attrName>style.visibility</p:attrName>
                                        </p:attrNameLst>
                                      </p:cBhvr>
                                      <p:to>
                                        <p:strVal val="visible"/>
                                      </p:to>
                                    </p:set>
                                    <p:anim by="(-#ppt_w*2)" calcmode="lin" valueType="num">
                                      <p:cBhvr rctx="PPT">
                                        <p:cTn id="7" dur="500" autoRev="1" fill="hold">
                                          <p:stCondLst>
                                            <p:cond delay="0"/>
                                          </p:stCondLst>
                                        </p:cTn>
                                        <p:tgtEl>
                                          <p:spTgt spid="4">
                                            <p:txEl>
                                              <p:pRg st="0" end="0"/>
                                            </p:txEl>
                                          </p:spTgt>
                                        </p:tgtEl>
                                        <p:attrNameLst>
                                          <p:attrName>ppt_w</p:attrName>
                                        </p:attrNameLst>
                                      </p:cBhvr>
                                    </p:anim>
                                    <p:anim by="(#ppt_w*0.50)" calcmode="lin" valueType="num">
                                      <p:cBhvr>
                                        <p:cTn id="8" dur="500" decel="50000" autoRev="1" fill="hold">
                                          <p:stCondLst>
                                            <p:cond delay="0"/>
                                          </p:stCondLst>
                                        </p:cTn>
                                        <p:tgtEl>
                                          <p:spTgt spid="4">
                                            <p:txEl>
                                              <p:pRg st="0" end="0"/>
                                            </p:txEl>
                                          </p:spTgt>
                                        </p:tgtEl>
                                        <p:attrNameLst>
                                          <p:attrName>ppt_x</p:attrName>
                                        </p:attrNameLst>
                                      </p:cBhvr>
                                    </p:anim>
                                    <p:anim from="(-#ppt_h/2)" to="(#ppt_y)" calcmode="lin" valueType="num">
                                      <p:cBhvr>
                                        <p:cTn id="9" dur="1000" fill="hold">
                                          <p:stCondLst>
                                            <p:cond delay="0"/>
                                          </p:stCondLst>
                                        </p:cTn>
                                        <p:tgtEl>
                                          <p:spTgt spid="4">
                                            <p:txEl>
                                              <p:pRg st="0" end="0"/>
                                            </p:txEl>
                                          </p:spTgt>
                                        </p:tgtEl>
                                        <p:attrNameLst>
                                          <p:attrName>ppt_y</p:attrName>
                                        </p:attrNameLst>
                                      </p:cBhvr>
                                    </p:anim>
                                    <p:animRot by="21600000">
                                      <p:cBhvr>
                                        <p:cTn id="10" dur="1000" fill="hold">
                                          <p:stCondLst>
                                            <p:cond delay="0"/>
                                          </p:stCondLst>
                                        </p:cTn>
                                        <p:tgtEl>
                                          <p:spTgt spid="4">
                                            <p:txEl>
                                              <p:pRg st="0" end="0"/>
                                            </p:txEl>
                                          </p:spTgt>
                                        </p:tgtEl>
                                        <p:attrNameLst>
                                          <p:attrName>r</p:attrName>
                                        </p:attrNameLst>
                                      </p:cBhvr>
                                    </p:animRot>
                                  </p:childTnLst>
                                </p:cTn>
                              </p:par>
                            </p:childTnLst>
                          </p:cTn>
                        </p:par>
                        <p:par>
                          <p:cTn id="11" fill="hold">
                            <p:stCondLst>
                              <p:cond delay="2300"/>
                            </p:stCondLst>
                            <p:childTnLst>
                              <p:par>
                                <p:cTn id="12" presetID="35" presetClass="entr" presetSubtype="0" fill="hold" nodeType="after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2000"/>
                                        <p:tgtEl>
                                          <p:spTgt spid="6"/>
                                        </p:tgtEl>
                                      </p:cBhvr>
                                    </p:animEffect>
                                    <p:anim calcmode="lin" valueType="num">
                                      <p:cBhvr>
                                        <p:cTn id="15" dur="2000" fill="hold"/>
                                        <p:tgtEl>
                                          <p:spTgt spid="6"/>
                                        </p:tgtEl>
                                        <p:attrNameLst>
                                          <p:attrName>style.rotation</p:attrName>
                                        </p:attrNameLst>
                                      </p:cBhvr>
                                      <p:tavLst>
                                        <p:tav tm="0">
                                          <p:val>
                                            <p:fltVal val="720"/>
                                          </p:val>
                                        </p:tav>
                                        <p:tav tm="100000">
                                          <p:val>
                                            <p:fltVal val="0"/>
                                          </p:val>
                                        </p:tav>
                                      </p:tavLst>
                                    </p:anim>
                                    <p:anim calcmode="lin" valueType="num">
                                      <p:cBhvr>
                                        <p:cTn id="16" dur="2000" fill="hold"/>
                                        <p:tgtEl>
                                          <p:spTgt spid="6"/>
                                        </p:tgtEl>
                                        <p:attrNameLst>
                                          <p:attrName>ppt_h</p:attrName>
                                        </p:attrNameLst>
                                      </p:cBhvr>
                                      <p:tavLst>
                                        <p:tav tm="0">
                                          <p:val>
                                            <p:fltVal val="0"/>
                                          </p:val>
                                        </p:tav>
                                        <p:tav tm="100000">
                                          <p:val>
                                            <p:strVal val="#ppt_h"/>
                                          </p:val>
                                        </p:tav>
                                      </p:tavLst>
                                    </p:anim>
                                    <p:anim calcmode="lin" valueType="num">
                                      <p:cBhvr>
                                        <p:cTn id="17" dur="2000" fill="hold"/>
                                        <p:tgtEl>
                                          <p:spTgt spid="6"/>
                                        </p:tgtEl>
                                        <p:attrNameLst>
                                          <p:attrName>ppt_w</p:attrName>
                                        </p:attrNameLst>
                                      </p:cBhvr>
                                      <p:tavLst>
                                        <p:tav tm="0">
                                          <p:val>
                                            <p:fltVal val="0"/>
                                          </p:val>
                                        </p:tav>
                                        <p:tav tm="100000">
                                          <p:val>
                                            <p:strVal val="#ppt_w"/>
                                          </p:val>
                                        </p:tav>
                                      </p:tavLst>
                                    </p:anim>
                                  </p:childTnLst>
                                </p:cTn>
                              </p:par>
                            </p:childTnLst>
                          </p:cTn>
                        </p:par>
                      </p:childTnLst>
                    </p:cTn>
                  </p:par>
                  <p:par>
                    <p:cTn id="18" fill="hold">
                      <p:stCondLst>
                        <p:cond delay="indefinite"/>
                      </p:stCondLst>
                      <p:childTnLst>
                        <p:par>
                          <p:cTn id="19" fill="hold">
                            <p:stCondLst>
                              <p:cond delay="0"/>
                            </p:stCondLst>
                            <p:childTnLst>
                              <p:par>
                                <p:cTn id="20" presetID="30" presetClass="entr" presetSubtype="0" fill="hold"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fade">
                                      <p:cBhvr>
                                        <p:cTn id="22" dur="800" decel="100000"/>
                                        <p:tgtEl>
                                          <p:spTgt spid="3">
                                            <p:txEl>
                                              <p:pRg st="0" end="0"/>
                                            </p:txEl>
                                          </p:spTgt>
                                        </p:tgtEl>
                                      </p:cBhvr>
                                    </p:animEffect>
                                    <p:anim calcmode="lin" valueType="num">
                                      <p:cBhvr>
                                        <p:cTn id="23" dur="800" decel="100000" fill="hold"/>
                                        <p:tgtEl>
                                          <p:spTgt spid="3">
                                            <p:txEl>
                                              <p:pRg st="0" end="0"/>
                                            </p:txEl>
                                          </p:spTgt>
                                        </p:tgtEl>
                                        <p:attrNameLst>
                                          <p:attrName>style.rotation</p:attrName>
                                        </p:attrNameLst>
                                      </p:cBhvr>
                                      <p:tavLst>
                                        <p:tav tm="0">
                                          <p:val>
                                            <p:fltVal val="-90"/>
                                          </p:val>
                                        </p:tav>
                                        <p:tav tm="100000">
                                          <p:val>
                                            <p:fltVal val="0"/>
                                          </p:val>
                                        </p:tav>
                                      </p:tavLst>
                                    </p:anim>
                                    <p:anim calcmode="lin" valueType="num">
                                      <p:cBhvr>
                                        <p:cTn id="24" dur="800" decel="100000" fill="hold"/>
                                        <p:tgtEl>
                                          <p:spTgt spid="3">
                                            <p:txEl>
                                              <p:pRg st="0" end="0"/>
                                            </p:txEl>
                                          </p:spTgt>
                                        </p:tgtEl>
                                        <p:attrNameLst>
                                          <p:attrName>ppt_x</p:attrName>
                                        </p:attrNameLst>
                                      </p:cBhvr>
                                      <p:tavLst>
                                        <p:tav tm="0">
                                          <p:val>
                                            <p:strVal val="#ppt_x+0.4"/>
                                          </p:val>
                                        </p:tav>
                                        <p:tav tm="100000">
                                          <p:val>
                                            <p:strVal val="#ppt_x-0.05"/>
                                          </p:val>
                                        </p:tav>
                                      </p:tavLst>
                                    </p:anim>
                                    <p:anim calcmode="lin" valueType="num">
                                      <p:cBhvr>
                                        <p:cTn id="25" dur="800" decel="100000" fill="hold"/>
                                        <p:tgtEl>
                                          <p:spTgt spid="3">
                                            <p:txEl>
                                              <p:pRg st="0" end="0"/>
                                            </p:txEl>
                                          </p:spTgt>
                                        </p:tgtEl>
                                        <p:attrNameLst>
                                          <p:attrName>ppt_y</p:attrName>
                                        </p:attrNameLst>
                                      </p:cBhvr>
                                      <p:tavLst>
                                        <p:tav tm="0">
                                          <p:val>
                                            <p:strVal val="#ppt_y-0.4"/>
                                          </p:val>
                                        </p:tav>
                                        <p:tav tm="100000">
                                          <p:val>
                                            <p:strVal val="#ppt_y+0.1"/>
                                          </p:val>
                                        </p:tav>
                                      </p:tavLst>
                                    </p:anim>
                                    <p:anim calcmode="lin" valueType="num">
                                      <p:cBhvr>
                                        <p:cTn id="26" dur="200" accel="100000" fill="hold">
                                          <p:stCondLst>
                                            <p:cond delay="800"/>
                                          </p:stCondLst>
                                        </p:cTn>
                                        <p:tgtEl>
                                          <p:spTgt spid="3">
                                            <p:txEl>
                                              <p:pRg st="0" end="0"/>
                                            </p:txEl>
                                          </p:spTgt>
                                        </p:tgtEl>
                                        <p:attrNameLst>
                                          <p:attrName>ppt_x</p:attrName>
                                        </p:attrNameLst>
                                      </p:cBhvr>
                                      <p:tavLst>
                                        <p:tav tm="0">
                                          <p:val>
                                            <p:strVal val="#ppt_x-0.05"/>
                                          </p:val>
                                        </p:tav>
                                        <p:tav tm="100000">
                                          <p:val>
                                            <p:strVal val="#ppt_x"/>
                                          </p:val>
                                        </p:tav>
                                      </p:tavLst>
                                    </p:anim>
                                    <p:anim calcmode="lin" valueType="num">
                                      <p:cBhvr>
                                        <p:cTn id="27" dur="200" accel="100000" fill="hold">
                                          <p:stCondLst>
                                            <p:cond delay="800"/>
                                          </p:stCondLst>
                                        </p:cTn>
                                        <p:tgtEl>
                                          <p:spTgt spid="3">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30" presetClass="entr" presetSubtype="0" fill="hold"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Effect transition="in" filter="fade">
                                      <p:cBhvr>
                                        <p:cTn id="32" dur="800" decel="100000"/>
                                        <p:tgtEl>
                                          <p:spTgt spid="3">
                                            <p:txEl>
                                              <p:pRg st="2" end="2"/>
                                            </p:txEl>
                                          </p:spTgt>
                                        </p:tgtEl>
                                      </p:cBhvr>
                                    </p:animEffect>
                                    <p:anim calcmode="lin" valueType="num">
                                      <p:cBhvr>
                                        <p:cTn id="33" dur="800" decel="100000" fill="hold"/>
                                        <p:tgtEl>
                                          <p:spTgt spid="3">
                                            <p:txEl>
                                              <p:pRg st="2" end="2"/>
                                            </p:txEl>
                                          </p:spTgt>
                                        </p:tgtEl>
                                        <p:attrNameLst>
                                          <p:attrName>style.rotation</p:attrName>
                                        </p:attrNameLst>
                                      </p:cBhvr>
                                      <p:tavLst>
                                        <p:tav tm="0">
                                          <p:val>
                                            <p:fltVal val="-90"/>
                                          </p:val>
                                        </p:tav>
                                        <p:tav tm="100000">
                                          <p:val>
                                            <p:fltVal val="0"/>
                                          </p:val>
                                        </p:tav>
                                      </p:tavLst>
                                    </p:anim>
                                    <p:anim calcmode="lin" valueType="num">
                                      <p:cBhvr>
                                        <p:cTn id="34" dur="800" decel="100000" fill="hold"/>
                                        <p:tgtEl>
                                          <p:spTgt spid="3">
                                            <p:txEl>
                                              <p:pRg st="2" end="2"/>
                                            </p:txEl>
                                          </p:spTgt>
                                        </p:tgtEl>
                                        <p:attrNameLst>
                                          <p:attrName>ppt_x</p:attrName>
                                        </p:attrNameLst>
                                      </p:cBhvr>
                                      <p:tavLst>
                                        <p:tav tm="0">
                                          <p:val>
                                            <p:strVal val="#ppt_x+0.4"/>
                                          </p:val>
                                        </p:tav>
                                        <p:tav tm="100000">
                                          <p:val>
                                            <p:strVal val="#ppt_x-0.05"/>
                                          </p:val>
                                        </p:tav>
                                      </p:tavLst>
                                    </p:anim>
                                    <p:anim calcmode="lin" valueType="num">
                                      <p:cBhvr>
                                        <p:cTn id="35" dur="800" decel="100000" fill="hold"/>
                                        <p:tgtEl>
                                          <p:spTgt spid="3">
                                            <p:txEl>
                                              <p:pRg st="2" end="2"/>
                                            </p:txEl>
                                          </p:spTgt>
                                        </p:tgtEl>
                                        <p:attrNameLst>
                                          <p:attrName>ppt_y</p:attrName>
                                        </p:attrNameLst>
                                      </p:cBhvr>
                                      <p:tavLst>
                                        <p:tav tm="0">
                                          <p:val>
                                            <p:strVal val="#ppt_y-0.4"/>
                                          </p:val>
                                        </p:tav>
                                        <p:tav tm="100000">
                                          <p:val>
                                            <p:strVal val="#ppt_y+0.1"/>
                                          </p:val>
                                        </p:tav>
                                      </p:tavLst>
                                    </p:anim>
                                    <p:anim calcmode="lin" valueType="num">
                                      <p:cBhvr>
                                        <p:cTn id="36" dur="200" accel="100000" fill="hold">
                                          <p:stCondLst>
                                            <p:cond delay="800"/>
                                          </p:stCondLst>
                                        </p:cTn>
                                        <p:tgtEl>
                                          <p:spTgt spid="3">
                                            <p:txEl>
                                              <p:pRg st="2" end="2"/>
                                            </p:txEl>
                                          </p:spTgt>
                                        </p:tgtEl>
                                        <p:attrNameLst>
                                          <p:attrName>ppt_x</p:attrName>
                                        </p:attrNameLst>
                                      </p:cBhvr>
                                      <p:tavLst>
                                        <p:tav tm="0">
                                          <p:val>
                                            <p:strVal val="#ppt_x-0.05"/>
                                          </p:val>
                                        </p:tav>
                                        <p:tav tm="100000">
                                          <p:val>
                                            <p:strVal val="#ppt_x"/>
                                          </p:val>
                                        </p:tav>
                                      </p:tavLst>
                                    </p:anim>
                                    <p:anim calcmode="lin" valueType="num">
                                      <p:cBhvr>
                                        <p:cTn id="37" dur="200" accel="100000" fill="hold">
                                          <p:stCondLst>
                                            <p:cond delay="800"/>
                                          </p:stCondLst>
                                        </p:cTn>
                                        <p:tgtEl>
                                          <p:spTgt spid="3">
                                            <p:txEl>
                                              <p:pRg st="2" end="2"/>
                                            </p:txEl>
                                          </p:spTgt>
                                        </p:tgtEl>
                                        <p:attrNameLst>
                                          <p:attrName>ppt_y</p:attrName>
                                        </p:attrNameLst>
                                      </p:cBhvr>
                                      <p:tavLst>
                                        <p:tav tm="0">
                                          <p:val>
                                            <p:strVal val="#ppt_y+0.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30" presetClass="entr" presetSubtype="0" fill="hold"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800" decel="100000"/>
                                        <p:tgtEl>
                                          <p:spTgt spid="3">
                                            <p:txEl>
                                              <p:pRg st="4" end="4"/>
                                            </p:txEl>
                                          </p:spTgt>
                                        </p:tgtEl>
                                      </p:cBhvr>
                                    </p:animEffect>
                                    <p:anim calcmode="lin" valueType="num">
                                      <p:cBhvr>
                                        <p:cTn id="43" dur="800" decel="100000" fill="hold"/>
                                        <p:tgtEl>
                                          <p:spTgt spid="3">
                                            <p:txEl>
                                              <p:pRg st="4" end="4"/>
                                            </p:txEl>
                                          </p:spTgt>
                                        </p:tgtEl>
                                        <p:attrNameLst>
                                          <p:attrName>style.rotation</p:attrName>
                                        </p:attrNameLst>
                                      </p:cBhvr>
                                      <p:tavLst>
                                        <p:tav tm="0">
                                          <p:val>
                                            <p:fltVal val="-90"/>
                                          </p:val>
                                        </p:tav>
                                        <p:tav tm="100000">
                                          <p:val>
                                            <p:fltVal val="0"/>
                                          </p:val>
                                        </p:tav>
                                      </p:tavLst>
                                    </p:anim>
                                    <p:anim calcmode="lin" valueType="num">
                                      <p:cBhvr>
                                        <p:cTn id="44" dur="800" decel="100000" fill="hold"/>
                                        <p:tgtEl>
                                          <p:spTgt spid="3">
                                            <p:txEl>
                                              <p:pRg st="4" end="4"/>
                                            </p:txEl>
                                          </p:spTgt>
                                        </p:tgtEl>
                                        <p:attrNameLst>
                                          <p:attrName>ppt_x</p:attrName>
                                        </p:attrNameLst>
                                      </p:cBhvr>
                                      <p:tavLst>
                                        <p:tav tm="0">
                                          <p:val>
                                            <p:strVal val="#ppt_x+0.4"/>
                                          </p:val>
                                        </p:tav>
                                        <p:tav tm="100000">
                                          <p:val>
                                            <p:strVal val="#ppt_x-0.05"/>
                                          </p:val>
                                        </p:tav>
                                      </p:tavLst>
                                    </p:anim>
                                    <p:anim calcmode="lin" valueType="num">
                                      <p:cBhvr>
                                        <p:cTn id="45" dur="800" decel="100000" fill="hold"/>
                                        <p:tgtEl>
                                          <p:spTgt spid="3">
                                            <p:txEl>
                                              <p:pRg st="4" end="4"/>
                                            </p:txEl>
                                          </p:spTgt>
                                        </p:tgtEl>
                                        <p:attrNameLst>
                                          <p:attrName>ppt_y</p:attrName>
                                        </p:attrNameLst>
                                      </p:cBhvr>
                                      <p:tavLst>
                                        <p:tav tm="0">
                                          <p:val>
                                            <p:strVal val="#ppt_y-0.4"/>
                                          </p:val>
                                        </p:tav>
                                        <p:tav tm="100000">
                                          <p:val>
                                            <p:strVal val="#ppt_y+0.1"/>
                                          </p:val>
                                        </p:tav>
                                      </p:tavLst>
                                    </p:anim>
                                    <p:anim calcmode="lin" valueType="num">
                                      <p:cBhvr>
                                        <p:cTn id="46" dur="200" accel="100000" fill="hold">
                                          <p:stCondLst>
                                            <p:cond delay="800"/>
                                          </p:stCondLst>
                                        </p:cTn>
                                        <p:tgtEl>
                                          <p:spTgt spid="3">
                                            <p:txEl>
                                              <p:pRg st="4" end="4"/>
                                            </p:txEl>
                                          </p:spTgt>
                                        </p:tgtEl>
                                        <p:attrNameLst>
                                          <p:attrName>ppt_x</p:attrName>
                                        </p:attrNameLst>
                                      </p:cBhvr>
                                      <p:tavLst>
                                        <p:tav tm="0">
                                          <p:val>
                                            <p:strVal val="#ppt_x-0.05"/>
                                          </p:val>
                                        </p:tav>
                                        <p:tav tm="100000">
                                          <p:val>
                                            <p:strVal val="#ppt_x"/>
                                          </p:val>
                                        </p:tav>
                                      </p:tavLst>
                                    </p:anim>
                                    <p:anim calcmode="lin" valueType="num">
                                      <p:cBhvr>
                                        <p:cTn id="47" dur="200" accel="100000" fill="hold">
                                          <p:stCondLst>
                                            <p:cond delay="800"/>
                                          </p:stCondLst>
                                        </p:cTn>
                                        <p:tgtEl>
                                          <p:spTgt spid="3">
                                            <p:txEl>
                                              <p:pRg st="4" end="4"/>
                                            </p:txEl>
                                          </p:spTgt>
                                        </p:tgtEl>
                                        <p:attrNameLst>
                                          <p:attrName>ppt_y</p:attrName>
                                        </p:attrNameLst>
                                      </p:cBhvr>
                                      <p:tavLst>
                                        <p:tav tm="0">
                                          <p:val>
                                            <p:strVal val="#ppt_y+0.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30" presetClass="entr" presetSubtype="0" fill="hold" nodeType="clickEffect">
                                  <p:stCondLst>
                                    <p:cond delay="0"/>
                                  </p:stCondLst>
                                  <p:childTnLst>
                                    <p:set>
                                      <p:cBhvr>
                                        <p:cTn id="51" dur="1" fill="hold">
                                          <p:stCondLst>
                                            <p:cond delay="0"/>
                                          </p:stCondLst>
                                        </p:cTn>
                                        <p:tgtEl>
                                          <p:spTgt spid="3">
                                            <p:txEl>
                                              <p:pRg st="6" end="6"/>
                                            </p:txEl>
                                          </p:spTgt>
                                        </p:tgtEl>
                                        <p:attrNameLst>
                                          <p:attrName>style.visibility</p:attrName>
                                        </p:attrNameLst>
                                      </p:cBhvr>
                                      <p:to>
                                        <p:strVal val="visible"/>
                                      </p:to>
                                    </p:set>
                                    <p:animEffect transition="in" filter="fade">
                                      <p:cBhvr>
                                        <p:cTn id="52" dur="800" decel="100000"/>
                                        <p:tgtEl>
                                          <p:spTgt spid="3">
                                            <p:txEl>
                                              <p:pRg st="6" end="6"/>
                                            </p:txEl>
                                          </p:spTgt>
                                        </p:tgtEl>
                                      </p:cBhvr>
                                    </p:animEffect>
                                    <p:anim calcmode="lin" valueType="num">
                                      <p:cBhvr>
                                        <p:cTn id="53" dur="800" decel="100000" fill="hold"/>
                                        <p:tgtEl>
                                          <p:spTgt spid="3">
                                            <p:txEl>
                                              <p:pRg st="6" end="6"/>
                                            </p:txEl>
                                          </p:spTgt>
                                        </p:tgtEl>
                                        <p:attrNameLst>
                                          <p:attrName>style.rotation</p:attrName>
                                        </p:attrNameLst>
                                      </p:cBhvr>
                                      <p:tavLst>
                                        <p:tav tm="0">
                                          <p:val>
                                            <p:fltVal val="-90"/>
                                          </p:val>
                                        </p:tav>
                                        <p:tav tm="100000">
                                          <p:val>
                                            <p:fltVal val="0"/>
                                          </p:val>
                                        </p:tav>
                                      </p:tavLst>
                                    </p:anim>
                                    <p:anim calcmode="lin" valueType="num">
                                      <p:cBhvr>
                                        <p:cTn id="54" dur="800" decel="100000" fill="hold"/>
                                        <p:tgtEl>
                                          <p:spTgt spid="3">
                                            <p:txEl>
                                              <p:pRg st="6" end="6"/>
                                            </p:txEl>
                                          </p:spTgt>
                                        </p:tgtEl>
                                        <p:attrNameLst>
                                          <p:attrName>ppt_x</p:attrName>
                                        </p:attrNameLst>
                                      </p:cBhvr>
                                      <p:tavLst>
                                        <p:tav tm="0">
                                          <p:val>
                                            <p:strVal val="#ppt_x+0.4"/>
                                          </p:val>
                                        </p:tav>
                                        <p:tav tm="100000">
                                          <p:val>
                                            <p:strVal val="#ppt_x-0.05"/>
                                          </p:val>
                                        </p:tav>
                                      </p:tavLst>
                                    </p:anim>
                                    <p:anim calcmode="lin" valueType="num">
                                      <p:cBhvr>
                                        <p:cTn id="55" dur="800" decel="100000" fill="hold"/>
                                        <p:tgtEl>
                                          <p:spTgt spid="3">
                                            <p:txEl>
                                              <p:pRg st="6" end="6"/>
                                            </p:txEl>
                                          </p:spTgt>
                                        </p:tgtEl>
                                        <p:attrNameLst>
                                          <p:attrName>ppt_y</p:attrName>
                                        </p:attrNameLst>
                                      </p:cBhvr>
                                      <p:tavLst>
                                        <p:tav tm="0">
                                          <p:val>
                                            <p:strVal val="#ppt_y-0.4"/>
                                          </p:val>
                                        </p:tav>
                                        <p:tav tm="100000">
                                          <p:val>
                                            <p:strVal val="#ppt_y+0.1"/>
                                          </p:val>
                                        </p:tav>
                                      </p:tavLst>
                                    </p:anim>
                                    <p:anim calcmode="lin" valueType="num">
                                      <p:cBhvr>
                                        <p:cTn id="56" dur="200" accel="100000" fill="hold">
                                          <p:stCondLst>
                                            <p:cond delay="800"/>
                                          </p:stCondLst>
                                        </p:cTn>
                                        <p:tgtEl>
                                          <p:spTgt spid="3">
                                            <p:txEl>
                                              <p:pRg st="6" end="6"/>
                                            </p:txEl>
                                          </p:spTgt>
                                        </p:tgtEl>
                                        <p:attrNameLst>
                                          <p:attrName>ppt_x</p:attrName>
                                        </p:attrNameLst>
                                      </p:cBhvr>
                                      <p:tavLst>
                                        <p:tav tm="0">
                                          <p:val>
                                            <p:strVal val="#ppt_x-0.05"/>
                                          </p:val>
                                        </p:tav>
                                        <p:tav tm="100000">
                                          <p:val>
                                            <p:strVal val="#ppt_x"/>
                                          </p:val>
                                        </p:tav>
                                      </p:tavLst>
                                    </p:anim>
                                    <p:anim calcmode="lin" valueType="num">
                                      <p:cBhvr>
                                        <p:cTn id="57" dur="200" accel="100000" fill="hold">
                                          <p:stCondLst>
                                            <p:cond delay="800"/>
                                          </p:stCondLst>
                                        </p:cTn>
                                        <p:tgtEl>
                                          <p:spTgt spid="3">
                                            <p:txEl>
                                              <p:pRg st="6" end="6"/>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a:solidFill>
                  <a:srgbClr val="17375E"/>
                </a:solidFill>
              </a:rPr>
              <a:t>John Dewey </a:t>
            </a:r>
            <a:r>
              <a:rPr lang="en-GB" sz="2800" b="1" dirty="0">
                <a:solidFill>
                  <a:srgbClr val="17375E"/>
                </a:solidFill>
              </a:rPr>
              <a:t>(1933: p. 118) </a:t>
            </a:r>
            <a:r>
              <a:rPr lang="en-GB" b="1" dirty="0">
                <a:solidFill>
                  <a:srgbClr val="17375E"/>
                </a:solidFill>
              </a:rPr>
              <a:t>: </a:t>
            </a:r>
            <a:br>
              <a:rPr lang="en-GB" b="1" dirty="0">
                <a:solidFill>
                  <a:srgbClr val="17375E"/>
                </a:solidFill>
              </a:rPr>
            </a:br>
            <a:r>
              <a:rPr lang="en-GB" b="1" i="1" dirty="0">
                <a:solidFill>
                  <a:srgbClr val="17375E"/>
                </a:solidFill>
              </a:rPr>
              <a:t>How We Think</a:t>
            </a:r>
            <a:endParaRPr lang="en-US" b="1" dirty="0">
              <a:solidFill>
                <a:srgbClr val="17375E"/>
              </a:solidFill>
            </a:endParaRPr>
          </a:p>
        </p:txBody>
      </p:sp>
      <p:sp>
        <p:nvSpPr>
          <p:cNvPr id="3" name="Content Placeholder 2"/>
          <p:cNvSpPr>
            <a:spLocks noGrp="1"/>
          </p:cNvSpPr>
          <p:nvPr>
            <p:ph idx="1"/>
          </p:nvPr>
        </p:nvSpPr>
        <p:spPr/>
        <p:txBody>
          <a:bodyPr/>
          <a:lstStyle/>
          <a:p>
            <a:pPr algn="ctr">
              <a:lnSpc>
                <a:spcPct val="80000"/>
              </a:lnSpc>
              <a:buNone/>
            </a:pPr>
            <a:endParaRPr lang="en-GB" dirty="0"/>
          </a:p>
          <a:p>
            <a:pPr algn="ctr">
              <a:lnSpc>
                <a:spcPct val="80000"/>
              </a:lnSpc>
              <a:buNone/>
            </a:pPr>
            <a:r>
              <a:rPr lang="en-GB" dirty="0"/>
              <a:t>Dewey defined reflective thought as:</a:t>
            </a:r>
          </a:p>
          <a:p>
            <a:pPr algn="ctr">
              <a:lnSpc>
                <a:spcPct val="80000"/>
              </a:lnSpc>
              <a:buNone/>
            </a:pPr>
            <a:r>
              <a:rPr lang="en-GB" dirty="0"/>
              <a:t> </a:t>
            </a:r>
          </a:p>
          <a:p>
            <a:pPr algn="ctr">
              <a:lnSpc>
                <a:spcPct val="80000"/>
              </a:lnSpc>
              <a:buNone/>
            </a:pPr>
            <a:r>
              <a:rPr lang="en-GB" i="1" dirty="0"/>
              <a:t>'Active, persistent, and careful consideration of any belief or supposed form of knowledge in the light of the grounds that support it and the further conclusions to which it tends</a:t>
            </a:r>
            <a:r>
              <a:rPr lang="en-GB" dirty="0"/>
              <a:t>'</a:t>
            </a:r>
          </a:p>
          <a:p>
            <a:endParaRPr lang="en-US" dirty="0"/>
          </a:p>
        </p:txBody>
      </p:sp>
    </p:spTree>
    <p:extLst>
      <p:ext uri="{BB962C8B-B14F-4D97-AF65-F5344CB8AC3E}">
        <p14:creationId xmlns:p14="http://schemas.microsoft.com/office/powerpoint/2010/main" val="304345530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800" decel="100000"/>
                                        <p:tgtEl>
                                          <p:spTgt spid="3">
                                            <p:txEl>
                                              <p:pRg st="1" end="1"/>
                                            </p:txEl>
                                          </p:spTgt>
                                        </p:tgtEl>
                                      </p:cBhvr>
                                    </p:animEffect>
                                    <p:anim calcmode="lin" valueType="num">
                                      <p:cBhvr>
                                        <p:cTn id="8" dur="800" decel="100000" fill="hold"/>
                                        <p:tgtEl>
                                          <p:spTgt spid="3">
                                            <p:txEl>
                                              <p:pRg st="1" end="1"/>
                                            </p:txEl>
                                          </p:spTgt>
                                        </p:tgtEl>
                                        <p:attrNameLst>
                                          <p:attrName>style.rotation</p:attrName>
                                        </p:attrNameLst>
                                      </p:cBhvr>
                                      <p:tavLst>
                                        <p:tav tm="0">
                                          <p:val>
                                            <p:fltVal val="-90"/>
                                          </p:val>
                                        </p:tav>
                                        <p:tav tm="100000">
                                          <p:val>
                                            <p:fltVal val="0"/>
                                          </p:val>
                                        </p:tav>
                                      </p:tavLst>
                                    </p:anim>
                                    <p:anim calcmode="lin" valueType="num">
                                      <p:cBhvr>
                                        <p:cTn id="9" dur="800" decel="100000" fill="hold"/>
                                        <p:tgtEl>
                                          <p:spTgt spid="3">
                                            <p:txEl>
                                              <p:pRg st="1" end="1"/>
                                            </p:txEl>
                                          </p:spTgt>
                                        </p:tgtEl>
                                        <p:attrNameLst>
                                          <p:attrName>ppt_x</p:attrName>
                                        </p:attrNameLst>
                                      </p:cBhvr>
                                      <p:tavLst>
                                        <p:tav tm="0">
                                          <p:val>
                                            <p:strVal val="#ppt_x+0.4"/>
                                          </p:val>
                                        </p:tav>
                                        <p:tav tm="100000">
                                          <p:val>
                                            <p:strVal val="#ppt_x-0.05"/>
                                          </p:val>
                                        </p:tav>
                                      </p:tavLst>
                                    </p:anim>
                                    <p:anim calcmode="lin" valueType="num">
                                      <p:cBhvr>
                                        <p:cTn id="10" dur="800" decel="100000" fill="hold"/>
                                        <p:tgtEl>
                                          <p:spTgt spid="3">
                                            <p:txEl>
                                              <p:pRg st="1" end="1"/>
                                            </p:txEl>
                                          </p:spTgt>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3">
                                            <p:txEl>
                                              <p:pRg st="1" end="1"/>
                                            </p:txEl>
                                          </p:spTgt>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3">
                                            <p:txEl>
                                              <p:pRg st="1" end="1"/>
                                            </p:txEl>
                                          </p:spTgt>
                                        </p:tgtEl>
                                        <p:attrNameLst>
                                          <p:attrName>ppt_y</p:attrName>
                                        </p:attrNameLst>
                                      </p:cBhvr>
                                      <p:tavLst>
                                        <p:tav tm="0">
                                          <p:val>
                                            <p:strVal val="#ppt_y+0.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heel(1)">
                                      <p:cBhvr>
                                        <p:cTn id="17"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a:solidFill>
                  <a:srgbClr val="17375E"/>
                </a:solidFill>
              </a:rPr>
              <a:t>Reflection as </a:t>
            </a:r>
            <a:br>
              <a:rPr lang="en-GB" b="1" dirty="0">
                <a:solidFill>
                  <a:srgbClr val="17375E"/>
                </a:solidFill>
              </a:rPr>
            </a:br>
            <a:r>
              <a:rPr lang="en-GB" b="1" dirty="0">
                <a:solidFill>
                  <a:srgbClr val="17375E"/>
                </a:solidFill>
              </a:rPr>
              <a:t>constructivist learning: </a:t>
            </a:r>
            <a:endParaRPr lang="en-US" dirty="0">
              <a:solidFill>
                <a:srgbClr val="17375E"/>
              </a:solidFill>
            </a:endParaRPr>
          </a:p>
        </p:txBody>
      </p:sp>
      <p:sp>
        <p:nvSpPr>
          <p:cNvPr id="3" name="Content Placeholder 2"/>
          <p:cNvSpPr>
            <a:spLocks noGrp="1"/>
          </p:cNvSpPr>
          <p:nvPr>
            <p:ph idx="1"/>
          </p:nvPr>
        </p:nvSpPr>
        <p:spPr/>
        <p:txBody>
          <a:bodyPr/>
          <a:lstStyle/>
          <a:p>
            <a:pPr>
              <a:lnSpc>
                <a:spcPct val="80000"/>
              </a:lnSpc>
              <a:buFontTx/>
              <a:buChar char="•"/>
            </a:pPr>
            <a:r>
              <a:rPr lang="en-GB" dirty="0"/>
              <a:t>The learner is active in the process, as opposed to passive.</a:t>
            </a:r>
          </a:p>
          <a:p>
            <a:pPr>
              <a:lnSpc>
                <a:spcPct val="80000"/>
              </a:lnSpc>
              <a:buFontTx/>
              <a:buChar char="•"/>
            </a:pPr>
            <a:r>
              <a:rPr lang="en-GB" dirty="0"/>
              <a:t>Learner constructs own knowledge, their personal truth.</a:t>
            </a:r>
          </a:p>
          <a:p>
            <a:pPr>
              <a:lnSpc>
                <a:spcPct val="80000"/>
              </a:lnSpc>
              <a:buFontTx/>
              <a:buChar char="•"/>
            </a:pPr>
            <a:r>
              <a:rPr lang="en-GB" dirty="0"/>
              <a:t>Knowledge is constructed by reflecting on experiences.</a:t>
            </a:r>
          </a:p>
          <a:p>
            <a:pPr>
              <a:lnSpc>
                <a:spcPct val="80000"/>
              </a:lnSpc>
              <a:buFontTx/>
              <a:buChar char="•"/>
            </a:pPr>
            <a:r>
              <a:rPr lang="en-GB" dirty="0"/>
              <a:t>Learning is non-linear, knowledge is tested and re-evaluated.</a:t>
            </a:r>
          </a:p>
          <a:p>
            <a:endParaRPr lang="en-US" dirty="0"/>
          </a:p>
        </p:txBody>
      </p:sp>
    </p:spTree>
    <p:extLst>
      <p:ext uri="{BB962C8B-B14F-4D97-AF65-F5344CB8AC3E}">
        <p14:creationId xmlns:p14="http://schemas.microsoft.com/office/powerpoint/2010/main" val="190728137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rgbClr val="17375E"/>
                </a:solidFill>
              </a:rPr>
              <a:t>3 Programme Principles</a:t>
            </a:r>
            <a:endParaRPr lang="en-US" b="1" dirty="0">
              <a:solidFill>
                <a:srgbClr val="17375E"/>
              </a:solidFill>
            </a:endParaRPr>
          </a:p>
        </p:txBody>
      </p:sp>
      <p:sp>
        <p:nvSpPr>
          <p:cNvPr id="4" name="Content Placeholder 3"/>
          <p:cNvSpPr>
            <a:spLocks noGrp="1"/>
          </p:cNvSpPr>
          <p:nvPr>
            <p:ph idx="1"/>
          </p:nvPr>
        </p:nvSpPr>
        <p:spPr>
          <a:xfrm>
            <a:off x="395536" y="1268760"/>
            <a:ext cx="8075240" cy="656590"/>
          </a:xfrm>
          <a:prstGeom prst="rect">
            <a:avLst/>
          </a:prstGeom>
        </p:spPr>
        <p:style>
          <a:lnRef idx="3">
            <a:schemeClr val="lt1"/>
          </a:lnRef>
          <a:fillRef idx="1">
            <a:schemeClr val="accent5"/>
          </a:fillRef>
          <a:effectRef idx="1">
            <a:schemeClr val="accent5"/>
          </a:effectRef>
          <a:fontRef idx="minor">
            <a:schemeClr val="lt1"/>
          </a:fontRef>
        </p:style>
        <p:txBody>
          <a:bodyPr wrap="square">
            <a:spAutoFit/>
          </a:bodyPr>
          <a:lstStyle/>
          <a:p>
            <a:pPr>
              <a:lnSpc>
                <a:spcPct val="90000"/>
              </a:lnSpc>
              <a:buNone/>
            </a:pPr>
            <a:r>
              <a:rPr lang="en-GB" sz="4000" b="1" dirty="0"/>
              <a:t>Kolb’s (1984) </a:t>
            </a:r>
            <a:r>
              <a:rPr lang="en-GB" sz="4000" b="1" i="1" dirty="0"/>
              <a:t>Learning Cycle</a:t>
            </a:r>
            <a:endParaRPr lang="en-GB" sz="4000" i="1" dirty="0"/>
          </a:p>
        </p:txBody>
      </p:sp>
      <p:sp>
        <p:nvSpPr>
          <p:cNvPr id="5" name="Rectangle 4"/>
          <p:cNvSpPr/>
          <p:nvPr/>
        </p:nvSpPr>
        <p:spPr>
          <a:xfrm>
            <a:off x="2195736" y="2276872"/>
            <a:ext cx="6715172" cy="1323439"/>
          </a:xfrm>
          <a:prstGeom prst="rect">
            <a:avLst/>
          </a:prstGeom>
        </p:spPr>
        <p:style>
          <a:lnRef idx="3">
            <a:schemeClr val="lt1"/>
          </a:lnRef>
          <a:fillRef idx="1">
            <a:schemeClr val="accent6"/>
          </a:fillRef>
          <a:effectRef idx="1">
            <a:schemeClr val="accent6"/>
          </a:effectRef>
          <a:fontRef idx="minor">
            <a:schemeClr val="lt1"/>
          </a:fontRef>
        </p:style>
        <p:txBody>
          <a:bodyPr wrap="square">
            <a:spAutoFit/>
          </a:bodyPr>
          <a:lstStyle/>
          <a:p>
            <a:pPr marL="342900" lvl="0" indent="-342900">
              <a:lnSpc>
                <a:spcPct val="90000"/>
              </a:lnSpc>
              <a:spcBef>
                <a:spcPct val="20000"/>
              </a:spcBef>
            </a:pPr>
            <a:r>
              <a:rPr lang="en-GB" sz="4000" b="1" dirty="0" err="1">
                <a:solidFill>
                  <a:prstClr val="black"/>
                </a:solidFill>
              </a:rPr>
              <a:t>Mortlock’s</a:t>
            </a:r>
            <a:r>
              <a:rPr lang="en-GB" sz="4000" b="1" dirty="0">
                <a:solidFill>
                  <a:prstClr val="black"/>
                </a:solidFill>
              </a:rPr>
              <a:t> (1984)  </a:t>
            </a:r>
          </a:p>
          <a:p>
            <a:pPr marL="342900" lvl="0" indent="-342900">
              <a:lnSpc>
                <a:spcPct val="90000"/>
              </a:lnSpc>
              <a:spcBef>
                <a:spcPct val="20000"/>
              </a:spcBef>
            </a:pPr>
            <a:r>
              <a:rPr lang="en-GB" sz="4000" b="1" i="1" dirty="0">
                <a:solidFill>
                  <a:prstClr val="black"/>
                </a:solidFill>
              </a:rPr>
              <a:t>The Adventure Alternative</a:t>
            </a:r>
          </a:p>
        </p:txBody>
      </p:sp>
      <p:sp>
        <p:nvSpPr>
          <p:cNvPr id="7" name="Rectangle 3"/>
          <p:cNvSpPr txBox="1">
            <a:spLocks noRot="1" noChangeArrowheads="1"/>
          </p:cNvSpPr>
          <p:nvPr/>
        </p:nvSpPr>
        <p:spPr>
          <a:xfrm>
            <a:off x="539552" y="3861048"/>
            <a:ext cx="5040560" cy="1428760"/>
          </a:xfrm>
          <a:prstGeom prst="rect">
            <a:avLst/>
          </a:prstGeom>
        </p:spPr>
        <p:style>
          <a:lnRef idx="3">
            <a:schemeClr val="lt1"/>
          </a:lnRef>
          <a:fillRef idx="1">
            <a:schemeClr val="accent4"/>
          </a:fillRef>
          <a:effectRef idx="1">
            <a:schemeClr val="accent4"/>
          </a:effectRef>
          <a:fontRef idx="minor">
            <a:schemeClr val="lt1"/>
          </a:fontRef>
        </p:style>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pPr>
              <a:lnSpc>
                <a:spcPct val="90000"/>
              </a:lnSpc>
              <a:buFont typeface="Arial" pitchFamily="34" charset="0"/>
              <a:buNone/>
            </a:pPr>
            <a:r>
              <a:rPr lang="en-GB" sz="4400" b="1" dirty="0" err="1"/>
              <a:t>Rhonke</a:t>
            </a:r>
            <a:r>
              <a:rPr lang="en-GB" sz="4400" b="1" dirty="0"/>
              <a:t>’ (2002)  </a:t>
            </a:r>
          </a:p>
          <a:p>
            <a:pPr>
              <a:lnSpc>
                <a:spcPct val="90000"/>
              </a:lnSpc>
              <a:buFont typeface="Arial" pitchFamily="34" charset="0"/>
              <a:buNone/>
            </a:pPr>
            <a:r>
              <a:rPr lang="en-GB" sz="4400" b="1" i="1" dirty="0"/>
              <a:t>Challenge by Choice </a:t>
            </a:r>
          </a:p>
          <a:p>
            <a:pPr>
              <a:lnSpc>
                <a:spcPct val="90000"/>
              </a:lnSpc>
              <a:buFont typeface="Arial" pitchFamily="34" charset="0"/>
              <a:buNone/>
            </a:pPr>
            <a:endParaRPr lang="en-GB" sz="4400" b="1" i="1" dirty="0"/>
          </a:p>
          <a:p>
            <a:pPr>
              <a:lnSpc>
                <a:spcPct val="90000"/>
              </a:lnSpc>
              <a:buFont typeface="Arial" pitchFamily="34" charset="0"/>
              <a:buNone/>
            </a:pPr>
            <a:endParaRPr lang="en-GB" sz="4400" b="1" dirty="0"/>
          </a:p>
          <a:p>
            <a:pPr>
              <a:lnSpc>
                <a:spcPct val="90000"/>
              </a:lnSpc>
            </a:pPr>
            <a:endParaRPr lang="en-GB" sz="2800" b="1" dirty="0"/>
          </a:p>
          <a:p>
            <a:pPr>
              <a:lnSpc>
                <a:spcPct val="90000"/>
              </a:lnSpc>
            </a:pPr>
            <a:endParaRPr lang="en-GB" sz="2800" b="1" dirty="0"/>
          </a:p>
          <a:p>
            <a:pPr>
              <a:lnSpc>
                <a:spcPct val="90000"/>
              </a:lnSpc>
            </a:pPr>
            <a:endParaRPr lang="en-GB" sz="2800" dirty="0"/>
          </a:p>
        </p:txBody>
      </p:sp>
    </p:spTree>
    <p:extLst>
      <p:ext uri="{BB962C8B-B14F-4D97-AF65-F5344CB8AC3E}">
        <p14:creationId xmlns:p14="http://schemas.microsoft.com/office/powerpoint/2010/main" val="112893455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wheel(1)">
                                      <p:cBhvr>
                                        <p:cTn id="7" dur="2000"/>
                                        <p:tgtEl>
                                          <p:spTgt spid="4">
                                            <p:bg/>
                                          </p:spTgt>
                                        </p:tgtEl>
                                      </p:cBhvr>
                                    </p:animEffect>
                                  </p:childTnLst>
                                </p:cTn>
                              </p:par>
                              <p:par>
                                <p:cTn id="8" presetID="21" presetClass="entr" presetSubtype="1"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wheel(1)">
                                      <p:cBhvr>
                                        <p:cTn id="10" dur="2000"/>
                                        <p:tgtEl>
                                          <p:spTgt spid="4">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1" presetClass="entr" presetSubtype="1"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wheel(1)">
                                      <p:cBhvr>
                                        <p:cTn id="15" dur="20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wheel(1)">
                                      <p:cBhvr>
                                        <p:cTn id="20"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animBg="1"/>
      <p:bldP spid="5" grpId="0" animBg="1"/>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rgbClr val="17375E"/>
                </a:solidFill>
              </a:rPr>
              <a:t>Kolb’s</a:t>
            </a:r>
            <a:r>
              <a:rPr lang="en-US" b="1" dirty="0">
                <a:solidFill>
                  <a:srgbClr val="17375E"/>
                </a:solidFill>
              </a:rPr>
              <a:t> Learning Cycle</a:t>
            </a:r>
            <a:endParaRPr lang="en-US" dirty="0"/>
          </a:p>
        </p:txBody>
      </p:sp>
      <p:pic>
        <p:nvPicPr>
          <p:cNvPr id="4" name="Content Placeholder 3" descr="learning-kolb.jpg"/>
          <p:cNvPicPr>
            <a:picLocks noGrp="1" noChangeAspect="1"/>
          </p:cNvPicPr>
          <p:nvPr>
            <p:ph idx="1"/>
          </p:nvPr>
        </p:nvPicPr>
        <p:blipFill>
          <a:blip r:embed="rId2">
            <a:extLst>
              <a:ext uri="{28A0092B-C50C-407E-A947-70E740481C1C}">
                <a14:useLocalDpi xmlns:a14="http://schemas.microsoft.com/office/drawing/2010/main" val="0"/>
              </a:ext>
            </a:extLst>
          </a:blip>
          <a:srcRect l="-30485" r="-30485"/>
          <a:stretch>
            <a:fillRect/>
          </a:stretch>
        </p:blipFill>
        <p:spPr>
          <a:xfrm>
            <a:off x="628650" y="1253331"/>
            <a:ext cx="7886700" cy="4351338"/>
          </a:xfrm>
        </p:spPr>
      </p:pic>
    </p:spTree>
    <p:extLst>
      <p:ext uri="{BB962C8B-B14F-4D97-AF65-F5344CB8AC3E}">
        <p14:creationId xmlns:p14="http://schemas.microsoft.com/office/powerpoint/2010/main" val="320078598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err="1">
                <a:solidFill>
                  <a:srgbClr val="17375E"/>
                </a:solidFill>
              </a:rPr>
              <a:t>Mortlock’s</a:t>
            </a:r>
            <a:r>
              <a:rPr lang="en-GB" b="1" dirty="0">
                <a:solidFill>
                  <a:srgbClr val="17375E"/>
                </a:solidFill>
              </a:rPr>
              <a:t> Stages of Adventure</a:t>
            </a:r>
            <a:endParaRPr lang="en-US" b="1" dirty="0">
              <a:solidFill>
                <a:srgbClr val="17375E"/>
              </a:solidFill>
            </a:endParaRPr>
          </a:p>
        </p:txBody>
      </p:sp>
      <p:sp>
        <p:nvSpPr>
          <p:cNvPr id="3" name="Content Placeholder 2"/>
          <p:cNvSpPr>
            <a:spLocks noGrp="1"/>
          </p:cNvSpPr>
          <p:nvPr>
            <p:ph idx="1"/>
          </p:nvPr>
        </p:nvSpPr>
        <p:spPr/>
        <p:txBody>
          <a:bodyPr>
            <a:normAutofit/>
          </a:bodyPr>
          <a:lstStyle/>
          <a:p>
            <a:pPr>
              <a:lnSpc>
                <a:spcPct val="80000"/>
              </a:lnSpc>
            </a:pPr>
            <a:endParaRPr lang="en-GB" sz="2800" dirty="0"/>
          </a:p>
          <a:p>
            <a:endParaRPr lang="en-US" dirty="0"/>
          </a:p>
        </p:txBody>
      </p:sp>
      <p:sp>
        <p:nvSpPr>
          <p:cNvPr id="4" name="Rectangle 3"/>
          <p:cNvSpPr/>
          <p:nvPr/>
        </p:nvSpPr>
        <p:spPr>
          <a:xfrm>
            <a:off x="251520" y="1340768"/>
            <a:ext cx="8712968" cy="4099584"/>
          </a:xfrm>
          <a:prstGeom prst="rect">
            <a:avLst/>
          </a:prstGeom>
        </p:spPr>
        <p:style>
          <a:lnRef idx="3">
            <a:schemeClr val="lt1"/>
          </a:lnRef>
          <a:fillRef idx="1">
            <a:schemeClr val="accent6"/>
          </a:fillRef>
          <a:effectRef idx="1">
            <a:schemeClr val="accent6"/>
          </a:effectRef>
          <a:fontRef idx="minor">
            <a:schemeClr val="lt1"/>
          </a:fontRef>
        </p:style>
        <p:txBody>
          <a:bodyPr wrap="square">
            <a:spAutoFit/>
          </a:bodyPr>
          <a:lstStyle/>
          <a:p>
            <a:pPr>
              <a:lnSpc>
                <a:spcPct val="80000"/>
              </a:lnSpc>
              <a:buNone/>
            </a:pPr>
            <a:endParaRPr lang="en-GB" sz="3600" b="1" dirty="0"/>
          </a:p>
          <a:p>
            <a:pPr>
              <a:lnSpc>
                <a:spcPct val="80000"/>
              </a:lnSpc>
              <a:buNone/>
            </a:pPr>
            <a:r>
              <a:rPr lang="en-GB" sz="3600" b="1" dirty="0"/>
              <a:t>Stage 1: Play</a:t>
            </a:r>
            <a:endParaRPr lang="en-GB" sz="3600" dirty="0"/>
          </a:p>
          <a:p>
            <a:pPr>
              <a:lnSpc>
                <a:spcPct val="80000"/>
              </a:lnSpc>
              <a:buNone/>
            </a:pPr>
            <a:endParaRPr lang="en-GB" sz="3600" dirty="0"/>
          </a:p>
          <a:p>
            <a:pPr>
              <a:lnSpc>
                <a:spcPct val="80000"/>
              </a:lnSpc>
              <a:buNone/>
            </a:pPr>
            <a:r>
              <a:rPr lang="en-GB" sz="3600" b="1" dirty="0"/>
              <a:t>	Stage 2: Adventure</a:t>
            </a:r>
            <a:endParaRPr lang="en-GB" sz="3600" dirty="0"/>
          </a:p>
          <a:p>
            <a:pPr>
              <a:lnSpc>
                <a:spcPct val="80000"/>
              </a:lnSpc>
              <a:buNone/>
            </a:pPr>
            <a:endParaRPr lang="en-GB" sz="3600" b="1" dirty="0"/>
          </a:p>
          <a:p>
            <a:pPr>
              <a:lnSpc>
                <a:spcPct val="80000"/>
              </a:lnSpc>
              <a:buNone/>
            </a:pPr>
            <a:r>
              <a:rPr lang="en-GB" sz="3600" b="1" dirty="0"/>
              <a:t>		Stage 3: Frontier Adventure</a:t>
            </a:r>
            <a:endParaRPr lang="en-GB" sz="3600" dirty="0"/>
          </a:p>
          <a:p>
            <a:pPr>
              <a:lnSpc>
                <a:spcPct val="80000"/>
              </a:lnSpc>
              <a:buNone/>
            </a:pPr>
            <a:endParaRPr lang="en-GB" sz="3600" b="1" dirty="0"/>
          </a:p>
          <a:p>
            <a:pPr>
              <a:lnSpc>
                <a:spcPct val="80000"/>
              </a:lnSpc>
              <a:buNone/>
            </a:pPr>
            <a:r>
              <a:rPr lang="en-GB" sz="3600" b="1" dirty="0"/>
              <a:t>			Stage 4: Misadventure</a:t>
            </a:r>
          </a:p>
          <a:p>
            <a:pPr>
              <a:lnSpc>
                <a:spcPct val="80000"/>
              </a:lnSpc>
              <a:buNone/>
            </a:pPr>
            <a:endParaRPr lang="en-GB" sz="3600" b="1" dirty="0"/>
          </a:p>
        </p:txBody>
      </p:sp>
    </p:spTree>
    <p:extLst>
      <p:ext uri="{BB962C8B-B14F-4D97-AF65-F5344CB8AC3E}">
        <p14:creationId xmlns:p14="http://schemas.microsoft.com/office/powerpoint/2010/main" val="253456972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30"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800" decel="100000"/>
                                        <p:tgtEl>
                                          <p:spTgt spid="4">
                                            <p:txEl>
                                              <p:pRg st="1" end="1"/>
                                            </p:txEl>
                                          </p:spTgt>
                                        </p:tgtEl>
                                      </p:cBhvr>
                                    </p:animEffect>
                                    <p:anim calcmode="lin" valueType="num">
                                      <p:cBhvr>
                                        <p:cTn id="15" dur="800" decel="100000" fill="hold"/>
                                        <p:tgtEl>
                                          <p:spTgt spid="4">
                                            <p:txEl>
                                              <p:pRg st="1" end="1"/>
                                            </p:txEl>
                                          </p:spTgt>
                                        </p:tgtEl>
                                        <p:attrNameLst>
                                          <p:attrName>style.rotation</p:attrName>
                                        </p:attrNameLst>
                                      </p:cBhvr>
                                      <p:tavLst>
                                        <p:tav tm="0">
                                          <p:val>
                                            <p:fltVal val="-90"/>
                                          </p:val>
                                        </p:tav>
                                        <p:tav tm="100000">
                                          <p:val>
                                            <p:fltVal val="0"/>
                                          </p:val>
                                        </p:tav>
                                      </p:tavLst>
                                    </p:anim>
                                    <p:anim calcmode="lin" valueType="num">
                                      <p:cBhvr>
                                        <p:cTn id="16" dur="800" decel="100000" fill="hold"/>
                                        <p:tgtEl>
                                          <p:spTgt spid="4">
                                            <p:txEl>
                                              <p:pRg st="1" end="1"/>
                                            </p:txEl>
                                          </p:spTgt>
                                        </p:tgtEl>
                                        <p:attrNameLst>
                                          <p:attrName>ppt_x</p:attrName>
                                        </p:attrNameLst>
                                      </p:cBhvr>
                                      <p:tavLst>
                                        <p:tav tm="0">
                                          <p:val>
                                            <p:strVal val="#ppt_x+0.4"/>
                                          </p:val>
                                        </p:tav>
                                        <p:tav tm="100000">
                                          <p:val>
                                            <p:strVal val="#ppt_x-0.05"/>
                                          </p:val>
                                        </p:tav>
                                      </p:tavLst>
                                    </p:anim>
                                    <p:anim calcmode="lin" valueType="num">
                                      <p:cBhvr>
                                        <p:cTn id="17" dur="800" decel="100000" fill="hold"/>
                                        <p:tgtEl>
                                          <p:spTgt spid="4">
                                            <p:txEl>
                                              <p:pRg st="1" end="1"/>
                                            </p:txEl>
                                          </p:spTgt>
                                        </p:tgtEl>
                                        <p:attrNameLst>
                                          <p:attrName>ppt_y</p:attrName>
                                        </p:attrNameLst>
                                      </p:cBhvr>
                                      <p:tavLst>
                                        <p:tav tm="0">
                                          <p:val>
                                            <p:strVal val="#ppt_y-0.4"/>
                                          </p:val>
                                        </p:tav>
                                        <p:tav tm="100000">
                                          <p:val>
                                            <p:strVal val="#ppt_y+0.1"/>
                                          </p:val>
                                        </p:tav>
                                      </p:tavLst>
                                    </p:anim>
                                    <p:anim calcmode="lin" valueType="num">
                                      <p:cBhvr>
                                        <p:cTn id="18" dur="200" accel="100000" fill="hold">
                                          <p:stCondLst>
                                            <p:cond delay="800"/>
                                          </p:stCondLst>
                                        </p:cTn>
                                        <p:tgtEl>
                                          <p:spTgt spid="4">
                                            <p:txEl>
                                              <p:pRg st="1" end="1"/>
                                            </p:txEl>
                                          </p:spTgt>
                                        </p:tgtEl>
                                        <p:attrNameLst>
                                          <p:attrName>ppt_x</p:attrName>
                                        </p:attrNameLst>
                                      </p:cBhvr>
                                      <p:tavLst>
                                        <p:tav tm="0">
                                          <p:val>
                                            <p:strVal val="#ppt_x-0.05"/>
                                          </p:val>
                                        </p:tav>
                                        <p:tav tm="100000">
                                          <p:val>
                                            <p:strVal val="#ppt_x"/>
                                          </p:val>
                                        </p:tav>
                                      </p:tavLst>
                                    </p:anim>
                                    <p:anim calcmode="lin" valueType="num">
                                      <p:cBhvr>
                                        <p:cTn id="19" dur="200" accel="100000" fill="hold">
                                          <p:stCondLst>
                                            <p:cond delay="800"/>
                                          </p:stCondLst>
                                        </p:cTn>
                                        <p:tgtEl>
                                          <p:spTgt spid="4">
                                            <p:txEl>
                                              <p:pRg st="1" end="1"/>
                                            </p:txEl>
                                          </p:spTgt>
                                        </p:tgtEl>
                                        <p:attrNameLst>
                                          <p:attrName>ppt_y</p:attrName>
                                        </p:attrNameLst>
                                      </p:cBhvr>
                                      <p:tavLst>
                                        <p:tav tm="0">
                                          <p:val>
                                            <p:strVal val="#ppt_y+0.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30" presetClass="entr" presetSubtype="0" fill="hold" nodeType="clickEffect">
                                  <p:stCondLst>
                                    <p:cond delay="0"/>
                                  </p:stCondLst>
                                  <p:childTnLst>
                                    <p:set>
                                      <p:cBhvr>
                                        <p:cTn id="23" dur="1" fill="hold">
                                          <p:stCondLst>
                                            <p:cond delay="0"/>
                                          </p:stCondLst>
                                        </p:cTn>
                                        <p:tgtEl>
                                          <p:spTgt spid="4">
                                            <p:txEl>
                                              <p:pRg st="3" end="3"/>
                                            </p:txEl>
                                          </p:spTgt>
                                        </p:tgtEl>
                                        <p:attrNameLst>
                                          <p:attrName>style.visibility</p:attrName>
                                        </p:attrNameLst>
                                      </p:cBhvr>
                                      <p:to>
                                        <p:strVal val="visible"/>
                                      </p:to>
                                    </p:set>
                                    <p:animEffect transition="in" filter="fade">
                                      <p:cBhvr>
                                        <p:cTn id="24" dur="800" decel="100000"/>
                                        <p:tgtEl>
                                          <p:spTgt spid="4">
                                            <p:txEl>
                                              <p:pRg st="3" end="3"/>
                                            </p:txEl>
                                          </p:spTgt>
                                        </p:tgtEl>
                                      </p:cBhvr>
                                    </p:animEffect>
                                    <p:anim calcmode="lin" valueType="num">
                                      <p:cBhvr>
                                        <p:cTn id="25" dur="800" decel="100000" fill="hold"/>
                                        <p:tgtEl>
                                          <p:spTgt spid="4">
                                            <p:txEl>
                                              <p:pRg st="3" end="3"/>
                                            </p:txEl>
                                          </p:spTgt>
                                        </p:tgtEl>
                                        <p:attrNameLst>
                                          <p:attrName>style.rotation</p:attrName>
                                        </p:attrNameLst>
                                      </p:cBhvr>
                                      <p:tavLst>
                                        <p:tav tm="0">
                                          <p:val>
                                            <p:fltVal val="-90"/>
                                          </p:val>
                                        </p:tav>
                                        <p:tav tm="100000">
                                          <p:val>
                                            <p:fltVal val="0"/>
                                          </p:val>
                                        </p:tav>
                                      </p:tavLst>
                                    </p:anim>
                                    <p:anim calcmode="lin" valueType="num">
                                      <p:cBhvr>
                                        <p:cTn id="26" dur="800" decel="100000" fill="hold"/>
                                        <p:tgtEl>
                                          <p:spTgt spid="4">
                                            <p:txEl>
                                              <p:pRg st="3" end="3"/>
                                            </p:txEl>
                                          </p:spTgt>
                                        </p:tgtEl>
                                        <p:attrNameLst>
                                          <p:attrName>ppt_x</p:attrName>
                                        </p:attrNameLst>
                                      </p:cBhvr>
                                      <p:tavLst>
                                        <p:tav tm="0">
                                          <p:val>
                                            <p:strVal val="#ppt_x+0.4"/>
                                          </p:val>
                                        </p:tav>
                                        <p:tav tm="100000">
                                          <p:val>
                                            <p:strVal val="#ppt_x-0.05"/>
                                          </p:val>
                                        </p:tav>
                                      </p:tavLst>
                                    </p:anim>
                                    <p:anim calcmode="lin" valueType="num">
                                      <p:cBhvr>
                                        <p:cTn id="27" dur="800" decel="100000" fill="hold"/>
                                        <p:tgtEl>
                                          <p:spTgt spid="4">
                                            <p:txEl>
                                              <p:pRg st="3" end="3"/>
                                            </p:txEl>
                                          </p:spTgt>
                                        </p:tgtEl>
                                        <p:attrNameLst>
                                          <p:attrName>ppt_y</p:attrName>
                                        </p:attrNameLst>
                                      </p:cBhvr>
                                      <p:tavLst>
                                        <p:tav tm="0">
                                          <p:val>
                                            <p:strVal val="#ppt_y-0.4"/>
                                          </p:val>
                                        </p:tav>
                                        <p:tav tm="100000">
                                          <p:val>
                                            <p:strVal val="#ppt_y+0.1"/>
                                          </p:val>
                                        </p:tav>
                                      </p:tavLst>
                                    </p:anim>
                                    <p:anim calcmode="lin" valueType="num">
                                      <p:cBhvr>
                                        <p:cTn id="28" dur="200" accel="100000" fill="hold">
                                          <p:stCondLst>
                                            <p:cond delay="800"/>
                                          </p:stCondLst>
                                        </p:cTn>
                                        <p:tgtEl>
                                          <p:spTgt spid="4">
                                            <p:txEl>
                                              <p:pRg st="3" end="3"/>
                                            </p:txEl>
                                          </p:spTgt>
                                        </p:tgtEl>
                                        <p:attrNameLst>
                                          <p:attrName>ppt_x</p:attrName>
                                        </p:attrNameLst>
                                      </p:cBhvr>
                                      <p:tavLst>
                                        <p:tav tm="0">
                                          <p:val>
                                            <p:strVal val="#ppt_x-0.05"/>
                                          </p:val>
                                        </p:tav>
                                        <p:tav tm="100000">
                                          <p:val>
                                            <p:strVal val="#ppt_x"/>
                                          </p:val>
                                        </p:tav>
                                      </p:tavLst>
                                    </p:anim>
                                    <p:anim calcmode="lin" valueType="num">
                                      <p:cBhvr>
                                        <p:cTn id="29" dur="200" accel="100000" fill="hold">
                                          <p:stCondLst>
                                            <p:cond delay="800"/>
                                          </p:stCondLst>
                                        </p:cTn>
                                        <p:tgtEl>
                                          <p:spTgt spid="4">
                                            <p:txEl>
                                              <p:pRg st="3" end="3"/>
                                            </p:txEl>
                                          </p:spTgt>
                                        </p:tgtEl>
                                        <p:attrNameLst>
                                          <p:attrName>ppt_y</p:attrName>
                                        </p:attrNameLst>
                                      </p:cBhvr>
                                      <p:tavLst>
                                        <p:tav tm="0">
                                          <p:val>
                                            <p:strVal val="#ppt_y+0.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30" presetClass="entr" presetSubtype="0" fill="hold" nodeType="clickEffect">
                                  <p:stCondLst>
                                    <p:cond delay="0"/>
                                  </p:stCondLst>
                                  <p:childTnLst>
                                    <p:set>
                                      <p:cBhvr>
                                        <p:cTn id="33" dur="1" fill="hold">
                                          <p:stCondLst>
                                            <p:cond delay="0"/>
                                          </p:stCondLst>
                                        </p:cTn>
                                        <p:tgtEl>
                                          <p:spTgt spid="4">
                                            <p:txEl>
                                              <p:pRg st="5" end="5"/>
                                            </p:txEl>
                                          </p:spTgt>
                                        </p:tgtEl>
                                        <p:attrNameLst>
                                          <p:attrName>style.visibility</p:attrName>
                                        </p:attrNameLst>
                                      </p:cBhvr>
                                      <p:to>
                                        <p:strVal val="visible"/>
                                      </p:to>
                                    </p:set>
                                    <p:animEffect transition="in" filter="fade">
                                      <p:cBhvr>
                                        <p:cTn id="34" dur="800" decel="100000"/>
                                        <p:tgtEl>
                                          <p:spTgt spid="4">
                                            <p:txEl>
                                              <p:pRg st="5" end="5"/>
                                            </p:txEl>
                                          </p:spTgt>
                                        </p:tgtEl>
                                      </p:cBhvr>
                                    </p:animEffect>
                                    <p:anim calcmode="lin" valueType="num">
                                      <p:cBhvr>
                                        <p:cTn id="35" dur="800" decel="100000" fill="hold"/>
                                        <p:tgtEl>
                                          <p:spTgt spid="4">
                                            <p:txEl>
                                              <p:pRg st="5" end="5"/>
                                            </p:txEl>
                                          </p:spTgt>
                                        </p:tgtEl>
                                        <p:attrNameLst>
                                          <p:attrName>style.rotation</p:attrName>
                                        </p:attrNameLst>
                                      </p:cBhvr>
                                      <p:tavLst>
                                        <p:tav tm="0">
                                          <p:val>
                                            <p:fltVal val="-90"/>
                                          </p:val>
                                        </p:tav>
                                        <p:tav tm="100000">
                                          <p:val>
                                            <p:fltVal val="0"/>
                                          </p:val>
                                        </p:tav>
                                      </p:tavLst>
                                    </p:anim>
                                    <p:anim calcmode="lin" valueType="num">
                                      <p:cBhvr>
                                        <p:cTn id="36" dur="800" decel="100000" fill="hold"/>
                                        <p:tgtEl>
                                          <p:spTgt spid="4">
                                            <p:txEl>
                                              <p:pRg st="5" end="5"/>
                                            </p:txEl>
                                          </p:spTgt>
                                        </p:tgtEl>
                                        <p:attrNameLst>
                                          <p:attrName>ppt_x</p:attrName>
                                        </p:attrNameLst>
                                      </p:cBhvr>
                                      <p:tavLst>
                                        <p:tav tm="0">
                                          <p:val>
                                            <p:strVal val="#ppt_x+0.4"/>
                                          </p:val>
                                        </p:tav>
                                        <p:tav tm="100000">
                                          <p:val>
                                            <p:strVal val="#ppt_x-0.05"/>
                                          </p:val>
                                        </p:tav>
                                      </p:tavLst>
                                    </p:anim>
                                    <p:anim calcmode="lin" valueType="num">
                                      <p:cBhvr>
                                        <p:cTn id="37" dur="800" decel="100000" fill="hold"/>
                                        <p:tgtEl>
                                          <p:spTgt spid="4">
                                            <p:txEl>
                                              <p:pRg st="5" end="5"/>
                                            </p:txEl>
                                          </p:spTgt>
                                        </p:tgtEl>
                                        <p:attrNameLst>
                                          <p:attrName>ppt_y</p:attrName>
                                        </p:attrNameLst>
                                      </p:cBhvr>
                                      <p:tavLst>
                                        <p:tav tm="0">
                                          <p:val>
                                            <p:strVal val="#ppt_y-0.4"/>
                                          </p:val>
                                        </p:tav>
                                        <p:tav tm="100000">
                                          <p:val>
                                            <p:strVal val="#ppt_y+0.1"/>
                                          </p:val>
                                        </p:tav>
                                      </p:tavLst>
                                    </p:anim>
                                    <p:anim calcmode="lin" valueType="num">
                                      <p:cBhvr>
                                        <p:cTn id="38" dur="200" accel="100000" fill="hold">
                                          <p:stCondLst>
                                            <p:cond delay="800"/>
                                          </p:stCondLst>
                                        </p:cTn>
                                        <p:tgtEl>
                                          <p:spTgt spid="4">
                                            <p:txEl>
                                              <p:pRg st="5" end="5"/>
                                            </p:txEl>
                                          </p:spTgt>
                                        </p:tgtEl>
                                        <p:attrNameLst>
                                          <p:attrName>ppt_x</p:attrName>
                                        </p:attrNameLst>
                                      </p:cBhvr>
                                      <p:tavLst>
                                        <p:tav tm="0">
                                          <p:val>
                                            <p:strVal val="#ppt_x-0.05"/>
                                          </p:val>
                                        </p:tav>
                                        <p:tav tm="100000">
                                          <p:val>
                                            <p:strVal val="#ppt_x"/>
                                          </p:val>
                                        </p:tav>
                                      </p:tavLst>
                                    </p:anim>
                                    <p:anim calcmode="lin" valueType="num">
                                      <p:cBhvr>
                                        <p:cTn id="39" dur="200" accel="100000" fill="hold">
                                          <p:stCondLst>
                                            <p:cond delay="800"/>
                                          </p:stCondLst>
                                        </p:cTn>
                                        <p:tgtEl>
                                          <p:spTgt spid="4">
                                            <p:txEl>
                                              <p:pRg st="5" end="5"/>
                                            </p:txEl>
                                          </p:spTgt>
                                        </p:tgtEl>
                                        <p:attrNameLst>
                                          <p:attrName>ppt_y</p:attrName>
                                        </p:attrNameLst>
                                      </p:cBhvr>
                                      <p:tavLst>
                                        <p:tav tm="0">
                                          <p:val>
                                            <p:strVal val="#ppt_y+0.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30" presetClass="entr" presetSubtype="0" fill="hold" nodeType="clickEffect">
                                  <p:stCondLst>
                                    <p:cond delay="0"/>
                                  </p:stCondLst>
                                  <p:childTnLst>
                                    <p:set>
                                      <p:cBhvr>
                                        <p:cTn id="43" dur="1" fill="hold">
                                          <p:stCondLst>
                                            <p:cond delay="0"/>
                                          </p:stCondLst>
                                        </p:cTn>
                                        <p:tgtEl>
                                          <p:spTgt spid="4">
                                            <p:txEl>
                                              <p:pRg st="7" end="7"/>
                                            </p:txEl>
                                          </p:spTgt>
                                        </p:tgtEl>
                                        <p:attrNameLst>
                                          <p:attrName>style.visibility</p:attrName>
                                        </p:attrNameLst>
                                      </p:cBhvr>
                                      <p:to>
                                        <p:strVal val="visible"/>
                                      </p:to>
                                    </p:set>
                                    <p:animEffect transition="in" filter="fade">
                                      <p:cBhvr>
                                        <p:cTn id="44" dur="800" decel="100000"/>
                                        <p:tgtEl>
                                          <p:spTgt spid="4">
                                            <p:txEl>
                                              <p:pRg st="7" end="7"/>
                                            </p:txEl>
                                          </p:spTgt>
                                        </p:tgtEl>
                                      </p:cBhvr>
                                    </p:animEffect>
                                    <p:anim calcmode="lin" valueType="num">
                                      <p:cBhvr>
                                        <p:cTn id="45" dur="800" decel="100000" fill="hold"/>
                                        <p:tgtEl>
                                          <p:spTgt spid="4">
                                            <p:txEl>
                                              <p:pRg st="7" end="7"/>
                                            </p:txEl>
                                          </p:spTgt>
                                        </p:tgtEl>
                                        <p:attrNameLst>
                                          <p:attrName>style.rotation</p:attrName>
                                        </p:attrNameLst>
                                      </p:cBhvr>
                                      <p:tavLst>
                                        <p:tav tm="0">
                                          <p:val>
                                            <p:fltVal val="-90"/>
                                          </p:val>
                                        </p:tav>
                                        <p:tav tm="100000">
                                          <p:val>
                                            <p:fltVal val="0"/>
                                          </p:val>
                                        </p:tav>
                                      </p:tavLst>
                                    </p:anim>
                                    <p:anim calcmode="lin" valueType="num">
                                      <p:cBhvr>
                                        <p:cTn id="46" dur="800" decel="100000" fill="hold"/>
                                        <p:tgtEl>
                                          <p:spTgt spid="4">
                                            <p:txEl>
                                              <p:pRg st="7" end="7"/>
                                            </p:txEl>
                                          </p:spTgt>
                                        </p:tgtEl>
                                        <p:attrNameLst>
                                          <p:attrName>ppt_x</p:attrName>
                                        </p:attrNameLst>
                                      </p:cBhvr>
                                      <p:tavLst>
                                        <p:tav tm="0">
                                          <p:val>
                                            <p:strVal val="#ppt_x+0.4"/>
                                          </p:val>
                                        </p:tav>
                                        <p:tav tm="100000">
                                          <p:val>
                                            <p:strVal val="#ppt_x-0.05"/>
                                          </p:val>
                                        </p:tav>
                                      </p:tavLst>
                                    </p:anim>
                                    <p:anim calcmode="lin" valueType="num">
                                      <p:cBhvr>
                                        <p:cTn id="47" dur="800" decel="100000" fill="hold"/>
                                        <p:tgtEl>
                                          <p:spTgt spid="4">
                                            <p:txEl>
                                              <p:pRg st="7" end="7"/>
                                            </p:txEl>
                                          </p:spTgt>
                                        </p:tgtEl>
                                        <p:attrNameLst>
                                          <p:attrName>ppt_y</p:attrName>
                                        </p:attrNameLst>
                                      </p:cBhvr>
                                      <p:tavLst>
                                        <p:tav tm="0">
                                          <p:val>
                                            <p:strVal val="#ppt_y-0.4"/>
                                          </p:val>
                                        </p:tav>
                                        <p:tav tm="100000">
                                          <p:val>
                                            <p:strVal val="#ppt_y+0.1"/>
                                          </p:val>
                                        </p:tav>
                                      </p:tavLst>
                                    </p:anim>
                                    <p:anim calcmode="lin" valueType="num">
                                      <p:cBhvr>
                                        <p:cTn id="48" dur="200" accel="100000" fill="hold">
                                          <p:stCondLst>
                                            <p:cond delay="800"/>
                                          </p:stCondLst>
                                        </p:cTn>
                                        <p:tgtEl>
                                          <p:spTgt spid="4">
                                            <p:txEl>
                                              <p:pRg st="7" end="7"/>
                                            </p:txEl>
                                          </p:spTgt>
                                        </p:tgtEl>
                                        <p:attrNameLst>
                                          <p:attrName>ppt_x</p:attrName>
                                        </p:attrNameLst>
                                      </p:cBhvr>
                                      <p:tavLst>
                                        <p:tav tm="0">
                                          <p:val>
                                            <p:strVal val="#ppt_x-0.05"/>
                                          </p:val>
                                        </p:tav>
                                        <p:tav tm="100000">
                                          <p:val>
                                            <p:strVal val="#ppt_x"/>
                                          </p:val>
                                        </p:tav>
                                      </p:tavLst>
                                    </p:anim>
                                    <p:anim calcmode="lin" valueType="num">
                                      <p:cBhvr>
                                        <p:cTn id="49" dur="200" accel="100000" fill="hold">
                                          <p:stCondLst>
                                            <p:cond delay="800"/>
                                          </p:stCondLst>
                                        </p:cTn>
                                        <p:tgtEl>
                                          <p:spTgt spid="4">
                                            <p:txEl>
                                              <p:pRg st="7" end="7"/>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err="1">
                <a:solidFill>
                  <a:srgbClr val="17375E"/>
                </a:solidFill>
              </a:rPr>
              <a:t>Mortlock’s</a:t>
            </a:r>
            <a:r>
              <a:rPr lang="en-GB" b="1" dirty="0">
                <a:solidFill>
                  <a:srgbClr val="17375E"/>
                </a:solidFill>
              </a:rPr>
              <a:t> Stages of Adventure</a:t>
            </a:r>
            <a:endParaRPr lang="en-US" b="1" dirty="0">
              <a:solidFill>
                <a:srgbClr val="17375E"/>
              </a:solidFill>
            </a:endParaRPr>
          </a:p>
        </p:txBody>
      </p:sp>
      <p:sp>
        <p:nvSpPr>
          <p:cNvPr id="3" name="Content Placeholder 2"/>
          <p:cNvSpPr>
            <a:spLocks noGrp="1"/>
          </p:cNvSpPr>
          <p:nvPr>
            <p:ph idx="1"/>
          </p:nvPr>
        </p:nvSpPr>
        <p:spPr/>
        <p:txBody>
          <a:bodyPr>
            <a:normAutofit/>
          </a:bodyPr>
          <a:lstStyle/>
          <a:p>
            <a:pPr>
              <a:lnSpc>
                <a:spcPct val="80000"/>
              </a:lnSpc>
            </a:pPr>
            <a:endParaRPr lang="en-GB" sz="2800" dirty="0"/>
          </a:p>
          <a:p>
            <a:endParaRPr lang="en-US" dirty="0"/>
          </a:p>
        </p:txBody>
      </p:sp>
      <p:sp>
        <p:nvSpPr>
          <p:cNvPr id="4" name="Rectangle 3"/>
          <p:cNvSpPr/>
          <p:nvPr/>
        </p:nvSpPr>
        <p:spPr>
          <a:xfrm>
            <a:off x="251520" y="1340768"/>
            <a:ext cx="8712968" cy="4140621"/>
          </a:xfrm>
          <a:prstGeom prst="rect">
            <a:avLst/>
          </a:prstGeom>
        </p:spPr>
        <p:style>
          <a:lnRef idx="3">
            <a:schemeClr val="lt1"/>
          </a:lnRef>
          <a:fillRef idx="1">
            <a:schemeClr val="accent6"/>
          </a:fillRef>
          <a:effectRef idx="1">
            <a:schemeClr val="accent6"/>
          </a:effectRef>
          <a:fontRef idx="minor">
            <a:schemeClr val="lt1"/>
          </a:fontRef>
        </p:style>
        <p:txBody>
          <a:bodyPr wrap="square">
            <a:spAutoFit/>
          </a:bodyPr>
          <a:lstStyle/>
          <a:p>
            <a:pPr>
              <a:lnSpc>
                <a:spcPct val="80000"/>
              </a:lnSpc>
              <a:buNone/>
            </a:pPr>
            <a:r>
              <a:rPr lang="en-GB" sz="2800" b="1" dirty="0"/>
              <a:t>Stage 1: Play</a:t>
            </a:r>
            <a:r>
              <a:rPr lang="en-GB" sz="2800" dirty="0"/>
              <a:t>: </a:t>
            </a:r>
          </a:p>
          <a:p>
            <a:pPr>
              <a:lnSpc>
                <a:spcPct val="80000"/>
              </a:lnSpc>
              <a:buNone/>
            </a:pPr>
            <a:endParaRPr lang="en-GB" sz="2800" dirty="0"/>
          </a:p>
          <a:p>
            <a:pPr>
              <a:lnSpc>
                <a:spcPct val="80000"/>
              </a:lnSpc>
              <a:buNone/>
            </a:pPr>
            <a:r>
              <a:rPr lang="en-GB" sz="2400" dirty="0"/>
              <a:t>Characterised by little emotion through relatively easy participation in activities which are below the person's skill level</a:t>
            </a:r>
            <a:endParaRPr lang="en-GB" sz="2400" b="1" dirty="0"/>
          </a:p>
          <a:p>
            <a:pPr>
              <a:lnSpc>
                <a:spcPct val="80000"/>
              </a:lnSpc>
            </a:pPr>
            <a:endParaRPr lang="en-GB" sz="2800" b="1" dirty="0"/>
          </a:p>
          <a:p>
            <a:pPr>
              <a:lnSpc>
                <a:spcPct val="80000"/>
              </a:lnSpc>
            </a:pPr>
            <a:endParaRPr lang="en-GB" sz="2800" b="1" dirty="0"/>
          </a:p>
          <a:p>
            <a:pPr>
              <a:lnSpc>
                <a:spcPct val="80000"/>
              </a:lnSpc>
              <a:buNone/>
            </a:pPr>
            <a:r>
              <a:rPr lang="en-GB" sz="2800" b="1" dirty="0"/>
              <a:t>Stage 2: Adventure</a:t>
            </a:r>
            <a:r>
              <a:rPr lang="en-GB" sz="2800" dirty="0"/>
              <a:t>: </a:t>
            </a:r>
          </a:p>
          <a:p>
            <a:pPr>
              <a:lnSpc>
                <a:spcPct val="80000"/>
              </a:lnSpc>
              <a:buNone/>
            </a:pPr>
            <a:endParaRPr lang="en-GB" sz="2800" dirty="0"/>
          </a:p>
          <a:p>
            <a:pPr>
              <a:lnSpc>
                <a:spcPct val="80000"/>
              </a:lnSpc>
              <a:buNone/>
            </a:pPr>
            <a:r>
              <a:rPr lang="en-GB" sz="2400" dirty="0"/>
              <a:t>Characterised by enjoyment and excitement, where a person's is using his/her capabilities more fully, but the person maintains control over the situation and his/her self</a:t>
            </a:r>
            <a:endParaRPr lang="en-GB" sz="2400" b="1" dirty="0"/>
          </a:p>
          <a:p>
            <a:pPr>
              <a:lnSpc>
                <a:spcPct val="80000"/>
              </a:lnSpc>
            </a:pPr>
            <a:endParaRPr lang="en-GB" sz="2000" b="1" dirty="0"/>
          </a:p>
          <a:p>
            <a:pPr>
              <a:lnSpc>
                <a:spcPct val="80000"/>
              </a:lnSpc>
            </a:pPr>
            <a:endParaRPr lang="en-GB" sz="2000" b="1" dirty="0"/>
          </a:p>
        </p:txBody>
      </p:sp>
    </p:spTree>
    <p:extLst>
      <p:ext uri="{BB962C8B-B14F-4D97-AF65-F5344CB8AC3E}">
        <p14:creationId xmlns:p14="http://schemas.microsoft.com/office/powerpoint/2010/main" val="26958548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800" decel="100000"/>
                                        <p:tgtEl>
                                          <p:spTgt spid="4">
                                            <p:txEl>
                                              <p:pRg st="0" end="0"/>
                                            </p:txEl>
                                          </p:spTgt>
                                        </p:tgtEl>
                                      </p:cBhvr>
                                    </p:animEffect>
                                    <p:anim calcmode="lin" valueType="num">
                                      <p:cBhvr>
                                        <p:cTn id="8" dur="800" decel="100000" fill="hold"/>
                                        <p:tgtEl>
                                          <p:spTgt spid="4">
                                            <p:txEl>
                                              <p:pRg st="0" end="0"/>
                                            </p:txEl>
                                          </p:spTgt>
                                        </p:tgtEl>
                                        <p:attrNameLst>
                                          <p:attrName>style.rotation</p:attrName>
                                        </p:attrNameLst>
                                      </p:cBhvr>
                                      <p:tavLst>
                                        <p:tav tm="0">
                                          <p:val>
                                            <p:fltVal val="-90"/>
                                          </p:val>
                                        </p:tav>
                                        <p:tav tm="100000">
                                          <p:val>
                                            <p:fltVal val="0"/>
                                          </p:val>
                                        </p:tav>
                                      </p:tavLst>
                                    </p:anim>
                                    <p:anim calcmode="lin" valueType="num">
                                      <p:cBhvr>
                                        <p:cTn id="9" dur="800" decel="100000" fill="hold"/>
                                        <p:tgtEl>
                                          <p:spTgt spid="4">
                                            <p:txEl>
                                              <p:pRg st="0" end="0"/>
                                            </p:txEl>
                                          </p:spTgt>
                                        </p:tgtEl>
                                        <p:attrNameLst>
                                          <p:attrName>ppt_x</p:attrName>
                                        </p:attrNameLst>
                                      </p:cBhvr>
                                      <p:tavLst>
                                        <p:tav tm="0">
                                          <p:val>
                                            <p:strVal val="#ppt_x+0.4"/>
                                          </p:val>
                                        </p:tav>
                                        <p:tav tm="100000">
                                          <p:val>
                                            <p:strVal val="#ppt_x-0.05"/>
                                          </p:val>
                                        </p:tav>
                                      </p:tavLst>
                                    </p:anim>
                                    <p:anim calcmode="lin" valueType="num">
                                      <p:cBhvr>
                                        <p:cTn id="10" dur="800" decel="100000" fill="hold"/>
                                        <p:tgtEl>
                                          <p:spTgt spid="4">
                                            <p:txEl>
                                              <p:pRg st="0" end="0"/>
                                            </p:txEl>
                                          </p:spTgt>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4">
                                            <p:txEl>
                                              <p:pRg st="0" end="0"/>
                                            </p:txEl>
                                          </p:spTgt>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4">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3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800" decel="100000"/>
                                        <p:tgtEl>
                                          <p:spTgt spid="4">
                                            <p:txEl>
                                              <p:pRg st="2" end="2"/>
                                            </p:txEl>
                                          </p:spTgt>
                                        </p:tgtEl>
                                      </p:cBhvr>
                                    </p:animEffect>
                                    <p:anim calcmode="lin" valueType="num">
                                      <p:cBhvr>
                                        <p:cTn id="18" dur="800" decel="100000" fill="hold"/>
                                        <p:tgtEl>
                                          <p:spTgt spid="4">
                                            <p:txEl>
                                              <p:pRg st="2" end="2"/>
                                            </p:txEl>
                                          </p:spTgt>
                                        </p:tgtEl>
                                        <p:attrNameLst>
                                          <p:attrName>style.rotation</p:attrName>
                                        </p:attrNameLst>
                                      </p:cBhvr>
                                      <p:tavLst>
                                        <p:tav tm="0">
                                          <p:val>
                                            <p:fltVal val="-90"/>
                                          </p:val>
                                        </p:tav>
                                        <p:tav tm="100000">
                                          <p:val>
                                            <p:fltVal val="0"/>
                                          </p:val>
                                        </p:tav>
                                      </p:tavLst>
                                    </p:anim>
                                    <p:anim calcmode="lin" valueType="num">
                                      <p:cBhvr>
                                        <p:cTn id="19" dur="800" decel="100000" fill="hold"/>
                                        <p:tgtEl>
                                          <p:spTgt spid="4">
                                            <p:txEl>
                                              <p:pRg st="2" end="2"/>
                                            </p:txEl>
                                          </p:spTgt>
                                        </p:tgtEl>
                                        <p:attrNameLst>
                                          <p:attrName>ppt_x</p:attrName>
                                        </p:attrNameLst>
                                      </p:cBhvr>
                                      <p:tavLst>
                                        <p:tav tm="0">
                                          <p:val>
                                            <p:strVal val="#ppt_x+0.4"/>
                                          </p:val>
                                        </p:tav>
                                        <p:tav tm="100000">
                                          <p:val>
                                            <p:strVal val="#ppt_x-0.05"/>
                                          </p:val>
                                        </p:tav>
                                      </p:tavLst>
                                    </p:anim>
                                    <p:anim calcmode="lin" valueType="num">
                                      <p:cBhvr>
                                        <p:cTn id="20" dur="800" decel="100000" fill="hold"/>
                                        <p:tgtEl>
                                          <p:spTgt spid="4">
                                            <p:txEl>
                                              <p:pRg st="2" end="2"/>
                                            </p:txEl>
                                          </p:spTgt>
                                        </p:tgtEl>
                                        <p:attrNameLst>
                                          <p:attrName>ppt_y</p:attrName>
                                        </p:attrNameLst>
                                      </p:cBhvr>
                                      <p:tavLst>
                                        <p:tav tm="0">
                                          <p:val>
                                            <p:strVal val="#ppt_y-0.4"/>
                                          </p:val>
                                        </p:tav>
                                        <p:tav tm="100000">
                                          <p:val>
                                            <p:strVal val="#ppt_y+0.1"/>
                                          </p:val>
                                        </p:tav>
                                      </p:tavLst>
                                    </p:anim>
                                    <p:anim calcmode="lin" valueType="num">
                                      <p:cBhvr>
                                        <p:cTn id="21" dur="200" accel="100000" fill="hold">
                                          <p:stCondLst>
                                            <p:cond delay="800"/>
                                          </p:stCondLst>
                                        </p:cTn>
                                        <p:tgtEl>
                                          <p:spTgt spid="4">
                                            <p:txEl>
                                              <p:pRg st="2" end="2"/>
                                            </p:txEl>
                                          </p:spTgt>
                                        </p:tgtEl>
                                        <p:attrNameLst>
                                          <p:attrName>ppt_x</p:attrName>
                                        </p:attrNameLst>
                                      </p:cBhvr>
                                      <p:tavLst>
                                        <p:tav tm="0">
                                          <p:val>
                                            <p:strVal val="#ppt_x-0.05"/>
                                          </p:val>
                                        </p:tav>
                                        <p:tav tm="100000">
                                          <p:val>
                                            <p:strVal val="#ppt_x"/>
                                          </p:val>
                                        </p:tav>
                                      </p:tavLst>
                                    </p:anim>
                                    <p:anim calcmode="lin" valueType="num">
                                      <p:cBhvr>
                                        <p:cTn id="22" dur="200" accel="100000" fill="hold">
                                          <p:stCondLst>
                                            <p:cond delay="800"/>
                                          </p:stCondLst>
                                        </p:cTn>
                                        <p:tgtEl>
                                          <p:spTgt spid="4">
                                            <p:txEl>
                                              <p:pRg st="2" end="2"/>
                                            </p:txEl>
                                          </p:spTgt>
                                        </p:tgtEl>
                                        <p:attrNameLst>
                                          <p:attrName>ppt_y</p:attrName>
                                        </p:attrNameLst>
                                      </p:cBhvr>
                                      <p:tavLst>
                                        <p:tav tm="0">
                                          <p:val>
                                            <p:strVal val="#ppt_y+0.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30"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fade">
                                      <p:cBhvr>
                                        <p:cTn id="27" dur="800" decel="100000"/>
                                        <p:tgtEl>
                                          <p:spTgt spid="4">
                                            <p:txEl>
                                              <p:pRg st="5" end="5"/>
                                            </p:txEl>
                                          </p:spTgt>
                                        </p:tgtEl>
                                      </p:cBhvr>
                                    </p:animEffect>
                                    <p:anim calcmode="lin" valueType="num">
                                      <p:cBhvr>
                                        <p:cTn id="28" dur="800" decel="100000" fill="hold"/>
                                        <p:tgtEl>
                                          <p:spTgt spid="4">
                                            <p:txEl>
                                              <p:pRg st="5" end="5"/>
                                            </p:txEl>
                                          </p:spTgt>
                                        </p:tgtEl>
                                        <p:attrNameLst>
                                          <p:attrName>style.rotation</p:attrName>
                                        </p:attrNameLst>
                                      </p:cBhvr>
                                      <p:tavLst>
                                        <p:tav tm="0">
                                          <p:val>
                                            <p:fltVal val="-90"/>
                                          </p:val>
                                        </p:tav>
                                        <p:tav tm="100000">
                                          <p:val>
                                            <p:fltVal val="0"/>
                                          </p:val>
                                        </p:tav>
                                      </p:tavLst>
                                    </p:anim>
                                    <p:anim calcmode="lin" valueType="num">
                                      <p:cBhvr>
                                        <p:cTn id="29" dur="800" decel="100000" fill="hold"/>
                                        <p:tgtEl>
                                          <p:spTgt spid="4">
                                            <p:txEl>
                                              <p:pRg st="5" end="5"/>
                                            </p:txEl>
                                          </p:spTgt>
                                        </p:tgtEl>
                                        <p:attrNameLst>
                                          <p:attrName>ppt_x</p:attrName>
                                        </p:attrNameLst>
                                      </p:cBhvr>
                                      <p:tavLst>
                                        <p:tav tm="0">
                                          <p:val>
                                            <p:strVal val="#ppt_x+0.4"/>
                                          </p:val>
                                        </p:tav>
                                        <p:tav tm="100000">
                                          <p:val>
                                            <p:strVal val="#ppt_x-0.05"/>
                                          </p:val>
                                        </p:tav>
                                      </p:tavLst>
                                    </p:anim>
                                    <p:anim calcmode="lin" valueType="num">
                                      <p:cBhvr>
                                        <p:cTn id="30" dur="800" decel="100000" fill="hold"/>
                                        <p:tgtEl>
                                          <p:spTgt spid="4">
                                            <p:txEl>
                                              <p:pRg st="5" end="5"/>
                                            </p:txEl>
                                          </p:spTgt>
                                        </p:tgtEl>
                                        <p:attrNameLst>
                                          <p:attrName>ppt_y</p:attrName>
                                        </p:attrNameLst>
                                      </p:cBhvr>
                                      <p:tavLst>
                                        <p:tav tm="0">
                                          <p:val>
                                            <p:strVal val="#ppt_y-0.4"/>
                                          </p:val>
                                        </p:tav>
                                        <p:tav tm="100000">
                                          <p:val>
                                            <p:strVal val="#ppt_y+0.1"/>
                                          </p:val>
                                        </p:tav>
                                      </p:tavLst>
                                    </p:anim>
                                    <p:anim calcmode="lin" valueType="num">
                                      <p:cBhvr>
                                        <p:cTn id="31" dur="200" accel="100000" fill="hold">
                                          <p:stCondLst>
                                            <p:cond delay="800"/>
                                          </p:stCondLst>
                                        </p:cTn>
                                        <p:tgtEl>
                                          <p:spTgt spid="4">
                                            <p:txEl>
                                              <p:pRg st="5" end="5"/>
                                            </p:txEl>
                                          </p:spTgt>
                                        </p:tgtEl>
                                        <p:attrNameLst>
                                          <p:attrName>ppt_x</p:attrName>
                                        </p:attrNameLst>
                                      </p:cBhvr>
                                      <p:tavLst>
                                        <p:tav tm="0">
                                          <p:val>
                                            <p:strVal val="#ppt_x-0.05"/>
                                          </p:val>
                                        </p:tav>
                                        <p:tav tm="100000">
                                          <p:val>
                                            <p:strVal val="#ppt_x"/>
                                          </p:val>
                                        </p:tav>
                                      </p:tavLst>
                                    </p:anim>
                                    <p:anim calcmode="lin" valueType="num">
                                      <p:cBhvr>
                                        <p:cTn id="32" dur="200" accel="100000" fill="hold">
                                          <p:stCondLst>
                                            <p:cond delay="800"/>
                                          </p:stCondLst>
                                        </p:cTn>
                                        <p:tgtEl>
                                          <p:spTgt spid="4">
                                            <p:txEl>
                                              <p:pRg st="5" end="5"/>
                                            </p:txEl>
                                          </p:spTgt>
                                        </p:tgtEl>
                                        <p:attrNameLst>
                                          <p:attrName>ppt_y</p:attrName>
                                        </p:attrNameLst>
                                      </p:cBhvr>
                                      <p:tavLst>
                                        <p:tav tm="0">
                                          <p:val>
                                            <p:strVal val="#ppt_y+0.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30" presetClass="entr" presetSubtype="0" fill="hold" nodeType="clickEffect">
                                  <p:stCondLst>
                                    <p:cond delay="0"/>
                                  </p:stCondLst>
                                  <p:childTnLst>
                                    <p:set>
                                      <p:cBhvr>
                                        <p:cTn id="36" dur="1" fill="hold">
                                          <p:stCondLst>
                                            <p:cond delay="0"/>
                                          </p:stCondLst>
                                        </p:cTn>
                                        <p:tgtEl>
                                          <p:spTgt spid="4">
                                            <p:txEl>
                                              <p:pRg st="7" end="7"/>
                                            </p:txEl>
                                          </p:spTgt>
                                        </p:tgtEl>
                                        <p:attrNameLst>
                                          <p:attrName>style.visibility</p:attrName>
                                        </p:attrNameLst>
                                      </p:cBhvr>
                                      <p:to>
                                        <p:strVal val="visible"/>
                                      </p:to>
                                    </p:set>
                                    <p:animEffect transition="in" filter="fade">
                                      <p:cBhvr>
                                        <p:cTn id="37" dur="800" decel="100000"/>
                                        <p:tgtEl>
                                          <p:spTgt spid="4">
                                            <p:txEl>
                                              <p:pRg st="7" end="7"/>
                                            </p:txEl>
                                          </p:spTgt>
                                        </p:tgtEl>
                                      </p:cBhvr>
                                    </p:animEffect>
                                    <p:anim calcmode="lin" valueType="num">
                                      <p:cBhvr>
                                        <p:cTn id="38" dur="800" decel="100000" fill="hold"/>
                                        <p:tgtEl>
                                          <p:spTgt spid="4">
                                            <p:txEl>
                                              <p:pRg st="7" end="7"/>
                                            </p:txEl>
                                          </p:spTgt>
                                        </p:tgtEl>
                                        <p:attrNameLst>
                                          <p:attrName>style.rotation</p:attrName>
                                        </p:attrNameLst>
                                      </p:cBhvr>
                                      <p:tavLst>
                                        <p:tav tm="0">
                                          <p:val>
                                            <p:fltVal val="-90"/>
                                          </p:val>
                                        </p:tav>
                                        <p:tav tm="100000">
                                          <p:val>
                                            <p:fltVal val="0"/>
                                          </p:val>
                                        </p:tav>
                                      </p:tavLst>
                                    </p:anim>
                                    <p:anim calcmode="lin" valueType="num">
                                      <p:cBhvr>
                                        <p:cTn id="39" dur="800" decel="100000" fill="hold"/>
                                        <p:tgtEl>
                                          <p:spTgt spid="4">
                                            <p:txEl>
                                              <p:pRg st="7" end="7"/>
                                            </p:txEl>
                                          </p:spTgt>
                                        </p:tgtEl>
                                        <p:attrNameLst>
                                          <p:attrName>ppt_x</p:attrName>
                                        </p:attrNameLst>
                                      </p:cBhvr>
                                      <p:tavLst>
                                        <p:tav tm="0">
                                          <p:val>
                                            <p:strVal val="#ppt_x+0.4"/>
                                          </p:val>
                                        </p:tav>
                                        <p:tav tm="100000">
                                          <p:val>
                                            <p:strVal val="#ppt_x-0.05"/>
                                          </p:val>
                                        </p:tav>
                                      </p:tavLst>
                                    </p:anim>
                                    <p:anim calcmode="lin" valueType="num">
                                      <p:cBhvr>
                                        <p:cTn id="40" dur="800" decel="100000" fill="hold"/>
                                        <p:tgtEl>
                                          <p:spTgt spid="4">
                                            <p:txEl>
                                              <p:pRg st="7" end="7"/>
                                            </p:txEl>
                                          </p:spTgt>
                                        </p:tgtEl>
                                        <p:attrNameLst>
                                          <p:attrName>ppt_y</p:attrName>
                                        </p:attrNameLst>
                                      </p:cBhvr>
                                      <p:tavLst>
                                        <p:tav tm="0">
                                          <p:val>
                                            <p:strVal val="#ppt_y-0.4"/>
                                          </p:val>
                                        </p:tav>
                                        <p:tav tm="100000">
                                          <p:val>
                                            <p:strVal val="#ppt_y+0.1"/>
                                          </p:val>
                                        </p:tav>
                                      </p:tavLst>
                                    </p:anim>
                                    <p:anim calcmode="lin" valueType="num">
                                      <p:cBhvr>
                                        <p:cTn id="41" dur="200" accel="100000" fill="hold">
                                          <p:stCondLst>
                                            <p:cond delay="800"/>
                                          </p:stCondLst>
                                        </p:cTn>
                                        <p:tgtEl>
                                          <p:spTgt spid="4">
                                            <p:txEl>
                                              <p:pRg st="7" end="7"/>
                                            </p:txEl>
                                          </p:spTgt>
                                        </p:tgtEl>
                                        <p:attrNameLst>
                                          <p:attrName>ppt_x</p:attrName>
                                        </p:attrNameLst>
                                      </p:cBhvr>
                                      <p:tavLst>
                                        <p:tav tm="0">
                                          <p:val>
                                            <p:strVal val="#ppt_x-0.05"/>
                                          </p:val>
                                        </p:tav>
                                        <p:tav tm="100000">
                                          <p:val>
                                            <p:strVal val="#ppt_x"/>
                                          </p:val>
                                        </p:tav>
                                      </p:tavLst>
                                    </p:anim>
                                    <p:anim calcmode="lin" valueType="num">
                                      <p:cBhvr>
                                        <p:cTn id="42" dur="200" accel="100000" fill="hold">
                                          <p:stCondLst>
                                            <p:cond delay="800"/>
                                          </p:stCondLst>
                                        </p:cTn>
                                        <p:tgtEl>
                                          <p:spTgt spid="4">
                                            <p:txEl>
                                              <p:pRg st="7" end="7"/>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err="1">
                <a:solidFill>
                  <a:srgbClr val="17375E"/>
                </a:solidFill>
              </a:rPr>
              <a:t>Mortlock’s</a:t>
            </a:r>
            <a:r>
              <a:rPr lang="en-GB" b="1" dirty="0">
                <a:solidFill>
                  <a:srgbClr val="17375E"/>
                </a:solidFill>
              </a:rPr>
              <a:t> Stages of Adventure</a:t>
            </a:r>
            <a:endParaRPr lang="en-US" b="1" dirty="0">
              <a:solidFill>
                <a:srgbClr val="17375E"/>
              </a:solidFill>
            </a:endParaRPr>
          </a:p>
        </p:txBody>
      </p:sp>
      <p:sp>
        <p:nvSpPr>
          <p:cNvPr id="3" name="Content Placeholder 2"/>
          <p:cNvSpPr>
            <a:spLocks noGrp="1"/>
          </p:cNvSpPr>
          <p:nvPr>
            <p:ph idx="1"/>
          </p:nvPr>
        </p:nvSpPr>
        <p:spPr/>
        <p:txBody>
          <a:bodyPr>
            <a:normAutofit/>
          </a:bodyPr>
          <a:lstStyle/>
          <a:p>
            <a:pPr>
              <a:lnSpc>
                <a:spcPct val="80000"/>
              </a:lnSpc>
            </a:pPr>
            <a:endParaRPr lang="en-GB" sz="2800" dirty="0"/>
          </a:p>
          <a:p>
            <a:endParaRPr lang="en-US" dirty="0"/>
          </a:p>
        </p:txBody>
      </p:sp>
      <p:sp>
        <p:nvSpPr>
          <p:cNvPr id="4" name="Rectangle 3"/>
          <p:cNvSpPr/>
          <p:nvPr/>
        </p:nvSpPr>
        <p:spPr>
          <a:xfrm>
            <a:off x="251520" y="1340768"/>
            <a:ext cx="8712968" cy="4314001"/>
          </a:xfrm>
          <a:prstGeom prst="rect">
            <a:avLst/>
          </a:prstGeom>
        </p:spPr>
        <p:style>
          <a:lnRef idx="3">
            <a:schemeClr val="lt1"/>
          </a:lnRef>
          <a:fillRef idx="1">
            <a:schemeClr val="accent6"/>
          </a:fillRef>
          <a:effectRef idx="1">
            <a:schemeClr val="accent6"/>
          </a:effectRef>
          <a:fontRef idx="minor">
            <a:schemeClr val="lt1"/>
          </a:fontRef>
        </p:style>
        <p:txBody>
          <a:bodyPr wrap="square">
            <a:spAutoFit/>
          </a:bodyPr>
          <a:lstStyle/>
          <a:p>
            <a:pPr>
              <a:lnSpc>
                <a:spcPct val="80000"/>
              </a:lnSpc>
              <a:buNone/>
            </a:pPr>
            <a:r>
              <a:rPr lang="en-GB" sz="2800" b="1" dirty="0"/>
              <a:t>Stage 3: Frontier Adventure</a:t>
            </a:r>
            <a:r>
              <a:rPr lang="en-GB" sz="2800" dirty="0"/>
              <a:t>: </a:t>
            </a:r>
          </a:p>
          <a:p>
            <a:pPr>
              <a:lnSpc>
                <a:spcPct val="80000"/>
              </a:lnSpc>
              <a:buNone/>
            </a:pPr>
            <a:endParaRPr lang="en-GB" sz="2800" dirty="0"/>
          </a:p>
          <a:p>
            <a:pPr>
              <a:lnSpc>
                <a:spcPct val="80000"/>
              </a:lnSpc>
              <a:buNone/>
            </a:pPr>
            <a:r>
              <a:rPr lang="en-GB" sz="2400" dirty="0"/>
              <a:t>Characterised by peak experience, which emerges from a person experiencing adventurous challenges very close to his/her limits.  If the person succeeds, then generally a peak experience is had, but there is real risk of pushing too far and falling/failing, leading  to Stage 4.</a:t>
            </a:r>
            <a:endParaRPr lang="en-GB" sz="2400" b="1" dirty="0"/>
          </a:p>
          <a:p>
            <a:pPr>
              <a:lnSpc>
                <a:spcPct val="80000"/>
              </a:lnSpc>
            </a:pPr>
            <a:endParaRPr lang="en-GB" sz="2800" b="1" dirty="0"/>
          </a:p>
          <a:p>
            <a:pPr>
              <a:lnSpc>
                <a:spcPct val="80000"/>
              </a:lnSpc>
              <a:buNone/>
            </a:pPr>
            <a:r>
              <a:rPr lang="en-GB" sz="2800" b="1" dirty="0"/>
              <a:t>Stage 4: Misadventure</a:t>
            </a:r>
            <a:r>
              <a:rPr lang="en-GB" sz="2800" dirty="0"/>
              <a:t>: </a:t>
            </a:r>
          </a:p>
          <a:p>
            <a:pPr>
              <a:lnSpc>
                <a:spcPct val="80000"/>
              </a:lnSpc>
              <a:buNone/>
            </a:pPr>
            <a:endParaRPr lang="en-GB" sz="2200" dirty="0"/>
          </a:p>
          <a:p>
            <a:pPr>
              <a:lnSpc>
                <a:spcPct val="80000"/>
              </a:lnSpc>
              <a:buNone/>
            </a:pPr>
            <a:r>
              <a:rPr lang="en-GB" sz="2200" dirty="0"/>
              <a:t>Characterised by a person choosing or being forced to participate in challenges beyond his/her capabilities, resulting in negative emotions (fear, hurt, etc.), possibly injury and even ultimately death.</a:t>
            </a:r>
          </a:p>
          <a:p>
            <a:pPr>
              <a:lnSpc>
                <a:spcPct val="80000"/>
              </a:lnSpc>
              <a:buNone/>
            </a:pPr>
            <a:endParaRPr lang="en-GB" sz="2200" dirty="0"/>
          </a:p>
        </p:txBody>
      </p:sp>
    </p:spTree>
    <p:extLst>
      <p:ext uri="{BB962C8B-B14F-4D97-AF65-F5344CB8AC3E}">
        <p14:creationId xmlns:p14="http://schemas.microsoft.com/office/powerpoint/2010/main" val="318722905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800" decel="100000"/>
                                        <p:tgtEl>
                                          <p:spTgt spid="4">
                                            <p:txEl>
                                              <p:pRg st="0" end="0"/>
                                            </p:txEl>
                                          </p:spTgt>
                                        </p:tgtEl>
                                      </p:cBhvr>
                                    </p:animEffect>
                                    <p:anim calcmode="lin" valueType="num">
                                      <p:cBhvr>
                                        <p:cTn id="8" dur="800" decel="100000" fill="hold"/>
                                        <p:tgtEl>
                                          <p:spTgt spid="4">
                                            <p:txEl>
                                              <p:pRg st="0" end="0"/>
                                            </p:txEl>
                                          </p:spTgt>
                                        </p:tgtEl>
                                        <p:attrNameLst>
                                          <p:attrName>style.rotation</p:attrName>
                                        </p:attrNameLst>
                                      </p:cBhvr>
                                      <p:tavLst>
                                        <p:tav tm="0">
                                          <p:val>
                                            <p:fltVal val="-90"/>
                                          </p:val>
                                        </p:tav>
                                        <p:tav tm="100000">
                                          <p:val>
                                            <p:fltVal val="0"/>
                                          </p:val>
                                        </p:tav>
                                      </p:tavLst>
                                    </p:anim>
                                    <p:anim calcmode="lin" valueType="num">
                                      <p:cBhvr>
                                        <p:cTn id="9" dur="800" decel="100000" fill="hold"/>
                                        <p:tgtEl>
                                          <p:spTgt spid="4">
                                            <p:txEl>
                                              <p:pRg st="0" end="0"/>
                                            </p:txEl>
                                          </p:spTgt>
                                        </p:tgtEl>
                                        <p:attrNameLst>
                                          <p:attrName>ppt_x</p:attrName>
                                        </p:attrNameLst>
                                      </p:cBhvr>
                                      <p:tavLst>
                                        <p:tav tm="0">
                                          <p:val>
                                            <p:strVal val="#ppt_x+0.4"/>
                                          </p:val>
                                        </p:tav>
                                        <p:tav tm="100000">
                                          <p:val>
                                            <p:strVal val="#ppt_x-0.05"/>
                                          </p:val>
                                        </p:tav>
                                      </p:tavLst>
                                    </p:anim>
                                    <p:anim calcmode="lin" valueType="num">
                                      <p:cBhvr>
                                        <p:cTn id="10" dur="800" decel="100000" fill="hold"/>
                                        <p:tgtEl>
                                          <p:spTgt spid="4">
                                            <p:txEl>
                                              <p:pRg st="0" end="0"/>
                                            </p:txEl>
                                          </p:spTgt>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4">
                                            <p:txEl>
                                              <p:pRg st="0" end="0"/>
                                            </p:txEl>
                                          </p:spTgt>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4">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3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800" decel="100000"/>
                                        <p:tgtEl>
                                          <p:spTgt spid="4">
                                            <p:txEl>
                                              <p:pRg st="2" end="2"/>
                                            </p:txEl>
                                          </p:spTgt>
                                        </p:tgtEl>
                                      </p:cBhvr>
                                    </p:animEffect>
                                    <p:anim calcmode="lin" valueType="num">
                                      <p:cBhvr>
                                        <p:cTn id="18" dur="800" decel="100000" fill="hold"/>
                                        <p:tgtEl>
                                          <p:spTgt spid="4">
                                            <p:txEl>
                                              <p:pRg st="2" end="2"/>
                                            </p:txEl>
                                          </p:spTgt>
                                        </p:tgtEl>
                                        <p:attrNameLst>
                                          <p:attrName>style.rotation</p:attrName>
                                        </p:attrNameLst>
                                      </p:cBhvr>
                                      <p:tavLst>
                                        <p:tav tm="0">
                                          <p:val>
                                            <p:fltVal val="-90"/>
                                          </p:val>
                                        </p:tav>
                                        <p:tav tm="100000">
                                          <p:val>
                                            <p:fltVal val="0"/>
                                          </p:val>
                                        </p:tav>
                                      </p:tavLst>
                                    </p:anim>
                                    <p:anim calcmode="lin" valueType="num">
                                      <p:cBhvr>
                                        <p:cTn id="19" dur="800" decel="100000" fill="hold"/>
                                        <p:tgtEl>
                                          <p:spTgt spid="4">
                                            <p:txEl>
                                              <p:pRg st="2" end="2"/>
                                            </p:txEl>
                                          </p:spTgt>
                                        </p:tgtEl>
                                        <p:attrNameLst>
                                          <p:attrName>ppt_x</p:attrName>
                                        </p:attrNameLst>
                                      </p:cBhvr>
                                      <p:tavLst>
                                        <p:tav tm="0">
                                          <p:val>
                                            <p:strVal val="#ppt_x+0.4"/>
                                          </p:val>
                                        </p:tav>
                                        <p:tav tm="100000">
                                          <p:val>
                                            <p:strVal val="#ppt_x-0.05"/>
                                          </p:val>
                                        </p:tav>
                                      </p:tavLst>
                                    </p:anim>
                                    <p:anim calcmode="lin" valueType="num">
                                      <p:cBhvr>
                                        <p:cTn id="20" dur="800" decel="100000" fill="hold"/>
                                        <p:tgtEl>
                                          <p:spTgt spid="4">
                                            <p:txEl>
                                              <p:pRg st="2" end="2"/>
                                            </p:txEl>
                                          </p:spTgt>
                                        </p:tgtEl>
                                        <p:attrNameLst>
                                          <p:attrName>ppt_y</p:attrName>
                                        </p:attrNameLst>
                                      </p:cBhvr>
                                      <p:tavLst>
                                        <p:tav tm="0">
                                          <p:val>
                                            <p:strVal val="#ppt_y-0.4"/>
                                          </p:val>
                                        </p:tav>
                                        <p:tav tm="100000">
                                          <p:val>
                                            <p:strVal val="#ppt_y+0.1"/>
                                          </p:val>
                                        </p:tav>
                                      </p:tavLst>
                                    </p:anim>
                                    <p:anim calcmode="lin" valueType="num">
                                      <p:cBhvr>
                                        <p:cTn id="21" dur="200" accel="100000" fill="hold">
                                          <p:stCondLst>
                                            <p:cond delay="800"/>
                                          </p:stCondLst>
                                        </p:cTn>
                                        <p:tgtEl>
                                          <p:spTgt spid="4">
                                            <p:txEl>
                                              <p:pRg st="2" end="2"/>
                                            </p:txEl>
                                          </p:spTgt>
                                        </p:tgtEl>
                                        <p:attrNameLst>
                                          <p:attrName>ppt_x</p:attrName>
                                        </p:attrNameLst>
                                      </p:cBhvr>
                                      <p:tavLst>
                                        <p:tav tm="0">
                                          <p:val>
                                            <p:strVal val="#ppt_x-0.05"/>
                                          </p:val>
                                        </p:tav>
                                        <p:tav tm="100000">
                                          <p:val>
                                            <p:strVal val="#ppt_x"/>
                                          </p:val>
                                        </p:tav>
                                      </p:tavLst>
                                    </p:anim>
                                    <p:anim calcmode="lin" valueType="num">
                                      <p:cBhvr>
                                        <p:cTn id="22" dur="200" accel="100000" fill="hold">
                                          <p:stCondLst>
                                            <p:cond delay="800"/>
                                          </p:stCondLst>
                                        </p:cTn>
                                        <p:tgtEl>
                                          <p:spTgt spid="4">
                                            <p:txEl>
                                              <p:pRg st="2" end="2"/>
                                            </p:txEl>
                                          </p:spTgt>
                                        </p:tgtEl>
                                        <p:attrNameLst>
                                          <p:attrName>ppt_y</p:attrName>
                                        </p:attrNameLst>
                                      </p:cBhvr>
                                      <p:tavLst>
                                        <p:tav tm="0">
                                          <p:val>
                                            <p:strVal val="#ppt_y+0.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3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800" decel="100000"/>
                                        <p:tgtEl>
                                          <p:spTgt spid="4">
                                            <p:txEl>
                                              <p:pRg st="4" end="4"/>
                                            </p:txEl>
                                          </p:spTgt>
                                        </p:tgtEl>
                                      </p:cBhvr>
                                    </p:animEffect>
                                    <p:anim calcmode="lin" valueType="num">
                                      <p:cBhvr>
                                        <p:cTn id="28" dur="800" decel="100000" fill="hold"/>
                                        <p:tgtEl>
                                          <p:spTgt spid="4">
                                            <p:txEl>
                                              <p:pRg st="4" end="4"/>
                                            </p:txEl>
                                          </p:spTgt>
                                        </p:tgtEl>
                                        <p:attrNameLst>
                                          <p:attrName>style.rotation</p:attrName>
                                        </p:attrNameLst>
                                      </p:cBhvr>
                                      <p:tavLst>
                                        <p:tav tm="0">
                                          <p:val>
                                            <p:fltVal val="-90"/>
                                          </p:val>
                                        </p:tav>
                                        <p:tav tm="100000">
                                          <p:val>
                                            <p:fltVal val="0"/>
                                          </p:val>
                                        </p:tav>
                                      </p:tavLst>
                                    </p:anim>
                                    <p:anim calcmode="lin" valueType="num">
                                      <p:cBhvr>
                                        <p:cTn id="29" dur="800" decel="100000" fill="hold"/>
                                        <p:tgtEl>
                                          <p:spTgt spid="4">
                                            <p:txEl>
                                              <p:pRg st="4" end="4"/>
                                            </p:txEl>
                                          </p:spTgt>
                                        </p:tgtEl>
                                        <p:attrNameLst>
                                          <p:attrName>ppt_x</p:attrName>
                                        </p:attrNameLst>
                                      </p:cBhvr>
                                      <p:tavLst>
                                        <p:tav tm="0">
                                          <p:val>
                                            <p:strVal val="#ppt_x+0.4"/>
                                          </p:val>
                                        </p:tav>
                                        <p:tav tm="100000">
                                          <p:val>
                                            <p:strVal val="#ppt_x-0.05"/>
                                          </p:val>
                                        </p:tav>
                                      </p:tavLst>
                                    </p:anim>
                                    <p:anim calcmode="lin" valueType="num">
                                      <p:cBhvr>
                                        <p:cTn id="30" dur="800" decel="100000" fill="hold"/>
                                        <p:tgtEl>
                                          <p:spTgt spid="4">
                                            <p:txEl>
                                              <p:pRg st="4" end="4"/>
                                            </p:txEl>
                                          </p:spTgt>
                                        </p:tgtEl>
                                        <p:attrNameLst>
                                          <p:attrName>ppt_y</p:attrName>
                                        </p:attrNameLst>
                                      </p:cBhvr>
                                      <p:tavLst>
                                        <p:tav tm="0">
                                          <p:val>
                                            <p:strVal val="#ppt_y-0.4"/>
                                          </p:val>
                                        </p:tav>
                                        <p:tav tm="100000">
                                          <p:val>
                                            <p:strVal val="#ppt_y+0.1"/>
                                          </p:val>
                                        </p:tav>
                                      </p:tavLst>
                                    </p:anim>
                                    <p:anim calcmode="lin" valueType="num">
                                      <p:cBhvr>
                                        <p:cTn id="31" dur="200" accel="100000" fill="hold">
                                          <p:stCondLst>
                                            <p:cond delay="800"/>
                                          </p:stCondLst>
                                        </p:cTn>
                                        <p:tgtEl>
                                          <p:spTgt spid="4">
                                            <p:txEl>
                                              <p:pRg st="4" end="4"/>
                                            </p:txEl>
                                          </p:spTgt>
                                        </p:tgtEl>
                                        <p:attrNameLst>
                                          <p:attrName>ppt_x</p:attrName>
                                        </p:attrNameLst>
                                      </p:cBhvr>
                                      <p:tavLst>
                                        <p:tav tm="0">
                                          <p:val>
                                            <p:strVal val="#ppt_x-0.05"/>
                                          </p:val>
                                        </p:tav>
                                        <p:tav tm="100000">
                                          <p:val>
                                            <p:strVal val="#ppt_x"/>
                                          </p:val>
                                        </p:tav>
                                      </p:tavLst>
                                    </p:anim>
                                    <p:anim calcmode="lin" valueType="num">
                                      <p:cBhvr>
                                        <p:cTn id="32" dur="200" accel="100000" fill="hold">
                                          <p:stCondLst>
                                            <p:cond delay="800"/>
                                          </p:stCondLst>
                                        </p:cTn>
                                        <p:tgtEl>
                                          <p:spTgt spid="4">
                                            <p:txEl>
                                              <p:pRg st="4" end="4"/>
                                            </p:txEl>
                                          </p:spTgt>
                                        </p:tgtEl>
                                        <p:attrNameLst>
                                          <p:attrName>ppt_y</p:attrName>
                                        </p:attrNameLst>
                                      </p:cBhvr>
                                      <p:tavLst>
                                        <p:tav tm="0">
                                          <p:val>
                                            <p:strVal val="#ppt_y+0.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30" presetClass="entr" presetSubtype="0" fill="hold"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Effect transition="in" filter="fade">
                                      <p:cBhvr>
                                        <p:cTn id="37" dur="800" decel="100000"/>
                                        <p:tgtEl>
                                          <p:spTgt spid="4">
                                            <p:txEl>
                                              <p:pRg st="6" end="6"/>
                                            </p:txEl>
                                          </p:spTgt>
                                        </p:tgtEl>
                                      </p:cBhvr>
                                    </p:animEffect>
                                    <p:anim calcmode="lin" valueType="num">
                                      <p:cBhvr>
                                        <p:cTn id="38" dur="800" decel="100000" fill="hold"/>
                                        <p:tgtEl>
                                          <p:spTgt spid="4">
                                            <p:txEl>
                                              <p:pRg st="6" end="6"/>
                                            </p:txEl>
                                          </p:spTgt>
                                        </p:tgtEl>
                                        <p:attrNameLst>
                                          <p:attrName>style.rotation</p:attrName>
                                        </p:attrNameLst>
                                      </p:cBhvr>
                                      <p:tavLst>
                                        <p:tav tm="0">
                                          <p:val>
                                            <p:fltVal val="-90"/>
                                          </p:val>
                                        </p:tav>
                                        <p:tav tm="100000">
                                          <p:val>
                                            <p:fltVal val="0"/>
                                          </p:val>
                                        </p:tav>
                                      </p:tavLst>
                                    </p:anim>
                                    <p:anim calcmode="lin" valueType="num">
                                      <p:cBhvr>
                                        <p:cTn id="39" dur="800" decel="100000" fill="hold"/>
                                        <p:tgtEl>
                                          <p:spTgt spid="4">
                                            <p:txEl>
                                              <p:pRg st="6" end="6"/>
                                            </p:txEl>
                                          </p:spTgt>
                                        </p:tgtEl>
                                        <p:attrNameLst>
                                          <p:attrName>ppt_x</p:attrName>
                                        </p:attrNameLst>
                                      </p:cBhvr>
                                      <p:tavLst>
                                        <p:tav tm="0">
                                          <p:val>
                                            <p:strVal val="#ppt_x+0.4"/>
                                          </p:val>
                                        </p:tav>
                                        <p:tav tm="100000">
                                          <p:val>
                                            <p:strVal val="#ppt_x-0.05"/>
                                          </p:val>
                                        </p:tav>
                                      </p:tavLst>
                                    </p:anim>
                                    <p:anim calcmode="lin" valueType="num">
                                      <p:cBhvr>
                                        <p:cTn id="40" dur="800" decel="100000" fill="hold"/>
                                        <p:tgtEl>
                                          <p:spTgt spid="4">
                                            <p:txEl>
                                              <p:pRg st="6" end="6"/>
                                            </p:txEl>
                                          </p:spTgt>
                                        </p:tgtEl>
                                        <p:attrNameLst>
                                          <p:attrName>ppt_y</p:attrName>
                                        </p:attrNameLst>
                                      </p:cBhvr>
                                      <p:tavLst>
                                        <p:tav tm="0">
                                          <p:val>
                                            <p:strVal val="#ppt_y-0.4"/>
                                          </p:val>
                                        </p:tav>
                                        <p:tav tm="100000">
                                          <p:val>
                                            <p:strVal val="#ppt_y+0.1"/>
                                          </p:val>
                                        </p:tav>
                                      </p:tavLst>
                                    </p:anim>
                                    <p:anim calcmode="lin" valueType="num">
                                      <p:cBhvr>
                                        <p:cTn id="41" dur="200" accel="100000" fill="hold">
                                          <p:stCondLst>
                                            <p:cond delay="800"/>
                                          </p:stCondLst>
                                        </p:cTn>
                                        <p:tgtEl>
                                          <p:spTgt spid="4">
                                            <p:txEl>
                                              <p:pRg st="6" end="6"/>
                                            </p:txEl>
                                          </p:spTgt>
                                        </p:tgtEl>
                                        <p:attrNameLst>
                                          <p:attrName>ppt_x</p:attrName>
                                        </p:attrNameLst>
                                      </p:cBhvr>
                                      <p:tavLst>
                                        <p:tav tm="0">
                                          <p:val>
                                            <p:strVal val="#ppt_x-0.05"/>
                                          </p:val>
                                        </p:tav>
                                        <p:tav tm="100000">
                                          <p:val>
                                            <p:strVal val="#ppt_x"/>
                                          </p:val>
                                        </p:tav>
                                      </p:tavLst>
                                    </p:anim>
                                    <p:anim calcmode="lin" valueType="num">
                                      <p:cBhvr>
                                        <p:cTn id="42" dur="200" accel="100000" fill="hold">
                                          <p:stCondLst>
                                            <p:cond delay="800"/>
                                          </p:stCondLst>
                                        </p:cTn>
                                        <p:tgtEl>
                                          <p:spTgt spid="4">
                                            <p:txEl>
                                              <p:pRg st="6" end="6"/>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b="1" dirty="0">
                <a:solidFill>
                  <a:srgbClr val="17375E"/>
                </a:solidFill>
              </a:rPr>
              <a:t>Using </a:t>
            </a:r>
            <a:r>
              <a:rPr lang="en-US" b="1" dirty="0" err="1">
                <a:solidFill>
                  <a:srgbClr val="17375E"/>
                </a:solidFill>
              </a:rPr>
              <a:t>Mortlock’s</a:t>
            </a:r>
            <a:r>
              <a:rPr lang="en-US" b="1" dirty="0">
                <a:solidFill>
                  <a:srgbClr val="17375E"/>
                </a:solidFill>
              </a:rPr>
              <a:t> </a:t>
            </a:r>
            <a:br>
              <a:rPr lang="en-US" b="1" dirty="0">
                <a:solidFill>
                  <a:srgbClr val="17375E"/>
                </a:solidFill>
              </a:rPr>
            </a:br>
            <a:r>
              <a:rPr lang="en-US" b="1" dirty="0">
                <a:solidFill>
                  <a:srgbClr val="17375E"/>
                </a:solidFill>
              </a:rPr>
              <a:t>Stages of Adventure</a:t>
            </a:r>
          </a:p>
        </p:txBody>
      </p:sp>
      <p:sp>
        <p:nvSpPr>
          <p:cNvPr id="3" name="Content Placeholder 2"/>
          <p:cNvSpPr>
            <a:spLocks noGrp="1"/>
          </p:cNvSpPr>
          <p:nvPr>
            <p:ph idx="1"/>
          </p:nvPr>
        </p:nvSpPr>
        <p:spPr/>
        <p:txBody>
          <a:bodyPr/>
          <a:lstStyle/>
          <a:p>
            <a:r>
              <a:rPr lang="en-US" dirty="0"/>
              <a:t>To plan your activities: relaxing or exciting?</a:t>
            </a:r>
          </a:p>
          <a:p>
            <a:r>
              <a:rPr lang="en-US" dirty="0"/>
              <a:t>To gauge your personal development.</a:t>
            </a:r>
          </a:p>
          <a:p>
            <a:r>
              <a:rPr lang="en-US" dirty="0"/>
              <a:t>To provide a reference point for your reflections.</a:t>
            </a:r>
          </a:p>
          <a:p>
            <a:r>
              <a:rPr lang="en-US" dirty="0"/>
              <a:t>To understand how others might be feeling.</a:t>
            </a:r>
          </a:p>
          <a:p>
            <a:endParaRPr lang="en-US" dirty="0"/>
          </a:p>
        </p:txBody>
      </p:sp>
    </p:spTree>
    <p:extLst>
      <p:ext uri="{BB962C8B-B14F-4D97-AF65-F5344CB8AC3E}">
        <p14:creationId xmlns:p14="http://schemas.microsoft.com/office/powerpoint/2010/main" val="263601873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3">
                                            <p:txEl>
                                              <p:pRg st="0" end="0"/>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p:stCondLst>
                        <p:cond delay="indefinite"/>
                      </p:stCondLst>
                      <p:childTnLst>
                        <p:par>
                          <p:cTn id="12" fill="hold">
                            <p:stCondLst>
                              <p:cond delay="0"/>
                            </p:stCondLst>
                            <p:childTnLst>
                              <p:par>
                                <p:cTn id="13" presetID="15"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ppt_x</p:attrName>
                                        </p:attrNameLst>
                                      </p:cBhvr>
                                      <p:tavLst>
                                        <p:tav tm="0" fmla="#ppt_x+(cos(-2*pi*(1-$))*-#ppt_x-sin(-2*pi*(1-$))*(1-#ppt_y))*(1-$)">
                                          <p:val>
                                            <p:fltVal val="0"/>
                                          </p:val>
                                        </p:tav>
                                        <p:tav tm="100000">
                                          <p:val>
                                            <p:fltVal val="1"/>
                                          </p:val>
                                        </p:tav>
                                      </p:tavLst>
                                    </p:anim>
                                    <p:anim calcmode="lin" valueType="num">
                                      <p:cBhvr>
                                        <p:cTn id="18" dur="1000" fill="hold"/>
                                        <p:tgtEl>
                                          <p:spTgt spid="3">
                                            <p:txEl>
                                              <p:pRg st="1" end="1"/>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9" fill="hold">
                      <p:stCondLst>
                        <p:cond delay="indefinite"/>
                      </p:stCondLst>
                      <p:childTnLst>
                        <p:par>
                          <p:cTn id="20" fill="hold">
                            <p:stCondLst>
                              <p:cond delay="0"/>
                            </p:stCondLst>
                            <p:childTnLst>
                              <p:par>
                                <p:cTn id="21" presetID="15"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ppt_x</p:attrName>
                                        </p:attrNameLst>
                                      </p:cBhvr>
                                      <p:tavLst>
                                        <p:tav tm="0" fmla="#ppt_x+(cos(-2*pi*(1-$))*-#ppt_x-sin(-2*pi*(1-$))*(1-#ppt_y))*(1-$)">
                                          <p:val>
                                            <p:fltVal val="0"/>
                                          </p:val>
                                        </p:tav>
                                        <p:tav tm="100000">
                                          <p:val>
                                            <p:fltVal val="1"/>
                                          </p:val>
                                        </p:tav>
                                      </p:tavLst>
                                    </p:anim>
                                    <p:anim calcmode="lin" valueType="num">
                                      <p:cBhvr>
                                        <p:cTn id="26" dur="1000" fill="hold"/>
                                        <p:tgtEl>
                                          <p:spTgt spid="3">
                                            <p:txEl>
                                              <p:pRg st="2" end="2"/>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7" fill="hold">
                      <p:stCondLst>
                        <p:cond delay="indefinite"/>
                      </p:stCondLst>
                      <p:childTnLst>
                        <p:par>
                          <p:cTn id="28" fill="hold">
                            <p:stCondLst>
                              <p:cond delay="0"/>
                            </p:stCondLst>
                            <p:childTnLst>
                              <p:par>
                                <p:cTn id="29" presetID="15" presetClass="entr" presetSubtype="0"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3" end="3"/>
                                            </p:txEl>
                                          </p:spTgt>
                                        </p:tgtEl>
                                        <p:attrNameLst>
                                          <p:attrName>ppt_x</p:attrName>
                                        </p:attrNameLst>
                                      </p:cBhvr>
                                      <p:tavLst>
                                        <p:tav tm="0" fmla="#ppt_x+(cos(-2*pi*(1-$))*-#ppt_x-sin(-2*pi*(1-$))*(1-#ppt_y))*(1-$)">
                                          <p:val>
                                            <p:fltVal val="0"/>
                                          </p:val>
                                        </p:tav>
                                        <p:tav tm="100000">
                                          <p:val>
                                            <p:fltVal val="1"/>
                                          </p:val>
                                        </p:tav>
                                      </p:tavLst>
                                    </p:anim>
                                    <p:anim calcmode="lin" valueType="num">
                                      <p:cBhvr>
                                        <p:cTn id="34" dur="1000" fill="hold"/>
                                        <p:tgtEl>
                                          <p:spTgt spid="3">
                                            <p:txEl>
                                              <p:pRg st="3" end="3"/>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arget.png"/>
          <p:cNvPicPr>
            <a:picLocks noGrp="1" noChangeAspect="1"/>
          </p:cNvPicPr>
          <p:nvPr>
            <p:ph idx="1"/>
          </p:nvPr>
        </p:nvPicPr>
        <p:blipFill>
          <a:blip r:embed="rId2">
            <a:extLst>
              <a:ext uri="{28A0092B-C50C-407E-A947-70E740481C1C}">
                <a14:useLocalDpi xmlns:a14="http://schemas.microsoft.com/office/drawing/2010/main" val="0"/>
              </a:ext>
            </a:extLst>
          </a:blip>
          <a:srcRect l="-970" r="-970"/>
          <a:stretch>
            <a:fillRect/>
          </a:stretch>
        </p:blipFill>
        <p:spPr>
          <a:xfrm>
            <a:off x="2483768" y="1340768"/>
            <a:ext cx="4296129" cy="4248472"/>
          </a:xfrm>
        </p:spPr>
      </p:pic>
      <p:sp>
        <p:nvSpPr>
          <p:cNvPr id="2" name="Title 1"/>
          <p:cNvSpPr>
            <a:spLocks noGrp="1"/>
          </p:cNvSpPr>
          <p:nvPr>
            <p:ph type="title"/>
          </p:nvPr>
        </p:nvSpPr>
        <p:spPr>
          <a:xfrm>
            <a:off x="457200" y="476672"/>
            <a:ext cx="8229600" cy="940966"/>
          </a:xfrm>
        </p:spPr>
        <p:txBody>
          <a:bodyPr>
            <a:normAutofit fontScale="90000"/>
          </a:bodyPr>
          <a:lstStyle/>
          <a:p>
            <a:pPr algn="ctr"/>
            <a:r>
              <a:rPr lang="en-US" b="1" dirty="0" err="1">
                <a:solidFill>
                  <a:srgbClr val="17375E"/>
                </a:solidFill>
              </a:rPr>
              <a:t>Mortlock’s</a:t>
            </a:r>
            <a:r>
              <a:rPr lang="en-US" b="1" dirty="0">
                <a:solidFill>
                  <a:srgbClr val="17375E"/>
                </a:solidFill>
              </a:rPr>
              <a:t> stages of adventure: </a:t>
            </a:r>
            <a:br>
              <a:rPr lang="en-US" b="1" dirty="0">
                <a:solidFill>
                  <a:srgbClr val="17375E"/>
                </a:solidFill>
              </a:rPr>
            </a:br>
            <a:r>
              <a:rPr lang="en-US" b="1" i="1" dirty="0">
                <a:solidFill>
                  <a:srgbClr val="17375E"/>
                </a:solidFill>
              </a:rPr>
              <a:t>what is your target and how do you aim to achieve it?</a:t>
            </a:r>
            <a:endParaRPr lang="en-US" i="1" dirty="0"/>
          </a:p>
        </p:txBody>
      </p:sp>
      <p:sp>
        <p:nvSpPr>
          <p:cNvPr id="7" name="TextBox 6"/>
          <p:cNvSpPr txBox="1"/>
          <p:nvPr/>
        </p:nvSpPr>
        <p:spPr>
          <a:xfrm>
            <a:off x="1475656" y="3164681"/>
            <a:ext cx="6696744" cy="2585323"/>
          </a:xfrm>
          <a:prstGeom prst="rect">
            <a:avLst/>
          </a:prstGeom>
          <a:noFill/>
        </p:spPr>
        <p:txBody>
          <a:bodyPr wrap="square" rtlCol="0">
            <a:spAutoFit/>
          </a:bodyPr>
          <a:lstStyle/>
          <a:p>
            <a:r>
              <a:rPr lang="en-US" sz="3600" dirty="0"/>
              <a:t>                     Boredom</a:t>
            </a:r>
          </a:p>
          <a:p>
            <a:r>
              <a:rPr lang="en-US" sz="3600" dirty="0"/>
              <a:t>                 </a:t>
            </a:r>
          </a:p>
          <a:p>
            <a:r>
              <a:rPr lang="en-US" sz="3600" dirty="0"/>
              <a:t>                      Comfort</a:t>
            </a:r>
          </a:p>
          <a:p>
            <a:r>
              <a:rPr lang="en-US" sz="3600" dirty="0"/>
              <a:t>                     Challenge</a:t>
            </a:r>
          </a:p>
          <a:p>
            <a:endParaRPr lang="en-US" dirty="0"/>
          </a:p>
        </p:txBody>
      </p:sp>
      <p:sp>
        <p:nvSpPr>
          <p:cNvPr id="8" name="TextBox 7"/>
          <p:cNvSpPr txBox="1"/>
          <p:nvPr/>
        </p:nvSpPr>
        <p:spPr>
          <a:xfrm>
            <a:off x="1115616" y="3140968"/>
            <a:ext cx="1512168" cy="923330"/>
          </a:xfrm>
          <a:prstGeom prst="rect">
            <a:avLst/>
          </a:prstGeom>
          <a:noFill/>
        </p:spPr>
        <p:txBody>
          <a:bodyPr wrap="square" rtlCol="0">
            <a:spAutoFit/>
          </a:bodyPr>
          <a:lstStyle/>
          <a:p>
            <a:r>
              <a:rPr lang="en-US" sz="3600" dirty="0"/>
              <a:t>Panic</a:t>
            </a:r>
          </a:p>
          <a:p>
            <a:endParaRPr lang="en-US" dirty="0"/>
          </a:p>
        </p:txBody>
      </p:sp>
      <p:sp>
        <p:nvSpPr>
          <p:cNvPr id="9" name="TextBox 8"/>
          <p:cNvSpPr txBox="1"/>
          <p:nvPr/>
        </p:nvSpPr>
        <p:spPr>
          <a:xfrm>
            <a:off x="6804248" y="3068960"/>
            <a:ext cx="1512168" cy="923330"/>
          </a:xfrm>
          <a:prstGeom prst="rect">
            <a:avLst/>
          </a:prstGeom>
          <a:noFill/>
        </p:spPr>
        <p:txBody>
          <a:bodyPr wrap="square" rtlCol="0">
            <a:spAutoFit/>
          </a:bodyPr>
          <a:lstStyle/>
          <a:p>
            <a:r>
              <a:rPr lang="en-US" sz="3600" dirty="0"/>
              <a:t>Panic</a:t>
            </a:r>
          </a:p>
          <a:p>
            <a:endParaRPr lang="en-US" dirty="0"/>
          </a:p>
        </p:txBody>
      </p:sp>
    </p:spTree>
    <p:extLst>
      <p:ext uri="{BB962C8B-B14F-4D97-AF65-F5344CB8AC3E}">
        <p14:creationId xmlns:p14="http://schemas.microsoft.com/office/powerpoint/2010/main" val="85042263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870">
                                          <p:stCondLst>
                                            <p:cond delay="0"/>
                                          </p:stCondLst>
                                        </p:cTn>
                                        <p:tgtEl>
                                          <p:spTgt spid="4"/>
                                        </p:tgtEl>
                                      </p:cBhvr>
                                    </p:animEffect>
                                    <p:anim calcmode="lin" valueType="num">
                                      <p:cBhvr>
                                        <p:cTn id="8" dur="2733"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996"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996" tmFilter="0, 0; 0.125,0.2665; 0.25,0.4; 0.375,0.465; 0.5,0.5;  0.625,0.535; 0.75,0.6; 0.875,0.7335; 1,1">
                                          <p:stCondLst>
                                            <p:cond delay="996"/>
                                          </p:stCondLst>
                                        </p:cTn>
                                        <p:tgtEl>
                                          <p:spTgt spid="4"/>
                                        </p:tgtEl>
                                        <p:attrNameLst>
                                          <p:attrName>ppt_y</p:attrName>
                                        </p:attrNameLst>
                                      </p:cBhvr>
                                      <p:tavLst>
                                        <p:tav tm="0" fmla="#ppt_y-sin(pi*$)/9">
                                          <p:val>
                                            <p:fltVal val="0"/>
                                          </p:val>
                                        </p:tav>
                                        <p:tav tm="100000">
                                          <p:val>
                                            <p:fltVal val="1"/>
                                          </p:val>
                                        </p:tav>
                                      </p:tavLst>
                                    </p:anim>
                                    <p:anim calcmode="lin" valueType="num">
                                      <p:cBhvr>
                                        <p:cTn id="11" dur="498" tmFilter="0, 0; 0.125,0.2665; 0.25,0.4; 0.375,0.465; 0.5,0.5;  0.625,0.535; 0.75,0.6; 0.875,0.7335; 1,1">
                                          <p:stCondLst>
                                            <p:cond delay="1986"/>
                                          </p:stCondLst>
                                        </p:cTn>
                                        <p:tgtEl>
                                          <p:spTgt spid="4"/>
                                        </p:tgtEl>
                                        <p:attrNameLst>
                                          <p:attrName>ppt_y</p:attrName>
                                        </p:attrNameLst>
                                      </p:cBhvr>
                                      <p:tavLst>
                                        <p:tav tm="0" fmla="#ppt_y-sin(pi*$)/27">
                                          <p:val>
                                            <p:fltVal val="0"/>
                                          </p:val>
                                        </p:tav>
                                        <p:tav tm="100000">
                                          <p:val>
                                            <p:fltVal val="1"/>
                                          </p:val>
                                        </p:tav>
                                      </p:tavLst>
                                    </p:anim>
                                    <p:anim calcmode="lin" valueType="num">
                                      <p:cBhvr>
                                        <p:cTn id="12" dur="246" tmFilter="0, 0; 0.125,0.2665; 0.25,0.4; 0.375,0.465; 0.5,0.5;  0.625,0.535; 0.75,0.6; 0.875,0.7335; 1,1">
                                          <p:stCondLst>
                                            <p:cond delay="2484"/>
                                          </p:stCondLst>
                                        </p:cTn>
                                        <p:tgtEl>
                                          <p:spTgt spid="4"/>
                                        </p:tgtEl>
                                        <p:attrNameLst>
                                          <p:attrName>ppt_y</p:attrName>
                                        </p:attrNameLst>
                                      </p:cBhvr>
                                      <p:tavLst>
                                        <p:tav tm="0" fmla="#ppt_y-sin(pi*$)/81">
                                          <p:val>
                                            <p:fltVal val="0"/>
                                          </p:val>
                                        </p:tav>
                                        <p:tav tm="100000">
                                          <p:val>
                                            <p:fltVal val="1"/>
                                          </p:val>
                                        </p:tav>
                                      </p:tavLst>
                                    </p:anim>
                                    <p:animScale>
                                      <p:cBhvr>
                                        <p:cTn id="13" dur="39">
                                          <p:stCondLst>
                                            <p:cond delay="975"/>
                                          </p:stCondLst>
                                        </p:cTn>
                                        <p:tgtEl>
                                          <p:spTgt spid="4"/>
                                        </p:tgtEl>
                                      </p:cBhvr>
                                      <p:to x="100000" y="60000"/>
                                    </p:animScale>
                                    <p:animScale>
                                      <p:cBhvr>
                                        <p:cTn id="14" dur="249" decel="50000">
                                          <p:stCondLst>
                                            <p:cond delay="1014"/>
                                          </p:stCondLst>
                                        </p:cTn>
                                        <p:tgtEl>
                                          <p:spTgt spid="4"/>
                                        </p:tgtEl>
                                      </p:cBhvr>
                                      <p:to x="100000" y="100000"/>
                                    </p:animScale>
                                    <p:animScale>
                                      <p:cBhvr>
                                        <p:cTn id="15" dur="39">
                                          <p:stCondLst>
                                            <p:cond delay="1968"/>
                                          </p:stCondLst>
                                        </p:cTn>
                                        <p:tgtEl>
                                          <p:spTgt spid="4"/>
                                        </p:tgtEl>
                                      </p:cBhvr>
                                      <p:to x="100000" y="80000"/>
                                    </p:animScale>
                                    <p:animScale>
                                      <p:cBhvr>
                                        <p:cTn id="16" dur="249" decel="50000">
                                          <p:stCondLst>
                                            <p:cond delay="2007"/>
                                          </p:stCondLst>
                                        </p:cTn>
                                        <p:tgtEl>
                                          <p:spTgt spid="4"/>
                                        </p:tgtEl>
                                      </p:cBhvr>
                                      <p:to x="100000" y="100000"/>
                                    </p:animScale>
                                    <p:animScale>
                                      <p:cBhvr>
                                        <p:cTn id="17" dur="39">
                                          <p:stCondLst>
                                            <p:cond delay="2463"/>
                                          </p:stCondLst>
                                        </p:cTn>
                                        <p:tgtEl>
                                          <p:spTgt spid="4"/>
                                        </p:tgtEl>
                                      </p:cBhvr>
                                      <p:to x="100000" y="90000"/>
                                    </p:animScale>
                                    <p:animScale>
                                      <p:cBhvr>
                                        <p:cTn id="18" dur="249" decel="50000">
                                          <p:stCondLst>
                                            <p:cond delay="2502"/>
                                          </p:stCondLst>
                                        </p:cTn>
                                        <p:tgtEl>
                                          <p:spTgt spid="4"/>
                                        </p:tgtEl>
                                      </p:cBhvr>
                                      <p:to x="100000" y="100000"/>
                                    </p:animScale>
                                    <p:animScale>
                                      <p:cBhvr>
                                        <p:cTn id="19" dur="39">
                                          <p:stCondLst>
                                            <p:cond delay="2712"/>
                                          </p:stCondLst>
                                        </p:cTn>
                                        <p:tgtEl>
                                          <p:spTgt spid="4"/>
                                        </p:tgtEl>
                                      </p:cBhvr>
                                      <p:to x="100000" y="95000"/>
                                    </p:animScale>
                                    <p:animScale>
                                      <p:cBhvr>
                                        <p:cTn id="20" dur="249" decel="50000">
                                          <p:stCondLst>
                                            <p:cond delay="2751"/>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7">
                                            <p:txEl>
                                              <p:pRg st="0" end="0"/>
                                            </p:txEl>
                                          </p:spTgt>
                                        </p:tgtEl>
                                        <p:attrNameLst>
                                          <p:attrName>style.visibility</p:attrName>
                                        </p:attrNameLst>
                                      </p:cBhvr>
                                      <p:to>
                                        <p:strVal val="visible"/>
                                      </p:to>
                                    </p:set>
                                    <p:animEffect transition="in" filter="wipe(down)">
                                      <p:cBhvr>
                                        <p:cTn id="25" dur="580">
                                          <p:stCondLst>
                                            <p:cond delay="0"/>
                                          </p:stCondLst>
                                        </p:cTn>
                                        <p:tgtEl>
                                          <p:spTgt spid="7">
                                            <p:txEl>
                                              <p:pRg st="0" end="0"/>
                                            </p:txEl>
                                          </p:spTgt>
                                        </p:tgtEl>
                                      </p:cBhvr>
                                    </p:animEffect>
                                    <p:anim calcmode="lin" valueType="num">
                                      <p:cBhvr>
                                        <p:cTn id="26" dur="1822" tmFilter="0,0; 0.14,0.36; 0.43,0.73; 0.71,0.91; 1.0,1.0">
                                          <p:stCondLst>
                                            <p:cond delay="0"/>
                                          </p:stCondLst>
                                        </p:cTn>
                                        <p:tgtEl>
                                          <p:spTgt spid="7">
                                            <p:txEl>
                                              <p:pRg st="0" end="0"/>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7">
                                            <p:txEl>
                                              <p:pRg st="0" end="0"/>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7">
                                            <p:txEl>
                                              <p:pRg st="0" end="0"/>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7">
                                            <p:txEl>
                                              <p:pRg st="0" end="0"/>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7">
                                            <p:txEl>
                                              <p:pRg st="0" end="0"/>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7">
                                            <p:txEl>
                                              <p:pRg st="0" end="0"/>
                                            </p:txEl>
                                          </p:spTgt>
                                        </p:tgtEl>
                                      </p:cBhvr>
                                      <p:to x="100000" y="60000"/>
                                    </p:animScale>
                                    <p:animScale>
                                      <p:cBhvr>
                                        <p:cTn id="32" dur="166" decel="50000">
                                          <p:stCondLst>
                                            <p:cond delay="676"/>
                                          </p:stCondLst>
                                        </p:cTn>
                                        <p:tgtEl>
                                          <p:spTgt spid="7">
                                            <p:txEl>
                                              <p:pRg st="0" end="0"/>
                                            </p:txEl>
                                          </p:spTgt>
                                        </p:tgtEl>
                                      </p:cBhvr>
                                      <p:to x="100000" y="100000"/>
                                    </p:animScale>
                                    <p:animScale>
                                      <p:cBhvr>
                                        <p:cTn id="33" dur="26">
                                          <p:stCondLst>
                                            <p:cond delay="1312"/>
                                          </p:stCondLst>
                                        </p:cTn>
                                        <p:tgtEl>
                                          <p:spTgt spid="7">
                                            <p:txEl>
                                              <p:pRg st="0" end="0"/>
                                            </p:txEl>
                                          </p:spTgt>
                                        </p:tgtEl>
                                      </p:cBhvr>
                                      <p:to x="100000" y="80000"/>
                                    </p:animScale>
                                    <p:animScale>
                                      <p:cBhvr>
                                        <p:cTn id="34" dur="166" decel="50000">
                                          <p:stCondLst>
                                            <p:cond delay="1338"/>
                                          </p:stCondLst>
                                        </p:cTn>
                                        <p:tgtEl>
                                          <p:spTgt spid="7">
                                            <p:txEl>
                                              <p:pRg st="0" end="0"/>
                                            </p:txEl>
                                          </p:spTgt>
                                        </p:tgtEl>
                                      </p:cBhvr>
                                      <p:to x="100000" y="100000"/>
                                    </p:animScale>
                                    <p:animScale>
                                      <p:cBhvr>
                                        <p:cTn id="35" dur="26">
                                          <p:stCondLst>
                                            <p:cond delay="1642"/>
                                          </p:stCondLst>
                                        </p:cTn>
                                        <p:tgtEl>
                                          <p:spTgt spid="7">
                                            <p:txEl>
                                              <p:pRg st="0" end="0"/>
                                            </p:txEl>
                                          </p:spTgt>
                                        </p:tgtEl>
                                      </p:cBhvr>
                                      <p:to x="100000" y="90000"/>
                                    </p:animScale>
                                    <p:animScale>
                                      <p:cBhvr>
                                        <p:cTn id="36" dur="166" decel="50000">
                                          <p:stCondLst>
                                            <p:cond delay="1668"/>
                                          </p:stCondLst>
                                        </p:cTn>
                                        <p:tgtEl>
                                          <p:spTgt spid="7">
                                            <p:txEl>
                                              <p:pRg st="0" end="0"/>
                                            </p:txEl>
                                          </p:spTgt>
                                        </p:tgtEl>
                                      </p:cBhvr>
                                      <p:to x="100000" y="100000"/>
                                    </p:animScale>
                                    <p:animScale>
                                      <p:cBhvr>
                                        <p:cTn id="37" dur="26">
                                          <p:stCondLst>
                                            <p:cond delay="1808"/>
                                          </p:stCondLst>
                                        </p:cTn>
                                        <p:tgtEl>
                                          <p:spTgt spid="7">
                                            <p:txEl>
                                              <p:pRg st="0" end="0"/>
                                            </p:txEl>
                                          </p:spTgt>
                                        </p:tgtEl>
                                      </p:cBhvr>
                                      <p:to x="100000" y="95000"/>
                                    </p:animScale>
                                    <p:animScale>
                                      <p:cBhvr>
                                        <p:cTn id="38" dur="166" decel="50000">
                                          <p:stCondLst>
                                            <p:cond delay="1834"/>
                                          </p:stCondLst>
                                        </p:cTn>
                                        <p:tgtEl>
                                          <p:spTgt spid="7">
                                            <p:txEl>
                                              <p:pRg st="0" end="0"/>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56" presetClass="entr" presetSubtype="0" fill="hold" nodeType="clickEffect">
                                  <p:stCondLst>
                                    <p:cond delay="0"/>
                                  </p:stCondLst>
                                  <p:iterate type="lt">
                                    <p:tmPct val="10000"/>
                                  </p:iterate>
                                  <p:childTnLst>
                                    <p:set>
                                      <p:cBhvr>
                                        <p:cTn id="42" dur="1" fill="hold">
                                          <p:stCondLst>
                                            <p:cond delay="0"/>
                                          </p:stCondLst>
                                        </p:cTn>
                                        <p:tgtEl>
                                          <p:spTgt spid="7">
                                            <p:txEl>
                                              <p:pRg st="2" end="2"/>
                                            </p:txEl>
                                          </p:spTgt>
                                        </p:tgtEl>
                                        <p:attrNameLst>
                                          <p:attrName>style.visibility</p:attrName>
                                        </p:attrNameLst>
                                      </p:cBhvr>
                                      <p:to>
                                        <p:strVal val="visible"/>
                                      </p:to>
                                    </p:set>
                                    <p:anim by="(-#ppt_w*2)" calcmode="lin" valueType="num">
                                      <p:cBhvr rctx="PPT">
                                        <p:cTn id="43" dur="500" autoRev="1" fill="hold">
                                          <p:stCondLst>
                                            <p:cond delay="0"/>
                                          </p:stCondLst>
                                        </p:cTn>
                                        <p:tgtEl>
                                          <p:spTgt spid="7">
                                            <p:txEl>
                                              <p:pRg st="2" end="2"/>
                                            </p:txEl>
                                          </p:spTgt>
                                        </p:tgtEl>
                                        <p:attrNameLst>
                                          <p:attrName>ppt_w</p:attrName>
                                        </p:attrNameLst>
                                      </p:cBhvr>
                                    </p:anim>
                                    <p:anim by="(#ppt_w*0.50)" calcmode="lin" valueType="num">
                                      <p:cBhvr>
                                        <p:cTn id="44" dur="500" decel="50000" autoRev="1" fill="hold">
                                          <p:stCondLst>
                                            <p:cond delay="0"/>
                                          </p:stCondLst>
                                        </p:cTn>
                                        <p:tgtEl>
                                          <p:spTgt spid="7">
                                            <p:txEl>
                                              <p:pRg st="2" end="2"/>
                                            </p:txEl>
                                          </p:spTgt>
                                        </p:tgtEl>
                                        <p:attrNameLst>
                                          <p:attrName>ppt_x</p:attrName>
                                        </p:attrNameLst>
                                      </p:cBhvr>
                                    </p:anim>
                                    <p:anim from="(-#ppt_h/2)" to="(#ppt_y)" calcmode="lin" valueType="num">
                                      <p:cBhvr>
                                        <p:cTn id="45" dur="1000" fill="hold">
                                          <p:stCondLst>
                                            <p:cond delay="0"/>
                                          </p:stCondLst>
                                        </p:cTn>
                                        <p:tgtEl>
                                          <p:spTgt spid="7">
                                            <p:txEl>
                                              <p:pRg st="2" end="2"/>
                                            </p:txEl>
                                          </p:spTgt>
                                        </p:tgtEl>
                                        <p:attrNameLst>
                                          <p:attrName>ppt_y</p:attrName>
                                        </p:attrNameLst>
                                      </p:cBhvr>
                                    </p:anim>
                                    <p:animRot by="21600000">
                                      <p:cBhvr>
                                        <p:cTn id="46" dur="1000" fill="hold">
                                          <p:stCondLst>
                                            <p:cond delay="0"/>
                                          </p:stCondLst>
                                        </p:cTn>
                                        <p:tgtEl>
                                          <p:spTgt spid="7">
                                            <p:txEl>
                                              <p:pRg st="2" end="2"/>
                                            </p:txEl>
                                          </p:spTgt>
                                        </p:tgtEl>
                                        <p:attrNameLst>
                                          <p:attrName>r</p:attrName>
                                        </p:attrNameLst>
                                      </p:cBhvr>
                                    </p:animRot>
                                  </p:childTnLst>
                                </p:cTn>
                              </p:par>
                            </p:childTnLst>
                          </p:cTn>
                        </p:par>
                      </p:childTnLst>
                    </p:cTn>
                  </p:par>
                  <p:par>
                    <p:cTn id="47" fill="hold">
                      <p:stCondLst>
                        <p:cond delay="indefinite"/>
                      </p:stCondLst>
                      <p:childTnLst>
                        <p:par>
                          <p:cTn id="48" fill="hold">
                            <p:stCondLst>
                              <p:cond delay="0"/>
                            </p:stCondLst>
                            <p:childTnLst>
                              <p:par>
                                <p:cTn id="49" presetID="41" presetClass="entr" presetSubtype="0" fill="hold" nodeType="clickEffect">
                                  <p:stCondLst>
                                    <p:cond delay="0"/>
                                  </p:stCondLst>
                                  <p:iterate type="lt">
                                    <p:tmPct val="10000"/>
                                  </p:iterate>
                                  <p:childTnLst>
                                    <p:set>
                                      <p:cBhvr>
                                        <p:cTn id="50" dur="1" fill="hold">
                                          <p:stCondLst>
                                            <p:cond delay="0"/>
                                          </p:stCondLst>
                                        </p:cTn>
                                        <p:tgtEl>
                                          <p:spTgt spid="7">
                                            <p:txEl>
                                              <p:pRg st="3" end="3"/>
                                            </p:txEl>
                                          </p:spTgt>
                                        </p:tgtEl>
                                        <p:attrNameLst>
                                          <p:attrName>style.visibility</p:attrName>
                                        </p:attrNameLst>
                                      </p:cBhvr>
                                      <p:to>
                                        <p:strVal val="visible"/>
                                      </p:to>
                                    </p:set>
                                    <p:anim calcmode="lin" valueType="num">
                                      <p:cBhvr>
                                        <p:cTn id="51" dur="500" fill="hold"/>
                                        <p:tgtEl>
                                          <p:spTgt spid="7">
                                            <p:txEl>
                                              <p:pRg st="3" end="3"/>
                                            </p:txEl>
                                          </p:spTgt>
                                        </p:tgtEl>
                                        <p:attrNameLst>
                                          <p:attrName>ppt_x</p:attrName>
                                        </p:attrNameLst>
                                      </p:cBhvr>
                                      <p:tavLst>
                                        <p:tav tm="0">
                                          <p:val>
                                            <p:strVal val="#ppt_x"/>
                                          </p:val>
                                        </p:tav>
                                        <p:tav tm="50000">
                                          <p:val>
                                            <p:strVal val="#ppt_x+.1"/>
                                          </p:val>
                                        </p:tav>
                                        <p:tav tm="100000">
                                          <p:val>
                                            <p:strVal val="#ppt_x"/>
                                          </p:val>
                                        </p:tav>
                                      </p:tavLst>
                                    </p:anim>
                                    <p:anim calcmode="lin" valueType="num">
                                      <p:cBhvr>
                                        <p:cTn id="52" dur="500" fill="hold"/>
                                        <p:tgtEl>
                                          <p:spTgt spid="7">
                                            <p:txEl>
                                              <p:pRg st="3" end="3"/>
                                            </p:txEl>
                                          </p:spTgt>
                                        </p:tgtEl>
                                        <p:attrNameLst>
                                          <p:attrName>ppt_y</p:attrName>
                                        </p:attrNameLst>
                                      </p:cBhvr>
                                      <p:tavLst>
                                        <p:tav tm="0">
                                          <p:val>
                                            <p:strVal val="#ppt_y"/>
                                          </p:val>
                                        </p:tav>
                                        <p:tav tm="100000">
                                          <p:val>
                                            <p:strVal val="#ppt_y"/>
                                          </p:val>
                                        </p:tav>
                                      </p:tavLst>
                                    </p:anim>
                                    <p:anim calcmode="lin" valueType="num">
                                      <p:cBhvr>
                                        <p:cTn id="53" dur="500" fill="hold"/>
                                        <p:tgtEl>
                                          <p:spTgt spid="7">
                                            <p:txEl>
                                              <p:pRg st="3" end="3"/>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54" dur="500" fill="hold"/>
                                        <p:tgtEl>
                                          <p:spTgt spid="7">
                                            <p:txEl>
                                              <p:pRg st="3" end="3"/>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55" dur="500" tmFilter="0,0; .5, 1; 1, 1"/>
                                        <p:tgtEl>
                                          <p:spTgt spid="7">
                                            <p:txEl>
                                              <p:pRg st="3" end="3"/>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49" presetClass="entr" presetSubtype="0" decel="100000" fill="hold" nodeType="clickEffect">
                                  <p:stCondLst>
                                    <p:cond delay="0"/>
                                  </p:stCondLst>
                                  <p:childTnLst>
                                    <p:set>
                                      <p:cBhvr>
                                        <p:cTn id="59" dur="1" fill="hold">
                                          <p:stCondLst>
                                            <p:cond delay="0"/>
                                          </p:stCondLst>
                                        </p:cTn>
                                        <p:tgtEl>
                                          <p:spTgt spid="8">
                                            <p:txEl>
                                              <p:pRg st="0" end="0"/>
                                            </p:txEl>
                                          </p:spTgt>
                                        </p:tgtEl>
                                        <p:attrNameLst>
                                          <p:attrName>style.visibility</p:attrName>
                                        </p:attrNameLst>
                                      </p:cBhvr>
                                      <p:to>
                                        <p:strVal val="visible"/>
                                      </p:to>
                                    </p:set>
                                    <p:anim calcmode="lin" valueType="num">
                                      <p:cBhvr>
                                        <p:cTn id="60" dur="500" fill="hold"/>
                                        <p:tgtEl>
                                          <p:spTgt spid="8">
                                            <p:txEl>
                                              <p:pRg st="0" end="0"/>
                                            </p:txEl>
                                          </p:spTgt>
                                        </p:tgtEl>
                                        <p:attrNameLst>
                                          <p:attrName>ppt_w</p:attrName>
                                        </p:attrNameLst>
                                      </p:cBhvr>
                                      <p:tavLst>
                                        <p:tav tm="0">
                                          <p:val>
                                            <p:fltVal val="0"/>
                                          </p:val>
                                        </p:tav>
                                        <p:tav tm="100000">
                                          <p:val>
                                            <p:strVal val="#ppt_w"/>
                                          </p:val>
                                        </p:tav>
                                      </p:tavLst>
                                    </p:anim>
                                    <p:anim calcmode="lin" valueType="num">
                                      <p:cBhvr>
                                        <p:cTn id="61" dur="500" fill="hold"/>
                                        <p:tgtEl>
                                          <p:spTgt spid="8">
                                            <p:txEl>
                                              <p:pRg st="0" end="0"/>
                                            </p:txEl>
                                          </p:spTgt>
                                        </p:tgtEl>
                                        <p:attrNameLst>
                                          <p:attrName>ppt_h</p:attrName>
                                        </p:attrNameLst>
                                      </p:cBhvr>
                                      <p:tavLst>
                                        <p:tav tm="0">
                                          <p:val>
                                            <p:fltVal val="0"/>
                                          </p:val>
                                        </p:tav>
                                        <p:tav tm="100000">
                                          <p:val>
                                            <p:strVal val="#ppt_h"/>
                                          </p:val>
                                        </p:tav>
                                      </p:tavLst>
                                    </p:anim>
                                    <p:anim calcmode="lin" valueType="num">
                                      <p:cBhvr>
                                        <p:cTn id="62" dur="500" fill="hold"/>
                                        <p:tgtEl>
                                          <p:spTgt spid="8">
                                            <p:txEl>
                                              <p:pRg st="0" end="0"/>
                                            </p:txEl>
                                          </p:spTgt>
                                        </p:tgtEl>
                                        <p:attrNameLst>
                                          <p:attrName>style.rotation</p:attrName>
                                        </p:attrNameLst>
                                      </p:cBhvr>
                                      <p:tavLst>
                                        <p:tav tm="0">
                                          <p:val>
                                            <p:fltVal val="360"/>
                                          </p:val>
                                        </p:tav>
                                        <p:tav tm="100000">
                                          <p:val>
                                            <p:fltVal val="0"/>
                                          </p:val>
                                        </p:tav>
                                      </p:tavLst>
                                    </p:anim>
                                    <p:animEffect transition="in" filter="fade">
                                      <p:cBhvr>
                                        <p:cTn id="63" dur="500"/>
                                        <p:tgtEl>
                                          <p:spTgt spid="8">
                                            <p:txEl>
                                              <p:pRg st="0" end="0"/>
                                            </p:txEl>
                                          </p:spTgt>
                                        </p:tgtEl>
                                      </p:cBhvr>
                                    </p:animEffect>
                                  </p:childTnLst>
                                </p:cTn>
                              </p:par>
                              <p:par>
                                <p:cTn id="64" presetID="49" presetClass="entr" presetSubtype="0" decel="100000" fill="hold" grpId="0" nodeType="withEffect">
                                  <p:stCondLst>
                                    <p:cond delay="0"/>
                                  </p:stCondLst>
                                  <p:childTnLst>
                                    <p:set>
                                      <p:cBhvr>
                                        <p:cTn id="65" dur="1" fill="hold">
                                          <p:stCondLst>
                                            <p:cond delay="0"/>
                                          </p:stCondLst>
                                        </p:cTn>
                                        <p:tgtEl>
                                          <p:spTgt spid="9"/>
                                        </p:tgtEl>
                                        <p:attrNameLst>
                                          <p:attrName>style.visibility</p:attrName>
                                        </p:attrNameLst>
                                      </p:cBhvr>
                                      <p:to>
                                        <p:strVal val="visible"/>
                                      </p:to>
                                    </p:set>
                                    <p:anim calcmode="lin" valueType="num">
                                      <p:cBhvr>
                                        <p:cTn id="66" dur="500" fill="hold"/>
                                        <p:tgtEl>
                                          <p:spTgt spid="9"/>
                                        </p:tgtEl>
                                        <p:attrNameLst>
                                          <p:attrName>ppt_w</p:attrName>
                                        </p:attrNameLst>
                                      </p:cBhvr>
                                      <p:tavLst>
                                        <p:tav tm="0">
                                          <p:val>
                                            <p:fltVal val="0"/>
                                          </p:val>
                                        </p:tav>
                                        <p:tav tm="100000">
                                          <p:val>
                                            <p:strVal val="#ppt_w"/>
                                          </p:val>
                                        </p:tav>
                                      </p:tavLst>
                                    </p:anim>
                                    <p:anim calcmode="lin" valueType="num">
                                      <p:cBhvr>
                                        <p:cTn id="67" dur="500" fill="hold"/>
                                        <p:tgtEl>
                                          <p:spTgt spid="9"/>
                                        </p:tgtEl>
                                        <p:attrNameLst>
                                          <p:attrName>ppt_h</p:attrName>
                                        </p:attrNameLst>
                                      </p:cBhvr>
                                      <p:tavLst>
                                        <p:tav tm="0">
                                          <p:val>
                                            <p:fltVal val="0"/>
                                          </p:val>
                                        </p:tav>
                                        <p:tav tm="100000">
                                          <p:val>
                                            <p:strVal val="#ppt_h"/>
                                          </p:val>
                                        </p:tav>
                                      </p:tavLst>
                                    </p:anim>
                                    <p:anim calcmode="lin" valueType="num">
                                      <p:cBhvr>
                                        <p:cTn id="68" dur="500" fill="hold"/>
                                        <p:tgtEl>
                                          <p:spTgt spid="9"/>
                                        </p:tgtEl>
                                        <p:attrNameLst>
                                          <p:attrName>style.rotation</p:attrName>
                                        </p:attrNameLst>
                                      </p:cBhvr>
                                      <p:tavLst>
                                        <p:tav tm="0">
                                          <p:val>
                                            <p:fltVal val="360"/>
                                          </p:val>
                                        </p:tav>
                                        <p:tav tm="100000">
                                          <p:val>
                                            <p:fltVal val="0"/>
                                          </p:val>
                                        </p:tav>
                                      </p:tavLst>
                                    </p:anim>
                                    <p:animEffect transition="in" filter="fade">
                                      <p:cBhvr>
                                        <p:cTn id="6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1389"/>
            <a:ext cx="8229600" cy="1143000"/>
          </a:xfrm>
        </p:spPr>
        <p:txBody>
          <a:bodyPr/>
          <a:lstStyle/>
          <a:p>
            <a:pPr algn="ctr"/>
            <a:r>
              <a:rPr lang="en-GB" b="1" dirty="0">
                <a:solidFill>
                  <a:srgbClr val="17375E"/>
                </a:solidFill>
              </a:rPr>
              <a:t>Challenge by Choice</a:t>
            </a:r>
            <a:endParaRPr lang="en-US" dirty="0">
              <a:solidFill>
                <a:srgbClr val="17375E"/>
              </a:solidFill>
            </a:endParaRPr>
          </a:p>
        </p:txBody>
      </p:sp>
      <p:sp>
        <p:nvSpPr>
          <p:cNvPr id="3" name="Content Placeholder 2"/>
          <p:cNvSpPr>
            <a:spLocks noGrp="1"/>
          </p:cNvSpPr>
          <p:nvPr>
            <p:ph idx="1"/>
          </p:nvPr>
        </p:nvSpPr>
        <p:spPr/>
        <p:txBody>
          <a:bodyPr>
            <a:normAutofit/>
          </a:bodyPr>
          <a:lstStyle/>
          <a:p>
            <a:endParaRPr lang="en-US" dirty="0"/>
          </a:p>
        </p:txBody>
      </p:sp>
      <p:sp>
        <p:nvSpPr>
          <p:cNvPr id="4" name="Rectangle 3"/>
          <p:cNvSpPr txBox="1">
            <a:spLocks noRot="1" noChangeArrowheads="1"/>
          </p:cNvSpPr>
          <p:nvPr/>
        </p:nvSpPr>
        <p:spPr>
          <a:xfrm>
            <a:off x="251520" y="980728"/>
            <a:ext cx="8640960" cy="4608512"/>
          </a:xfrm>
          <a:prstGeom prst="rect">
            <a:avLst/>
          </a:prstGeom>
        </p:spPr>
        <p:style>
          <a:lnRef idx="3">
            <a:schemeClr val="lt1"/>
          </a:lnRef>
          <a:fillRef idx="1">
            <a:schemeClr val="accent4"/>
          </a:fillRef>
          <a:effectRef idx="1">
            <a:schemeClr val="accent4"/>
          </a:effectRef>
          <a:fontRef idx="minor">
            <a:schemeClr val="lt1"/>
          </a:fontRef>
        </p:style>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pPr>
              <a:lnSpc>
                <a:spcPct val="120000"/>
              </a:lnSpc>
            </a:pPr>
            <a:r>
              <a:rPr lang="en-US" sz="2300" dirty="0"/>
              <a:t>I</a:t>
            </a:r>
            <a:r>
              <a:rPr lang="en-GB" sz="2300" dirty="0" err="1"/>
              <a:t>nvite's</a:t>
            </a:r>
            <a:r>
              <a:rPr lang="en-GB" sz="2300" dirty="0"/>
              <a:t> voluntary participation in activities within a co-operative environment - participants may elect to sit out an activity and this right should be respected by all other parties. </a:t>
            </a:r>
          </a:p>
          <a:p>
            <a:pPr>
              <a:lnSpc>
                <a:spcPct val="120000"/>
              </a:lnSpc>
            </a:pPr>
            <a:r>
              <a:rPr lang="en-US" sz="2300" dirty="0"/>
              <a:t>A</a:t>
            </a:r>
            <a:r>
              <a:rPr lang="en-GB" sz="2300" dirty="0" err="1"/>
              <a:t>im’s</a:t>
            </a:r>
            <a:r>
              <a:rPr lang="en-GB" sz="2300" dirty="0"/>
              <a:t> to encourage each participant to set their own goals and definitions of success. </a:t>
            </a:r>
          </a:p>
          <a:p>
            <a:pPr>
              <a:lnSpc>
                <a:spcPct val="120000"/>
              </a:lnSpc>
            </a:pPr>
            <a:r>
              <a:rPr lang="en-US" sz="2300" dirty="0"/>
              <a:t>A</a:t>
            </a:r>
            <a:r>
              <a:rPr lang="en-GB" sz="2300" dirty="0" err="1"/>
              <a:t>llow’s</a:t>
            </a:r>
            <a:r>
              <a:rPr lang="en-GB" sz="2300" dirty="0"/>
              <a:t> individuals to take responsibility for their chosen behaviour.</a:t>
            </a:r>
          </a:p>
          <a:p>
            <a:pPr>
              <a:lnSpc>
                <a:spcPct val="120000"/>
              </a:lnSpc>
            </a:pPr>
            <a:r>
              <a:rPr lang="en-US" sz="2300" dirty="0"/>
              <a:t>R</a:t>
            </a:r>
            <a:r>
              <a:rPr lang="en-GB" sz="2300" dirty="0" err="1"/>
              <a:t>ecognises</a:t>
            </a:r>
            <a:r>
              <a:rPr lang="en-GB" sz="2300" dirty="0"/>
              <a:t> that individuals stand to benefit more by </a:t>
            </a:r>
            <a:r>
              <a:rPr lang="en-GB" sz="2300" i="1" dirty="0"/>
              <a:t>refusing </a:t>
            </a:r>
            <a:r>
              <a:rPr lang="en-GB" sz="2300" dirty="0"/>
              <a:t>to participate on occasions than unthinkingly or resentfully participating. </a:t>
            </a:r>
          </a:p>
        </p:txBody>
      </p:sp>
    </p:spTree>
    <p:extLst>
      <p:ext uri="{BB962C8B-B14F-4D97-AF65-F5344CB8AC3E}">
        <p14:creationId xmlns:p14="http://schemas.microsoft.com/office/powerpoint/2010/main" val="147054721"/>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800" decel="100000"/>
                                        <p:tgtEl>
                                          <p:spTgt spid="4">
                                            <p:txEl>
                                              <p:pRg st="0" end="0"/>
                                            </p:txEl>
                                          </p:spTgt>
                                        </p:tgtEl>
                                      </p:cBhvr>
                                    </p:animEffect>
                                    <p:anim calcmode="lin" valueType="num">
                                      <p:cBhvr>
                                        <p:cTn id="13" dur="800" decel="100000" fill="hold"/>
                                        <p:tgtEl>
                                          <p:spTgt spid="4">
                                            <p:txEl>
                                              <p:pRg st="0" end="0"/>
                                            </p:txEl>
                                          </p:spTgt>
                                        </p:tgtEl>
                                        <p:attrNameLst>
                                          <p:attrName>style.rotation</p:attrName>
                                        </p:attrNameLst>
                                      </p:cBhvr>
                                      <p:tavLst>
                                        <p:tav tm="0">
                                          <p:val>
                                            <p:fltVal val="-90"/>
                                          </p:val>
                                        </p:tav>
                                        <p:tav tm="100000">
                                          <p:val>
                                            <p:fltVal val="0"/>
                                          </p:val>
                                        </p:tav>
                                      </p:tavLst>
                                    </p:anim>
                                    <p:anim calcmode="lin" valueType="num">
                                      <p:cBhvr>
                                        <p:cTn id="14" dur="800" decel="100000" fill="hold"/>
                                        <p:tgtEl>
                                          <p:spTgt spid="4">
                                            <p:txEl>
                                              <p:pRg st="0" end="0"/>
                                            </p:txEl>
                                          </p:spTgt>
                                        </p:tgtEl>
                                        <p:attrNameLst>
                                          <p:attrName>ppt_x</p:attrName>
                                        </p:attrNameLst>
                                      </p:cBhvr>
                                      <p:tavLst>
                                        <p:tav tm="0">
                                          <p:val>
                                            <p:strVal val="#ppt_x+0.4"/>
                                          </p:val>
                                        </p:tav>
                                        <p:tav tm="100000">
                                          <p:val>
                                            <p:strVal val="#ppt_x-0.05"/>
                                          </p:val>
                                        </p:tav>
                                      </p:tavLst>
                                    </p:anim>
                                    <p:anim calcmode="lin" valueType="num">
                                      <p:cBhvr>
                                        <p:cTn id="15" dur="800" decel="100000" fill="hold"/>
                                        <p:tgtEl>
                                          <p:spTgt spid="4">
                                            <p:txEl>
                                              <p:pRg st="0" end="0"/>
                                            </p:txEl>
                                          </p:spTgt>
                                        </p:tgtEl>
                                        <p:attrNameLst>
                                          <p:attrName>ppt_y</p:attrName>
                                        </p:attrNameLst>
                                      </p:cBhvr>
                                      <p:tavLst>
                                        <p:tav tm="0">
                                          <p:val>
                                            <p:strVal val="#ppt_y-0.4"/>
                                          </p:val>
                                        </p:tav>
                                        <p:tav tm="100000">
                                          <p:val>
                                            <p:strVal val="#ppt_y+0.1"/>
                                          </p:val>
                                        </p:tav>
                                      </p:tavLst>
                                    </p:anim>
                                    <p:anim calcmode="lin" valueType="num">
                                      <p:cBhvr>
                                        <p:cTn id="16" dur="200" accel="100000" fill="hold">
                                          <p:stCondLst>
                                            <p:cond delay="800"/>
                                          </p:stCondLst>
                                        </p:cTn>
                                        <p:tgtEl>
                                          <p:spTgt spid="4">
                                            <p:txEl>
                                              <p:pRg st="0" end="0"/>
                                            </p:txEl>
                                          </p:spTgt>
                                        </p:tgtEl>
                                        <p:attrNameLst>
                                          <p:attrName>ppt_x</p:attrName>
                                        </p:attrNameLst>
                                      </p:cBhvr>
                                      <p:tavLst>
                                        <p:tav tm="0">
                                          <p:val>
                                            <p:strVal val="#ppt_x-0.05"/>
                                          </p:val>
                                        </p:tav>
                                        <p:tav tm="100000">
                                          <p:val>
                                            <p:strVal val="#ppt_x"/>
                                          </p:val>
                                        </p:tav>
                                      </p:tavLst>
                                    </p:anim>
                                    <p:anim calcmode="lin" valueType="num">
                                      <p:cBhvr>
                                        <p:cTn id="17" dur="200" accel="100000" fill="hold">
                                          <p:stCondLst>
                                            <p:cond delay="800"/>
                                          </p:stCondLst>
                                        </p:cTn>
                                        <p:tgtEl>
                                          <p:spTgt spid="4">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30" presetClass="entr" presetSubtype="0" fill="hold" nodeType="clickEffect">
                                  <p:stCondLst>
                                    <p:cond delay="0"/>
                                  </p:stCondLst>
                                  <p:childTnLst>
                                    <p:set>
                                      <p:cBhvr>
                                        <p:cTn id="21" dur="1" fill="hold">
                                          <p:stCondLst>
                                            <p:cond delay="0"/>
                                          </p:stCondLst>
                                        </p:cTn>
                                        <p:tgtEl>
                                          <p:spTgt spid="4">
                                            <p:txEl>
                                              <p:pRg st="1" end="1"/>
                                            </p:txEl>
                                          </p:spTgt>
                                        </p:tgtEl>
                                        <p:attrNameLst>
                                          <p:attrName>style.visibility</p:attrName>
                                        </p:attrNameLst>
                                      </p:cBhvr>
                                      <p:to>
                                        <p:strVal val="visible"/>
                                      </p:to>
                                    </p:set>
                                    <p:animEffect transition="in" filter="fade">
                                      <p:cBhvr>
                                        <p:cTn id="22" dur="800" decel="100000"/>
                                        <p:tgtEl>
                                          <p:spTgt spid="4">
                                            <p:txEl>
                                              <p:pRg st="1" end="1"/>
                                            </p:txEl>
                                          </p:spTgt>
                                        </p:tgtEl>
                                      </p:cBhvr>
                                    </p:animEffect>
                                    <p:anim calcmode="lin" valueType="num">
                                      <p:cBhvr>
                                        <p:cTn id="23" dur="800" decel="100000" fill="hold"/>
                                        <p:tgtEl>
                                          <p:spTgt spid="4">
                                            <p:txEl>
                                              <p:pRg st="1" end="1"/>
                                            </p:txEl>
                                          </p:spTgt>
                                        </p:tgtEl>
                                        <p:attrNameLst>
                                          <p:attrName>style.rotation</p:attrName>
                                        </p:attrNameLst>
                                      </p:cBhvr>
                                      <p:tavLst>
                                        <p:tav tm="0">
                                          <p:val>
                                            <p:fltVal val="-90"/>
                                          </p:val>
                                        </p:tav>
                                        <p:tav tm="100000">
                                          <p:val>
                                            <p:fltVal val="0"/>
                                          </p:val>
                                        </p:tav>
                                      </p:tavLst>
                                    </p:anim>
                                    <p:anim calcmode="lin" valueType="num">
                                      <p:cBhvr>
                                        <p:cTn id="24" dur="800" decel="100000" fill="hold"/>
                                        <p:tgtEl>
                                          <p:spTgt spid="4">
                                            <p:txEl>
                                              <p:pRg st="1" end="1"/>
                                            </p:txEl>
                                          </p:spTgt>
                                        </p:tgtEl>
                                        <p:attrNameLst>
                                          <p:attrName>ppt_x</p:attrName>
                                        </p:attrNameLst>
                                      </p:cBhvr>
                                      <p:tavLst>
                                        <p:tav tm="0">
                                          <p:val>
                                            <p:strVal val="#ppt_x+0.4"/>
                                          </p:val>
                                        </p:tav>
                                        <p:tav tm="100000">
                                          <p:val>
                                            <p:strVal val="#ppt_x-0.05"/>
                                          </p:val>
                                        </p:tav>
                                      </p:tavLst>
                                    </p:anim>
                                    <p:anim calcmode="lin" valueType="num">
                                      <p:cBhvr>
                                        <p:cTn id="25" dur="800" decel="100000" fill="hold"/>
                                        <p:tgtEl>
                                          <p:spTgt spid="4">
                                            <p:txEl>
                                              <p:pRg st="1" end="1"/>
                                            </p:txEl>
                                          </p:spTgt>
                                        </p:tgtEl>
                                        <p:attrNameLst>
                                          <p:attrName>ppt_y</p:attrName>
                                        </p:attrNameLst>
                                      </p:cBhvr>
                                      <p:tavLst>
                                        <p:tav tm="0">
                                          <p:val>
                                            <p:strVal val="#ppt_y-0.4"/>
                                          </p:val>
                                        </p:tav>
                                        <p:tav tm="100000">
                                          <p:val>
                                            <p:strVal val="#ppt_y+0.1"/>
                                          </p:val>
                                        </p:tav>
                                      </p:tavLst>
                                    </p:anim>
                                    <p:anim calcmode="lin" valueType="num">
                                      <p:cBhvr>
                                        <p:cTn id="26" dur="200" accel="100000" fill="hold">
                                          <p:stCondLst>
                                            <p:cond delay="800"/>
                                          </p:stCondLst>
                                        </p:cTn>
                                        <p:tgtEl>
                                          <p:spTgt spid="4">
                                            <p:txEl>
                                              <p:pRg st="1" end="1"/>
                                            </p:txEl>
                                          </p:spTgt>
                                        </p:tgtEl>
                                        <p:attrNameLst>
                                          <p:attrName>ppt_x</p:attrName>
                                        </p:attrNameLst>
                                      </p:cBhvr>
                                      <p:tavLst>
                                        <p:tav tm="0">
                                          <p:val>
                                            <p:strVal val="#ppt_x-0.05"/>
                                          </p:val>
                                        </p:tav>
                                        <p:tav tm="100000">
                                          <p:val>
                                            <p:strVal val="#ppt_x"/>
                                          </p:val>
                                        </p:tav>
                                      </p:tavLst>
                                    </p:anim>
                                    <p:anim calcmode="lin" valueType="num">
                                      <p:cBhvr>
                                        <p:cTn id="27" dur="200" accel="100000" fill="hold">
                                          <p:stCondLst>
                                            <p:cond delay="800"/>
                                          </p:stCondLst>
                                        </p:cTn>
                                        <p:tgtEl>
                                          <p:spTgt spid="4">
                                            <p:txEl>
                                              <p:pRg st="1" end="1"/>
                                            </p:txEl>
                                          </p:spTgt>
                                        </p:tgtEl>
                                        <p:attrNameLst>
                                          <p:attrName>ppt_y</p:attrName>
                                        </p:attrNameLst>
                                      </p:cBhvr>
                                      <p:tavLst>
                                        <p:tav tm="0">
                                          <p:val>
                                            <p:strVal val="#ppt_y+0.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30" presetClass="entr" presetSubtype="0" fill="hold" nodeType="clickEffect">
                                  <p:stCondLst>
                                    <p:cond delay="0"/>
                                  </p:stCondLst>
                                  <p:childTnLst>
                                    <p:set>
                                      <p:cBhvr>
                                        <p:cTn id="31" dur="1" fill="hold">
                                          <p:stCondLst>
                                            <p:cond delay="0"/>
                                          </p:stCondLst>
                                        </p:cTn>
                                        <p:tgtEl>
                                          <p:spTgt spid="4">
                                            <p:txEl>
                                              <p:pRg st="2" end="2"/>
                                            </p:txEl>
                                          </p:spTgt>
                                        </p:tgtEl>
                                        <p:attrNameLst>
                                          <p:attrName>style.visibility</p:attrName>
                                        </p:attrNameLst>
                                      </p:cBhvr>
                                      <p:to>
                                        <p:strVal val="visible"/>
                                      </p:to>
                                    </p:set>
                                    <p:animEffect transition="in" filter="fade">
                                      <p:cBhvr>
                                        <p:cTn id="32" dur="800" decel="100000"/>
                                        <p:tgtEl>
                                          <p:spTgt spid="4">
                                            <p:txEl>
                                              <p:pRg st="2" end="2"/>
                                            </p:txEl>
                                          </p:spTgt>
                                        </p:tgtEl>
                                      </p:cBhvr>
                                    </p:animEffect>
                                    <p:anim calcmode="lin" valueType="num">
                                      <p:cBhvr>
                                        <p:cTn id="33" dur="800" decel="100000" fill="hold"/>
                                        <p:tgtEl>
                                          <p:spTgt spid="4">
                                            <p:txEl>
                                              <p:pRg st="2" end="2"/>
                                            </p:txEl>
                                          </p:spTgt>
                                        </p:tgtEl>
                                        <p:attrNameLst>
                                          <p:attrName>style.rotation</p:attrName>
                                        </p:attrNameLst>
                                      </p:cBhvr>
                                      <p:tavLst>
                                        <p:tav tm="0">
                                          <p:val>
                                            <p:fltVal val="-90"/>
                                          </p:val>
                                        </p:tav>
                                        <p:tav tm="100000">
                                          <p:val>
                                            <p:fltVal val="0"/>
                                          </p:val>
                                        </p:tav>
                                      </p:tavLst>
                                    </p:anim>
                                    <p:anim calcmode="lin" valueType="num">
                                      <p:cBhvr>
                                        <p:cTn id="34" dur="800" decel="100000" fill="hold"/>
                                        <p:tgtEl>
                                          <p:spTgt spid="4">
                                            <p:txEl>
                                              <p:pRg st="2" end="2"/>
                                            </p:txEl>
                                          </p:spTgt>
                                        </p:tgtEl>
                                        <p:attrNameLst>
                                          <p:attrName>ppt_x</p:attrName>
                                        </p:attrNameLst>
                                      </p:cBhvr>
                                      <p:tavLst>
                                        <p:tav tm="0">
                                          <p:val>
                                            <p:strVal val="#ppt_x+0.4"/>
                                          </p:val>
                                        </p:tav>
                                        <p:tav tm="100000">
                                          <p:val>
                                            <p:strVal val="#ppt_x-0.05"/>
                                          </p:val>
                                        </p:tav>
                                      </p:tavLst>
                                    </p:anim>
                                    <p:anim calcmode="lin" valueType="num">
                                      <p:cBhvr>
                                        <p:cTn id="35" dur="800" decel="100000" fill="hold"/>
                                        <p:tgtEl>
                                          <p:spTgt spid="4">
                                            <p:txEl>
                                              <p:pRg st="2" end="2"/>
                                            </p:txEl>
                                          </p:spTgt>
                                        </p:tgtEl>
                                        <p:attrNameLst>
                                          <p:attrName>ppt_y</p:attrName>
                                        </p:attrNameLst>
                                      </p:cBhvr>
                                      <p:tavLst>
                                        <p:tav tm="0">
                                          <p:val>
                                            <p:strVal val="#ppt_y-0.4"/>
                                          </p:val>
                                        </p:tav>
                                        <p:tav tm="100000">
                                          <p:val>
                                            <p:strVal val="#ppt_y+0.1"/>
                                          </p:val>
                                        </p:tav>
                                      </p:tavLst>
                                    </p:anim>
                                    <p:anim calcmode="lin" valueType="num">
                                      <p:cBhvr>
                                        <p:cTn id="36" dur="200" accel="100000" fill="hold">
                                          <p:stCondLst>
                                            <p:cond delay="800"/>
                                          </p:stCondLst>
                                        </p:cTn>
                                        <p:tgtEl>
                                          <p:spTgt spid="4">
                                            <p:txEl>
                                              <p:pRg st="2" end="2"/>
                                            </p:txEl>
                                          </p:spTgt>
                                        </p:tgtEl>
                                        <p:attrNameLst>
                                          <p:attrName>ppt_x</p:attrName>
                                        </p:attrNameLst>
                                      </p:cBhvr>
                                      <p:tavLst>
                                        <p:tav tm="0">
                                          <p:val>
                                            <p:strVal val="#ppt_x-0.05"/>
                                          </p:val>
                                        </p:tav>
                                        <p:tav tm="100000">
                                          <p:val>
                                            <p:strVal val="#ppt_x"/>
                                          </p:val>
                                        </p:tav>
                                      </p:tavLst>
                                    </p:anim>
                                    <p:anim calcmode="lin" valueType="num">
                                      <p:cBhvr>
                                        <p:cTn id="37" dur="200" accel="100000" fill="hold">
                                          <p:stCondLst>
                                            <p:cond delay="800"/>
                                          </p:stCondLst>
                                        </p:cTn>
                                        <p:tgtEl>
                                          <p:spTgt spid="4">
                                            <p:txEl>
                                              <p:pRg st="2" end="2"/>
                                            </p:txEl>
                                          </p:spTgt>
                                        </p:tgtEl>
                                        <p:attrNameLst>
                                          <p:attrName>ppt_y</p:attrName>
                                        </p:attrNameLst>
                                      </p:cBhvr>
                                      <p:tavLst>
                                        <p:tav tm="0">
                                          <p:val>
                                            <p:strVal val="#ppt_y+0.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30" presetClass="entr" presetSubtype="0" fill="hold" nodeType="clickEffect">
                                  <p:stCondLst>
                                    <p:cond delay="0"/>
                                  </p:stCondLst>
                                  <p:childTnLst>
                                    <p:set>
                                      <p:cBhvr>
                                        <p:cTn id="41" dur="1" fill="hold">
                                          <p:stCondLst>
                                            <p:cond delay="0"/>
                                          </p:stCondLst>
                                        </p:cTn>
                                        <p:tgtEl>
                                          <p:spTgt spid="4">
                                            <p:txEl>
                                              <p:pRg st="3" end="3"/>
                                            </p:txEl>
                                          </p:spTgt>
                                        </p:tgtEl>
                                        <p:attrNameLst>
                                          <p:attrName>style.visibility</p:attrName>
                                        </p:attrNameLst>
                                      </p:cBhvr>
                                      <p:to>
                                        <p:strVal val="visible"/>
                                      </p:to>
                                    </p:set>
                                    <p:animEffect transition="in" filter="fade">
                                      <p:cBhvr>
                                        <p:cTn id="42" dur="800" decel="100000"/>
                                        <p:tgtEl>
                                          <p:spTgt spid="4">
                                            <p:txEl>
                                              <p:pRg st="3" end="3"/>
                                            </p:txEl>
                                          </p:spTgt>
                                        </p:tgtEl>
                                      </p:cBhvr>
                                    </p:animEffect>
                                    <p:anim calcmode="lin" valueType="num">
                                      <p:cBhvr>
                                        <p:cTn id="43" dur="800" decel="100000" fill="hold"/>
                                        <p:tgtEl>
                                          <p:spTgt spid="4">
                                            <p:txEl>
                                              <p:pRg st="3" end="3"/>
                                            </p:txEl>
                                          </p:spTgt>
                                        </p:tgtEl>
                                        <p:attrNameLst>
                                          <p:attrName>style.rotation</p:attrName>
                                        </p:attrNameLst>
                                      </p:cBhvr>
                                      <p:tavLst>
                                        <p:tav tm="0">
                                          <p:val>
                                            <p:fltVal val="-90"/>
                                          </p:val>
                                        </p:tav>
                                        <p:tav tm="100000">
                                          <p:val>
                                            <p:fltVal val="0"/>
                                          </p:val>
                                        </p:tav>
                                      </p:tavLst>
                                    </p:anim>
                                    <p:anim calcmode="lin" valueType="num">
                                      <p:cBhvr>
                                        <p:cTn id="44" dur="800" decel="100000" fill="hold"/>
                                        <p:tgtEl>
                                          <p:spTgt spid="4">
                                            <p:txEl>
                                              <p:pRg st="3" end="3"/>
                                            </p:txEl>
                                          </p:spTgt>
                                        </p:tgtEl>
                                        <p:attrNameLst>
                                          <p:attrName>ppt_x</p:attrName>
                                        </p:attrNameLst>
                                      </p:cBhvr>
                                      <p:tavLst>
                                        <p:tav tm="0">
                                          <p:val>
                                            <p:strVal val="#ppt_x+0.4"/>
                                          </p:val>
                                        </p:tav>
                                        <p:tav tm="100000">
                                          <p:val>
                                            <p:strVal val="#ppt_x-0.05"/>
                                          </p:val>
                                        </p:tav>
                                      </p:tavLst>
                                    </p:anim>
                                    <p:anim calcmode="lin" valueType="num">
                                      <p:cBhvr>
                                        <p:cTn id="45" dur="800" decel="100000" fill="hold"/>
                                        <p:tgtEl>
                                          <p:spTgt spid="4">
                                            <p:txEl>
                                              <p:pRg st="3" end="3"/>
                                            </p:txEl>
                                          </p:spTgt>
                                        </p:tgtEl>
                                        <p:attrNameLst>
                                          <p:attrName>ppt_y</p:attrName>
                                        </p:attrNameLst>
                                      </p:cBhvr>
                                      <p:tavLst>
                                        <p:tav tm="0">
                                          <p:val>
                                            <p:strVal val="#ppt_y-0.4"/>
                                          </p:val>
                                        </p:tav>
                                        <p:tav tm="100000">
                                          <p:val>
                                            <p:strVal val="#ppt_y+0.1"/>
                                          </p:val>
                                        </p:tav>
                                      </p:tavLst>
                                    </p:anim>
                                    <p:anim calcmode="lin" valueType="num">
                                      <p:cBhvr>
                                        <p:cTn id="46" dur="200" accel="100000" fill="hold">
                                          <p:stCondLst>
                                            <p:cond delay="800"/>
                                          </p:stCondLst>
                                        </p:cTn>
                                        <p:tgtEl>
                                          <p:spTgt spid="4">
                                            <p:txEl>
                                              <p:pRg st="3" end="3"/>
                                            </p:txEl>
                                          </p:spTgt>
                                        </p:tgtEl>
                                        <p:attrNameLst>
                                          <p:attrName>ppt_x</p:attrName>
                                        </p:attrNameLst>
                                      </p:cBhvr>
                                      <p:tavLst>
                                        <p:tav tm="0">
                                          <p:val>
                                            <p:strVal val="#ppt_x-0.05"/>
                                          </p:val>
                                        </p:tav>
                                        <p:tav tm="100000">
                                          <p:val>
                                            <p:strVal val="#ppt_x"/>
                                          </p:val>
                                        </p:tav>
                                      </p:tavLst>
                                    </p:anim>
                                    <p:anim calcmode="lin" valueType="num">
                                      <p:cBhvr>
                                        <p:cTn id="47" dur="200" accel="100000" fill="hold">
                                          <p:stCondLst>
                                            <p:cond delay="800"/>
                                          </p:stCondLst>
                                        </p:cTn>
                                        <p:tgtEl>
                                          <p:spTgt spid="4">
                                            <p:txEl>
                                              <p:pRg st="3" end="3"/>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9600" b="1" dirty="0">
                <a:solidFill>
                  <a:srgbClr val="17375E"/>
                </a:solidFill>
              </a:rPr>
              <a:t>Experience</a:t>
            </a:r>
            <a:endParaRPr lang="en-US" b="1" dirty="0">
              <a:solidFill>
                <a:srgbClr val="17375E"/>
              </a:solidFill>
            </a:endParaRPr>
          </a:p>
        </p:txBody>
      </p:sp>
      <p:sp>
        <p:nvSpPr>
          <p:cNvPr id="3" name="Content Placeholder 2"/>
          <p:cNvSpPr>
            <a:spLocks noGrp="1"/>
          </p:cNvSpPr>
          <p:nvPr>
            <p:ph idx="1"/>
          </p:nvPr>
        </p:nvSpPr>
        <p:spPr/>
        <p:txBody>
          <a:bodyPr/>
          <a:lstStyle/>
          <a:p>
            <a:pPr marL="0" indent="0">
              <a:buNone/>
            </a:pPr>
            <a:endParaRPr lang="en-GB" dirty="0"/>
          </a:p>
          <a:p>
            <a:pPr marL="0" indent="0" algn="ctr">
              <a:buNone/>
            </a:pPr>
            <a:r>
              <a:rPr lang="en-GB" dirty="0"/>
              <a:t>‘Experience is not what happens to a man; </a:t>
            </a:r>
          </a:p>
          <a:p>
            <a:pPr marL="0" indent="0" algn="ctr">
              <a:buNone/>
            </a:pPr>
            <a:r>
              <a:rPr lang="en-GB" dirty="0"/>
              <a:t>it is what a man does with what happens to him.’</a:t>
            </a:r>
          </a:p>
          <a:p>
            <a:pPr marL="0" indent="0" algn="ctr">
              <a:buNone/>
            </a:pPr>
            <a:r>
              <a:rPr lang="en-GB" dirty="0"/>
              <a:t>   Aldous Huxley (</a:t>
            </a:r>
            <a:r>
              <a:rPr lang="en-GB" i="1" dirty="0"/>
              <a:t>1932) Texts &amp; Pretexts </a:t>
            </a:r>
            <a:br>
              <a:rPr lang="en-GB" dirty="0"/>
            </a:br>
            <a:endParaRPr lang="en-GB" dirty="0"/>
          </a:p>
          <a:p>
            <a:endParaRPr lang="en-US" dirty="0"/>
          </a:p>
        </p:txBody>
      </p:sp>
    </p:spTree>
    <p:extLst>
      <p:ext uri="{BB962C8B-B14F-4D97-AF65-F5344CB8AC3E}">
        <p14:creationId xmlns:p14="http://schemas.microsoft.com/office/powerpoint/2010/main" val="4230591084"/>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par>
                                <p:cTn id="11" presetID="37"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1000"/>
                                        <p:tgtEl>
                                          <p:spTgt spid="3">
                                            <p:txEl>
                                              <p:pRg st="2" end="2"/>
                                            </p:txEl>
                                          </p:spTgt>
                                        </p:tgtEl>
                                      </p:cBhvr>
                                    </p:animEffect>
                                    <p:anim calcmode="lin" valueType="num">
                                      <p:cBhvr>
                                        <p:cTn id="1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5" dur="900" decel="100000" fill="hold"/>
                                        <p:tgtEl>
                                          <p:spTgt spid="3">
                                            <p:txEl>
                                              <p:pRg st="2" end="2"/>
                                            </p:txEl>
                                          </p:spTgt>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3">
                                            <p:txEl>
                                              <p:pRg st="2" end="2"/>
                                            </p:txEl>
                                          </p:spTgt>
                                        </p:tgtEl>
                                        <p:attrNameLst>
                                          <p:attrName>ppt_y</p:attrName>
                                        </p:attrNameLst>
                                      </p:cBhvr>
                                      <p:tavLst>
                                        <p:tav tm="0">
                                          <p:val>
                                            <p:strVal val="#ppt_y-.03"/>
                                          </p:val>
                                        </p:tav>
                                        <p:tav tm="100000">
                                          <p:val>
                                            <p:strVal val="#ppt_y"/>
                                          </p:val>
                                        </p:tav>
                                      </p:tavLst>
                                    </p:anim>
                                  </p:childTnLst>
                                </p:cTn>
                              </p:par>
                              <p:par>
                                <p:cTn id="17" presetID="37"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900" decel="100000" fill="hold"/>
                                        <p:tgtEl>
                                          <p:spTgt spid="3">
                                            <p:txEl>
                                              <p:pRg st="3" end="3"/>
                                            </p:txEl>
                                          </p:spTgt>
                                        </p:tgtEl>
                                        <p:attrNameLst>
                                          <p:attrName>ppt_y</p:attrName>
                                        </p:attrNameLst>
                                      </p:cBhvr>
                                      <p:tavLst>
                                        <p:tav tm="0">
                                          <p:val>
                                            <p:strVal val="#ppt_y+1"/>
                                          </p:val>
                                        </p:tav>
                                        <p:tav tm="100000">
                                          <p:val>
                                            <p:strVal val="#ppt_y-.03"/>
                                          </p:val>
                                        </p:tav>
                                      </p:tavLst>
                                    </p:anim>
                                    <p:anim calcmode="lin" valueType="num">
                                      <p:cBhvr>
                                        <p:cTn id="22" dur="100" accel="100000" fill="hold">
                                          <p:stCondLst>
                                            <p:cond delay="900"/>
                                          </p:stCondLst>
                                        </p:cTn>
                                        <p:tgtEl>
                                          <p:spTgt spid="3">
                                            <p:txEl>
                                              <p:pRg st="3" end="3"/>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rgbClr val="17375E"/>
                </a:solidFill>
              </a:rPr>
              <a:t>Questions</a:t>
            </a:r>
            <a:endParaRPr lang="en-US" dirty="0"/>
          </a:p>
        </p:txBody>
      </p:sp>
      <p:sp>
        <p:nvSpPr>
          <p:cNvPr id="4" name="TextBox 3"/>
          <p:cNvSpPr txBox="1"/>
          <p:nvPr/>
        </p:nvSpPr>
        <p:spPr>
          <a:xfrm>
            <a:off x="971600" y="1916832"/>
            <a:ext cx="288032" cy="1107996"/>
          </a:xfrm>
          <a:prstGeom prst="rect">
            <a:avLst/>
          </a:prstGeom>
          <a:noFill/>
        </p:spPr>
        <p:txBody>
          <a:bodyPr wrap="square" rtlCol="0">
            <a:spAutoFit/>
          </a:bodyPr>
          <a:lstStyle/>
          <a:p>
            <a:r>
              <a:rPr lang="en-US" sz="6600" b="1" dirty="0"/>
              <a:t>?</a:t>
            </a:r>
          </a:p>
        </p:txBody>
      </p:sp>
      <p:sp>
        <p:nvSpPr>
          <p:cNvPr id="5" name="Rectangle 4"/>
          <p:cNvSpPr/>
          <p:nvPr/>
        </p:nvSpPr>
        <p:spPr>
          <a:xfrm>
            <a:off x="3923928" y="1844824"/>
            <a:ext cx="1265678" cy="2215991"/>
          </a:xfrm>
          <a:prstGeom prst="rect">
            <a:avLst/>
          </a:prstGeom>
        </p:spPr>
        <p:txBody>
          <a:bodyPr wrap="none">
            <a:spAutoFit/>
          </a:bodyPr>
          <a:lstStyle/>
          <a:p>
            <a:pPr algn="ctr"/>
            <a:r>
              <a:rPr lang="en-US" sz="13800" b="1" dirty="0"/>
              <a:t>?</a:t>
            </a:r>
            <a:r>
              <a:rPr lang="en-US" b="1" dirty="0"/>
              <a:t> </a:t>
            </a:r>
          </a:p>
        </p:txBody>
      </p:sp>
      <p:sp>
        <p:nvSpPr>
          <p:cNvPr id="7" name="TextBox 6"/>
          <p:cNvSpPr txBox="1"/>
          <p:nvPr/>
        </p:nvSpPr>
        <p:spPr>
          <a:xfrm>
            <a:off x="3641726" y="2707720"/>
            <a:ext cx="325668" cy="646331"/>
          </a:xfrm>
          <a:prstGeom prst="rect">
            <a:avLst/>
          </a:prstGeom>
          <a:noFill/>
        </p:spPr>
        <p:txBody>
          <a:bodyPr wrap="none" rtlCol="0">
            <a:spAutoFit/>
          </a:bodyPr>
          <a:lstStyle/>
          <a:p>
            <a:r>
              <a:rPr lang="en-US" b="1" dirty="0"/>
              <a:t>?</a:t>
            </a:r>
          </a:p>
          <a:p>
            <a:endParaRPr lang="en-US" dirty="0"/>
          </a:p>
        </p:txBody>
      </p:sp>
      <p:sp>
        <p:nvSpPr>
          <p:cNvPr id="8" name="TextBox 7"/>
          <p:cNvSpPr txBox="1"/>
          <p:nvPr/>
        </p:nvSpPr>
        <p:spPr>
          <a:xfrm>
            <a:off x="6499080" y="2240871"/>
            <a:ext cx="325668" cy="646331"/>
          </a:xfrm>
          <a:prstGeom prst="rect">
            <a:avLst/>
          </a:prstGeom>
          <a:noFill/>
        </p:spPr>
        <p:txBody>
          <a:bodyPr wrap="none" rtlCol="0">
            <a:spAutoFit/>
          </a:bodyPr>
          <a:lstStyle/>
          <a:p>
            <a:r>
              <a:rPr lang="en-US" b="1" dirty="0"/>
              <a:t>?</a:t>
            </a:r>
          </a:p>
          <a:p>
            <a:endParaRPr lang="en-US" dirty="0"/>
          </a:p>
        </p:txBody>
      </p:sp>
      <p:sp>
        <p:nvSpPr>
          <p:cNvPr id="9" name="TextBox 8"/>
          <p:cNvSpPr txBox="1"/>
          <p:nvPr/>
        </p:nvSpPr>
        <p:spPr>
          <a:xfrm>
            <a:off x="5436096" y="3717032"/>
            <a:ext cx="607671" cy="1200329"/>
          </a:xfrm>
          <a:prstGeom prst="rect">
            <a:avLst/>
          </a:prstGeom>
          <a:noFill/>
        </p:spPr>
        <p:txBody>
          <a:bodyPr wrap="none" rtlCol="0">
            <a:spAutoFit/>
          </a:bodyPr>
          <a:lstStyle/>
          <a:p>
            <a:r>
              <a:rPr lang="en-US" sz="5400" b="1" dirty="0"/>
              <a:t>?</a:t>
            </a:r>
          </a:p>
          <a:p>
            <a:endParaRPr lang="en-US" dirty="0"/>
          </a:p>
        </p:txBody>
      </p:sp>
      <p:sp>
        <p:nvSpPr>
          <p:cNvPr id="11" name="TextBox 10"/>
          <p:cNvSpPr txBox="1"/>
          <p:nvPr/>
        </p:nvSpPr>
        <p:spPr>
          <a:xfrm>
            <a:off x="6125570" y="4220308"/>
            <a:ext cx="325668" cy="646331"/>
          </a:xfrm>
          <a:prstGeom prst="rect">
            <a:avLst/>
          </a:prstGeom>
          <a:noFill/>
        </p:spPr>
        <p:txBody>
          <a:bodyPr wrap="none" rtlCol="0">
            <a:spAutoFit/>
          </a:bodyPr>
          <a:lstStyle/>
          <a:p>
            <a:r>
              <a:rPr lang="en-US" b="1" dirty="0"/>
              <a:t>?</a:t>
            </a:r>
          </a:p>
          <a:p>
            <a:endParaRPr lang="en-US" dirty="0"/>
          </a:p>
        </p:txBody>
      </p:sp>
      <p:sp>
        <p:nvSpPr>
          <p:cNvPr id="12" name="TextBox 11"/>
          <p:cNvSpPr txBox="1"/>
          <p:nvPr/>
        </p:nvSpPr>
        <p:spPr>
          <a:xfrm>
            <a:off x="7096696" y="3379981"/>
            <a:ext cx="325668" cy="646331"/>
          </a:xfrm>
          <a:prstGeom prst="rect">
            <a:avLst/>
          </a:prstGeom>
          <a:noFill/>
        </p:spPr>
        <p:txBody>
          <a:bodyPr wrap="none" rtlCol="0">
            <a:spAutoFit/>
          </a:bodyPr>
          <a:lstStyle/>
          <a:p>
            <a:r>
              <a:rPr lang="en-US" b="1" dirty="0"/>
              <a:t>?</a:t>
            </a:r>
          </a:p>
          <a:p>
            <a:endParaRPr lang="en-US" dirty="0"/>
          </a:p>
        </p:txBody>
      </p:sp>
      <p:sp>
        <p:nvSpPr>
          <p:cNvPr id="13" name="TextBox 12"/>
          <p:cNvSpPr txBox="1"/>
          <p:nvPr/>
        </p:nvSpPr>
        <p:spPr>
          <a:xfrm>
            <a:off x="5098416" y="3510698"/>
            <a:ext cx="325668" cy="646331"/>
          </a:xfrm>
          <a:prstGeom prst="rect">
            <a:avLst/>
          </a:prstGeom>
          <a:noFill/>
        </p:spPr>
        <p:txBody>
          <a:bodyPr wrap="none" rtlCol="0">
            <a:spAutoFit/>
          </a:bodyPr>
          <a:lstStyle/>
          <a:p>
            <a:r>
              <a:rPr lang="en-US" b="1" dirty="0"/>
              <a:t>?</a:t>
            </a:r>
          </a:p>
          <a:p>
            <a:endParaRPr lang="en-US" dirty="0"/>
          </a:p>
        </p:txBody>
      </p:sp>
      <p:sp>
        <p:nvSpPr>
          <p:cNvPr id="14" name="TextBox 13"/>
          <p:cNvSpPr txBox="1"/>
          <p:nvPr/>
        </p:nvSpPr>
        <p:spPr>
          <a:xfrm>
            <a:off x="2278413" y="4687156"/>
            <a:ext cx="498003" cy="984885"/>
          </a:xfrm>
          <a:prstGeom prst="rect">
            <a:avLst/>
          </a:prstGeom>
          <a:noFill/>
        </p:spPr>
        <p:txBody>
          <a:bodyPr wrap="none" rtlCol="0">
            <a:spAutoFit/>
          </a:bodyPr>
          <a:lstStyle/>
          <a:p>
            <a:r>
              <a:rPr lang="en-US" sz="4000" b="1" dirty="0"/>
              <a:t>?</a:t>
            </a:r>
          </a:p>
          <a:p>
            <a:endParaRPr lang="en-US" dirty="0"/>
          </a:p>
        </p:txBody>
      </p:sp>
      <p:sp>
        <p:nvSpPr>
          <p:cNvPr id="15" name="TextBox 14"/>
          <p:cNvSpPr txBox="1"/>
          <p:nvPr/>
        </p:nvSpPr>
        <p:spPr>
          <a:xfrm>
            <a:off x="1531392" y="3529372"/>
            <a:ext cx="325668" cy="646331"/>
          </a:xfrm>
          <a:prstGeom prst="rect">
            <a:avLst/>
          </a:prstGeom>
          <a:noFill/>
        </p:spPr>
        <p:txBody>
          <a:bodyPr wrap="none" rtlCol="0">
            <a:spAutoFit/>
          </a:bodyPr>
          <a:lstStyle/>
          <a:p>
            <a:r>
              <a:rPr lang="en-US" b="1" dirty="0"/>
              <a:t>?</a:t>
            </a:r>
          </a:p>
          <a:p>
            <a:endParaRPr lang="en-US" dirty="0"/>
          </a:p>
        </p:txBody>
      </p:sp>
      <p:sp>
        <p:nvSpPr>
          <p:cNvPr id="16" name="TextBox 15"/>
          <p:cNvSpPr txBox="1"/>
          <p:nvPr/>
        </p:nvSpPr>
        <p:spPr>
          <a:xfrm>
            <a:off x="2763977" y="3716112"/>
            <a:ext cx="341334" cy="677108"/>
          </a:xfrm>
          <a:prstGeom prst="rect">
            <a:avLst/>
          </a:prstGeom>
          <a:noFill/>
        </p:spPr>
        <p:txBody>
          <a:bodyPr wrap="none" rtlCol="0">
            <a:spAutoFit/>
          </a:bodyPr>
          <a:lstStyle/>
          <a:p>
            <a:r>
              <a:rPr lang="en-US" sz="2000" b="1" dirty="0"/>
              <a:t>?</a:t>
            </a:r>
          </a:p>
          <a:p>
            <a:endParaRPr lang="en-US" dirty="0"/>
          </a:p>
        </p:txBody>
      </p:sp>
      <p:sp>
        <p:nvSpPr>
          <p:cNvPr id="17" name="TextBox 16"/>
          <p:cNvSpPr txBox="1"/>
          <p:nvPr/>
        </p:nvSpPr>
        <p:spPr>
          <a:xfrm>
            <a:off x="4932040" y="4437112"/>
            <a:ext cx="498003" cy="984885"/>
          </a:xfrm>
          <a:prstGeom prst="rect">
            <a:avLst/>
          </a:prstGeom>
          <a:noFill/>
        </p:spPr>
        <p:txBody>
          <a:bodyPr wrap="none" rtlCol="0">
            <a:spAutoFit/>
          </a:bodyPr>
          <a:lstStyle/>
          <a:p>
            <a:r>
              <a:rPr lang="en-US" sz="4000" b="1" dirty="0"/>
              <a:t>?</a:t>
            </a:r>
          </a:p>
          <a:p>
            <a:endParaRPr lang="en-US" dirty="0"/>
          </a:p>
        </p:txBody>
      </p:sp>
      <p:sp>
        <p:nvSpPr>
          <p:cNvPr id="18" name="TextBox 17"/>
          <p:cNvSpPr txBox="1"/>
          <p:nvPr/>
        </p:nvSpPr>
        <p:spPr>
          <a:xfrm>
            <a:off x="4650204" y="4985939"/>
            <a:ext cx="325668" cy="646331"/>
          </a:xfrm>
          <a:prstGeom prst="rect">
            <a:avLst/>
          </a:prstGeom>
          <a:noFill/>
        </p:spPr>
        <p:txBody>
          <a:bodyPr wrap="none" rtlCol="0">
            <a:spAutoFit/>
          </a:bodyPr>
          <a:lstStyle/>
          <a:p>
            <a:r>
              <a:rPr lang="en-US" b="1" dirty="0"/>
              <a:t>?</a:t>
            </a:r>
          </a:p>
          <a:p>
            <a:endParaRPr lang="en-US" dirty="0"/>
          </a:p>
        </p:txBody>
      </p:sp>
      <p:sp>
        <p:nvSpPr>
          <p:cNvPr id="19" name="TextBox 18"/>
          <p:cNvSpPr txBox="1"/>
          <p:nvPr/>
        </p:nvSpPr>
        <p:spPr>
          <a:xfrm>
            <a:off x="5770735" y="1736675"/>
            <a:ext cx="325668" cy="646331"/>
          </a:xfrm>
          <a:prstGeom prst="rect">
            <a:avLst/>
          </a:prstGeom>
          <a:noFill/>
        </p:spPr>
        <p:txBody>
          <a:bodyPr wrap="none" rtlCol="0">
            <a:spAutoFit/>
          </a:bodyPr>
          <a:lstStyle/>
          <a:p>
            <a:r>
              <a:rPr lang="en-US" b="1" dirty="0"/>
              <a:t>?</a:t>
            </a:r>
          </a:p>
          <a:p>
            <a:endParaRPr lang="en-US" dirty="0"/>
          </a:p>
        </p:txBody>
      </p:sp>
      <p:sp>
        <p:nvSpPr>
          <p:cNvPr id="20" name="TextBox 19"/>
          <p:cNvSpPr txBox="1"/>
          <p:nvPr/>
        </p:nvSpPr>
        <p:spPr>
          <a:xfrm>
            <a:off x="3828481" y="4295003"/>
            <a:ext cx="325668" cy="646331"/>
          </a:xfrm>
          <a:prstGeom prst="rect">
            <a:avLst/>
          </a:prstGeom>
          <a:noFill/>
        </p:spPr>
        <p:txBody>
          <a:bodyPr wrap="none" rtlCol="0">
            <a:spAutoFit/>
          </a:bodyPr>
          <a:lstStyle/>
          <a:p>
            <a:r>
              <a:rPr lang="en-US" b="1" dirty="0"/>
              <a:t>?</a:t>
            </a:r>
          </a:p>
          <a:p>
            <a:endParaRPr lang="en-US" dirty="0"/>
          </a:p>
        </p:txBody>
      </p:sp>
      <p:sp>
        <p:nvSpPr>
          <p:cNvPr id="21" name="TextBox 20"/>
          <p:cNvSpPr txBox="1"/>
          <p:nvPr/>
        </p:nvSpPr>
        <p:spPr>
          <a:xfrm>
            <a:off x="3567024" y="3473351"/>
            <a:ext cx="325668" cy="646331"/>
          </a:xfrm>
          <a:prstGeom prst="rect">
            <a:avLst/>
          </a:prstGeom>
          <a:noFill/>
        </p:spPr>
        <p:txBody>
          <a:bodyPr wrap="none" rtlCol="0">
            <a:spAutoFit/>
          </a:bodyPr>
          <a:lstStyle/>
          <a:p>
            <a:r>
              <a:rPr lang="en-US" b="1" dirty="0"/>
              <a:t>?</a:t>
            </a:r>
          </a:p>
          <a:p>
            <a:endParaRPr lang="en-US" dirty="0"/>
          </a:p>
        </p:txBody>
      </p:sp>
      <p:sp>
        <p:nvSpPr>
          <p:cNvPr id="22" name="TextBox 21"/>
          <p:cNvSpPr txBox="1"/>
          <p:nvPr/>
        </p:nvSpPr>
        <p:spPr>
          <a:xfrm>
            <a:off x="6237623" y="3193242"/>
            <a:ext cx="325668" cy="646331"/>
          </a:xfrm>
          <a:prstGeom prst="rect">
            <a:avLst/>
          </a:prstGeom>
          <a:noFill/>
        </p:spPr>
        <p:txBody>
          <a:bodyPr wrap="none" rtlCol="0">
            <a:spAutoFit/>
          </a:bodyPr>
          <a:lstStyle/>
          <a:p>
            <a:r>
              <a:rPr lang="en-US" b="1" dirty="0"/>
              <a:t>?</a:t>
            </a:r>
          </a:p>
          <a:p>
            <a:endParaRPr lang="en-US" dirty="0"/>
          </a:p>
        </p:txBody>
      </p:sp>
      <p:sp>
        <p:nvSpPr>
          <p:cNvPr id="23" name="TextBox 22"/>
          <p:cNvSpPr txBox="1"/>
          <p:nvPr/>
        </p:nvSpPr>
        <p:spPr>
          <a:xfrm>
            <a:off x="2614572" y="2987828"/>
            <a:ext cx="325668" cy="646331"/>
          </a:xfrm>
          <a:prstGeom prst="rect">
            <a:avLst/>
          </a:prstGeom>
          <a:noFill/>
        </p:spPr>
        <p:txBody>
          <a:bodyPr wrap="none" rtlCol="0">
            <a:spAutoFit/>
          </a:bodyPr>
          <a:lstStyle/>
          <a:p>
            <a:r>
              <a:rPr lang="en-US" b="1" dirty="0"/>
              <a:t>?</a:t>
            </a:r>
          </a:p>
          <a:p>
            <a:endParaRPr lang="en-US" dirty="0"/>
          </a:p>
        </p:txBody>
      </p:sp>
      <p:sp>
        <p:nvSpPr>
          <p:cNvPr id="24" name="TextBox 23"/>
          <p:cNvSpPr txBox="1"/>
          <p:nvPr/>
        </p:nvSpPr>
        <p:spPr>
          <a:xfrm>
            <a:off x="1547664" y="4797152"/>
            <a:ext cx="325668" cy="646331"/>
          </a:xfrm>
          <a:prstGeom prst="rect">
            <a:avLst/>
          </a:prstGeom>
          <a:noFill/>
        </p:spPr>
        <p:txBody>
          <a:bodyPr wrap="none" rtlCol="0">
            <a:spAutoFit/>
          </a:bodyPr>
          <a:lstStyle/>
          <a:p>
            <a:r>
              <a:rPr lang="en-US" b="1" dirty="0"/>
              <a:t>?</a:t>
            </a:r>
          </a:p>
          <a:p>
            <a:endParaRPr lang="en-US" dirty="0"/>
          </a:p>
        </p:txBody>
      </p:sp>
      <p:sp>
        <p:nvSpPr>
          <p:cNvPr id="25" name="TextBox 24"/>
          <p:cNvSpPr txBox="1"/>
          <p:nvPr/>
        </p:nvSpPr>
        <p:spPr>
          <a:xfrm>
            <a:off x="7246101" y="4332351"/>
            <a:ext cx="325668" cy="646331"/>
          </a:xfrm>
          <a:prstGeom prst="rect">
            <a:avLst/>
          </a:prstGeom>
          <a:noFill/>
        </p:spPr>
        <p:txBody>
          <a:bodyPr wrap="none" rtlCol="0">
            <a:spAutoFit/>
          </a:bodyPr>
          <a:lstStyle/>
          <a:p>
            <a:r>
              <a:rPr lang="en-US" b="1" dirty="0"/>
              <a:t>?</a:t>
            </a:r>
          </a:p>
          <a:p>
            <a:endParaRPr lang="en-US" dirty="0"/>
          </a:p>
        </p:txBody>
      </p:sp>
      <p:sp>
        <p:nvSpPr>
          <p:cNvPr id="26" name="TextBox 25"/>
          <p:cNvSpPr txBox="1"/>
          <p:nvPr/>
        </p:nvSpPr>
        <p:spPr>
          <a:xfrm>
            <a:off x="5677357" y="5023287"/>
            <a:ext cx="325668" cy="646331"/>
          </a:xfrm>
          <a:prstGeom prst="rect">
            <a:avLst/>
          </a:prstGeom>
          <a:noFill/>
        </p:spPr>
        <p:txBody>
          <a:bodyPr wrap="none" rtlCol="0">
            <a:spAutoFit/>
          </a:bodyPr>
          <a:lstStyle/>
          <a:p>
            <a:r>
              <a:rPr lang="en-US" b="1" dirty="0"/>
              <a:t>?</a:t>
            </a:r>
          </a:p>
          <a:p>
            <a:endParaRPr lang="en-US" dirty="0"/>
          </a:p>
        </p:txBody>
      </p:sp>
      <p:sp>
        <p:nvSpPr>
          <p:cNvPr id="27" name="TextBox 26"/>
          <p:cNvSpPr txBox="1"/>
          <p:nvPr/>
        </p:nvSpPr>
        <p:spPr>
          <a:xfrm>
            <a:off x="4687555" y="4108264"/>
            <a:ext cx="325668" cy="646331"/>
          </a:xfrm>
          <a:prstGeom prst="rect">
            <a:avLst/>
          </a:prstGeom>
          <a:noFill/>
        </p:spPr>
        <p:txBody>
          <a:bodyPr wrap="none" rtlCol="0">
            <a:spAutoFit/>
          </a:bodyPr>
          <a:lstStyle/>
          <a:p>
            <a:r>
              <a:rPr lang="en-US" b="1" dirty="0"/>
              <a:t>?</a:t>
            </a:r>
          </a:p>
          <a:p>
            <a:endParaRPr lang="en-US" dirty="0"/>
          </a:p>
        </p:txBody>
      </p:sp>
      <p:sp>
        <p:nvSpPr>
          <p:cNvPr id="28" name="TextBox 27"/>
          <p:cNvSpPr txBox="1"/>
          <p:nvPr/>
        </p:nvSpPr>
        <p:spPr>
          <a:xfrm>
            <a:off x="3380269" y="5023287"/>
            <a:ext cx="325668" cy="646331"/>
          </a:xfrm>
          <a:prstGeom prst="rect">
            <a:avLst/>
          </a:prstGeom>
          <a:noFill/>
        </p:spPr>
        <p:txBody>
          <a:bodyPr wrap="none" rtlCol="0">
            <a:spAutoFit/>
          </a:bodyPr>
          <a:lstStyle/>
          <a:p>
            <a:r>
              <a:rPr lang="en-US" b="1" dirty="0"/>
              <a:t>?</a:t>
            </a:r>
          </a:p>
          <a:p>
            <a:endParaRPr lang="en-US" dirty="0"/>
          </a:p>
        </p:txBody>
      </p:sp>
      <p:sp>
        <p:nvSpPr>
          <p:cNvPr id="30" name="TextBox 29"/>
          <p:cNvSpPr txBox="1"/>
          <p:nvPr/>
        </p:nvSpPr>
        <p:spPr>
          <a:xfrm>
            <a:off x="2123728" y="3573016"/>
            <a:ext cx="607671" cy="1200329"/>
          </a:xfrm>
          <a:prstGeom prst="rect">
            <a:avLst/>
          </a:prstGeom>
          <a:noFill/>
        </p:spPr>
        <p:txBody>
          <a:bodyPr wrap="none" rtlCol="0">
            <a:spAutoFit/>
          </a:bodyPr>
          <a:lstStyle/>
          <a:p>
            <a:r>
              <a:rPr lang="en-US" sz="5400" b="1" dirty="0"/>
              <a:t>?</a:t>
            </a:r>
          </a:p>
          <a:p>
            <a:endParaRPr lang="en-US" dirty="0"/>
          </a:p>
        </p:txBody>
      </p:sp>
      <p:sp>
        <p:nvSpPr>
          <p:cNvPr id="31" name="TextBox 30"/>
          <p:cNvSpPr txBox="1"/>
          <p:nvPr/>
        </p:nvSpPr>
        <p:spPr>
          <a:xfrm>
            <a:off x="5588496" y="2501280"/>
            <a:ext cx="607671" cy="1200329"/>
          </a:xfrm>
          <a:prstGeom prst="rect">
            <a:avLst/>
          </a:prstGeom>
          <a:noFill/>
        </p:spPr>
        <p:txBody>
          <a:bodyPr wrap="none" rtlCol="0">
            <a:spAutoFit/>
          </a:bodyPr>
          <a:lstStyle/>
          <a:p>
            <a:r>
              <a:rPr lang="en-US" sz="5400" b="1" dirty="0"/>
              <a:t>?</a:t>
            </a:r>
          </a:p>
          <a:p>
            <a:endParaRPr lang="en-US" dirty="0"/>
          </a:p>
        </p:txBody>
      </p:sp>
      <p:sp>
        <p:nvSpPr>
          <p:cNvPr id="33" name="TextBox 32"/>
          <p:cNvSpPr txBox="1"/>
          <p:nvPr/>
        </p:nvSpPr>
        <p:spPr>
          <a:xfrm>
            <a:off x="6948264" y="1556792"/>
            <a:ext cx="607671" cy="1200329"/>
          </a:xfrm>
          <a:prstGeom prst="rect">
            <a:avLst/>
          </a:prstGeom>
          <a:noFill/>
        </p:spPr>
        <p:txBody>
          <a:bodyPr wrap="none" rtlCol="0">
            <a:spAutoFit/>
          </a:bodyPr>
          <a:lstStyle/>
          <a:p>
            <a:r>
              <a:rPr lang="en-US" sz="5400" b="1" dirty="0"/>
              <a:t>?</a:t>
            </a:r>
          </a:p>
          <a:p>
            <a:endParaRPr lang="en-US" dirty="0"/>
          </a:p>
        </p:txBody>
      </p:sp>
      <p:sp>
        <p:nvSpPr>
          <p:cNvPr id="35" name="TextBox 34"/>
          <p:cNvSpPr txBox="1"/>
          <p:nvPr/>
        </p:nvSpPr>
        <p:spPr>
          <a:xfrm>
            <a:off x="1187624" y="3861048"/>
            <a:ext cx="607671" cy="1200329"/>
          </a:xfrm>
          <a:prstGeom prst="rect">
            <a:avLst/>
          </a:prstGeom>
          <a:noFill/>
        </p:spPr>
        <p:txBody>
          <a:bodyPr wrap="none" rtlCol="0">
            <a:spAutoFit/>
          </a:bodyPr>
          <a:lstStyle/>
          <a:p>
            <a:r>
              <a:rPr lang="en-US" sz="5400" b="1" dirty="0"/>
              <a:t>?</a:t>
            </a:r>
          </a:p>
          <a:p>
            <a:endParaRPr lang="en-US" dirty="0"/>
          </a:p>
        </p:txBody>
      </p:sp>
      <p:sp>
        <p:nvSpPr>
          <p:cNvPr id="37" name="TextBox 36"/>
          <p:cNvSpPr txBox="1"/>
          <p:nvPr/>
        </p:nvSpPr>
        <p:spPr>
          <a:xfrm>
            <a:off x="2356111" y="2355923"/>
            <a:ext cx="498003" cy="984885"/>
          </a:xfrm>
          <a:prstGeom prst="rect">
            <a:avLst/>
          </a:prstGeom>
          <a:noFill/>
        </p:spPr>
        <p:txBody>
          <a:bodyPr wrap="none" rtlCol="0">
            <a:spAutoFit/>
          </a:bodyPr>
          <a:lstStyle/>
          <a:p>
            <a:r>
              <a:rPr lang="en-US" sz="4000" b="1" dirty="0"/>
              <a:t>?</a:t>
            </a:r>
          </a:p>
          <a:p>
            <a:endParaRPr lang="en-US" dirty="0"/>
          </a:p>
        </p:txBody>
      </p:sp>
      <p:sp>
        <p:nvSpPr>
          <p:cNvPr id="39" name="TextBox 38"/>
          <p:cNvSpPr txBox="1"/>
          <p:nvPr/>
        </p:nvSpPr>
        <p:spPr>
          <a:xfrm>
            <a:off x="3347864" y="3933056"/>
            <a:ext cx="498003" cy="984885"/>
          </a:xfrm>
          <a:prstGeom prst="rect">
            <a:avLst/>
          </a:prstGeom>
          <a:noFill/>
        </p:spPr>
        <p:txBody>
          <a:bodyPr wrap="none" rtlCol="0">
            <a:spAutoFit/>
          </a:bodyPr>
          <a:lstStyle/>
          <a:p>
            <a:r>
              <a:rPr lang="en-US" sz="4000" b="1" dirty="0"/>
              <a:t>?</a:t>
            </a:r>
          </a:p>
          <a:p>
            <a:endParaRPr lang="en-US" dirty="0"/>
          </a:p>
        </p:txBody>
      </p:sp>
      <p:sp>
        <p:nvSpPr>
          <p:cNvPr id="41" name="TextBox 40"/>
          <p:cNvSpPr txBox="1"/>
          <p:nvPr/>
        </p:nvSpPr>
        <p:spPr>
          <a:xfrm>
            <a:off x="6804248" y="2708920"/>
            <a:ext cx="498003" cy="984885"/>
          </a:xfrm>
          <a:prstGeom prst="rect">
            <a:avLst/>
          </a:prstGeom>
          <a:noFill/>
        </p:spPr>
        <p:txBody>
          <a:bodyPr wrap="none" rtlCol="0">
            <a:spAutoFit/>
          </a:bodyPr>
          <a:lstStyle/>
          <a:p>
            <a:r>
              <a:rPr lang="en-US" sz="4000" b="1" dirty="0"/>
              <a:t>?</a:t>
            </a:r>
          </a:p>
          <a:p>
            <a:endParaRPr lang="en-US" dirty="0"/>
          </a:p>
        </p:txBody>
      </p:sp>
      <p:sp>
        <p:nvSpPr>
          <p:cNvPr id="43" name="TextBox 42"/>
          <p:cNvSpPr txBox="1"/>
          <p:nvPr/>
        </p:nvSpPr>
        <p:spPr>
          <a:xfrm>
            <a:off x="3131840" y="1628800"/>
            <a:ext cx="498003" cy="984885"/>
          </a:xfrm>
          <a:prstGeom prst="rect">
            <a:avLst/>
          </a:prstGeom>
          <a:noFill/>
        </p:spPr>
        <p:txBody>
          <a:bodyPr wrap="none" rtlCol="0">
            <a:spAutoFit/>
          </a:bodyPr>
          <a:lstStyle/>
          <a:p>
            <a:r>
              <a:rPr lang="en-US" sz="4000" b="1" dirty="0"/>
              <a:t>?</a:t>
            </a:r>
          </a:p>
          <a:p>
            <a:endParaRPr lang="en-US" dirty="0"/>
          </a:p>
        </p:txBody>
      </p:sp>
      <p:sp>
        <p:nvSpPr>
          <p:cNvPr id="45" name="TextBox 44"/>
          <p:cNvSpPr txBox="1"/>
          <p:nvPr/>
        </p:nvSpPr>
        <p:spPr>
          <a:xfrm>
            <a:off x="6660232" y="4581128"/>
            <a:ext cx="288032" cy="1107996"/>
          </a:xfrm>
          <a:prstGeom prst="rect">
            <a:avLst/>
          </a:prstGeom>
          <a:noFill/>
        </p:spPr>
        <p:txBody>
          <a:bodyPr wrap="square" rtlCol="0">
            <a:spAutoFit/>
          </a:bodyPr>
          <a:lstStyle/>
          <a:p>
            <a:r>
              <a:rPr lang="en-US" sz="6600" b="1" dirty="0"/>
              <a:t>?</a:t>
            </a:r>
          </a:p>
        </p:txBody>
      </p:sp>
      <p:sp>
        <p:nvSpPr>
          <p:cNvPr id="49" name="TextBox 48"/>
          <p:cNvSpPr txBox="1"/>
          <p:nvPr/>
        </p:nvSpPr>
        <p:spPr>
          <a:xfrm>
            <a:off x="1907704" y="1988840"/>
            <a:ext cx="325668" cy="646331"/>
          </a:xfrm>
          <a:prstGeom prst="rect">
            <a:avLst/>
          </a:prstGeom>
          <a:noFill/>
        </p:spPr>
        <p:txBody>
          <a:bodyPr wrap="none" rtlCol="0">
            <a:spAutoFit/>
          </a:bodyPr>
          <a:lstStyle/>
          <a:p>
            <a:r>
              <a:rPr lang="en-US" b="1" dirty="0"/>
              <a:t>?</a:t>
            </a:r>
          </a:p>
          <a:p>
            <a:endParaRPr lang="en-US" dirty="0"/>
          </a:p>
        </p:txBody>
      </p:sp>
    </p:spTree>
    <p:extLst>
      <p:ext uri="{BB962C8B-B14F-4D97-AF65-F5344CB8AC3E}">
        <p14:creationId xmlns:p14="http://schemas.microsoft.com/office/powerpoint/2010/main" val="208332804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p:stCondLst>
                              <p:cond delay="1000"/>
                            </p:stCondLst>
                            <p:childTnLst>
                              <p:par>
                                <p:cTn id="12" presetID="31" presetClass="entr" presetSubtype="0"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1000" fill="hold"/>
                                        <p:tgtEl>
                                          <p:spTgt spid="7"/>
                                        </p:tgtEl>
                                        <p:attrNameLst>
                                          <p:attrName>ppt_w</p:attrName>
                                        </p:attrNameLst>
                                      </p:cBhvr>
                                      <p:tavLst>
                                        <p:tav tm="0">
                                          <p:val>
                                            <p:fltVal val="0"/>
                                          </p:val>
                                        </p:tav>
                                        <p:tav tm="100000">
                                          <p:val>
                                            <p:strVal val="#ppt_w"/>
                                          </p:val>
                                        </p:tav>
                                      </p:tavLst>
                                    </p:anim>
                                    <p:anim calcmode="lin" valueType="num">
                                      <p:cBhvr>
                                        <p:cTn id="15" dur="1000" fill="hold"/>
                                        <p:tgtEl>
                                          <p:spTgt spid="7"/>
                                        </p:tgtEl>
                                        <p:attrNameLst>
                                          <p:attrName>ppt_h</p:attrName>
                                        </p:attrNameLst>
                                      </p:cBhvr>
                                      <p:tavLst>
                                        <p:tav tm="0">
                                          <p:val>
                                            <p:fltVal val="0"/>
                                          </p:val>
                                        </p:tav>
                                        <p:tav tm="100000">
                                          <p:val>
                                            <p:strVal val="#ppt_h"/>
                                          </p:val>
                                        </p:tav>
                                      </p:tavLst>
                                    </p:anim>
                                    <p:anim calcmode="lin" valueType="num">
                                      <p:cBhvr>
                                        <p:cTn id="16" dur="1000" fill="hold"/>
                                        <p:tgtEl>
                                          <p:spTgt spid="7"/>
                                        </p:tgtEl>
                                        <p:attrNameLst>
                                          <p:attrName>style.rotation</p:attrName>
                                        </p:attrNameLst>
                                      </p:cBhvr>
                                      <p:tavLst>
                                        <p:tav tm="0">
                                          <p:val>
                                            <p:fltVal val="90"/>
                                          </p:val>
                                        </p:tav>
                                        <p:tav tm="100000">
                                          <p:val>
                                            <p:fltVal val="0"/>
                                          </p:val>
                                        </p:tav>
                                      </p:tavLst>
                                    </p:anim>
                                    <p:animEffect transition="in" filter="fade">
                                      <p:cBhvr>
                                        <p:cTn id="17" dur="1000"/>
                                        <p:tgtEl>
                                          <p:spTgt spid="7"/>
                                        </p:tgtEl>
                                      </p:cBhvr>
                                    </p:animEffect>
                                  </p:childTnLst>
                                </p:cTn>
                              </p:par>
                            </p:childTnLst>
                          </p:cTn>
                        </p:par>
                        <p:par>
                          <p:cTn id="18" fill="hold">
                            <p:stCondLst>
                              <p:cond delay="2000"/>
                            </p:stCondLst>
                            <p:childTnLst>
                              <p:par>
                                <p:cTn id="19" presetID="31" presetClass="entr" presetSubtype="0" fill="hold" grpId="0" nodeType="afterEffect">
                                  <p:stCondLst>
                                    <p:cond delay="0"/>
                                  </p:stCondLst>
                                  <p:childTnLst>
                                    <p:set>
                                      <p:cBhvr>
                                        <p:cTn id="20" dur="1" fill="hold">
                                          <p:stCondLst>
                                            <p:cond delay="0"/>
                                          </p:stCondLst>
                                        </p:cTn>
                                        <p:tgtEl>
                                          <p:spTgt spid="27"/>
                                        </p:tgtEl>
                                        <p:attrNameLst>
                                          <p:attrName>style.visibility</p:attrName>
                                        </p:attrNameLst>
                                      </p:cBhvr>
                                      <p:to>
                                        <p:strVal val="visible"/>
                                      </p:to>
                                    </p:set>
                                    <p:anim calcmode="lin" valueType="num">
                                      <p:cBhvr>
                                        <p:cTn id="21" dur="1000" fill="hold"/>
                                        <p:tgtEl>
                                          <p:spTgt spid="27"/>
                                        </p:tgtEl>
                                        <p:attrNameLst>
                                          <p:attrName>ppt_w</p:attrName>
                                        </p:attrNameLst>
                                      </p:cBhvr>
                                      <p:tavLst>
                                        <p:tav tm="0">
                                          <p:val>
                                            <p:fltVal val="0"/>
                                          </p:val>
                                        </p:tav>
                                        <p:tav tm="100000">
                                          <p:val>
                                            <p:strVal val="#ppt_w"/>
                                          </p:val>
                                        </p:tav>
                                      </p:tavLst>
                                    </p:anim>
                                    <p:anim calcmode="lin" valueType="num">
                                      <p:cBhvr>
                                        <p:cTn id="22" dur="1000" fill="hold"/>
                                        <p:tgtEl>
                                          <p:spTgt spid="27"/>
                                        </p:tgtEl>
                                        <p:attrNameLst>
                                          <p:attrName>ppt_h</p:attrName>
                                        </p:attrNameLst>
                                      </p:cBhvr>
                                      <p:tavLst>
                                        <p:tav tm="0">
                                          <p:val>
                                            <p:fltVal val="0"/>
                                          </p:val>
                                        </p:tav>
                                        <p:tav tm="100000">
                                          <p:val>
                                            <p:strVal val="#ppt_h"/>
                                          </p:val>
                                        </p:tav>
                                      </p:tavLst>
                                    </p:anim>
                                    <p:anim calcmode="lin" valueType="num">
                                      <p:cBhvr>
                                        <p:cTn id="23" dur="1000" fill="hold"/>
                                        <p:tgtEl>
                                          <p:spTgt spid="27"/>
                                        </p:tgtEl>
                                        <p:attrNameLst>
                                          <p:attrName>style.rotation</p:attrName>
                                        </p:attrNameLst>
                                      </p:cBhvr>
                                      <p:tavLst>
                                        <p:tav tm="0">
                                          <p:val>
                                            <p:fltVal val="90"/>
                                          </p:val>
                                        </p:tav>
                                        <p:tav tm="100000">
                                          <p:val>
                                            <p:fltVal val="0"/>
                                          </p:val>
                                        </p:tav>
                                      </p:tavLst>
                                    </p:anim>
                                    <p:animEffect transition="in" filter="fade">
                                      <p:cBhvr>
                                        <p:cTn id="24" dur="1000"/>
                                        <p:tgtEl>
                                          <p:spTgt spid="27"/>
                                        </p:tgtEl>
                                      </p:cBhvr>
                                    </p:animEffect>
                                  </p:childTnLst>
                                </p:cTn>
                              </p:par>
                            </p:childTnLst>
                          </p:cTn>
                        </p:par>
                        <p:par>
                          <p:cTn id="25" fill="hold">
                            <p:stCondLst>
                              <p:cond delay="3000"/>
                            </p:stCondLst>
                            <p:childTnLst>
                              <p:par>
                                <p:cTn id="26" presetID="31" presetClass="entr" presetSubtype="0" fill="hold" grpId="0" nodeType="afterEffect">
                                  <p:stCondLst>
                                    <p:cond delay="0"/>
                                  </p:stCondLst>
                                  <p:childTnLst>
                                    <p:set>
                                      <p:cBhvr>
                                        <p:cTn id="27" dur="1" fill="hold">
                                          <p:stCondLst>
                                            <p:cond delay="0"/>
                                          </p:stCondLst>
                                        </p:cTn>
                                        <p:tgtEl>
                                          <p:spTgt spid="28"/>
                                        </p:tgtEl>
                                        <p:attrNameLst>
                                          <p:attrName>style.visibility</p:attrName>
                                        </p:attrNameLst>
                                      </p:cBhvr>
                                      <p:to>
                                        <p:strVal val="visible"/>
                                      </p:to>
                                    </p:set>
                                    <p:anim calcmode="lin" valueType="num">
                                      <p:cBhvr>
                                        <p:cTn id="28" dur="1000" fill="hold"/>
                                        <p:tgtEl>
                                          <p:spTgt spid="28"/>
                                        </p:tgtEl>
                                        <p:attrNameLst>
                                          <p:attrName>ppt_w</p:attrName>
                                        </p:attrNameLst>
                                      </p:cBhvr>
                                      <p:tavLst>
                                        <p:tav tm="0">
                                          <p:val>
                                            <p:fltVal val="0"/>
                                          </p:val>
                                        </p:tav>
                                        <p:tav tm="100000">
                                          <p:val>
                                            <p:strVal val="#ppt_w"/>
                                          </p:val>
                                        </p:tav>
                                      </p:tavLst>
                                    </p:anim>
                                    <p:anim calcmode="lin" valueType="num">
                                      <p:cBhvr>
                                        <p:cTn id="29" dur="1000" fill="hold"/>
                                        <p:tgtEl>
                                          <p:spTgt spid="28"/>
                                        </p:tgtEl>
                                        <p:attrNameLst>
                                          <p:attrName>ppt_h</p:attrName>
                                        </p:attrNameLst>
                                      </p:cBhvr>
                                      <p:tavLst>
                                        <p:tav tm="0">
                                          <p:val>
                                            <p:fltVal val="0"/>
                                          </p:val>
                                        </p:tav>
                                        <p:tav tm="100000">
                                          <p:val>
                                            <p:strVal val="#ppt_h"/>
                                          </p:val>
                                        </p:tav>
                                      </p:tavLst>
                                    </p:anim>
                                    <p:anim calcmode="lin" valueType="num">
                                      <p:cBhvr>
                                        <p:cTn id="30" dur="1000" fill="hold"/>
                                        <p:tgtEl>
                                          <p:spTgt spid="28"/>
                                        </p:tgtEl>
                                        <p:attrNameLst>
                                          <p:attrName>style.rotation</p:attrName>
                                        </p:attrNameLst>
                                      </p:cBhvr>
                                      <p:tavLst>
                                        <p:tav tm="0">
                                          <p:val>
                                            <p:fltVal val="90"/>
                                          </p:val>
                                        </p:tav>
                                        <p:tav tm="100000">
                                          <p:val>
                                            <p:fltVal val="0"/>
                                          </p:val>
                                        </p:tav>
                                      </p:tavLst>
                                    </p:anim>
                                    <p:animEffect transition="in" filter="fade">
                                      <p:cBhvr>
                                        <p:cTn id="31" dur="1000"/>
                                        <p:tgtEl>
                                          <p:spTgt spid="28"/>
                                        </p:tgtEl>
                                      </p:cBhvr>
                                    </p:animEffect>
                                  </p:childTnLst>
                                </p:cTn>
                              </p:par>
                            </p:childTnLst>
                          </p:cTn>
                        </p:par>
                        <p:par>
                          <p:cTn id="32" fill="hold">
                            <p:stCondLst>
                              <p:cond delay="4000"/>
                            </p:stCondLst>
                            <p:childTnLst>
                              <p:par>
                                <p:cTn id="33" presetID="31" presetClass="entr" presetSubtype="0" fill="hold" grpId="0" nodeType="afterEffect">
                                  <p:stCondLst>
                                    <p:cond delay="0"/>
                                  </p:stCondLst>
                                  <p:childTnLst>
                                    <p:set>
                                      <p:cBhvr>
                                        <p:cTn id="34" dur="1" fill="hold">
                                          <p:stCondLst>
                                            <p:cond delay="0"/>
                                          </p:stCondLst>
                                        </p:cTn>
                                        <p:tgtEl>
                                          <p:spTgt spid="13"/>
                                        </p:tgtEl>
                                        <p:attrNameLst>
                                          <p:attrName>style.visibility</p:attrName>
                                        </p:attrNameLst>
                                      </p:cBhvr>
                                      <p:to>
                                        <p:strVal val="visible"/>
                                      </p:to>
                                    </p:set>
                                    <p:anim calcmode="lin" valueType="num">
                                      <p:cBhvr>
                                        <p:cTn id="35" dur="1000" fill="hold"/>
                                        <p:tgtEl>
                                          <p:spTgt spid="13"/>
                                        </p:tgtEl>
                                        <p:attrNameLst>
                                          <p:attrName>ppt_w</p:attrName>
                                        </p:attrNameLst>
                                      </p:cBhvr>
                                      <p:tavLst>
                                        <p:tav tm="0">
                                          <p:val>
                                            <p:fltVal val="0"/>
                                          </p:val>
                                        </p:tav>
                                        <p:tav tm="100000">
                                          <p:val>
                                            <p:strVal val="#ppt_w"/>
                                          </p:val>
                                        </p:tav>
                                      </p:tavLst>
                                    </p:anim>
                                    <p:anim calcmode="lin" valueType="num">
                                      <p:cBhvr>
                                        <p:cTn id="36" dur="1000" fill="hold"/>
                                        <p:tgtEl>
                                          <p:spTgt spid="13"/>
                                        </p:tgtEl>
                                        <p:attrNameLst>
                                          <p:attrName>ppt_h</p:attrName>
                                        </p:attrNameLst>
                                      </p:cBhvr>
                                      <p:tavLst>
                                        <p:tav tm="0">
                                          <p:val>
                                            <p:fltVal val="0"/>
                                          </p:val>
                                        </p:tav>
                                        <p:tav tm="100000">
                                          <p:val>
                                            <p:strVal val="#ppt_h"/>
                                          </p:val>
                                        </p:tav>
                                      </p:tavLst>
                                    </p:anim>
                                    <p:anim calcmode="lin" valueType="num">
                                      <p:cBhvr>
                                        <p:cTn id="37" dur="1000" fill="hold"/>
                                        <p:tgtEl>
                                          <p:spTgt spid="13"/>
                                        </p:tgtEl>
                                        <p:attrNameLst>
                                          <p:attrName>style.rotation</p:attrName>
                                        </p:attrNameLst>
                                      </p:cBhvr>
                                      <p:tavLst>
                                        <p:tav tm="0">
                                          <p:val>
                                            <p:fltVal val="90"/>
                                          </p:val>
                                        </p:tav>
                                        <p:tav tm="100000">
                                          <p:val>
                                            <p:fltVal val="0"/>
                                          </p:val>
                                        </p:tav>
                                      </p:tavLst>
                                    </p:anim>
                                    <p:animEffect transition="in" filter="fade">
                                      <p:cBhvr>
                                        <p:cTn id="38" dur="1000"/>
                                        <p:tgtEl>
                                          <p:spTgt spid="13"/>
                                        </p:tgtEl>
                                      </p:cBhvr>
                                    </p:animEffect>
                                  </p:childTnLst>
                                </p:cTn>
                              </p:par>
                            </p:childTnLst>
                          </p:cTn>
                        </p:par>
                        <p:par>
                          <p:cTn id="39" fill="hold">
                            <p:stCondLst>
                              <p:cond delay="5000"/>
                            </p:stCondLst>
                            <p:childTnLst>
                              <p:par>
                                <p:cTn id="40" presetID="31" presetClass="entr" presetSubtype="0" fill="hold" grpId="0" nodeType="afterEffect">
                                  <p:stCondLst>
                                    <p:cond delay="0"/>
                                  </p:stCondLst>
                                  <p:childTnLst>
                                    <p:set>
                                      <p:cBhvr>
                                        <p:cTn id="41" dur="1" fill="hold">
                                          <p:stCondLst>
                                            <p:cond delay="0"/>
                                          </p:stCondLst>
                                        </p:cTn>
                                        <p:tgtEl>
                                          <p:spTgt spid="16"/>
                                        </p:tgtEl>
                                        <p:attrNameLst>
                                          <p:attrName>style.visibility</p:attrName>
                                        </p:attrNameLst>
                                      </p:cBhvr>
                                      <p:to>
                                        <p:strVal val="visible"/>
                                      </p:to>
                                    </p:set>
                                    <p:anim calcmode="lin" valueType="num">
                                      <p:cBhvr>
                                        <p:cTn id="42" dur="1000" fill="hold"/>
                                        <p:tgtEl>
                                          <p:spTgt spid="16"/>
                                        </p:tgtEl>
                                        <p:attrNameLst>
                                          <p:attrName>ppt_w</p:attrName>
                                        </p:attrNameLst>
                                      </p:cBhvr>
                                      <p:tavLst>
                                        <p:tav tm="0">
                                          <p:val>
                                            <p:fltVal val="0"/>
                                          </p:val>
                                        </p:tav>
                                        <p:tav tm="100000">
                                          <p:val>
                                            <p:strVal val="#ppt_w"/>
                                          </p:val>
                                        </p:tav>
                                      </p:tavLst>
                                    </p:anim>
                                    <p:anim calcmode="lin" valueType="num">
                                      <p:cBhvr>
                                        <p:cTn id="43" dur="1000" fill="hold"/>
                                        <p:tgtEl>
                                          <p:spTgt spid="16"/>
                                        </p:tgtEl>
                                        <p:attrNameLst>
                                          <p:attrName>ppt_h</p:attrName>
                                        </p:attrNameLst>
                                      </p:cBhvr>
                                      <p:tavLst>
                                        <p:tav tm="0">
                                          <p:val>
                                            <p:fltVal val="0"/>
                                          </p:val>
                                        </p:tav>
                                        <p:tav tm="100000">
                                          <p:val>
                                            <p:strVal val="#ppt_h"/>
                                          </p:val>
                                        </p:tav>
                                      </p:tavLst>
                                    </p:anim>
                                    <p:anim calcmode="lin" valueType="num">
                                      <p:cBhvr>
                                        <p:cTn id="44" dur="1000" fill="hold"/>
                                        <p:tgtEl>
                                          <p:spTgt spid="16"/>
                                        </p:tgtEl>
                                        <p:attrNameLst>
                                          <p:attrName>style.rotation</p:attrName>
                                        </p:attrNameLst>
                                      </p:cBhvr>
                                      <p:tavLst>
                                        <p:tav tm="0">
                                          <p:val>
                                            <p:fltVal val="90"/>
                                          </p:val>
                                        </p:tav>
                                        <p:tav tm="100000">
                                          <p:val>
                                            <p:fltVal val="0"/>
                                          </p:val>
                                        </p:tav>
                                      </p:tavLst>
                                    </p:anim>
                                    <p:animEffect transition="in" filter="fade">
                                      <p:cBhvr>
                                        <p:cTn id="45" dur="1000"/>
                                        <p:tgtEl>
                                          <p:spTgt spid="16"/>
                                        </p:tgtEl>
                                      </p:cBhvr>
                                    </p:animEffect>
                                  </p:childTnLst>
                                </p:cTn>
                              </p:par>
                            </p:childTnLst>
                          </p:cTn>
                        </p:par>
                        <p:par>
                          <p:cTn id="46" fill="hold">
                            <p:stCondLst>
                              <p:cond delay="6000"/>
                            </p:stCondLst>
                            <p:childTnLst>
                              <p:par>
                                <p:cTn id="47" presetID="31" presetClass="entr" presetSubtype="0" fill="hold" grpId="0" nodeType="afterEffect">
                                  <p:stCondLst>
                                    <p:cond delay="0"/>
                                  </p:stCondLst>
                                  <p:childTnLst>
                                    <p:set>
                                      <p:cBhvr>
                                        <p:cTn id="48" dur="1" fill="hold">
                                          <p:stCondLst>
                                            <p:cond delay="0"/>
                                          </p:stCondLst>
                                        </p:cTn>
                                        <p:tgtEl>
                                          <p:spTgt spid="45"/>
                                        </p:tgtEl>
                                        <p:attrNameLst>
                                          <p:attrName>style.visibility</p:attrName>
                                        </p:attrNameLst>
                                      </p:cBhvr>
                                      <p:to>
                                        <p:strVal val="visible"/>
                                      </p:to>
                                    </p:set>
                                    <p:anim calcmode="lin" valueType="num">
                                      <p:cBhvr>
                                        <p:cTn id="49" dur="1000" fill="hold"/>
                                        <p:tgtEl>
                                          <p:spTgt spid="45"/>
                                        </p:tgtEl>
                                        <p:attrNameLst>
                                          <p:attrName>ppt_w</p:attrName>
                                        </p:attrNameLst>
                                      </p:cBhvr>
                                      <p:tavLst>
                                        <p:tav tm="0">
                                          <p:val>
                                            <p:fltVal val="0"/>
                                          </p:val>
                                        </p:tav>
                                        <p:tav tm="100000">
                                          <p:val>
                                            <p:strVal val="#ppt_w"/>
                                          </p:val>
                                        </p:tav>
                                      </p:tavLst>
                                    </p:anim>
                                    <p:anim calcmode="lin" valueType="num">
                                      <p:cBhvr>
                                        <p:cTn id="50" dur="1000" fill="hold"/>
                                        <p:tgtEl>
                                          <p:spTgt spid="45"/>
                                        </p:tgtEl>
                                        <p:attrNameLst>
                                          <p:attrName>ppt_h</p:attrName>
                                        </p:attrNameLst>
                                      </p:cBhvr>
                                      <p:tavLst>
                                        <p:tav tm="0">
                                          <p:val>
                                            <p:fltVal val="0"/>
                                          </p:val>
                                        </p:tav>
                                        <p:tav tm="100000">
                                          <p:val>
                                            <p:strVal val="#ppt_h"/>
                                          </p:val>
                                        </p:tav>
                                      </p:tavLst>
                                    </p:anim>
                                    <p:anim calcmode="lin" valueType="num">
                                      <p:cBhvr>
                                        <p:cTn id="51" dur="1000" fill="hold"/>
                                        <p:tgtEl>
                                          <p:spTgt spid="45"/>
                                        </p:tgtEl>
                                        <p:attrNameLst>
                                          <p:attrName>style.rotation</p:attrName>
                                        </p:attrNameLst>
                                      </p:cBhvr>
                                      <p:tavLst>
                                        <p:tav tm="0">
                                          <p:val>
                                            <p:fltVal val="90"/>
                                          </p:val>
                                        </p:tav>
                                        <p:tav tm="100000">
                                          <p:val>
                                            <p:fltVal val="0"/>
                                          </p:val>
                                        </p:tav>
                                      </p:tavLst>
                                    </p:anim>
                                    <p:animEffect transition="in" filter="fade">
                                      <p:cBhvr>
                                        <p:cTn id="52" dur="1000"/>
                                        <p:tgtEl>
                                          <p:spTgt spid="45"/>
                                        </p:tgtEl>
                                      </p:cBhvr>
                                    </p:animEffect>
                                  </p:childTnLst>
                                </p:cTn>
                              </p:par>
                            </p:childTnLst>
                          </p:cTn>
                        </p:par>
                        <p:par>
                          <p:cTn id="53" fill="hold">
                            <p:stCondLst>
                              <p:cond delay="7000"/>
                            </p:stCondLst>
                            <p:childTnLst>
                              <p:par>
                                <p:cTn id="54" presetID="31" presetClass="entr" presetSubtype="0" fill="hold" grpId="0" nodeType="afterEffect">
                                  <p:stCondLst>
                                    <p:cond delay="0"/>
                                  </p:stCondLst>
                                  <p:childTnLst>
                                    <p:set>
                                      <p:cBhvr>
                                        <p:cTn id="55" dur="1" fill="hold">
                                          <p:stCondLst>
                                            <p:cond delay="0"/>
                                          </p:stCondLst>
                                        </p:cTn>
                                        <p:tgtEl>
                                          <p:spTgt spid="25"/>
                                        </p:tgtEl>
                                        <p:attrNameLst>
                                          <p:attrName>style.visibility</p:attrName>
                                        </p:attrNameLst>
                                      </p:cBhvr>
                                      <p:to>
                                        <p:strVal val="visible"/>
                                      </p:to>
                                    </p:set>
                                    <p:anim calcmode="lin" valueType="num">
                                      <p:cBhvr>
                                        <p:cTn id="56" dur="1000" fill="hold"/>
                                        <p:tgtEl>
                                          <p:spTgt spid="25"/>
                                        </p:tgtEl>
                                        <p:attrNameLst>
                                          <p:attrName>ppt_w</p:attrName>
                                        </p:attrNameLst>
                                      </p:cBhvr>
                                      <p:tavLst>
                                        <p:tav tm="0">
                                          <p:val>
                                            <p:fltVal val="0"/>
                                          </p:val>
                                        </p:tav>
                                        <p:tav tm="100000">
                                          <p:val>
                                            <p:strVal val="#ppt_w"/>
                                          </p:val>
                                        </p:tav>
                                      </p:tavLst>
                                    </p:anim>
                                    <p:anim calcmode="lin" valueType="num">
                                      <p:cBhvr>
                                        <p:cTn id="57" dur="1000" fill="hold"/>
                                        <p:tgtEl>
                                          <p:spTgt spid="25"/>
                                        </p:tgtEl>
                                        <p:attrNameLst>
                                          <p:attrName>ppt_h</p:attrName>
                                        </p:attrNameLst>
                                      </p:cBhvr>
                                      <p:tavLst>
                                        <p:tav tm="0">
                                          <p:val>
                                            <p:fltVal val="0"/>
                                          </p:val>
                                        </p:tav>
                                        <p:tav tm="100000">
                                          <p:val>
                                            <p:strVal val="#ppt_h"/>
                                          </p:val>
                                        </p:tav>
                                      </p:tavLst>
                                    </p:anim>
                                    <p:anim calcmode="lin" valueType="num">
                                      <p:cBhvr>
                                        <p:cTn id="58" dur="1000" fill="hold"/>
                                        <p:tgtEl>
                                          <p:spTgt spid="25"/>
                                        </p:tgtEl>
                                        <p:attrNameLst>
                                          <p:attrName>style.rotation</p:attrName>
                                        </p:attrNameLst>
                                      </p:cBhvr>
                                      <p:tavLst>
                                        <p:tav tm="0">
                                          <p:val>
                                            <p:fltVal val="90"/>
                                          </p:val>
                                        </p:tav>
                                        <p:tav tm="100000">
                                          <p:val>
                                            <p:fltVal val="0"/>
                                          </p:val>
                                        </p:tav>
                                      </p:tavLst>
                                    </p:anim>
                                    <p:animEffect transition="in" filter="fade">
                                      <p:cBhvr>
                                        <p:cTn id="59" dur="1000"/>
                                        <p:tgtEl>
                                          <p:spTgt spid="25"/>
                                        </p:tgtEl>
                                      </p:cBhvr>
                                    </p:animEffect>
                                  </p:childTnLst>
                                </p:cTn>
                              </p:par>
                            </p:childTnLst>
                          </p:cTn>
                        </p:par>
                        <p:par>
                          <p:cTn id="60" fill="hold">
                            <p:stCondLst>
                              <p:cond delay="8000"/>
                            </p:stCondLst>
                            <p:childTnLst>
                              <p:par>
                                <p:cTn id="61" presetID="31" presetClass="entr" presetSubtype="0" fill="hold" grpId="0" nodeType="afterEffect">
                                  <p:stCondLst>
                                    <p:cond delay="0"/>
                                  </p:stCondLst>
                                  <p:childTnLst>
                                    <p:set>
                                      <p:cBhvr>
                                        <p:cTn id="62" dur="1" fill="hold">
                                          <p:stCondLst>
                                            <p:cond delay="0"/>
                                          </p:stCondLst>
                                        </p:cTn>
                                        <p:tgtEl>
                                          <p:spTgt spid="41"/>
                                        </p:tgtEl>
                                        <p:attrNameLst>
                                          <p:attrName>style.visibility</p:attrName>
                                        </p:attrNameLst>
                                      </p:cBhvr>
                                      <p:to>
                                        <p:strVal val="visible"/>
                                      </p:to>
                                    </p:set>
                                    <p:anim calcmode="lin" valueType="num">
                                      <p:cBhvr>
                                        <p:cTn id="63" dur="1000" fill="hold"/>
                                        <p:tgtEl>
                                          <p:spTgt spid="41"/>
                                        </p:tgtEl>
                                        <p:attrNameLst>
                                          <p:attrName>ppt_w</p:attrName>
                                        </p:attrNameLst>
                                      </p:cBhvr>
                                      <p:tavLst>
                                        <p:tav tm="0">
                                          <p:val>
                                            <p:fltVal val="0"/>
                                          </p:val>
                                        </p:tav>
                                        <p:tav tm="100000">
                                          <p:val>
                                            <p:strVal val="#ppt_w"/>
                                          </p:val>
                                        </p:tav>
                                      </p:tavLst>
                                    </p:anim>
                                    <p:anim calcmode="lin" valueType="num">
                                      <p:cBhvr>
                                        <p:cTn id="64" dur="1000" fill="hold"/>
                                        <p:tgtEl>
                                          <p:spTgt spid="41"/>
                                        </p:tgtEl>
                                        <p:attrNameLst>
                                          <p:attrName>ppt_h</p:attrName>
                                        </p:attrNameLst>
                                      </p:cBhvr>
                                      <p:tavLst>
                                        <p:tav tm="0">
                                          <p:val>
                                            <p:fltVal val="0"/>
                                          </p:val>
                                        </p:tav>
                                        <p:tav tm="100000">
                                          <p:val>
                                            <p:strVal val="#ppt_h"/>
                                          </p:val>
                                        </p:tav>
                                      </p:tavLst>
                                    </p:anim>
                                    <p:anim calcmode="lin" valueType="num">
                                      <p:cBhvr>
                                        <p:cTn id="65" dur="1000" fill="hold"/>
                                        <p:tgtEl>
                                          <p:spTgt spid="41"/>
                                        </p:tgtEl>
                                        <p:attrNameLst>
                                          <p:attrName>style.rotation</p:attrName>
                                        </p:attrNameLst>
                                      </p:cBhvr>
                                      <p:tavLst>
                                        <p:tav tm="0">
                                          <p:val>
                                            <p:fltVal val="90"/>
                                          </p:val>
                                        </p:tav>
                                        <p:tav tm="100000">
                                          <p:val>
                                            <p:fltVal val="0"/>
                                          </p:val>
                                        </p:tav>
                                      </p:tavLst>
                                    </p:anim>
                                    <p:animEffect transition="in" filter="fade">
                                      <p:cBhvr>
                                        <p:cTn id="66" dur="1000"/>
                                        <p:tgtEl>
                                          <p:spTgt spid="41"/>
                                        </p:tgtEl>
                                      </p:cBhvr>
                                    </p:animEffect>
                                  </p:childTnLst>
                                </p:cTn>
                              </p:par>
                            </p:childTnLst>
                          </p:cTn>
                        </p:par>
                        <p:par>
                          <p:cTn id="67" fill="hold">
                            <p:stCondLst>
                              <p:cond delay="9000"/>
                            </p:stCondLst>
                            <p:childTnLst>
                              <p:par>
                                <p:cTn id="68" presetID="31" presetClass="entr" presetSubtype="0" fill="hold" grpId="0" nodeType="afterEffect">
                                  <p:stCondLst>
                                    <p:cond delay="0"/>
                                  </p:stCondLst>
                                  <p:childTnLst>
                                    <p:set>
                                      <p:cBhvr>
                                        <p:cTn id="69" dur="1" fill="hold">
                                          <p:stCondLst>
                                            <p:cond delay="0"/>
                                          </p:stCondLst>
                                        </p:cTn>
                                        <p:tgtEl>
                                          <p:spTgt spid="35"/>
                                        </p:tgtEl>
                                        <p:attrNameLst>
                                          <p:attrName>style.visibility</p:attrName>
                                        </p:attrNameLst>
                                      </p:cBhvr>
                                      <p:to>
                                        <p:strVal val="visible"/>
                                      </p:to>
                                    </p:set>
                                    <p:anim calcmode="lin" valueType="num">
                                      <p:cBhvr>
                                        <p:cTn id="70" dur="1000" fill="hold"/>
                                        <p:tgtEl>
                                          <p:spTgt spid="35"/>
                                        </p:tgtEl>
                                        <p:attrNameLst>
                                          <p:attrName>ppt_w</p:attrName>
                                        </p:attrNameLst>
                                      </p:cBhvr>
                                      <p:tavLst>
                                        <p:tav tm="0">
                                          <p:val>
                                            <p:fltVal val="0"/>
                                          </p:val>
                                        </p:tav>
                                        <p:tav tm="100000">
                                          <p:val>
                                            <p:strVal val="#ppt_w"/>
                                          </p:val>
                                        </p:tav>
                                      </p:tavLst>
                                    </p:anim>
                                    <p:anim calcmode="lin" valueType="num">
                                      <p:cBhvr>
                                        <p:cTn id="71" dur="1000" fill="hold"/>
                                        <p:tgtEl>
                                          <p:spTgt spid="35"/>
                                        </p:tgtEl>
                                        <p:attrNameLst>
                                          <p:attrName>ppt_h</p:attrName>
                                        </p:attrNameLst>
                                      </p:cBhvr>
                                      <p:tavLst>
                                        <p:tav tm="0">
                                          <p:val>
                                            <p:fltVal val="0"/>
                                          </p:val>
                                        </p:tav>
                                        <p:tav tm="100000">
                                          <p:val>
                                            <p:strVal val="#ppt_h"/>
                                          </p:val>
                                        </p:tav>
                                      </p:tavLst>
                                    </p:anim>
                                    <p:anim calcmode="lin" valueType="num">
                                      <p:cBhvr>
                                        <p:cTn id="72" dur="1000" fill="hold"/>
                                        <p:tgtEl>
                                          <p:spTgt spid="35"/>
                                        </p:tgtEl>
                                        <p:attrNameLst>
                                          <p:attrName>style.rotation</p:attrName>
                                        </p:attrNameLst>
                                      </p:cBhvr>
                                      <p:tavLst>
                                        <p:tav tm="0">
                                          <p:val>
                                            <p:fltVal val="90"/>
                                          </p:val>
                                        </p:tav>
                                        <p:tav tm="100000">
                                          <p:val>
                                            <p:fltVal val="0"/>
                                          </p:val>
                                        </p:tav>
                                      </p:tavLst>
                                    </p:anim>
                                    <p:animEffect transition="in" filter="fade">
                                      <p:cBhvr>
                                        <p:cTn id="73" dur="1000"/>
                                        <p:tgtEl>
                                          <p:spTgt spid="35"/>
                                        </p:tgtEl>
                                      </p:cBhvr>
                                    </p:animEffect>
                                  </p:childTnLst>
                                </p:cTn>
                              </p:par>
                            </p:childTnLst>
                          </p:cTn>
                        </p:par>
                        <p:par>
                          <p:cTn id="74" fill="hold">
                            <p:stCondLst>
                              <p:cond delay="10000"/>
                            </p:stCondLst>
                            <p:childTnLst>
                              <p:par>
                                <p:cTn id="75" presetID="31" presetClass="entr" presetSubtype="0" fill="hold" grpId="0" nodeType="afterEffect">
                                  <p:stCondLst>
                                    <p:cond delay="0"/>
                                  </p:stCondLst>
                                  <p:childTnLst>
                                    <p:set>
                                      <p:cBhvr>
                                        <p:cTn id="76" dur="1" fill="hold">
                                          <p:stCondLst>
                                            <p:cond delay="0"/>
                                          </p:stCondLst>
                                        </p:cTn>
                                        <p:tgtEl>
                                          <p:spTgt spid="4"/>
                                        </p:tgtEl>
                                        <p:attrNameLst>
                                          <p:attrName>style.visibility</p:attrName>
                                        </p:attrNameLst>
                                      </p:cBhvr>
                                      <p:to>
                                        <p:strVal val="visible"/>
                                      </p:to>
                                    </p:set>
                                    <p:anim calcmode="lin" valueType="num">
                                      <p:cBhvr>
                                        <p:cTn id="77" dur="1000" fill="hold"/>
                                        <p:tgtEl>
                                          <p:spTgt spid="4"/>
                                        </p:tgtEl>
                                        <p:attrNameLst>
                                          <p:attrName>ppt_w</p:attrName>
                                        </p:attrNameLst>
                                      </p:cBhvr>
                                      <p:tavLst>
                                        <p:tav tm="0">
                                          <p:val>
                                            <p:fltVal val="0"/>
                                          </p:val>
                                        </p:tav>
                                        <p:tav tm="100000">
                                          <p:val>
                                            <p:strVal val="#ppt_w"/>
                                          </p:val>
                                        </p:tav>
                                      </p:tavLst>
                                    </p:anim>
                                    <p:anim calcmode="lin" valueType="num">
                                      <p:cBhvr>
                                        <p:cTn id="78" dur="1000" fill="hold"/>
                                        <p:tgtEl>
                                          <p:spTgt spid="4"/>
                                        </p:tgtEl>
                                        <p:attrNameLst>
                                          <p:attrName>ppt_h</p:attrName>
                                        </p:attrNameLst>
                                      </p:cBhvr>
                                      <p:tavLst>
                                        <p:tav tm="0">
                                          <p:val>
                                            <p:fltVal val="0"/>
                                          </p:val>
                                        </p:tav>
                                        <p:tav tm="100000">
                                          <p:val>
                                            <p:strVal val="#ppt_h"/>
                                          </p:val>
                                        </p:tav>
                                      </p:tavLst>
                                    </p:anim>
                                    <p:anim calcmode="lin" valueType="num">
                                      <p:cBhvr>
                                        <p:cTn id="79" dur="1000" fill="hold"/>
                                        <p:tgtEl>
                                          <p:spTgt spid="4"/>
                                        </p:tgtEl>
                                        <p:attrNameLst>
                                          <p:attrName>style.rotation</p:attrName>
                                        </p:attrNameLst>
                                      </p:cBhvr>
                                      <p:tavLst>
                                        <p:tav tm="0">
                                          <p:val>
                                            <p:fltVal val="90"/>
                                          </p:val>
                                        </p:tav>
                                        <p:tav tm="100000">
                                          <p:val>
                                            <p:fltVal val="0"/>
                                          </p:val>
                                        </p:tav>
                                      </p:tavLst>
                                    </p:anim>
                                    <p:animEffect transition="in" filter="fade">
                                      <p:cBhvr>
                                        <p:cTn id="80" dur="1000"/>
                                        <p:tgtEl>
                                          <p:spTgt spid="4"/>
                                        </p:tgtEl>
                                      </p:cBhvr>
                                    </p:animEffect>
                                  </p:childTnLst>
                                </p:cTn>
                              </p:par>
                            </p:childTnLst>
                          </p:cTn>
                        </p:par>
                        <p:par>
                          <p:cTn id="81" fill="hold">
                            <p:stCondLst>
                              <p:cond delay="11000"/>
                            </p:stCondLst>
                            <p:childTnLst>
                              <p:par>
                                <p:cTn id="82" presetID="31" presetClass="entr" presetSubtype="0" fill="hold" grpId="0" nodeType="afterEffect">
                                  <p:stCondLst>
                                    <p:cond delay="0"/>
                                  </p:stCondLst>
                                  <p:childTnLst>
                                    <p:set>
                                      <p:cBhvr>
                                        <p:cTn id="83" dur="1" fill="hold">
                                          <p:stCondLst>
                                            <p:cond delay="0"/>
                                          </p:stCondLst>
                                        </p:cTn>
                                        <p:tgtEl>
                                          <p:spTgt spid="49"/>
                                        </p:tgtEl>
                                        <p:attrNameLst>
                                          <p:attrName>style.visibility</p:attrName>
                                        </p:attrNameLst>
                                      </p:cBhvr>
                                      <p:to>
                                        <p:strVal val="visible"/>
                                      </p:to>
                                    </p:set>
                                    <p:anim calcmode="lin" valueType="num">
                                      <p:cBhvr>
                                        <p:cTn id="84" dur="1000" fill="hold"/>
                                        <p:tgtEl>
                                          <p:spTgt spid="49"/>
                                        </p:tgtEl>
                                        <p:attrNameLst>
                                          <p:attrName>ppt_w</p:attrName>
                                        </p:attrNameLst>
                                      </p:cBhvr>
                                      <p:tavLst>
                                        <p:tav tm="0">
                                          <p:val>
                                            <p:fltVal val="0"/>
                                          </p:val>
                                        </p:tav>
                                        <p:tav tm="100000">
                                          <p:val>
                                            <p:strVal val="#ppt_w"/>
                                          </p:val>
                                        </p:tav>
                                      </p:tavLst>
                                    </p:anim>
                                    <p:anim calcmode="lin" valueType="num">
                                      <p:cBhvr>
                                        <p:cTn id="85" dur="1000" fill="hold"/>
                                        <p:tgtEl>
                                          <p:spTgt spid="49"/>
                                        </p:tgtEl>
                                        <p:attrNameLst>
                                          <p:attrName>ppt_h</p:attrName>
                                        </p:attrNameLst>
                                      </p:cBhvr>
                                      <p:tavLst>
                                        <p:tav tm="0">
                                          <p:val>
                                            <p:fltVal val="0"/>
                                          </p:val>
                                        </p:tav>
                                        <p:tav tm="100000">
                                          <p:val>
                                            <p:strVal val="#ppt_h"/>
                                          </p:val>
                                        </p:tav>
                                      </p:tavLst>
                                    </p:anim>
                                    <p:anim calcmode="lin" valueType="num">
                                      <p:cBhvr>
                                        <p:cTn id="86" dur="1000" fill="hold"/>
                                        <p:tgtEl>
                                          <p:spTgt spid="49"/>
                                        </p:tgtEl>
                                        <p:attrNameLst>
                                          <p:attrName>style.rotation</p:attrName>
                                        </p:attrNameLst>
                                      </p:cBhvr>
                                      <p:tavLst>
                                        <p:tav tm="0">
                                          <p:val>
                                            <p:fltVal val="90"/>
                                          </p:val>
                                        </p:tav>
                                        <p:tav tm="100000">
                                          <p:val>
                                            <p:fltVal val="0"/>
                                          </p:val>
                                        </p:tav>
                                      </p:tavLst>
                                    </p:anim>
                                    <p:animEffect transition="in" filter="fade">
                                      <p:cBhvr>
                                        <p:cTn id="87" dur="1000"/>
                                        <p:tgtEl>
                                          <p:spTgt spid="49"/>
                                        </p:tgtEl>
                                      </p:cBhvr>
                                    </p:animEffect>
                                  </p:childTnLst>
                                </p:cTn>
                              </p:par>
                            </p:childTnLst>
                          </p:cTn>
                        </p:par>
                        <p:par>
                          <p:cTn id="88" fill="hold">
                            <p:stCondLst>
                              <p:cond delay="12000"/>
                            </p:stCondLst>
                            <p:childTnLst>
                              <p:par>
                                <p:cTn id="89" presetID="31" presetClass="entr" presetSubtype="0" fill="hold" grpId="0" nodeType="afterEffect">
                                  <p:stCondLst>
                                    <p:cond delay="0"/>
                                  </p:stCondLst>
                                  <p:childTnLst>
                                    <p:set>
                                      <p:cBhvr>
                                        <p:cTn id="90" dur="1" fill="hold">
                                          <p:stCondLst>
                                            <p:cond delay="0"/>
                                          </p:stCondLst>
                                        </p:cTn>
                                        <p:tgtEl>
                                          <p:spTgt spid="15"/>
                                        </p:tgtEl>
                                        <p:attrNameLst>
                                          <p:attrName>style.visibility</p:attrName>
                                        </p:attrNameLst>
                                      </p:cBhvr>
                                      <p:to>
                                        <p:strVal val="visible"/>
                                      </p:to>
                                    </p:set>
                                    <p:anim calcmode="lin" valueType="num">
                                      <p:cBhvr>
                                        <p:cTn id="91" dur="1000" fill="hold"/>
                                        <p:tgtEl>
                                          <p:spTgt spid="15"/>
                                        </p:tgtEl>
                                        <p:attrNameLst>
                                          <p:attrName>ppt_w</p:attrName>
                                        </p:attrNameLst>
                                      </p:cBhvr>
                                      <p:tavLst>
                                        <p:tav tm="0">
                                          <p:val>
                                            <p:fltVal val="0"/>
                                          </p:val>
                                        </p:tav>
                                        <p:tav tm="100000">
                                          <p:val>
                                            <p:strVal val="#ppt_w"/>
                                          </p:val>
                                        </p:tav>
                                      </p:tavLst>
                                    </p:anim>
                                    <p:anim calcmode="lin" valueType="num">
                                      <p:cBhvr>
                                        <p:cTn id="92" dur="1000" fill="hold"/>
                                        <p:tgtEl>
                                          <p:spTgt spid="15"/>
                                        </p:tgtEl>
                                        <p:attrNameLst>
                                          <p:attrName>ppt_h</p:attrName>
                                        </p:attrNameLst>
                                      </p:cBhvr>
                                      <p:tavLst>
                                        <p:tav tm="0">
                                          <p:val>
                                            <p:fltVal val="0"/>
                                          </p:val>
                                        </p:tav>
                                        <p:tav tm="100000">
                                          <p:val>
                                            <p:strVal val="#ppt_h"/>
                                          </p:val>
                                        </p:tav>
                                      </p:tavLst>
                                    </p:anim>
                                    <p:anim calcmode="lin" valueType="num">
                                      <p:cBhvr>
                                        <p:cTn id="93" dur="1000" fill="hold"/>
                                        <p:tgtEl>
                                          <p:spTgt spid="15"/>
                                        </p:tgtEl>
                                        <p:attrNameLst>
                                          <p:attrName>style.rotation</p:attrName>
                                        </p:attrNameLst>
                                      </p:cBhvr>
                                      <p:tavLst>
                                        <p:tav tm="0">
                                          <p:val>
                                            <p:fltVal val="90"/>
                                          </p:val>
                                        </p:tav>
                                        <p:tav tm="100000">
                                          <p:val>
                                            <p:fltVal val="0"/>
                                          </p:val>
                                        </p:tav>
                                      </p:tavLst>
                                    </p:anim>
                                    <p:animEffect transition="in" filter="fade">
                                      <p:cBhvr>
                                        <p:cTn id="94" dur="1000"/>
                                        <p:tgtEl>
                                          <p:spTgt spid="15"/>
                                        </p:tgtEl>
                                      </p:cBhvr>
                                    </p:animEffect>
                                  </p:childTnLst>
                                </p:cTn>
                              </p:par>
                            </p:childTnLst>
                          </p:cTn>
                        </p:par>
                        <p:par>
                          <p:cTn id="95" fill="hold">
                            <p:stCondLst>
                              <p:cond delay="13000"/>
                            </p:stCondLst>
                            <p:childTnLst>
                              <p:par>
                                <p:cTn id="96" presetID="31" presetClass="entr" presetSubtype="0" fill="hold" grpId="0" nodeType="afterEffect">
                                  <p:stCondLst>
                                    <p:cond delay="0"/>
                                  </p:stCondLst>
                                  <p:childTnLst>
                                    <p:set>
                                      <p:cBhvr>
                                        <p:cTn id="97" dur="1" fill="hold">
                                          <p:stCondLst>
                                            <p:cond delay="0"/>
                                          </p:stCondLst>
                                        </p:cTn>
                                        <p:tgtEl>
                                          <p:spTgt spid="24"/>
                                        </p:tgtEl>
                                        <p:attrNameLst>
                                          <p:attrName>style.visibility</p:attrName>
                                        </p:attrNameLst>
                                      </p:cBhvr>
                                      <p:to>
                                        <p:strVal val="visible"/>
                                      </p:to>
                                    </p:set>
                                    <p:anim calcmode="lin" valueType="num">
                                      <p:cBhvr>
                                        <p:cTn id="98" dur="1000" fill="hold"/>
                                        <p:tgtEl>
                                          <p:spTgt spid="24"/>
                                        </p:tgtEl>
                                        <p:attrNameLst>
                                          <p:attrName>ppt_w</p:attrName>
                                        </p:attrNameLst>
                                      </p:cBhvr>
                                      <p:tavLst>
                                        <p:tav tm="0">
                                          <p:val>
                                            <p:fltVal val="0"/>
                                          </p:val>
                                        </p:tav>
                                        <p:tav tm="100000">
                                          <p:val>
                                            <p:strVal val="#ppt_w"/>
                                          </p:val>
                                        </p:tav>
                                      </p:tavLst>
                                    </p:anim>
                                    <p:anim calcmode="lin" valueType="num">
                                      <p:cBhvr>
                                        <p:cTn id="99" dur="1000" fill="hold"/>
                                        <p:tgtEl>
                                          <p:spTgt spid="24"/>
                                        </p:tgtEl>
                                        <p:attrNameLst>
                                          <p:attrName>ppt_h</p:attrName>
                                        </p:attrNameLst>
                                      </p:cBhvr>
                                      <p:tavLst>
                                        <p:tav tm="0">
                                          <p:val>
                                            <p:fltVal val="0"/>
                                          </p:val>
                                        </p:tav>
                                        <p:tav tm="100000">
                                          <p:val>
                                            <p:strVal val="#ppt_h"/>
                                          </p:val>
                                        </p:tav>
                                      </p:tavLst>
                                    </p:anim>
                                    <p:anim calcmode="lin" valueType="num">
                                      <p:cBhvr>
                                        <p:cTn id="100" dur="1000" fill="hold"/>
                                        <p:tgtEl>
                                          <p:spTgt spid="24"/>
                                        </p:tgtEl>
                                        <p:attrNameLst>
                                          <p:attrName>style.rotation</p:attrName>
                                        </p:attrNameLst>
                                      </p:cBhvr>
                                      <p:tavLst>
                                        <p:tav tm="0">
                                          <p:val>
                                            <p:fltVal val="90"/>
                                          </p:val>
                                        </p:tav>
                                        <p:tav tm="100000">
                                          <p:val>
                                            <p:fltVal val="0"/>
                                          </p:val>
                                        </p:tav>
                                      </p:tavLst>
                                    </p:anim>
                                    <p:animEffect transition="in" filter="fade">
                                      <p:cBhvr>
                                        <p:cTn id="101" dur="1000"/>
                                        <p:tgtEl>
                                          <p:spTgt spid="24"/>
                                        </p:tgtEl>
                                      </p:cBhvr>
                                    </p:animEffect>
                                  </p:childTnLst>
                                </p:cTn>
                              </p:par>
                            </p:childTnLst>
                          </p:cTn>
                        </p:par>
                        <p:par>
                          <p:cTn id="102" fill="hold">
                            <p:stCondLst>
                              <p:cond delay="14000"/>
                            </p:stCondLst>
                            <p:childTnLst>
                              <p:par>
                                <p:cTn id="103" presetID="31" presetClass="entr" presetSubtype="0" fill="hold" grpId="0" nodeType="afterEffect">
                                  <p:stCondLst>
                                    <p:cond delay="0"/>
                                  </p:stCondLst>
                                  <p:childTnLst>
                                    <p:set>
                                      <p:cBhvr>
                                        <p:cTn id="104" dur="1" fill="hold">
                                          <p:stCondLst>
                                            <p:cond delay="0"/>
                                          </p:stCondLst>
                                        </p:cTn>
                                        <p:tgtEl>
                                          <p:spTgt spid="37"/>
                                        </p:tgtEl>
                                        <p:attrNameLst>
                                          <p:attrName>style.visibility</p:attrName>
                                        </p:attrNameLst>
                                      </p:cBhvr>
                                      <p:to>
                                        <p:strVal val="visible"/>
                                      </p:to>
                                    </p:set>
                                    <p:anim calcmode="lin" valueType="num">
                                      <p:cBhvr>
                                        <p:cTn id="105" dur="1000" fill="hold"/>
                                        <p:tgtEl>
                                          <p:spTgt spid="37"/>
                                        </p:tgtEl>
                                        <p:attrNameLst>
                                          <p:attrName>ppt_w</p:attrName>
                                        </p:attrNameLst>
                                      </p:cBhvr>
                                      <p:tavLst>
                                        <p:tav tm="0">
                                          <p:val>
                                            <p:fltVal val="0"/>
                                          </p:val>
                                        </p:tav>
                                        <p:tav tm="100000">
                                          <p:val>
                                            <p:strVal val="#ppt_w"/>
                                          </p:val>
                                        </p:tav>
                                      </p:tavLst>
                                    </p:anim>
                                    <p:anim calcmode="lin" valueType="num">
                                      <p:cBhvr>
                                        <p:cTn id="106" dur="1000" fill="hold"/>
                                        <p:tgtEl>
                                          <p:spTgt spid="37"/>
                                        </p:tgtEl>
                                        <p:attrNameLst>
                                          <p:attrName>ppt_h</p:attrName>
                                        </p:attrNameLst>
                                      </p:cBhvr>
                                      <p:tavLst>
                                        <p:tav tm="0">
                                          <p:val>
                                            <p:fltVal val="0"/>
                                          </p:val>
                                        </p:tav>
                                        <p:tav tm="100000">
                                          <p:val>
                                            <p:strVal val="#ppt_h"/>
                                          </p:val>
                                        </p:tav>
                                      </p:tavLst>
                                    </p:anim>
                                    <p:anim calcmode="lin" valueType="num">
                                      <p:cBhvr>
                                        <p:cTn id="107" dur="1000" fill="hold"/>
                                        <p:tgtEl>
                                          <p:spTgt spid="37"/>
                                        </p:tgtEl>
                                        <p:attrNameLst>
                                          <p:attrName>style.rotation</p:attrName>
                                        </p:attrNameLst>
                                      </p:cBhvr>
                                      <p:tavLst>
                                        <p:tav tm="0">
                                          <p:val>
                                            <p:fltVal val="90"/>
                                          </p:val>
                                        </p:tav>
                                        <p:tav tm="100000">
                                          <p:val>
                                            <p:fltVal val="0"/>
                                          </p:val>
                                        </p:tav>
                                      </p:tavLst>
                                    </p:anim>
                                    <p:animEffect transition="in" filter="fade">
                                      <p:cBhvr>
                                        <p:cTn id="108" dur="1000"/>
                                        <p:tgtEl>
                                          <p:spTgt spid="37"/>
                                        </p:tgtEl>
                                      </p:cBhvr>
                                    </p:animEffect>
                                  </p:childTnLst>
                                </p:cTn>
                              </p:par>
                            </p:childTnLst>
                          </p:cTn>
                        </p:par>
                        <p:par>
                          <p:cTn id="109" fill="hold">
                            <p:stCondLst>
                              <p:cond delay="15000"/>
                            </p:stCondLst>
                            <p:childTnLst>
                              <p:par>
                                <p:cTn id="110" presetID="31" presetClass="entr" presetSubtype="0" fill="hold" grpId="0" nodeType="afterEffect">
                                  <p:stCondLst>
                                    <p:cond delay="0"/>
                                  </p:stCondLst>
                                  <p:childTnLst>
                                    <p:set>
                                      <p:cBhvr>
                                        <p:cTn id="111" dur="1" fill="hold">
                                          <p:stCondLst>
                                            <p:cond delay="0"/>
                                          </p:stCondLst>
                                        </p:cTn>
                                        <p:tgtEl>
                                          <p:spTgt spid="30"/>
                                        </p:tgtEl>
                                        <p:attrNameLst>
                                          <p:attrName>style.visibility</p:attrName>
                                        </p:attrNameLst>
                                      </p:cBhvr>
                                      <p:to>
                                        <p:strVal val="visible"/>
                                      </p:to>
                                    </p:set>
                                    <p:anim calcmode="lin" valueType="num">
                                      <p:cBhvr>
                                        <p:cTn id="112" dur="1000" fill="hold"/>
                                        <p:tgtEl>
                                          <p:spTgt spid="30"/>
                                        </p:tgtEl>
                                        <p:attrNameLst>
                                          <p:attrName>ppt_w</p:attrName>
                                        </p:attrNameLst>
                                      </p:cBhvr>
                                      <p:tavLst>
                                        <p:tav tm="0">
                                          <p:val>
                                            <p:fltVal val="0"/>
                                          </p:val>
                                        </p:tav>
                                        <p:tav tm="100000">
                                          <p:val>
                                            <p:strVal val="#ppt_w"/>
                                          </p:val>
                                        </p:tav>
                                      </p:tavLst>
                                    </p:anim>
                                    <p:anim calcmode="lin" valueType="num">
                                      <p:cBhvr>
                                        <p:cTn id="113" dur="1000" fill="hold"/>
                                        <p:tgtEl>
                                          <p:spTgt spid="30"/>
                                        </p:tgtEl>
                                        <p:attrNameLst>
                                          <p:attrName>ppt_h</p:attrName>
                                        </p:attrNameLst>
                                      </p:cBhvr>
                                      <p:tavLst>
                                        <p:tav tm="0">
                                          <p:val>
                                            <p:fltVal val="0"/>
                                          </p:val>
                                        </p:tav>
                                        <p:tav tm="100000">
                                          <p:val>
                                            <p:strVal val="#ppt_h"/>
                                          </p:val>
                                        </p:tav>
                                      </p:tavLst>
                                    </p:anim>
                                    <p:anim calcmode="lin" valueType="num">
                                      <p:cBhvr>
                                        <p:cTn id="114" dur="1000" fill="hold"/>
                                        <p:tgtEl>
                                          <p:spTgt spid="30"/>
                                        </p:tgtEl>
                                        <p:attrNameLst>
                                          <p:attrName>style.rotation</p:attrName>
                                        </p:attrNameLst>
                                      </p:cBhvr>
                                      <p:tavLst>
                                        <p:tav tm="0">
                                          <p:val>
                                            <p:fltVal val="90"/>
                                          </p:val>
                                        </p:tav>
                                        <p:tav tm="100000">
                                          <p:val>
                                            <p:fltVal val="0"/>
                                          </p:val>
                                        </p:tav>
                                      </p:tavLst>
                                    </p:anim>
                                    <p:animEffect transition="in" filter="fade">
                                      <p:cBhvr>
                                        <p:cTn id="115" dur="1000"/>
                                        <p:tgtEl>
                                          <p:spTgt spid="30"/>
                                        </p:tgtEl>
                                      </p:cBhvr>
                                    </p:animEffect>
                                  </p:childTnLst>
                                </p:cTn>
                              </p:par>
                            </p:childTnLst>
                          </p:cTn>
                        </p:par>
                        <p:par>
                          <p:cTn id="116" fill="hold">
                            <p:stCondLst>
                              <p:cond delay="16000"/>
                            </p:stCondLst>
                            <p:childTnLst>
                              <p:par>
                                <p:cTn id="117" presetID="31" presetClass="entr" presetSubtype="0" fill="hold" grpId="0" nodeType="afterEffect">
                                  <p:stCondLst>
                                    <p:cond delay="0"/>
                                  </p:stCondLst>
                                  <p:childTnLst>
                                    <p:set>
                                      <p:cBhvr>
                                        <p:cTn id="118" dur="1" fill="hold">
                                          <p:stCondLst>
                                            <p:cond delay="0"/>
                                          </p:stCondLst>
                                        </p:cTn>
                                        <p:tgtEl>
                                          <p:spTgt spid="14"/>
                                        </p:tgtEl>
                                        <p:attrNameLst>
                                          <p:attrName>style.visibility</p:attrName>
                                        </p:attrNameLst>
                                      </p:cBhvr>
                                      <p:to>
                                        <p:strVal val="visible"/>
                                      </p:to>
                                    </p:set>
                                    <p:anim calcmode="lin" valueType="num">
                                      <p:cBhvr>
                                        <p:cTn id="119" dur="1000" fill="hold"/>
                                        <p:tgtEl>
                                          <p:spTgt spid="14"/>
                                        </p:tgtEl>
                                        <p:attrNameLst>
                                          <p:attrName>ppt_w</p:attrName>
                                        </p:attrNameLst>
                                      </p:cBhvr>
                                      <p:tavLst>
                                        <p:tav tm="0">
                                          <p:val>
                                            <p:fltVal val="0"/>
                                          </p:val>
                                        </p:tav>
                                        <p:tav tm="100000">
                                          <p:val>
                                            <p:strVal val="#ppt_w"/>
                                          </p:val>
                                        </p:tav>
                                      </p:tavLst>
                                    </p:anim>
                                    <p:anim calcmode="lin" valueType="num">
                                      <p:cBhvr>
                                        <p:cTn id="120" dur="1000" fill="hold"/>
                                        <p:tgtEl>
                                          <p:spTgt spid="14"/>
                                        </p:tgtEl>
                                        <p:attrNameLst>
                                          <p:attrName>ppt_h</p:attrName>
                                        </p:attrNameLst>
                                      </p:cBhvr>
                                      <p:tavLst>
                                        <p:tav tm="0">
                                          <p:val>
                                            <p:fltVal val="0"/>
                                          </p:val>
                                        </p:tav>
                                        <p:tav tm="100000">
                                          <p:val>
                                            <p:strVal val="#ppt_h"/>
                                          </p:val>
                                        </p:tav>
                                      </p:tavLst>
                                    </p:anim>
                                    <p:anim calcmode="lin" valueType="num">
                                      <p:cBhvr>
                                        <p:cTn id="121" dur="1000" fill="hold"/>
                                        <p:tgtEl>
                                          <p:spTgt spid="14"/>
                                        </p:tgtEl>
                                        <p:attrNameLst>
                                          <p:attrName>style.rotation</p:attrName>
                                        </p:attrNameLst>
                                      </p:cBhvr>
                                      <p:tavLst>
                                        <p:tav tm="0">
                                          <p:val>
                                            <p:fltVal val="90"/>
                                          </p:val>
                                        </p:tav>
                                        <p:tav tm="100000">
                                          <p:val>
                                            <p:fltVal val="0"/>
                                          </p:val>
                                        </p:tav>
                                      </p:tavLst>
                                    </p:anim>
                                    <p:animEffect transition="in" filter="fade">
                                      <p:cBhvr>
                                        <p:cTn id="122" dur="1000"/>
                                        <p:tgtEl>
                                          <p:spTgt spid="14"/>
                                        </p:tgtEl>
                                      </p:cBhvr>
                                    </p:animEffect>
                                  </p:childTnLst>
                                </p:cTn>
                              </p:par>
                            </p:childTnLst>
                          </p:cTn>
                        </p:par>
                        <p:par>
                          <p:cTn id="123" fill="hold">
                            <p:stCondLst>
                              <p:cond delay="17000"/>
                            </p:stCondLst>
                            <p:childTnLst>
                              <p:par>
                                <p:cTn id="124" presetID="31" presetClass="entr" presetSubtype="0" fill="hold" grpId="0" nodeType="afterEffect">
                                  <p:stCondLst>
                                    <p:cond delay="0"/>
                                  </p:stCondLst>
                                  <p:childTnLst>
                                    <p:set>
                                      <p:cBhvr>
                                        <p:cTn id="125" dur="1" fill="hold">
                                          <p:stCondLst>
                                            <p:cond delay="0"/>
                                          </p:stCondLst>
                                        </p:cTn>
                                        <p:tgtEl>
                                          <p:spTgt spid="23"/>
                                        </p:tgtEl>
                                        <p:attrNameLst>
                                          <p:attrName>style.visibility</p:attrName>
                                        </p:attrNameLst>
                                      </p:cBhvr>
                                      <p:to>
                                        <p:strVal val="visible"/>
                                      </p:to>
                                    </p:set>
                                    <p:anim calcmode="lin" valueType="num">
                                      <p:cBhvr>
                                        <p:cTn id="126" dur="1000" fill="hold"/>
                                        <p:tgtEl>
                                          <p:spTgt spid="23"/>
                                        </p:tgtEl>
                                        <p:attrNameLst>
                                          <p:attrName>ppt_w</p:attrName>
                                        </p:attrNameLst>
                                      </p:cBhvr>
                                      <p:tavLst>
                                        <p:tav tm="0">
                                          <p:val>
                                            <p:fltVal val="0"/>
                                          </p:val>
                                        </p:tav>
                                        <p:tav tm="100000">
                                          <p:val>
                                            <p:strVal val="#ppt_w"/>
                                          </p:val>
                                        </p:tav>
                                      </p:tavLst>
                                    </p:anim>
                                    <p:anim calcmode="lin" valueType="num">
                                      <p:cBhvr>
                                        <p:cTn id="127" dur="1000" fill="hold"/>
                                        <p:tgtEl>
                                          <p:spTgt spid="23"/>
                                        </p:tgtEl>
                                        <p:attrNameLst>
                                          <p:attrName>ppt_h</p:attrName>
                                        </p:attrNameLst>
                                      </p:cBhvr>
                                      <p:tavLst>
                                        <p:tav tm="0">
                                          <p:val>
                                            <p:fltVal val="0"/>
                                          </p:val>
                                        </p:tav>
                                        <p:tav tm="100000">
                                          <p:val>
                                            <p:strVal val="#ppt_h"/>
                                          </p:val>
                                        </p:tav>
                                      </p:tavLst>
                                    </p:anim>
                                    <p:anim calcmode="lin" valueType="num">
                                      <p:cBhvr>
                                        <p:cTn id="128" dur="1000" fill="hold"/>
                                        <p:tgtEl>
                                          <p:spTgt spid="23"/>
                                        </p:tgtEl>
                                        <p:attrNameLst>
                                          <p:attrName>style.rotation</p:attrName>
                                        </p:attrNameLst>
                                      </p:cBhvr>
                                      <p:tavLst>
                                        <p:tav tm="0">
                                          <p:val>
                                            <p:fltVal val="90"/>
                                          </p:val>
                                        </p:tav>
                                        <p:tav tm="100000">
                                          <p:val>
                                            <p:fltVal val="0"/>
                                          </p:val>
                                        </p:tav>
                                      </p:tavLst>
                                    </p:anim>
                                    <p:animEffect transition="in" filter="fade">
                                      <p:cBhvr>
                                        <p:cTn id="129" dur="1000"/>
                                        <p:tgtEl>
                                          <p:spTgt spid="23"/>
                                        </p:tgtEl>
                                      </p:cBhvr>
                                    </p:animEffect>
                                  </p:childTnLst>
                                </p:cTn>
                              </p:par>
                            </p:childTnLst>
                          </p:cTn>
                        </p:par>
                        <p:par>
                          <p:cTn id="130" fill="hold">
                            <p:stCondLst>
                              <p:cond delay="18000"/>
                            </p:stCondLst>
                            <p:childTnLst>
                              <p:par>
                                <p:cTn id="131" presetID="31" presetClass="entr" presetSubtype="0" fill="hold" grpId="0" nodeType="afterEffect">
                                  <p:stCondLst>
                                    <p:cond delay="0"/>
                                  </p:stCondLst>
                                  <p:childTnLst>
                                    <p:set>
                                      <p:cBhvr>
                                        <p:cTn id="132" dur="1" fill="hold">
                                          <p:stCondLst>
                                            <p:cond delay="0"/>
                                          </p:stCondLst>
                                        </p:cTn>
                                        <p:tgtEl>
                                          <p:spTgt spid="19"/>
                                        </p:tgtEl>
                                        <p:attrNameLst>
                                          <p:attrName>style.visibility</p:attrName>
                                        </p:attrNameLst>
                                      </p:cBhvr>
                                      <p:to>
                                        <p:strVal val="visible"/>
                                      </p:to>
                                    </p:set>
                                    <p:anim calcmode="lin" valueType="num">
                                      <p:cBhvr>
                                        <p:cTn id="133" dur="1000" fill="hold"/>
                                        <p:tgtEl>
                                          <p:spTgt spid="19"/>
                                        </p:tgtEl>
                                        <p:attrNameLst>
                                          <p:attrName>ppt_w</p:attrName>
                                        </p:attrNameLst>
                                      </p:cBhvr>
                                      <p:tavLst>
                                        <p:tav tm="0">
                                          <p:val>
                                            <p:fltVal val="0"/>
                                          </p:val>
                                        </p:tav>
                                        <p:tav tm="100000">
                                          <p:val>
                                            <p:strVal val="#ppt_w"/>
                                          </p:val>
                                        </p:tav>
                                      </p:tavLst>
                                    </p:anim>
                                    <p:anim calcmode="lin" valueType="num">
                                      <p:cBhvr>
                                        <p:cTn id="134" dur="1000" fill="hold"/>
                                        <p:tgtEl>
                                          <p:spTgt spid="19"/>
                                        </p:tgtEl>
                                        <p:attrNameLst>
                                          <p:attrName>ppt_h</p:attrName>
                                        </p:attrNameLst>
                                      </p:cBhvr>
                                      <p:tavLst>
                                        <p:tav tm="0">
                                          <p:val>
                                            <p:fltVal val="0"/>
                                          </p:val>
                                        </p:tav>
                                        <p:tav tm="100000">
                                          <p:val>
                                            <p:strVal val="#ppt_h"/>
                                          </p:val>
                                        </p:tav>
                                      </p:tavLst>
                                    </p:anim>
                                    <p:anim calcmode="lin" valueType="num">
                                      <p:cBhvr>
                                        <p:cTn id="135" dur="1000" fill="hold"/>
                                        <p:tgtEl>
                                          <p:spTgt spid="19"/>
                                        </p:tgtEl>
                                        <p:attrNameLst>
                                          <p:attrName>style.rotation</p:attrName>
                                        </p:attrNameLst>
                                      </p:cBhvr>
                                      <p:tavLst>
                                        <p:tav tm="0">
                                          <p:val>
                                            <p:fltVal val="90"/>
                                          </p:val>
                                        </p:tav>
                                        <p:tav tm="100000">
                                          <p:val>
                                            <p:fltVal val="0"/>
                                          </p:val>
                                        </p:tav>
                                      </p:tavLst>
                                    </p:anim>
                                    <p:animEffect transition="in" filter="fade">
                                      <p:cBhvr>
                                        <p:cTn id="136" dur="1000"/>
                                        <p:tgtEl>
                                          <p:spTgt spid="19"/>
                                        </p:tgtEl>
                                      </p:cBhvr>
                                    </p:animEffect>
                                  </p:childTnLst>
                                </p:cTn>
                              </p:par>
                            </p:childTnLst>
                          </p:cTn>
                        </p:par>
                        <p:par>
                          <p:cTn id="137" fill="hold">
                            <p:stCondLst>
                              <p:cond delay="19000"/>
                            </p:stCondLst>
                            <p:childTnLst>
                              <p:par>
                                <p:cTn id="138" presetID="31" presetClass="entr" presetSubtype="0" fill="hold" grpId="0" nodeType="afterEffect">
                                  <p:stCondLst>
                                    <p:cond delay="0"/>
                                  </p:stCondLst>
                                  <p:childTnLst>
                                    <p:set>
                                      <p:cBhvr>
                                        <p:cTn id="139" dur="1" fill="hold">
                                          <p:stCondLst>
                                            <p:cond delay="0"/>
                                          </p:stCondLst>
                                        </p:cTn>
                                        <p:tgtEl>
                                          <p:spTgt spid="33"/>
                                        </p:tgtEl>
                                        <p:attrNameLst>
                                          <p:attrName>style.visibility</p:attrName>
                                        </p:attrNameLst>
                                      </p:cBhvr>
                                      <p:to>
                                        <p:strVal val="visible"/>
                                      </p:to>
                                    </p:set>
                                    <p:anim calcmode="lin" valueType="num">
                                      <p:cBhvr>
                                        <p:cTn id="140" dur="1000" fill="hold"/>
                                        <p:tgtEl>
                                          <p:spTgt spid="33"/>
                                        </p:tgtEl>
                                        <p:attrNameLst>
                                          <p:attrName>ppt_w</p:attrName>
                                        </p:attrNameLst>
                                      </p:cBhvr>
                                      <p:tavLst>
                                        <p:tav tm="0">
                                          <p:val>
                                            <p:fltVal val="0"/>
                                          </p:val>
                                        </p:tav>
                                        <p:tav tm="100000">
                                          <p:val>
                                            <p:strVal val="#ppt_w"/>
                                          </p:val>
                                        </p:tav>
                                      </p:tavLst>
                                    </p:anim>
                                    <p:anim calcmode="lin" valueType="num">
                                      <p:cBhvr>
                                        <p:cTn id="141" dur="1000" fill="hold"/>
                                        <p:tgtEl>
                                          <p:spTgt spid="33"/>
                                        </p:tgtEl>
                                        <p:attrNameLst>
                                          <p:attrName>ppt_h</p:attrName>
                                        </p:attrNameLst>
                                      </p:cBhvr>
                                      <p:tavLst>
                                        <p:tav tm="0">
                                          <p:val>
                                            <p:fltVal val="0"/>
                                          </p:val>
                                        </p:tav>
                                        <p:tav tm="100000">
                                          <p:val>
                                            <p:strVal val="#ppt_h"/>
                                          </p:val>
                                        </p:tav>
                                      </p:tavLst>
                                    </p:anim>
                                    <p:anim calcmode="lin" valueType="num">
                                      <p:cBhvr>
                                        <p:cTn id="142" dur="1000" fill="hold"/>
                                        <p:tgtEl>
                                          <p:spTgt spid="33"/>
                                        </p:tgtEl>
                                        <p:attrNameLst>
                                          <p:attrName>style.rotation</p:attrName>
                                        </p:attrNameLst>
                                      </p:cBhvr>
                                      <p:tavLst>
                                        <p:tav tm="0">
                                          <p:val>
                                            <p:fltVal val="90"/>
                                          </p:val>
                                        </p:tav>
                                        <p:tav tm="100000">
                                          <p:val>
                                            <p:fltVal val="0"/>
                                          </p:val>
                                        </p:tav>
                                      </p:tavLst>
                                    </p:anim>
                                    <p:animEffect transition="in" filter="fade">
                                      <p:cBhvr>
                                        <p:cTn id="143" dur="1000"/>
                                        <p:tgtEl>
                                          <p:spTgt spid="33"/>
                                        </p:tgtEl>
                                      </p:cBhvr>
                                    </p:animEffect>
                                  </p:childTnLst>
                                </p:cTn>
                              </p:par>
                            </p:childTnLst>
                          </p:cTn>
                        </p:par>
                        <p:par>
                          <p:cTn id="144" fill="hold">
                            <p:stCondLst>
                              <p:cond delay="20000"/>
                            </p:stCondLst>
                            <p:childTnLst>
                              <p:par>
                                <p:cTn id="145" presetID="31" presetClass="entr" presetSubtype="0" fill="hold" grpId="0" nodeType="afterEffect">
                                  <p:stCondLst>
                                    <p:cond delay="0"/>
                                  </p:stCondLst>
                                  <p:childTnLst>
                                    <p:set>
                                      <p:cBhvr>
                                        <p:cTn id="146" dur="1" fill="hold">
                                          <p:stCondLst>
                                            <p:cond delay="0"/>
                                          </p:stCondLst>
                                        </p:cTn>
                                        <p:tgtEl>
                                          <p:spTgt spid="8"/>
                                        </p:tgtEl>
                                        <p:attrNameLst>
                                          <p:attrName>style.visibility</p:attrName>
                                        </p:attrNameLst>
                                      </p:cBhvr>
                                      <p:to>
                                        <p:strVal val="visible"/>
                                      </p:to>
                                    </p:set>
                                    <p:anim calcmode="lin" valueType="num">
                                      <p:cBhvr>
                                        <p:cTn id="147" dur="1000" fill="hold"/>
                                        <p:tgtEl>
                                          <p:spTgt spid="8"/>
                                        </p:tgtEl>
                                        <p:attrNameLst>
                                          <p:attrName>ppt_w</p:attrName>
                                        </p:attrNameLst>
                                      </p:cBhvr>
                                      <p:tavLst>
                                        <p:tav tm="0">
                                          <p:val>
                                            <p:fltVal val="0"/>
                                          </p:val>
                                        </p:tav>
                                        <p:tav tm="100000">
                                          <p:val>
                                            <p:strVal val="#ppt_w"/>
                                          </p:val>
                                        </p:tav>
                                      </p:tavLst>
                                    </p:anim>
                                    <p:anim calcmode="lin" valueType="num">
                                      <p:cBhvr>
                                        <p:cTn id="148" dur="1000" fill="hold"/>
                                        <p:tgtEl>
                                          <p:spTgt spid="8"/>
                                        </p:tgtEl>
                                        <p:attrNameLst>
                                          <p:attrName>ppt_h</p:attrName>
                                        </p:attrNameLst>
                                      </p:cBhvr>
                                      <p:tavLst>
                                        <p:tav tm="0">
                                          <p:val>
                                            <p:fltVal val="0"/>
                                          </p:val>
                                        </p:tav>
                                        <p:tav tm="100000">
                                          <p:val>
                                            <p:strVal val="#ppt_h"/>
                                          </p:val>
                                        </p:tav>
                                      </p:tavLst>
                                    </p:anim>
                                    <p:anim calcmode="lin" valueType="num">
                                      <p:cBhvr>
                                        <p:cTn id="149" dur="1000" fill="hold"/>
                                        <p:tgtEl>
                                          <p:spTgt spid="8"/>
                                        </p:tgtEl>
                                        <p:attrNameLst>
                                          <p:attrName>style.rotation</p:attrName>
                                        </p:attrNameLst>
                                      </p:cBhvr>
                                      <p:tavLst>
                                        <p:tav tm="0">
                                          <p:val>
                                            <p:fltVal val="90"/>
                                          </p:val>
                                        </p:tav>
                                        <p:tav tm="100000">
                                          <p:val>
                                            <p:fltVal val="0"/>
                                          </p:val>
                                        </p:tav>
                                      </p:tavLst>
                                    </p:anim>
                                    <p:animEffect transition="in" filter="fade">
                                      <p:cBhvr>
                                        <p:cTn id="150" dur="1000"/>
                                        <p:tgtEl>
                                          <p:spTgt spid="8"/>
                                        </p:tgtEl>
                                      </p:cBhvr>
                                    </p:animEffect>
                                  </p:childTnLst>
                                </p:cTn>
                              </p:par>
                            </p:childTnLst>
                          </p:cTn>
                        </p:par>
                        <p:par>
                          <p:cTn id="151" fill="hold">
                            <p:stCondLst>
                              <p:cond delay="21000"/>
                            </p:stCondLst>
                            <p:childTnLst>
                              <p:par>
                                <p:cTn id="152" presetID="31" presetClass="entr" presetSubtype="0" fill="hold" grpId="0" nodeType="afterEffect">
                                  <p:stCondLst>
                                    <p:cond delay="0"/>
                                  </p:stCondLst>
                                  <p:childTnLst>
                                    <p:set>
                                      <p:cBhvr>
                                        <p:cTn id="153" dur="1" fill="hold">
                                          <p:stCondLst>
                                            <p:cond delay="0"/>
                                          </p:stCondLst>
                                        </p:cTn>
                                        <p:tgtEl>
                                          <p:spTgt spid="12"/>
                                        </p:tgtEl>
                                        <p:attrNameLst>
                                          <p:attrName>style.visibility</p:attrName>
                                        </p:attrNameLst>
                                      </p:cBhvr>
                                      <p:to>
                                        <p:strVal val="visible"/>
                                      </p:to>
                                    </p:set>
                                    <p:anim calcmode="lin" valueType="num">
                                      <p:cBhvr>
                                        <p:cTn id="154" dur="1000" fill="hold"/>
                                        <p:tgtEl>
                                          <p:spTgt spid="12"/>
                                        </p:tgtEl>
                                        <p:attrNameLst>
                                          <p:attrName>ppt_w</p:attrName>
                                        </p:attrNameLst>
                                      </p:cBhvr>
                                      <p:tavLst>
                                        <p:tav tm="0">
                                          <p:val>
                                            <p:fltVal val="0"/>
                                          </p:val>
                                        </p:tav>
                                        <p:tav tm="100000">
                                          <p:val>
                                            <p:strVal val="#ppt_w"/>
                                          </p:val>
                                        </p:tav>
                                      </p:tavLst>
                                    </p:anim>
                                    <p:anim calcmode="lin" valueType="num">
                                      <p:cBhvr>
                                        <p:cTn id="155" dur="1000" fill="hold"/>
                                        <p:tgtEl>
                                          <p:spTgt spid="12"/>
                                        </p:tgtEl>
                                        <p:attrNameLst>
                                          <p:attrName>ppt_h</p:attrName>
                                        </p:attrNameLst>
                                      </p:cBhvr>
                                      <p:tavLst>
                                        <p:tav tm="0">
                                          <p:val>
                                            <p:fltVal val="0"/>
                                          </p:val>
                                        </p:tav>
                                        <p:tav tm="100000">
                                          <p:val>
                                            <p:strVal val="#ppt_h"/>
                                          </p:val>
                                        </p:tav>
                                      </p:tavLst>
                                    </p:anim>
                                    <p:anim calcmode="lin" valueType="num">
                                      <p:cBhvr>
                                        <p:cTn id="156" dur="1000" fill="hold"/>
                                        <p:tgtEl>
                                          <p:spTgt spid="12"/>
                                        </p:tgtEl>
                                        <p:attrNameLst>
                                          <p:attrName>style.rotation</p:attrName>
                                        </p:attrNameLst>
                                      </p:cBhvr>
                                      <p:tavLst>
                                        <p:tav tm="0">
                                          <p:val>
                                            <p:fltVal val="90"/>
                                          </p:val>
                                        </p:tav>
                                        <p:tav tm="100000">
                                          <p:val>
                                            <p:fltVal val="0"/>
                                          </p:val>
                                        </p:tav>
                                      </p:tavLst>
                                    </p:anim>
                                    <p:animEffect transition="in" filter="fade">
                                      <p:cBhvr>
                                        <p:cTn id="157" dur="1000"/>
                                        <p:tgtEl>
                                          <p:spTgt spid="12"/>
                                        </p:tgtEl>
                                      </p:cBhvr>
                                    </p:animEffect>
                                  </p:childTnLst>
                                </p:cTn>
                              </p:par>
                            </p:childTnLst>
                          </p:cTn>
                        </p:par>
                        <p:par>
                          <p:cTn id="158" fill="hold">
                            <p:stCondLst>
                              <p:cond delay="22000"/>
                            </p:stCondLst>
                            <p:childTnLst>
                              <p:par>
                                <p:cTn id="159" presetID="31" presetClass="entr" presetSubtype="0" fill="hold" grpId="0" nodeType="afterEffect">
                                  <p:stCondLst>
                                    <p:cond delay="0"/>
                                  </p:stCondLst>
                                  <p:childTnLst>
                                    <p:set>
                                      <p:cBhvr>
                                        <p:cTn id="160" dur="1" fill="hold">
                                          <p:stCondLst>
                                            <p:cond delay="0"/>
                                          </p:stCondLst>
                                        </p:cTn>
                                        <p:tgtEl>
                                          <p:spTgt spid="9"/>
                                        </p:tgtEl>
                                        <p:attrNameLst>
                                          <p:attrName>style.visibility</p:attrName>
                                        </p:attrNameLst>
                                      </p:cBhvr>
                                      <p:to>
                                        <p:strVal val="visible"/>
                                      </p:to>
                                    </p:set>
                                    <p:anim calcmode="lin" valueType="num">
                                      <p:cBhvr>
                                        <p:cTn id="161" dur="1000" fill="hold"/>
                                        <p:tgtEl>
                                          <p:spTgt spid="9"/>
                                        </p:tgtEl>
                                        <p:attrNameLst>
                                          <p:attrName>ppt_w</p:attrName>
                                        </p:attrNameLst>
                                      </p:cBhvr>
                                      <p:tavLst>
                                        <p:tav tm="0">
                                          <p:val>
                                            <p:fltVal val="0"/>
                                          </p:val>
                                        </p:tav>
                                        <p:tav tm="100000">
                                          <p:val>
                                            <p:strVal val="#ppt_w"/>
                                          </p:val>
                                        </p:tav>
                                      </p:tavLst>
                                    </p:anim>
                                    <p:anim calcmode="lin" valueType="num">
                                      <p:cBhvr>
                                        <p:cTn id="162" dur="1000" fill="hold"/>
                                        <p:tgtEl>
                                          <p:spTgt spid="9"/>
                                        </p:tgtEl>
                                        <p:attrNameLst>
                                          <p:attrName>ppt_h</p:attrName>
                                        </p:attrNameLst>
                                      </p:cBhvr>
                                      <p:tavLst>
                                        <p:tav tm="0">
                                          <p:val>
                                            <p:fltVal val="0"/>
                                          </p:val>
                                        </p:tav>
                                        <p:tav tm="100000">
                                          <p:val>
                                            <p:strVal val="#ppt_h"/>
                                          </p:val>
                                        </p:tav>
                                      </p:tavLst>
                                    </p:anim>
                                    <p:anim calcmode="lin" valueType="num">
                                      <p:cBhvr>
                                        <p:cTn id="163" dur="1000" fill="hold"/>
                                        <p:tgtEl>
                                          <p:spTgt spid="9"/>
                                        </p:tgtEl>
                                        <p:attrNameLst>
                                          <p:attrName>style.rotation</p:attrName>
                                        </p:attrNameLst>
                                      </p:cBhvr>
                                      <p:tavLst>
                                        <p:tav tm="0">
                                          <p:val>
                                            <p:fltVal val="90"/>
                                          </p:val>
                                        </p:tav>
                                        <p:tav tm="100000">
                                          <p:val>
                                            <p:fltVal val="0"/>
                                          </p:val>
                                        </p:tav>
                                      </p:tavLst>
                                    </p:anim>
                                    <p:animEffect transition="in" filter="fade">
                                      <p:cBhvr>
                                        <p:cTn id="164" dur="1000"/>
                                        <p:tgtEl>
                                          <p:spTgt spid="9"/>
                                        </p:tgtEl>
                                      </p:cBhvr>
                                    </p:animEffect>
                                  </p:childTnLst>
                                </p:cTn>
                              </p:par>
                            </p:childTnLst>
                          </p:cTn>
                        </p:par>
                        <p:par>
                          <p:cTn id="165" fill="hold">
                            <p:stCondLst>
                              <p:cond delay="23000"/>
                            </p:stCondLst>
                            <p:childTnLst>
                              <p:par>
                                <p:cTn id="166" presetID="31" presetClass="entr" presetSubtype="0" fill="hold" grpId="0" nodeType="afterEffect">
                                  <p:stCondLst>
                                    <p:cond delay="0"/>
                                  </p:stCondLst>
                                  <p:childTnLst>
                                    <p:set>
                                      <p:cBhvr>
                                        <p:cTn id="167" dur="1" fill="hold">
                                          <p:stCondLst>
                                            <p:cond delay="0"/>
                                          </p:stCondLst>
                                        </p:cTn>
                                        <p:tgtEl>
                                          <p:spTgt spid="31"/>
                                        </p:tgtEl>
                                        <p:attrNameLst>
                                          <p:attrName>style.visibility</p:attrName>
                                        </p:attrNameLst>
                                      </p:cBhvr>
                                      <p:to>
                                        <p:strVal val="visible"/>
                                      </p:to>
                                    </p:set>
                                    <p:anim calcmode="lin" valueType="num">
                                      <p:cBhvr>
                                        <p:cTn id="168" dur="1000" fill="hold"/>
                                        <p:tgtEl>
                                          <p:spTgt spid="31"/>
                                        </p:tgtEl>
                                        <p:attrNameLst>
                                          <p:attrName>ppt_w</p:attrName>
                                        </p:attrNameLst>
                                      </p:cBhvr>
                                      <p:tavLst>
                                        <p:tav tm="0">
                                          <p:val>
                                            <p:fltVal val="0"/>
                                          </p:val>
                                        </p:tav>
                                        <p:tav tm="100000">
                                          <p:val>
                                            <p:strVal val="#ppt_w"/>
                                          </p:val>
                                        </p:tav>
                                      </p:tavLst>
                                    </p:anim>
                                    <p:anim calcmode="lin" valueType="num">
                                      <p:cBhvr>
                                        <p:cTn id="169" dur="1000" fill="hold"/>
                                        <p:tgtEl>
                                          <p:spTgt spid="31"/>
                                        </p:tgtEl>
                                        <p:attrNameLst>
                                          <p:attrName>ppt_h</p:attrName>
                                        </p:attrNameLst>
                                      </p:cBhvr>
                                      <p:tavLst>
                                        <p:tav tm="0">
                                          <p:val>
                                            <p:fltVal val="0"/>
                                          </p:val>
                                        </p:tav>
                                        <p:tav tm="100000">
                                          <p:val>
                                            <p:strVal val="#ppt_h"/>
                                          </p:val>
                                        </p:tav>
                                      </p:tavLst>
                                    </p:anim>
                                    <p:anim calcmode="lin" valueType="num">
                                      <p:cBhvr>
                                        <p:cTn id="170" dur="1000" fill="hold"/>
                                        <p:tgtEl>
                                          <p:spTgt spid="31"/>
                                        </p:tgtEl>
                                        <p:attrNameLst>
                                          <p:attrName>style.rotation</p:attrName>
                                        </p:attrNameLst>
                                      </p:cBhvr>
                                      <p:tavLst>
                                        <p:tav tm="0">
                                          <p:val>
                                            <p:fltVal val="90"/>
                                          </p:val>
                                        </p:tav>
                                        <p:tav tm="100000">
                                          <p:val>
                                            <p:fltVal val="0"/>
                                          </p:val>
                                        </p:tav>
                                      </p:tavLst>
                                    </p:anim>
                                    <p:animEffect transition="in" filter="fade">
                                      <p:cBhvr>
                                        <p:cTn id="171" dur="1000"/>
                                        <p:tgtEl>
                                          <p:spTgt spid="31"/>
                                        </p:tgtEl>
                                      </p:cBhvr>
                                    </p:animEffect>
                                  </p:childTnLst>
                                </p:cTn>
                              </p:par>
                            </p:childTnLst>
                          </p:cTn>
                        </p:par>
                        <p:par>
                          <p:cTn id="172" fill="hold">
                            <p:stCondLst>
                              <p:cond delay="24000"/>
                            </p:stCondLst>
                            <p:childTnLst>
                              <p:par>
                                <p:cTn id="173" presetID="31" presetClass="entr" presetSubtype="0" fill="hold" grpId="0" nodeType="afterEffect">
                                  <p:stCondLst>
                                    <p:cond delay="0"/>
                                  </p:stCondLst>
                                  <p:childTnLst>
                                    <p:set>
                                      <p:cBhvr>
                                        <p:cTn id="174" dur="1" fill="hold">
                                          <p:stCondLst>
                                            <p:cond delay="0"/>
                                          </p:stCondLst>
                                        </p:cTn>
                                        <p:tgtEl>
                                          <p:spTgt spid="18"/>
                                        </p:tgtEl>
                                        <p:attrNameLst>
                                          <p:attrName>style.visibility</p:attrName>
                                        </p:attrNameLst>
                                      </p:cBhvr>
                                      <p:to>
                                        <p:strVal val="visible"/>
                                      </p:to>
                                    </p:set>
                                    <p:anim calcmode="lin" valueType="num">
                                      <p:cBhvr>
                                        <p:cTn id="175" dur="1000" fill="hold"/>
                                        <p:tgtEl>
                                          <p:spTgt spid="18"/>
                                        </p:tgtEl>
                                        <p:attrNameLst>
                                          <p:attrName>ppt_w</p:attrName>
                                        </p:attrNameLst>
                                      </p:cBhvr>
                                      <p:tavLst>
                                        <p:tav tm="0">
                                          <p:val>
                                            <p:fltVal val="0"/>
                                          </p:val>
                                        </p:tav>
                                        <p:tav tm="100000">
                                          <p:val>
                                            <p:strVal val="#ppt_w"/>
                                          </p:val>
                                        </p:tav>
                                      </p:tavLst>
                                    </p:anim>
                                    <p:anim calcmode="lin" valueType="num">
                                      <p:cBhvr>
                                        <p:cTn id="176" dur="1000" fill="hold"/>
                                        <p:tgtEl>
                                          <p:spTgt spid="18"/>
                                        </p:tgtEl>
                                        <p:attrNameLst>
                                          <p:attrName>ppt_h</p:attrName>
                                        </p:attrNameLst>
                                      </p:cBhvr>
                                      <p:tavLst>
                                        <p:tav tm="0">
                                          <p:val>
                                            <p:fltVal val="0"/>
                                          </p:val>
                                        </p:tav>
                                        <p:tav tm="100000">
                                          <p:val>
                                            <p:strVal val="#ppt_h"/>
                                          </p:val>
                                        </p:tav>
                                      </p:tavLst>
                                    </p:anim>
                                    <p:anim calcmode="lin" valueType="num">
                                      <p:cBhvr>
                                        <p:cTn id="177" dur="1000" fill="hold"/>
                                        <p:tgtEl>
                                          <p:spTgt spid="18"/>
                                        </p:tgtEl>
                                        <p:attrNameLst>
                                          <p:attrName>style.rotation</p:attrName>
                                        </p:attrNameLst>
                                      </p:cBhvr>
                                      <p:tavLst>
                                        <p:tav tm="0">
                                          <p:val>
                                            <p:fltVal val="90"/>
                                          </p:val>
                                        </p:tav>
                                        <p:tav tm="100000">
                                          <p:val>
                                            <p:fltVal val="0"/>
                                          </p:val>
                                        </p:tav>
                                      </p:tavLst>
                                    </p:anim>
                                    <p:animEffect transition="in" filter="fade">
                                      <p:cBhvr>
                                        <p:cTn id="178" dur="1000"/>
                                        <p:tgtEl>
                                          <p:spTgt spid="18"/>
                                        </p:tgtEl>
                                      </p:cBhvr>
                                    </p:animEffect>
                                  </p:childTnLst>
                                </p:cTn>
                              </p:par>
                            </p:childTnLst>
                          </p:cTn>
                        </p:par>
                        <p:par>
                          <p:cTn id="179" fill="hold">
                            <p:stCondLst>
                              <p:cond delay="25000"/>
                            </p:stCondLst>
                            <p:childTnLst>
                              <p:par>
                                <p:cTn id="180" presetID="31" presetClass="entr" presetSubtype="0" fill="hold" grpId="0" nodeType="afterEffect">
                                  <p:stCondLst>
                                    <p:cond delay="0"/>
                                  </p:stCondLst>
                                  <p:childTnLst>
                                    <p:set>
                                      <p:cBhvr>
                                        <p:cTn id="181" dur="1" fill="hold">
                                          <p:stCondLst>
                                            <p:cond delay="0"/>
                                          </p:stCondLst>
                                        </p:cTn>
                                        <p:tgtEl>
                                          <p:spTgt spid="26"/>
                                        </p:tgtEl>
                                        <p:attrNameLst>
                                          <p:attrName>style.visibility</p:attrName>
                                        </p:attrNameLst>
                                      </p:cBhvr>
                                      <p:to>
                                        <p:strVal val="visible"/>
                                      </p:to>
                                    </p:set>
                                    <p:anim calcmode="lin" valueType="num">
                                      <p:cBhvr>
                                        <p:cTn id="182" dur="1000" fill="hold"/>
                                        <p:tgtEl>
                                          <p:spTgt spid="26"/>
                                        </p:tgtEl>
                                        <p:attrNameLst>
                                          <p:attrName>ppt_w</p:attrName>
                                        </p:attrNameLst>
                                      </p:cBhvr>
                                      <p:tavLst>
                                        <p:tav tm="0">
                                          <p:val>
                                            <p:fltVal val="0"/>
                                          </p:val>
                                        </p:tav>
                                        <p:tav tm="100000">
                                          <p:val>
                                            <p:strVal val="#ppt_w"/>
                                          </p:val>
                                        </p:tav>
                                      </p:tavLst>
                                    </p:anim>
                                    <p:anim calcmode="lin" valueType="num">
                                      <p:cBhvr>
                                        <p:cTn id="183" dur="1000" fill="hold"/>
                                        <p:tgtEl>
                                          <p:spTgt spid="26"/>
                                        </p:tgtEl>
                                        <p:attrNameLst>
                                          <p:attrName>ppt_h</p:attrName>
                                        </p:attrNameLst>
                                      </p:cBhvr>
                                      <p:tavLst>
                                        <p:tav tm="0">
                                          <p:val>
                                            <p:fltVal val="0"/>
                                          </p:val>
                                        </p:tav>
                                        <p:tav tm="100000">
                                          <p:val>
                                            <p:strVal val="#ppt_h"/>
                                          </p:val>
                                        </p:tav>
                                      </p:tavLst>
                                    </p:anim>
                                    <p:anim calcmode="lin" valueType="num">
                                      <p:cBhvr>
                                        <p:cTn id="184" dur="1000" fill="hold"/>
                                        <p:tgtEl>
                                          <p:spTgt spid="26"/>
                                        </p:tgtEl>
                                        <p:attrNameLst>
                                          <p:attrName>style.rotation</p:attrName>
                                        </p:attrNameLst>
                                      </p:cBhvr>
                                      <p:tavLst>
                                        <p:tav tm="0">
                                          <p:val>
                                            <p:fltVal val="90"/>
                                          </p:val>
                                        </p:tav>
                                        <p:tav tm="100000">
                                          <p:val>
                                            <p:fltVal val="0"/>
                                          </p:val>
                                        </p:tav>
                                      </p:tavLst>
                                    </p:anim>
                                    <p:animEffect transition="in" filter="fade">
                                      <p:cBhvr>
                                        <p:cTn id="185" dur="1000"/>
                                        <p:tgtEl>
                                          <p:spTgt spid="26"/>
                                        </p:tgtEl>
                                      </p:cBhvr>
                                    </p:animEffect>
                                  </p:childTnLst>
                                </p:cTn>
                              </p:par>
                            </p:childTnLst>
                          </p:cTn>
                        </p:par>
                        <p:par>
                          <p:cTn id="186" fill="hold">
                            <p:stCondLst>
                              <p:cond delay="26000"/>
                            </p:stCondLst>
                            <p:childTnLst>
                              <p:par>
                                <p:cTn id="187" presetID="31" presetClass="entr" presetSubtype="0" fill="hold" grpId="0" nodeType="afterEffect">
                                  <p:stCondLst>
                                    <p:cond delay="0"/>
                                  </p:stCondLst>
                                  <p:childTnLst>
                                    <p:set>
                                      <p:cBhvr>
                                        <p:cTn id="188" dur="1" fill="hold">
                                          <p:stCondLst>
                                            <p:cond delay="0"/>
                                          </p:stCondLst>
                                        </p:cTn>
                                        <p:tgtEl>
                                          <p:spTgt spid="11"/>
                                        </p:tgtEl>
                                        <p:attrNameLst>
                                          <p:attrName>style.visibility</p:attrName>
                                        </p:attrNameLst>
                                      </p:cBhvr>
                                      <p:to>
                                        <p:strVal val="visible"/>
                                      </p:to>
                                    </p:set>
                                    <p:anim calcmode="lin" valueType="num">
                                      <p:cBhvr>
                                        <p:cTn id="189" dur="1000" fill="hold"/>
                                        <p:tgtEl>
                                          <p:spTgt spid="11"/>
                                        </p:tgtEl>
                                        <p:attrNameLst>
                                          <p:attrName>ppt_w</p:attrName>
                                        </p:attrNameLst>
                                      </p:cBhvr>
                                      <p:tavLst>
                                        <p:tav tm="0">
                                          <p:val>
                                            <p:fltVal val="0"/>
                                          </p:val>
                                        </p:tav>
                                        <p:tav tm="100000">
                                          <p:val>
                                            <p:strVal val="#ppt_w"/>
                                          </p:val>
                                        </p:tav>
                                      </p:tavLst>
                                    </p:anim>
                                    <p:anim calcmode="lin" valueType="num">
                                      <p:cBhvr>
                                        <p:cTn id="190" dur="1000" fill="hold"/>
                                        <p:tgtEl>
                                          <p:spTgt spid="11"/>
                                        </p:tgtEl>
                                        <p:attrNameLst>
                                          <p:attrName>ppt_h</p:attrName>
                                        </p:attrNameLst>
                                      </p:cBhvr>
                                      <p:tavLst>
                                        <p:tav tm="0">
                                          <p:val>
                                            <p:fltVal val="0"/>
                                          </p:val>
                                        </p:tav>
                                        <p:tav tm="100000">
                                          <p:val>
                                            <p:strVal val="#ppt_h"/>
                                          </p:val>
                                        </p:tav>
                                      </p:tavLst>
                                    </p:anim>
                                    <p:anim calcmode="lin" valueType="num">
                                      <p:cBhvr>
                                        <p:cTn id="191" dur="1000" fill="hold"/>
                                        <p:tgtEl>
                                          <p:spTgt spid="11"/>
                                        </p:tgtEl>
                                        <p:attrNameLst>
                                          <p:attrName>style.rotation</p:attrName>
                                        </p:attrNameLst>
                                      </p:cBhvr>
                                      <p:tavLst>
                                        <p:tav tm="0">
                                          <p:val>
                                            <p:fltVal val="90"/>
                                          </p:val>
                                        </p:tav>
                                        <p:tav tm="100000">
                                          <p:val>
                                            <p:fltVal val="0"/>
                                          </p:val>
                                        </p:tav>
                                      </p:tavLst>
                                    </p:anim>
                                    <p:animEffect transition="in" filter="fade">
                                      <p:cBhvr>
                                        <p:cTn id="192" dur="1000"/>
                                        <p:tgtEl>
                                          <p:spTgt spid="11"/>
                                        </p:tgtEl>
                                      </p:cBhvr>
                                    </p:animEffect>
                                  </p:childTnLst>
                                </p:cTn>
                              </p:par>
                            </p:childTnLst>
                          </p:cTn>
                        </p:par>
                        <p:par>
                          <p:cTn id="193" fill="hold">
                            <p:stCondLst>
                              <p:cond delay="27000"/>
                            </p:stCondLst>
                            <p:childTnLst>
                              <p:par>
                                <p:cTn id="194" presetID="31" presetClass="entr" presetSubtype="0" fill="hold" grpId="0" nodeType="afterEffect">
                                  <p:stCondLst>
                                    <p:cond delay="0"/>
                                  </p:stCondLst>
                                  <p:childTnLst>
                                    <p:set>
                                      <p:cBhvr>
                                        <p:cTn id="195" dur="1" fill="hold">
                                          <p:stCondLst>
                                            <p:cond delay="0"/>
                                          </p:stCondLst>
                                        </p:cTn>
                                        <p:tgtEl>
                                          <p:spTgt spid="43"/>
                                        </p:tgtEl>
                                        <p:attrNameLst>
                                          <p:attrName>style.visibility</p:attrName>
                                        </p:attrNameLst>
                                      </p:cBhvr>
                                      <p:to>
                                        <p:strVal val="visible"/>
                                      </p:to>
                                    </p:set>
                                    <p:anim calcmode="lin" valueType="num">
                                      <p:cBhvr>
                                        <p:cTn id="196" dur="1000" fill="hold"/>
                                        <p:tgtEl>
                                          <p:spTgt spid="43"/>
                                        </p:tgtEl>
                                        <p:attrNameLst>
                                          <p:attrName>ppt_w</p:attrName>
                                        </p:attrNameLst>
                                      </p:cBhvr>
                                      <p:tavLst>
                                        <p:tav tm="0">
                                          <p:val>
                                            <p:fltVal val="0"/>
                                          </p:val>
                                        </p:tav>
                                        <p:tav tm="100000">
                                          <p:val>
                                            <p:strVal val="#ppt_w"/>
                                          </p:val>
                                        </p:tav>
                                      </p:tavLst>
                                    </p:anim>
                                    <p:anim calcmode="lin" valueType="num">
                                      <p:cBhvr>
                                        <p:cTn id="197" dur="1000" fill="hold"/>
                                        <p:tgtEl>
                                          <p:spTgt spid="43"/>
                                        </p:tgtEl>
                                        <p:attrNameLst>
                                          <p:attrName>ppt_h</p:attrName>
                                        </p:attrNameLst>
                                      </p:cBhvr>
                                      <p:tavLst>
                                        <p:tav tm="0">
                                          <p:val>
                                            <p:fltVal val="0"/>
                                          </p:val>
                                        </p:tav>
                                        <p:tav tm="100000">
                                          <p:val>
                                            <p:strVal val="#ppt_h"/>
                                          </p:val>
                                        </p:tav>
                                      </p:tavLst>
                                    </p:anim>
                                    <p:anim calcmode="lin" valueType="num">
                                      <p:cBhvr>
                                        <p:cTn id="198" dur="1000" fill="hold"/>
                                        <p:tgtEl>
                                          <p:spTgt spid="43"/>
                                        </p:tgtEl>
                                        <p:attrNameLst>
                                          <p:attrName>style.rotation</p:attrName>
                                        </p:attrNameLst>
                                      </p:cBhvr>
                                      <p:tavLst>
                                        <p:tav tm="0">
                                          <p:val>
                                            <p:fltVal val="90"/>
                                          </p:val>
                                        </p:tav>
                                        <p:tav tm="100000">
                                          <p:val>
                                            <p:fltVal val="0"/>
                                          </p:val>
                                        </p:tav>
                                      </p:tavLst>
                                    </p:anim>
                                    <p:animEffect transition="in" filter="fade">
                                      <p:cBhvr>
                                        <p:cTn id="199" dur="1000"/>
                                        <p:tgtEl>
                                          <p:spTgt spid="43"/>
                                        </p:tgtEl>
                                      </p:cBhvr>
                                    </p:animEffect>
                                  </p:childTnLst>
                                </p:cTn>
                              </p:par>
                            </p:childTnLst>
                          </p:cTn>
                        </p:par>
                        <p:par>
                          <p:cTn id="200" fill="hold">
                            <p:stCondLst>
                              <p:cond delay="28000"/>
                            </p:stCondLst>
                            <p:childTnLst>
                              <p:par>
                                <p:cTn id="201" presetID="31" presetClass="entr" presetSubtype="0" fill="hold" grpId="0" nodeType="afterEffect">
                                  <p:stCondLst>
                                    <p:cond delay="0"/>
                                  </p:stCondLst>
                                  <p:childTnLst>
                                    <p:set>
                                      <p:cBhvr>
                                        <p:cTn id="202" dur="1" fill="hold">
                                          <p:stCondLst>
                                            <p:cond delay="0"/>
                                          </p:stCondLst>
                                        </p:cTn>
                                        <p:tgtEl>
                                          <p:spTgt spid="21"/>
                                        </p:tgtEl>
                                        <p:attrNameLst>
                                          <p:attrName>style.visibility</p:attrName>
                                        </p:attrNameLst>
                                      </p:cBhvr>
                                      <p:to>
                                        <p:strVal val="visible"/>
                                      </p:to>
                                    </p:set>
                                    <p:anim calcmode="lin" valueType="num">
                                      <p:cBhvr>
                                        <p:cTn id="203" dur="1000" fill="hold"/>
                                        <p:tgtEl>
                                          <p:spTgt spid="21"/>
                                        </p:tgtEl>
                                        <p:attrNameLst>
                                          <p:attrName>ppt_w</p:attrName>
                                        </p:attrNameLst>
                                      </p:cBhvr>
                                      <p:tavLst>
                                        <p:tav tm="0">
                                          <p:val>
                                            <p:fltVal val="0"/>
                                          </p:val>
                                        </p:tav>
                                        <p:tav tm="100000">
                                          <p:val>
                                            <p:strVal val="#ppt_w"/>
                                          </p:val>
                                        </p:tav>
                                      </p:tavLst>
                                    </p:anim>
                                    <p:anim calcmode="lin" valueType="num">
                                      <p:cBhvr>
                                        <p:cTn id="204" dur="1000" fill="hold"/>
                                        <p:tgtEl>
                                          <p:spTgt spid="21"/>
                                        </p:tgtEl>
                                        <p:attrNameLst>
                                          <p:attrName>ppt_h</p:attrName>
                                        </p:attrNameLst>
                                      </p:cBhvr>
                                      <p:tavLst>
                                        <p:tav tm="0">
                                          <p:val>
                                            <p:fltVal val="0"/>
                                          </p:val>
                                        </p:tav>
                                        <p:tav tm="100000">
                                          <p:val>
                                            <p:strVal val="#ppt_h"/>
                                          </p:val>
                                        </p:tav>
                                      </p:tavLst>
                                    </p:anim>
                                    <p:anim calcmode="lin" valueType="num">
                                      <p:cBhvr>
                                        <p:cTn id="205" dur="1000" fill="hold"/>
                                        <p:tgtEl>
                                          <p:spTgt spid="21"/>
                                        </p:tgtEl>
                                        <p:attrNameLst>
                                          <p:attrName>style.rotation</p:attrName>
                                        </p:attrNameLst>
                                      </p:cBhvr>
                                      <p:tavLst>
                                        <p:tav tm="0">
                                          <p:val>
                                            <p:fltVal val="90"/>
                                          </p:val>
                                        </p:tav>
                                        <p:tav tm="100000">
                                          <p:val>
                                            <p:fltVal val="0"/>
                                          </p:val>
                                        </p:tav>
                                      </p:tavLst>
                                    </p:anim>
                                    <p:animEffect transition="in" filter="fade">
                                      <p:cBhvr>
                                        <p:cTn id="206" dur="1000"/>
                                        <p:tgtEl>
                                          <p:spTgt spid="21"/>
                                        </p:tgtEl>
                                      </p:cBhvr>
                                    </p:animEffect>
                                  </p:childTnLst>
                                </p:cTn>
                              </p:par>
                            </p:childTnLst>
                          </p:cTn>
                        </p:par>
                        <p:par>
                          <p:cTn id="207" fill="hold">
                            <p:stCondLst>
                              <p:cond delay="29000"/>
                            </p:stCondLst>
                            <p:childTnLst>
                              <p:par>
                                <p:cTn id="208" presetID="31" presetClass="entr" presetSubtype="0" fill="hold" grpId="0" nodeType="afterEffect">
                                  <p:stCondLst>
                                    <p:cond delay="0"/>
                                  </p:stCondLst>
                                  <p:childTnLst>
                                    <p:set>
                                      <p:cBhvr>
                                        <p:cTn id="209" dur="1" fill="hold">
                                          <p:stCondLst>
                                            <p:cond delay="0"/>
                                          </p:stCondLst>
                                        </p:cTn>
                                        <p:tgtEl>
                                          <p:spTgt spid="39"/>
                                        </p:tgtEl>
                                        <p:attrNameLst>
                                          <p:attrName>style.visibility</p:attrName>
                                        </p:attrNameLst>
                                      </p:cBhvr>
                                      <p:to>
                                        <p:strVal val="visible"/>
                                      </p:to>
                                    </p:set>
                                    <p:anim calcmode="lin" valueType="num">
                                      <p:cBhvr>
                                        <p:cTn id="210" dur="1000" fill="hold"/>
                                        <p:tgtEl>
                                          <p:spTgt spid="39"/>
                                        </p:tgtEl>
                                        <p:attrNameLst>
                                          <p:attrName>ppt_w</p:attrName>
                                        </p:attrNameLst>
                                      </p:cBhvr>
                                      <p:tavLst>
                                        <p:tav tm="0">
                                          <p:val>
                                            <p:fltVal val="0"/>
                                          </p:val>
                                        </p:tav>
                                        <p:tav tm="100000">
                                          <p:val>
                                            <p:strVal val="#ppt_w"/>
                                          </p:val>
                                        </p:tav>
                                      </p:tavLst>
                                    </p:anim>
                                    <p:anim calcmode="lin" valueType="num">
                                      <p:cBhvr>
                                        <p:cTn id="211" dur="1000" fill="hold"/>
                                        <p:tgtEl>
                                          <p:spTgt spid="39"/>
                                        </p:tgtEl>
                                        <p:attrNameLst>
                                          <p:attrName>ppt_h</p:attrName>
                                        </p:attrNameLst>
                                      </p:cBhvr>
                                      <p:tavLst>
                                        <p:tav tm="0">
                                          <p:val>
                                            <p:fltVal val="0"/>
                                          </p:val>
                                        </p:tav>
                                        <p:tav tm="100000">
                                          <p:val>
                                            <p:strVal val="#ppt_h"/>
                                          </p:val>
                                        </p:tav>
                                      </p:tavLst>
                                    </p:anim>
                                    <p:anim calcmode="lin" valueType="num">
                                      <p:cBhvr>
                                        <p:cTn id="212" dur="1000" fill="hold"/>
                                        <p:tgtEl>
                                          <p:spTgt spid="39"/>
                                        </p:tgtEl>
                                        <p:attrNameLst>
                                          <p:attrName>style.rotation</p:attrName>
                                        </p:attrNameLst>
                                      </p:cBhvr>
                                      <p:tavLst>
                                        <p:tav tm="0">
                                          <p:val>
                                            <p:fltVal val="90"/>
                                          </p:val>
                                        </p:tav>
                                        <p:tav tm="100000">
                                          <p:val>
                                            <p:fltVal val="0"/>
                                          </p:val>
                                        </p:tav>
                                      </p:tavLst>
                                    </p:anim>
                                    <p:animEffect transition="in" filter="fade">
                                      <p:cBhvr>
                                        <p:cTn id="213" dur="1000"/>
                                        <p:tgtEl>
                                          <p:spTgt spid="39"/>
                                        </p:tgtEl>
                                      </p:cBhvr>
                                    </p:animEffect>
                                  </p:childTnLst>
                                </p:cTn>
                              </p:par>
                            </p:childTnLst>
                          </p:cTn>
                        </p:par>
                        <p:par>
                          <p:cTn id="214" fill="hold">
                            <p:stCondLst>
                              <p:cond delay="30000"/>
                            </p:stCondLst>
                            <p:childTnLst>
                              <p:par>
                                <p:cTn id="215" presetID="31" presetClass="entr" presetSubtype="0" fill="hold" grpId="0" nodeType="afterEffect">
                                  <p:stCondLst>
                                    <p:cond delay="0"/>
                                  </p:stCondLst>
                                  <p:childTnLst>
                                    <p:set>
                                      <p:cBhvr>
                                        <p:cTn id="216" dur="1" fill="hold">
                                          <p:stCondLst>
                                            <p:cond delay="0"/>
                                          </p:stCondLst>
                                        </p:cTn>
                                        <p:tgtEl>
                                          <p:spTgt spid="20"/>
                                        </p:tgtEl>
                                        <p:attrNameLst>
                                          <p:attrName>style.visibility</p:attrName>
                                        </p:attrNameLst>
                                      </p:cBhvr>
                                      <p:to>
                                        <p:strVal val="visible"/>
                                      </p:to>
                                    </p:set>
                                    <p:anim calcmode="lin" valueType="num">
                                      <p:cBhvr>
                                        <p:cTn id="217" dur="1000" fill="hold"/>
                                        <p:tgtEl>
                                          <p:spTgt spid="20"/>
                                        </p:tgtEl>
                                        <p:attrNameLst>
                                          <p:attrName>ppt_w</p:attrName>
                                        </p:attrNameLst>
                                      </p:cBhvr>
                                      <p:tavLst>
                                        <p:tav tm="0">
                                          <p:val>
                                            <p:fltVal val="0"/>
                                          </p:val>
                                        </p:tav>
                                        <p:tav tm="100000">
                                          <p:val>
                                            <p:strVal val="#ppt_w"/>
                                          </p:val>
                                        </p:tav>
                                      </p:tavLst>
                                    </p:anim>
                                    <p:anim calcmode="lin" valueType="num">
                                      <p:cBhvr>
                                        <p:cTn id="218" dur="1000" fill="hold"/>
                                        <p:tgtEl>
                                          <p:spTgt spid="20"/>
                                        </p:tgtEl>
                                        <p:attrNameLst>
                                          <p:attrName>ppt_h</p:attrName>
                                        </p:attrNameLst>
                                      </p:cBhvr>
                                      <p:tavLst>
                                        <p:tav tm="0">
                                          <p:val>
                                            <p:fltVal val="0"/>
                                          </p:val>
                                        </p:tav>
                                        <p:tav tm="100000">
                                          <p:val>
                                            <p:strVal val="#ppt_h"/>
                                          </p:val>
                                        </p:tav>
                                      </p:tavLst>
                                    </p:anim>
                                    <p:anim calcmode="lin" valueType="num">
                                      <p:cBhvr>
                                        <p:cTn id="219" dur="1000" fill="hold"/>
                                        <p:tgtEl>
                                          <p:spTgt spid="20"/>
                                        </p:tgtEl>
                                        <p:attrNameLst>
                                          <p:attrName>style.rotation</p:attrName>
                                        </p:attrNameLst>
                                      </p:cBhvr>
                                      <p:tavLst>
                                        <p:tav tm="0">
                                          <p:val>
                                            <p:fltVal val="90"/>
                                          </p:val>
                                        </p:tav>
                                        <p:tav tm="100000">
                                          <p:val>
                                            <p:fltVal val="0"/>
                                          </p:val>
                                        </p:tav>
                                      </p:tavLst>
                                    </p:anim>
                                    <p:animEffect transition="in" filter="fade">
                                      <p:cBhvr>
                                        <p:cTn id="220" dur="1000"/>
                                        <p:tgtEl>
                                          <p:spTgt spid="20"/>
                                        </p:tgtEl>
                                      </p:cBhvr>
                                    </p:animEffect>
                                  </p:childTnLst>
                                </p:cTn>
                              </p:par>
                            </p:childTnLst>
                          </p:cTn>
                        </p:par>
                        <p:par>
                          <p:cTn id="221" fill="hold">
                            <p:stCondLst>
                              <p:cond delay="31000"/>
                            </p:stCondLst>
                            <p:childTnLst>
                              <p:par>
                                <p:cTn id="222" presetID="31" presetClass="entr" presetSubtype="0" fill="hold" grpId="0" nodeType="afterEffect">
                                  <p:stCondLst>
                                    <p:cond delay="0"/>
                                  </p:stCondLst>
                                  <p:childTnLst>
                                    <p:set>
                                      <p:cBhvr>
                                        <p:cTn id="223" dur="1" fill="hold">
                                          <p:stCondLst>
                                            <p:cond delay="0"/>
                                          </p:stCondLst>
                                        </p:cTn>
                                        <p:tgtEl>
                                          <p:spTgt spid="17"/>
                                        </p:tgtEl>
                                        <p:attrNameLst>
                                          <p:attrName>style.visibility</p:attrName>
                                        </p:attrNameLst>
                                      </p:cBhvr>
                                      <p:to>
                                        <p:strVal val="visible"/>
                                      </p:to>
                                    </p:set>
                                    <p:anim calcmode="lin" valueType="num">
                                      <p:cBhvr>
                                        <p:cTn id="224" dur="1000" fill="hold"/>
                                        <p:tgtEl>
                                          <p:spTgt spid="17"/>
                                        </p:tgtEl>
                                        <p:attrNameLst>
                                          <p:attrName>ppt_w</p:attrName>
                                        </p:attrNameLst>
                                      </p:cBhvr>
                                      <p:tavLst>
                                        <p:tav tm="0">
                                          <p:val>
                                            <p:fltVal val="0"/>
                                          </p:val>
                                        </p:tav>
                                        <p:tav tm="100000">
                                          <p:val>
                                            <p:strVal val="#ppt_w"/>
                                          </p:val>
                                        </p:tav>
                                      </p:tavLst>
                                    </p:anim>
                                    <p:anim calcmode="lin" valueType="num">
                                      <p:cBhvr>
                                        <p:cTn id="225" dur="1000" fill="hold"/>
                                        <p:tgtEl>
                                          <p:spTgt spid="17"/>
                                        </p:tgtEl>
                                        <p:attrNameLst>
                                          <p:attrName>ppt_h</p:attrName>
                                        </p:attrNameLst>
                                      </p:cBhvr>
                                      <p:tavLst>
                                        <p:tav tm="0">
                                          <p:val>
                                            <p:fltVal val="0"/>
                                          </p:val>
                                        </p:tav>
                                        <p:tav tm="100000">
                                          <p:val>
                                            <p:strVal val="#ppt_h"/>
                                          </p:val>
                                        </p:tav>
                                      </p:tavLst>
                                    </p:anim>
                                    <p:anim calcmode="lin" valueType="num">
                                      <p:cBhvr>
                                        <p:cTn id="226" dur="1000" fill="hold"/>
                                        <p:tgtEl>
                                          <p:spTgt spid="17"/>
                                        </p:tgtEl>
                                        <p:attrNameLst>
                                          <p:attrName>style.rotation</p:attrName>
                                        </p:attrNameLst>
                                      </p:cBhvr>
                                      <p:tavLst>
                                        <p:tav tm="0">
                                          <p:val>
                                            <p:fltVal val="90"/>
                                          </p:val>
                                        </p:tav>
                                        <p:tav tm="100000">
                                          <p:val>
                                            <p:fltVal val="0"/>
                                          </p:val>
                                        </p:tav>
                                      </p:tavLst>
                                    </p:anim>
                                    <p:animEffect transition="in" filter="fade">
                                      <p:cBhvr>
                                        <p:cTn id="227" dur="1000"/>
                                        <p:tgtEl>
                                          <p:spTgt spid="17"/>
                                        </p:tgtEl>
                                      </p:cBhvr>
                                    </p:animEffect>
                                  </p:childTnLst>
                                </p:cTn>
                              </p:par>
                            </p:childTnLst>
                          </p:cTn>
                        </p:par>
                        <p:par>
                          <p:cTn id="228" fill="hold">
                            <p:stCondLst>
                              <p:cond delay="32000"/>
                            </p:stCondLst>
                            <p:childTnLst>
                              <p:par>
                                <p:cTn id="229" presetID="31" presetClass="entr" presetSubtype="0" fill="hold" grpId="0" nodeType="afterEffect">
                                  <p:stCondLst>
                                    <p:cond delay="0"/>
                                  </p:stCondLst>
                                  <p:childTnLst>
                                    <p:set>
                                      <p:cBhvr>
                                        <p:cTn id="230" dur="1" fill="hold">
                                          <p:stCondLst>
                                            <p:cond delay="0"/>
                                          </p:stCondLst>
                                        </p:cTn>
                                        <p:tgtEl>
                                          <p:spTgt spid="22"/>
                                        </p:tgtEl>
                                        <p:attrNameLst>
                                          <p:attrName>style.visibility</p:attrName>
                                        </p:attrNameLst>
                                      </p:cBhvr>
                                      <p:to>
                                        <p:strVal val="visible"/>
                                      </p:to>
                                    </p:set>
                                    <p:anim calcmode="lin" valueType="num">
                                      <p:cBhvr>
                                        <p:cTn id="231" dur="1000" fill="hold"/>
                                        <p:tgtEl>
                                          <p:spTgt spid="22"/>
                                        </p:tgtEl>
                                        <p:attrNameLst>
                                          <p:attrName>ppt_w</p:attrName>
                                        </p:attrNameLst>
                                      </p:cBhvr>
                                      <p:tavLst>
                                        <p:tav tm="0">
                                          <p:val>
                                            <p:fltVal val="0"/>
                                          </p:val>
                                        </p:tav>
                                        <p:tav tm="100000">
                                          <p:val>
                                            <p:strVal val="#ppt_w"/>
                                          </p:val>
                                        </p:tav>
                                      </p:tavLst>
                                    </p:anim>
                                    <p:anim calcmode="lin" valueType="num">
                                      <p:cBhvr>
                                        <p:cTn id="232" dur="1000" fill="hold"/>
                                        <p:tgtEl>
                                          <p:spTgt spid="22"/>
                                        </p:tgtEl>
                                        <p:attrNameLst>
                                          <p:attrName>ppt_h</p:attrName>
                                        </p:attrNameLst>
                                      </p:cBhvr>
                                      <p:tavLst>
                                        <p:tav tm="0">
                                          <p:val>
                                            <p:fltVal val="0"/>
                                          </p:val>
                                        </p:tav>
                                        <p:tav tm="100000">
                                          <p:val>
                                            <p:strVal val="#ppt_h"/>
                                          </p:val>
                                        </p:tav>
                                      </p:tavLst>
                                    </p:anim>
                                    <p:anim calcmode="lin" valueType="num">
                                      <p:cBhvr>
                                        <p:cTn id="233" dur="1000" fill="hold"/>
                                        <p:tgtEl>
                                          <p:spTgt spid="22"/>
                                        </p:tgtEl>
                                        <p:attrNameLst>
                                          <p:attrName>style.rotation</p:attrName>
                                        </p:attrNameLst>
                                      </p:cBhvr>
                                      <p:tavLst>
                                        <p:tav tm="0">
                                          <p:val>
                                            <p:fltVal val="90"/>
                                          </p:val>
                                        </p:tav>
                                        <p:tav tm="100000">
                                          <p:val>
                                            <p:fltVal val="0"/>
                                          </p:val>
                                        </p:tav>
                                      </p:tavLst>
                                    </p:anim>
                                    <p:animEffect transition="in" filter="fade">
                                      <p:cBhvr>
                                        <p:cTn id="234" dur="1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P spid="8" grpId="0"/>
      <p:bldP spid="9" grpId="0"/>
      <p:bldP spid="11" grpId="0"/>
      <p:bldP spid="12" grpId="0"/>
      <p:bldP spid="13" grpId="0"/>
      <p:bldP spid="14" grpId="0"/>
      <p:bldP spid="15" grpId="0"/>
      <p:bldP spid="16" grpId="0"/>
      <p:bldP spid="17" grpId="0"/>
      <p:bldP spid="18" grpId="0"/>
      <p:bldP spid="19" grpId="0"/>
      <p:bldP spid="20" grpId="0"/>
      <p:bldP spid="21" grpId="0"/>
      <p:bldP spid="22" grpId="0"/>
      <p:bldP spid="23" grpId="0"/>
      <p:bldP spid="24" grpId="0"/>
      <p:bldP spid="25" grpId="0"/>
      <p:bldP spid="26" grpId="0"/>
      <p:bldP spid="27" grpId="0"/>
      <p:bldP spid="28" grpId="0"/>
      <p:bldP spid="30" grpId="0"/>
      <p:bldP spid="31" grpId="0"/>
      <p:bldP spid="33" grpId="0"/>
      <p:bldP spid="35" grpId="0"/>
      <p:bldP spid="37" grpId="0"/>
      <p:bldP spid="39" grpId="0"/>
      <p:bldP spid="41" grpId="0"/>
      <p:bldP spid="43" grpId="0"/>
      <p:bldP spid="45" grpId="0"/>
      <p:bldP spid="49"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a:solidFill>
                  <a:srgbClr val="17375E"/>
                </a:solidFill>
              </a:rPr>
              <a:t>Deadlines</a:t>
            </a:r>
            <a:endParaRPr lang="en-US" dirty="0">
              <a:solidFill>
                <a:srgbClr val="17375E"/>
              </a:solidFill>
            </a:endParaRPr>
          </a:p>
        </p:txBody>
      </p:sp>
      <p:sp>
        <p:nvSpPr>
          <p:cNvPr id="3" name="Content Placeholder 2"/>
          <p:cNvSpPr>
            <a:spLocks noGrp="1"/>
          </p:cNvSpPr>
          <p:nvPr>
            <p:ph idx="1"/>
          </p:nvPr>
        </p:nvSpPr>
        <p:spPr/>
        <p:txBody>
          <a:bodyPr/>
          <a:lstStyle/>
          <a:p>
            <a:endParaRPr lang="en-US" dirty="0"/>
          </a:p>
          <a:p>
            <a:r>
              <a:rPr lang="en-US" dirty="0"/>
              <a:t>Assessment 1 ?</a:t>
            </a:r>
          </a:p>
          <a:p>
            <a:r>
              <a:rPr lang="en-US" dirty="0"/>
              <a:t>Assessment 2 ?</a:t>
            </a:r>
          </a:p>
          <a:p>
            <a:endParaRPr lang="en-US" dirty="0"/>
          </a:p>
          <a:p>
            <a:r>
              <a:rPr lang="en-US" dirty="0"/>
              <a:t>Moodle - Turnitin</a:t>
            </a:r>
          </a:p>
        </p:txBody>
      </p:sp>
    </p:spTree>
    <p:extLst>
      <p:ext uri="{BB962C8B-B14F-4D97-AF65-F5344CB8AC3E}">
        <p14:creationId xmlns:p14="http://schemas.microsoft.com/office/powerpoint/2010/main" val="227646680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1000"/>
                                        <p:tgtEl>
                                          <p:spTgt spid="3">
                                            <p:txEl>
                                              <p:pRg st="2" end="2"/>
                                            </p:txEl>
                                          </p:spTgt>
                                        </p:tgtEl>
                                      </p:cBhvr>
                                    </p:animEffect>
                                    <p:anim calcmode="lin" valueType="num">
                                      <p:cBhvr>
                                        <p:cTn id="1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1000"/>
                                        <p:tgtEl>
                                          <p:spTgt spid="3">
                                            <p:txEl>
                                              <p:pRg st="4" end="4"/>
                                            </p:txEl>
                                          </p:spTgt>
                                        </p:tgtEl>
                                      </p:cBhvr>
                                    </p:animEffect>
                                    <p:anim calcmode="lin" valueType="num">
                                      <p:cBhvr>
                                        <p:cTn id="2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rgbClr val="17375E"/>
                </a:solidFill>
              </a:rPr>
              <a:t>Key References</a:t>
            </a:r>
            <a:endParaRPr lang="en-US" b="1" dirty="0">
              <a:solidFill>
                <a:srgbClr val="17375E"/>
              </a:solidFill>
            </a:endParaRPr>
          </a:p>
        </p:txBody>
      </p:sp>
      <p:sp>
        <p:nvSpPr>
          <p:cNvPr id="3" name="Content Placeholder 2"/>
          <p:cNvSpPr>
            <a:spLocks noGrp="1"/>
          </p:cNvSpPr>
          <p:nvPr>
            <p:ph idx="1"/>
          </p:nvPr>
        </p:nvSpPr>
        <p:spPr/>
        <p:txBody>
          <a:bodyPr>
            <a:normAutofit/>
          </a:bodyPr>
          <a:lstStyle/>
          <a:p>
            <a:r>
              <a:rPr lang="en-GB" dirty="0" err="1"/>
              <a:t>Mortlock</a:t>
            </a:r>
            <a:r>
              <a:rPr lang="en-GB" dirty="0"/>
              <a:t>, C.</a:t>
            </a:r>
            <a:r>
              <a:rPr lang="en-GB" i="1" dirty="0"/>
              <a:t> (</a:t>
            </a:r>
            <a:r>
              <a:rPr lang="en-GB" dirty="0"/>
              <a:t>1987) </a:t>
            </a:r>
            <a:r>
              <a:rPr lang="en-GB" i="1" dirty="0"/>
              <a:t>The Adventure Alternative</a:t>
            </a:r>
            <a:r>
              <a:rPr lang="en-GB" dirty="0"/>
              <a:t>, Cumbria: Cicerone Press</a:t>
            </a:r>
          </a:p>
          <a:p>
            <a:r>
              <a:rPr lang="en-GB" dirty="0"/>
              <a:t>Kolb, D.A. (1984) </a:t>
            </a:r>
            <a:r>
              <a:rPr lang="en-GB" i="1" dirty="0"/>
              <a:t>Experiential Learning: Experience as the source of learning and development</a:t>
            </a:r>
            <a:r>
              <a:rPr lang="en-GB" dirty="0"/>
              <a:t>, London: Prentice-Hall </a:t>
            </a:r>
          </a:p>
          <a:p>
            <a:r>
              <a:rPr lang="en-GB" dirty="0" err="1"/>
              <a:t>Rohnke</a:t>
            </a:r>
            <a:r>
              <a:rPr lang="en-GB" dirty="0"/>
              <a:t>, K. (2000) Kurt Hahn address - 2000 AEE International Conference. </a:t>
            </a:r>
            <a:r>
              <a:rPr lang="en-GB" i="1" dirty="0"/>
              <a:t>Journal of Experiential Education</a:t>
            </a:r>
            <a:r>
              <a:rPr lang="en-GB" dirty="0"/>
              <a:t>, </a:t>
            </a:r>
            <a:r>
              <a:rPr lang="en-GB" i="1" dirty="0"/>
              <a:t>23</a:t>
            </a:r>
            <a:r>
              <a:rPr lang="en-GB" dirty="0"/>
              <a:t> </a:t>
            </a:r>
          </a:p>
          <a:p>
            <a:endParaRPr lang="en-US" dirty="0"/>
          </a:p>
        </p:txBody>
      </p:sp>
    </p:spTree>
    <p:extLst>
      <p:ext uri="{BB962C8B-B14F-4D97-AF65-F5344CB8AC3E}">
        <p14:creationId xmlns:p14="http://schemas.microsoft.com/office/powerpoint/2010/main" val="1079258269"/>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rgbClr val="17375E"/>
                </a:solidFill>
              </a:rPr>
              <a:t>Bibliography</a:t>
            </a:r>
            <a:endParaRPr lang="en-US" b="1" dirty="0">
              <a:solidFill>
                <a:srgbClr val="17375E"/>
              </a:solidFill>
            </a:endParaRPr>
          </a:p>
        </p:txBody>
      </p:sp>
      <p:sp>
        <p:nvSpPr>
          <p:cNvPr id="3" name="Content Placeholder 2"/>
          <p:cNvSpPr>
            <a:spLocks noGrp="1"/>
          </p:cNvSpPr>
          <p:nvPr>
            <p:ph idx="1"/>
          </p:nvPr>
        </p:nvSpPr>
        <p:spPr>
          <a:xfrm>
            <a:off x="457200" y="1412776"/>
            <a:ext cx="8229600" cy="4320480"/>
          </a:xfrm>
        </p:spPr>
        <p:txBody>
          <a:bodyPr>
            <a:normAutofit fontScale="62500" lnSpcReduction="20000"/>
          </a:bodyPr>
          <a:lstStyle/>
          <a:p>
            <a:pPr>
              <a:lnSpc>
                <a:spcPct val="120000"/>
              </a:lnSpc>
            </a:pPr>
            <a:r>
              <a:rPr lang="en-GB" dirty="0" err="1"/>
              <a:t>Boud</a:t>
            </a:r>
            <a:r>
              <a:rPr lang="en-GB" dirty="0"/>
              <a:t>, D. Keogh, R and Walker, D. (2005) ‘What is Reflection in Learning?’ in D. </a:t>
            </a:r>
            <a:r>
              <a:rPr lang="en-GB" dirty="0" err="1"/>
              <a:t>Boud</a:t>
            </a:r>
            <a:r>
              <a:rPr lang="en-GB" dirty="0"/>
              <a:t>, R. Keogh and D. Walker (</a:t>
            </a:r>
            <a:r>
              <a:rPr lang="en-GB" dirty="0" err="1"/>
              <a:t>eds</a:t>
            </a:r>
            <a:r>
              <a:rPr lang="en-GB" dirty="0"/>
              <a:t>) </a:t>
            </a:r>
            <a:r>
              <a:rPr lang="en-GB" i="1" dirty="0"/>
              <a:t>Reflection: Turning Experience into Learning </a:t>
            </a:r>
            <a:r>
              <a:rPr lang="en-GB" dirty="0"/>
              <a:t>London: </a:t>
            </a:r>
            <a:r>
              <a:rPr lang="en-GB" dirty="0" err="1"/>
              <a:t>Routledge</a:t>
            </a:r>
            <a:r>
              <a:rPr lang="en-GB" dirty="0"/>
              <a:t> </a:t>
            </a:r>
            <a:r>
              <a:rPr lang="en-GB" dirty="0" err="1"/>
              <a:t>Falmer</a:t>
            </a:r>
            <a:r>
              <a:rPr lang="en-GB" dirty="0"/>
              <a:t> </a:t>
            </a:r>
          </a:p>
          <a:p>
            <a:pPr>
              <a:lnSpc>
                <a:spcPct val="120000"/>
              </a:lnSpc>
            </a:pPr>
            <a:r>
              <a:rPr lang="en-GB" dirty="0"/>
              <a:t>Dewey, J. (1933) </a:t>
            </a:r>
            <a:r>
              <a:rPr lang="en-GB" i="1" dirty="0"/>
              <a:t>How We Think</a:t>
            </a:r>
            <a:r>
              <a:rPr lang="en-GB" dirty="0"/>
              <a:t>, New York: D. C. Heath.</a:t>
            </a:r>
          </a:p>
          <a:p>
            <a:pPr>
              <a:lnSpc>
                <a:spcPct val="120000"/>
              </a:lnSpc>
            </a:pPr>
            <a:r>
              <a:rPr lang="en-GB" dirty="0"/>
              <a:t>Johns, C. (2000) </a:t>
            </a:r>
            <a:r>
              <a:rPr lang="en-GB" i="1" dirty="0"/>
              <a:t>Becoming a Reflective Practitioner</a:t>
            </a:r>
            <a:r>
              <a:rPr lang="en-GB" dirty="0"/>
              <a:t>. Oxford: Blackwell Science. </a:t>
            </a:r>
          </a:p>
          <a:p>
            <a:pPr>
              <a:lnSpc>
                <a:spcPct val="120000"/>
              </a:lnSpc>
            </a:pPr>
            <a:r>
              <a:rPr lang="en-GB" dirty="0"/>
              <a:t>Moon, J., </a:t>
            </a:r>
            <a:r>
              <a:rPr lang="en-GB" i="1" dirty="0"/>
              <a:t>Reflection in Learning and Professional Development: Theory and Practice</a:t>
            </a:r>
            <a:r>
              <a:rPr lang="en-GB" dirty="0"/>
              <a:t>, London: </a:t>
            </a:r>
            <a:r>
              <a:rPr lang="en-GB" dirty="0" err="1"/>
              <a:t>Kogan</a:t>
            </a:r>
            <a:r>
              <a:rPr lang="en-GB" dirty="0"/>
              <a:t> Page, 1999</a:t>
            </a:r>
          </a:p>
          <a:p>
            <a:pPr>
              <a:lnSpc>
                <a:spcPct val="120000"/>
              </a:lnSpc>
            </a:pPr>
            <a:r>
              <a:rPr lang="en-GB" dirty="0" err="1"/>
              <a:t>Schön</a:t>
            </a:r>
            <a:r>
              <a:rPr lang="en-GB" dirty="0"/>
              <a:t>, D. (1983) </a:t>
            </a:r>
            <a:r>
              <a:rPr lang="en-GB" i="1" dirty="0"/>
              <a:t>The Reflective Practitioner. How professionals think in action</a:t>
            </a:r>
            <a:r>
              <a:rPr lang="en-GB" dirty="0"/>
              <a:t>, London: Temple Smith.</a:t>
            </a:r>
          </a:p>
          <a:p>
            <a:pPr>
              <a:lnSpc>
                <a:spcPct val="120000"/>
              </a:lnSpc>
            </a:pPr>
            <a:r>
              <a:rPr lang="en-GB" dirty="0"/>
              <a:t>Smith, M. (1999) </a:t>
            </a:r>
            <a:r>
              <a:rPr lang="en-GB" i="1" dirty="0"/>
              <a:t>Reflection</a:t>
            </a:r>
            <a:r>
              <a:rPr lang="en-GB" dirty="0"/>
              <a:t>, accessed on 26/05/2016 from</a:t>
            </a:r>
            <a:r>
              <a:rPr lang="en-GB" i="1" dirty="0"/>
              <a:t>: </a:t>
            </a:r>
            <a:r>
              <a:rPr lang="en-GB" dirty="0"/>
              <a:t> </a:t>
            </a:r>
            <a:r>
              <a:rPr lang="en-GB" dirty="0">
                <a:hlinkClick r:id="rId2"/>
              </a:rPr>
              <a:t>www.infed.org/biblio/b-reflect.htm</a:t>
            </a:r>
            <a:endParaRPr lang="en-GB" dirty="0"/>
          </a:p>
          <a:p>
            <a:endParaRPr lang="en-GB" dirty="0"/>
          </a:p>
          <a:p>
            <a:endParaRPr lang="en-US" dirty="0"/>
          </a:p>
        </p:txBody>
      </p:sp>
    </p:spTree>
    <p:extLst>
      <p:ext uri="{BB962C8B-B14F-4D97-AF65-F5344CB8AC3E}">
        <p14:creationId xmlns:p14="http://schemas.microsoft.com/office/powerpoint/2010/main" val="321413328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rgbClr val="17375E"/>
                </a:solidFill>
              </a:rPr>
              <a:t>Programme</a:t>
            </a:r>
            <a:endParaRPr lang="en-US" dirty="0"/>
          </a:p>
        </p:txBody>
      </p:sp>
      <p:pic>
        <p:nvPicPr>
          <p:cNvPr id="5" name="Picture 4">
            <a:extLst>
              <a:ext uri="{FF2B5EF4-FFF2-40B4-BE49-F238E27FC236}">
                <a16:creationId xmlns:a16="http://schemas.microsoft.com/office/drawing/2014/main" id="{2A892223-50A9-4E87-9267-3AE87BEE97F3}"/>
              </a:ext>
            </a:extLst>
          </p:cNvPr>
          <p:cNvPicPr>
            <a:picLocks noChangeAspect="1"/>
          </p:cNvPicPr>
          <p:nvPr/>
        </p:nvPicPr>
        <p:blipFill>
          <a:blip r:embed="rId2"/>
          <a:srcRect/>
          <a:stretch/>
        </p:blipFill>
        <p:spPr>
          <a:xfrm>
            <a:off x="726782" y="1417638"/>
            <a:ext cx="7690434" cy="3307506"/>
          </a:xfrm>
          <a:prstGeom prst="rect">
            <a:avLst/>
          </a:prstGeom>
        </p:spPr>
      </p:pic>
    </p:spTree>
    <p:extLst>
      <p:ext uri="{BB962C8B-B14F-4D97-AF65-F5344CB8AC3E}">
        <p14:creationId xmlns:p14="http://schemas.microsoft.com/office/powerpoint/2010/main" val="131481333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rgbClr val="17375E"/>
                </a:solidFill>
              </a:rPr>
              <a:t>Programme</a:t>
            </a:r>
            <a:endParaRPr lang="en-US" dirty="0"/>
          </a:p>
        </p:txBody>
      </p:sp>
      <p:pic>
        <p:nvPicPr>
          <p:cNvPr id="5" name="Picture 4">
            <a:extLst>
              <a:ext uri="{FF2B5EF4-FFF2-40B4-BE49-F238E27FC236}">
                <a16:creationId xmlns:a16="http://schemas.microsoft.com/office/drawing/2014/main" id="{31EFF358-4442-415C-A7C8-25035B015405}"/>
              </a:ext>
            </a:extLst>
          </p:cNvPr>
          <p:cNvPicPr>
            <a:picLocks noChangeAspect="1"/>
          </p:cNvPicPr>
          <p:nvPr/>
        </p:nvPicPr>
        <p:blipFill>
          <a:blip r:embed="rId2"/>
          <a:srcRect/>
          <a:stretch/>
        </p:blipFill>
        <p:spPr>
          <a:xfrm>
            <a:off x="689432" y="1204736"/>
            <a:ext cx="7765135" cy="4448528"/>
          </a:xfrm>
          <a:prstGeom prst="rect">
            <a:avLst/>
          </a:prstGeom>
        </p:spPr>
      </p:pic>
    </p:spTree>
    <p:extLst>
      <p:ext uri="{BB962C8B-B14F-4D97-AF65-F5344CB8AC3E}">
        <p14:creationId xmlns:p14="http://schemas.microsoft.com/office/powerpoint/2010/main" val="17362806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CYMRU</a:t>
            </a:r>
          </a:p>
        </p:txBody>
      </p:sp>
      <p:sp>
        <p:nvSpPr>
          <p:cNvPr id="3" name="Content Placeholder 2"/>
          <p:cNvSpPr>
            <a:spLocks noGrp="1"/>
          </p:cNvSpPr>
          <p:nvPr>
            <p:ph idx="1"/>
          </p:nvPr>
        </p:nvSpPr>
        <p:spPr/>
        <p:txBody>
          <a:bodyPr/>
          <a:lstStyle/>
          <a:p>
            <a:pPr algn="ctr"/>
            <a:endParaRPr lang="en-US" dirty="0">
              <a:hlinkClick r:id="rId2"/>
            </a:endParaRPr>
          </a:p>
          <a:p>
            <a:pPr algn="ctr"/>
            <a:endParaRPr lang="en-US" dirty="0">
              <a:hlinkClick r:id="rId2"/>
            </a:endParaRPr>
          </a:p>
          <a:p>
            <a:pPr marL="0" indent="0" algn="ctr">
              <a:buNone/>
            </a:pPr>
            <a:r>
              <a:rPr lang="en-US" dirty="0">
                <a:hlinkClick r:id="rId2"/>
              </a:rPr>
              <a:t>I WIL§L...</a:t>
            </a:r>
            <a:endParaRPr lang="en-US" dirty="0"/>
          </a:p>
        </p:txBody>
      </p:sp>
    </p:spTree>
    <p:extLst>
      <p:ext uri="{BB962C8B-B14F-4D97-AF65-F5344CB8AC3E}">
        <p14:creationId xmlns:p14="http://schemas.microsoft.com/office/powerpoint/2010/main" val="3500363505"/>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8ee9550b-f5f4-4dde-bce5-39f4ba45c2f1" xsi:nil="true"/>
    <lcf76f155ced4ddcb4097134ff3c332f xmlns="92c24619-d6d5-42cf-b618-23d930ad9f20">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11" ma:contentTypeDescription="Create a new document." ma:contentTypeScope="" ma:versionID="6a4d5ee6e79093a910d077e5f42be41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1c4ebd639723f3d7e4aaf19cfa258990"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Extracted Text" ma:internalName="MediaServiceOCR" ma:readOnly="true">
      <xsd:simpleType>
        <xsd:restriction base="dms:Note">
          <xsd:maxLength value="255"/>
        </xsd:restriction>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8adade81-dfd7-4fc4-8e22-5de8ead7edd1}"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 ds:uri="8ee9550b-f5f4-4dde-bce5-39f4ba45c2f1"/>
    <ds:schemaRef ds:uri="92c24619-d6d5-42cf-b618-23d930ad9f20"/>
  </ds:schemaRefs>
</ds:datastoreItem>
</file>

<file path=customXml/itemProps2.xml><?xml version="1.0" encoding="utf-8"?>
<ds:datastoreItem xmlns:ds="http://schemas.openxmlformats.org/officeDocument/2006/customXml" ds:itemID="{FF59C7A3-F093-4B50-8FA4-ACB0B0A62BD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AE1112E-EDC2-4AC9-9B76-EB457A03CEA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711</TotalTime>
  <Words>985</Words>
  <Application>Microsoft Office PowerPoint</Application>
  <PresentationFormat>On-screen Show (4:3)</PresentationFormat>
  <Paragraphs>165</Paragraphs>
  <Slides>25</Slides>
  <Notes>0</Notes>
  <HiddenSlides>0</HiddenSlides>
  <MMClips>0</MMClips>
  <ScaleCrop>false</ScaleCrop>
  <HeadingPairs>
    <vt:vector size="6" baseType="variant">
      <vt:variant>
        <vt:lpstr>Fonts Used</vt:lpstr>
      </vt:variant>
      <vt:variant>
        <vt:i4>2</vt:i4>
      </vt:variant>
      <vt:variant>
        <vt:lpstr>Theme</vt:lpstr>
      </vt:variant>
      <vt:variant>
        <vt:i4>16</vt:i4>
      </vt:variant>
      <vt:variant>
        <vt:lpstr>Slide Titles</vt:lpstr>
      </vt:variant>
      <vt:variant>
        <vt:i4>25</vt:i4>
      </vt:variant>
    </vt:vector>
  </HeadingPairs>
  <TitlesOfParts>
    <vt:vector size="43" baseType="lpstr">
      <vt:lpstr>Arial</vt:lpstr>
      <vt:lpstr>Calibri</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PowerPoint Presentation</vt:lpstr>
      <vt:lpstr> Croeso i…  Welcome to…</vt:lpstr>
      <vt:lpstr>Contents</vt:lpstr>
      <vt:lpstr>Academic Output</vt:lpstr>
      <vt:lpstr>Assessment 1 </vt:lpstr>
      <vt:lpstr>Assessment 2</vt:lpstr>
      <vt:lpstr>Jennifer Moon (1999)</vt:lpstr>
      <vt:lpstr>John Dewey (1933: p. 118) :  How We Think</vt:lpstr>
      <vt:lpstr>Reflection as  constructivist learning: </vt:lpstr>
      <vt:lpstr>3 Programme Principles</vt:lpstr>
      <vt:lpstr>Kolb’s Learning Cycle</vt:lpstr>
      <vt:lpstr>Mortlock’s Stages of Adventure</vt:lpstr>
      <vt:lpstr>Mortlock’s Stages of Adventure</vt:lpstr>
      <vt:lpstr>Mortlock’s Stages of Adventure</vt:lpstr>
      <vt:lpstr>Using Mortlock’s  Stages of Adventure</vt:lpstr>
      <vt:lpstr>Mortlock’s stages of adventure:  what is your target and how do you aim to achieve it?</vt:lpstr>
      <vt:lpstr>Challenge by Choice</vt:lpstr>
      <vt:lpstr>Experience</vt:lpstr>
      <vt:lpstr>Questions</vt:lpstr>
      <vt:lpstr>Deadlines</vt:lpstr>
      <vt:lpstr>Key References</vt:lpstr>
      <vt:lpstr>Bibliography</vt:lpstr>
      <vt:lpstr>Programme</vt:lpstr>
      <vt:lpstr>Programme</vt:lpstr>
      <vt:lpstr>CYMRU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Thomas Moore</cp:lastModifiedBy>
  <cp:revision>18</cp:revision>
  <dcterms:created xsi:type="dcterms:W3CDTF">2021-03-10T12:10:47Z</dcterms:created>
  <dcterms:modified xsi:type="dcterms:W3CDTF">2024-05-28T08:41:11Z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