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1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notesSlides/notesSlide2.xml" ContentType="application/vnd.openxmlformats-officedocument.presentationml.notesSlide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notesSlides/notesSlide3.xml" ContentType="application/vnd.openxmlformats-officedocument.presentationml.notesSlide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ppt/notesSlides/notesSlide4.xml" ContentType="application/vnd.openxmlformats-officedocument.presentationml.notesSlide+xml"/>
  <Override PartName="/ppt/diagrams/data21.xml" ContentType="application/vnd.openxmlformats-officedocument.drawingml.diagramData+xml"/>
  <Override PartName="/ppt/diagrams/layout21.xml" ContentType="application/vnd.openxmlformats-officedocument.drawingml.diagramLayout+xml"/>
  <Override PartName="/ppt/diagrams/quickStyle21.xml" ContentType="application/vnd.openxmlformats-officedocument.drawingml.diagramStyle+xml"/>
  <Override PartName="/ppt/diagrams/colors21.xml" ContentType="application/vnd.openxmlformats-officedocument.drawingml.diagramColors+xml"/>
  <Override PartName="/ppt/diagrams/drawing21.xml" ContentType="application/vnd.ms-office.drawingml.diagramDrawing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diagrams/data22.xml" ContentType="application/vnd.openxmlformats-officedocument.drawingml.diagramData+xml"/>
  <Override PartName="/ppt/diagrams/layout22.xml" ContentType="application/vnd.openxmlformats-officedocument.drawingml.diagramLayout+xml"/>
  <Override PartName="/ppt/diagrams/quickStyle22.xml" ContentType="application/vnd.openxmlformats-officedocument.drawingml.diagramStyle+xml"/>
  <Override PartName="/ppt/diagrams/colors22.xml" ContentType="application/vnd.openxmlformats-officedocument.drawingml.diagramColors+xml"/>
  <Override PartName="/ppt/diagrams/drawing2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4022" r:id="rId1"/>
  </p:sldMasterIdLst>
  <p:notesMasterIdLst>
    <p:notesMasterId r:id="rId23"/>
  </p:notesMasterIdLst>
  <p:handoutMasterIdLst>
    <p:handoutMasterId r:id="rId24"/>
  </p:handoutMasterIdLst>
  <p:sldIdLst>
    <p:sldId id="359" r:id="rId2"/>
    <p:sldId id="366" r:id="rId3"/>
    <p:sldId id="284" r:id="rId4"/>
    <p:sldId id="367" r:id="rId5"/>
    <p:sldId id="382" r:id="rId6"/>
    <p:sldId id="354" r:id="rId7"/>
    <p:sldId id="355" r:id="rId8"/>
    <p:sldId id="393" r:id="rId9"/>
    <p:sldId id="401" r:id="rId10"/>
    <p:sldId id="313" r:id="rId11"/>
    <p:sldId id="442" r:id="rId12"/>
    <p:sldId id="443" r:id="rId13"/>
    <p:sldId id="391" r:id="rId14"/>
    <p:sldId id="402" r:id="rId15"/>
    <p:sldId id="405" r:id="rId16"/>
    <p:sldId id="407" r:id="rId17"/>
    <p:sldId id="447" r:id="rId18"/>
    <p:sldId id="444" r:id="rId19"/>
    <p:sldId id="445" r:id="rId20"/>
    <p:sldId id="448" r:id="rId21"/>
    <p:sldId id="449" r:id="rId22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Comic Sans MS" panose="030F0702030302020204" pitchFamily="66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Comic Sans MS" panose="030F0702030302020204" pitchFamily="66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Comic Sans MS" panose="030F0702030302020204" pitchFamily="66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Comic Sans MS" panose="030F0702030302020204" pitchFamily="66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Comic Sans MS" panose="030F0702030302020204" pitchFamily="66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Comic Sans MS" panose="030F0702030302020204" pitchFamily="66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Comic Sans MS" panose="030F0702030302020204" pitchFamily="66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Comic Sans MS" panose="030F0702030302020204" pitchFamily="66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Comic Sans MS" panose="030F0702030302020204" pitchFamily="66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FFF"/>
    <a:srgbClr val="FFCCFF"/>
    <a:srgbClr val="CCFF99"/>
    <a:srgbClr val="66FF33"/>
    <a:srgbClr val="FFFF99"/>
    <a:srgbClr val="FF9966"/>
    <a:srgbClr val="FF0066"/>
    <a:srgbClr val="66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00"/>
    <p:restoredTop sz="94600"/>
  </p:normalViewPr>
  <p:slideViewPr>
    <p:cSldViewPr>
      <p:cViewPr varScale="1">
        <p:scale>
          <a:sx n="70" d="100"/>
          <a:sy n="70" d="100"/>
        </p:scale>
        <p:origin x="516" y="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200" d="100"/>
        <a:sy n="20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diagrams/_rels/data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5.png"/></Relationships>
</file>

<file path=ppt/diagrams/_rels/drawing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5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3_4">
  <dgm:title val=""/>
  <dgm:desc val=""/>
  <dgm:catLst>
    <dgm:cat type="accent3" pri="11400"/>
  </dgm:catLst>
  <dgm:styleLbl name="node0">
    <dgm:fillClrLst meth="cycle">
      <a:schemeClr val="accent3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3">
        <a:shade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3">
        <a:shade val="50000"/>
      </a:schemeClr>
      <a:schemeClr val="accent3">
        <a:tint val="55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3">
        <a:shade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3">
        <a:shade val="80000"/>
        <a:alpha val="50000"/>
      </a:schemeClr>
      <a:schemeClr val="accent3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55000"/>
      </a:schemeClr>
    </dgm:fillClrLst>
    <dgm:linClrLst meth="repeat">
      <a:schemeClr val="accent3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55000"/>
      </a:schemeClr>
    </dgm:fillClrLst>
    <dgm:linClrLst meth="repeat">
      <a:schemeClr val="accent3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55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3">
  <dgm:title val=""/>
  <dgm:desc val=""/>
  <dgm:catLst>
    <dgm:cat type="accent1" pri="11300"/>
  </dgm:catLst>
  <dgm:styleLbl name="node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shade val="80000"/>
      </a:schemeClr>
      <a:schemeClr val="accent1">
        <a:tint val="7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/>
    <dgm:txEffectClrLst/>
  </dgm:styleLbl>
  <dgm:styleLbl name="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9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8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2_4">
  <dgm:title val=""/>
  <dgm:desc val=""/>
  <dgm:catLst>
    <dgm:cat type="accent2" pri="11400"/>
  </dgm:catLst>
  <dgm:styleLbl name="node0">
    <dgm:fillClrLst meth="cycle">
      <a:schemeClr val="accent2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2">
        <a:shade val="50000"/>
      </a:schemeClr>
      <a:schemeClr val="accent2">
        <a:tint val="45000"/>
      </a:schemeClr>
    </dgm:fillClrLst>
    <dgm:linClrLst meth="cycle">
      <a:schemeClr val="accent2">
        <a:shade val="50000"/>
      </a:schemeClr>
      <a:schemeClr val="accent2">
        <a:tint val="45000"/>
      </a:schemeClr>
    </dgm:linClrLst>
    <dgm:effectClrLst/>
    <dgm:txLinClrLst/>
    <dgm:txFillClrLst/>
    <dgm:txEffectClrLst/>
  </dgm:styleLbl>
  <dgm:styleLbl name="ln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2">
        <a:shade val="80000"/>
        <a:alpha val="50000"/>
      </a:schemeClr>
      <a:schemeClr val="accent2">
        <a:tint val="45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55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2_4">
  <dgm:title val=""/>
  <dgm:desc val=""/>
  <dgm:catLst>
    <dgm:cat type="accent2" pri="11400"/>
  </dgm:catLst>
  <dgm:styleLbl name="node0">
    <dgm:fillClrLst meth="cycle">
      <a:schemeClr val="accent2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2">
        <a:shade val="50000"/>
      </a:schemeClr>
      <a:schemeClr val="accent2">
        <a:tint val="45000"/>
      </a:schemeClr>
    </dgm:fillClrLst>
    <dgm:linClrLst meth="cycle">
      <a:schemeClr val="accent2">
        <a:shade val="50000"/>
      </a:schemeClr>
      <a:schemeClr val="accent2">
        <a:tint val="45000"/>
      </a:schemeClr>
    </dgm:linClrLst>
    <dgm:effectClrLst/>
    <dgm:txLinClrLst/>
    <dgm:txFillClrLst/>
    <dgm:txEffectClrLst/>
  </dgm:styleLbl>
  <dgm:styleLbl name="ln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2">
        <a:shade val="80000"/>
        <a:alpha val="50000"/>
      </a:schemeClr>
      <a:schemeClr val="accent2">
        <a:tint val="45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55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89AC047-9E10-44F3-B0E7-5DA6D8413AC4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B3ECBAA1-C41A-4ABD-953C-153C0877C082}">
      <dgm:prSet/>
      <dgm:spPr/>
      <dgm:t>
        <a:bodyPr/>
        <a:lstStyle/>
        <a:p>
          <a:pPr rtl="0"/>
          <a:r>
            <a:rPr lang="en-US" smtClean="0"/>
            <a:t>Affective Component – Reflective of a person’s general feelings or emotions towards an object or subject (like, dislike, love, hate)</a:t>
          </a:r>
          <a:endParaRPr lang="en-GB"/>
        </a:p>
      </dgm:t>
    </dgm:pt>
    <dgm:pt modelId="{45C0C0AA-4F08-4110-8C29-FEB55D390756}" type="parTrans" cxnId="{DD9010E9-FCCF-4199-947D-85CDE4CC41DE}">
      <dgm:prSet/>
      <dgm:spPr/>
      <dgm:t>
        <a:bodyPr/>
        <a:lstStyle/>
        <a:p>
          <a:endParaRPr lang="en-GB"/>
        </a:p>
      </dgm:t>
    </dgm:pt>
    <dgm:pt modelId="{D511E6B5-0C3B-4EF9-82A4-9725E343BFD3}" type="sibTrans" cxnId="{DD9010E9-FCCF-4199-947D-85CDE4CC41DE}">
      <dgm:prSet/>
      <dgm:spPr/>
      <dgm:t>
        <a:bodyPr/>
        <a:lstStyle/>
        <a:p>
          <a:endParaRPr lang="en-GB"/>
        </a:p>
      </dgm:t>
    </dgm:pt>
    <dgm:pt modelId="{A1D423BF-D1DF-4122-823C-DE24181E6CB1}">
      <dgm:prSet/>
      <dgm:spPr/>
      <dgm:t>
        <a:bodyPr/>
        <a:lstStyle/>
        <a:p>
          <a:pPr rtl="0"/>
          <a:r>
            <a:rPr lang="en-US" smtClean="0"/>
            <a:t>Cognitive Component – Reflective of a person’s awareness of and knowledge about an object or subject (know, believe)</a:t>
          </a:r>
          <a:endParaRPr lang="en-GB"/>
        </a:p>
      </dgm:t>
    </dgm:pt>
    <dgm:pt modelId="{5DB65CA9-37D6-43F3-859D-E72B73E0B6EA}" type="parTrans" cxnId="{E971E250-5B60-482B-A849-1BA72C52DCBC}">
      <dgm:prSet/>
      <dgm:spPr/>
      <dgm:t>
        <a:bodyPr/>
        <a:lstStyle/>
        <a:p>
          <a:endParaRPr lang="en-GB"/>
        </a:p>
      </dgm:t>
    </dgm:pt>
    <dgm:pt modelId="{082AB0FA-6871-4E9A-A2C0-00B2E6092A2F}" type="sibTrans" cxnId="{E971E250-5B60-482B-A849-1BA72C52DCBC}">
      <dgm:prSet/>
      <dgm:spPr/>
      <dgm:t>
        <a:bodyPr/>
        <a:lstStyle/>
        <a:p>
          <a:endParaRPr lang="en-GB"/>
        </a:p>
      </dgm:t>
    </dgm:pt>
    <dgm:pt modelId="{B8D75913-DAEB-401B-BB4C-D38525B73613}">
      <dgm:prSet/>
      <dgm:spPr/>
      <dgm:t>
        <a:bodyPr/>
        <a:lstStyle/>
        <a:p>
          <a:pPr rtl="0"/>
          <a:r>
            <a:rPr lang="en-US" smtClean="0"/>
            <a:t>Behavioural Component – Reflective of a person’s intentions and behavioural expectations, and predisposition to action</a:t>
          </a:r>
          <a:endParaRPr lang="en-GB"/>
        </a:p>
      </dgm:t>
    </dgm:pt>
    <dgm:pt modelId="{82F669CE-E3B7-4ECE-86F6-41F0148B549D}" type="parTrans" cxnId="{B0ABC953-795B-4750-805B-1CF88593CCC6}">
      <dgm:prSet/>
      <dgm:spPr/>
      <dgm:t>
        <a:bodyPr/>
        <a:lstStyle/>
        <a:p>
          <a:endParaRPr lang="en-GB"/>
        </a:p>
      </dgm:t>
    </dgm:pt>
    <dgm:pt modelId="{516F8922-7D08-47CB-80B6-D94DA6C5718F}" type="sibTrans" cxnId="{B0ABC953-795B-4750-805B-1CF88593CCC6}">
      <dgm:prSet/>
      <dgm:spPr/>
      <dgm:t>
        <a:bodyPr/>
        <a:lstStyle/>
        <a:p>
          <a:endParaRPr lang="en-GB"/>
        </a:p>
      </dgm:t>
    </dgm:pt>
    <dgm:pt modelId="{A3AF4248-A24D-4587-AABA-FE9EE48F63FA}" type="pres">
      <dgm:prSet presAssocID="{789AC047-9E10-44F3-B0E7-5DA6D8413AC4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0B7C23E2-F066-4AE6-A01E-1BEA8F28D910}" type="pres">
      <dgm:prSet presAssocID="{B3ECBAA1-C41A-4ABD-953C-153C0877C082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4DD1986-92F7-475E-B1F8-DA203CDC3691}" type="pres">
      <dgm:prSet presAssocID="{D511E6B5-0C3B-4EF9-82A4-9725E343BFD3}" presName="sibTrans" presStyleLbl="sibTrans2D1" presStyleIdx="0" presStyleCnt="2"/>
      <dgm:spPr/>
      <dgm:t>
        <a:bodyPr/>
        <a:lstStyle/>
        <a:p>
          <a:endParaRPr lang="en-GB"/>
        </a:p>
      </dgm:t>
    </dgm:pt>
    <dgm:pt modelId="{0CC3B13A-0111-4E08-B9DA-276F4ADE6BD4}" type="pres">
      <dgm:prSet presAssocID="{D511E6B5-0C3B-4EF9-82A4-9725E343BFD3}" presName="connectorText" presStyleLbl="sibTrans2D1" presStyleIdx="0" presStyleCnt="2"/>
      <dgm:spPr/>
      <dgm:t>
        <a:bodyPr/>
        <a:lstStyle/>
        <a:p>
          <a:endParaRPr lang="en-GB"/>
        </a:p>
      </dgm:t>
    </dgm:pt>
    <dgm:pt modelId="{01861DE5-95EC-4293-A322-515186E54106}" type="pres">
      <dgm:prSet presAssocID="{A1D423BF-D1DF-4122-823C-DE24181E6CB1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9F0DD3F-814A-4B9C-8B32-1BE42424E529}" type="pres">
      <dgm:prSet presAssocID="{082AB0FA-6871-4E9A-A2C0-00B2E6092A2F}" presName="sibTrans" presStyleLbl="sibTrans2D1" presStyleIdx="1" presStyleCnt="2"/>
      <dgm:spPr/>
      <dgm:t>
        <a:bodyPr/>
        <a:lstStyle/>
        <a:p>
          <a:endParaRPr lang="en-GB"/>
        </a:p>
      </dgm:t>
    </dgm:pt>
    <dgm:pt modelId="{F70CCA05-8B7F-41B3-A4E5-DBD7403A4503}" type="pres">
      <dgm:prSet presAssocID="{082AB0FA-6871-4E9A-A2C0-00B2E6092A2F}" presName="connectorText" presStyleLbl="sibTrans2D1" presStyleIdx="1" presStyleCnt="2"/>
      <dgm:spPr/>
      <dgm:t>
        <a:bodyPr/>
        <a:lstStyle/>
        <a:p>
          <a:endParaRPr lang="en-GB"/>
        </a:p>
      </dgm:t>
    </dgm:pt>
    <dgm:pt modelId="{D84AFBF6-D583-44FD-86A0-C5988A98E1A2}" type="pres">
      <dgm:prSet presAssocID="{B8D75913-DAEB-401B-BB4C-D38525B73613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B0ABC953-795B-4750-805B-1CF88593CCC6}" srcId="{789AC047-9E10-44F3-B0E7-5DA6D8413AC4}" destId="{B8D75913-DAEB-401B-BB4C-D38525B73613}" srcOrd="2" destOrd="0" parTransId="{82F669CE-E3B7-4ECE-86F6-41F0148B549D}" sibTransId="{516F8922-7D08-47CB-80B6-D94DA6C5718F}"/>
    <dgm:cxn modelId="{303BEDEB-91FA-4AEE-AF2D-D353C750B8D3}" type="presOf" srcId="{B8D75913-DAEB-401B-BB4C-D38525B73613}" destId="{D84AFBF6-D583-44FD-86A0-C5988A98E1A2}" srcOrd="0" destOrd="0" presId="urn:microsoft.com/office/officeart/2005/8/layout/process1"/>
    <dgm:cxn modelId="{D7666CA4-11AF-4613-A0DB-E89FEC618458}" type="presOf" srcId="{B3ECBAA1-C41A-4ABD-953C-153C0877C082}" destId="{0B7C23E2-F066-4AE6-A01E-1BEA8F28D910}" srcOrd="0" destOrd="0" presId="urn:microsoft.com/office/officeart/2005/8/layout/process1"/>
    <dgm:cxn modelId="{A3907F85-7A77-4BB2-99F4-285AE6AF1508}" type="presOf" srcId="{082AB0FA-6871-4E9A-A2C0-00B2E6092A2F}" destId="{79F0DD3F-814A-4B9C-8B32-1BE42424E529}" srcOrd="0" destOrd="0" presId="urn:microsoft.com/office/officeart/2005/8/layout/process1"/>
    <dgm:cxn modelId="{709CE764-2E78-416C-81F3-046859608952}" type="presOf" srcId="{A1D423BF-D1DF-4122-823C-DE24181E6CB1}" destId="{01861DE5-95EC-4293-A322-515186E54106}" srcOrd="0" destOrd="0" presId="urn:microsoft.com/office/officeart/2005/8/layout/process1"/>
    <dgm:cxn modelId="{1C78954C-6AAC-4DF0-96AF-28D420176F91}" type="presOf" srcId="{789AC047-9E10-44F3-B0E7-5DA6D8413AC4}" destId="{A3AF4248-A24D-4587-AABA-FE9EE48F63FA}" srcOrd="0" destOrd="0" presId="urn:microsoft.com/office/officeart/2005/8/layout/process1"/>
    <dgm:cxn modelId="{FC03D53D-E243-417E-A3E2-88E6FC268933}" type="presOf" srcId="{082AB0FA-6871-4E9A-A2C0-00B2E6092A2F}" destId="{F70CCA05-8B7F-41B3-A4E5-DBD7403A4503}" srcOrd="1" destOrd="0" presId="urn:microsoft.com/office/officeart/2005/8/layout/process1"/>
    <dgm:cxn modelId="{DD9010E9-FCCF-4199-947D-85CDE4CC41DE}" srcId="{789AC047-9E10-44F3-B0E7-5DA6D8413AC4}" destId="{B3ECBAA1-C41A-4ABD-953C-153C0877C082}" srcOrd="0" destOrd="0" parTransId="{45C0C0AA-4F08-4110-8C29-FEB55D390756}" sibTransId="{D511E6B5-0C3B-4EF9-82A4-9725E343BFD3}"/>
    <dgm:cxn modelId="{15EC0072-49D8-474D-B924-4743E15A6307}" type="presOf" srcId="{D511E6B5-0C3B-4EF9-82A4-9725E343BFD3}" destId="{D4DD1986-92F7-475E-B1F8-DA203CDC3691}" srcOrd="0" destOrd="0" presId="urn:microsoft.com/office/officeart/2005/8/layout/process1"/>
    <dgm:cxn modelId="{E971E250-5B60-482B-A849-1BA72C52DCBC}" srcId="{789AC047-9E10-44F3-B0E7-5DA6D8413AC4}" destId="{A1D423BF-D1DF-4122-823C-DE24181E6CB1}" srcOrd="1" destOrd="0" parTransId="{5DB65CA9-37D6-43F3-859D-E72B73E0B6EA}" sibTransId="{082AB0FA-6871-4E9A-A2C0-00B2E6092A2F}"/>
    <dgm:cxn modelId="{7447E88A-325B-452A-B5F6-F071186A4D99}" type="presOf" srcId="{D511E6B5-0C3B-4EF9-82A4-9725E343BFD3}" destId="{0CC3B13A-0111-4E08-B9DA-276F4ADE6BD4}" srcOrd="1" destOrd="0" presId="urn:microsoft.com/office/officeart/2005/8/layout/process1"/>
    <dgm:cxn modelId="{E3E27EE9-5558-42FB-9F9C-FED91E167F24}" type="presParOf" srcId="{A3AF4248-A24D-4587-AABA-FE9EE48F63FA}" destId="{0B7C23E2-F066-4AE6-A01E-1BEA8F28D910}" srcOrd="0" destOrd="0" presId="urn:microsoft.com/office/officeart/2005/8/layout/process1"/>
    <dgm:cxn modelId="{9AA829B4-BD27-42C2-B247-0F09D2ACABA3}" type="presParOf" srcId="{A3AF4248-A24D-4587-AABA-FE9EE48F63FA}" destId="{D4DD1986-92F7-475E-B1F8-DA203CDC3691}" srcOrd="1" destOrd="0" presId="urn:microsoft.com/office/officeart/2005/8/layout/process1"/>
    <dgm:cxn modelId="{5ACF65FF-A485-4756-8229-D1101F34046C}" type="presParOf" srcId="{D4DD1986-92F7-475E-B1F8-DA203CDC3691}" destId="{0CC3B13A-0111-4E08-B9DA-276F4ADE6BD4}" srcOrd="0" destOrd="0" presId="urn:microsoft.com/office/officeart/2005/8/layout/process1"/>
    <dgm:cxn modelId="{FEF537D2-E381-4914-9411-F66C5CDCD2C1}" type="presParOf" srcId="{A3AF4248-A24D-4587-AABA-FE9EE48F63FA}" destId="{01861DE5-95EC-4293-A322-515186E54106}" srcOrd="2" destOrd="0" presId="urn:microsoft.com/office/officeart/2005/8/layout/process1"/>
    <dgm:cxn modelId="{0CBE6328-DA6C-434D-B0A9-AD30A6FCFC3D}" type="presParOf" srcId="{A3AF4248-A24D-4587-AABA-FE9EE48F63FA}" destId="{79F0DD3F-814A-4B9C-8B32-1BE42424E529}" srcOrd="3" destOrd="0" presId="urn:microsoft.com/office/officeart/2005/8/layout/process1"/>
    <dgm:cxn modelId="{C21B3299-001E-4FEE-B17E-BA5582231D67}" type="presParOf" srcId="{79F0DD3F-814A-4B9C-8B32-1BE42424E529}" destId="{F70CCA05-8B7F-41B3-A4E5-DBD7403A4503}" srcOrd="0" destOrd="0" presId="urn:microsoft.com/office/officeart/2005/8/layout/process1"/>
    <dgm:cxn modelId="{68F263E1-18AF-412F-A1B5-B4FF4963AAA0}" type="presParOf" srcId="{A3AF4248-A24D-4587-AABA-FE9EE48F63FA}" destId="{D84AFBF6-D583-44FD-86A0-C5988A98E1A2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7B1F612-FABB-4091-AF8B-E3A01AF1B4C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C3A4CE6A-6E46-4A6A-A587-60CBF5A4EF70}">
      <dgm:prSet/>
      <dgm:spPr/>
      <dgm:t>
        <a:bodyPr/>
        <a:lstStyle/>
        <a:p>
          <a:pPr rtl="0"/>
          <a:r>
            <a:rPr lang="en-GB" smtClean="0"/>
            <a:t>How do you feel about…</a:t>
          </a:r>
          <a:endParaRPr lang="en-GB"/>
        </a:p>
      </dgm:t>
    </dgm:pt>
    <dgm:pt modelId="{63B07015-F83E-4D65-85E3-D3967ECA2B18}" type="parTrans" cxnId="{0C32ACDF-6CE3-415E-8291-F2B73EC5AF9A}">
      <dgm:prSet/>
      <dgm:spPr/>
      <dgm:t>
        <a:bodyPr/>
        <a:lstStyle/>
        <a:p>
          <a:endParaRPr lang="en-GB"/>
        </a:p>
      </dgm:t>
    </dgm:pt>
    <dgm:pt modelId="{308A0836-A239-4E32-A9E8-DBA6D2E7B738}" type="sibTrans" cxnId="{0C32ACDF-6CE3-415E-8291-F2B73EC5AF9A}">
      <dgm:prSet/>
      <dgm:spPr/>
      <dgm:t>
        <a:bodyPr/>
        <a:lstStyle/>
        <a:p>
          <a:endParaRPr lang="en-GB"/>
        </a:p>
      </dgm:t>
    </dgm:pt>
    <dgm:pt modelId="{94F25F85-5485-405B-A250-C58DB128FC3B}">
      <dgm:prSet/>
      <dgm:spPr/>
      <dgm:t>
        <a:bodyPr/>
        <a:lstStyle/>
        <a:p>
          <a:pPr rtl="0"/>
          <a:r>
            <a:rPr lang="en-GB" smtClean="0"/>
            <a:t>What do you think about…</a:t>
          </a:r>
          <a:endParaRPr lang="en-GB"/>
        </a:p>
      </dgm:t>
    </dgm:pt>
    <dgm:pt modelId="{46599F30-B356-48D0-A958-7D98D203F0CA}" type="parTrans" cxnId="{9E87442F-9AF4-4F61-8888-5AD76ACC5F7C}">
      <dgm:prSet/>
      <dgm:spPr/>
      <dgm:t>
        <a:bodyPr/>
        <a:lstStyle/>
        <a:p>
          <a:endParaRPr lang="en-GB"/>
        </a:p>
      </dgm:t>
    </dgm:pt>
    <dgm:pt modelId="{7E6D5FA9-CBD3-4219-8113-4FC60FE77BE0}" type="sibTrans" cxnId="{9E87442F-9AF4-4F61-8888-5AD76ACC5F7C}">
      <dgm:prSet/>
      <dgm:spPr/>
      <dgm:t>
        <a:bodyPr/>
        <a:lstStyle/>
        <a:p>
          <a:endParaRPr lang="en-GB"/>
        </a:p>
      </dgm:t>
    </dgm:pt>
    <dgm:pt modelId="{EF40242B-0DDE-4E97-86C3-F2B6977C34CA}">
      <dgm:prSet/>
      <dgm:spPr/>
      <dgm:t>
        <a:bodyPr/>
        <a:lstStyle/>
        <a:p>
          <a:pPr rtl="0"/>
          <a:r>
            <a:rPr lang="en-GB" smtClean="0"/>
            <a:t>How do you behave towards…</a:t>
          </a:r>
          <a:endParaRPr lang="en-GB"/>
        </a:p>
      </dgm:t>
    </dgm:pt>
    <dgm:pt modelId="{2F8546BA-B402-44F7-8E4F-AF023954D723}" type="parTrans" cxnId="{AAEBC35D-7C10-46E0-87D9-00D36B196ECF}">
      <dgm:prSet/>
      <dgm:spPr/>
      <dgm:t>
        <a:bodyPr/>
        <a:lstStyle/>
        <a:p>
          <a:endParaRPr lang="en-GB"/>
        </a:p>
      </dgm:t>
    </dgm:pt>
    <dgm:pt modelId="{41F90319-E438-4393-8AC2-26289427080E}" type="sibTrans" cxnId="{AAEBC35D-7C10-46E0-87D9-00D36B196ECF}">
      <dgm:prSet/>
      <dgm:spPr/>
      <dgm:t>
        <a:bodyPr/>
        <a:lstStyle/>
        <a:p>
          <a:endParaRPr lang="en-GB"/>
        </a:p>
      </dgm:t>
    </dgm:pt>
    <dgm:pt modelId="{3223B3D4-A207-45E6-B86B-3510B3420469}">
      <dgm:prSet/>
      <dgm:spPr/>
      <dgm:t>
        <a:bodyPr/>
        <a:lstStyle/>
        <a:p>
          <a:pPr rtl="0"/>
          <a:r>
            <a:rPr lang="en-GB" smtClean="0"/>
            <a:t>Abortion</a:t>
          </a:r>
          <a:endParaRPr lang="en-GB"/>
        </a:p>
      </dgm:t>
    </dgm:pt>
    <dgm:pt modelId="{75A1CA21-C8CA-4424-B495-0E6241ACED22}" type="parTrans" cxnId="{8C9F8533-73DF-432E-ADB1-C7B5D5F92E00}">
      <dgm:prSet/>
      <dgm:spPr/>
      <dgm:t>
        <a:bodyPr/>
        <a:lstStyle/>
        <a:p>
          <a:endParaRPr lang="en-GB"/>
        </a:p>
      </dgm:t>
    </dgm:pt>
    <dgm:pt modelId="{7975ACE8-9E17-4A5F-A708-6434DA9B00E6}" type="sibTrans" cxnId="{8C9F8533-73DF-432E-ADB1-C7B5D5F92E00}">
      <dgm:prSet/>
      <dgm:spPr/>
      <dgm:t>
        <a:bodyPr/>
        <a:lstStyle/>
        <a:p>
          <a:endParaRPr lang="en-GB"/>
        </a:p>
      </dgm:t>
    </dgm:pt>
    <dgm:pt modelId="{91DE9AF7-F972-4564-AF59-AAC0457B3AD4}">
      <dgm:prSet/>
      <dgm:spPr/>
      <dgm:t>
        <a:bodyPr/>
        <a:lstStyle/>
        <a:p>
          <a:pPr rtl="0"/>
          <a:r>
            <a:rPr lang="en-GB" smtClean="0"/>
            <a:t>The death penalty</a:t>
          </a:r>
          <a:endParaRPr lang="en-GB"/>
        </a:p>
      </dgm:t>
    </dgm:pt>
    <dgm:pt modelId="{B3508D6B-2C3C-4D30-B183-413CBCED7560}" type="parTrans" cxnId="{F295533A-2CF0-48B2-AD37-A69F929260EA}">
      <dgm:prSet/>
      <dgm:spPr/>
      <dgm:t>
        <a:bodyPr/>
        <a:lstStyle/>
        <a:p>
          <a:endParaRPr lang="en-GB"/>
        </a:p>
      </dgm:t>
    </dgm:pt>
    <dgm:pt modelId="{F4B4EF85-89D5-41CB-AA07-97456D5769A1}" type="sibTrans" cxnId="{F295533A-2CF0-48B2-AD37-A69F929260EA}">
      <dgm:prSet/>
      <dgm:spPr/>
      <dgm:t>
        <a:bodyPr/>
        <a:lstStyle/>
        <a:p>
          <a:endParaRPr lang="en-GB"/>
        </a:p>
      </dgm:t>
    </dgm:pt>
    <dgm:pt modelId="{43091D2E-F96A-4CE2-97C9-B0CF7500E0F2}">
      <dgm:prSet/>
      <dgm:spPr/>
      <dgm:t>
        <a:bodyPr/>
        <a:lstStyle/>
        <a:p>
          <a:pPr rtl="0"/>
          <a:r>
            <a:rPr lang="en-GB" smtClean="0"/>
            <a:t>Gun/knife crime</a:t>
          </a:r>
          <a:endParaRPr lang="en-GB"/>
        </a:p>
      </dgm:t>
    </dgm:pt>
    <dgm:pt modelId="{CBCBC19F-C61C-4BC0-947E-8324A9F983E8}" type="parTrans" cxnId="{BE35A855-04A1-45D0-A560-230BD729E443}">
      <dgm:prSet/>
      <dgm:spPr/>
      <dgm:t>
        <a:bodyPr/>
        <a:lstStyle/>
        <a:p>
          <a:endParaRPr lang="en-GB"/>
        </a:p>
      </dgm:t>
    </dgm:pt>
    <dgm:pt modelId="{966BEA2C-64A6-471F-ACCB-4ADF70482D0B}" type="sibTrans" cxnId="{BE35A855-04A1-45D0-A560-230BD729E443}">
      <dgm:prSet/>
      <dgm:spPr/>
      <dgm:t>
        <a:bodyPr/>
        <a:lstStyle/>
        <a:p>
          <a:endParaRPr lang="en-GB"/>
        </a:p>
      </dgm:t>
    </dgm:pt>
    <dgm:pt modelId="{2FD7DFE6-0CD7-4BBA-83AE-D5F83C092EB5}" type="pres">
      <dgm:prSet presAssocID="{B7B1F612-FABB-4091-AF8B-E3A01AF1B4C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4D9E1695-F2B0-40A7-8560-C74DA527445D}" type="pres">
      <dgm:prSet presAssocID="{C3A4CE6A-6E46-4A6A-A587-60CBF5A4EF70}" presName="circle1" presStyleLbl="node1" presStyleIdx="0" presStyleCnt="3"/>
      <dgm:spPr/>
    </dgm:pt>
    <dgm:pt modelId="{CF2C8165-C7D6-4113-9B6A-239400AE707C}" type="pres">
      <dgm:prSet presAssocID="{C3A4CE6A-6E46-4A6A-A587-60CBF5A4EF70}" presName="space" presStyleCnt="0"/>
      <dgm:spPr/>
    </dgm:pt>
    <dgm:pt modelId="{AE26DBD1-ADE4-4F6B-97E1-9831D1AA9E0E}" type="pres">
      <dgm:prSet presAssocID="{C3A4CE6A-6E46-4A6A-A587-60CBF5A4EF70}" presName="rect1" presStyleLbl="alignAcc1" presStyleIdx="0" presStyleCnt="3"/>
      <dgm:spPr/>
      <dgm:t>
        <a:bodyPr/>
        <a:lstStyle/>
        <a:p>
          <a:endParaRPr lang="en-GB"/>
        </a:p>
      </dgm:t>
    </dgm:pt>
    <dgm:pt modelId="{5CAFF570-53B1-491A-8BF5-062124375BC5}" type="pres">
      <dgm:prSet presAssocID="{94F25F85-5485-405B-A250-C58DB128FC3B}" presName="vertSpace2" presStyleLbl="node1" presStyleIdx="0" presStyleCnt="3"/>
      <dgm:spPr/>
    </dgm:pt>
    <dgm:pt modelId="{2631AEF1-FA2D-4C0E-B1D7-2A73007C2B94}" type="pres">
      <dgm:prSet presAssocID="{94F25F85-5485-405B-A250-C58DB128FC3B}" presName="circle2" presStyleLbl="node1" presStyleIdx="1" presStyleCnt="3"/>
      <dgm:spPr/>
    </dgm:pt>
    <dgm:pt modelId="{4131C468-DE33-41C6-ACAE-D0128BCC33F4}" type="pres">
      <dgm:prSet presAssocID="{94F25F85-5485-405B-A250-C58DB128FC3B}" presName="rect2" presStyleLbl="alignAcc1" presStyleIdx="1" presStyleCnt="3"/>
      <dgm:spPr/>
      <dgm:t>
        <a:bodyPr/>
        <a:lstStyle/>
        <a:p>
          <a:endParaRPr lang="en-GB"/>
        </a:p>
      </dgm:t>
    </dgm:pt>
    <dgm:pt modelId="{5D9BE359-5D1F-4B93-88C7-5C7EA67FA921}" type="pres">
      <dgm:prSet presAssocID="{EF40242B-0DDE-4E97-86C3-F2B6977C34CA}" presName="vertSpace3" presStyleLbl="node1" presStyleIdx="1" presStyleCnt="3"/>
      <dgm:spPr/>
    </dgm:pt>
    <dgm:pt modelId="{E321B047-51CC-4F82-988E-81F94693D4EB}" type="pres">
      <dgm:prSet presAssocID="{EF40242B-0DDE-4E97-86C3-F2B6977C34CA}" presName="circle3" presStyleLbl="node1" presStyleIdx="2" presStyleCnt="3"/>
      <dgm:spPr/>
    </dgm:pt>
    <dgm:pt modelId="{12359318-E533-4B6B-B0C4-AE1FB6A2673B}" type="pres">
      <dgm:prSet presAssocID="{EF40242B-0DDE-4E97-86C3-F2B6977C34CA}" presName="rect3" presStyleLbl="alignAcc1" presStyleIdx="2" presStyleCnt="3"/>
      <dgm:spPr/>
      <dgm:t>
        <a:bodyPr/>
        <a:lstStyle/>
        <a:p>
          <a:endParaRPr lang="en-GB"/>
        </a:p>
      </dgm:t>
    </dgm:pt>
    <dgm:pt modelId="{E956356A-8EF4-482B-9FD9-15E3315CB4E0}" type="pres">
      <dgm:prSet presAssocID="{C3A4CE6A-6E46-4A6A-A587-60CBF5A4EF70}" presName="rect1ParTx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AFBE45D-86A2-47AA-8307-0A9037E03F21}" type="pres">
      <dgm:prSet presAssocID="{C3A4CE6A-6E46-4A6A-A587-60CBF5A4EF70}" presName="rect1ChTx" presStyleLbl="alignAcc1" presStyleIdx="2" presStyleCnt="3">
        <dgm:presLayoutVars>
          <dgm:bulletEnabled val="1"/>
        </dgm:presLayoutVars>
      </dgm:prSet>
      <dgm:spPr/>
    </dgm:pt>
    <dgm:pt modelId="{DBCB0E75-F290-4A18-8224-E7FA06F0CE29}" type="pres">
      <dgm:prSet presAssocID="{94F25F85-5485-405B-A250-C58DB128FC3B}" presName="rect2ParTx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C6B9263-0FE3-4B1D-8810-289D57568486}" type="pres">
      <dgm:prSet presAssocID="{94F25F85-5485-405B-A250-C58DB128FC3B}" presName="rect2ChTx" presStyleLbl="alignAcc1" presStyleIdx="2" presStyleCnt="3">
        <dgm:presLayoutVars>
          <dgm:bulletEnabled val="1"/>
        </dgm:presLayoutVars>
      </dgm:prSet>
      <dgm:spPr/>
    </dgm:pt>
    <dgm:pt modelId="{5D98A433-23DC-43FB-ACF4-C40C4723C7C3}" type="pres">
      <dgm:prSet presAssocID="{EF40242B-0DDE-4E97-86C3-F2B6977C34CA}" presName="rect3ParTx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EB4EEC9E-D445-4623-A748-D3AFB117C4CE}" type="pres">
      <dgm:prSet presAssocID="{EF40242B-0DDE-4E97-86C3-F2B6977C34CA}" presName="rect3ChTx" presStyleLbl="alignAcc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06E556CF-95FB-41B0-B609-6BF8474FA658}" type="presOf" srcId="{94F25F85-5485-405B-A250-C58DB128FC3B}" destId="{4131C468-DE33-41C6-ACAE-D0128BCC33F4}" srcOrd="0" destOrd="0" presId="urn:microsoft.com/office/officeart/2005/8/layout/target3"/>
    <dgm:cxn modelId="{9E87442F-9AF4-4F61-8888-5AD76ACC5F7C}" srcId="{B7B1F612-FABB-4091-AF8B-E3A01AF1B4C7}" destId="{94F25F85-5485-405B-A250-C58DB128FC3B}" srcOrd="1" destOrd="0" parTransId="{46599F30-B356-48D0-A958-7D98D203F0CA}" sibTransId="{7E6D5FA9-CBD3-4219-8113-4FC60FE77BE0}"/>
    <dgm:cxn modelId="{425967FF-C84C-489B-8E1C-D6D94228111D}" type="presOf" srcId="{B7B1F612-FABB-4091-AF8B-E3A01AF1B4C7}" destId="{2FD7DFE6-0CD7-4BBA-83AE-D5F83C092EB5}" srcOrd="0" destOrd="0" presId="urn:microsoft.com/office/officeart/2005/8/layout/target3"/>
    <dgm:cxn modelId="{A69A6391-4EAE-4EE3-8ABF-16AF682F0745}" type="presOf" srcId="{91DE9AF7-F972-4564-AF59-AAC0457B3AD4}" destId="{EB4EEC9E-D445-4623-A748-D3AFB117C4CE}" srcOrd="0" destOrd="1" presId="urn:microsoft.com/office/officeart/2005/8/layout/target3"/>
    <dgm:cxn modelId="{F295533A-2CF0-48B2-AD37-A69F929260EA}" srcId="{EF40242B-0DDE-4E97-86C3-F2B6977C34CA}" destId="{91DE9AF7-F972-4564-AF59-AAC0457B3AD4}" srcOrd="1" destOrd="0" parTransId="{B3508D6B-2C3C-4D30-B183-413CBCED7560}" sibTransId="{F4B4EF85-89D5-41CB-AA07-97456D5769A1}"/>
    <dgm:cxn modelId="{AAEBC35D-7C10-46E0-87D9-00D36B196ECF}" srcId="{B7B1F612-FABB-4091-AF8B-E3A01AF1B4C7}" destId="{EF40242B-0DDE-4E97-86C3-F2B6977C34CA}" srcOrd="2" destOrd="0" parTransId="{2F8546BA-B402-44F7-8E4F-AF023954D723}" sibTransId="{41F90319-E438-4393-8AC2-26289427080E}"/>
    <dgm:cxn modelId="{1434EBBA-CE49-468A-AC27-15507BB82BAA}" type="presOf" srcId="{C3A4CE6A-6E46-4A6A-A587-60CBF5A4EF70}" destId="{E956356A-8EF4-482B-9FD9-15E3315CB4E0}" srcOrd="1" destOrd="0" presId="urn:microsoft.com/office/officeart/2005/8/layout/target3"/>
    <dgm:cxn modelId="{FF26E152-43BE-4D91-80C4-F821A690E474}" type="presOf" srcId="{EF40242B-0DDE-4E97-86C3-F2B6977C34CA}" destId="{5D98A433-23DC-43FB-ACF4-C40C4723C7C3}" srcOrd="1" destOrd="0" presId="urn:microsoft.com/office/officeart/2005/8/layout/target3"/>
    <dgm:cxn modelId="{0C32ACDF-6CE3-415E-8291-F2B73EC5AF9A}" srcId="{B7B1F612-FABB-4091-AF8B-E3A01AF1B4C7}" destId="{C3A4CE6A-6E46-4A6A-A587-60CBF5A4EF70}" srcOrd="0" destOrd="0" parTransId="{63B07015-F83E-4D65-85E3-D3967ECA2B18}" sibTransId="{308A0836-A239-4E32-A9E8-DBA6D2E7B738}"/>
    <dgm:cxn modelId="{98204C15-DCE5-4467-A916-040195441BE0}" type="presOf" srcId="{EF40242B-0DDE-4E97-86C3-F2B6977C34CA}" destId="{12359318-E533-4B6B-B0C4-AE1FB6A2673B}" srcOrd="0" destOrd="0" presId="urn:microsoft.com/office/officeart/2005/8/layout/target3"/>
    <dgm:cxn modelId="{97391ED1-2E02-4865-ADFA-484F3126A732}" type="presOf" srcId="{94F25F85-5485-405B-A250-C58DB128FC3B}" destId="{DBCB0E75-F290-4A18-8224-E7FA06F0CE29}" srcOrd="1" destOrd="0" presId="urn:microsoft.com/office/officeart/2005/8/layout/target3"/>
    <dgm:cxn modelId="{BDE5E662-C23E-4B56-A238-BBE6DC5C2AD3}" type="presOf" srcId="{C3A4CE6A-6E46-4A6A-A587-60CBF5A4EF70}" destId="{AE26DBD1-ADE4-4F6B-97E1-9831D1AA9E0E}" srcOrd="0" destOrd="0" presId="urn:microsoft.com/office/officeart/2005/8/layout/target3"/>
    <dgm:cxn modelId="{8C9F8533-73DF-432E-ADB1-C7B5D5F92E00}" srcId="{EF40242B-0DDE-4E97-86C3-F2B6977C34CA}" destId="{3223B3D4-A207-45E6-B86B-3510B3420469}" srcOrd="0" destOrd="0" parTransId="{75A1CA21-C8CA-4424-B495-0E6241ACED22}" sibTransId="{7975ACE8-9E17-4A5F-A708-6434DA9B00E6}"/>
    <dgm:cxn modelId="{BE35A855-04A1-45D0-A560-230BD729E443}" srcId="{EF40242B-0DDE-4E97-86C3-F2B6977C34CA}" destId="{43091D2E-F96A-4CE2-97C9-B0CF7500E0F2}" srcOrd="2" destOrd="0" parTransId="{CBCBC19F-C61C-4BC0-947E-8324A9F983E8}" sibTransId="{966BEA2C-64A6-471F-ACCB-4ADF70482D0B}"/>
    <dgm:cxn modelId="{7253FDAE-09EB-4D3A-A505-FDDB04452833}" type="presOf" srcId="{3223B3D4-A207-45E6-B86B-3510B3420469}" destId="{EB4EEC9E-D445-4623-A748-D3AFB117C4CE}" srcOrd="0" destOrd="0" presId="urn:microsoft.com/office/officeart/2005/8/layout/target3"/>
    <dgm:cxn modelId="{5F09136E-38CD-459A-9AB2-CC929F82433A}" type="presOf" srcId="{43091D2E-F96A-4CE2-97C9-B0CF7500E0F2}" destId="{EB4EEC9E-D445-4623-A748-D3AFB117C4CE}" srcOrd="0" destOrd="2" presId="urn:microsoft.com/office/officeart/2005/8/layout/target3"/>
    <dgm:cxn modelId="{469D33CB-DA72-43D9-864D-2A9EF05854DD}" type="presParOf" srcId="{2FD7DFE6-0CD7-4BBA-83AE-D5F83C092EB5}" destId="{4D9E1695-F2B0-40A7-8560-C74DA527445D}" srcOrd="0" destOrd="0" presId="urn:microsoft.com/office/officeart/2005/8/layout/target3"/>
    <dgm:cxn modelId="{10025E05-FDE8-4FDA-ACAB-8F693BD790C3}" type="presParOf" srcId="{2FD7DFE6-0CD7-4BBA-83AE-D5F83C092EB5}" destId="{CF2C8165-C7D6-4113-9B6A-239400AE707C}" srcOrd="1" destOrd="0" presId="urn:microsoft.com/office/officeart/2005/8/layout/target3"/>
    <dgm:cxn modelId="{B20608E3-0F8A-4500-BD87-832BA856D145}" type="presParOf" srcId="{2FD7DFE6-0CD7-4BBA-83AE-D5F83C092EB5}" destId="{AE26DBD1-ADE4-4F6B-97E1-9831D1AA9E0E}" srcOrd="2" destOrd="0" presId="urn:microsoft.com/office/officeart/2005/8/layout/target3"/>
    <dgm:cxn modelId="{01256D66-B4DE-4087-AE15-8235F080A039}" type="presParOf" srcId="{2FD7DFE6-0CD7-4BBA-83AE-D5F83C092EB5}" destId="{5CAFF570-53B1-491A-8BF5-062124375BC5}" srcOrd="3" destOrd="0" presId="urn:microsoft.com/office/officeart/2005/8/layout/target3"/>
    <dgm:cxn modelId="{E2CD84F0-E1F3-4CF5-B2AB-4B577DC7E2A9}" type="presParOf" srcId="{2FD7DFE6-0CD7-4BBA-83AE-D5F83C092EB5}" destId="{2631AEF1-FA2D-4C0E-B1D7-2A73007C2B94}" srcOrd="4" destOrd="0" presId="urn:microsoft.com/office/officeart/2005/8/layout/target3"/>
    <dgm:cxn modelId="{919D2983-DF25-463A-A87B-384DFF04F963}" type="presParOf" srcId="{2FD7DFE6-0CD7-4BBA-83AE-D5F83C092EB5}" destId="{4131C468-DE33-41C6-ACAE-D0128BCC33F4}" srcOrd="5" destOrd="0" presId="urn:microsoft.com/office/officeart/2005/8/layout/target3"/>
    <dgm:cxn modelId="{55A9B2E3-BEE7-4DAF-8C8F-F8C69AFFB270}" type="presParOf" srcId="{2FD7DFE6-0CD7-4BBA-83AE-D5F83C092EB5}" destId="{5D9BE359-5D1F-4B93-88C7-5C7EA67FA921}" srcOrd="6" destOrd="0" presId="urn:microsoft.com/office/officeart/2005/8/layout/target3"/>
    <dgm:cxn modelId="{86229A94-C360-4794-8EEF-3A4CCD79595E}" type="presParOf" srcId="{2FD7DFE6-0CD7-4BBA-83AE-D5F83C092EB5}" destId="{E321B047-51CC-4F82-988E-81F94693D4EB}" srcOrd="7" destOrd="0" presId="urn:microsoft.com/office/officeart/2005/8/layout/target3"/>
    <dgm:cxn modelId="{86BCE255-1231-4309-8C8D-2F4780C68E51}" type="presParOf" srcId="{2FD7DFE6-0CD7-4BBA-83AE-D5F83C092EB5}" destId="{12359318-E533-4B6B-B0C4-AE1FB6A2673B}" srcOrd="8" destOrd="0" presId="urn:microsoft.com/office/officeart/2005/8/layout/target3"/>
    <dgm:cxn modelId="{D3880885-8B6C-449A-B008-4276EECE82C2}" type="presParOf" srcId="{2FD7DFE6-0CD7-4BBA-83AE-D5F83C092EB5}" destId="{E956356A-8EF4-482B-9FD9-15E3315CB4E0}" srcOrd="9" destOrd="0" presId="urn:microsoft.com/office/officeart/2005/8/layout/target3"/>
    <dgm:cxn modelId="{D342602C-20E0-48E7-A0ED-4614F2F3AB15}" type="presParOf" srcId="{2FD7DFE6-0CD7-4BBA-83AE-D5F83C092EB5}" destId="{2AFBE45D-86A2-47AA-8307-0A9037E03F21}" srcOrd="10" destOrd="0" presId="urn:microsoft.com/office/officeart/2005/8/layout/target3"/>
    <dgm:cxn modelId="{52724830-8AF4-4BD2-8A1A-A3CA0C08D465}" type="presParOf" srcId="{2FD7DFE6-0CD7-4BBA-83AE-D5F83C092EB5}" destId="{DBCB0E75-F290-4A18-8224-E7FA06F0CE29}" srcOrd="11" destOrd="0" presId="urn:microsoft.com/office/officeart/2005/8/layout/target3"/>
    <dgm:cxn modelId="{BDB8E9A4-44B8-4879-9232-D3F0C43DB713}" type="presParOf" srcId="{2FD7DFE6-0CD7-4BBA-83AE-D5F83C092EB5}" destId="{8C6B9263-0FE3-4B1D-8810-289D57568486}" srcOrd="12" destOrd="0" presId="urn:microsoft.com/office/officeart/2005/8/layout/target3"/>
    <dgm:cxn modelId="{DC3D2C66-F9C4-49D4-B38E-7FB5EED3FD57}" type="presParOf" srcId="{2FD7DFE6-0CD7-4BBA-83AE-D5F83C092EB5}" destId="{5D98A433-23DC-43FB-ACF4-C40C4723C7C3}" srcOrd="13" destOrd="0" presId="urn:microsoft.com/office/officeart/2005/8/layout/target3"/>
    <dgm:cxn modelId="{3D5945F9-436E-452D-819C-9A515939F2C8}" type="presParOf" srcId="{2FD7DFE6-0CD7-4BBA-83AE-D5F83C092EB5}" destId="{EB4EEC9E-D445-4623-A748-D3AFB117C4CE}" srcOrd="14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C5F61C1-B4D5-495D-AAEE-6D2AC1A5A447}" type="doc">
      <dgm:prSet loTypeId="urn:microsoft.com/office/officeart/2005/8/layout/vList2" loCatId="list" qsTypeId="urn:microsoft.com/office/officeart/2005/8/quickstyle/simple1" qsCatId="simple" csTypeId="urn:microsoft.com/office/officeart/2005/8/colors/colorful4" csCatId="colorful"/>
      <dgm:spPr/>
      <dgm:t>
        <a:bodyPr/>
        <a:lstStyle/>
        <a:p>
          <a:endParaRPr lang="en-GB"/>
        </a:p>
      </dgm:t>
    </dgm:pt>
    <dgm:pt modelId="{BBB232DF-700D-450B-9080-C70B39B9763E}">
      <dgm:prSet/>
      <dgm:spPr/>
      <dgm:t>
        <a:bodyPr/>
        <a:lstStyle/>
        <a:p>
          <a:pPr rtl="0"/>
          <a:r>
            <a:rPr lang="en-US" smtClean="0"/>
            <a:t>It is possible to express attitudes using verbal statements</a:t>
          </a:r>
          <a:endParaRPr lang="en-GB"/>
        </a:p>
      </dgm:t>
    </dgm:pt>
    <dgm:pt modelId="{9BF1BB97-C5C4-4778-A17D-424A1877DB87}" type="parTrans" cxnId="{A8283F02-B226-48D4-B83C-80AE11AC8F6D}">
      <dgm:prSet/>
      <dgm:spPr/>
      <dgm:t>
        <a:bodyPr/>
        <a:lstStyle/>
        <a:p>
          <a:endParaRPr lang="en-GB"/>
        </a:p>
      </dgm:t>
    </dgm:pt>
    <dgm:pt modelId="{DBE24082-955D-4630-BF5B-A4A5D8699AB5}" type="sibTrans" cxnId="{A8283F02-B226-48D4-B83C-80AE11AC8F6D}">
      <dgm:prSet/>
      <dgm:spPr/>
      <dgm:t>
        <a:bodyPr/>
        <a:lstStyle/>
        <a:p>
          <a:endParaRPr lang="en-GB"/>
        </a:p>
      </dgm:t>
    </dgm:pt>
    <dgm:pt modelId="{902DD3E9-CBA6-4E63-860D-7CB19C733FD0}">
      <dgm:prSet/>
      <dgm:spPr/>
      <dgm:t>
        <a:bodyPr/>
        <a:lstStyle/>
        <a:p>
          <a:pPr rtl="0"/>
          <a:r>
            <a:rPr lang="en-US" smtClean="0"/>
            <a:t>A verbal statement will have the same meaning for all participants</a:t>
          </a:r>
          <a:endParaRPr lang="en-GB"/>
        </a:p>
      </dgm:t>
    </dgm:pt>
    <dgm:pt modelId="{E39241EF-FBA4-47A4-9AB1-71EBBD85B7CE}" type="parTrans" cxnId="{BF46C6AB-3366-47FA-B9D0-E68DA01577B8}">
      <dgm:prSet/>
      <dgm:spPr/>
      <dgm:t>
        <a:bodyPr/>
        <a:lstStyle/>
        <a:p>
          <a:endParaRPr lang="en-GB"/>
        </a:p>
      </dgm:t>
    </dgm:pt>
    <dgm:pt modelId="{3D98C060-B34B-4F52-AE92-42C3C3470879}" type="sibTrans" cxnId="{BF46C6AB-3366-47FA-B9D0-E68DA01577B8}">
      <dgm:prSet/>
      <dgm:spPr/>
      <dgm:t>
        <a:bodyPr/>
        <a:lstStyle/>
        <a:p>
          <a:endParaRPr lang="en-GB"/>
        </a:p>
      </dgm:t>
    </dgm:pt>
    <dgm:pt modelId="{F7113C8C-6E4A-4A6D-BD54-450AAD0AA979}">
      <dgm:prSet/>
      <dgm:spPr/>
      <dgm:t>
        <a:bodyPr/>
        <a:lstStyle/>
        <a:p>
          <a:pPr rtl="0"/>
          <a:r>
            <a:rPr lang="en-US" smtClean="0"/>
            <a:t>Attitudes expressed as verbal statements can be measured or quantified</a:t>
          </a:r>
          <a:endParaRPr lang="en-GB"/>
        </a:p>
      </dgm:t>
    </dgm:pt>
    <dgm:pt modelId="{7809A973-2CA0-4506-82F4-49E5DD979F47}" type="parTrans" cxnId="{09575415-2650-4FC1-8DFA-2E5BBC1BF4DB}">
      <dgm:prSet/>
      <dgm:spPr/>
      <dgm:t>
        <a:bodyPr/>
        <a:lstStyle/>
        <a:p>
          <a:endParaRPr lang="en-GB"/>
        </a:p>
      </dgm:t>
    </dgm:pt>
    <dgm:pt modelId="{3D5C47FF-9163-43B7-BA13-56C7B5FDDAA0}" type="sibTrans" cxnId="{09575415-2650-4FC1-8DFA-2E5BBC1BF4DB}">
      <dgm:prSet/>
      <dgm:spPr/>
      <dgm:t>
        <a:bodyPr/>
        <a:lstStyle/>
        <a:p>
          <a:endParaRPr lang="en-GB"/>
        </a:p>
      </dgm:t>
    </dgm:pt>
    <dgm:pt modelId="{D93BDE62-2F12-4CEB-8A88-A4DBD9A94EE6}" type="pres">
      <dgm:prSet presAssocID="{7C5F61C1-B4D5-495D-AAEE-6D2AC1A5A447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042309D3-336C-4943-ADF3-940161B218A9}" type="pres">
      <dgm:prSet presAssocID="{BBB232DF-700D-450B-9080-C70B39B9763E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8EC1E67-52E5-45B9-8318-DCDD0544E6AA}" type="pres">
      <dgm:prSet presAssocID="{DBE24082-955D-4630-BF5B-A4A5D8699AB5}" presName="spacer" presStyleCnt="0"/>
      <dgm:spPr/>
    </dgm:pt>
    <dgm:pt modelId="{63021205-CB09-4F0C-B9B8-F917CF1E2168}" type="pres">
      <dgm:prSet presAssocID="{902DD3E9-CBA6-4E63-860D-7CB19C733FD0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40D21D35-843A-4391-814F-F765A9B1D46D}" type="pres">
      <dgm:prSet presAssocID="{3D98C060-B34B-4F52-AE92-42C3C3470879}" presName="spacer" presStyleCnt="0"/>
      <dgm:spPr/>
    </dgm:pt>
    <dgm:pt modelId="{63E01C72-3A28-44FB-AD0B-5E50A97915DB}" type="pres">
      <dgm:prSet presAssocID="{F7113C8C-6E4A-4A6D-BD54-450AAD0AA979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798E26C3-6039-4362-AA95-8E7E81312169}" type="presOf" srcId="{7C5F61C1-B4D5-495D-AAEE-6D2AC1A5A447}" destId="{D93BDE62-2F12-4CEB-8A88-A4DBD9A94EE6}" srcOrd="0" destOrd="0" presId="urn:microsoft.com/office/officeart/2005/8/layout/vList2"/>
    <dgm:cxn modelId="{D46E9000-35C5-4BC8-959F-F5641832DEA0}" type="presOf" srcId="{BBB232DF-700D-450B-9080-C70B39B9763E}" destId="{042309D3-336C-4943-ADF3-940161B218A9}" srcOrd="0" destOrd="0" presId="urn:microsoft.com/office/officeart/2005/8/layout/vList2"/>
    <dgm:cxn modelId="{D68F40F7-3E8C-456D-B9CB-7796B0924562}" type="presOf" srcId="{F7113C8C-6E4A-4A6D-BD54-450AAD0AA979}" destId="{63E01C72-3A28-44FB-AD0B-5E50A97915DB}" srcOrd="0" destOrd="0" presId="urn:microsoft.com/office/officeart/2005/8/layout/vList2"/>
    <dgm:cxn modelId="{09575415-2650-4FC1-8DFA-2E5BBC1BF4DB}" srcId="{7C5F61C1-B4D5-495D-AAEE-6D2AC1A5A447}" destId="{F7113C8C-6E4A-4A6D-BD54-450AAD0AA979}" srcOrd="2" destOrd="0" parTransId="{7809A973-2CA0-4506-82F4-49E5DD979F47}" sibTransId="{3D5C47FF-9163-43B7-BA13-56C7B5FDDAA0}"/>
    <dgm:cxn modelId="{1C2DDF8C-ED38-4FDA-BE17-B7444CEDC292}" type="presOf" srcId="{902DD3E9-CBA6-4E63-860D-7CB19C733FD0}" destId="{63021205-CB09-4F0C-B9B8-F917CF1E2168}" srcOrd="0" destOrd="0" presId="urn:microsoft.com/office/officeart/2005/8/layout/vList2"/>
    <dgm:cxn modelId="{A8283F02-B226-48D4-B83C-80AE11AC8F6D}" srcId="{7C5F61C1-B4D5-495D-AAEE-6D2AC1A5A447}" destId="{BBB232DF-700D-450B-9080-C70B39B9763E}" srcOrd="0" destOrd="0" parTransId="{9BF1BB97-C5C4-4778-A17D-424A1877DB87}" sibTransId="{DBE24082-955D-4630-BF5B-A4A5D8699AB5}"/>
    <dgm:cxn modelId="{BF46C6AB-3366-47FA-B9D0-E68DA01577B8}" srcId="{7C5F61C1-B4D5-495D-AAEE-6D2AC1A5A447}" destId="{902DD3E9-CBA6-4E63-860D-7CB19C733FD0}" srcOrd="1" destOrd="0" parTransId="{E39241EF-FBA4-47A4-9AB1-71EBBD85B7CE}" sibTransId="{3D98C060-B34B-4F52-AE92-42C3C3470879}"/>
    <dgm:cxn modelId="{45A4C55E-6A4E-4829-B47A-EF4DC6B2A667}" type="presParOf" srcId="{D93BDE62-2F12-4CEB-8A88-A4DBD9A94EE6}" destId="{042309D3-336C-4943-ADF3-940161B218A9}" srcOrd="0" destOrd="0" presId="urn:microsoft.com/office/officeart/2005/8/layout/vList2"/>
    <dgm:cxn modelId="{5A6B6360-7B1A-42D4-96A0-EDBB056299D5}" type="presParOf" srcId="{D93BDE62-2F12-4CEB-8A88-A4DBD9A94EE6}" destId="{B8EC1E67-52E5-45B9-8318-DCDD0544E6AA}" srcOrd="1" destOrd="0" presId="urn:microsoft.com/office/officeart/2005/8/layout/vList2"/>
    <dgm:cxn modelId="{0C91F37C-BD56-41C1-8DBC-2DB359C2C5C1}" type="presParOf" srcId="{D93BDE62-2F12-4CEB-8A88-A4DBD9A94EE6}" destId="{63021205-CB09-4F0C-B9B8-F917CF1E2168}" srcOrd="2" destOrd="0" presId="urn:microsoft.com/office/officeart/2005/8/layout/vList2"/>
    <dgm:cxn modelId="{05CD65E9-D1F6-47EE-AFF5-9564F39D4DAB}" type="presParOf" srcId="{D93BDE62-2F12-4CEB-8A88-A4DBD9A94EE6}" destId="{40D21D35-843A-4391-814F-F765A9B1D46D}" srcOrd="3" destOrd="0" presId="urn:microsoft.com/office/officeart/2005/8/layout/vList2"/>
    <dgm:cxn modelId="{223D5A6E-4896-47E8-9C76-797A6476C337}" type="presParOf" srcId="{D93BDE62-2F12-4CEB-8A88-A4DBD9A94EE6}" destId="{63E01C72-3A28-44FB-AD0B-5E50A97915DB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BE0D8D9-A210-4773-8174-30F62DC83480}" type="doc">
      <dgm:prSet loTypeId="urn:microsoft.com/office/officeart/2008/layout/LinedList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00974AD4-215F-456E-AB75-AE26F0DB8D41}">
      <dgm:prSet/>
      <dgm:spPr/>
      <dgm:t>
        <a:bodyPr/>
        <a:lstStyle/>
        <a:p>
          <a:pPr rtl="0"/>
          <a:r>
            <a:rPr lang="en-US" smtClean="0"/>
            <a:t>This scale consists of a series of statements where the respondent provides answers in the form of agreement or disagreement. </a:t>
          </a:r>
          <a:endParaRPr lang="en-GB"/>
        </a:p>
      </dgm:t>
    </dgm:pt>
    <dgm:pt modelId="{79B1B508-8724-4151-8451-EC9B6F9F2AE1}" type="parTrans" cxnId="{05801B2A-AD2A-4E97-9210-0960F0042C5E}">
      <dgm:prSet/>
      <dgm:spPr/>
      <dgm:t>
        <a:bodyPr/>
        <a:lstStyle/>
        <a:p>
          <a:endParaRPr lang="en-GB"/>
        </a:p>
      </dgm:t>
    </dgm:pt>
    <dgm:pt modelId="{C99F367B-049B-49D3-91B4-04DB1EDBF458}" type="sibTrans" cxnId="{05801B2A-AD2A-4E97-9210-0960F0042C5E}">
      <dgm:prSet/>
      <dgm:spPr/>
      <dgm:t>
        <a:bodyPr/>
        <a:lstStyle/>
        <a:p>
          <a:endParaRPr lang="en-GB"/>
        </a:p>
      </dgm:t>
    </dgm:pt>
    <dgm:pt modelId="{39F33D66-C616-4AE0-943C-F9D587BB441F}">
      <dgm:prSet/>
      <dgm:spPr/>
      <dgm:t>
        <a:bodyPr/>
        <a:lstStyle/>
        <a:p>
          <a:pPr rtl="0"/>
          <a:r>
            <a:rPr lang="en-US" dirty="0" smtClean="0"/>
            <a:t>The respondent selects a numerical score for each statement to indicate the degree of agreement or otherwise.</a:t>
          </a:r>
          <a:endParaRPr lang="en-GB" dirty="0"/>
        </a:p>
      </dgm:t>
    </dgm:pt>
    <dgm:pt modelId="{C14FB0AC-A32B-41AA-B317-36ED52C345BB}" type="parTrans" cxnId="{FA54E68C-574C-43DC-AA2B-EC9DD098F38F}">
      <dgm:prSet/>
      <dgm:spPr/>
      <dgm:t>
        <a:bodyPr/>
        <a:lstStyle/>
        <a:p>
          <a:endParaRPr lang="en-GB"/>
        </a:p>
      </dgm:t>
    </dgm:pt>
    <dgm:pt modelId="{840D731F-7052-4EE5-9680-7CD4F0C67CD0}" type="sibTrans" cxnId="{FA54E68C-574C-43DC-AA2B-EC9DD098F38F}">
      <dgm:prSet/>
      <dgm:spPr/>
      <dgm:t>
        <a:bodyPr/>
        <a:lstStyle/>
        <a:p>
          <a:endParaRPr lang="en-GB"/>
        </a:p>
      </dgm:t>
    </dgm:pt>
    <dgm:pt modelId="{DC4C5DB7-4AFD-4DAD-AACB-453E1277E4CE}">
      <dgm:prSet/>
      <dgm:spPr/>
      <dgm:t>
        <a:bodyPr/>
        <a:lstStyle/>
        <a:p>
          <a:pPr rtl="0"/>
          <a:r>
            <a:rPr lang="en-US" smtClean="0"/>
            <a:t>Each such score is finally added up to measure the respondents attitude.</a:t>
          </a:r>
          <a:endParaRPr lang="en-GB"/>
        </a:p>
      </dgm:t>
    </dgm:pt>
    <dgm:pt modelId="{45488B31-BB7F-429E-A504-4B69AE0FBD7C}" type="parTrans" cxnId="{50F84F17-7488-446C-BD56-E8E1D6071580}">
      <dgm:prSet/>
      <dgm:spPr/>
      <dgm:t>
        <a:bodyPr/>
        <a:lstStyle/>
        <a:p>
          <a:endParaRPr lang="en-GB"/>
        </a:p>
      </dgm:t>
    </dgm:pt>
    <dgm:pt modelId="{085F923E-3EC9-4FEF-ACDB-26E2FB851572}" type="sibTrans" cxnId="{50F84F17-7488-446C-BD56-E8E1D6071580}">
      <dgm:prSet/>
      <dgm:spPr/>
      <dgm:t>
        <a:bodyPr/>
        <a:lstStyle/>
        <a:p>
          <a:endParaRPr lang="en-GB"/>
        </a:p>
      </dgm:t>
    </dgm:pt>
    <dgm:pt modelId="{2E2965A6-254A-4048-85A0-408749106D31}" type="pres">
      <dgm:prSet presAssocID="{9BE0D8D9-A210-4773-8174-30F62DC83480}" presName="vert0" presStyleCnt="0">
        <dgm:presLayoutVars>
          <dgm:dir/>
          <dgm:animOne val="branch"/>
          <dgm:animLvl val="lvl"/>
        </dgm:presLayoutVars>
      </dgm:prSet>
      <dgm:spPr/>
      <dgm:t>
        <a:bodyPr/>
        <a:lstStyle/>
        <a:p>
          <a:endParaRPr lang="en-GB"/>
        </a:p>
      </dgm:t>
    </dgm:pt>
    <dgm:pt modelId="{B08DBA01-D5C7-4EE5-BE31-6C572CC4D53A}" type="pres">
      <dgm:prSet presAssocID="{00974AD4-215F-456E-AB75-AE26F0DB8D41}" presName="thickLine" presStyleLbl="alignNode1" presStyleIdx="0" presStyleCnt="3"/>
      <dgm:spPr/>
    </dgm:pt>
    <dgm:pt modelId="{8EE308B9-CE50-467D-AF5E-8A87216B73CB}" type="pres">
      <dgm:prSet presAssocID="{00974AD4-215F-456E-AB75-AE26F0DB8D41}" presName="horz1" presStyleCnt="0"/>
      <dgm:spPr/>
    </dgm:pt>
    <dgm:pt modelId="{61D2D89E-F9AF-4575-865C-08C81E5E6008}" type="pres">
      <dgm:prSet presAssocID="{00974AD4-215F-456E-AB75-AE26F0DB8D41}" presName="tx1" presStyleLbl="revTx" presStyleIdx="0" presStyleCnt="3"/>
      <dgm:spPr/>
      <dgm:t>
        <a:bodyPr/>
        <a:lstStyle/>
        <a:p>
          <a:endParaRPr lang="en-GB"/>
        </a:p>
      </dgm:t>
    </dgm:pt>
    <dgm:pt modelId="{DD541E39-B059-4238-9D5E-B99CC76AF0C9}" type="pres">
      <dgm:prSet presAssocID="{00974AD4-215F-456E-AB75-AE26F0DB8D41}" presName="vert1" presStyleCnt="0"/>
      <dgm:spPr/>
    </dgm:pt>
    <dgm:pt modelId="{6CBAA9F1-5A84-4124-AD87-3590D7344E4F}" type="pres">
      <dgm:prSet presAssocID="{39F33D66-C616-4AE0-943C-F9D587BB441F}" presName="thickLine" presStyleLbl="alignNode1" presStyleIdx="1" presStyleCnt="3"/>
      <dgm:spPr/>
    </dgm:pt>
    <dgm:pt modelId="{224AEBCD-BB23-49A0-873B-DBB19DFD4D09}" type="pres">
      <dgm:prSet presAssocID="{39F33D66-C616-4AE0-943C-F9D587BB441F}" presName="horz1" presStyleCnt="0"/>
      <dgm:spPr/>
    </dgm:pt>
    <dgm:pt modelId="{37E3A183-8ECA-4D28-A1BD-0613402908F3}" type="pres">
      <dgm:prSet presAssocID="{39F33D66-C616-4AE0-943C-F9D587BB441F}" presName="tx1" presStyleLbl="revTx" presStyleIdx="1" presStyleCnt="3"/>
      <dgm:spPr/>
      <dgm:t>
        <a:bodyPr/>
        <a:lstStyle/>
        <a:p>
          <a:endParaRPr lang="en-GB"/>
        </a:p>
      </dgm:t>
    </dgm:pt>
    <dgm:pt modelId="{2323885C-1188-4721-AD2C-AD7D644DC133}" type="pres">
      <dgm:prSet presAssocID="{39F33D66-C616-4AE0-943C-F9D587BB441F}" presName="vert1" presStyleCnt="0"/>
      <dgm:spPr/>
    </dgm:pt>
    <dgm:pt modelId="{45A73086-28BB-4254-B63C-4960A2E6D8C6}" type="pres">
      <dgm:prSet presAssocID="{DC4C5DB7-4AFD-4DAD-AACB-453E1277E4CE}" presName="thickLine" presStyleLbl="alignNode1" presStyleIdx="2" presStyleCnt="3"/>
      <dgm:spPr/>
    </dgm:pt>
    <dgm:pt modelId="{83C4076F-FA19-440E-A36E-C9E57F0FEC0B}" type="pres">
      <dgm:prSet presAssocID="{DC4C5DB7-4AFD-4DAD-AACB-453E1277E4CE}" presName="horz1" presStyleCnt="0"/>
      <dgm:spPr/>
    </dgm:pt>
    <dgm:pt modelId="{9C40093E-C247-4454-95AF-6CB0CC05FB23}" type="pres">
      <dgm:prSet presAssocID="{DC4C5DB7-4AFD-4DAD-AACB-453E1277E4CE}" presName="tx1" presStyleLbl="revTx" presStyleIdx="2" presStyleCnt="3"/>
      <dgm:spPr/>
      <dgm:t>
        <a:bodyPr/>
        <a:lstStyle/>
        <a:p>
          <a:endParaRPr lang="en-GB"/>
        </a:p>
      </dgm:t>
    </dgm:pt>
    <dgm:pt modelId="{0EE04BAD-F06C-4CC5-801B-8C56F6386A5E}" type="pres">
      <dgm:prSet presAssocID="{DC4C5DB7-4AFD-4DAD-AACB-453E1277E4CE}" presName="vert1" presStyleCnt="0"/>
      <dgm:spPr/>
    </dgm:pt>
  </dgm:ptLst>
  <dgm:cxnLst>
    <dgm:cxn modelId="{9C1711CA-8A7E-46F2-BEB1-D791CC88A30E}" type="presOf" srcId="{DC4C5DB7-4AFD-4DAD-AACB-453E1277E4CE}" destId="{9C40093E-C247-4454-95AF-6CB0CC05FB23}" srcOrd="0" destOrd="0" presId="urn:microsoft.com/office/officeart/2008/layout/LinedList"/>
    <dgm:cxn modelId="{50F84F17-7488-446C-BD56-E8E1D6071580}" srcId="{9BE0D8D9-A210-4773-8174-30F62DC83480}" destId="{DC4C5DB7-4AFD-4DAD-AACB-453E1277E4CE}" srcOrd="2" destOrd="0" parTransId="{45488B31-BB7F-429E-A504-4B69AE0FBD7C}" sibTransId="{085F923E-3EC9-4FEF-ACDB-26E2FB851572}"/>
    <dgm:cxn modelId="{02585337-A404-430D-A71F-35E9B2D2AB71}" type="presOf" srcId="{39F33D66-C616-4AE0-943C-F9D587BB441F}" destId="{37E3A183-8ECA-4D28-A1BD-0613402908F3}" srcOrd="0" destOrd="0" presId="urn:microsoft.com/office/officeart/2008/layout/LinedList"/>
    <dgm:cxn modelId="{F95E04E9-308A-460D-8182-662BCD6AE220}" type="presOf" srcId="{9BE0D8D9-A210-4773-8174-30F62DC83480}" destId="{2E2965A6-254A-4048-85A0-408749106D31}" srcOrd="0" destOrd="0" presId="urn:microsoft.com/office/officeart/2008/layout/LinedList"/>
    <dgm:cxn modelId="{05801B2A-AD2A-4E97-9210-0960F0042C5E}" srcId="{9BE0D8D9-A210-4773-8174-30F62DC83480}" destId="{00974AD4-215F-456E-AB75-AE26F0DB8D41}" srcOrd="0" destOrd="0" parTransId="{79B1B508-8724-4151-8451-EC9B6F9F2AE1}" sibTransId="{C99F367B-049B-49D3-91B4-04DB1EDBF458}"/>
    <dgm:cxn modelId="{1D692D6B-5A32-43AF-AA05-5D58B305CBEA}" type="presOf" srcId="{00974AD4-215F-456E-AB75-AE26F0DB8D41}" destId="{61D2D89E-F9AF-4575-865C-08C81E5E6008}" srcOrd="0" destOrd="0" presId="urn:microsoft.com/office/officeart/2008/layout/LinedList"/>
    <dgm:cxn modelId="{FA54E68C-574C-43DC-AA2B-EC9DD098F38F}" srcId="{9BE0D8D9-A210-4773-8174-30F62DC83480}" destId="{39F33D66-C616-4AE0-943C-F9D587BB441F}" srcOrd="1" destOrd="0" parTransId="{C14FB0AC-A32B-41AA-B317-36ED52C345BB}" sibTransId="{840D731F-7052-4EE5-9680-7CD4F0C67CD0}"/>
    <dgm:cxn modelId="{EB6388D1-15A2-4CF9-92CD-1B5DB23A45BA}" type="presParOf" srcId="{2E2965A6-254A-4048-85A0-408749106D31}" destId="{B08DBA01-D5C7-4EE5-BE31-6C572CC4D53A}" srcOrd="0" destOrd="0" presId="urn:microsoft.com/office/officeart/2008/layout/LinedList"/>
    <dgm:cxn modelId="{D688012F-B109-4267-8088-7601A0CC1DE8}" type="presParOf" srcId="{2E2965A6-254A-4048-85A0-408749106D31}" destId="{8EE308B9-CE50-467D-AF5E-8A87216B73CB}" srcOrd="1" destOrd="0" presId="urn:microsoft.com/office/officeart/2008/layout/LinedList"/>
    <dgm:cxn modelId="{15B70A29-E5EF-45E5-A090-A4026C7EEDB6}" type="presParOf" srcId="{8EE308B9-CE50-467D-AF5E-8A87216B73CB}" destId="{61D2D89E-F9AF-4575-865C-08C81E5E6008}" srcOrd="0" destOrd="0" presId="urn:microsoft.com/office/officeart/2008/layout/LinedList"/>
    <dgm:cxn modelId="{023B22F7-D561-43F9-8E19-C772A8A14C2B}" type="presParOf" srcId="{8EE308B9-CE50-467D-AF5E-8A87216B73CB}" destId="{DD541E39-B059-4238-9D5E-B99CC76AF0C9}" srcOrd="1" destOrd="0" presId="urn:microsoft.com/office/officeart/2008/layout/LinedList"/>
    <dgm:cxn modelId="{D52EEB33-3BC0-4D00-A81A-C0326670AE6F}" type="presParOf" srcId="{2E2965A6-254A-4048-85A0-408749106D31}" destId="{6CBAA9F1-5A84-4124-AD87-3590D7344E4F}" srcOrd="2" destOrd="0" presId="urn:microsoft.com/office/officeart/2008/layout/LinedList"/>
    <dgm:cxn modelId="{802C2602-B392-4319-8A9D-D248F1D43F7A}" type="presParOf" srcId="{2E2965A6-254A-4048-85A0-408749106D31}" destId="{224AEBCD-BB23-49A0-873B-DBB19DFD4D09}" srcOrd="3" destOrd="0" presId="urn:microsoft.com/office/officeart/2008/layout/LinedList"/>
    <dgm:cxn modelId="{1588EE59-2880-4DA0-8C0D-C24545E1035C}" type="presParOf" srcId="{224AEBCD-BB23-49A0-873B-DBB19DFD4D09}" destId="{37E3A183-8ECA-4D28-A1BD-0613402908F3}" srcOrd="0" destOrd="0" presId="urn:microsoft.com/office/officeart/2008/layout/LinedList"/>
    <dgm:cxn modelId="{66EB0BB3-DD05-47C9-A6FC-E62AEB5336BB}" type="presParOf" srcId="{224AEBCD-BB23-49A0-873B-DBB19DFD4D09}" destId="{2323885C-1188-4721-AD2C-AD7D644DC133}" srcOrd="1" destOrd="0" presId="urn:microsoft.com/office/officeart/2008/layout/LinedList"/>
    <dgm:cxn modelId="{4CEFAB7B-F296-4A44-A1C0-B9370C165FFE}" type="presParOf" srcId="{2E2965A6-254A-4048-85A0-408749106D31}" destId="{45A73086-28BB-4254-B63C-4960A2E6D8C6}" srcOrd="4" destOrd="0" presId="urn:microsoft.com/office/officeart/2008/layout/LinedList"/>
    <dgm:cxn modelId="{3E16A14D-C74E-41F8-9CCB-D935C29267DC}" type="presParOf" srcId="{2E2965A6-254A-4048-85A0-408749106D31}" destId="{83C4076F-FA19-440E-A36E-C9E57F0FEC0B}" srcOrd="5" destOrd="0" presId="urn:microsoft.com/office/officeart/2008/layout/LinedList"/>
    <dgm:cxn modelId="{E208F73B-ADF9-40E1-8A58-4E2D1BD30BEB}" type="presParOf" srcId="{83C4076F-FA19-440E-A36E-C9E57F0FEC0B}" destId="{9C40093E-C247-4454-95AF-6CB0CC05FB23}" srcOrd="0" destOrd="0" presId="urn:microsoft.com/office/officeart/2008/layout/LinedList"/>
    <dgm:cxn modelId="{07447F01-A6FA-42E3-9670-CFF79B7E9AC9}" type="presParOf" srcId="{83C4076F-FA19-440E-A36E-C9E57F0FEC0B}" destId="{0EE04BAD-F06C-4CC5-801B-8C56F6386A5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D1B99206-3A5E-4E8C-8C43-19D7B407851E}" type="doc">
      <dgm:prSet loTypeId="urn:microsoft.com/office/officeart/2005/8/layout/vList2" loCatId="list" qsTypeId="urn:microsoft.com/office/officeart/2005/8/quickstyle/simple1" qsCatId="simple" csTypeId="urn:microsoft.com/office/officeart/2005/8/colors/colorful4" csCatId="colorful"/>
      <dgm:spPr/>
      <dgm:t>
        <a:bodyPr/>
        <a:lstStyle/>
        <a:p>
          <a:endParaRPr lang="en-GB"/>
        </a:p>
      </dgm:t>
    </dgm:pt>
    <dgm:pt modelId="{4E1B37AF-D9EE-43B3-95B7-D3E18BE984B3}">
      <dgm:prSet/>
      <dgm:spPr/>
      <dgm:t>
        <a:bodyPr/>
        <a:lstStyle/>
        <a:p>
          <a:pPr rtl="0"/>
          <a:r>
            <a:rPr lang="en-US" dirty="0" err="1" smtClean="0"/>
            <a:t>Eg</a:t>
          </a:r>
          <a:r>
            <a:rPr lang="en-US" dirty="0" smtClean="0"/>
            <a:t>. of Likert Scale for evaluating the attitude of customers who have not used Vacuum cleaner, but who have aware of its existence:</a:t>
          </a:r>
          <a:endParaRPr lang="en-GB" dirty="0"/>
        </a:p>
      </dgm:t>
    </dgm:pt>
    <dgm:pt modelId="{BAFF2C60-46F7-43AF-966A-25AC23A02626}" type="sibTrans" cxnId="{8B6CA85D-D4E4-4DBF-BD09-A1B4F2E78DE9}">
      <dgm:prSet/>
      <dgm:spPr/>
      <dgm:t>
        <a:bodyPr/>
        <a:lstStyle/>
        <a:p>
          <a:endParaRPr lang="en-GB"/>
        </a:p>
      </dgm:t>
    </dgm:pt>
    <dgm:pt modelId="{187A4453-54D7-4E15-8249-0CFAE9E3F641}" type="parTrans" cxnId="{8B6CA85D-D4E4-4DBF-BD09-A1B4F2E78DE9}">
      <dgm:prSet/>
      <dgm:spPr/>
      <dgm:t>
        <a:bodyPr/>
        <a:lstStyle/>
        <a:p>
          <a:endParaRPr lang="en-GB"/>
        </a:p>
      </dgm:t>
    </dgm:pt>
    <dgm:pt modelId="{E24F7626-F54E-4F73-A6D7-48375F1BEF83}" type="pres">
      <dgm:prSet presAssocID="{D1B99206-3A5E-4E8C-8C43-19D7B407851E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832F5C9F-1791-4022-B9E1-1D09ECA7B47F}" type="pres">
      <dgm:prSet presAssocID="{4E1B37AF-D9EE-43B3-95B7-D3E18BE984B3}" presName="parentText" presStyleLbl="node1" presStyleIdx="0" presStyleCnt="1" custLinFactNeighborX="-2727" custLinFactNeighborY="2434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9CE8A770-B55B-490F-A6E6-1ABDF02E60CB}" type="presOf" srcId="{D1B99206-3A5E-4E8C-8C43-19D7B407851E}" destId="{E24F7626-F54E-4F73-A6D7-48375F1BEF83}" srcOrd="0" destOrd="0" presId="urn:microsoft.com/office/officeart/2005/8/layout/vList2"/>
    <dgm:cxn modelId="{8B6CA85D-D4E4-4DBF-BD09-A1B4F2E78DE9}" srcId="{D1B99206-3A5E-4E8C-8C43-19D7B407851E}" destId="{4E1B37AF-D9EE-43B3-95B7-D3E18BE984B3}" srcOrd="0" destOrd="0" parTransId="{187A4453-54D7-4E15-8249-0CFAE9E3F641}" sibTransId="{BAFF2C60-46F7-43AF-966A-25AC23A02626}"/>
    <dgm:cxn modelId="{3D23CACC-28B1-4688-A6E9-1CCF217DDB5F}" type="presOf" srcId="{4E1B37AF-D9EE-43B3-95B7-D3E18BE984B3}" destId="{832F5C9F-1791-4022-B9E1-1D09ECA7B47F}" srcOrd="0" destOrd="0" presId="urn:microsoft.com/office/officeart/2005/8/layout/vList2"/>
    <dgm:cxn modelId="{B15BF80A-ECAF-4959-90E4-40233812035F}" type="presParOf" srcId="{E24F7626-F54E-4F73-A6D7-48375F1BEF83}" destId="{832F5C9F-1791-4022-B9E1-1D09ECA7B47F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449464F7-527D-4F73-9BF9-4DF1BE024D55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A6462812-BA2C-4C39-B013-41AC09A41BA8}">
      <dgm:prSet/>
      <dgm:spPr/>
      <dgm:t>
        <a:bodyPr/>
        <a:lstStyle/>
        <a:p>
          <a:pPr rtl="0"/>
          <a:r>
            <a:rPr lang="en-US" smtClean="0"/>
            <a:t>Good questions </a:t>
          </a:r>
          <a:r>
            <a:rPr lang="en-US" b="1" smtClean="0"/>
            <a:t>reduce error</a:t>
          </a:r>
          <a:endParaRPr lang="en-GB"/>
        </a:p>
      </dgm:t>
    </dgm:pt>
    <dgm:pt modelId="{699BE0C1-A093-4508-9F98-DC680A85801A}" type="parTrans" cxnId="{3EA18F49-B6F6-423B-A108-ED5D7CAE5EA3}">
      <dgm:prSet/>
      <dgm:spPr/>
      <dgm:t>
        <a:bodyPr/>
        <a:lstStyle/>
        <a:p>
          <a:endParaRPr lang="en-GB"/>
        </a:p>
      </dgm:t>
    </dgm:pt>
    <dgm:pt modelId="{4C2ADC68-3B1E-4C7F-94B9-BC823DE8BDBB}" type="sibTrans" cxnId="{3EA18F49-B6F6-423B-A108-ED5D7CAE5EA3}">
      <dgm:prSet/>
      <dgm:spPr/>
      <dgm:t>
        <a:bodyPr/>
        <a:lstStyle/>
        <a:p>
          <a:endParaRPr lang="en-GB"/>
        </a:p>
      </dgm:t>
    </dgm:pt>
    <dgm:pt modelId="{C42C7D67-F118-45A5-963D-76952AC83A08}">
      <dgm:prSet/>
      <dgm:spPr/>
      <dgm:t>
        <a:bodyPr/>
        <a:lstStyle/>
        <a:p>
          <a:pPr rtl="0"/>
          <a:r>
            <a:rPr lang="en-US" smtClean="0"/>
            <a:t>By increasing the respondent’s willingness to answer</a:t>
          </a:r>
          <a:endParaRPr lang="en-GB"/>
        </a:p>
      </dgm:t>
    </dgm:pt>
    <dgm:pt modelId="{D16C847D-A5C5-4D70-8012-1B2BE2FA82B2}" type="parTrans" cxnId="{47C6CD7A-3F06-43E2-9042-D9B02D48DE8A}">
      <dgm:prSet/>
      <dgm:spPr/>
      <dgm:t>
        <a:bodyPr/>
        <a:lstStyle/>
        <a:p>
          <a:endParaRPr lang="en-GB"/>
        </a:p>
      </dgm:t>
    </dgm:pt>
    <dgm:pt modelId="{6711C940-3C7F-428A-9A34-EAE5806CD023}" type="sibTrans" cxnId="{47C6CD7A-3F06-43E2-9042-D9B02D48DE8A}">
      <dgm:prSet/>
      <dgm:spPr/>
      <dgm:t>
        <a:bodyPr/>
        <a:lstStyle/>
        <a:p>
          <a:endParaRPr lang="en-GB"/>
        </a:p>
      </dgm:t>
    </dgm:pt>
    <dgm:pt modelId="{9D06918A-A4BB-420B-A14A-729275449410}">
      <dgm:prSet/>
      <dgm:spPr/>
      <dgm:t>
        <a:bodyPr/>
        <a:lstStyle/>
        <a:p>
          <a:pPr rtl="0"/>
          <a:r>
            <a:rPr lang="en-US" smtClean="0"/>
            <a:t>Increases reliability and validity.</a:t>
          </a:r>
          <a:endParaRPr lang="en-GB"/>
        </a:p>
      </dgm:t>
    </dgm:pt>
    <dgm:pt modelId="{36C2E260-ECC4-4EA6-967E-1EA33E1366F9}" type="parTrans" cxnId="{3B966489-769C-4AFC-A57C-22629C4AB84D}">
      <dgm:prSet/>
      <dgm:spPr/>
      <dgm:t>
        <a:bodyPr/>
        <a:lstStyle/>
        <a:p>
          <a:endParaRPr lang="en-GB"/>
        </a:p>
      </dgm:t>
    </dgm:pt>
    <dgm:pt modelId="{44D70ED7-FC97-409F-B8CB-D699F8A8AF2B}" type="sibTrans" cxnId="{3B966489-769C-4AFC-A57C-22629C4AB84D}">
      <dgm:prSet/>
      <dgm:spPr/>
      <dgm:t>
        <a:bodyPr/>
        <a:lstStyle/>
        <a:p>
          <a:endParaRPr lang="en-GB"/>
        </a:p>
      </dgm:t>
    </dgm:pt>
    <dgm:pt modelId="{55A61A2E-F95A-4E13-8451-3DAB0543C9D2}">
      <dgm:prSet/>
      <dgm:spPr/>
      <dgm:t>
        <a:bodyPr/>
        <a:lstStyle/>
        <a:p>
          <a:pPr rtl="0"/>
          <a:r>
            <a:rPr lang="en-US" smtClean="0"/>
            <a:t>Less error = better data </a:t>
          </a:r>
          <a:endParaRPr lang="en-GB"/>
        </a:p>
      </dgm:t>
    </dgm:pt>
    <dgm:pt modelId="{70219633-D0B0-4FDB-8A55-5973D055670D}" type="parTrans" cxnId="{E827F5CD-D354-495D-8BF0-1A2742033B20}">
      <dgm:prSet/>
      <dgm:spPr/>
      <dgm:t>
        <a:bodyPr/>
        <a:lstStyle/>
        <a:p>
          <a:endParaRPr lang="en-GB"/>
        </a:p>
      </dgm:t>
    </dgm:pt>
    <dgm:pt modelId="{8C57E807-789D-42F5-A0CC-989487F92DC8}" type="sibTrans" cxnId="{E827F5CD-D354-495D-8BF0-1A2742033B20}">
      <dgm:prSet/>
      <dgm:spPr/>
      <dgm:t>
        <a:bodyPr/>
        <a:lstStyle/>
        <a:p>
          <a:endParaRPr lang="en-GB"/>
        </a:p>
      </dgm:t>
    </dgm:pt>
    <dgm:pt modelId="{B3D0ED2D-03BE-45FF-B394-2B857286B544}" type="pres">
      <dgm:prSet presAssocID="{449464F7-527D-4F73-9BF9-4DF1BE024D55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79606FE2-C8AD-465B-A0DD-DA7EDD0F42D7}" type="pres">
      <dgm:prSet presAssocID="{A6462812-BA2C-4C39-B013-41AC09A41BA8}" presName="node" presStyleLbl="node1" presStyleIdx="0" presStyleCnt="1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3EA18F49-B6F6-423B-A108-ED5D7CAE5EA3}" srcId="{449464F7-527D-4F73-9BF9-4DF1BE024D55}" destId="{A6462812-BA2C-4C39-B013-41AC09A41BA8}" srcOrd="0" destOrd="0" parTransId="{699BE0C1-A093-4508-9F98-DC680A85801A}" sibTransId="{4C2ADC68-3B1E-4C7F-94B9-BC823DE8BDBB}"/>
    <dgm:cxn modelId="{3B966489-769C-4AFC-A57C-22629C4AB84D}" srcId="{A6462812-BA2C-4C39-B013-41AC09A41BA8}" destId="{9D06918A-A4BB-420B-A14A-729275449410}" srcOrd="1" destOrd="0" parTransId="{36C2E260-ECC4-4EA6-967E-1EA33E1366F9}" sibTransId="{44D70ED7-FC97-409F-B8CB-D699F8A8AF2B}"/>
    <dgm:cxn modelId="{11077EA5-C7B9-41A9-B5E4-CEA7124BC6BC}" type="presOf" srcId="{449464F7-527D-4F73-9BF9-4DF1BE024D55}" destId="{B3D0ED2D-03BE-45FF-B394-2B857286B544}" srcOrd="0" destOrd="0" presId="urn:microsoft.com/office/officeart/2005/8/layout/process1"/>
    <dgm:cxn modelId="{47C6CD7A-3F06-43E2-9042-D9B02D48DE8A}" srcId="{A6462812-BA2C-4C39-B013-41AC09A41BA8}" destId="{C42C7D67-F118-45A5-963D-76952AC83A08}" srcOrd="0" destOrd="0" parTransId="{D16C847D-A5C5-4D70-8012-1B2BE2FA82B2}" sibTransId="{6711C940-3C7F-428A-9A34-EAE5806CD023}"/>
    <dgm:cxn modelId="{A18D5BA2-7145-4EBD-B5D0-CC0E362678FD}" type="presOf" srcId="{9D06918A-A4BB-420B-A14A-729275449410}" destId="{79606FE2-C8AD-465B-A0DD-DA7EDD0F42D7}" srcOrd="0" destOrd="2" presId="urn:microsoft.com/office/officeart/2005/8/layout/process1"/>
    <dgm:cxn modelId="{E827F5CD-D354-495D-8BF0-1A2742033B20}" srcId="{9D06918A-A4BB-420B-A14A-729275449410}" destId="{55A61A2E-F95A-4E13-8451-3DAB0543C9D2}" srcOrd="0" destOrd="0" parTransId="{70219633-D0B0-4FDB-8A55-5973D055670D}" sibTransId="{8C57E807-789D-42F5-A0CC-989487F92DC8}"/>
    <dgm:cxn modelId="{88E3E6B0-8886-4831-B351-6E61BD713E66}" type="presOf" srcId="{A6462812-BA2C-4C39-B013-41AC09A41BA8}" destId="{79606FE2-C8AD-465B-A0DD-DA7EDD0F42D7}" srcOrd="0" destOrd="0" presId="urn:microsoft.com/office/officeart/2005/8/layout/process1"/>
    <dgm:cxn modelId="{75632020-F53D-48F0-B6C7-61CDF312B4F7}" type="presOf" srcId="{C42C7D67-F118-45A5-963D-76952AC83A08}" destId="{79606FE2-C8AD-465B-A0DD-DA7EDD0F42D7}" srcOrd="0" destOrd="1" presId="urn:microsoft.com/office/officeart/2005/8/layout/process1"/>
    <dgm:cxn modelId="{742CD905-2B05-40F5-AC54-88F554D4D720}" type="presOf" srcId="{55A61A2E-F95A-4E13-8451-3DAB0543C9D2}" destId="{79606FE2-C8AD-465B-A0DD-DA7EDD0F42D7}" srcOrd="0" destOrd="3" presId="urn:microsoft.com/office/officeart/2005/8/layout/process1"/>
    <dgm:cxn modelId="{3D0AC54C-C8E6-4202-849E-0ADD466A62ED}" type="presParOf" srcId="{B3D0ED2D-03BE-45FF-B394-2B857286B544}" destId="{79606FE2-C8AD-465B-A0DD-DA7EDD0F42D7}" srcOrd="0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90F70869-0E0E-438E-922D-45BC173C1C87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FA2C7E6-ED36-4539-B5BE-B2AC34CA0253}">
      <dgm:prSet/>
      <dgm:spPr/>
      <dgm:t>
        <a:bodyPr/>
        <a:lstStyle/>
        <a:p>
          <a:pPr rtl="0"/>
          <a:r>
            <a:rPr lang="en-GB" b="1" dirty="0" smtClean="0"/>
            <a:t>For example, if a person weighs themselves during the course of a day they would expect to see a similar reading. Scales which measured weight differently each time would be of little use.</a:t>
          </a:r>
          <a:endParaRPr lang="en-GB" dirty="0"/>
        </a:p>
      </dgm:t>
    </dgm:pt>
    <dgm:pt modelId="{9D19ECA3-5764-4C30-8110-EC02DBF85224}" type="parTrans" cxnId="{A342AB23-9F3F-410B-8B35-BB63B8977885}">
      <dgm:prSet/>
      <dgm:spPr/>
      <dgm:t>
        <a:bodyPr/>
        <a:lstStyle/>
        <a:p>
          <a:endParaRPr lang="en-GB"/>
        </a:p>
      </dgm:t>
    </dgm:pt>
    <dgm:pt modelId="{FC8665CC-7EEC-4D7F-A1B2-38A0509F9126}" type="sibTrans" cxnId="{A342AB23-9F3F-410B-8B35-BB63B8977885}">
      <dgm:prSet/>
      <dgm:spPr/>
      <dgm:t>
        <a:bodyPr/>
        <a:lstStyle/>
        <a:p>
          <a:endParaRPr lang="en-GB"/>
        </a:p>
      </dgm:t>
    </dgm:pt>
    <dgm:pt modelId="{DB1D2C57-EA60-42D0-A000-8F4032C1B250}" type="pres">
      <dgm:prSet presAssocID="{90F70869-0E0E-438E-922D-45BC173C1C87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CADC6C6E-18F3-4306-AE10-F02A5C1566C7}" type="pres">
      <dgm:prSet presAssocID="{4FA2C7E6-ED36-4539-B5BE-B2AC34CA0253}" presName="linNode" presStyleCnt="0"/>
      <dgm:spPr/>
    </dgm:pt>
    <dgm:pt modelId="{D2147566-6486-4935-88A2-11A46BD2DAAA}" type="pres">
      <dgm:prSet presAssocID="{4FA2C7E6-ED36-4539-B5BE-B2AC34CA0253}" presName="parentText" presStyleLbl="node1" presStyleIdx="0" presStyleCnt="1" custScaleX="277778" custLinFactNeighborX="-16547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CE4D3E17-DB29-4BD5-8997-C7BF884BA359}" type="presOf" srcId="{4FA2C7E6-ED36-4539-B5BE-B2AC34CA0253}" destId="{D2147566-6486-4935-88A2-11A46BD2DAAA}" srcOrd="0" destOrd="0" presId="urn:microsoft.com/office/officeart/2005/8/layout/vList5"/>
    <dgm:cxn modelId="{5E757EC8-5868-4DF8-8C9B-303D77C03576}" type="presOf" srcId="{90F70869-0E0E-438E-922D-45BC173C1C87}" destId="{DB1D2C57-EA60-42D0-A000-8F4032C1B250}" srcOrd="0" destOrd="0" presId="urn:microsoft.com/office/officeart/2005/8/layout/vList5"/>
    <dgm:cxn modelId="{A342AB23-9F3F-410B-8B35-BB63B8977885}" srcId="{90F70869-0E0E-438E-922D-45BC173C1C87}" destId="{4FA2C7E6-ED36-4539-B5BE-B2AC34CA0253}" srcOrd="0" destOrd="0" parTransId="{9D19ECA3-5764-4C30-8110-EC02DBF85224}" sibTransId="{FC8665CC-7EEC-4D7F-A1B2-38A0509F9126}"/>
    <dgm:cxn modelId="{92FBC560-126A-40A2-92A1-7AD7AFB53881}" type="presParOf" srcId="{DB1D2C57-EA60-42D0-A000-8F4032C1B250}" destId="{CADC6C6E-18F3-4306-AE10-F02A5C1566C7}" srcOrd="0" destOrd="0" presId="urn:microsoft.com/office/officeart/2005/8/layout/vList5"/>
    <dgm:cxn modelId="{292FE171-C714-49C9-95C4-0F7AAA1D9297}" type="presParOf" srcId="{CADC6C6E-18F3-4306-AE10-F02A5C1566C7}" destId="{D2147566-6486-4935-88A2-11A46BD2DAAA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A8044FBB-4689-464A-81C3-14B25C6C27B0}" type="doc">
      <dgm:prSet loTypeId="urn:microsoft.com/office/officeart/2005/8/layout/target3" loCatId="relationship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GB"/>
        </a:p>
      </dgm:t>
    </dgm:pt>
    <dgm:pt modelId="{94A8D100-E91A-4610-9A69-0F23242DE34B}">
      <dgm:prSet/>
      <dgm:spPr/>
      <dgm:t>
        <a:bodyPr/>
        <a:lstStyle/>
        <a:p>
          <a:pPr rtl="0"/>
          <a:r>
            <a:rPr lang="en-GB" dirty="0" smtClean="0"/>
            <a:t>A correlation coefficient can be used to assess the degree of reliability. If a test is reliable it should show a high positive correlation.</a:t>
          </a:r>
          <a:endParaRPr lang="en-GB" dirty="0"/>
        </a:p>
      </dgm:t>
    </dgm:pt>
    <dgm:pt modelId="{34E82D74-F298-48FF-9B7A-68978C8F8702}" type="parTrans" cxnId="{DE76C967-859A-42A0-8E48-11023D268315}">
      <dgm:prSet/>
      <dgm:spPr/>
      <dgm:t>
        <a:bodyPr/>
        <a:lstStyle/>
        <a:p>
          <a:endParaRPr lang="en-GB"/>
        </a:p>
      </dgm:t>
    </dgm:pt>
    <dgm:pt modelId="{F54EF4D8-9362-45C5-9132-CB943C4ACCBC}" type="sibTrans" cxnId="{DE76C967-859A-42A0-8E48-11023D268315}">
      <dgm:prSet/>
      <dgm:spPr/>
      <dgm:t>
        <a:bodyPr/>
        <a:lstStyle/>
        <a:p>
          <a:endParaRPr lang="en-GB"/>
        </a:p>
      </dgm:t>
    </dgm:pt>
    <dgm:pt modelId="{01A065FF-3282-4378-9562-0B1DB5AACA02}" type="pres">
      <dgm:prSet presAssocID="{A8044FBB-4689-464A-81C3-14B25C6C27B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33F213D5-C36C-4E65-8731-262899E571A5}" type="pres">
      <dgm:prSet presAssocID="{94A8D100-E91A-4610-9A69-0F23242DE34B}" presName="circle1" presStyleLbl="node1" presStyleIdx="0" presStyleCnt="1"/>
      <dgm:spPr/>
    </dgm:pt>
    <dgm:pt modelId="{2744D0FD-B7F3-4268-818B-A10EB1C4CC56}" type="pres">
      <dgm:prSet presAssocID="{94A8D100-E91A-4610-9A69-0F23242DE34B}" presName="space" presStyleCnt="0"/>
      <dgm:spPr/>
    </dgm:pt>
    <dgm:pt modelId="{88C7C8BE-E34B-4F06-B249-311CE6772507}" type="pres">
      <dgm:prSet presAssocID="{94A8D100-E91A-4610-9A69-0F23242DE34B}" presName="rect1" presStyleLbl="alignAcc1" presStyleIdx="0" presStyleCnt="1" custScaleX="101502" custLinFactNeighborX="3411" custLinFactNeighborY="1981"/>
      <dgm:spPr/>
      <dgm:t>
        <a:bodyPr/>
        <a:lstStyle/>
        <a:p>
          <a:endParaRPr lang="en-GB"/>
        </a:p>
      </dgm:t>
    </dgm:pt>
    <dgm:pt modelId="{4E43D666-8E79-4EE9-AE5D-339813F6018C}" type="pres">
      <dgm:prSet presAssocID="{94A8D100-E91A-4610-9A69-0F23242DE34B}" presName="rect1ParTxNoCh" presStyleLbl="alignAcc1" presStyleIdx="0" presStyleCnt="1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DE76C967-859A-42A0-8E48-11023D268315}" srcId="{A8044FBB-4689-464A-81C3-14B25C6C27B0}" destId="{94A8D100-E91A-4610-9A69-0F23242DE34B}" srcOrd="0" destOrd="0" parTransId="{34E82D74-F298-48FF-9B7A-68978C8F8702}" sibTransId="{F54EF4D8-9362-45C5-9132-CB943C4ACCBC}"/>
    <dgm:cxn modelId="{3EBB5123-DEC7-4A1E-8A84-0225096B38E5}" type="presOf" srcId="{94A8D100-E91A-4610-9A69-0F23242DE34B}" destId="{88C7C8BE-E34B-4F06-B249-311CE6772507}" srcOrd="0" destOrd="0" presId="urn:microsoft.com/office/officeart/2005/8/layout/target3"/>
    <dgm:cxn modelId="{8445377B-67A2-47FB-9CD9-BFD7EAA1DA07}" type="presOf" srcId="{94A8D100-E91A-4610-9A69-0F23242DE34B}" destId="{4E43D666-8E79-4EE9-AE5D-339813F6018C}" srcOrd="1" destOrd="0" presId="urn:microsoft.com/office/officeart/2005/8/layout/target3"/>
    <dgm:cxn modelId="{B0092B3C-CB88-4CFC-AC46-D990EC3F3255}" type="presOf" srcId="{A8044FBB-4689-464A-81C3-14B25C6C27B0}" destId="{01A065FF-3282-4378-9562-0B1DB5AACA02}" srcOrd="0" destOrd="0" presId="urn:microsoft.com/office/officeart/2005/8/layout/target3"/>
    <dgm:cxn modelId="{A6487AA4-A05B-4937-AB74-8854C849B730}" type="presParOf" srcId="{01A065FF-3282-4378-9562-0B1DB5AACA02}" destId="{33F213D5-C36C-4E65-8731-262899E571A5}" srcOrd="0" destOrd="0" presId="urn:microsoft.com/office/officeart/2005/8/layout/target3"/>
    <dgm:cxn modelId="{A5BFD10C-4162-4F90-BC59-1A9C7C1E05BB}" type="presParOf" srcId="{01A065FF-3282-4378-9562-0B1DB5AACA02}" destId="{2744D0FD-B7F3-4268-818B-A10EB1C4CC56}" srcOrd="1" destOrd="0" presId="urn:microsoft.com/office/officeart/2005/8/layout/target3"/>
    <dgm:cxn modelId="{C2E6E6CE-4A1D-4FF2-A5FC-B31AABC08CB8}" type="presParOf" srcId="{01A065FF-3282-4378-9562-0B1DB5AACA02}" destId="{88C7C8BE-E34B-4F06-B249-311CE6772507}" srcOrd="2" destOrd="0" presId="urn:microsoft.com/office/officeart/2005/8/layout/target3"/>
    <dgm:cxn modelId="{22025F10-7AAC-412F-977E-4363CF32EFED}" type="presParOf" srcId="{01A065FF-3282-4378-9562-0B1DB5AACA02}" destId="{4E43D666-8E79-4EE9-AE5D-339813F6018C}" srcOrd="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20D47539-57F1-497F-8DCE-2FE508665F42}" type="doc">
      <dgm:prSet loTypeId="urn:microsoft.com/office/officeart/2008/layout/IncreasingCircleProcess" loCatId="process" qsTypeId="urn:microsoft.com/office/officeart/2005/8/quickstyle/simple1" qsCatId="simple" csTypeId="urn:microsoft.com/office/officeart/2005/8/colors/accent3_4" csCatId="accent3"/>
      <dgm:spPr/>
      <dgm:t>
        <a:bodyPr/>
        <a:lstStyle/>
        <a:p>
          <a:endParaRPr lang="en-GB"/>
        </a:p>
      </dgm:t>
    </dgm:pt>
    <dgm:pt modelId="{B5B01DB1-6ED6-4406-B3AE-EACA27D13D2C}">
      <dgm:prSet/>
      <dgm:spPr/>
      <dgm:t>
        <a:bodyPr/>
        <a:lstStyle/>
        <a:p>
          <a:pPr rtl="0"/>
          <a:r>
            <a:rPr lang="en-GB" dirty="0" smtClean="0"/>
            <a:t>Internal reliability assesses the consistency of results across items within a test. </a:t>
          </a:r>
          <a:endParaRPr lang="en-GB" dirty="0"/>
        </a:p>
      </dgm:t>
    </dgm:pt>
    <dgm:pt modelId="{0323C885-3514-4354-A75C-4C4A1A6670AE}" type="parTrans" cxnId="{6C2AE0DD-CB04-47D1-8B30-C49C8EB5D19D}">
      <dgm:prSet/>
      <dgm:spPr/>
      <dgm:t>
        <a:bodyPr/>
        <a:lstStyle/>
        <a:p>
          <a:endParaRPr lang="en-GB"/>
        </a:p>
      </dgm:t>
    </dgm:pt>
    <dgm:pt modelId="{FC390A9D-32CC-46FA-990F-C5C15F1339EE}" type="sibTrans" cxnId="{6C2AE0DD-CB04-47D1-8B30-C49C8EB5D19D}">
      <dgm:prSet/>
      <dgm:spPr/>
      <dgm:t>
        <a:bodyPr/>
        <a:lstStyle/>
        <a:p>
          <a:endParaRPr lang="en-GB"/>
        </a:p>
      </dgm:t>
    </dgm:pt>
    <dgm:pt modelId="{1DF9AC78-408E-429E-9EDE-EFCFDB99D677}">
      <dgm:prSet/>
      <dgm:spPr/>
      <dgm:t>
        <a:bodyPr/>
        <a:lstStyle/>
        <a:p>
          <a:pPr rtl="0"/>
          <a:r>
            <a:rPr lang="en-GB" dirty="0" smtClean="0"/>
            <a:t>External reliability refers to the extent to which a measure varies from one use to another.</a:t>
          </a:r>
          <a:endParaRPr lang="en-GB" dirty="0"/>
        </a:p>
      </dgm:t>
    </dgm:pt>
    <dgm:pt modelId="{0DC6B01E-35F1-4850-BAAE-1463E4D66ABE}" type="parTrans" cxnId="{9A6293AF-ECD6-4641-B5FB-0F5E61AA0E0A}">
      <dgm:prSet/>
      <dgm:spPr/>
      <dgm:t>
        <a:bodyPr/>
        <a:lstStyle/>
        <a:p>
          <a:endParaRPr lang="en-GB"/>
        </a:p>
      </dgm:t>
    </dgm:pt>
    <dgm:pt modelId="{31FA8815-790E-4105-AB4A-96551F6950B9}" type="sibTrans" cxnId="{9A6293AF-ECD6-4641-B5FB-0F5E61AA0E0A}">
      <dgm:prSet/>
      <dgm:spPr/>
      <dgm:t>
        <a:bodyPr/>
        <a:lstStyle/>
        <a:p>
          <a:endParaRPr lang="en-GB"/>
        </a:p>
      </dgm:t>
    </dgm:pt>
    <dgm:pt modelId="{446CC1CE-9CCF-46F4-AE80-A7DE9B48447F}" type="pres">
      <dgm:prSet presAssocID="{20D47539-57F1-497F-8DCE-2FE508665F42}" presName="Name0" presStyleCnt="0">
        <dgm:presLayoutVars>
          <dgm:chMax val="7"/>
          <dgm:chPref val="7"/>
          <dgm:dir/>
          <dgm:animOne val="branch"/>
          <dgm:animLvl val="lvl"/>
        </dgm:presLayoutVars>
      </dgm:prSet>
      <dgm:spPr/>
      <dgm:t>
        <a:bodyPr/>
        <a:lstStyle/>
        <a:p>
          <a:endParaRPr lang="en-GB"/>
        </a:p>
      </dgm:t>
    </dgm:pt>
    <dgm:pt modelId="{77C00004-34FF-47D9-8D2F-9E208C54ED57}" type="pres">
      <dgm:prSet presAssocID="{B5B01DB1-6ED6-4406-B3AE-EACA27D13D2C}" presName="composite" presStyleCnt="0"/>
      <dgm:spPr/>
    </dgm:pt>
    <dgm:pt modelId="{1760789F-AF11-45ED-92D6-550DA073480F}" type="pres">
      <dgm:prSet presAssocID="{B5B01DB1-6ED6-4406-B3AE-EACA27D13D2C}" presName="BackAccent" presStyleLbl="bgShp" presStyleIdx="0" presStyleCnt="2"/>
      <dgm:spPr/>
    </dgm:pt>
    <dgm:pt modelId="{1F90DC09-57F3-4655-9EE0-D807FCBCDC6C}" type="pres">
      <dgm:prSet presAssocID="{B5B01DB1-6ED6-4406-B3AE-EACA27D13D2C}" presName="Accent" presStyleLbl="alignNode1" presStyleIdx="0" presStyleCnt="2"/>
      <dgm:spPr/>
    </dgm:pt>
    <dgm:pt modelId="{60728F6B-683B-4CCC-A604-FD99535AA279}" type="pres">
      <dgm:prSet presAssocID="{B5B01DB1-6ED6-4406-B3AE-EACA27D13D2C}" presName="Child" presStyleLbl="revTx" presStyleIdx="0" presStyleCnt="2">
        <dgm:presLayoutVars>
          <dgm:chMax val="0"/>
          <dgm:chPref val="0"/>
          <dgm:bulletEnabled val="1"/>
        </dgm:presLayoutVars>
      </dgm:prSet>
      <dgm:spPr/>
    </dgm:pt>
    <dgm:pt modelId="{1C789F89-3751-4F13-93A2-824ECD497F9C}" type="pres">
      <dgm:prSet presAssocID="{B5B01DB1-6ED6-4406-B3AE-EACA27D13D2C}" presName="Parent" presStyleLbl="revTx" presStyleIdx="0" presStyleCnt="2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38E0609-F4C9-41BA-8F00-D8D1F39531F6}" type="pres">
      <dgm:prSet presAssocID="{FC390A9D-32CC-46FA-990F-C5C15F1339EE}" presName="sibTrans" presStyleCnt="0"/>
      <dgm:spPr/>
    </dgm:pt>
    <dgm:pt modelId="{3D0990D1-ED9A-49FA-AAA4-756C30116A72}" type="pres">
      <dgm:prSet presAssocID="{1DF9AC78-408E-429E-9EDE-EFCFDB99D677}" presName="composite" presStyleCnt="0"/>
      <dgm:spPr/>
    </dgm:pt>
    <dgm:pt modelId="{16552120-C6D0-4B18-8B7F-81D1B42D7040}" type="pres">
      <dgm:prSet presAssocID="{1DF9AC78-408E-429E-9EDE-EFCFDB99D677}" presName="BackAccent" presStyleLbl="bgShp" presStyleIdx="1" presStyleCnt="2"/>
      <dgm:spPr/>
    </dgm:pt>
    <dgm:pt modelId="{36B577E7-72B6-47F1-9F61-F1A92D91B6F5}" type="pres">
      <dgm:prSet presAssocID="{1DF9AC78-408E-429E-9EDE-EFCFDB99D677}" presName="Accent" presStyleLbl="alignNode1" presStyleIdx="1" presStyleCnt="2"/>
      <dgm:spPr/>
    </dgm:pt>
    <dgm:pt modelId="{07ED2815-7EB8-42C0-A5DA-CA2F834C903A}" type="pres">
      <dgm:prSet presAssocID="{1DF9AC78-408E-429E-9EDE-EFCFDB99D677}" presName="Child" presStyleLbl="revTx" presStyleIdx="0" presStyleCnt="2">
        <dgm:presLayoutVars>
          <dgm:chMax val="0"/>
          <dgm:chPref val="0"/>
          <dgm:bulletEnabled val="1"/>
        </dgm:presLayoutVars>
      </dgm:prSet>
      <dgm:spPr/>
    </dgm:pt>
    <dgm:pt modelId="{96217D1D-866E-469C-A12A-F5C381D68074}" type="pres">
      <dgm:prSet presAssocID="{1DF9AC78-408E-429E-9EDE-EFCFDB99D677}" presName="Parent" presStyleLbl="revTx" presStyleIdx="1" presStyleCnt="2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FE6F7901-92D0-4D07-BC90-9612BE62CAC0}" type="presOf" srcId="{B5B01DB1-6ED6-4406-B3AE-EACA27D13D2C}" destId="{1C789F89-3751-4F13-93A2-824ECD497F9C}" srcOrd="0" destOrd="0" presId="urn:microsoft.com/office/officeart/2008/layout/IncreasingCircleProcess"/>
    <dgm:cxn modelId="{E373D86D-2AAF-4E57-8D5B-C8433A8F3A72}" type="presOf" srcId="{1DF9AC78-408E-429E-9EDE-EFCFDB99D677}" destId="{96217D1D-866E-469C-A12A-F5C381D68074}" srcOrd="0" destOrd="0" presId="urn:microsoft.com/office/officeart/2008/layout/IncreasingCircleProcess"/>
    <dgm:cxn modelId="{9A6293AF-ECD6-4641-B5FB-0F5E61AA0E0A}" srcId="{20D47539-57F1-497F-8DCE-2FE508665F42}" destId="{1DF9AC78-408E-429E-9EDE-EFCFDB99D677}" srcOrd="1" destOrd="0" parTransId="{0DC6B01E-35F1-4850-BAAE-1463E4D66ABE}" sibTransId="{31FA8815-790E-4105-AB4A-96551F6950B9}"/>
    <dgm:cxn modelId="{6C2AE0DD-CB04-47D1-8B30-C49C8EB5D19D}" srcId="{20D47539-57F1-497F-8DCE-2FE508665F42}" destId="{B5B01DB1-6ED6-4406-B3AE-EACA27D13D2C}" srcOrd="0" destOrd="0" parTransId="{0323C885-3514-4354-A75C-4C4A1A6670AE}" sibTransId="{FC390A9D-32CC-46FA-990F-C5C15F1339EE}"/>
    <dgm:cxn modelId="{2FB10AF8-FE50-4C74-B6B3-7B9DC4305ED5}" type="presOf" srcId="{20D47539-57F1-497F-8DCE-2FE508665F42}" destId="{446CC1CE-9CCF-46F4-AE80-A7DE9B48447F}" srcOrd="0" destOrd="0" presId="urn:microsoft.com/office/officeart/2008/layout/IncreasingCircleProcess"/>
    <dgm:cxn modelId="{972B2F2E-B491-4AED-A562-B29F52B3289A}" type="presParOf" srcId="{446CC1CE-9CCF-46F4-AE80-A7DE9B48447F}" destId="{77C00004-34FF-47D9-8D2F-9E208C54ED57}" srcOrd="0" destOrd="0" presId="urn:microsoft.com/office/officeart/2008/layout/IncreasingCircleProcess"/>
    <dgm:cxn modelId="{F00445FD-2A21-4A85-A948-D2C9F110DA20}" type="presParOf" srcId="{77C00004-34FF-47D9-8D2F-9E208C54ED57}" destId="{1760789F-AF11-45ED-92D6-550DA073480F}" srcOrd="0" destOrd="0" presId="urn:microsoft.com/office/officeart/2008/layout/IncreasingCircleProcess"/>
    <dgm:cxn modelId="{B2F0F8D9-B6C9-4B04-975B-3C36AE5A05BD}" type="presParOf" srcId="{77C00004-34FF-47D9-8D2F-9E208C54ED57}" destId="{1F90DC09-57F3-4655-9EE0-D807FCBCDC6C}" srcOrd="1" destOrd="0" presId="urn:microsoft.com/office/officeart/2008/layout/IncreasingCircleProcess"/>
    <dgm:cxn modelId="{8C63445B-987A-40D3-AB90-3E6B4A2D03DF}" type="presParOf" srcId="{77C00004-34FF-47D9-8D2F-9E208C54ED57}" destId="{60728F6B-683B-4CCC-A604-FD99535AA279}" srcOrd="2" destOrd="0" presId="urn:microsoft.com/office/officeart/2008/layout/IncreasingCircleProcess"/>
    <dgm:cxn modelId="{5746AE14-D174-4782-9882-A92767CA431C}" type="presParOf" srcId="{77C00004-34FF-47D9-8D2F-9E208C54ED57}" destId="{1C789F89-3751-4F13-93A2-824ECD497F9C}" srcOrd="3" destOrd="0" presId="urn:microsoft.com/office/officeart/2008/layout/IncreasingCircleProcess"/>
    <dgm:cxn modelId="{E91F002F-EC66-4E80-B21D-D1127C22F433}" type="presParOf" srcId="{446CC1CE-9CCF-46F4-AE80-A7DE9B48447F}" destId="{338E0609-F4C9-41BA-8F00-D8D1F39531F6}" srcOrd="1" destOrd="0" presId="urn:microsoft.com/office/officeart/2008/layout/IncreasingCircleProcess"/>
    <dgm:cxn modelId="{2559C375-71DD-4394-8AD5-A6474FD40DD9}" type="presParOf" srcId="{446CC1CE-9CCF-46F4-AE80-A7DE9B48447F}" destId="{3D0990D1-ED9A-49FA-AAA4-756C30116A72}" srcOrd="2" destOrd="0" presId="urn:microsoft.com/office/officeart/2008/layout/IncreasingCircleProcess"/>
    <dgm:cxn modelId="{2EAF9304-035B-49DA-B2FA-8EC8D6EE252C}" type="presParOf" srcId="{3D0990D1-ED9A-49FA-AAA4-756C30116A72}" destId="{16552120-C6D0-4B18-8B7F-81D1B42D7040}" srcOrd="0" destOrd="0" presId="urn:microsoft.com/office/officeart/2008/layout/IncreasingCircleProcess"/>
    <dgm:cxn modelId="{ACC7ECF6-F9AD-4D66-B812-0DA4D29361B4}" type="presParOf" srcId="{3D0990D1-ED9A-49FA-AAA4-756C30116A72}" destId="{36B577E7-72B6-47F1-9F61-F1A92D91B6F5}" srcOrd="1" destOrd="0" presId="urn:microsoft.com/office/officeart/2008/layout/IncreasingCircleProcess"/>
    <dgm:cxn modelId="{979DAB80-82E4-4B12-91FF-B038F3AF1BB0}" type="presParOf" srcId="{3D0990D1-ED9A-49FA-AAA4-756C30116A72}" destId="{07ED2815-7EB8-42C0-A5DA-CA2F834C903A}" srcOrd="2" destOrd="0" presId="urn:microsoft.com/office/officeart/2008/layout/IncreasingCircleProcess"/>
    <dgm:cxn modelId="{CD909650-F01F-4EE5-861F-8AF7C198BE8B}" type="presParOf" srcId="{3D0990D1-ED9A-49FA-AAA4-756C30116A72}" destId="{96217D1D-866E-469C-A12A-F5C381D68074}" srcOrd="3" destOrd="0" presId="urn:microsoft.com/office/officeart/2008/layout/IncreasingCircle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D47DB436-816E-4072-9644-84841266010C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D564ED08-3283-4A98-9D93-3168DA6CADE1}">
      <dgm:prSet/>
      <dgm:spPr/>
      <dgm:t>
        <a:bodyPr/>
        <a:lstStyle/>
        <a:p>
          <a:pPr rtl="0"/>
          <a:r>
            <a:rPr lang="en-GB" dirty="0" smtClean="0"/>
            <a:t>There are two types of reliability – internal and external reliability.</a:t>
          </a:r>
          <a:endParaRPr lang="en-GB" dirty="0"/>
        </a:p>
      </dgm:t>
    </dgm:pt>
    <dgm:pt modelId="{9C4654B1-FBCD-427A-BC8C-3C714E307DCE}" type="parTrans" cxnId="{C6864669-29A1-4225-AC4E-50EA374CD9FD}">
      <dgm:prSet/>
      <dgm:spPr/>
      <dgm:t>
        <a:bodyPr/>
        <a:lstStyle/>
        <a:p>
          <a:endParaRPr lang="en-GB"/>
        </a:p>
      </dgm:t>
    </dgm:pt>
    <dgm:pt modelId="{0279DC63-76C9-4EE7-A495-E03D1AD51942}" type="sibTrans" cxnId="{C6864669-29A1-4225-AC4E-50EA374CD9FD}">
      <dgm:prSet/>
      <dgm:spPr/>
      <dgm:t>
        <a:bodyPr/>
        <a:lstStyle/>
        <a:p>
          <a:endParaRPr lang="en-GB"/>
        </a:p>
      </dgm:t>
    </dgm:pt>
    <dgm:pt modelId="{1C6CF2C9-A642-4D6C-8091-E90D21B97AE8}" type="pres">
      <dgm:prSet presAssocID="{D47DB436-816E-4072-9644-84841266010C}" presName="vert0" presStyleCnt="0">
        <dgm:presLayoutVars>
          <dgm:dir/>
          <dgm:animOne val="branch"/>
          <dgm:animLvl val="lvl"/>
        </dgm:presLayoutVars>
      </dgm:prSet>
      <dgm:spPr/>
      <dgm:t>
        <a:bodyPr/>
        <a:lstStyle/>
        <a:p>
          <a:endParaRPr lang="en-GB"/>
        </a:p>
      </dgm:t>
    </dgm:pt>
    <dgm:pt modelId="{F8F854AF-5B20-4331-BE28-71B8506800E4}" type="pres">
      <dgm:prSet presAssocID="{D564ED08-3283-4A98-9D93-3168DA6CADE1}" presName="thickLine" presStyleLbl="alignNode1" presStyleIdx="0" presStyleCnt="1"/>
      <dgm:spPr/>
    </dgm:pt>
    <dgm:pt modelId="{B2C2640D-A149-4AD3-A767-7FB14493DAC1}" type="pres">
      <dgm:prSet presAssocID="{D564ED08-3283-4A98-9D93-3168DA6CADE1}" presName="horz1" presStyleCnt="0"/>
      <dgm:spPr/>
    </dgm:pt>
    <dgm:pt modelId="{9A60C5C7-51C5-4BAE-8B90-EC990D581B78}" type="pres">
      <dgm:prSet presAssocID="{D564ED08-3283-4A98-9D93-3168DA6CADE1}" presName="tx1" presStyleLbl="revTx" presStyleIdx="0" presStyleCnt="1"/>
      <dgm:spPr/>
      <dgm:t>
        <a:bodyPr/>
        <a:lstStyle/>
        <a:p>
          <a:endParaRPr lang="en-GB"/>
        </a:p>
      </dgm:t>
    </dgm:pt>
    <dgm:pt modelId="{18DC0AF8-10B8-4977-9907-CD9AB07134DF}" type="pres">
      <dgm:prSet presAssocID="{D564ED08-3283-4A98-9D93-3168DA6CADE1}" presName="vert1" presStyleCnt="0"/>
      <dgm:spPr/>
    </dgm:pt>
  </dgm:ptLst>
  <dgm:cxnLst>
    <dgm:cxn modelId="{F9761C06-C33A-48E7-9F5D-19E149436562}" type="presOf" srcId="{D564ED08-3283-4A98-9D93-3168DA6CADE1}" destId="{9A60C5C7-51C5-4BAE-8B90-EC990D581B78}" srcOrd="0" destOrd="0" presId="urn:microsoft.com/office/officeart/2008/layout/LinedList"/>
    <dgm:cxn modelId="{C6864669-29A1-4225-AC4E-50EA374CD9FD}" srcId="{D47DB436-816E-4072-9644-84841266010C}" destId="{D564ED08-3283-4A98-9D93-3168DA6CADE1}" srcOrd="0" destOrd="0" parTransId="{9C4654B1-FBCD-427A-BC8C-3C714E307DCE}" sibTransId="{0279DC63-76C9-4EE7-A495-E03D1AD51942}"/>
    <dgm:cxn modelId="{CB8190F3-919F-4E8D-80D3-637C6AFA24AB}" type="presOf" srcId="{D47DB436-816E-4072-9644-84841266010C}" destId="{1C6CF2C9-A642-4D6C-8091-E90D21B97AE8}" srcOrd="0" destOrd="0" presId="urn:microsoft.com/office/officeart/2008/layout/LinedList"/>
    <dgm:cxn modelId="{A42DDEA1-D75F-4F2A-8886-49355FA9AD47}" type="presParOf" srcId="{1C6CF2C9-A642-4D6C-8091-E90D21B97AE8}" destId="{F8F854AF-5B20-4331-BE28-71B8506800E4}" srcOrd="0" destOrd="0" presId="urn:microsoft.com/office/officeart/2008/layout/LinedList"/>
    <dgm:cxn modelId="{0E653AE9-DC9A-4437-B1D4-8E9915EA2FEC}" type="presParOf" srcId="{1C6CF2C9-A642-4D6C-8091-E90D21B97AE8}" destId="{B2C2640D-A149-4AD3-A767-7FB14493DAC1}" srcOrd="1" destOrd="0" presId="urn:microsoft.com/office/officeart/2008/layout/LinedList"/>
    <dgm:cxn modelId="{9CB66BD7-0E33-46DE-B30E-6A2F5BA4B48D}" type="presParOf" srcId="{B2C2640D-A149-4AD3-A767-7FB14493DAC1}" destId="{9A60C5C7-51C5-4BAE-8B90-EC990D581B78}" srcOrd="0" destOrd="0" presId="urn:microsoft.com/office/officeart/2008/layout/LinedList"/>
    <dgm:cxn modelId="{65163843-9032-40FD-B3FA-9F0195EBA863}" type="presParOf" srcId="{B2C2640D-A149-4AD3-A767-7FB14493DAC1}" destId="{18DC0AF8-10B8-4977-9907-CD9AB07134D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5AD4E9B8-C5AA-4F10-9106-E9D3AF1ED984}" type="doc">
      <dgm:prSet loTypeId="urn:microsoft.com/office/officeart/2005/8/layout/vList5" loCatId="list" qsTypeId="urn:microsoft.com/office/officeart/2005/8/quickstyle/simple1" qsCatId="simple" csTypeId="urn:microsoft.com/office/officeart/2005/8/colors/accent1_3" csCatId="accent1"/>
      <dgm:spPr/>
      <dgm:t>
        <a:bodyPr/>
        <a:lstStyle/>
        <a:p>
          <a:endParaRPr lang="en-GB"/>
        </a:p>
      </dgm:t>
    </dgm:pt>
    <dgm:pt modelId="{359D3111-AC58-40D0-903B-0EEF403F19B0}">
      <dgm:prSet/>
      <dgm:spPr/>
      <dgm:t>
        <a:bodyPr/>
        <a:lstStyle/>
        <a:p>
          <a:pPr rtl="0"/>
          <a:r>
            <a:rPr lang="en-GB" dirty="0" smtClean="0"/>
            <a:t>Assesses the internal consistency of a test, such as psychometric tests and questionnaires. </a:t>
          </a:r>
          <a:endParaRPr lang="en-GB" dirty="0"/>
        </a:p>
      </dgm:t>
    </dgm:pt>
    <dgm:pt modelId="{612D3101-4365-48CA-8022-1FC9589B0932}" type="parTrans" cxnId="{687ED4A4-2778-48C5-9924-DE759301E6DE}">
      <dgm:prSet/>
      <dgm:spPr/>
      <dgm:t>
        <a:bodyPr/>
        <a:lstStyle/>
        <a:p>
          <a:endParaRPr lang="en-GB"/>
        </a:p>
      </dgm:t>
    </dgm:pt>
    <dgm:pt modelId="{32E1C2EB-EB69-43D3-8BF0-AE5861B8528B}" type="sibTrans" cxnId="{687ED4A4-2778-48C5-9924-DE759301E6DE}">
      <dgm:prSet/>
      <dgm:spPr/>
      <dgm:t>
        <a:bodyPr/>
        <a:lstStyle/>
        <a:p>
          <a:endParaRPr lang="en-GB"/>
        </a:p>
      </dgm:t>
    </dgm:pt>
    <dgm:pt modelId="{D4D85569-8C4E-4367-82D4-CF26CDCDDC77}">
      <dgm:prSet/>
      <dgm:spPr/>
      <dgm:t>
        <a:bodyPr/>
        <a:lstStyle/>
        <a:p>
          <a:pPr rtl="0"/>
          <a:r>
            <a:rPr lang="en-GB" dirty="0" smtClean="0"/>
            <a:t>It measures the extent to which all parts/items of the test contribute equally to what is being measured.</a:t>
          </a:r>
          <a:endParaRPr lang="en-GB" dirty="0"/>
        </a:p>
      </dgm:t>
    </dgm:pt>
    <dgm:pt modelId="{DC2B300D-53E8-4D6C-BF77-6B803D29F08C}" type="parTrans" cxnId="{A066508C-5EF4-4A8F-9691-FB442B010B64}">
      <dgm:prSet/>
      <dgm:spPr/>
      <dgm:t>
        <a:bodyPr/>
        <a:lstStyle/>
        <a:p>
          <a:endParaRPr lang="en-GB"/>
        </a:p>
      </dgm:t>
    </dgm:pt>
    <dgm:pt modelId="{F368837C-B456-4C7C-83A2-1554616725B6}" type="sibTrans" cxnId="{A066508C-5EF4-4A8F-9691-FB442B010B64}">
      <dgm:prSet/>
      <dgm:spPr/>
      <dgm:t>
        <a:bodyPr/>
        <a:lstStyle/>
        <a:p>
          <a:endParaRPr lang="en-GB"/>
        </a:p>
      </dgm:t>
    </dgm:pt>
    <dgm:pt modelId="{AE7E6FBF-7FC4-4C3E-952B-2AFD9AB81DC4}">
      <dgm:prSet/>
      <dgm:spPr/>
      <dgm:t>
        <a:bodyPr/>
        <a:lstStyle/>
        <a:p>
          <a:pPr rtl="0"/>
          <a:r>
            <a:rPr lang="en-GB" smtClean="0"/>
            <a:t>This is done by comparing the results of one half of a test with the results from the other half. </a:t>
          </a:r>
          <a:endParaRPr lang="en-GB"/>
        </a:p>
      </dgm:t>
    </dgm:pt>
    <dgm:pt modelId="{EF9B9104-4A0B-4CE7-B1AD-778964EEF4AB}" type="parTrans" cxnId="{77569A83-56A7-4DE3-B4D9-5455B176C74A}">
      <dgm:prSet/>
      <dgm:spPr/>
      <dgm:t>
        <a:bodyPr/>
        <a:lstStyle/>
        <a:p>
          <a:endParaRPr lang="en-GB"/>
        </a:p>
      </dgm:t>
    </dgm:pt>
    <dgm:pt modelId="{EA200263-7E08-482A-BFB3-C858DC26A72F}" type="sibTrans" cxnId="{77569A83-56A7-4DE3-B4D9-5455B176C74A}">
      <dgm:prSet/>
      <dgm:spPr/>
      <dgm:t>
        <a:bodyPr/>
        <a:lstStyle/>
        <a:p>
          <a:endParaRPr lang="en-GB"/>
        </a:p>
      </dgm:t>
    </dgm:pt>
    <dgm:pt modelId="{C041AF05-C43C-49B1-869C-0262393C9C44}">
      <dgm:prSet/>
      <dgm:spPr/>
      <dgm:t>
        <a:bodyPr/>
        <a:lstStyle/>
        <a:p>
          <a:pPr rtl="0"/>
          <a:r>
            <a:rPr lang="en-GB" smtClean="0"/>
            <a:t>If the two halves of the test provide similar results this would suggest that the test has internal reliability.</a:t>
          </a:r>
          <a:endParaRPr lang="en-GB"/>
        </a:p>
      </dgm:t>
    </dgm:pt>
    <dgm:pt modelId="{E420FC79-117F-4CD9-A5D1-BB3659008133}" type="parTrans" cxnId="{B115B378-3CF4-4E7A-B8C8-DFB09C9E3EE2}">
      <dgm:prSet/>
      <dgm:spPr/>
      <dgm:t>
        <a:bodyPr/>
        <a:lstStyle/>
        <a:p>
          <a:endParaRPr lang="en-GB"/>
        </a:p>
      </dgm:t>
    </dgm:pt>
    <dgm:pt modelId="{C7A9CF41-874F-4CEB-9186-741AF68148C8}" type="sibTrans" cxnId="{B115B378-3CF4-4E7A-B8C8-DFB09C9E3EE2}">
      <dgm:prSet/>
      <dgm:spPr/>
      <dgm:t>
        <a:bodyPr/>
        <a:lstStyle/>
        <a:p>
          <a:endParaRPr lang="en-GB"/>
        </a:p>
      </dgm:t>
    </dgm:pt>
    <dgm:pt modelId="{69DF7A86-B92B-4407-BB4D-2A7066761627}" type="pres">
      <dgm:prSet presAssocID="{5AD4E9B8-C5AA-4F10-9106-E9D3AF1ED984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CB990A29-4C32-4606-9018-7EF4DB22E66E}" type="pres">
      <dgm:prSet presAssocID="{359D3111-AC58-40D0-903B-0EEF403F19B0}" presName="linNode" presStyleCnt="0"/>
      <dgm:spPr/>
    </dgm:pt>
    <dgm:pt modelId="{109887DE-6BF0-499F-A50C-0B76CA680B8C}" type="pres">
      <dgm:prSet presAssocID="{359D3111-AC58-40D0-903B-0EEF403F19B0}" presName="parentText" presStyleLbl="node1" presStyleIdx="0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2172633-C559-46E7-A20D-86EB67BAE9C9}" type="pres">
      <dgm:prSet presAssocID="{32E1C2EB-EB69-43D3-8BF0-AE5861B8528B}" presName="sp" presStyleCnt="0"/>
      <dgm:spPr/>
    </dgm:pt>
    <dgm:pt modelId="{AF11FB3D-0D6D-4DEF-8146-E048773F2946}" type="pres">
      <dgm:prSet presAssocID="{D4D85569-8C4E-4367-82D4-CF26CDCDDC77}" presName="linNode" presStyleCnt="0"/>
      <dgm:spPr/>
    </dgm:pt>
    <dgm:pt modelId="{B12892C1-A5DA-4A34-A8C0-6EDFA5C27D1E}" type="pres">
      <dgm:prSet presAssocID="{D4D85569-8C4E-4367-82D4-CF26CDCDDC77}" presName="parentText" presStyleLbl="node1" presStyleIdx="1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EDB2EA6A-273D-4DAA-B1CA-8AB27F56709E}" type="pres">
      <dgm:prSet presAssocID="{F368837C-B456-4C7C-83A2-1554616725B6}" presName="sp" presStyleCnt="0"/>
      <dgm:spPr/>
    </dgm:pt>
    <dgm:pt modelId="{AB686913-D84C-49C1-A4CC-17DC350E07D0}" type="pres">
      <dgm:prSet presAssocID="{AE7E6FBF-7FC4-4C3E-952B-2AFD9AB81DC4}" presName="linNode" presStyleCnt="0"/>
      <dgm:spPr/>
    </dgm:pt>
    <dgm:pt modelId="{B0BC793D-24C9-4FA9-ABC7-64BFA954EFC9}" type="pres">
      <dgm:prSet presAssocID="{AE7E6FBF-7FC4-4C3E-952B-2AFD9AB81DC4}" presName="parentText" presStyleLbl="node1" presStyleIdx="2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ADF9A0D-0007-4499-83E9-5BFF5AC69F8B}" type="pres">
      <dgm:prSet presAssocID="{EA200263-7E08-482A-BFB3-C858DC26A72F}" presName="sp" presStyleCnt="0"/>
      <dgm:spPr/>
    </dgm:pt>
    <dgm:pt modelId="{93CF1B85-7375-4023-ABFA-7F60801D8510}" type="pres">
      <dgm:prSet presAssocID="{C041AF05-C43C-49B1-869C-0262393C9C44}" presName="linNode" presStyleCnt="0"/>
      <dgm:spPr/>
    </dgm:pt>
    <dgm:pt modelId="{B89D11D5-34AD-4DD5-9F06-F40E733ABB62}" type="pres">
      <dgm:prSet presAssocID="{C041AF05-C43C-49B1-869C-0262393C9C44}" presName="parentText" presStyleLbl="node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A066508C-5EF4-4A8F-9691-FB442B010B64}" srcId="{5AD4E9B8-C5AA-4F10-9106-E9D3AF1ED984}" destId="{D4D85569-8C4E-4367-82D4-CF26CDCDDC77}" srcOrd="1" destOrd="0" parTransId="{DC2B300D-53E8-4D6C-BF77-6B803D29F08C}" sibTransId="{F368837C-B456-4C7C-83A2-1554616725B6}"/>
    <dgm:cxn modelId="{8BC5C886-80FD-4995-AD90-2541CC37EDD3}" type="presOf" srcId="{359D3111-AC58-40D0-903B-0EEF403F19B0}" destId="{109887DE-6BF0-499F-A50C-0B76CA680B8C}" srcOrd="0" destOrd="0" presId="urn:microsoft.com/office/officeart/2005/8/layout/vList5"/>
    <dgm:cxn modelId="{687ED4A4-2778-48C5-9924-DE759301E6DE}" srcId="{5AD4E9B8-C5AA-4F10-9106-E9D3AF1ED984}" destId="{359D3111-AC58-40D0-903B-0EEF403F19B0}" srcOrd="0" destOrd="0" parTransId="{612D3101-4365-48CA-8022-1FC9589B0932}" sibTransId="{32E1C2EB-EB69-43D3-8BF0-AE5861B8528B}"/>
    <dgm:cxn modelId="{70BBC37E-7AB0-4966-838F-1A84A1165EE5}" type="presOf" srcId="{5AD4E9B8-C5AA-4F10-9106-E9D3AF1ED984}" destId="{69DF7A86-B92B-4407-BB4D-2A7066761627}" srcOrd="0" destOrd="0" presId="urn:microsoft.com/office/officeart/2005/8/layout/vList5"/>
    <dgm:cxn modelId="{B115B378-3CF4-4E7A-B8C8-DFB09C9E3EE2}" srcId="{5AD4E9B8-C5AA-4F10-9106-E9D3AF1ED984}" destId="{C041AF05-C43C-49B1-869C-0262393C9C44}" srcOrd="3" destOrd="0" parTransId="{E420FC79-117F-4CD9-A5D1-BB3659008133}" sibTransId="{C7A9CF41-874F-4CEB-9186-741AF68148C8}"/>
    <dgm:cxn modelId="{8DB8238C-A15B-4294-8D54-F86335A05703}" type="presOf" srcId="{C041AF05-C43C-49B1-869C-0262393C9C44}" destId="{B89D11D5-34AD-4DD5-9F06-F40E733ABB62}" srcOrd="0" destOrd="0" presId="urn:microsoft.com/office/officeart/2005/8/layout/vList5"/>
    <dgm:cxn modelId="{D2625F56-8738-4693-ACDA-B90345F873AB}" type="presOf" srcId="{AE7E6FBF-7FC4-4C3E-952B-2AFD9AB81DC4}" destId="{B0BC793D-24C9-4FA9-ABC7-64BFA954EFC9}" srcOrd="0" destOrd="0" presId="urn:microsoft.com/office/officeart/2005/8/layout/vList5"/>
    <dgm:cxn modelId="{30EE7A33-2F34-4015-9E91-BA6511C1C14D}" type="presOf" srcId="{D4D85569-8C4E-4367-82D4-CF26CDCDDC77}" destId="{B12892C1-A5DA-4A34-A8C0-6EDFA5C27D1E}" srcOrd="0" destOrd="0" presId="urn:microsoft.com/office/officeart/2005/8/layout/vList5"/>
    <dgm:cxn modelId="{77569A83-56A7-4DE3-B4D9-5455B176C74A}" srcId="{5AD4E9B8-C5AA-4F10-9106-E9D3AF1ED984}" destId="{AE7E6FBF-7FC4-4C3E-952B-2AFD9AB81DC4}" srcOrd="2" destOrd="0" parTransId="{EF9B9104-4A0B-4CE7-B1AD-778964EEF4AB}" sibTransId="{EA200263-7E08-482A-BFB3-C858DC26A72F}"/>
    <dgm:cxn modelId="{72513938-211F-4391-806E-1B5AF7E200E0}" type="presParOf" srcId="{69DF7A86-B92B-4407-BB4D-2A7066761627}" destId="{CB990A29-4C32-4606-9018-7EF4DB22E66E}" srcOrd="0" destOrd="0" presId="urn:microsoft.com/office/officeart/2005/8/layout/vList5"/>
    <dgm:cxn modelId="{103CD89E-5263-4BF3-A633-5E3C47DBEE1F}" type="presParOf" srcId="{CB990A29-4C32-4606-9018-7EF4DB22E66E}" destId="{109887DE-6BF0-499F-A50C-0B76CA680B8C}" srcOrd="0" destOrd="0" presId="urn:microsoft.com/office/officeart/2005/8/layout/vList5"/>
    <dgm:cxn modelId="{AE15B019-5691-4C2D-B6CA-4DF24C8B4653}" type="presParOf" srcId="{69DF7A86-B92B-4407-BB4D-2A7066761627}" destId="{C2172633-C559-46E7-A20D-86EB67BAE9C9}" srcOrd="1" destOrd="0" presId="urn:microsoft.com/office/officeart/2005/8/layout/vList5"/>
    <dgm:cxn modelId="{1B99226F-77FB-4704-B2EC-EA43AA3CE994}" type="presParOf" srcId="{69DF7A86-B92B-4407-BB4D-2A7066761627}" destId="{AF11FB3D-0D6D-4DEF-8146-E048773F2946}" srcOrd="2" destOrd="0" presId="urn:microsoft.com/office/officeart/2005/8/layout/vList5"/>
    <dgm:cxn modelId="{C3ADEB63-751C-4346-BDE0-C0C8CC83DA2B}" type="presParOf" srcId="{AF11FB3D-0D6D-4DEF-8146-E048773F2946}" destId="{B12892C1-A5DA-4A34-A8C0-6EDFA5C27D1E}" srcOrd="0" destOrd="0" presId="urn:microsoft.com/office/officeart/2005/8/layout/vList5"/>
    <dgm:cxn modelId="{02F74B33-984C-4DD1-80E5-99F5F4AF90DA}" type="presParOf" srcId="{69DF7A86-B92B-4407-BB4D-2A7066761627}" destId="{EDB2EA6A-273D-4DAA-B1CA-8AB27F56709E}" srcOrd="3" destOrd="0" presId="urn:microsoft.com/office/officeart/2005/8/layout/vList5"/>
    <dgm:cxn modelId="{30551DAD-8F5D-4520-85D8-F3A761A49FB1}" type="presParOf" srcId="{69DF7A86-B92B-4407-BB4D-2A7066761627}" destId="{AB686913-D84C-49C1-A4CC-17DC350E07D0}" srcOrd="4" destOrd="0" presId="urn:microsoft.com/office/officeart/2005/8/layout/vList5"/>
    <dgm:cxn modelId="{301BEEE2-EA17-4DC6-99DE-0AD739154A61}" type="presParOf" srcId="{AB686913-D84C-49C1-A4CC-17DC350E07D0}" destId="{B0BC793D-24C9-4FA9-ABC7-64BFA954EFC9}" srcOrd="0" destOrd="0" presId="urn:microsoft.com/office/officeart/2005/8/layout/vList5"/>
    <dgm:cxn modelId="{ECD7DEB4-10C7-466C-A153-12A6BE9A2C55}" type="presParOf" srcId="{69DF7A86-B92B-4407-BB4D-2A7066761627}" destId="{3ADF9A0D-0007-4499-83E9-5BFF5AC69F8B}" srcOrd="5" destOrd="0" presId="urn:microsoft.com/office/officeart/2005/8/layout/vList5"/>
    <dgm:cxn modelId="{9B23A92C-E7AE-4043-8EA7-3E32ACD85EE1}" type="presParOf" srcId="{69DF7A86-B92B-4407-BB4D-2A7066761627}" destId="{93CF1B85-7375-4023-ABFA-7F60801D8510}" srcOrd="6" destOrd="0" presId="urn:microsoft.com/office/officeart/2005/8/layout/vList5"/>
    <dgm:cxn modelId="{5C807817-E7B4-4A7C-9776-9CB23A0E5388}" type="presParOf" srcId="{93CF1B85-7375-4023-ABFA-7F60801D8510}" destId="{B89D11D5-34AD-4DD5-9F06-F40E733ABB62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609D0718-BD5D-46C0-AAC7-9DDF061A7F95}" type="doc">
      <dgm:prSet loTypeId="urn:microsoft.com/office/officeart/2005/8/layout/vList5" loCatId="list" qsTypeId="urn:microsoft.com/office/officeart/2005/8/quickstyle/simple1" qsCatId="simple" csTypeId="urn:microsoft.com/office/officeart/2005/8/colors/colorful3" csCatId="colorful"/>
      <dgm:spPr/>
      <dgm:t>
        <a:bodyPr/>
        <a:lstStyle/>
        <a:p>
          <a:endParaRPr lang="en-GB"/>
        </a:p>
      </dgm:t>
    </dgm:pt>
    <dgm:pt modelId="{380727B6-3342-46A5-9A5C-BC92AB859974}">
      <dgm:prSet/>
      <dgm:spPr/>
      <dgm:t>
        <a:bodyPr/>
        <a:lstStyle/>
        <a:p>
          <a:pPr rtl="0"/>
          <a:r>
            <a:rPr lang="en-GB" dirty="0" smtClean="0"/>
            <a:t>It measures the stability of a test over time.</a:t>
          </a:r>
          <a:endParaRPr lang="en-GB" dirty="0"/>
        </a:p>
      </dgm:t>
    </dgm:pt>
    <dgm:pt modelId="{8BF40BD0-7814-4087-A722-1D8DFD1FC830}" type="parTrans" cxnId="{937C01F7-3086-45B7-A611-4E85F0BF390C}">
      <dgm:prSet/>
      <dgm:spPr/>
      <dgm:t>
        <a:bodyPr/>
        <a:lstStyle/>
        <a:p>
          <a:endParaRPr lang="en-GB"/>
        </a:p>
      </dgm:t>
    </dgm:pt>
    <dgm:pt modelId="{C862E035-D7DA-452C-BAFD-B3B972538C29}" type="sibTrans" cxnId="{937C01F7-3086-45B7-A611-4E85F0BF390C}">
      <dgm:prSet/>
      <dgm:spPr/>
      <dgm:t>
        <a:bodyPr/>
        <a:lstStyle/>
        <a:p>
          <a:endParaRPr lang="en-GB"/>
        </a:p>
      </dgm:t>
    </dgm:pt>
    <dgm:pt modelId="{20D5A6EB-01E2-4AC6-B1B8-9D61FA01C5C6}">
      <dgm:prSet/>
      <dgm:spPr/>
      <dgm:t>
        <a:bodyPr/>
        <a:lstStyle/>
        <a:p>
          <a:pPr rtl="0"/>
          <a:r>
            <a:rPr lang="en-GB" smtClean="0"/>
            <a:t>A typical assessment would involve giving participants the same test on two separate occasions. </a:t>
          </a:r>
          <a:endParaRPr lang="en-GB"/>
        </a:p>
      </dgm:t>
    </dgm:pt>
    <dgm:pt modelId="{157B4D92-3D23-4037-8975-885FC30D0CA4}" type="parTrans" cxnId="{6647224A-D76E-4816-BE2B-827BC726BB8D}">
      <dgm:prSet/>
      <dgm:spPr/>
      <dgm:t>
        <a:bodyPr/>
        <a:lstStyle/>
        <a:p>
          <a:endParaRPr lang="en-GB"/>
        </a:p>
      </dgm:t>
    </dgm:pt>
    <dgm:pt modelId="{782E3405-49EC-45E1-89A4-1A64DC3194A9}" type="sibTrans" cxnId="{6647224A-D76E-4816-BE2B-827BC726BB8D}">
      <dgm:prSet/>
      <dgm:spPr/>
      <dgm:t>
        <a:bodyPr/>
        <a:lstStyle/>
        <a:p>
          <a:endParaRPr lang="en-GB"/>
        </a:p>
      </dgm:t>
    </dgm:pt>
    <dgm:pt modelId="{C258C27C-097A-44F5-985D-8E598662180E}">
      <dgm:prSet/>
      <dgm:spPr/>
      <dgm:t>
        <a:bodyPr/>
        <a:lstStyle/>
        <a:p>
          <a:pPr rtl="0"/>
          <a:r>
            <a:rPr lang="en-GB" smtClean="0"/>
            <a:t>If the same or similar results are obtained then external reliability is established. </a:t>
          </a:r>
          <a:endParaRPr lang="en-GB"/>
        </a:p>
      </dgm:t>
    </dgm:pt>
    <dgm:pt modelId="{745AAF47-F514-436D-9ADB-440387029A90}" type="parTrans" cxnId="{3B12F7DC-8AF1-4AFA-B386-B1AD1528E969}">
      <dgm:prSet/>
      <dgm:spPr/>
      <dgm:t>
        <a:bodyPr/>
        <a:lstStyle/>
        <a:p>
          <a:endParaRPr lang="en-GB"/>
        </a:p>
      </dgm:t>
    </dgm:pt>
    <dgm:pt modelId="{FFBD5E6D-2729-4B6A-975F-DF1E87FE9011}" type="sibTrans" cxnId="{3B12F7DC-8AF1-4AFA-B386-B1AD1528E969}">
      <dgm:prSet/>
      <dgm:spPr/>
      <dgm:t>
        <a:bodyPr/>
        <a:lstStyle/>
        <a:p>
          <a:endParaRPr lang="en-GB"/>
        </a:p>
      </dgm:t>
    </dgm:pt>
    <dgm:pt modelId="{726F2FAD-7952-4A08-9CBC-A9A59774E795}">
      <dgm:prSet/>
      <dgm:spPr/>
      <dgm:t>
        <a:bodyPr/>
        <a:lstStyle/>
        <a:p>
          <a:pPr rtl="0"/>
          <a:r>
            <a:rPr lang="en-GB" smtClean="0"/>
            <a:t>The disadvantages of the test-retest method are that it takes a long time for results to be obtained.</a:t>
          </a:r>
          <a:endParaRPr lang="en-GB"/>
        </a:p>
      </dgm:t>
    </dgm:pt>
    <dgm:pt modelId="{10C16B7A-AF93-4D3D-9D13-ACD121E1828C}" type="parTrans" cxnId="{4CE3DEEB-7761-4004-8712-1293DC4DBDD8}">
      <dgm:prSet/>
      <dgm:spPr/>
      <dgm:t>
        <a:bodyPr/>
        <a:lstStyle/>
        <a:p>
          <a:endParaRPr lang="en-GB"/>
        </a:p>
      </dgm:t>
    </dgm:pt>
    <dgm:pt modelId="{631C52D7-FAF5-4F96-9806-9C2AB367A223}" type="sibTrans" cxnId="{4CE3DEEB-7761-4004-8712-1293DC4DBDD8}">
      <dgm:prSet/>
      <dgm:spPr/>
      <dgm:t>
        <a:bodyPr/>
        <a:lstStyle/>
        <a:p>
          <a:endParaRPr lang="en-GB"/>
        </a:p>
      </dgm:t>
    </dgm:pt>
    <dgm:pt modelId="{1FEE0520-EC68-494F-A575-C2EEA709F3EC}" type="pres">
      <dgm:prSet presAssocID="{609D0718-BD5D-46C0-AAC7-9DDF061A7F95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3833746A-581F-40E8-AEC4-E73F0880642C}" type="pres">
      <dgm:prSet presAssocID="{380727B6-3342-46A5-9A5C-BC92AB859974}" presName="linNode" presStyleCnt="0"/>
      <dgm:spPr/>
    </dgm:pt>
    <dgm:pt modelId="{F754D349-929F-4EC1-AA27-D23784B3DAAB}" type="pres">
      <dgm:prSet presAssocID="{380727B6-3342-46A5-9A5C-BC92AB859974}" presName="parentText" presStyleLbl="node1" presStyleIdx="0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522DDD4-AED8-453E-9C54-5A95A8413707}" type="pres">
      <dgm:prSet presAssocID="{C862E035-D7DA-452C-BAFD-B3B972538C29}" presName="sp" presStyleCnt="0"/>
      <dgm:spPr/>
    </dgm:pt>
    <dgm:pt modelId="{EBAB7867-E64A-4EB9-A9FC-A5EEEA9EC133}" type="pres">
      <dgm:prSet presAssocID="{20D5A6EB-01E2-4AC6-B1B8-9D61FA01C5C6}" presName="linNode" presStyleCnt="0"/>
      <dgm:spPr/>
    </dgm:pt>
    <dgm:pt modelId="{455A5288-1822-4102-80C8-804977FCCE70}" type="pres">
      <dgm:prSet presAssocID="{20D5A6EB-01E2-4AC6-B1B8-9D61FA01C5C6}" presName="parentText" presStyleLbl="node1" presStyleIdx="1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09ED0EA-2F7C-4556-923C-66EB5046631D}" type="pres">
      <dgm:prSet presAssocID="{782E3405-49EC-45E1-89A4-1A64DC3194A9}" presName="sp" presStyleCnt="0"/>
      <dgm:spPr/>
    </dgm:pt>
    <dgm:pt modelId="{DA5AA239-1C9D-4184-85E1-6E9BAB9D6D6C}" type="pres">
      <dgm:prSet presAssocID="{C258C27C-097A-44F5-985D-8E598662180E}" presName="linNode" presStyleCnt="0"/>
      <dgm:spPr/>
    </dgm:pt>
    <dgm:pt modelId="{DBC54B9B-2E5D-4375-A333-84C4DBF3FDA4}" type="pres">
      <dgm:prSet presAssocID="{C258C27C-097A-44F5-985D-8E598662180E}" presName="parentText" presStyleLbl="node1" presStyleIdx="2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259AF80-8A53-427D-BBFF-9971F4438AE8}" type="pres">
      <dgm:prSet presAssocID="{FFBD5E6D-2729-4B6A-975F-DF1E87FE9011}" presName="sp" presStyleCnt="0"/>
      <dgm:spPr/>
    </dgm:pt>
    <dgm:pt modelId="{96FEB545-85B3-4205-99D2-B75EEF9E2B6B}" type="pres">
      <dgm:prSet presAssocID="{726F2FAD-7952-4A08-9CBC-A9A59774E795}" presName="linNode" presStyleCnt="0"/>
      <dgm:spPr/>
    </dgm:pt>
    <dgm:pt modelId="{801AA422-4AA8-4D45-B30A-C461654A9458}" type="pres">
      <dgm:prSet presAssocID="{726F2FAD-7952-4A08-9CBC-A9A59774E795}" presName="parentText" presStyleLbl="node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4CE3DEEB-7761-4004-8712-1293DC4DBDD8}" srcId="{609D0718-BD5D-46C0-AAC7-9DDF061A7F95}" destId="{726F2FAD-7952-4A08-9CBC-A9A59774E795}" srcOrd="3" destOrd="0" parTransId="{10C16B7A-AF93-4D3D-9D13-ACD121E1828C}" sibTransId="{631C52D7-FAF5-4F96-9806-9C2AB367A223}"/>
    <dgm:cxn modelId="{3B12F7DC-8AF1-4AFA-B386-B1AD1528E969}" srcId="{609D0718-BD5D-46C0-AAC7-9DDF061A7F95}" destId="{C258C27C-097A-44F5-985D-8E598662180E}" srcOrd="2" destOrd="0" parTransId="{745AAF47-F514-436D-9ADB-440387029A90}" sibTransId="{FFBD5E6D-2729-4B6A-975F-DF1E87FE9011}"/>
    <dgm:cxn modelId="{DD260B3E-21E9-40C7-BE2B-A2E5F709BD62}" type="presOf" srcId="{609D0718-BD5D-46C0-AAC7-9DDF061A7F95}" destId="{1FEE0520-EC68-494F-A575-C2EEA709F3EC}" srcOrd="0" destOrd="0" presId="urn:microsoft.com/office/officeart/2005/8/layout/vList5"/>
    <dgm:cxn modelId="{DF0429C3-C3F5-4839-B434-CB8C1D6B05B4}" type="presOf" srcId="{20D5A6EB-01E2-4AC6-B1B8-9D61FA01C5C6}" destId="{455A5288-1822-4102-80C8-804977FCCE70}" srcOrd="0" destOrd="0" presId="urn:microsoft.com/office/officeart/2005/8/layout/vList5"/>
    <dgm:cxn modelId="{1A601A47-5628-46AB-843A-1CE4F41D219E}" type="presOf" srcId="{726F2FAD-7952-4A08-9CBC-A9A59774E795}" destId="{801AA422-4AA8-4D45-B30A-C461654A9458}" srcOrd="0" destOrd="0" presId="urn:microsoft.com/office/officeart/2005/8/layout/vList5"/>
    <dgm:cxn modelId="{D7FE305D-4929-4104-8B11-49368EDACC4F}" type="presOf" srcId="{C258C27C-097A-44F5-985D-8E598662180E}" destId="{DBC54B9B-2E5D-4375-A333-84C4DBF3FDA4}" srcOrd="0" destOrd="0" presId="urn:microsoft.com/office/officeart/2005/8/layout/vList5"/>
    <dgm:cxn modelId="{6647224A-D76E-4816-BE2B-827BC726BB8D}" srcId="{609D0718-BD5D-46C0-AAC7-9DDF061A7F95}" destId="{20D5A6EB-01E2-4AC6-B1B8-9D61FA01C5C6}" srcOrd="1" destOrd="0" parTransId="{157B4D92-3D23-4037-8975-885FC30D0CA4}" sibTransId="{782E3405-49EC-45E1-89A4-1A64DC3194A9}"/>
    <dgm:cxn modelId="{0532D7B0-7EEE-4F6A-9D3E-218AAAAB2FA7}" type="presOf" srcId="{380727B6-3342-46A5-9A5C-BC92AB859974}" destId="{F754D349-929F-4EC1-AA27-D23784B3DAAB}" srcOrd="0" destOrd="0" presId="urn:microsoft.com/office/officeart/2005/8/layout/vList5"/>
    <dgm:cxn modelId="{937C01F7-3086-45B7-A611-4E85F0BF390C}" srcId="{609D0718-BD5D-46C0-AAC7-9DDF061A7F95}" destId="{380727B6-3342-46A5-9A5C-BC92AB859974}" srcOrd="0" destOrd="0" parTransId="{8BF40BD0-7814-4087-A722-1D8DFD1FC830}" sibTransId="{C862E035-D7DA-452C-BAFD-B3B972538C29}"/>
    <dgm:cxn modelId="{7BD2E483-114D-4814-9145-5858C9B56993}" type="presParOf" srcId="{1FEE0520-EC68-494F-A575-C2EEA709F3EC}" destId="{3833746A-581F-40E8-AEC4-E73F0880642C}" srcOrd="0" destOrd="0" presId="urn:microsoft.com/office/officeart/2005/8/layout/vList5"/>
    <dgm:cxn modelId="{7FACC782-EFC7-4700-AC57-66D965BB1254}" type="presParOf" srcId="{3833746A-581F-40E8-AEC4-E73F0880642C}" destId="{F754D349-929F-4EC1-AA27-D23784B3DAAB}" srcOrd="0" destOrd="0" presId="urn:microsoft.com/office/officeart/2005/8/layout/vList5"/>
    <dgm:cxn modelId="{B3AA0388-3A8B-439F-A9E2-85B062971DC2}" type="presParOf" srcId="{1FEE0520-EC68-494F-A575-C2EEA709F3EC}" destId="{D522DDD4-AED8-453E-9C54-5A95A8413707}" srcOrd="1" destOrd="0" presId="urn:microsoft.com/office/officeart/2005/8/layout/vList5"/>
    <dgm:cxn modelId="{8E4FD1D1-20A0-49C7-8BF7-B7860AB1A5A6}" type="presParOf" srcId="{1FEE0520-EC68-494F-A575-C2EEA709F3EC}" destId="{EBAB7867-E64A-4EB9-A9FC-A5EEEA9EC133}" srcOrd="2" destOrd="0" presId="urn:microsoft.com/office/officeart/2005/8/layout/vList5"/>
    <dgm:cxn modelId="{6D472DED-698E-49DF-808D-2FABFF3609DA}" type="presParOf" srcId="{EBAB7867-E64A-4EB9-A9FC-A5EEEA9EC133}" destId="{455A5288-1822-4102-80C8-804977FCCE70}" srcOrd="0" destOrd="0" presId="urn:microsoft.com/office/officeart/2005/8/layout/vList5"/>
    <dgm:cxn modelId="{1E935862-320C-43B0-AE1C-189D76DE0D0E}" type="presParOf" srcId="{1FEE0520-EC68-494F-A575-C2EEA709F3EC}" destId="{909ED0EA-2F7C-4556-923C-66EB5046631D}" srcOrd="3" destOrd="0" presId="urn:microsoft.com/office/officeart/2005/8/layout/vList5"/>
    <dgm:cxn modelId="{E7C9BD6F-CCCC-4176-8478-D61261836428}" type="presParOf" srcId="{1FEE0520-EC68-494F-A575-C2EEA709F3EC}" destId="{DA5AA239-1C9D-4184-85E1-6E9BAB9D6D6C}" srcOrd="4" destOrd="0" presId="urn:microsoft.com/office/officeart/2005/8/layout/vList5"/>
    <dgm:cxn modelId="{64AC53DD-0C79-4777-A3F1-6557D88223ED}" type="presParOf" srcId="{DA5AA239-1C9D-4184-85E1-6E9BAB9D6D6C}" destId="{DBC54B9B-2E5D-4375-A333-84C4DBF3FDA4}" srcOrd="0" destOrd="0" presId="urn:microsoft.com/office/officeart/2005/8/layout/vList5"/>
    <dgm:cxn modelId="{791CD027-95FF-4C99-8269-88F71861E60B}" type="presParOf" srcId="{1FEE0520-EC68-494F-A575-C2EEA709F3EC}" destId="{B259AF80-8A53-427D-BBFF-9971F4438AE8}" srcOrd="5" destOrd="0" presId="urn:microsoft.com/office/officeart/2005/8/layout/vList5"/>
    <dgm:cxn modelId="{E91F3133-855F-4214-A79B-7DC802CEBC43}" type="presParOf" srcId="{1FEE0520-EC68-494F-A575-C2EEA709F3EC}" destId="{96FEB545-85B3-4205-99D2-B75EEF9E2B6B}" srcOrd="6" destOrd="0" presId="urn:microsoft.com/office/officeart/2005/8/layout/vList5"/>
    <dgm:cxn modelId="{1A33AB6D-35FD-478A-AA10-41100D40A859}" type="presParOf" srcId="{96FEB545-85B3-4205-99D2-B75EEF9E2B6B}" destId="{801AA422-4AA8-4D45-B30A-C461654A9458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4DEA5851-DF43-40FC-86E3-70F928887BA1}" type="doc">
      <dgm:prSet loTypeId="urn:microsoft.com/office/officeart/2005/8/layout/vList5" loCatId="list" qsTypeId="urn:microsoft.com/office/officeart/2005/8/quickstyle/simple1" qsCatId="simple" csTypeId="urn:microsoft.com/office/officeart/2005/8/colors/accent2_4" csCatId="accent2"/>
      <dgm:spPr/>
      <dgm:t>
        <a:bodyPr/>
        <a:lstStyle/>
        <a:p>
          <a:endParaRPr lang="en-GB"/>
        </a:p>
      </dgm:t>
    </dgm:pt>
    <dgm:pt modelId="{6F5339B8-DAD4-43FB-B512-85B168FADE88}">
      <dgm:prSet/>
      <dgm:spPr/>
      <dgm:t>
        <a:bodyPr/>
        <a:lstStyle/>
        <a:p>
          <a:pPr rtl="0"/>
          <a:r>
            <a:rPr lang="en-GB" smtClean="0"/>
            <a:t>Assesses the external consistency of a test…the degree to which different raters give consistent estimates of the same behaviour. </a:t>
          </a:r>
          <a:endParaRPr lang="en-GB"/>
        </a:p>
      </dgm:t>
    </dgm:pt>
    <dgm:pt modelId="{528CB186-8F48-4361-80BA-63352555C90A}" type="parTrans" cxnId="{43346CF2-5C31-46C7-9C46-1A960BA3DE59}">
      <dgm:prSet/>
      <dgm:spPr/>
      <dgm:t>
        <a:bodyPr/>
        <a:lstStyle/>
        <a:p>
          <a:endParaRPr lang="en-GB"/>
        </a:p>
      </dgm:t>
    </dgm:pt>
    <dgm:pt modelId="{6645BA65-7BA9-43FF-9213-B9DD278880F0}" type="sibTrans" cxnId="{43346CF2-5C31-46C7-9C46-1A960BA3DE59}">
      <dgm:prSet/>
      <dgm:spPr/>
      <dgm:t>
        <a:bodyPr/>
        <a:lstStyle/>
        <a:p>
          <a:endParaRPr lang="en-GB"/>
        </a:p>
      </dgm:t>
    </dgm:pt>
    <dgm:pt modelId="{9A163A73-3A68-4391-80B6-A2E08B964448}">
      <dgm:prSet/>
      <dgm:spPr/>
      <dgm:t>
        <a:bodyPr/>
        <a:lstStyle/>
        <a:p>
          <a:pPr rtl="0"/>
          <a:r>
            <a:rPr lang="en-GB" smtClean="0"/>
            <a:t>Note, it can also be called inter-observer reliability when referring to observational research. </a:t>
          </a:r>
          <a:endParaRPr lang="en-GB"/>
        </a:p>
      </dgm:t>
    </dgm:pt>
    <dgm:pt modelId="{5CD6800B-17B7-4595-9591-820B88D3D17F}" type="parTrans" cxnId="{8FE6D5A4-6487-4894-87A1-A64AB6D5285E}">
      <dgm:prSet/>
      <dgm:spPr/>
      <dgm:t>
        <a:bodyPr/>
        <a:lstStyle/>
        <a:p>
          <a:endParaRPr lang="en-GB"/>
        </a:p>
      </dgm:t>
    </dgm:pt>
    <dgm:pt modelId="{7720A8F0-98ED-40E2-8332-0F11108BC298}" type="sibTrans" cxnId="{8FE6D5A4-6487-4894-87A1-A64AB6D5285E}">
      <dgm:prSet/>
      <dgm:spPr/>
      <dgm:t>
        <a:bodyPr/>
        <a:lstStyle/>
        <a:p>
          <a:endParaRPr lang="en-GB"/>
        </a:p>
      </dgm:t>
    </dgm:pt>
    <dgm:pt modelId="{BA8FDA6D-E2F5-49EA-A382-2588061E4379}">
      <dgm:prSet/>
      <dgm:spPr/>
      <dgm:t>
        <a:bodyPr/>
        <a:lstStyle/>
        <a:p>
          <a:pPr rtl="0"/>
          <a:r>
            <a:rPr lang="en-GB" smtClean="0"/>
            <a:t>Here researcher when observe the same behaviour independently (to avoided bias) and compare their data. </a:t>
          </a:r>
          <a:endParaRPr lang="en-GB"/>
        </a:p>
      </dgm:t>
    </dgm:pt>
    <dgm:pt modelId="{7F4C5AD6-6EA8-411A-BDD2-BE15FC216E8C}" type="parTrans" cxnId="{41B6BCDD-0C5E-48DE-9BC4-DC45E8110632}">
      <dgm:prSet/>
      <dgm:spPr/>
      <dgm:t>
        <a:bodyPr/>
        <a:lstStyle/>
        <a:p>
          <a:endParaRPr lang="en-GB"/>
        </a:p>
      </dgm:t>
    </dgm:pt>
    <dgm:pt modelId="{81D7742A-5458-4B3C-B339-E712B86C2DD6}" type="sibTrans" cxnId="{41B6BCDD-0C5E-48DE-9BC4-DC45E8110632}">
      <dgm:prSet/>
      <dgm:spPr/>
      <dgm:t>
        <a:bodyPr/>
        <a:lstStyle/>
        <a:p>
          <a:endParaRPr lang="en-GB"/>
        </a:p>
      </dgm:t>
    </dgm:pt>
    <dgm:pt modelId="{C628571A-46FB-4971-B5A8-48D7B59E414E}">
      <dgm:prSet/>
      <dgm:spPr/>
      <dgm:t>
        <a:bodyPr/>
        <a:lstStyle/>
        <a:p>
          <a:pPr rtl="0"/>
          <a:r>
            <a:rPr lang="en-GB" smtClean="0"/>
            <a:t>If the data is similar then it is reliable.</a:t>
          </a:r>
          <a:endParaRPr lang="en-GB"/>
        </a:p>
      </dgm:t>
    </dgm:pt>
    <dgm:pt modelId="{3617AE3B-6CA6-49EF-B5FC-5AB1E83FD16B}" type="parTrans" cxnId="{6DA43569-4F56-410D-B519-94835F37D28E}">
      <dgm:prSet/>
      <dgm:spPr/>
      <dgm:t>
        <a:bodyPr/>
        <a:lstStyle/>
        <a:p>
          <a:endParaRPr lang="en-GB"/>
        </a:p>
      </dgm:t>
    </dgm:pt>
    <dgm:pt modelId="{2E7F1249-51F2-4B7D-BCFC-76F023A11E28}" type="sibTrans" cxnId="{6DA43569-4F56-410D-B519-94835F37D28E}">
      <dgm:prSet/>
      <dgm:spPr/>
      <dgm:t>
        <a:bodyPr/>
        <a:lstStyle/>
        <a:p>
          <a:endParaRPr lang="en-GB"/>
        </a:p>
      </dgm:t>
    </dgm:pt>
    <dgm:pt modelId="{7B2D3C10-A01F-471E-9922-5D03D17FD6AE}" type="pres">
      <dgm:prSet presAssocID="{4DEA5851-DF43-40FC-86E3-70F928887BA1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3FF690C3-534E-40CE-9122-345053C35D57}" type="pres">
      <dgm:prSet presAssocID="{6F5339B8-DAD4-43FB-B512-85B168FADE88}" presName="linNode" presStyleCnt="0"/>
      <dgm:spPr/>
    </dgm:pt>
    <dgm:pt modelId="{CA36C19D-EE09-46DE-832F-B85B277B6A75}" type="pres">
      <dgm:prSet presAssocID="{6F5339B8-DAD4-43FB-B512-85B168FADE88}" presName="parentText" presStyleLbl="node1" presStyleIdx="0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82C12BB-E3F5-430C-A682-1882D7A8B190}" type="pres">
      <dgm:prSet presAssocID="{6645BA65-7BA9-43FF-9213-B9DD278880F0}" presName="sp" presStyleCnt="0"/>
      <dgm:spPr/>
    </dgm:pt>
    <dgm:pt modelId="{0A442F6E-35F2-4AC9-BC1E-FF779106D673}" type="pres">
      <dgm:prSet presAssocID="{9A163A73-3A68-4391-80B6-A2E08B964448}" presName="linNode" presStyleCnt="0"/>
      <dgm:spPr/>
    </dgm:pt>
    <dgm:pt modelId="{C993C762-F256-4988-8514-1EF06AE18FE6}" type="pres">
      <dgm:prSet presAssocID="{9A163A73-3A68-4391-80B6-A2E08B964448}" presName="parentText" presStyleLbl="node1" presStyleIdx="1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3645F97-70BC-4A33-9B2F-BE2BFA58F704}" type="pres">
      <dgm:prSet presAssocID="{7720A8F0-98ED-40E2-8332-0F11108BC298}" presName="sp" presStyleCnt="0"/>
      <dgm:spPr/>
    </dgm:pt>
    <dgm:pt modelId="{CDE52A91-2AE9-4D34-A56F-36D27BB152AD}" type="pres">
      <dgm:prSet presAssocID="{BA8FDA6D-E2F5-49EA-A382-2588061E4379}" presName="linNode" presStyleCnt="0"/>
      <dgm:spPr/>
    </dgm:pt>
    <dgm:pt modelId="{5D475B3C-0638-408A-A708-5F1A06B57DC3}" type="pres">
      <dgm:prSet presAssocID="{BA8FDA6D-E2F5-49EA-A382-2588061E4379}" presName="parentText" presStyleLbl="node1" presStyleIdx="2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8608CF3-5B5C-43B7-8568-3095577655CC}" type="pres">
      <dgm:prSet presAssocID="{81D7742A-5458-4B3C-B339-E712B86C2DD6}" presName="sp" presStyleCnt="0"/>
      <dgm:spPr/>
    </dgm:pt>
    <dgm:pt modelId="{F1F26796-CCC5-4EA7-8185-0F52C7F779C2}" type="pres">
      <dgm:prSet presAssocID="{C628571A-46FB-4971-B5A8-48D7B59E414E}" presName="linNode" presStyleCnt="0"/>
      <dgm:spPr/>
    </dgm:pt>
    <dgm:pt modelId="{8B7F9544-AD8C-48E8-B727-3593DCC41591}" type="pres">
      <dgm:prSet presAssocID="{C628571A-46FB-4971-B5A8-48D7B59E414E}" presName="parentText" presStyleLbl="node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41B6BCDD-0C5E-48DE-9BC4-DC45E8110632}" srcId="{4DEA5851-DF43-40FC-86E3-70F928887BA1}" destId="{BA8FDA6D-E2F5-49EA-A382-2588061E4379}" srcOrd="2" destOrd="0" parTransId="{7F4C5AD6-6EA8-411A-BDD2-BE15FC216E8C}" sibTransId="{81D7742A-5458-4B3C-B339-E712B86C2DD6}"/>
    <dgm:cxn modelId="{788DE839-F190-498A-95AC-69DAB62882CD}" type="presOf" srcId="{6F5339B8-DAD4-43FB-B512-85B168FADE88}" destId="{CA36C19D-EE09-46DE-832F-B85B277B6A75}" srcOrd="0" destOrd="0" presId="urn:microsoft.com/office/officeart/2005/8/layout/vList5"/>
    <dgm:cxn modelId="{CDF04AD1-426E-42D1-B744-F1A0713B027C}" type="presOf" srcId="{9A163A73-3A68-4391-80B6-A2E08B964448}" destId="{C993C762-F256-4988-8514-1EF06AE18FE6}" srcOrd="0" destOrd="0" presId="urn:microsoft.com/office/officeart/2005/8/layout/vList5"/>
    <dgm:cxn modelId="{8FE6D5A4-6487-4894-87A1-A64AB6D5285E}" srcId="{4DEA5851-DF43-40FC-86E3-70F928887BA1}" destId="{9A163A73-3A68-4391-80B6-A2E08B964448}" srcOrd="1" destOrd="0" parTransId="{5CD6800B-17B7-4595-9591-820B88D3D17F}" sibTransId="{7720A8F0-98ED-40E2-8332-0F11108BC298}"/>
    <dgm:cxn modelId="{EFB6A0A6-C8F5-425B-B272-DE846439B62B}" type="presOf" srcId="{4DEA5851-DF43-40FC-86E3-70F928887BA1}" destId="{7B2D3C10-A01F-471E-9922-5D03D17FD6AE}" srcOrd="0" destOrd="0" presId="urn:microsoft.com/office/officeart/2005/8/layout/vList5"/>
    <dgm:cxn modelId="{DC179068-5459-46C1-B595-37185C4794E6}" type="presOf" srcId="{BA8FDA6D-E2F5-49EA-A382-2588061E4379}" destId="{5D475B3C-0638-408A-A708-5F1A06B57DC3}" srcOrd="0" destOrd="0" presId="urn:microsoft.com/office/officeart/2005/8/layout/vList5"/>
    <dgm:cxn modelId="{6DA43569-4F56-410D-B519-94835F37D28E}" srcId="{4DEA5851-DF43-40FC-86E3-70F928887BA1}" destId="{C628571A-46FB-4971-B5A8-48D7B59E414E}" srcOrd="3" destOrd="0" parTransId="{3617AE3B-6CA6-49EF-B5FC-5AB1E83FD16B}" sibTransId="{2E7F1249-51F2-4B7D-BCFC-76F023A11E28}"/>
    <dgm:cxn modelId="{43346CF2-5C31-46C7-9C46-1A960BA3DE59}" srcId="{4DEA5851-DF43-40FC-86E3-70F928887BA1}" destId="{6F5339B8-DAD4-43FB-B512-85B168FADE88}" srcOrd="0" destOrd="0" parTransId="{528CB186-8F48-4361-80BA-63352555C90A}" sibTransId="{6645BA65-7BA9-43FF-9213-B9DD278880F0}"/>
    <dgm:cxn modelId="{F323328C-EB5E-418D-8560-883DBA09C59C}" type="presOf" srcId="{C628571A-46FB-4971-B5A8-48D7B59E414E}" destId="{8B7F9544-AD8C-48E8-B727-3593DCC41591}" srcOrd="0" destOrd="0" presId="urn:microsoft.com/office/officeart/2005/8/layout/vList5"/>
    <dgm:cxn modelId="{1B656A46-73E9-45D1-B746-DEAF85300377}" type="presParOf" srcId="{7B2D3C10-A01F-471E-9922-5D03D17FD6AE}" destId="{3FF690C3-534E-40CE-9122-345053C35D57}" srcOrd="0" destOrd="0" presId="urn:microsoft.com/office/officeart/2005/8/layout/vList5"/>
    <dgm:cxn modelId="{F1C6B7C8-4FEC-4027-A2C0-82151DC27A12}" type="presParOf" srcId="{3FF690C3-534E-40CE-9122-345053C35D57}" destId="{CA36C19D-EE09-46DE-832F-B85B277B6A75}" srcOrd="0" destOrd="0" presId="urn:microsoft.com/office/officeart/2005/8/layout/vList5"/>
    <dgm:cxn modelId="{0DA60EEA-58A2-4220-85B9-ED4C18FF80E2}" type="presParOf" srcId="{7B2D3C10-A01F-471E-9922-5D03D17FD6AE}" destId="{982C12BB-E3F5-430C-A682-1882D7A8B190}" srcOrd="1" destOrd="0" presId="urn:microsoft.com/office/officeart/2005/8/layout/vList5"/>
    <dgm:cxn modelId="{37A4B392-408D-485B-B9D1-616F321F4DC2}" type="presParOf" srcId="{7B2D3C10-A01F-471E-9922-5D03D17FD6AE}" destId="{0A442F6E-35F2-4AC9-BC1E-FF779106D673}" srcOrd="2" destOrd="0" presId="urn:microsoft.com/office/officeart/2005/8/layout/vList5"/>
    <dgm:cxn modelId="{4FE7C016-5B23-4194-8EDC-4424F2D14655}" type="presParOf" srcId="{0A442F6E-35F2-4AC9-BC1E-FF779106D673}" destId="{C993C762-F256-4988-8514-1EF06AE18FE6}" srcOrd="0" destOrd="0" presId="urn:microsoft.com/office/officeart/2005/8/layout/vList5"/>
    <dgm:cxn modelId="{200C3F3F-0B06-4E92-AAD0-A8398E691EEC}" type="presParOf" srcId="{7B2D3C10-A01F-471E-9922-5D03D17FD6AE}" destId="{B3645F97-70BC-4A33-9B2F-BE2BFA58F704}" srcOrd="3" destOrd="0" presId="urn:microsoft.com/office/officeart/2005/8/layout/vList5"/>
    <dgm:cxn modelId="{8EAB7500-04A0-4E65-9805-E8CD0A43F9D7}" type="presParOf" srcId="{7B2D3C10-A01F-471E-9922-5D03D17FD6AE}" destId="{CDE52A91-2AE9-4D34-A56F-36D27BB152AD}" srcOrd="4" destOrd="0" presId="urn:microsoft.com/office/officeart/2005/8/layout/vList5"/>
    <dgm:cxn modelId="{459B13B5-F209-4B84-A220-9CE99918B703}" type="presParOf" srcId="{CDE52A91-2AE9-4D34-A56F-36D27BB152AD}" destId="{5D475B3C-0638-408A-A708-5F1A06B57DC3}" srcOrd="0" destOrd="0" presId="urn:microsoft.com/office/officeart/2005/8/layout/vList5"/>
    <dgm:cxn modelId="{B70BE01E-9265-4498-A1E2-60EA1F2E2CC9}" type="presParOf" srcId="{7B2D3C10-A01F-471E-9922-5D03D17FD6AE}" destId="{38608CF3-5B5C-43B7-8568-3095577655CC}" srcOrd="5" destOrd="0" presId="urn:microsoft.com/office/officeart/2005/8/layout/vList5"/>
    <dgm:cxn modelId="{4C28633C-D9BE-45F2-98A1-F74D07F7406D}" type="presParOf" srcId="{7B2D3C10-A01F-471E-9922-5D03D17FD6AE}" destId="{F1F26796-CCC5-4EA7-8185-0F52C7F779C2}" srcOrd="6" destOrd="0" presId="urn:microsoft.com/office/officeart/2005/8/layout/vList5"/>
    <dgm:cxn modelId="{941BC484-D97B-4BEC-8E3E-B7A49C2826D1}" type="presParOf" srcId="{F1F26796-CCC5-4EA7-8185-0F52C7F779C2}" destId="{8B7F9544-AD8C-48E8-B727-3593DCC41591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C472334A-B5F6-4064-92EB-8101A033C389}" type="doc">
      <dgm:prSet loTypeId="urn:microsoft.com/office/officeart/2005/8/layout/bProcess4" loCatId="process" qsTypeId="urn:microsoft.com/office/officeart/2005/8/quickstyle/simple1" qsCatId="simple" csTypeId="urn:microsoft.com/office/officeart/2005/8/colors/accent2_4" csCatId="accent2"/>
      <dgm:spPr/>
      <dgm:t>
        <a:bodyPr/>
        <a:lstStyle/>
        <a:p>
          <a:endParaRPr lang="en-GB"/>
        </a:p>
      </dgm:t>
    </dgm:pt>
    <dgm:pt modelId="{60D0D9BA-53D4-4FE0-8B3C-B77023B3FBBF}">
      <dgm:prSet/>
      <dgm:spPr/>
      <dgm:t>
        <a:bodyPr/>
        <a:lstStyle/>
        <a:p>
          <a:pPr rtl="0"/>
          <a:r>
            <a:rPr lang="en-US" smtClean="0"/>
            <a:t>Is my measurement valid? (Am I measuring what I think I am measuring?)</a:t>
          </a:r>
          <a:endParaRPr lang="en-GB"/>
        </a:p>
      </dgm:t>
    </dgm:pt>
    <dgm:pt modelId="{B451875C-46AC-44C0-B778-F370587C7F41}" type="parTrans" cxnId="{F7426F80-A3B4-41CB-95E1-533E8DA7A174}">
      <dgm:prSet/>
      <dgm:spPr/>
      <dgm:t>
        <a:bodyPr/>
        <a:lstStyle/>
        <a:p>
          <a:endParaRPr lang="en-GB"/>
        </a:p>
      </dgm:t>
    </dgm:pt>
    <dgm:pt modelId="{796CF88F-3E43-4C56-9838-5AC135F098AD}" type="sibTrans" cxnId="{F7426F80-A3B4-41CB-95E1-533E8DA7A174}">
      <dgm:prSet/>
      <dgm:spPr/>
      <dgm:t>
        <a:bodyPr/>
        <a:lstStyle/>
        <a:p>
          <a:endParaRPr lang="en-GB"/>
        </a:p>
      </dgm:t>
    </dgm:pt>
    <dgm:pt modelId="{98F3108B-D96D-46C8-AEA9-7B71EB16CCB0}">
      <dgm:prSet/>
      <dgm:spPr/>
      <dgm:t>
        <a:bodyPr/>
        <a:lstStyle/>
        <a:p>
          <a:pPr rtl="0"/>
          <a:r>
            <a:rPr lang="en-US" smtClean="0"/>
            <a:t>Logical Validity (subjective process)</a:t>
          </a:r>
          <a:endParaRPr lang="en-GB"/>
        </a:p>
      </dgm:t>
    </dgm:pt>
    <dgm:pt modelId="{37E32272-2CC7-4890-B65C-275A7AE87BB0}" type="parTrans" cxnId="{8008EFB2-9032-4EAC-AEDD-994EF2D086E8}">
      <dgm:prSet/>
      <dgm:spPr/>
      <dgm:t>
        <a:bodyPr/>
        <a:lstStyle/>
        <a:p>
          <a:endParaRPr lang="en-GB"/>
        </a:p>
      </dgm:t>
    </dgm:pt>
    <dgm:pt modelId="{6875950C-AACB-412E-85AE-723612B9928B}" type="sibTrans" cxnId="{8008EFB2-9032-4EAC-AEDD-994EF2D086E8}">
      <dgm:prSet/>
      <dgm:spPr/>
      <dgm:t>
        <a:bodyPr/>
        <a:lstStyle/>
        <a:p>
          <a:endParaRPr lang="en-GB"/>
        </a:p>
      </dgm:t>
    </dgm:pt>
    <dgm:pt modelId="{95E1EB13-3A02-418F-A685-E947D1C2C345}">
      <dgm:prSet/>
      <dgm:spPr/>
      <dgm:t>
        <a:bodyPr/>
        <a:lstStyle/>
        <a:p>
          <a:pPr rtl="0"/>
          <a:r>
            <a:rPr lang="en-US" smtClean="0"/>
            <a:t>Face validity</a:t>
          </a:r>
          <a:endParaRPr lang="en-GB"/>
        </a:p>
      </dgm:t>
    </dgm:pt>
    <dgm:pt modelId="{F71086A0-7F53-4970-8BB5-A417FE2CCFB0}" type="parTrans" cxnId="{91C93F13-FF2A-4200-B7AC-A20FB3E77AE7}">
      <dgm:prSet/>
      <dgm:spPr/>
      <dgm:t>
        <a:bodyPr/>
        <a:lstStyle/>
        <a:p>
          <a:endParaRPr lang="en-GB"/>
        </a:p>
      </dgm:t>
    </dgm:pt>
    <dgm:pt modelId="{25D9DA12-DA07-456F-873A-96EC6148535C}" type="sibTrans" cxnId="{91C93F13-FF2A-4200-B7AC-A20FB3E77AE7}">
      <dgm:prSet/>
      <dgm:spPr/>
      <dgm:t>
        <a:bodyPr/>
        <a:lstStyle/>
        <a:p>
          <a:endParaRPr lang="en-GB"/>
        </a:p>
      </dgm:t>
    </dgm:pt>
    <dgm:pt modelId="{BC62A88B-E80D-407F-8BDA-76AC5767F189}">
      <dgm:prSet/>
      <dgm:spPr/>
      <dgm:t>
        <a:bodyPr/>
        <a:lstStyle/>
        <a:p>
          <a:pPr rtl="0"/>
          <a:r>
            <a:rPr lang="en-US" smtClean="0"/>
            <a:t>Content validity</a:t>
          </a:r>
          <a:endParaRPr lang="en-GB"/>
        </a:p>
      </dgm:t>
    </dgm:pt>
    <dgm:pt modelId="{93C35215-D4C0-41BE-9A28-1FB0D6D56912}" type="parTrans" cxnId="{9BD35ACA-68AE-4919-AB5C-3DFFD4668AA5}">
      <dgm:prSet/>
      <dgm:spPr/>
      <dgm:t>
        <a:bodyPr/>
        <a:lstStyle/>
        <a:p>
          <a:endParaRPr lang="en-GB"/>
        </a:p>
      </dgm:t>
    </dgm:pt>
    <dgm:pt modelId="{D431E61C-FC5C-4F9E-B306-BD3F2A2E5961}" type="sibTrans" cxnId="{9BD35ACA-68AE-4919-AB5C-3DFFD4668AA5}">
      <dgm:prSet/>
      <dgm:spPr/>
      <dgm:t>
        <a:bodyPr/>
        <a:lstStyle/>
        <a:p>
          <a:endParaRPr lang="en-GB"/>
        </a:p>
      </dgm:t>
    </dgm:pt>
    <dgm:pt modelId="{442EDE24-4904-4C15-9C73-93C66C447A0A}">
      <dgm:prSet/>
      <dgm:spPr/>
      <dgm:t>
        <a:bodyPr/>
        <a:lstStyle/>
        <a:p>
          <a:pPr rtl="0"/>
          <a:r>
            <a:rPr lang="en-GB" smtClean="0"/>
            <a:t>A logically valid test simply appears to measure the right variable in its entirety?</a:t>
          </a:r>
          <a:endParaRPr lang="en-GB"/>
        </a:p>
      </dgm:t>
    </dgm:pt>
    <dgm:pt modelId="{2D56DAFB-1AF8-4B69-9E62-B64774F77F71}" type="parTrans" cxnId="{FA6410EE-852D-40B8-A45D-306657E6DE72}">
      <dgm:prSet/>
      <dgm:spPr/>
      <dgm:t>
        <a:bodyPr/>
        <a:lstStyle/>
        <a:p>
          <a:endParaRPr lang="en-GB"/>
        </a:p>
      </dgm:t>
    </dgm:pt>
    <dgm:pt modelId="{F46675F2-A34E-4704-9764-845D787D13B6}" type="sibTrans" cxnId="{FA6410EE-852D-40B8-A45D-306657E6DE72}">
      <dgm:prSet/>
      <dgm:spPr/>
      <dgm:t>
        <a:bodyPr/>
        <a:lstStyle/>
        <a:p>
          <a:endParaRPr lang="en-GB"/>
        </a:p>
      </dgm:t>
    </dgm:pt>
    <dgm:pt modelId="{18EEC3C0-449E-485F-BB0D-3A9CDACD4943}">
      <dgm:prSet/>
      <dgm:spPr/>
      <dgm:t>
        <a:bodyPr/>
        <a:lstStyle/>
        <a:p>
          <a:pPr rtl="0"/>
          <a:r>
            <a:rPr lang="en-US" smtClean="0"/>
            <a:t>Statistical Validity (Criterion-related validity)</a:t>
          </a:r>
          <a:endParaRPr lang="en-GB"/>
        </a:p>
      </dgm:t>
    </dgm:pt>
    <dgm:pt modelId="{3B90720D-27E5-475B-B436-52555587D316}" type="parTrans" cxnId="{85EBA6A2-7307-4A60-B44A-66532166D8FC}">
      <dgm:prSet/>
      <dgm:spPr/>
      <dgm:t>
        <a:bodyPr/>
        <a:lstStyle/>
        <a:p>
          <a:endParaRPr lang="en-GB"/>
        </a:p>
      </dgm:t>
    </dgm:pt>
    <dgm:pt modelId="{30692359-6D18-4A77-8F4D-F8882BE4E660}" type="sibTrans" cxnId="{85EBA6A2-7307-4A60-B44A-66532166D8FC}">
      <dgm:prSet/>
      <dgm:spPr/>
      <dgm:t>
        <a:bodyPr/>
        <a:lstStyle/>
        <a:p>
          <a:endParaRPr lang="en-GB"/>
        </a:p>
      </dgm:t>
    </dgm:pt>
    <dgm:pt modelId="{D18A9052-4471-416B-A60C-C973D7CEA4DC}">
      <dgm:prSet/>
      <dgm:spPr/>
      <dgm:t>
        <a:bodyPr/>
        <a:lstStyle/>
        <a:p>
          <a:pPr rtl="0"/>
          <a:r>
            <a:rPr lang="en-US" smtClean="0"/>
            <a:t>Predictive</a:t>
          </a:r>
          <a:endParaRPr lang="en-GB"/>
        </a:p>
      </dgm:t>
    </dgm:pt>
    <dgm:pt modelId="{0B2E06FB-9FBF-4299-AF8C-22DD88680401}" type="parTrans" cxnId="{B3AF819E-6B21-48DB-BED1-A3501C8FC389}">
      <dgm:prSet/>
      <dgm:spPr/>
      <dgm:t>
        <a:bodyPr/>
        <a:lstStyle/>
        <a:p>
          <a:endParaRPr lang="en-GB"/>
        </a:p>
      </dgm:t>
    </dgm:pt>
    <dgm:pt modelId="{66F6901C-2099-4B49-87B1-7442829D756F}" type="sibTrans" cxnId="{B3AF819E-6B21-48DB-BED1-A3501C8FC389}">
      <dgm:prSet/>
      <dgm:spPr/>
      <dgm:t>
        <a:bodyPr/>
        <a:lstStyle/>
        <a:p>
          <a:endParaRPr lang="en-GB"/>
        </a:p>
      </dgm:t>
    </dgm:pt>
    <dgm:pt modelId="{A947CF60-F76F-4F82-91D6-4AEDE4E9E146}">
      <dgm:prSet/>
      <dgm:spPr/>
      <dgm:t>
        <a:bodyPr/>
        <a:lstStyle/>
        <a:p>
          <a:pPr rtl="0"/>
          <a:r>
            <a:rPr lang="en-US" smtClean="0"/>
            <a:t>Concurrent</a:t>
          </a:r>
          <a:endParaRPr lang="en-GB"/>
        </a:p>
      </dgm:t>
    </dgm:pt>
    <dgm:pt modelId="{C89B8FBF-6D3D-4108-A2E1-FAEAA90660F4}" type="parTrans" cxnId="{62E08F72-01F5-4D62-851E-4F99B571FCAD}">
      <dgm:prSet/>
      <dgm:spPr/>
      <dgm:t>
        <a:bodyPr/>
        <a:lstStyle/>
        <a:p>
          <a:endParaRPr lang="en-GB"/>
        </a:p>
      </dgm:t>
    </dgm:pt>
    <dgm:pt modelId="{CAB17EE2-0A2E-40B5-B238-17D2BA6F977B}" type="sibTrans" cxnId="{62E08F72-01F5-4D62-851E-4F99B571FCAD}">
      <dgm:prSet/>
      <dgm:spPr/>
      <dgm:t>
        <a:bodyPr/>
        <a:lstStyle/>
        <a:p>
          <a:endParaRPr lang="en-GB"/>
        </a:p>
      </dgm:t>
    </dgm:pt>
    <dgm:pt modelId="{7641F76D-92F2-4AB4-AD15-7D3320B26691}">
      <dgm:prSet/>
      <dgm:spPr/>
      <dgm:t>
        <a:bodyPr/>
        <a:lstStyle/>
        <a:p>
          <a:pPr rtl="0"/>
          <a:r>
            <a:rPr lang="en-GB" smtClean="0"/>
            <a:t>A statistically valid test produces results that agree with other similar tests?</a:t>
          </a:r>
          <a:endParaRPr lang="en-GB"/>
        </a:p>
      </dgm:t>
    </dgm:pt>
    <dgm:pt modelId="{9BB9C4B0-4446-4C61-872F-630F6F157789}" type="parTrans" cxnId="{388B85A5-061A-427B-9F41-C0F2B2E208DD}">
      <dgm:prSet/>
      <dgm:spPr/>
      <dgm:t>
        <a:bodyPr/>
        <a:lstStyle/>
        <a:p>
          <a:endParaRPr lang="en-GB"/>
        </a:p>
      </dgm:t>
    </dgm:pt>
    <dgm:pt modelId="{377E8E6F-F246-4E77-8115-FDA94B8983FA}" type="sibTrans" cxnId="{388B85A5-061A-427B-9F41-C0F2B2E208DD}">
      <dgm:prSet/>
      <dgm:spPr/>
      <dgm:t>
        <a:bodyPr/>
        <a:lstStyle/>
        <a:p>
          <a:endParaRPr lang="en-GB"/>
        </a:p>
      </dgm:t>
    </dgm:pt>
    <dgm:pt modelId="{C208DC68-83C2-4C17-B057-67C80F3AA0F3}">
      <dgm:prSet/>
      <dgm:spPr/>
      <dgm:t>
        <a:bodyPr/>
        <a:lstStyle/>
        <a:p>
          <a:pPr rtl="0"/>
          <a:r>
            <a:rPr lang="en-US" smtClean="0"/>
            <a:t>Logical/Statistical Validity</a:t>
          </a:r>
          <a:endParaRPr lang="en-GB"/>
        </a:p>
      </dgm:t>
    </dgm:pt>
    <dgm:pt modelId="{D91FE7B2-6457-448C-B19D-8E64788AC9AC}" type="parTrans" cxnId="{5526FB4E-5832-45BD-8A61-B154313138ED}">
      <dgm:prSet/>
      <dgm:spPr/>
      <dgm:t>
        <a:bodyPr/>
        <a:lstStyle/>
        <a:p>
          <a:endParaRPr lang="en-GB"/>
        </a:p>
      </dgm:t>
    </dgm:pt>
    <dgm:pt modelId="{5367806F-374D-4CE1-9023-F614DF02AFE9}" type="sibTrans" cxnId="{5526FB4E-5832-45BD-8A61-B154313138ED}">
      <dgm:prSet/>
      <dgm:spPr/>
      <dgm:t>
        <a:bodyPr/>
        <a:lstStyle/>
        <a:p>
          <a:endParaRPr lang="en-GB"/>
        </a:p>
      </dgm:t>
    </dgm:pt>
    <dgm:pt modelId="{5A7DCE27-AF93-4FA2-B419-D23CAFD9D0BD}">
      <dgm:prSet/>
      <dgm:spPr/>
      <dgm:t>
        <a:bodyPr/>
        <a:lstStyle/>
        <a:p>
          <a:pPr rtl="0"/>
          <a:r>
            <a:rPr lang="en-US" smtClean="0"/>
            <a:t>Construct validity</a:t>
          </a:r>
          <a:endParaRPr lang="en-GB"/>
        </a:p>
      </dgm:t>
    </dgm:pt>
    <dgm:pt modelId="{8BE5FCF3-C5D9-413E-97EF-4F2680BAE1C7}" type="parTrans" cxnId="{C6C699C8-D657-4018-91D7-C07BEBD2127E}">
      <dgm:prSet/>
      <dgm:spPr/>
      <dgm:t>
        <a:bodyPr/>
        <a:lstStyle/>
        <a:p>
          <a:endParaRPr lang="en-GB"/>
        </a:p>
      </dgm:t>
    </dgm:pt>
    <dgm:pt modelId="{7895D3B3-98DA-448E-8E30-D676546194BF}" type="sibTrans" cxnId="{C6C699C8-D657-4018-91D7-C07BEBD2127E}">
      <dgm:prSet/>
      <dgm:spPr/>
      <dgm:t>
        <a:bodyPr/>
        <a:lstStyle/>
        <a:p>
          <a:endParaRPr lang="en-GB"/>
        </a:p>
      </dgm:t>
    </dgm:pt>
    <dgm:pt modelId="{D814D07B-606E-45FE-8DD8-887635F284EA}" type="pres">
      <dgm:prSet presAssocID="{C472334A-B5F6-4064-92EB-8101A033C389}" presName="Name0" presStyleCnt="0">
        <dgm:presLayoutVars>
          <dgm:dir/>
          <dgm:resizeHandles/>
        </dgm:presLayoutVars>
      </dgm:prSet>
      <dgm:spPr/>
      <dgm:t>
        <a:bodyPr/>
        <a:lstStyle/>
        <a:p>
          <a:endParaRPr lang="en-GB"/>
        </a:p>
      </dgm:t>
    </dgm:pt>
    <dgm:pt modelId="{31A2FC4B-A7DD-43C7-9954-B5BB79DA259E}" type="pres">
      <dgm:prSet presAssocID="{60D0D9BA-53D4-4FE0-8B3C-B77023B3FBBF}" presName="compNode" presStyleCnt="0"/>
      <dgm:spPr/>
    </dgm:pt>
    <dgm:pt modelId="{67040A50-D1DA-48EC-AFB4-6E95B990A6FA}" type="pres">
      <dgm:prSet presAssocID="{60D0D9BA-53D4-4FE0-8B3C-B77023B3FBBF}" presName="dummyConnPt" presStyleCnt="0"/>
      <dgm:spPr/>
    </dgm:pt>
    <dgm:pt modelId="{A991B7D3-9628-4CA9-8538-21D21C83A7B5}" type="pres">
      <dgm:prSet presAssocID="{60D0D9BA-53D4-4FE0-8B3C-B77023B3FBBF}" presName="node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07E9CB6-E2E1-4B4B-8023-D853245C61E0}" type="pres">
      <dgm:prSet presAssocID="{796CF88F-3E43-4C56-9838-5AC135F098AD}" presName="sibTrans" presStyleLbl="bgSibTrans2D1" presStyleIdx="0" presStyleCnt="5"/>
      <dgm:spPr/>
      <dgm:t>
        <a:bodyPr/>
        <a:lstStyle/>
        <a:p>
          <a:endParaRPr lang="en-GB"/>
        </a:p>
      </dgm:t>
    </dgm:pt>
    <dgm:pt modelId="{9D69272D-7BFE-4556-8497-43E37A494EAD}" type="pres">
      <dgm:prSet presAssocID="{98F3108B-D96D-46C8-AEA9-7B71EB16CCB0}" presName="compNode" presStyleCnt="0"/>
      <dgm:spPr/>
    </dgm:pt>
    <dgm:pt modelId="{62280789-3B36-453E-8A79-83EAFEF9E2FC}" type="pres">
      <dgm:prSet presAssocID="{98F3108B-D96D-46C8-AEA9-7B71EB16CCB0}" presName="dummyConnPt" presStyleCnt="0"/>
      <dgm:spPr/>
    </dgm:pt>
    <dgm:pt modelId="{08AA2F90-FC66-4586-97C4-2F2A16C3D612}" type="pres">
      <dgm:prSet presAssocID="{98F3108B-D96D-46C8-AEA9-7B71EB16CCB0}" presName="node" presStyleLbl="node1" presStyleIdx="1" presStyleCnt="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311FE9F-1740-49AA-9F5D-F901085C304C}" type="pres">
      <dgm:prSet presAssocID="{6875950C-AACB-412E-85AE-723612B9928B}" presName="sibTrans" presStyleLbl="bgSibTrans2D1" presStyleIdx="1" presStyleCnt="5"/>
      <dgm:spPr/>
      <dgm:t>
        <a:bodyPr/>
        <a:lstStyle/>
        <a:p>
          <a:endParaRPr lang="en-GB"/>
        </a:p>
      </dgm:t>
    </dgm:pt>
    <dgm:pt modelId="{9F94BCEE-17FE-4E5C-880D-25ED552501BD}" type="pres">
      <dgm:prSet presAssocID="{442EDE24-4904-4C15-9C73-93C66C447A0A}" presName="compNode" presStyleCnt="0"/>
      <dgm:spPr/>
    </dgm:pt>
    <dgm:pt modelId="{76F4FA59-5FFE-4FDE-8A88-DDCED7407FC5}" type="pres">
      <dgm:prSet presAssocID="{442EDE24-4904-4C15-9C73-93C66C447A0A}" presName="dummyConnPt" presStyleCnt="0"/>
      <dgm:spPr/>
    </dgm:pt>
    <dgm:pt modelId="{A3711637-C0EE-420C-B2A3-21C8E0D458FA}" type="pres">
      <dgm:prSet presAssocID="{442EDE24-4904-4C15-9C73-93C66C447A0A}" presName="node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840DB66-FB9C-4F7D-9F8C-73BA2C52C548}" type="pres">
      <dgm:prSet presAssocID="{F46675F2-A34E-4704-9764-845D787D13B6}" presName="sibTrans" presStyleLbl="bgSibTrans2D1" presStyleIdx="2" presStyleCnt="5"/>
      <dgm:spPr/>
      <dgm:t>
        <a:bodyPr/>
        <a:lstStyle/>
        <a:p>
          <a:endParaRPr lang="en-GB"/>
        </a:p>
      </dgm:t>
    </dgm:pt>
    <dgm:pt modelId="{3291D908-F875-43D7-87D5-3C01C2A41059}" type="pres">
      <dgm:prSet presAssocID="{18EEC3C0-449E-485F-BB0D-3A9CDACD4943}" presName="compNode" presStyleCnt="0"/>
      <dgm:spPr/>
    </dgm:pt>
    <dgm:pt modelId="{E6A2CE2D-30CD-45A1-B56B-973CFF60E9C5}" type="pres">
      <dgm:prSet presAssocID="{18EEC3C0-449E-485F-BB0D-3A9CDACD4943}" presName="dummyConnPt" presStyleCnt="0"/>
      <dgm:spPr/>
    </dgm:pt>
    <dgm:pt modelId="{2345F161-5861-4C43-B0B7-7CFF1CDF92B9}" type="pres">
      <dgm:prSet presAssocID="{18EEC3C0-449E-485F-BB0D-3A9CDACD4943}" presName="node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4368BA7C-7CAF-4F99-A99D-FDD6E87A1871}" type="pres">
      <dgm:prSet presAssocID="{30692359-6D18-4A77-8F4D-F8882BE4E660}" presName="sibTrans" presStyleLbl="bgSibTrans2D1" presStyleIdx="3" presStyleCnt="5"/>
      <dgm:spPr/>
      <dgm:t>
        <a:bodyPr/>
        <a:lstStyle/>
        <a:p>
          <a:endParaRPr lang="en-GB"/>
        </a:p>
      </dgm:t>
    </dgm:pt>
    <dgm:pt modelId="{C7DCA244-E48D-4F49-B38E-7F5471703718}" type="pres">
      <dgm:prSet presAssocID="{7641F76D-92F2-4AB4-AD15-7D3320B26691}" presName="compNode" presStyleCnt="0"/>
      <dgm:spPr/>
    </dgm:pt>
    <dgm:pt modelId="{68633E90-7C7A-4B4F-AA8F-BA91EEC49911}" type="pres">
      <dgm:prSet presAssocID="{7641F76D-92F2-4AB4-AD15-7D3320B26691}" presName="dummyConnPt" presStyleCnt="0"/>
      <dgm:spPr/>
    </dgm:pt>
    <dgm:pt modelId="{5EAF8367-3BAF-4A00-B464-573D0E545488}" type="pres">
      <dgm:prSet presAssocID="{7641F76D-92F2-4AB4-AD15-7D3320B26691}" presName="node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D3D9ADC-B82C-43A7-BA3E-3B7D6BD87BED}" type="pres">
      <dgm:prSet presAssocID="{377E8E6F-F246-4E77-8115-FDA94B8983FA}" presName="sibTrans" presStyleLbl="bgSibTrans2D1" presStyleIdx="4" presStyleCnt="5"/>
      <dgm:spPr/>
      <dgm:t>
        <a:bodyPr/>
        <a:lstStyle/>
        <a:p>
          <a:endParaRPr lang="en-GB"/>
        </a:p>
      </dgm:t>
    </dgm:pt>
    <dgm:pt modelId="{6AF06498-0905-40AD-8ABB-B535DCC1E8E6}" type="pres">
      <dgm:prSet presAssocID="{C208DC68-83C2-4C17-B057-67C80F3AA0F3}" presName="compNode" presStyleCnt="0"/>
      <dgm:spPr/>
    </dgm:pt>
    <dgm:pt modelId="{43759427-EADA-494B-B3B0-F4F2709C6A0B}" type="pres">
      <dgm:prSet presAssocID="{C208DC68-83C2-4C17-B057-67C80F3AA0F3}" presName="dummyConnPt" presStyleCnt="0"/>
      <dgm:spPr/>
    </dgm:pt>
    <dgm:pt modelId="{EB416379-9E7D-4ED1-8449-495BCB618B29}" type="pres">
      <dgm:prSet presAssocID="{C208DC68-83C2-4C17-B057-67C80F3AA0F3}" presName="node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2EC03868-74C1-411B-8461-B9E0D7ABAD55}" type="presOf" srcId="{30692359-6D18-4A77-8F4D-F8882BE4E660}" destId="{4368BA7C-7CAF-4F99-A99D-FDD6E87A1871}" srcOrd="0" destOrd="0" presId="urn:microsoft.com/office/officeart/2005/8/layout/bProcess4"/>
    <dgm:cxn modelId="{56C09869-2372-400E-ACE0-D88DF773D677}" type="presOf" srcId="{377E8E6F-F246-4E77-8115-FDA94B8983FA}" destId="{BD3D9ADC-B82C-43A7-BA3E-3B7D6BD87BED}" srcOrd="0" destOrd="0" presId="urn:microsoft.com/office/officeart/2005/8/layout/bProcess4"/>
    <dgm:cxn modelId="{C6C699C8-D657-4018-91D7-C07BEBD2127E}" srcId="{C208DC68-83C2-4C17-B057-67C80F3AA0F3}" destId="{5A7DCE27-AF93-4FA2-B419-D23CAFD9D0BD}" srcOrd="0" destOrd="0" parTransId="{8BE5FCF3-C5D9-413E-97EF-4F2680BAE1C7}" sibTransId="{7895D3B3-98DA-448E-8E30-D676546194BF}"/>
    <dgm:cxn modelId="{62E08F72-01F5-4D62-851E-4F99B571FCAD}" srcId="{18EEC3C0-449E-485F-BB0D-3A9CDACD4943}" destId="{A947CF60-F76F-4F82-91D6-4AEDE4E9E146}" srcOrd="1" destOrd="0" parTransId="{C89B8FBF-6D3D-4108-A2E1-FAEAA90660F4}" sibTransId="{CAB17EE2-0A2E-40B5-B238-17D2BA6F977B}"/>
    <dgm:cxn modelId="{EF825199-CA12-4DA4-8E4C-A748B06E9154}" type="presOf" srcId="{442EDE24-4904-4C15-9C73-93C66C447A0A}" destId="{A3711637-C0EE-420C-B2A3-21C8E0D458FA}" srcOrd="0" destOrd="0" presId="urn:microsoft.com/office/officeart/2005/8/layout/bProcess4"/>
    <dgm:cxn modelId="{F7426F80-A3B4-41CB-95E1-533E8DA7A174}" srcId="{C472334A-B5F6-4064-92EB-8101A033C389}" destId="{60D0D9BA-53D4-4FE0-8B3C-B77023B3FBBF}" srcOrd="0" destOrd="0" parTransId="{B451875C-46AC-44C0-B778-F370587C7F41}" sibTransId="{796CF88F-3E43-4C56-9838-5AC135F098AD}"/>
    <dgm:cxn modelId="{F9A8B0B1-CEEE-46F8-A336-42A3CF5006F8}" type="presOf" srcId="{7641F76D-92F2-4AB4-AD15-7D3320B26691}" destId="{5EAF8367-3BAF-4A00-B464-573D0E545488}" srcOrd="0" destOrd="0" presId="urn:microsoft.com/office/officeart/2005/8/layout/bProcess4"/>
    <dgm:cxn modelId="{C41C61CD-9356-4291-A7F2-CD6A60912662}" type="presOf" srcId="{F46675F2-A34E-4704-9764-845D787D13B6}" destId="{5840DB66-FB9C-4F7D-9F8C-73BA2C52C548}" srcOrd="0" destOrd="0" presId="urn:microsoft.com/office/officeart/2005/8/layout/bProcess4"/>
    <dgm:cxn modelId="{CD771132-79FB-4158-9F6A-68297FAA85AC}" type="presOf" srcId="{BC62A88B-E80D-407F-8BDA-76AC5767F189}" destId="{08AA2F90-FC66-4586-97C4-2F2A16C3D612}" srcOrd="0" destOrd="2" presId="urn:microsoft.com/office/officeart/2005/8/layout/bProcess4"/>
    <dgm:cxn modelId="{91C93F13-FF2A-4200-B7AC-A20FB3E77AE7}" srcId="{98F3108B-D96D-46C8-AEA9-7B71EB16CCB0}" destId="{95E1EB13-3A02-418F-A685-E947D1C2C345}" srcOrd="0" destOrd="0" parTransId="{F71086A0-7F53-4970-8BB5-A417FE2CCFB0}" sibTransId="{25D9DA12-DA07-456F-873A-96EC6148535C}"/>
    <dgm:cxn modelId="{85EBA6A2-7307-4A60-B44A-66532166D8FC}" srcId="{C472334A-B5F6-4064-92EB-8101A033C389}" destId="{18EEC3C0-449E-485F-BB0D-3A9CDACD4943}" srcOrd="3" destOrd="0" parTransId="{3B90720D-27E5-475B-B436-52555587D316}" sibTransId="{30692359-6D18-4A77-8F4D-F8882BE4E660}"/>
    <dgm:cxn modelId="{388B85A5-061A-427B-9F41-C0F2B2E208DD}" srcId="{C472334A-B5F6-4064-92EB-8101A033C389}" destId="{7641F76D-92F2-4AB4-AD15-7D3320B26691}" srcOrd="4" destOrd="0" parTransId="{9BB9C4B0-4446-4C61-872F-630F6F157789}" sibTransId="{377E8E6F-F246-4E77-8115-FDA94B8983FA}"/>
    <dgm:cxn modelId="{B3045119-9B41-4F11-85FA-6315195C0203}" type="presOf" srcId="{5A7DCE27-AF93-4FA2-B419-D23CAFD9D0BD}" destId="{EB416379-9E7D-4ED1-8449-495BCB618B29}" srcOrd="0" destOrd="1" presId="urn:microsoft.com/office/officeart/2005/8/layout/bProcess4"/>
    <dgm:cxn modelId="{8437C2DD-F2F7-4340-8262-30A25B714892}" type="presOf" srcId="{95E1EB13-3A02-418F-A685-E947D1C2C345}" destId="{08AA2F90-FC66-4586-97C4-2F2A16C3D612}" srcOrd="0" destOrd="1" presId="urn:microsoft.com/office/officeart/2005/8/layout/bProcess4"/>
    <dgm:cxn modelId="{93568E1A-9F7B-40BD-BB60-35D4CB35A81E}" type="presOf" srcId="{18EEC3C0-449E-485F-BB0D-3A9CDACD4943}" destId="{2345F161-5861-4C43-B0B7-7CFF1CDF92B9}" srcOrd="0" destOrd="0" presId="urn:microsoft.com/office/officeart/2005/8/layout/bProcess4"/>
    <dgm:cxn modelId="{308B0ABC-AA33-493B-A4BA-13B21C759396}" type="presOf" srcId="{D18A9052-4471-416B-A60C-C973D7CEA4DC}" destId="{2345F161-5861-4C43-B0B7-7CFF1CDF92B9}" srcOrd="0" destOrd="1" presId="urn:microsoft.com/office/officeart/2005/8/layout/bProcess4"/>
    <dgm:cxn modelId="{AA858542-3F44-402A-B7F3-EAB386481030}" type="presOf" srcId="{C208DC68-83C2-4C17-B057-67C80F3AA0F3}" destId="{EB416379-9E7D-4ED1-8449-495BCB618B29}" srcOrd="0" destOrd="0" presId="urn:microsoft.com/office/officeart/2005/8/layout/bProcess4"/>
    <dgm:cxn modelId="{1389C16E-527A-41BD-BC38-05EDFD24C6C0}" type="presOf" srcId="{98F3108B-D96D-46C8-AEA9-7B71EB16CCB0}" destId="{08AA2F90-FC66-4586-97C4-2F2A16C3D612}" srcOrd="0" destOrd="0" presId="urn:microsoft.com/office/officeart/2005/8/layout/bProcess4"/>
    <dgm:cxn modelId="{5FD5A1B6-A29B-42A6-A6B3-DDA0F4902691}" type="presOf" srcId="{A947CF60-F76F-4F82-91D6-4AEDE4E9E146}" destId="{2345F161-5861-4C43-B0B7-7CFF1CDF92B9}" srcOrd="0" destOrd="2" presId="urn:microsoft.com/office/officeart/2005/8/layout/bProcess4"/>
    <dgm:cxn modelId="{FA6410EE-852D-40B8-A45D-306657E6DE72}" srcId="{C472334A-B5F6-4064-92EB-8101A033C389}" destId="{442EDE24-4904-4C15-9C73-93C66C447A0A}" srcOrd="2" destOrd="0" parTransId="{2D56DAFB-1AF8-4B69-9E62-B64774F77F71}" sibTransId="{F46675F2-A34E-4704-9764-845D787D13B6}"/>
    <dgm:cxn modelId="{8892A5DC-07EF-4D30-83E4-E36F22307248}" type="presOf" srcId="{6875950C-AACB-412E-85AE-723612B9928B}" destId="{2311FE9F-1740-49AA-9F5D-F901085C304C}" srcOrd="0" destOrd="0" presId="urn:microsoft.com/office/officeart/2005/8/layout/bProcess4"/>
    <dgm:cxn modelId="{8008EFB2-9032-4EAC-AEDD-994EF2D086E8}" srcId="{C472334A-B5F6-4064-92EB-8101A033C389}" destId="{98F3108B-D96D-46C8-AEA9-7B71EB16CCB0}" srcOrd="1" destOrd="0" parTransId="{37E32272-2CC7-4890-B65C-275A7AE87BB0}" sibTransId="{6875950C-AACB-412E-85AE-723612B9928B}"/>
    <dgm:cxn modelId="{AB61B8D0-627D-434E-ABA5-11B5633F42DC}" type="presOf" srcId="{60D0D9BA-53D4-4FE0-8B3C-B77023B3FBBF}" destId="{A991B7D3-9628-4CA9-8538-21D21C83A7B5}" srcOrd="0" destOrd="0" presId="urn:microsoft.com/office/officeart/2005/8/layout/bProcess4"/>
    <dgm:cxn modelId="{E4771EB3-618F-4803-BE23-F1BFFBB6A6E6}" type="presOf" srcId="{C472334A-B5F6-4064-92EB-8101A033C389}" destId="{D814D07B-606E-45FE-8DD8-887635F284EA}" srcOrd="0" destOrd="0" presId="urn:microsoft.com/office/officeart/2005/8/layout/bProcess4"/>
    <dgm:cxn modelId="{02815BE5-5A70-46C2-97AA-360A3DB4EBA8}" type="presOf" srcId="{796CF88F-3E43-4C56-9838-5AC135F098AD}" destId="{707E9CB6-E2E1-4B4B-8023-D853245C61E0}" srcOrd="0" destOrd="0" presId="urn:microsoft.com/office/officeart/2005/8/layout/bProcess4"/>
    <dgm:cxn modelId="{9BD35ACA-68AE-4919-AB5C-3DFFD4668AA5}" srcId="{98F3108B-D96D-46C8-AEA9-7B71EB16CCB0}" destId="{BC62A88B-E80D-407F-8BDA-76AC5767F189}" srcOrd="1" destOrd="0" parTransId="{93C35215-D4C0-41BE-9A28-1FB0D6D56912}" sibTransId="{D431E61C-FC5C-4F9E-B306-BD3F2A2E5961}"/>
    <dgm:cxn modelId="{5526FB4E-5832-45BD-8A61-B154313138ED}" srcId="{C472334A-B5F6-4064-92EB-8101A033C389}" destId="{C208DC68-83C2-4C17-B057-67C80F3AA0F3}" srcOrd="5" destOrd="0" parTransId="{D91FE7B2-6457-448C-B19D-8E64788AC9AC}" sibTransId="{5367806F-374D-4CE1-9023-F614DF02AFE9}"/>
    <dgm:cxn modelId="{B3AF819E-6B21-48DB-BED1-A3501C8FC389}" srcId="{18EEC3C0-449E-485F-BB0D-3A9CDACD4943}" destId="{D18A9052-4471-416B-A60C-C973D7CEA4DC}" srcOrd="0" destOrd="0" parTransId="{0B2E06FB-9FBF-4299-AF8C-22DD88680401}" sibTransId="{66F6901C-2099-4B49-87B1-7442829D756F}"/>
    <dgm:cxn modelId="{FD14C8F2-F2E8-47F7-849E-02BA4BECB9F5}" type="presParOf" srcId="{D814D07B-606E-45FE-8DD8-887635F284EA}" destId="{31A2FC4B-A7DD-43C7-9954-B5BB79DA259E}" srcOrd="0" destOrd="0" presId="urn:microsoft.com/office/officeart/2005/8/layout/bProcess4"/>
    <dgm:cxn modelId="{2E819BFA-5994-40F4-A3E9-6C26E33615C4}" type="presParOf" srcId="{31A2FC4B-A7DD-43C7-9954-B5BB79DA259E}" destId="{67040A50-D1DA-48EC-AFB4-6E95B990A6FA}" srcOrd="0" destOrd="0" presId="urn:microsoft.com/office/officeart/2005/8/layout/bProcess4"/>
    <dgm:cxn modelId="{79483ACC-9272-4C73-B737-1840126D483D}" type="presParOf" srcId="{31A2FC4B-A7DD-43C7-9954-B5BB79DA259E}" destId="{A991B7D3-9628-4CA9-8538-21D21C83A7B5}" srcOrd="1" destOrd="0" presId="urn:microsoft.com/office/officeart/2005/8/layout/bProcess4"/>
    <dgm:cxn modelId="{56A96CDA-5307-468C-A725-8FD394756DED}" type="presParOf" srcId="{D814D07B-606E-45FE-8DD8-887635F284EA}" destId="{707E9CB6-E2E1-4B4B-8023-D853245C61E0}" srcOrd="1" destOrd="0" presId="urn:microsoft.com/office/officeart/2005/8/layout/bProcess4"/>
    <dgm:cxn modelId="{E131DBA4-4F6F-4E53-BD00-51C27FE24777}" type="presParOf" srcId="{D814D07B-606E-45FE-8DD8-887635F284EA}" destId="{9D69272D-7BFE-4556-8497-43E37A494EAD}" srcOrd="2" destOrd="0" presId="urn:microsoft.com/office/officeart/2005/8/layout/bProcess4"/>
    <dgm:cxn modelId="{04547700-6C29-4655-8E8E-90C26E337286}" type="presParOf" srcId="{9D69272D-7BFE-4556-8497-43E37A494EAD}" destId="{62280789-3B36-453E-8A79-83EAFEF9E2FC}" srcOrd="0" destOrd="0" presId="urn:microsoft.com/office/officeart/2005/8/layout/bProcess4"/>
    <dgm:cxn modelId="{4398BB5E-CB6E-4B0C-8506-CB0B7132BA02}" type="presParOf" srcId="{9D69272D-7BFE-4556-8497-43E37A494EAD}" destId="{08AA2F90-FC66-4586-97C4-2F2A16C3D612}" srcOrd="1" destOrd="0" presId="urn:microsoft.com/office/officeart/2005/8/layout/bProcess4"/>
    <dgm:cxn modelId="{4CA0004F-2D53-40DA-B796-E3F5D1D5E9E1}" type="presParOf" srcId="{D814D07B-606E-45FE-8DD8-887635F284EA}" destId="{2311FE9F-1740-49AA-9F5D-F901085C304C}" srcOrd="3" destOrd="0" presId="urn:microsoft.com/office/officeart/2005/8/layout/bProcess4"/>
    <dgm:cxn modelId="{C5FA4963-BFD9-425E-A909-9990DB31710E}" type="presParOf" srcId="{D814D07B-606E-45FE-8DD8-887635F284EA}" destId="{9F94BCEE-17FE-4E5C-880D-25ED552501BD}" srcOrd="4" destOrd="0" presId="urn:microsoft.com/office/officeart/2005/8/layout/bProcess4"/>
    <dgm:cxn modelId="{F626B519-9F2C-404F-8BBD-3CA10E52FCF1}" type="presParOf" srcId="{9F94BCEE-17FE-4E5C-880D-25ED552501BD}" destId="{76F4FA59-5FFE-4FDE-8A88-DDCED7407FC5}" srcOrd="0" destOrd="0" presId="urn:microsoft.com/office/officeart/2005/8/layout/bProcess4"/>
    <dgm:cxn modelId="{EC053111-BBEE-45F7-9DA0-F7DB3E0C47CA}" type="presParOf" srcId="{9F94BCEE-17FE-4E5C-880D-25ED552501BD}" destId="{A3711637-C0EE-420C-B2A3-21C8E0D458FA}" srcOrd="1" destOrd="0" presId="urn:microsoft.com/office/officeart/2005/8/layout/bProcess4"/>
    <dgm:cxn modelId="{8DF0A96F-91E1-4D5B-95B2-EA2B1103E347}" type="presParOf" srcId="{D814D07B-606E-45FE-8DD8-887635F284EA}" destId="{5840DB66-FB9C-4F7D-9F8C-73BA2C52C548}" srcOrd="5" destOrd="0" presId="urn:microsoft.com/office/officeart/2005/8/layout/bProcess4"/>
    <dgm:cxn modelId="{ED670DB2-3F30-4FD7-8709-8E16A166DF35}" type="presParOf" srcId="{D814D07B-606E-45FE-8DD8-887635F284EA}" destId="{3291D908-F875-43D7-87D5-3C01C2A41059}" srcOrd="6" destOrd="0" presId="urn:microsoft.com/office/officeart/2005/8/layout/bProcess4"/>
    <dgm:cxn modelId="{F0B0B4F1-84AB-4B94-B605-48B9D846168F}" type="presParOf" srcId="{3291D908-F875-43D7-87D5-3C01C2A41059}" destId="{E6A2CE2D-30CD-45A1-B56B-973CFF60E9C5}" srcOrd="0" destOrd="0" presId="urn:microsoft.com/office/officeart/2005/8/layout/bProcess4"/>
    <dgm:cxn modelId="{EE9A8F65-CB55-4167-A552-5BC84198417D}" type="presParOf" srcId="{3291D908-F875-43D7-87D5-3C01C2A41059}" destId="{2345F161-5861-4C43-B0B7-7CFF1CDF92B9}" srcOrd="1" destOrd="0" presId="urn:microsoft.com/office/officeart/2005/8/layout/bProcess4"/>
    <dgm:cxn modelId="{F381327E-21D4-4874-B869-405A77164CB8}" type="presParOf" srcId="{D814D07B-606E-45FE-8DD8-887635F284EA}" destId="{4368BA7C-7CAF-4F99-A99D-FDD6E87A1871}" srcOrd="7" destOrd="0" presId="urn:microsoft.com/office/officeart/2005/8/layout/bProcess4"/>
    <dgm:cxn modelId="{8EEB7292-8487-40D9-976E-B3CEE0CC4086}" type="presParOf" srcId="{D814D07B-606E-45FE-8DD8-887635F284EA}" destId="{C7DCA244-E48D-4F49-B38E-7F5471703718}" srcOrd="8" destOrd="0" presId="urn:microsoft.com/office/officeart/2005/8/layout/bProcess4"/>
    <dgm:cxn modelId="{01C67552-ECA3-45AA-AD53-BED32DBC368F}" type="presParOf" srcId="{C7DCA244-E48D-4F49-B38E-7F5471703718}" destId="{68633E90-7C7A-4B4F-AA8F-BA91EEC49911}" srcOrd="0" destOrd="0" presId="urn:microsoft.com/office/officeart/2005/8/layout/bProcess4"/>
    <dgm:cxn modelId="{35056F2E-A098-44AD-8011-624A34AFF5C5}" type="presParOf" srcId="{C7DCA244-E48D-4F49-B38E-7F5471703718}" destId="{5EAF8367-3BAF-4A00-B464-573D0E545488}" srcOrd="1" destOrd="0" presId="urn:microsoft.com/office/officeart/2005/8/layout/bProcess4"/>
    <dgm:cxn modelId="{7AE14A0A-86FB-4F52-BF22-90AC17082863}" type="presParOf" srcId="{D814D07B-606E-45FE-8DD8-887635F284EA}" destId="{BD3D9ADC-B82C-43A7-BA3E-3B7D6BD87BED}" srcOrd="9" destOrd="0" presId="urn:microsoft.com/office/officeart/2005/8/layout/bProcess4"/>
    <dgm:cxn modelId="{52C32329-7F44-4EDA-BA57-1443F269F42D}" type="presParOf" srcId="{D814D07B-606E-45FE-8DD8-887635F284EA}" destId="{6AF06498-0905-40AD-8ABB-B535DCC1E8E6}" srcOrd="10" destOrd="0" presId="urn:microsoft.com/office/officeart/2005/8/layout/bProcess4"/>
    <dgm:cxn modelId="{A6E5367C-955A-4523-AE93-B8CA8584C075}" type="presParOf" srcId="{6AF06498-0905-40AD-8ABB-B535DCC1E8E6}" destId="{43759427-EADA-494B-B3B0-F4F2709C6A0B}" srcOrd="0" destOrd="0" presId="urn:microsoft.com/office/officeart/2005/8/layout/bProcess4"/>
    <dgm:cxn modelId="{5A68451D-EF71-4995-8AE6-BBE7C024F8C0}" type="presParOf" srcId="{6AF06498-0905-40AD-8ABB-B535DCC1E8E6}" destId="{EB416379-9E7D-4ED1-8449-495BCB618B29}" srcOrd="1" destOrd="0" presId="urn:microsoft.com/office/officeart/2005/8/layout/b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79AC3F05-4ADE-49A1-A177-C801D39DB141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442B4998-5054-4FF0-9A6A-2794528E27C2}">
      <dgm:prSet/>
      <dgm:spPr/>
      <dgm:t>
        <a:bodyPr/>
        <a:lstStyle/>
        <a:p>
          <a:pPr rtl="0"/>
          <a:r>
            <a:rPr lang="en-GB" smtClean="0"/>
            <a:t>Is the survey measuring what it’s supposed to be measuring?</a:t>
          </a:r>
          <a:endParaRPr lang="en-GB"/>
        </a:p>
      </dgm:t>
    </dgm:pt>
    <dgm:pt modelId="{4E2D872B-BE0E-4444-8C34-E594C229616D}" type="parTrans" cxnId="{72E2CBE2-0D80-4A84-B1E3-25E925442472}">
      <dgm:prSet/>
      <dgm:spPr/>
      <dgm:t>
        <a:bodyPr/>
        <a:lstStyle/>
        <a:p>
          <a:endParaRPr lang="en-GB"/>
        </a:p>
      </dgm:t>
    </dgm:pt>
    <dgm:pt modelId="{98329337-7CC5-40FA-B7B7-9E5CBE9B75E7}" type="sibTrans" cxnId="{72E2CBE2-0D80-4A84-B1E3-25E925442472}">
      <dgm:prSet/>
      <dgm:spPr/>
      <dgm:t>
        <a:bodyPr/>
        <a:lstStyle/>
        <a:p>
          <a:endParaRPr lang="en-GB"/>
        </a:p>
      </dgm:t>
    </dgm:pt>
    <dgm:pt modelId="{1EDC2E6D-38AA-4644-9430-FAEACF6DD6E9}" type="pres">
      <dgm:prSet presAssocID="{79AC3F05-4ADE-49A1-A177-C801D39DB141}" presName="vert0" presStyleCnt="0">
        <dgm:presLayoutVars>
          <dgm:dir/>
          <dgm:animOne val="branch"/>
          <dgm:animLvl val="lvl"/>
        </dgm:presLayoutVars>
      </dgm:prSet>
      <dgm:spPr/>
      <dgm:t>
        <a:bodyPr/>
        <a:lstStyle/>
        <a:p>
          <a:endParaRPr lang="en-GB"/>
        </a:p>
      </dgm:t>
    </dgm:pt>
    <dgm:pt modelId="{90F73D8E-EB3B-489B-A7E9-E74C6EB42212}" type="pres">
      <dgm:prSet presAssocID="{442B4998-5054-4FF0-9A6A-2794528E27C2}" presName="thickLine" presStyleLbl="alignNode1" presStyleIdx="0" presStyleCnt="1"/>
      <dgm:spPr/>
    </dgm:pt>
    <dgm:pt modelId="{B9F34637-E2FA-43A8-A596-96CE56182B44}" type="pres">
      <dgm:prSet presAssocID="{442B4998-5054-4FF0-9A6A-2794528E27C2}" presName="horz1" presStyleCnt="0"/>
      <dgm:spPr/>
    </dgm:pt>
    <dgm:pt modelId="{AF60A005-7BFB-4CB9-9103-833C826AFD03}" type="pres">
      <dgm:prSet presAssocID="{442B4998-5054-4FF0-9A6A-2794528E27C2}" presName="tx1" presStyleLbl="revTx" presStyleIdx="0" presStyleCnt="1"/>
      <dgm:spPr/>
      <dgm:t>
        <a:bodyPr/>
        <a:lstStyle/>
        <a:p>
          <a:endParaRPr lang="en-GB"/>
        </a:p>
      </dgm:t>
    </dgm:pt>
    <dgm:pt modelId="{AA9A172E-B8E8-4C6C-814A-8B5CDE1F9F59}" type="pres">
      <dgm:prSet presAssocID="{442B4998-5054-4FF0-9A6A-2794528E27C2}" presName="vert1" presStyleCnt="0"/>
      <dgm:spPr/>
    </dgm:pt>
  </dgm:ptLst>
  <dgm:cxnLst>
    <dgm:cxn modelId="{061BC6C6-EAD2-442A-8EAA-D6A58EB92AC7}" type="presOf" srcId="{79AC3F05-4ADE-49A1-A177-C801D39DB141}" destId="{1EDC2E6D-38AA-4644-9430-FAEACF6DD6E9}" srcOrd="0" destOrd="0" presId="urn:microsoft.com/office/officeart/2008/layout/LinedList"/>
    <dgm:cxn modelId="{72E2CBE2-0D80-4A84-B1E3-25E925442472}" srcId="{79AC3F05-4ADE-49A1-A177-C801D39DB141}" destId="{442B4998-5054-4FF0-9A6A-2794528E27C2}" srcOrd="0" destOrd="0" parTransId="{4E2D872B-BE0E-4444-8C34-E594C229616D}" sibTransId="{98329337-7CC5-40FA-B7B7-9E5CBE9B75E7}"/>
    <dgm:cxn modelId="{84F73925-8657-4C1A-BCC4-D97215237AA5}" type="presOf" srcId="{442B4998-5054-4FF0-9A6A-2794528E27C2}" destId="{AF60A005-7BFB-4CB9-9103-833C826AFD03}" srcOrd="0" destOrd="0" presId="urn:microsoft.com/office/officeart/2008/layout/LinedList"/>
    <dgm:cxn modelId="{D2B0C807-6169-4010-8E41-56246C09D221}" type="presParOf" srcId="{1EDC2E6D-38AA-4644-9430-FAEACF6DD6E9}" destId="{90F73D8E-EB3B-489B-A7E9-E74C6EB42212}" srcOrd="0" destOrd="0" presId="urn:microsoft.com/office/officeart/2008/layout/LinedList"/>
    <dgm:cxn modelId="{5634E80B-19E9-4E2B-85ED-80E9824114FB}" type="presParOf" srcId="{1EDC2E6D-38AA-4644-9430-FAEACF6DD6E9}" destId="{B9F34637-E2FA-43A8-A596-96CE56182B44}" srcOrd="1" destOrd="0" presId="urn:microsoft.com/office/officeart/2008/layout/LinedList"/>
    <dgm:cxn modelId="{DC1281AF-14A3-4BF8-9473-3B49DF4394B5}" type="presParOf" srcId="{B9F34637-E2FA-43A8-A596-96CE56182B44}" destId="{AF60A005-7BFB-4CB9-9103-833C826AFD03}" srcOrd="0" destOrd="0" presId="urn:microsoft.com/office/officeart/2008/layout/LinedList"/>
    <dgm:cxn modelId="{8B909432-B5A2-41F3-9193-D78CDF3868DB}" type="presParOf" srcId="{B9F34637-E2FA-43A8-A596-96CE56182B44}" destId="{AA9A172E-B8E8-4C6C-814A-8B5CDE1F9F59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C804AD27-885E-43A2-8C02-61DC5426EC23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F0290760-B185-410D-8FE7-C856B9BDFA00}">
      <dgm:prSet/>
      <dgm:spPr/>
      <dgm:t>
        <a:bodyPr/>
        <a:lstStyle/>
        <a:p>
          <a:pPr rtl="0"/>
          <a:r>
            <a:rPr lang="en-GB" smtClean="0"/>
            <a:t>Typically measured using factor analysis</a:t>
          </a:r>
          <a:endParaRPr lang="en-GB"/>
        </a:p>
      </dgm:t>
    </dgm:pt>
    <dgm:pt modelId="{A127912C-EAA0-49F3-831B-8254EACE167D}" type="parTrans" cxnId="{DCBCB4A8-D5B3-4775-A236-1D3B3A3AC7A8}">
      <dgm:prSet/>
      <dgm:spPr/>
      <dgm:t>
        <a:bodyPr/>
        <a:lstStyle/>
        <a:p>
          <a:endParaRPr lang="en-GB"/>
        </a:p>
      </dgm:t>
    </dgm:pt>
    <dgm:pt modelId="{76A2FC78-3405-4A2E-92B5-676178018DC6}" type="sibTrans" cxnId="{DCBCB4A8-D5B3-4775-A236-1D3B3A3AC7A8}">
      <dgm:prSet/>
      <dgm:spPr/>
      <dgm:t>
        <a:bodyPr/>
        <a:lstStyle/>
        <a:p>
          <a:endParaRPr lang="en-GB"/>
        </a:p>
      </dgm:t>
    </dgm:pt>
    <dgm:pt modelId="{FE3DEEBA-79EF-42A0-82DE-ABB4B92BAED9}" type="pres">
      <dgm:prSet presAssocID="{C804AD27-885E-43A2-8C02-61DC5426EC23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176A6155-DB6B-41EF-9B27-9D930982ABFA}" type="pres">
      <dgm:prSet presAssocID="{F0290760-B185-410D-8FE7-C856B9BDFA00}" presName="parentText" presStyleLbl="node1" presStyleIdx="0" presStyleCnt="1" custLinFactNeighborX="-5128" custLinFactNeighborY="38145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DCBCB4A8-D5B3-4775-A236-1D3B3A3AC7A8}" srcId="{C804AD27-885E-43A2-8C02-61DC5426EC23}" destId="{F0290760-B185-410D-8FE7-C856B9BDFA00}" srcOrd="0" destOrd="0" parTransId="{A127912C-EAA0-49F3-831B-8254EACE167D}" sibTransId="{76A2FC78-3405-4A2E-92B5-676178018DC6}"/>
    <dgm:cxn modelId="{AA58FEE6-9457-4BF4-B713-F3BC48AA0306}" type="presOf" srcId="{C804AD27-885E-43A2-8C02-61DC5426EC23}" destId="{FE3DEEBA-79EF-42A0-82DE-ABB4B92BAED9}" srcOrd="0" destOrd="0" presId="urn:microsoft.com/office/officeart/2005/8/layout/vList2"/>
    <dgm:cxn modelId="{57D9CC0D-08CF-4547-BF12-EAD00C2CE31D}" type="presOf" srcId="{F0290760-B185-410D-8FE7-C856B9BDFA00}" destId="{176A6155-DB6B-41EF-9B27-9D930982ABFA}" srcOrd="0" destOrd="0" presId="urn:microsoft.com/office/officeart/2005/8/layout/vList2"/>
    <dgm:cxn modelId="{3A16B129-65D4-4DC0-AE91-6BF75DDAA0EF}" type="presParOf" srcId="{FE3DEEBA-79EF-42A0-82DE-ABB4B92BAED9}" destId="{176A6155-DB6B-41EF-9B27-9D930982ABFA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FF3D9E21-4FFB-4D4C-A9D6-900AE8AF3FB3}" type="doc">
      <dgm:prSet loTypeId="urn:microsoft.com/office/officeart/2005/8/layout/cycle2" loCatId="cycle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74F3894F-BFC0-474D-84CA-373D6593BF5D}">
      <dgm:prSet/>
      <dgm:spPr/>
      <dgm:t>
        <a:bodyPr/>
        <a:lstStyle/>
        <a:p>
          <a:pPr rtl="0"/>
          <a:r>
            <a:rPr lang="en-GB" smtClean="0"/>
            <a:t>Infers that a test is valid by definition</a:t>
          </a:r>
          <a:endParaRPr lang="en-GB"/>
        </a:p>
      </dgm:t>
    </dgm:pt>
    <dgm:pt modelId="{37E9786D-09C7-42C6-9697-ABE0CA39583D}" type="parTrans" cxnId="{F3CD0547-94BD-4CC8-866E-CE2D48F91632}">
      <dgm:prSet/>
      <dgm:spPr/>
      <dgm:t>
        <a:bodyPr/>
        <a:lstStyle/>
        <a:p>
          <a:endParaRPr lang="en-GB"/>
        </a:p>
      </dgm:t>
    </dgm:pt>
    <dgm:pt modelId="{6B7F1A94-0CAC-4F12-B537-ED350CEBBC4B}" type="sibTrans" cxnId="{F3CD0547-94BD-4CC8-866E-CE2D48F91632}">
      <dgm:prSet/>
      <dgm:spPr/>
      <dgm:t>
        <a:bodyPr/>
        <a:lstStyle/>
        <a:p>
          <a:endParaRPr lang="en-GB"/>
        </a:p>
      </dgm:t>
    </dgm:pt>
    <dgm:pt modelId="{B66D4A16-E7DD-44DB-AD4D-E3B212EB1C4B}">
      <dgm:prSet/>
      <dgm:spPr/>
      <dgm:t>
        <a:bodyPr/>
        <a:lstStyle/>
        <a:p>
          <a:pPr rtl="0"/>
          <a:r>
            <a:rPr lang="en-GB" smtClean="0"/>
            <a:t>It is clear that the test measures what it is supposed to</a:t>
          </a:r>
          <a:endParaRPr lang="en-GB"/>
        </a:p>
      </dgm:t>
    </dgm:pt>
    <dgm:pt modelId="{39055E62-89CE-4BED-82EE-1FC5B32EF87E}" type="parTrans" cxnId="{5626028E-FC74-4E0F-9595-8DD6CB93183E}">
      <dgm:prSet/>
      <dgm:spPr/>
      <dgm:t>
        <a:bodyPr/>
        <a:lstStyle/>
        <a:p>
          <a:endParaRPr lang="en-GB"/>
        </a:p>
      </dgm:t>
    </dgm:pt>
    <dgm:pt modelId="{19F71006-75F3-4CA5-B553-BBE3411CD26F}" type="sibTrans" cxnId="{5626028E-FC74-4E0F-9595-8DD6CB93183E}">
      <dgm:prSet/>
      <dgm:spPr/>
      <dgm:t>
        <a:bodyPr/>
        <a:lstStyle/>
        <a:p>
          <a:endParaRPr lang="en-GB"/>
        </a:p>
      </dgm:t>
    </dgm:pt>
    <dgm:pt modelId="{BF6DCCE5-1AB7-4FFE-8063-7DE7C2044A3F}" type="pres">
      <dgm:prSet presAssocID="{FF3D9E21-4FFB-4D4C-A9D6-900AE8AF3FB3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1FB472BF-C634-4BB1-BBDE-F54CC8DD692A}" type="pres">
      <dgm:prSet presAssocID="{74F3894F-BFC0-474D-84CA-373D6593BF5D}" presName="node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4014792-CD78-4769-BC97-CD6CD931B3A3}" type="pres">
      <dgm:prSet presAssocID="{6B7F1A94-0CAC-4F12-B537-ED350CEBBC4B}" presName="sibTrans" presStyleLbl="sibTrans2D1" presStyleIdx="0" presStyleCnt="2"/>
      <dgm:spPr/>
      <dgm:t>
        <a:bodyPr/>
        <a:lstStyle/>
        <a:p>
          <a:endParaRPr lang="en-GB"/>
        </a:p>
      </dgm:t>
    </dgm:pt>
    <dgm:pt modelId="{871BC21A-198C-4EB0-B639-93C02F05F4D2}" type="pres">
      <dgm:prSet presAssocID="{6B7F1A94-0CAC-4F12-B537-ED350CEBBC4B}" presName="connectorText" presStyleLbl="sibTrans2D1" presStyleIdx="0" presStyleCnt="2"/>
      <dgm:spPr/>
      <dgm:t>
        <a:bodyPr/>
        <a:lstStyle/>
        <a:p>
          <a:endParaRPr lang="en-GB"/>
        </a:p>
      </dgm:t>
    </dgm:pt>
    <dgm:pt modelId="{1F3EBB71-D3EF-4EFB-90F9-A49747E73BA5}" type="pres">
      <dgm:prSet presAssocID="{B66D4A16-E7DD-44DB-AD4D-E3B212EB1C4B}" presName="node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FE89221-5DF0-4E6A-B0AF-FC8EC9D8E4C7}" type="pres">
      <dgm:prSet presAssocID="{19F71006-75F3-4CA5-B553-BBE3411CD26F}" presName="sibTrans" presStyleLbl="sibTrans2D1" presStyleIdx="1" presStyleCnt="2"/>
      <dgm:spPr/>
      <dgm:t>
        <a:bodyPr/>
        <a:lstStyle/>
        <a:p>
          <a:endParaRPr lang="en-GB"/>
        </a:p>
      </dgm:t>
    </dgm:pt>
    <dgm:pt modelId="{DC819F20-5C39-419E-98AA-58446E1C86C8}" type="pres">
      <dgm:prSet presAssocID="{19F71006-75F3-4CA5-B553-BBE3411CD26F}" presName="connectorText" presStyleLbl="sibTrans2D1" presStyleIdx="1" presStyleCnt="2"/>
      <dgm:spPr/>
      <dgm:t>
        <a:bodyPr/>
        <a:lstStyle/>
        <a:p>
          <a:endParaRPr lang="en-GB"/>
        </a:p>
      </dgm:t>
    </dgm:pt>
  </dgm:ptLst>
  <dgm:cxnLst>
    <dgm:cxn modelId="{0FDA214C-E0EC-49A3-B569-4B9626E4A8FF}" type="presOf" srcId="{19F71006-75F3-4CA5-B553-BBE3411CD26F}" destId="{DC819F20-5C39-419E-98AA-58446E1C86C8}" srcOrd="1" destOrd="0" presId="urn:microsoft.com/office/officeart/2005/8/layout/cycle2"/>
    <dgm:cxn modelId="{6F8F32B1-D1B4-4D3B-B5E9-2DB6BEBE924E}" type="presOf" srcId="{FF3D9E21-4FFB-4D4C-A9D6-900AE8AF3FB3}" destId="{BF6DCCE5-1AB7-4FFE-8063-7DE7C2044A3F}" srcOrd="0" destOrd="0" presId="urn:microsoft.com/office/officeart/2005/8/layout/cycle2"/>
    <dgm:cxn modelId="{CC380301-7613-46CF-A088-5255D9144FA2}" type="presOf" srcId="{B66D4A16-E7DD-44DB-AD4D-E3B212EB1C4B}" destId="{1F3EBB71-D3EF-4EFB-90F9-A49747E73BA5}" srcOrd="0" destOrd="0" presId="urn:microsoft.com/office/officeart/2005/8/layout/cycle2"/>
    <dgm:cxn modelId="{5626028E-FC74-4E0F-9595-8DD6CB93183E}" srcId="{FF3D9E21-4FFB-4D4C-A9D6-900AE8AF3FB3}" destId="{B66D4A16-E7DD-44DB-AD4D-E3B212EB1C4B}" srcOrd="1" destOrd="0" parTransId="{39055E62-89CE-4BED-82EE-1FC5B32EF87E}" sibTransId="{19F71006-75F3-4CA5-B553-BBE3411CD26F}"/>
    <dgm:cxn modelId="{7F020A21-BB13-4B67-9C67-8B85B9719159}" type="presOf" srcId="{19F71006-75F3-4CA5-B553-BBE3411CD26F}" destId="{CFE89221-5DF0-4E6A-B0AF-FC8EC9D8E4C7}" srcOrd="0" destOrd="0" presId="urn:microsoft.com/office/officeart/2005/8/layout/cycle2"/>
    <dgm:cxn modelId="{2CBD2AC5-BD82-4230-99C1-25EF8E29734F}" type="presOf" srcId="{74F3894F-BFC0-474D-84CA-373D6593BF5D}" destId="{1FB472BF-C634-4BB1-BBDE-F54CC8DD692A}" srcOrd="0" destOrd="0" presId="urn:microsoft.com/office/officeart/2005/8/layout/cycle2"/>
    <dgm:cxn modelId="{8D6EF5E8-D76E-4428-B428-048BA68C700A}" type="presOf" srcId="{6B7F1A94-0CAC-4F12-B537-ED350CEBBC4B}" destId="{24014792-CD78-4769-BC97-CD6CD931B3A3}" srcOrd="0" destOrd="0" presId="urn:microsoft.com/office/officeart/2005/8/layout/cycle2"/>
    <dgm:cxn modelId="{F3CD0547-94BD-4CC8-866E-CE2D48F91632}" srcId="{FF3D9E21-4FFB-4D4C-A9D6-900AE8AF3FB3}" destId="{74F3894F-BFC0-474D-84CA-373D6593BF5D}" srcOrd="0" destOrd="0" parTransId="{37E9786D-09C7-42C6-9697-ABE0CA39583D}" sibTransId="{6B7F1A94-0CAC-4F12-B537-ED350CEBBC4B}"/>
    <dgm:cxn modelId="{28638D9A-215C-44EB-8118-0D1BC66AA522}" type="presOf" srcId="{6B7F1A94-0CAC-4F12-B537-ED350CEBBC4B}" destId="{871BC21A-198C-4EB0-B639-93C02F05F4D2}" srcOrd="1" destOrd="0" presId="urn:microsoft.com/office/officeart/2005/8/layout/cycle2"/>
    <dgm:cxn modelId="{9C7B801D-448B-442F-A050-91D56C4B832C}" type="presParOf" srcId="{BF6DCCE5-1AB7-4FFE-8063-7DE7C2044A3F}" destId="{1FB472BF-C634-4BB1-BBDE-F54CC8DD692A}" srcOrd="0" destOrd="0" presId="urn:microsoft.com/office/officeart/2005/8/layout/cycle2"/>
    <dgm:cxn modelId="{7220BF36-4B97-466E-8A27-6365D7DE14E8}" type="presParOf" srcId="{BF6DCCE5-1AB7-4FFE-8063-7DE7C2044A3F}" destId="{24014792-CD78-4769-BC97-CD6CD931B3A3}" srcOrd="1" destOrd="0" presId="urn:microsoft.com/office/officeart/2005/8/layout/cycle2"/>
    <dgm:cxn modelId="{6C4AA80D-5B7F-44C5-AF02-992490582DD8}" type="presParOf" srcId="{24014792-CD78-4769-BC97-CD6CD931B3A3}" destId="{871BC21A-198C-4EB0-B639-93C02F05F4D2}" srcOrd="0" destOrd="0" presId="urn:microsoft.com/office/officeart/2005/8/layout/cycle2"/>
    <dgm:cxn modelId="{58E6E322-2115-46EA-8BB5-453D9581B925}" type="presParOf" srcId="{BF6DCCE5-1AB7-4FFE-8063-7DE7C2044A3F}" destId="{1F3EBB71-D3EF-4EFB-90F9-A49747E73BA5}" srcOrd="2" destOrd="0" presId="urn:microsoft.com/office/officeart/2005/8/layout/cycle2"/>
    <dgm:cxn modelId="{9D0E7B8A-2BEF-4853-B321-FB3D989A456B}" type="presParOf" srcId="{BF6DCCE5-1AB7-4FFE-8063-7DE7C2044A3F}" destId="{CFE89221-5DF0-4E6A-B0AF-FC8EC9D8E4C7}" srcOrd="3" destOrd="0" presId="urn:microsoft.com/office/officeart/2005/8/layout/cycle2"/>
    <dgm:cxn modelId="{2818F01D-2EFC-4B9A-B4E0-C9088020C33F}" type="presParOf" srcId="{CFE89221-5DF0-4E6A-B0AF-FC8EC9D8E4C7}" destId="{DC819F20-5C39-419E-98AA-58446E1C86C8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856C8D79-1050-4A38-977E-DA4663320D20}" type="doc">
      <dgm:prSet loTypeId="urn:microsoft.com/office/officeart/2008/layout/AlternatingPictureBlocks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76C227FE-0E41-41E0-8B03-5CABB81437BD}">
      <dgm:prSet/>
      <dgm:spPr/>
      <dgm:t>
        <a:bodyPr/>
        <a:lstStyle/>
        <a:p>
          <a:pPr rtl="0"/>
          <a:r>
            <a:rPr lang="en-GB" dirty="0" smtClean="0"/>
            <a:t>Infers that the test measures all aspects contributing to the variable of interest</a:t>
          </a:r>
          <a:endParaRPr lang="en-GB" dirty="0"/>
        </a:p>
      </dgm:t>
    </dgm:pt>
    <dgm:pt modelId="{1CE77C02-5467-4CAA-BAB0-BBAF1022D413}" type="parTrans" cxnId="{0C4A08EB-09B2-4329-AED3-9935EFBE5223}">
      <dgm:prSet/>
      <dgm:spPr/>
      <dgm:t>
        <a:bodyPr/>
        <a:lstStyle/>
        <a:p>
          <a:endParaRPr lang="en-GB"/>
        </a:p>
      </dgm:t>
    </dgm:pt>
    <dgm:pt modelId="{18CE6C75-03DD-4E9F-9BB8-40380A3A5E7F}" type="sibTrans" cxnId="{0C4A08EB-09B2-4329-AED3-9935EFBE5223}">
      <dgm:prSet/>
      <dgm:spPr/>
      <dgm:t>
        <a:bodyPr/>
        <a:lstStyle/>
        <a:p>
          <a:endParaRPr lang="en-GB"/>
        </a:p>
      </dgm:t>
    </dgm:pt>
    <dgm:pt modelId="{C9C71E74-C33D-49D7-83A1-4F1F6B225732}" type="pres">
      <dgm:prSet presAssocID="{856C8D79-1050-4A38-977E-DA4663320D20}" presName="linearFlow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641BE13D-608D-4E2E-97B7-FC58CBE7FD6D}" type="pres">
      <dgm:prSet presAssocID="{76C227FE-0E41-41E0-8B03-5CABB81437BD}" presName="comp" presStyleCnt="0"/>
      <dgm:spPr/>
    </dgm:pt>
    <dgm:pt modelId="{52BB00B7-E6E0-4490-949F-C6ECAAA6761E}" type="pres">
      <dgm:prSet presAssocID="{76C227FE-0E41-41E0-8B03-5CABB81437BD}" presName="rect2" presStyleLbl="node1" presStyleIdx="0" presStyleCnt="1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5E47CA1-9FC6-458F-ABDB-0F49AA7286D9}" type="pres">
      <dgm:prSet presAssocID="{76C227FE-0E41-41E0-8B03-5CABB81437BD}" presName="rect1" presStyleLbl="lnNode1" presStyleIdx="0" presStyleCnt="1" custScaleY="124426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</dgm:pt>
  </dgm:ptLst>
  <dgm:cxnLst>
    <dgm:cxn modelId="{0C4A08EB-09B2-4329-AED3-9935EFBE5223}" srcId="{856C8D79-1050-4A38-977E-DA4663320D20}" destId="{76C227FE-0E41-41E0-8B03-5CABB81437BD}" srcOrd="0" destOrd="0" parTransId="{1CE77C02-5467-4CAA-BAB0-BBAF1022D413}" sibTransId="{18CE6C75-03DD-4E9F-9BB8-40380A3A5E7F}"/>
    <dgm:cxn modelId="{8E9917FA-510F-4201-9730-4A344292717B}" type="presOf" srcId="{856C8D79-1050-4A38-977E-DA4663320D20}" destId="{C9C71E74-C33D-49D7-83A1-4F1F6B225732}" srcOrd="0" destOrd="0" presId="urn:microsoft.com/office/officeart/2008/layout/AlternatingPictureBlocks"/>
    <dgm:cxn modelId="{6465BE63-544B-4857-918B-1B4AA7A941C2}" type="presOf" srcId="{76C227FE-0E41-41E0-8B03-5CABB81437BD}" destId="{52BB00B7-E6E0-4490-949F-C6ECAAA6761E}" srcOrd="0" destOrd="0" presId="urn:microsoft.com/office/officeart/2008/layout/AlternatingPictureBlocks"/>
    <dgm:cxn modelId="{FC818CCB-723E-4670-9EF1-2A3FAF515686}" type="presParOf" srcId="{C9C71E74-C33D-49D7-83A1-4F1F6B225732}" destId="{641BE13D-608D-4E2E-97B7-FC58CBE7FD6D}" srcOrd="0" destOrd="0" presId="urn:microsoft.com/office/officeart/2008/layout/AlternatingPictureBlocks"/>
    <dgm:cxn modelId="{7335B39F-5835-4D64-A8D0-7719CBE7FA4B}" type="presParOf" srcId="{641BE13D-608D-4E2E-97B7-FC58CBE7FD6D}" destId="{52BB00B7-E6E0-4490-949F-C6ECAAA6761E}" srcOrd="0" destOrd="0" presId="urn:microsoft.com/office/officeart/2008/layout/AlternatingPictureBlocks"/>
    <dgm:cxn modelId="{E780A56F-EA08-42CC-B61D-9E7F2C188D4B}" type="presParOf" srcId="{641BE13D-608D-4E2E-97B7-FC58CBE7FD6D}" destId="{B5E47CA1-9FC6-458F-ABDB-0F49AA7286D9}" srcOrd="1" destOrd="0" presId="urn:microsoft.com/office/officeart/2008/layout/AlternatingPictureBlocks"/>
  </dgm:cxnLst>
  <dgm:bg/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EDC75335-3060-4412-A171-2519A49F64BE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E5F32025-C9BE-47DE-B968-4A77F0D2F079}">
      <dgm:prSet/>
      <dgm:spPr/>
      <dgm:t>
        <a:bodyPr/>
        <a:lstStyle/>
        <a:p>
          <a:pPr rtl="0"/>
          <a:r>
            <a:rPr lang="en-GB" dirty="0" smtClean="0"/>
            <a:t>Infers that the test produces similar results to a previously validated test </a:t>
          </a:r>
          <a:endParaRPr lang="en-GB" dirty="0"/>
        </a:p>
      </dgm:t>
    </dgm:pt>
    <dgm:pt modelId="{981C1BB2-36BA-46E2-ABA7-0BA83BC0D3F1}" type="parTrans" cxnId="{BD599813-E262-4EFD-AAE2-59F4D7F9BCCA}">
      <dgm:prSet/>
      <dgm:spPr/>
      <dgm:t>
        <a:bodyPr/>
        <a:lstStyle/>
        <a:p>
          <a:endParaRPr lang="en-GB"/>
        </a:p>
      </dgm:t>
    </dgm:pt>
    <dgm:pt modelId="{6435002D-1617-494E-973B-ABBABB3147F2}" type="sibTrans" cxnId="{BD599813-E262-4EFD-AAE2-59F4D7F9BCCA}">
      <dgm:prSet/>
      <dgm:spPr/>
      <dgm:t>
        <a:bodyPr/>
        <a:lstStyle/>
        <a:p>
          <a:endParaRPr lang="en-GB"/>
        </a:p>
      </dgm:t>
    </dgm:pt>
    <dgm:pt modelId="{F7DA69D9-74BB-433A-AA14-B29850DA3135}" type="pres">
      <dgm:prSet presAssocID="{EDC75335-3060-4412-A171-2519A49F64BE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20E221D0-F2E9-466A-9C18-4652C1D0EAB2}" type="pres">
      <dgm:prSet presAssocID="{E5F32025-C9BE-47DE-B968-4A77F0D2F079}" presName="parentLin" presStyleCnt="0"/>
      <dgm:spPr/>
    </dgm:pt>
    <dgm:pt modelId="{0C37DA3E-07FC-4305-9968-C91F3E2EA491}" type="pres">
      <dgm:prSet presAssocID="{E5F32025-C9BE-47DE-B968-4A77F0D2F079}" presName="parentLeftMargin" presStyleLbl="node1" presStyleIdx="0" presStyleCnt="1"/>
      <dgm:spPr/>
      <dgm:t>
        <a:bodyPr/>
        <a:lstStyle/>
        <a:p>
          <a:endParaRPr lang="en-GB"/>
        </a:p>
      </dgm:t>
    </dgm:pt>
    <dgm:pt modelId="{73449549-FF69-486D-80E8-0AD58D9E8725}" type="pres">
      <dgm:prSet presAssocID="{E5F32025-C9BE-47DE-B968-4A77F0D2F079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6EE407C-36B8-4B9C-83D3-A5D8AC382977}" type="pres">
      <dgm:prSet presAssocID="{E5F32025-C9BE-47DE-B968-4A77F0D2F079}" presName="negativeSpace" presStyleCnt="0"/>
      <dgm:spPr/>
    </dgm:pt>
    <dgm:pt modelId="{4ECC3C4D-94B9-4A13-B369-6CCCE5D07461}" type="pres">
      <dgm:prSet presAssocID="{E5F32025-C9BE-47DE-B968-4A77F0D2F079}" presName="childText" presStyleLbl="conFgAcc1" presStyleIdx="0" presStyleCnt="1">
        <dgm:presLayoutVars>
          <dgm:bulletEnabled val="1"/>
        </dgm:presLayoutVars>
      </dgm:prSet>
      <dgm:spPr/>
    </dgm:pt>
  </dgm:ptLst>
  <dgm:cxnLst>
    <dgm:cxn modelId="{BD599813-E262-4EFD-AAE2-59F4D7F9BCCA}" srcId="{EDC75335-3060-4412-A171-2519A49F64BE}" destId="{E5F32025-C9BE-47DE-B968-4A77F0D2F079}" srcOrd="0" destOrd="0" parTransId="{981C1BB2-36BA-46E2-ABA7-0BA83BC0D3F1}" sibTransId="{6435002D-1617-494E-973B-ABBABB3147F2}"/>
    <dgm:cxn modelId="{EB00CA31-630F-49BE-B66E-F8427A9AF62C}" type="presOf" srcId="{E5F32025-C9BE-47DE-B968-4A77F0D2F079}" destId="{0C37DA3E-07FC-4305-9968-C91F3E2EA491}" srcOrd="0" destOrd="0" presId="urn:microsoft.com/office/officeart/2005/8/layout/list1"/>
    <dgm:cxn modelId="{BCEA7600-0586-4B5B-80E7-C7B96639A90D}" type="presOf" srcId="{EDC75335-3060-4412-A171-2519A49F64BE}" destId="{F7DA69D9-74BB-433A-AA14-B29850DA3135}" srcOrd="0" destOrd="0" presId="urn:microsoft.com/office/officeart/2005/8/layout/list1"/>
    <dgm:cxn modelId="{B12C00CF-4E41-4EF9-AE54-8528EADF3065}" type="presOf" srcId="{E5F32025-C9BE-47DE-B968-4A77F0D2F079}" destId="{73449549-FF69-486D-80E8-0AD58D9E8725}" srcOrd="1" destOrd="0" presId="urn:microsoft.com/office/officeart/2005/8/layout/list1"/>
    <dgm:cxn modelId="{7DF9EEEF-42B9-4170-B08F-B4C93A367D8A}" type="presParOf" srcId="{F7DA69D9-74BB-433A-AA14-B29850DA3135}" destId="{20E221D0-F2E9-466A-9C18-4652C1D0EAB2}" srcOrd="0" destOrd="0" presId="urn:microsoft.com/office/officeart/2005/8/layout/list1"/>
    <dgm:cxn modelId="{13556716-DD87-4CFE-807E-1DB8897A3FA5}" type="presParOf" srcId="{20E221D0-F2E9-466A-9C18-4652C1D0EAB2}" destId="{0C37DA3E-07FC-4305-9968-C91F3E2EA491}" srcOrd="0" destOrd="0" presId="urn:microsoft.com/office/officeart/2005/8/layout/list1"/>
    <dgm:cxn modelId="{A7227599-BFD4-4C90-AE44-B114A0ED9F44}" type="presParOf" srcId="{20E221D0-F2E9-466A-9C18-4652C1D0EAB2}" destId="{73449549-FF69-486D-80E8-0AD58D9E8725}" srcOrd="1" destOrd="0" presId="urn:microsoft.com/office/officeart/2005/8/layout/list1"/>
    <dgm:cxn modelId="{6EAE4716-4DD7-41A6-AE58-6CF907825339}" type="presParOf" srcId="{F7DA69D9-74BB-433A-AA14-B29850DA3135}" destId="{96EE407C-36B8-4B9C-83D3-A5D8AC382977}" srcOrd="1" destOrd="0" presId="urn:microsoft.com/office/officeart/2005/8/layout/list1"/>
    <dgm:cxn modelId="{562BE3A2-F59A-4FD8-B9E2-745FBE34E763}" type="presParOf" srcId="{F7DA69D9-74BB-433A-AA14-B29850DA3135}" destId="{4ECC3C4D-94B9-4A13-B369-6CCCE5D07461}" srcOrd="2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38A14ECB-EDB1-4407-8EB8-D3681ADE66F7}" type="doc">
      <dgm:prSet loTypeId="urn:microsoft.com/office/officeart/2005/8/layout/lProcess3" loCatId="process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GB"/>
        </a:p>
      </dgm:t>
    </dgm:pt>
    <dgm:pt modelId="{F5B7D1DE-E0B7-433A-9EAB-0DCFC5420858}">
      <dgm:prSet/>
      <dgm:spPr/>
      <dgm:t>
        <a:bodyPr/>
        <a:lstStyle/>
        <a:p>
          <a:pPr rtl="0"/>
          <a:r>
            <a:rPr lang="en-GB" dirty="0" smtClean="0"/>
            <a:t>Infers that the test provides a valid reflection of future performance using a similar test </a:t>
          </a:r>
          <a:endParaRPr lang="en-GB" dirty="0"/>
        </a:p>
      </dgm:t>
    </dgm:pt>
    <dgm:pt modelId="{33BB5873-C089-4749-9796-153A09978000}" type="parTrans" cxnId="{C6DA0ECF-E929-4726-9BF5-2F25E470C2C5}">
      <dgm:prSet/>
      <dgm:spPr/>
      <dgm:t>
        <a:bodyPr/>
        <a:lstStyle/>
        <a:p>
          <a:endParaRPr lang="en-GB"/>
        </a:p>
      </dgm:t>
    </dgm:pt>
    <dgm:pt modelId="{262D1369-8621-4FBB-A0FF-0EEA8A7E6986}" type="sibTrans" cxnId="{C6DA0ECF-E929-4726-9BF5-2F25E470C2C5}">
      <dgm:prSet/>
      <dgm:spPr/>
      <dgm:t>
        <a:bodyPr/>
        <a:lstStyle/>
        <a:p>
          <a:endParaRPr lang="en-GB"/>
        </a:p>
      </dgm:t>
    </dgm:pt>
    <dgm:pt modelId="{CD58AFA8-1F61-479F-9EBA-1A9FC00E3C76}" type="pres">
      <dgm:prSet presAssocID="{38A14ECB-EDB1-4407-8EB8-D3681ADE66F7}" presName="Name0" presStyleCnt="0">
        <dgm:presLayoutVars>
          <dgm:chPref val="3"/>
          <dgm:dir/>
          <dgm:animLvl val="lvl"/>
          <dgm:resizeHandles/>
        </dgm:presLayoutVars>
      </dgm:prSet>
      <dgm:spPr/>
      <dgm:t>
        <a:bodyPr/>
        <a:lstStyle/>
        <a:p>
          <a:endParaRPr lang="en-GB"/>
        </a:p>
      </dgm:t>
    </dgm:pt>
    <dgm:pt modelId="{1DFF9131-BBF8-43D4-B0BA-0A55BD88FD5B}" type="pres">
      <dgm:prSet presAssocID="{F5B7D1DE-E0B7-433A-9EAB-0DCFC5420858}" presName="horFlow" presStyleCnt="0"/>
      <dgm:spPr/>
    </dgm:pt>
    <dgm:pt modelId="{0396D3E2-4197-480D-A5F6-30F65BFEB236}" type="pres">
      <dgm:prSet presAssocID="{F5B7D1DE-E0B7-433A-9EAB-0DCFC5420858}" presName="bigChev" presStyleLbl="node1" presStyleIdx="0" presStyleCnt="1" custScaleX="93070"/>
      <dgm:spPr/>
      <dgm:t>
        <a:bodyPr/>
        <a:lstStyle/>
        <a:p>
          <a:endParaRPr lang="en-GB"/>
        </a:p>
      </dgm:t>
    </dgm:pt>
  </dgm:ptLst>
  <dgm:cxnLst>
    <dgm:cxn modelId="{C6DA0ECF-E929-4726-9BF5-2F25E470C2C5}" srcId="{38A14ECB-EDB1-4407-8EB8-D3681ADE66F7}" destId="{F5B7D1DE-E0B7-433A-9EAB-0DCFC5420858}" srcOrd="0" destOrd="0" parTransId="{33BB5873-C089-4749-9796-153A09978000}" sibTransId="{262D1369-8621-4FBB-A0FF-0EEA8A7E6986}"/>
    <dgm:cxn modelId="{B5265AB9-3233-45B3-BD9D-1CD25B72BFBE}" type="presOf" srcId="{F5B7D1DE-E0B7-433A-9EAB-0DCFC5420858}" destId="{0396D3E2-4197-480D-A5F6-30F65BFEB236}" srcOrd="0" destOrd="0" presId="urn:microsoft.com/office/officeart/2005/8/layout/lProcess3"/>
    <dgm:cxn modelId="{71DF6500-3F79-4600-ACAC-A2BBC301D843}" type="presOf" srcId="{38A14ECB-EDB1-4407-8EB8-D3681ADE66F7}" destId="{CD58AFA8-1F61-479F-9EBA-1A9FC00E3C76}" srcOrd="0" destOrd="0" presId="urn:microsoft.com/office/officeart/2005/8/layout/lProcess3"/>
    <dgm:cxn modelId="{AE52A089-356C-4330-8F44-F58A22DD51A3}" type="presParOf" srcId="{CD58AFA8-1F61-479F-9EBA-1A9FC00E3C76}" destId="{1DFF9131-BBF8-43D4-B0BA-0A55BD88FD5B}" srcOrd="0" destOrd="0" presId="urn:microsoft.com/office/officeart/2005/8/layout/lProcess3"/>
    <dgm:cxn modelId="{A07C138B-F8A1-4218-AD90-12D7262F6474}" type="presParOf" srcId="{1DFF9131-BBF8-43D4-B0BA-0A55BD88FD5B}" destId="{0396D3E2-4197-480D-A5F6-30F65BFEB236}" srcOrd="0" destOrd="0" presId="urn:microsoft.com/office/officeart/2005/8/layout/lProcess3"/>
  </dgm:cxnLst>
  <dgm:bg/>
  <dgm:whole/>
  <dgm:extLst>
    <a:ext uri="http://schemas.microsoft.com/office/drawing/2008/diagram">
      <dsp:dataModelExt xmlns:dsp="http://schemas.microsoft.com/office/drawing/2008/diagram" relId="rId14" minVer="http://schemas.openxmlformats.org/drawingml/2006/diagram"/>
    </a:ext>
  </dgm:extLst>
</dgm:dataModel>
</file>

<file path=ppt/diagrams/data21.xml><?xml version="1.0" encoding="utf-8"?>
<dgm:dataModel xmlns:dgm="http://schemas.openxmlformats.org/drawingml/2006/diagram" xmlns:a="http://schemas.openxmlformats.org/drawingml/2006/main">
  <dgm:ptLst>
    <dgm:pt modelId="{2FED1883-89E1-4E41-8829-611FAEBD0E46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4F5D4D86-54F2-4A22-84EB-781A94AC667A}">
      <dgm:prSet/>
      <dgm:spPr/>
      <dgm:t>
        <a:bodyPr/>
        <a:lstStyle/>
        <a:p>
          <a:pPr rtl="0"/>
          <a:r>
            <a:rPr lang="en-GB" smtClean="0"/>
            <a:t>Infers not only that the test is measuring what it is supposed to, but also that it is capable of detecting what </a:t>
          </a:r>
          <a:r>
            <a:rPr lang="en-GB" i="1" smtClean="0"/>
            <a:t>should</a:t>
          </a:r>
          <a:r>
            <a:rPr lang="en-GB" smtClean="0"/>
            <a:t> exist, theoretically</a:t>
          </a:r>
          <a:endParaRPr lang="en-GB"/>
        </a:p>
      </dgm:t>
    </dgm:pt>
    <dgm:pt modelId="{80B82C14-759E-487C-9B73-CAE856FDD23F}" type="parTrans" cxnId="{D3C812AD-4F37-49DB-AC61-BF20EB3CA2AC}">
      <dgm:prSet/>
      <dgm:spPr/>
      <dgm:t>
        <a:bodyPr/>
        <a:lstStyle/>
        <a:p>
          <a:endParaRPr lang="en-GB"/>
        </a:p>
      </dgm:t>
    </dgm:pt>
    <dgm:pt modelId="{1DB86BBE-7654-4B37-AF18-9D58FC3CA119}" type="sibTrans" cxnId="{D3C812AD-4F37-49DB-AC61-BF20EB3CA2AC}">
      <dgm:prSet/>
      <dgm:spPr/>
      <dgm:t>
        <a:bodyPr/>
        <a:lstStyle/>
        <a:p>
          <a:endParaRPr lang="en-GB"/>
        </a:p>
      </dgm:t>
    </dgm:pt>
    <dgm:pt modelId="{4AAFB0B4-22ED-48DC-8945-17B0C7D9F60C}">
      <dgm:prSet/>
      <dgm:spPr/>
      <dgm:t>
        <a:bodyPr/>
        <a:lstStyle/>
        <a:p>
          <a:pPr rtl="0"/>
          <a:r>
            <a:rPr lang="en-GB" smtClean="0"/>
            <a:t>Therefore relates to hypothetical or intangible constructs </a:t>
          </a:r>
          <a:endParaRPr lang="en-GB"/>
        </a:p>
      </dgm:t>
    </dgm:pt>
    <dgm:pt modelId="{BF72BF3C-813E-48F3-947B-BF07A1834095}" type="parTrans" cxnId="{FA9EDAE9-1E74-4EAD-B9AD-10430CC154DC}">
      <dgm:prSet/>
      <dgm:spPr/>
      <dgm:t>
        <a:bodyPr/>
        <a:lstStyle/>
        <a:p>
          <a:endParaRPr lang="en-GB"/>
        </a:p>
      </dgm:t>
    </dgm:pt>
    <dgm:pt modelId="{F17F6DB8-638D-4BD9-9214-9A356588A1A8}" type="sibTrans" cxnId="{FA9EDAE9-1E74-4EAD-B9AD-10430CC154DC}">
      <dgm:prSet/>
      <dgm:spPr/>
      <dgm:t>
        <a:bodyPr/>
        <a:lstStyle/>
        <a:p>
          <a:endParaRPr lang="en-GB"/>
        </a:p>
      </dgm:t>
    </dgm:pt>
    <dgm:pt modelId="{001A9A7E-F5C1-4898-B7BB-0709E94B22AE}" type="pres">
      <dgm:prSet presAssocID="{2FED1883-89E1-4E41-8829-611FAEBD0E46}" presName="vert0" presStyleCnt="0">
        <dgm:presLayoutVars>
          <dgm:dir/>
          <dgm:animOne val="branch"/>
          <dgm:animLvl val="lvl"/>
        </dgm:presLayoutVars>
      </dgm:prSet>
      <dgm:spPr/>
      <dgm:t>
        <a:bodyPr/>
        <a:lstStyle/>
        <a:p>
          <a:endParaRPr lang="en-GB"/>
        </a:p>
      </dgm:t>
    </dgm:pt>
    <dgm:pt modelId="{101C2654-0F21-4A12-80EA-0423B40B4246}" type="pres">
      <dgm:prSet presAssocID="{4F5D4D86-54F2-4A22-84EB-781A94AC667A}" presName="thickLine" presStyleLbl="alignNode1" presStyleIdx="0" presStyleCnt="2"/>
      <dgm:spPr/>
    </dgm:pt>
    <dgm:pt modelId="{17F5514D-0706-4402-8051-980528729DE5}" type="pres">
      <dgm:prSet presAssocID="{4F5D4D86-54F2-4A22-84EB-781A94AC667A}" presName="horz1" presStyleCnt="0"/>
      <dgm:spPr/>
    </dgm:pt>
    <dgm:pt modelId="{050DDC51-25C6-479D-8247-CFC99699E48B}" type="pres">
      <dgm:prSet presAssocID="{4F5D4D86-54F2-4A22-84EB-781A94AC667A}" presName="tx1" presStyleLbl="revTx" presStyleIdx="0" presStyleCnt="2"/>
      <dgm:spPr/>
      <dgm:t>
        <a:bodyPr/>
        <a:lstStyle/>
        <a:p>
          <a:endParaRPr lang="en-GB"/>
        </a:p>
      </dgm:t>
    </dgm:pt>
    <dgm:pt modelId="{4B82BFCA-9DC1-4ACD-B586-1330D7D4A487}" type="pres">
      <dgm:prSet presAssocID="{4F5D4D86-54F2-4A22-84EB-781A94AC667A}" presName="vert1" presStyleCnt="0"/>
      <dgm:spPr/>
    </dgm:pt>
    <dgm:pt modelId="{E08EF2CD-E719-4BE4-9B64-C70243A3823D}" type="pres">
      <dgm:prSet presAssocID="{4AAFB0B4-22ED-48DC-8945-17B0C7D9F60C}" presName="thickLine" presStyleLbl="alignNode1" presStyleIdx="1" presStyleCnt="2"/>
      <dgm:spPr/>
    </dgm:pt>
    <dgm:pt modelId="{EF12DE43-178B-461E-8B81-5AC2B8735794}" type="pres">
      <dgm:prSet presAssocID="{4AAFB0B4-22ED-48DC-8945-17B0C7D9F60C}" presName="horz1" presStyleCnt="0"/>
      <dgm:spPr/>
    </dgm:pt>
    <dgm:pt modelId="{F7925A5E-D478-4166-9979-898CEC3D7A32}" type="pres">
      <dgm:prSet presAssocID="{4AAFB0B4-22ED-48DC-8945-17B0C7D9F60C}" presName="tx1" presStyleLbl="revTx" presStyleIdx="1" presStyleCnt="2"/>
      <dgm:spPr/>
      <dgm:t>
        <a:bodyPr/>
        <a:lstStyle/>
        <a:p>
          <a:endParaRPr lang="en-GB"/>
        </a:p>
      </dgm:t>
    </dgm:pt>
    <dgm:pt modelId="{12579977-2478-4A03-841D-815A9982E825}" type="pres">
      <dgm:prSet presAssocID="{4AAFB0B4-22ED-48DC-8945-17B0C7D9F60C}" presName="vert1" presStyleCnt="0"/>
      <dgm:spPr/>
    </dgm:pt>
  </dgm:ptLst>
  <dgm:cxnLst>
    <dgm:cxn modelId="{FA9EDAE9-1E74-4EAD-B9AD-10430CC154DC}" srcId="{2FED1883-89E1-4E41-8829-611FAEBD0E46}" destId="{4AAFB0B4-22ED-48DC-8945-17B0C7D9F60C}" srcOrd="1" destOrd="0" parTransId="{BF72BF3C-813E-48F3-947B-BF07A1834095}" sibTransId="{F17F6DB8-638D-4BD9-9214-9A356588A1A8}"/>
    <dgm:cxn modelId="{9D12484E-9D54-445D-BD6A-821615208930}" type="presOf" srcId="{4AAFB0B4-22ED-48DC-8945-17B0C7D9F60C}" destId="{F7925A5E-D478-4166-9979-898CEC3D7A32}" srcOrd="0" destOrd="0" presId="urn:microsoft.com/office/officeart/2008/layout/LinedList"/>
    <dgm:cxn modelId="{76B33E04-3675-48CA-B445-B36219903698}" type="presOf" srcId="{4F5D4D86-54F2-4A22-84EB-781A94AC667A}" destId="{050DDC51-25C6-479D-8247-CFC99699E48B}" srcOrd="0" destOrd="0" presId="urn:microsoft.com/office/officeart/2008/layout/LinedList"/>
    <dgm:cxn modelId="{D3C812AD-4F37-49DB-AC61-BF20EB3CA2AC}" srcId="{2FED1883-89E1-4E41-8829-611FAEBD0E46}" destId="{4F5D4D86-54F2-4A22-84EB-781A94AC667A}" srcOrd="0" destOrd="0" parTransId="{80B82C14-759E-487C-9B73-CAE856FDD23F}" sibTransId="{1DB86BBE-7654-4B37-AF18-9D58FC3CA119}"/>
    <dgm:cxn modelId="{827DF778-DCAE-44E2-82F7-2B57C9696202}" type="presOf" srcId="{2FED1883-89E1-4E41-8829-611FAEBD0E46}" destId="{001A9A7E-F5C1-4898-B7BB-0709E94B22AE}" srcOrd="0" destOrd="0" presId="urn:microsoft.com/office/officeart/2008/layout/LinedList"/>
    <dgm:cxn modelId="{97705B0D-039E-4E20-A016-A66D6CDBBA42}" type="presParOf" srcId="{001A9A7E-F5C1-4898-B7BB-0709E94B22AE}" destId="{101C2654-0F21-4A12-80EA-0423B40B4246}" srcOrd="0" destOrd="0" presId="urn:microsoft.com/office/officeart/2008/layout/LinedList"/>
    <dgm:cxn modelId="{57884DEA-90A7-4F46-9D51-80DC7EF5972A}" type="presParOf" srcId="{001A9A7E-F5C1-4898-B7BB-0709E94B22AE}" destId="{17F5514D-0706-4402-8051-980528729DE5}" srcOrd="1" destOrd="0" presId="urn:microsoft.com/office/officeart/2008/layout/LinedList"/>
    <dgm:cxn modelId="{DCA33FEF-453B-4FAD-A1E0-E8D170FA5256}" type="presParOf" srcId="{17F5514D-0706-4402-8051-980528729DE5}" destId="{050DDC51-25C6-479D-8247-CFC99699E48B}" srcOrd="0" destOrd="0" presId="urn:microsoft.com/office/officeart/2008/layout/LinedList"/>
    <dgm:cxn modelId="{29EF7399-B46D-478B-BF07-CC51C0413A02}" type="presParOf" srcId="{17F5514D-0706-4402-8051-980528729DE5}" destId="{4B82BFCA-9DC1-4ACD-B586-1330D7D4A487}" srcOrd="1" destOrd="0" presId="urn:microsoft.com/office/officeart/2008/layout/LinedList"/>
    <dgm:cxn modelId="{71B90D9C-38EE-4206-9EAC-48CCE43AD908}" type="presParOf" srcId="{001A9A7E-F5C1-4898-B7BB-0709E94B22AE}" destId="{E08EF2CD-E719-4BE4-9B64-C70243A3823D}" srcOrd="2" destOrd="0" presId="urn:microsoft.com/office/officeart/2008/layout/LinedList"/>
    <dgm:cxn modelId="{08B00D4D-6EEB-4B8E-8EFE-F4BB29BD43DA}" type="presParOf" srcId="{001A9A7E-F5C1-4898-B7BB-0709E94B22AE}" destId="{EF12DE43-178B-461E-8B81-5AC2B8735794}" srcOrd="3" destOrd="0" presId="urn:microsoft.com/office/officeart/2008/layout/LinedList"/>
    <dgm:cxn modelId="{52FD04B0-497B-4250-B694-1499B0A14756}" type="presParOf" srcId="{EF12DE43-178B-461E-8B81-5AC2B8735794}" destId="{F7925A5E-D478-4166-9979-898CEC3D7A32}" srcOrd="0" destOrd="0" presId="urn:microsoft.com/office/officeart/2008/layout/LinedList"/>
    <dgm:cxn modelId="{4FF0CEB1-FE2A-416A-8DF7-57F6F3FD5420}" type="presParOf" srcId="{EF12DE43-178B-461E-8B81-5AC2B8735794}" destId="{12579977-2478-4A03-841D-815A9982E82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2.xml><?xml version="1.0" encoding="utf-8"?>
<dgm:dataModel xmlns:dgm="http://schemas.openxmlformats.org/drawingml/2006/diagram" xmlns:a="http://schemas.openxmlformats.org/drawingml/2006/main">
  <dgm:ptLst>
    <dgm:pt modelId="{81D42260-A765-4EB7-A419-AAD046123F19}" type="doc">
      <dgm:prSet loTypeId="urn:microsoft.com/office/officeart/2009/3/layout/HorizontalOrganizationChart" loCatId="hierarchy" qsTypeId="urn:microsoft.com/office/officeart/2005/8/quickstyle/simple1" qsCatId="simple" csTypeId="urn:microsoft.com/office/officeart/2005/8/colors/colorful3" csCatId="colorful"/>
      <dgm:spPr/>
      <dgm:t>
        <a:bodyPr/>
        <a:lstStyle/>
        <a:p>
          <a:endParaRPr lang="en-GB"/>
        </a:p>
      </dgm:t>
    </dgm:pt>
    <dgm:pt modelId="{3EBAA057-94CF-4D22-A434-4D253952CC38}">
      <dgm:prSet/>
      <dgm:spPr/>
      <dgm:t>
        <a:bodyPr/>
        <a:lstStyle/>
        <a:p>
          <a:pPr rtl="0"/>
          <a:r>
            <a:rPr lang="en-US" smtClean="0"/>
            <a:t>The higher the score, the more reliable the generated scale is</a:t>
          </a:r>
          <a:endParaRPr lang="en-GB"/>
        </a:p>
      </dgm:t>
    </dgm:pt>
    <dgm:pt modelId="{AADF14AF-AC80-4428-AC1B-958E087D4032}" type="parTrans" cxnId="{5FDCB619-4CC0-4059-BE47-7848BA74C8AF}">
      <dgm:prSet/>
      <dgm:spPr/>
      <dgm:t>
        <a:bodyPr/>
        <a:lstStyle/>
        <a:p>
          <a:endParaRPr lang="en-GB"/>
        </a:p>
      </dgm:t>
    </dgm:pt>
    <dgm:pt modelId="{EDB37DC9-F821-4762-8FF7-8B9DD41DEBC0}" type="sibTrans" cxnId="{5FDCB619-4CC0-4059-BE47-7848BA74C8AF}">
      <dgm:prSet/>
      <dgm:spPr/>
      <dgm:t>
        <a:bodyPr/>
        <a:lstStyle/>
        <a:p>
          <a:endParaRPr lang="en-GB"/>
        </a:p>
      </dgm:t>
    </dgm:pt>
    <dgm:pt modelId="{5A6BB705-938D-4E02-84F2-C8F310C3C617}">
      <dgm:prSet/>
      <dgm:spPr/>
      <dgm:t>
        <a:bodyPr/>
        <a:lstStyle/>
        <a:p>
          <a:pPr rtl="0"/>
          <a:r>
            <a:rPr lang="en-US" smtClean="0"/>
            <a:t>A score of .70 or greater is generally considered to be acceptable</a:t>
          </a:r>
          <a:endParaRPr lang="en-GB"/>
        </a:p>
      </dgm:t>
    </dgm:pt>
    <dgm:pt modelId="{F97D8836-9DB2-4185-AE88-09727D454B44}" type="parTrans" cxnId="{9EF32C1F-4219-4F26-8961-D33655CA359B}">
      <dgm:prSet/>
      <dgm:spPr/>
      <dgm:t>
        <a:bodyPr/>
        <a:lstStyle/>
        <a:p>
          <a:endParaRPr lang="en-GB"/>
        </a:p>
      </dgm:t>
    </dgm:pt>
    <dgm:pt modelId="{0565A01F-9BA5-4DE0-A806-37B7BE0C8956}" type="sibTrans" cxnId="{9EF32C1F-4219-4F26-8961-D33655CA359B}">
      <dgm:prSet/>
      <dgm:spPr/>
      <dgm:t>
        <a:bodyPr/>
        <a:lstStyle/>
        <a:p>
          <a:endParaRPr lang="en-GB"/>
        </a:p>
      </dgm:t>
    </dgm:pt>
    <dgm:pt modelId="{4121701C-284E-4F1A-8ECD-6F0988072F56}">
      <dgm:prSet/>
      <dgm:spPr/>
      <dgm:t>
        <a:bodyPr/>
        <a:lstStyle/>
        <a:p>
          <a:pPr rtl="0"/>
          <a:r>
            <a:rPr lang="en-US" smtClean="0"/>
            <a:t>.90 or &gt; = high reliability</a:t>
          </a:r>
          <a:endParaRPr lang="en-GB"/>
        </a:p>
      </dgm:t>
    </dgm:pt>
    <dgm:pt modelId="{8B447F3B-CB35-4C32-94ED-13C2CD78B7DD}" type="parTrans" cxnId="{F314DBA0-0165-4627-B9CD-2B6C47AD48B6}">
      <dgm:prSet/>
      <dgm:spPr/>
      <dgm:t>
        <a:bodyPr/>
        <a:lstStyle/>
        <a:p>
          <a:endParaRPr lang="en-GB"/>
        </a:p>
      </dgm:t>
    </dgm:pt>
    <dgm:pt modelId="{F83E145C-3A12-4867-83D3-A0579E90E8DD}" type="sibTrans" cxnId="{F314DBA0-0165-4627-B9CD-2B6C47AD48B6}">
      <dgm:prSet/>
      <dgm:spPr/>
      <dgm:t>
        <a:bodyPr/>
        <a:lstStyle/>
        <a:p>
          <a:endParaRPr lang="en-GB"/>
        </a:p>
      </dgm:t>
    </dgm:pt>
    <dgm:pt modelId="{FCCA43FF-AC41-4A42-87A9-BB5A9A453936}">
      <dgm:prSet/>
      <dgm:spPr/>
      <dgm:t>
        <a:bodyPr/>
        <a:lstStyle/>
        <a:p>
          <a:pPr rtl="0"/>
          <a:r>
            <a:rPr lang="en-US" smtClean="0"/>
            <a:t>.80-.89  = good reliability</a:t>
          </a:r>
          <a:endParaRPr lang="en-GB"/>
        </a:p>
      </dgm:t>
    </dgm:pt>
    <dgm:pt modelId="{711C64AE-617E-40D1-A3F8-ADBAA3364F10}" type="parTrans" cxnId="{CA6C4B9A-3A64-4CE5-AF28-9E6384C3703A}">
      <dgm:prSet/>
      <dgm:spPr/>
      <dgm:t>
        <a:bodyPr/>
        <a:lstStyle/>
        <a:p>
          <a:endParaRPr lang="en-GB"/>
        </a:p>
      </dgm:t>
    </dgm:pt>
    <dgm:pt modelId="{58E03795-F53D-4B5B-A909-406599381C18}" type="sibTrans" cxnId="{CA6C4B9A-3A64-4CE5-AF28-9E6384C3703A}">
      <dgm:prSet/>
      <dgm:spPr/>
      <dgm:t>
        <a:bodyPr/>
        <a:lstStyle/>
        <a:p>
          <a:endParaRPr lang="en-GB"/>
        </a:p>
      </dgm:t>
    </dgm:pt>
    <dgm:pt modelId="{671E0120-6B94-4487-97DE-000E702F1FC7}">
      <dgm:prSet/>
      <dgm:spPr/>
      <dgm:t>
        <a:bodyPr/>
        <a:lstStyle/>
        <a:p>
          <a:pPr rtl="0"/>
          <a:r>
            <a:rPr lang="en-US" smtClean="0"/>
            <a:t>.70-79 = acceptable reliability</a:t>
          </a:r>
          <a:endParaRPr lang="en-GB"/>
        </a:p>
      </dgm:t>
    </dgm:pt>
    <dgm:pt modelId="{2564F57E-69B8-4C69-9425-31D6FAB07EBF}" type="parTrans" cxnId="{1FE39E56-1B13-4A12-9A9E-AB58DCE6B3B5}">
      <dgm:prSet/>
      <dgm:spPr/>
      <dgm:t>
        <a:bodyPr/>
        <a:lstStyle/>
        <a:p>
          <a:endParaRPr lang="en-GB"/>
        </a:p>
      </dgm:t>
    </dgm:pt>
    <dgm:pt modelId="{E24DFBF1-2F86-49EC-BA5F-BBC3F848D573}" type="sibTrans" cxnId="{1FE39E56-1B13-4A12-9A9E-AB58DCE6B3B5}">
      <dgm:prSet/>
      <dgm:spPr/>
      <dgm:t>
        <a:bodyPr/>
        <a:lstStyle/>
        <a:p>
          <a:endParaRPr lang="en-GB"/>
        </a:p>
      </dgm:t>
    </dgm:pt>
    <dgm:pt modelId="{38E02876-0544-4A5B-90E7-AE03BCD53C12}">
      <dgm:prSet/>
      <dgm:spPr/>
      <dgm:t>
        <a:bodyPr/>
        <a:lstStyle/>
        <a:p>
          <a:pPr rtl="0"/>
          <a:r>
            <a:rPr lang="en-US" smtClean="0"/>
            <a:t>.65-.69 = marginal reliability</a:t>
          </a:r>
          <a:endParaRPr lang="en-GB"/>
        </a:p>
      </dgm:t>
    </dgm:pt>
    <dgm:pt modelId="{39D95A05-87F3-4ADE-9DB8-62655D9CAE62}" type="parTrans" cxnId="{EFA6743C-6668-4687-9C50-6BB6ACD99CA5}">
      <dgm:prSet/>
      <dgm:spPr/>
      <dgm:t>
        <a:bodyPr/>
        <a:lstStyle/>
        <a:p>
          <a:endParaRPr lang="en-GB"/>
        </a:p>
      </dgm:t>
    </dgm:pt>
    <dgm:pt modelId="{D815EDDB-3853-4B11-896C-00045EB2E22E}" type="sibTrans" cxnId="{EFA6743C-6668-4687-9C50-6BB6ACD99CA5}">
      <dgm:prSet/>
      <dgm:spPr/>
      <dgm:t>
        <a:bodyPr/>
        <a:lstStyle/>
        <a:p>
          <a:endParaRPr lang="en-GB"/>
        </a:p>
      </dgm:t>
    </dgm:pt>
    <dgm:pt modelId="{AA5E2AB3-B0E1-4AB5-8B6F-EB2BB31B743E}">
      <dgm:prSet/>
      <dgm:spPr/>
      <dgm:t>
        <a:bodyPr/>
        <a:lstStyle/>
        <a:p>
          <a:pPr rtl="0"/>
          <a:r>
            <a:rPr lang="en-US" smtClean="0"/>
            <a:t>lower thresholds are sometimes used in the literature. </a:t>
          </a:r>
          <a:endParaRPr lang="en-GB"/>
        </a:p>
      </dgm:t>
    </dgm:pt>
    <dgm:pt modelId="{9A62D8FC-3196-453B-8EF8-20FCB855660B}" type="parTrans" cxnId="{D7AAC088-6446-4F0A-981E-92B923AE6312}">
      <dgm:prSet/>
      <dgm:spPr/>
      <dgm:t>
        <a:bodyPr/>
        <a:lstStyle/>
        <a:p>
          <a:endParaRPr lang="en-GB"/>
        </a:p>
      </dgm:t>
    </dgm:pt>
    <dgm:pt modelId="{D5452774-21E3-45F9-8841-83AB035C0042}" type="sibTrans" cxnId="{D7AAC088-6446-4F0A-981E-92B923AE6312}">
      <dgm:prSet/>
      <dgm:spPr/>
      <dgm:t>
        <a:bodyPr/>
        <a:lstStyle/>
        <a:p>
          <a:endParaRPr lang="en-GB"/>
        </a:p>
      </dgm:t>
    </dgm:pt>
    <dgm:pt modelId="{F2938D20-38F4-4310-8B46-7E5BB22218BD}" type="pres">
      <dgm:prSet presAssocID="{81D42260-A765-4EB7-A419-AAD046123F19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en-GB"/>
        </a:p>
      </dgm:t>
    </dgm:pt>
    <dgm:pt modelId="{B9DBCA63-454A-4287-AB3D-41CCE29A1D23}" type="pres">
      <dgm:prSet presAssocID="{3EBAA057-94CF-4D22-A434-4D253952CC38}" presName="hierRoot1" presStyleCnt="0">
        <dgm:presLayoutVars>
          <dgm:hierBranch val="init"/>
        </dgm:presLayoutVars>
      </dgm:prSet>
      <dgm:spPr/>
    </dgm:pt>
    <dgm:pt modelId="{79C0AAD0-F9D9-4E1E-A784-8E0E3986D796}" type="pres">
      <dgm:prSet presAssocID="{3EBAA057-94CF-4D22-A434-4D253952CC38}" presName="rootComposite1" presStyleCnt="0"/>
      <dgm:spPr/>
    </dgm:pt>
    <dgm:pt modelId="{135A3596-40F1-4347-B63A-C964A5CAE873}" type="pres">
      <dgm:prSet presAssocID="{3EBAA057-94CF-4D22-A434-4D253952CC38}" presName="rootText1" presStyleLbl="node0" presStyleIdx="0" presStyleCnt="3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95FC1B73-2AAD-4528-A1AB-E33692361D98}" type="pres">
      <dgm:prSet presAssocID="{3EBAA057-94CF-4D22-A434-4D253952CC38}" presName="rootConnector1" presStyleLbl="node1" presStyleIdx="0" presStyleCnt="0"/>
      <dgm:spPr/>
      <dgm:t>
        <a:bodyPr/>
        <a:lstStyle/>
        <a:p>
          <a:endParaRPr lang="en-GB"/>
        </a:p>
      </dgm:t>
    </dgm:pt>
    <dgm:pt modelId="{90CEFD88-1812-4BE8-9ED2-169D624F3B95}" type="pres">
      <dgm:prSet presAssocID="{3EBAA057-94CF-4D22-A434-4D253952CC38}" presName="hierChild2" presStyleCnt="0"/>
      <dgm:spPr/>
    </dgm:pt>
    <dgm:pt modelId="{923B5F0E-5257-482C-A065-001490CB7E88}" type="pres">
      <dgm:prSet presAssocID="{3EBAA057-94CF-4D22-A434-4D253952CC38}" presName="hierChild3" presStyleCnt="0"/>
      <dgm:spPr/>
    </dgm:pt>
    <dgm:pt modelId="{81503B26-9C96-4D8A-AE92-40FD9A1EE834}" type="pres">
      <dgm:prSet presAssocID="{5A6BB705-938D-4E02-84F2-C8F310C3C617}" presName="hierRoot1" presStyleCnt="0">
        <dgm:presLayoutVars>
          <dgm:hierBranch val="init"/>
        </dgm:presLayoutVars>
      </dgm:prSet>
      <dgm:spPr/>
    </dgm:pt>
    <dgm:pt modelId="{E24811F0-B09E-4D36-A7B2-222B4377D9B2}" type="pres">
      <dgm:prSet presAssocID="{5A6BB705-938D-4E02-84F2-C8F310C3C617}" presName="rootComposite1" presStyleCnt="0"/>
      <dgm:spPr/>
    </dgm:pt>
    <dgm:pt modelId="{0BCDCA57-E29C-4270-A239-940661164B3E}" type="pres">
      <dgm:prSet presAssocID="{5A6BB705-938D-4E02-84F2-C8F310C3C617}" presName="rootText1" presStyleLbl="node0" presStyleIdx="1" presStyleCnt="3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8D247DF5-CC64-4BEF-A1AB-5387DEC42EE7}" type="pres">
      <dgm:prSet presAssocID="{5A6BB705-938D-4E02-84F2-C8F310C3C617}" presName="rootConnector1" presStyleLbl="node1" presStyleIdx="0" presStyleCnt="0"/>
      <dgm:spPr/>
      <dgm:t>
        <a:bodyPr/>
        <a:lstStyle/>
        <a:p>
          <a:endParaRPr lang="en-GB"/>
        </a:p>
      </dgm:t>
    </dgm:pt>
    <dgm:pt modelId="{02CD753E-5409-4CAA-8191-217A5D40DC94}" type="pres">
      <dgm:prSet presAssocID="{5A6BB705-938D-4E02-84F2-C8F310C3C617}" presName="hierChild2" presStyleCnt="0"/>
      <dgm:spPr/>
    </dgm:pt>
    <dgm:pt modelId="{2E995D04-5426-4E82-8E3D-5BF1D8D5D55E}" type="pres">
      <dgm:prSet presAssocID="{8B447F3B-CB35-4C32-94ED-13C2CD78B7DD}" presName="Name64" presStyleLbl="parChTrans1D2" presStyleIdx="0" presStyleCnt="4"/>
      <dgm:spPr/>
      <dgm:t>
        <a:bodyPr/>
        <a:lstStyle/>
        <a:p>
          <a:endParaRPr lang="en-GB"/>
        </a:p>
      </dgm:t>
    </dgm:pt>
    <dgm:pt modelId="{A5BA04AC-CDAF-4EED-902E-ACDF739D5F00}" type="pres">
      <dgm:prSet presAssocID="{4121701C-284E-4F1A-8ECD-6F0988072F56}" presName="hierRoot2" presStyleCnt="0">
        <dgm:presLayoutVars>
          <dgm:hierBranch val="init"/>
        </dgm:presLayoutVars>
      </dgm:prSet>
      <dgm:spPr/>
    </dgm:pt>
    <dgm:pt modelId="{CA5F55C3-8848-4101-B9A9-B64BD9BF3450}" type="pres">
      <dgm:prSet presAssocID="{4121701C-284E-4F1A-8ECD-6F0988072F56}" presName="rootComposite" presStyleCnt="0"/>
      <dgm:spPr/>
    </dgm:pt>
    <dgm:pt modelId="{5303CD4F-BFF7-4A5C-8482-E9703B602964}" type="pres">
      <dgm:prSet presAssocID="{4121701C-284E-4F1A-8ECD-6F0988072F56}" presName="rootText" presStyleLbl="node2" presStyleIdx="0" presStyleCnt="4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038346D6-BAE7-47E6-B663-E04C03320FF4}" type="pres">
      <dgm:prSet presAssocID="{4121701C-284E-4F1A-8ECD-6F0988072F56}" presName="rootConnector" presStyleLbl="node2" presStyleIdx="0" presStyleCnt="4"/>
      <dgm:spPr/>
      <dgm:t>
        <a:bodyPr/>
        <a:lstStyle/>
        <a:p>
          <a:endParaRPr lang="en-GB"/>
        </a:p>
      </dgm:t>
    </dgm:pt>
    <dgm:pt modelId="{86468DA9-2BD9-4E13-8B31-79D336C54956}" type="pres">
      <dgm:prSet presAssocID="{4121701C-284E-4F1A-8ECD-6F0988072F56}" presName="hierChild4" presStyleCnt="0"/>
      <dgm:spPr/>
    </dgm:pt>
    <dgm:pt modelId="{CAE5EF2A-E721-4681-8BC6-ADF85084F64F}" type="pres">
      <dgm:prSet presAssocID="{4121701C-284E-4F1A-8ECD-6F0988072F56}" presName="hierChild5" presStyleCnt="0"/>
      <dgm:spPr/>
    </dgm:pt>
    <dgm:pt modelId="{FA3AC421-9640-41A6-861A-8BB6C2F24F1E}" type="pres">
      <dgm:prSet presAssocID="{711C64AE-617E-40D1-A3F8-ADBAA3364F10}" presName="Name64" presStyleLbl="parChTrans1D2" presStyleIdx="1" presStyleCnt="4"/>
      <dgm:spPr/>
      <dgm:t>
        <a:bodyPr/>
        <a:lstStyle/>
        <a:p>
          <a:endParaRPr lang="en-GB"/>
        </a:p>
      </dgm:t>
    </dgm:pt>
    <dgm:pt modelId="{B1023D4A-F7E5-4667-A359-45480D01581E}" type="pres">
      <dgm:prSet presAssocID="{FCCA43FF-AC41-4A42-87A9-BB5A9A453936}" presName="hierRoot2" presStyleCnt="0">
        <dgm:presLayoutVars>
          <dgm:hierBranch val="init"/>
        </dgm:presLayoutVars>
      </dgm:prSet>
      <dgm:spPr/>
    </dgm:pt>
    <dgm:pt modelId="{9CCA84C4-3E8B-424C-A96C-4FD88B23E09D}" type="pres">
      <dgm:prSet presAssocID="{FCCA43FF-AC41-4A42-87A9-BB5A9A453936}" presName="rootComposite" presStyleCnt="0"/>
      <dgm:spPr/>
    </dgm:pt>
    <dgm:pt modelId="{E9D68CED-7FC6-4290-B273-3508F912C6D0}" type="pres">
      <dgm:prSet presAssocID="{FCCA43FF-AC41-4A42-87A9-BB5A9A453936}" presName="rootText" presStyleLbl="node2" presStyleIdx="1" presStyleCnt="4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C64A1E46-9BB5-4091-A3CD-0A7897C316E5}" type="pres">
      <dgm:prSet presAssocID="{FCCA43FF-AC41-4A42-87A9-BB5A9A453936}" presName="rootConnector" presStyleLbl="node2" presStyleIdx="1" presStyleCnt="4"/>
      <dgm:spPr/>
      <dgm:t>
        <a:bodyPr/>
        <a:lstStyle/>
        <a:p>
          <a:endParaRPr lang="en-GB"/>
        </a:p>
      </dgm:t>
    </dgm:pt>
    <dgm:pt modelId="{D8ED0B34-D7CD-456D-91AF-F565A72A9747}" type="pres">
      <dgm:prSet presAssocID="{FCCA43FF-AC41-4A42-87A9-BB5A9A453936}" presName="hierChild4" presStyleCnt="0"/>
      <dgm:spPr/>
    </dgm:pt>
    <dgm:pt modelId="{EDBC65C6-432E-40C2-891B-3ED9B63E44B3}" type="pres">
      <dgm:prSet presAssocID="{FCCA43FF-AC41-4A42-87A9-BB5A9A453936}" presName="hierChild5" presStyleCnt="0"/>
      <dgm:spPr/>
    </dgm:pt>
    <dgm:pt modelId="{D130F624-C0F2-451F-A41F-4D04B5BCF13B}" type="pres">
      <dgm:prSet presAssocID="{2564F57E-69B8-4C69-9425-31D6FAB07EBF}" presName="Name64" presStyleLbl="parChTrans1D2" presStyleIdx="2" presStyleCnt="4"/>
      <dgm:spPr/>
      <dgm:t>
        <a:bodyPr/>
        <a:lstStyle/>
        <a:p>
          <a:endParaRPr lang="en-GB"/>
        </a:p>
      </dgm:t>
    </dgm:pt>
    <dgm:pt modelId="{74F68C0B-00EA-448F-9BCC-B4BD1A12BF1B}" type="pres">
      <dgm:prSet presAssocID="{671E0120-6B94-4487-97DE-000E702F1FC7}" presName="hierRoot2" presStyleCnt="0">
        <dgm:presLayoutVars>
          <dgm:hierBranch val="init"/>
        </dgm:presLayoutVars>
      </dgm:prSet>
      <dgm:spPr/>
    </dgm:pt>
    <dgm:pt modelId="{277B0888-D214-482F-9384-871095695B89}" type="pres">
      <dgm:prSet presAssocID="{671E0120-6B94-4487-97DE-000E702F1FC7}" presName="rootComposite" presStyleCnt="0"/>
      <dgm:spPr/>
    </dgm:pt>
    <dgm:pt modelId="{53B71050-9B6C-440B-9E69-E9CD2664FED3}" type="pres">
      <dgm:prSet presAssocID="{671E0120-6B94-4487-97DE-000E702F1FC7}" presName="rootText" presStyleLbl="node2" presStyleIdx="2" presStyleCnt="4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4D87E22D-3FE0-4BFB-9788-6BE2E99F7E42}" type="pres">
      <dgm:prSet presAssocID="{671E0120-6B94-4487-97DE-000E702F1FC7}" presName="rootConnector" presStyleLbl="node2" presStyleIdx="2" presStyleCnt="4"/>
      <dgm:spPr/>
      <dgm:t>
        <a:bodyPr/>
        <a:lstStyle/>
        <a:p>
          <a:endParaRPr lang="en-GB"/>
        </a:p>
      </dgm:t>
    </dgm:pt>
    <dgm:pt modelId="{0722854D-DB58-4EF6-A188-766196A562D9}" type="pres">
      <dgm:prSet presAssocID="{671E0120-6B94-4487-97DE-000E702F1FC7}" presName="hierChild4" presStyleCnt="0"/>
      <dgm:spPr/>
    </dgm:pt>
    <dgm:pt modelId="{1FCF7B50-E8B9-455D-A5CF-2397B8642959}" type="pres">
      <dgm:prSet presAssocID="{671E0120-6B94-4487-97DE-000E702F1FC7}" presName="hierChild5" presStyleCnt="0"/>
      <dgm:spPr/>
    </dgm:pt>
    <dgm:pt modelId="{D41FAFAE-177C-47C0-9AC0-297CDF067AF8}" type="pres">
      <dgm:prSet presAssocID="{39D95A05-87F3-4ADE-9DB8-62655D9CAE62}" presName="Name64" presStyleLbl="parChTrans1D2" presStyleIdx="3" presStyleCnt="4"/>
      <dgm:spPr/>
      <dgm:t>
        <a:bodyPr/>
        <a:lstStyle/>
        <a:p>
          <a:endParaRPr lang="en-GB"/>
        </a:p>
      </dgm:t>
    </dgm:pt>
    <dgm:pt modelId="{D7B33869-7704-478A-8D4E-D6AAD8C78F78}" type="pres">
      <dgm:prSet presAssocID="{38E02876-0544-4A5B-90E7-AE03BCD53C12}" presName="hierRoot2" presStyleCnt="0">
        <dgm:presLayoutVars>
          <dgm:hierBranch val="init"/>
        </dgm:presLayoutVars>
      </dgm:prSet>
      <dgm:spPr/>
    </dgm:pt>
    <dgm:pt modelId="{37CDEBD0-1C59-455C-A8DF-08B121DA3B47}" type="pres">
      <dgm:prSet presAssocID="{38E02876-0544-4A5B-90E7-AE03BCD53C12}" presName="rootComposite" presStyleCnt="0"/>
      <dgm:spPr/>
    </dgm:pt>
    <dgm:pt modelId="{5EE0A6D4-CB6D-44DA-B8DB-1ECE1AA0995D}" type="pres">
      <dgm:prSet presAssocID="{38E02876-0544-4A5B-90E7-AE03BCD53C12}" presName="rootText" presStyleLbl="node2" presStyleIdx="3" presStyleCnt="4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6B9FDA01-301B-4892-81BF-CF0CE1B0916E}" type="pres">
      <dgm:prSet presAssocID="{38E02876-0544-4A5B-90E7-AE03BCD53C12}" presName="rootConnector" presStyleLbl="node2" presStyleIdx="3" presStyleCnt="4"/>
      <dgm:spPr/>
      <dgm:t>
        <a:bodyPr/>
        <a:lstStyle/>
        <a:p>
          <a:endParaRPr lang="en-GB"/>
        </a:p>
      </dgm:t>
    </dgm:pt>
    <dgm:pt modelId="{2A900E40-3E21-4F85-84D6-C607504EF87D}" type="pres">
      <dgm:prSet presAssocID="{38E02876-0544-4A5B-90E7-AE03BCD53C12}" presName="hierChild4" presStyleCnt="0"/>
      <dgm:spPr/>
    </dgm:pt>
    <dgm:pt modelId="{458EC788-CC34-41CC-B381-356915B3135B}" type="pres">
      <dgm:prSet presAssocID="{38E02876-0544-4A5B-90E7-AE03BCD53C12}" presName="hierChild5" presStyleCnt="0"/>
      <dgm:spPr/>
    </dgm:pt>
    <dgm:pt modelId="{9A464CBF-116F-43F2-981E-8AAB5E238813}" type="pres">
      <dgm:prSet presAssocID="{5A6BB705-938D-4E02-84F2-C8F310C3C617}" presName="hierChild3" presStyleCnt="0"/>
      <dgm:spPr/>
    </dgm:pt>
    <dgm:pt modelId="{581D533C-E218-4F60-95FA-55DB5A590CDE}" type="pres">
      <dgm:prSet presAssocID="{AA5E2AB3-B0E1-4AB5-8B6F-EB2BB31B743E}" presName="hierRoot1" presStyleCnt="0">
        <dgm:presLayoutVars>
          <dgm:hierBranch val="init"/>
        </dgm:presLayoutVars>
      </dgm:prSet>
      <dgm:spPr/>
    </dgm:pt>
    <dgm:pt modelId="{DDAF6996-DC52-476A-AAC3-C03FF68E6CC3}" type="pres">
      <dgm:prSet presAssocID="{AA5E2AB3-B0E1-4AB5-8B6F-EB2BB31B743E}" presName="rootComposite1" presStyleCnt="0"/>
      <dgm:spPr/>
    </dgm:pt>
    <dgm:pt modelId="{45132E88-CB71-4837-B682-F0E7CC8636EE}" type="pres">
      <dgm:prSet presAssocID="{AA5E2AB3-B0E1-4AB5-8B6F-EB2BB31B743E}" presName="rootText1" presStyleLbl="node0" presStyleIdx="2" presStyleCnt="3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F8AE9BF9-61D4-4DFA-8108-589F63B630E5}" type="pres">
      <dgm:prSet presAssocID="{AA5E2AB3-B0E1-4AB5-8B6F-EB2BB31B743E}" presName="rootConnector1" presStyleLbl="node1" presStyleIdx="0" presStyleCnt="0"/>
      <dgm:spPr/>
      <dgm:t>
        <a:bodyPr/>
        <a:lstStyle/>
        <a:p>
          <a:endParaRPr lang="en-GB"/>
        </a:p>
      </dgm:t>
    </dgm:pt>
    <dgm:pt modelId="{CEC65E21-EE09-4C6F-9523-2D3691747445}" type="pres">
      <dgm:prSet presAssocID="{AA5E2AB3-B0E1-4AB5-8B6F-EB2BB31B743E}" presName="hierChild2" presStyleCnt="0"/>
      <dgm:spPr/>
    </dgm:pt>
    <dgm:pt modelId="{989D55D8-BC32-4407-ADF4-7F4231746469}" type="pres">
      <dgm:prSet presAssocID="{AA5E2AB3-B0E1-4AB5-8B6F-EB2BB31B743E}" presName="hierChild3" presStyleCnt="0"/>
      <dgm:spPr/>
    </dgm:pt>
  </dgm:ptLst>
  <dgm:cxnLst>
    <dgm:cxn modelId="{E54D18D7-487D-45C1-BBAF-0E9F2FEEAAC4}" type="presOf" srcId="{38E02876-0544-4A5B-90E7-AE03BCD53C12}" destId="{6B9FDA01-301B-4892-81BF-CF0CE1B0916E}" srcOrd="1" destOrd="0" presId="urn:microsoft.com/office/officeart/2009/3/layout/HorizontalOrganizationChart"/>
    <dgm:cxn modelId="{81359B94-50B7-48D1-BE68-EC1946BC3D83}" type="presOf" srcId="{FCCA43FF-AC41-4A42-87A9-BB5A9A453936}" destId="{E9D68CED-7FC6-4290-B273-3508F912C6D0}" srcOrd="0" destOrd="0" presId="urn:microsoft.com/office/officeart/2009/3/layout/HorizontalOrganizationChart"/>
    <dgm:cxn modelId="{9122F839-EA08-4CDE-818B-2DA12597D902}" type="presOf" srcId="{5A6BB705-938D-4E02-84F2-C8F310C3C617}" destId="{8D247DF5-CC64-4BEF-A1AB-5387DEC42EE7}" srcOrd="1" destOrd="0" presId="urn:microsoft.com/office/officeart/2009/3/layout/HorizontalOrganizationChart"/>
    <dgm:cxn modelId="{EFA6743C-6668-4687-9C50-6BB6ACD99CA5}" srcId="{5A6BB705-938D-4E02-84F2-C8F310C3C617}" destId="{38E02876-0544-4A5B-90E7-AE03BCD53C12}" srcOrd="3" destOrd="0" parTransId="{39D95A05-87F3-4ADE-9DB8-62655D9CAE62}" sibTransId="{D815EDDB-3853-4B11-896C-00045EB2E22E}"/>
    <dgm:cxn modelId="{F314DBA0-0165-4627-B9CD-2B6C47AD48B6}" srcId="{5A6BB705-938D-4E02-84F2-C8F310C3C617}" destId="{4121701C-284E-4F1A-8ECD-6F0988072F56}" srcOrd="0" destOrd="0" parTransId="{8B447F3B-CB35-4C32-94ED-13C2CD78B7DD}" sibTransId="{F83E145C-3A12-4867-83D3-A0579E90E8DD}"/>
    <dgm:cxn modelId="{DC0793A5-46B7-4220-8FAC-B45108DA81C0}" type="presOf" srcId="{38E02876-0544-4A5B-90E7-AE03BCD53C12}" destId="{5EE0A6D4-CB6D-44DA-B8DB-1ECE1AA0995D}" srcOrd="0" destOrd="0" presId="urn:microsoft.com/office/officeart/2009/3/layout/HorizontalOrganizationChart"/>
    <dgm:cxn modelId="{D53EEAAB-A9AF-4924-8CD6-4CED253408D9}" type="presOf" srcId="{671E0120-6B94-4487-97DE-000E702F1FC7}" destId="{53B71050-9B6C-440B-9E69-E9CD2664FED3}" srcOrd="0" destOrd="0" presId="urn:microsoft.com/office/officeart/2009/3/layout/HorizontalOrganizationChart"/>
    <dgm:cxn modelId="{AD3B248C-3330-4292-A77F-644CC1AC917B}" type="presOf" srcId="{5A6BB705-938D-4E02-84F2-C8F310C3C617}" destId="{0BCDCA57-E29C-4270-A239-940661164B3E}" srcOrd="0" destOrd="0" presId="urn:microsoft.com/office/officeart/2009/3/layout/HorizontalOrganizationChart"/>
    <dgm:cxn modelId="{71D57BD8-CAD3-4DE8-810C-03B88E6E5438}" type="presOf" srcId="{39D95A05-87F3-4ADE-9DB8-62655D9CAE62}" destId="{D41FAFAE-177C-47C0-9AC0-297CDF067AF8}" srcOrd="0" destOrd="0" presId="urn:microsoft.com/office/officeart/2009/3/layout/HorizontalOrganizationChart"/>
    <dgm:cxn modelId="{49AEE485-8462-44B7-BDF2-28E22D8B30F4}" type="presOf" srcId="{3EBAA057-94CF-4D22-A434-4D253952CC38}" destId="{135A3596-40F1-4347-B63A-C964A5CAE873}" srcOrd="0" destOrd="0" presId="urn:microsoft.com/office/officeart/2009/3/layout/HorizontalOrganizationChart"/>
    <dgm:cxn modelId="{E13DC342-0B17-424E-B825-14E4190264F1}" type="presOf" srcId="{8B447F3B-CB35-4C32-94ED-13C2CD78B7DD}" destId="{2E995D04-5426-4E82-8E3D-5BF1D8D5D55E}" srcOrd="0" destOrd="0" presId="urn:microsoft.com/office/officeart/2009/3/layout/HorizontalOrganizationChart"/>
    <dgm:cxn modelId="{663EDAB9-993F-4C44-AB3D-7935FF30F2FD}" type="presOf" srcId="{AA5E2AB3-B0E1-4AB5-8B6F-EB2BB31B743E}" destId="{F8AE9BF9-61D4-4DFA-8108-589F63B630E5}" srcOrd="1" destOrd="0" presId="urn:microsoft.com/office/officeart/2009/3/layout/HorizontalOrganizationChart"/>
    <dgm:cxn modelId="{45DC5338-374E-41E2-B088-BBE9B96831AF}" type="presOf" srcId="{FCCA43FF-AC41-4A42-87A9-BB5A9A453936}" destId="{C64A1E46-9BB5-4091-A3CD-0A7897C316E5}" srcOrd="1" destOrd="0" presId="urn:microsoft.com/office/officeart/2009/3/layout/HorizontalOrganizationChart"/>
    <dgm:cxn modelId="{CA6C4B9A-3A64-4CE5-AF28-9E6384C3703A}" srcId="{5A6BB705-938D-4E02-84F2-C8F310C3C617}" destId="{FCCA43FF-AC41-4A42-87A9-BB5A9A453936}" srcOrd="1" destOrd="0" parTransId="{711C64AE-617E-40D1-A3F8-ADBAA3364F10}" sibTransId="{58E03795-F53D-4B5B-A909-406599381C18}"/>
    <dgm:cxn modelId="{3CEFEF60-5B71-4D9D-A481-AD48C788340F}" type="presOf" srcId="{3EBAA057-94CF-4D22-A434-4D253952CC38}" destId="{95FC1B73-2AAD-4528-A1AB-E33692361D98}" srcOrd="1" destOrd="0" presId="urn:microsoft.com/office/officeart/2009/3/layout/HorizontalOrganizationChart"/>
    <dgm:cxn modelId="{9EF32C1F-4219-4F26-8961-D33655CA359B}" srcId="{81D42260-A765-4EB7-A419-AAD046123F19}" destId="{5A6BB705-938D-4E02-84F2-C8F310C3C617}" srcOrd="1" destOrd="0" parTransId="{F97D8836-9DB2-4185-AE88-09727D454B44}" sibTransId="{0565A01F-9BA5-4DE0-A806-37B7BE0C8956}"/>
    <dgm:cxn modelId="{5FDCB619-4CC0-4059-BE47-7848BA74C8AF}" srcId="{81D42260-A765-4EB7-A419-AAD046123F19}" destId="{3EBAA057-94CF-4D22-A434-4D253952CC38}" srcOrd="0" destOrd="0" parTransId="{AADF14AF-AC80-4428-AC1B-958E087D4032}" sibTransId="{EDB37DC9-F821-4762-8FF7-8B9DD41DEBC0}"/>
    <dgm:cxn modelId="{D7AAC088-6446-4F0A-981E-92B923AE6312}" srcId="{81D42260-A765-4EB7-A419-AAD046123F19}" destId="{AA5E2AB3-B0E1-4AB5-8B6F-EB2BB31B743E}" srcOrd="2" destOrd="0" parTransId="{9A62D8FC-3196-453B-8EF8-20FCB855660B}" sibTransId="{D5452774-21E3-45F9-8841-83AB035C0042}"/>
    <dgm:cxn modelId="{C6A31C7D-EBD5-4E87-B263-6F1C299DBBBB}" type="presOf" srcId="{711C64AE-617E-40D1-A3F8-ADBAA3364F10}" destId="{FA3AC421-9640-41A6-861A-8BB6C2F24F1E}" srcOrd="0" destOrd="0" presId="urn:microsoft.com/office/officeart/2009/3/layout/HorizontalOrganizationChart"/>
    <dgm:cxn modelId="{DD1B279F-C2D4-40C1-B4B3-5A50A5B268C8}" type="presOf" srcId="{81D42260-A765-4EB7-A419-AAD046123F19}" destId="{F2938D20-38F4-4310-8B46-7E5BB22218BD}" srcOrd="0" destOrd="0" presId="urn:microsoft.com/office/officeart/2009/3/layout/HorizontalOrganizationChart"/>
    <dgm:cxn modelId="{2D88CBA9-6C09-4842-8DDA-945BE4524DFB}" type="presOf" srcId="{4121701C-284E-4F1A-8ECD-6F0988072F56}" destId="{038346D6-BAE7-47E6-B663-E04C03320FF4}" srcOrd="1" destOrd="0" presId="urn:microsoft.com/office/officeart/2009/3/layout/HorizontalOrganizationChart"/>
    <dgm:cxn modelId="{33271B25-22DF-435F-A09E-44FE4E429EE7}" type="presOf" srcId="{2564F57E-69B8-4C69-9425-31D6FAB07EBF}" destId="{D130F624-C0F2-451F-A41F-4D04B5BCF13B}" srcOrd="0" destOrd="0" presId="urn:microsoft.com/office/officeart/2009/3/layout/HorizontalOrganizationChart"/>
    <dgm:cxn modelId="{88F9CD9E-5537-4E59-A55B-A8AB5CC7A0B9}" type="presOf" srcId="{671E0120-6B94-4487-97DE-000E702F1FC7}" destId="{4D87E22D-3FE0-4BFB-9788-6BE2E99F7E42}" srcOrd="1" destOrd="0" presId="urn:microsoft.com/office/officeart/2009/3/layout/HorizontalOrganizationChart"/>
    <dgm:cxn modelId="{0EB58CED-FCFC-4228-ACBF-B649592981C5}" type="presOf" srcId="{AA5E2AB3-B0E1-4AB5-8B6F-EB2BB31B743E}" destId="{45132E88-CB71-4837-B682-F0E7CC8636EE}" srcOrd="0" destOrd="0" presId="urn:microsoft.com/office/officeart/2009/3/layout/HorizontalOrganizationChart"/>
    <dgm:cxn modelId="{1FE39E56-1B13-4A12-9A9E-AB58DCE6B3B5}" srcId="{5A6BB705-938D-4E02-84F2-C8F310C3C617}" destId="{671E0120-6B94-4487-97DE-000E702F1FC7}" srcOrd="2" destOrd="0" parTransId="{2564F57E-69B8-4C69-9425-31D6FAB07EBF}" sibTransId="{E24DFBF1-2F86-49EC-BA5F-BBC3F848D573}"/>
    <dgm:cxn modelId="{374AC495-DD63-450E-B3D4-D1043EF8EA4B}" type="presOf" srcId="{4121701C-284E-4F1A-8ECD-6F0988072F56}" destId="{5303CD4F-BFF7-4A5C-8482-E9703B602964}" srcOrd="0" destOrd="0" presId="urn:microsoft.com/office/officeart/2009/3/layout/HorizontalOrganizationChart"/>
    <dgm:cxn modelId="{92D1781A-50DD-439F-A0A2-6845D5B1B45C}" type="presParOf" srcId="{F2938D20-38F4-4310-8B46-7E5BB22218BD}" destId="{B9DBCA63-454A-4287-AB3D-41CCE29A1D23}" srcOrd="0" destOrd="0" presId="urn:microsoft.com/office/officeart/2009/3/layout/HorizontalOrganizationChart"/>
    <dgm:cxn modelId="{AADA7E9D-8D7E-4F0F-AF40-283E6C393735}" type="presParOf" srcId="{B9DBCA63-454A-4287-AB3D-41CCE29A1D23}" destId="{79C0AAD0-F9D9-4E1E-A784-8E0E3986D796}" srcOrd="0" destOrd="0" presId="urn:microsoft.com/office/officeart/2009/3/layout/HorizontalOrganizationChart"/>
    <dgm:cxn modelId="{B6FF5DA5-D69E-4E12-ACD2-A180F7B5D174}" type="presParOf" srcId="{79C0AAD0-F9D9-4E1E-A784-8E0E3986D796}" destId="{135A3596-40F1-4347-B63A-C964A5CAE873}" srcOrd="0" destOrd="0" presId="urn:microsoft.com/office/officeart/2009/3/layout/HorizontalOrganizationChart"/>
    <dgm:cxn modelId="{3B22AC4A-CF1F-41C8-8661-F8395D17DAD5}" type="presParOf" srcId="{79C0AAD0-F9D9-4E1E-A784-8E0E3986D796}" destId="{95FC1B73-2AAD-4528-A1AB-E33692361D98}" srcOrd="1" destOrd="0" presId="urn:microsoft.com/office/officeart/2009/3/layout/HorizontalOrganizationChart"/>
    <dgm:cxn modelId="{0F070F74-DF99-4FED-A5CF-F584A0A77974}" type="presParOf" srcId="{B9DBCA63-454A-4287-AB3D-41CCE29A1D23}" destId="{90CEFD88-1812-4BE8-9ED2-169D624F3B95}" srcOrd="1" destOrd="0" presId="urn:microsoft.com/office/officeart/2009/3/layout/HorizontalOrganizationChart"/>
    <dgm:cxn modelId="{C9BFB944-95E4-4C81-8E7B-552CD3F0C6A9}" type="presParOf" srcId="{B9DBCA63-454A-4287-AB3D-41CCE29A1D23}" destId="{923B5F0E-5257-482C-A065-001490CB7E88}" srcOrd="2" destOrd="0" presId="urn:microsoft.com/office/officeart/2009/3/layout/HorizontalOrganizationChart"/>
    <dgm:cxn modelId="{08D47977-4F8F-42AF-B2D6-D1C7617CA0E6}" type="presParOf" srcId="{F2938D20-38F4-4310-8B46-7E5BB22218BD}" destId="{81503B26-9C96-4D8A-AE92-40FD9A1EE834}" srcOrd="1" destOrd="0" presId="urn:microsoft.com/office/officeart/2009/3/layout/HorizontalOrganizationChart"/>
    <dgm:cxn modelId="{7F1A483C-C76D-434E-A7C5-2766D667BE3E}" type="presParOf" srcId="{81503B26-9C96-4D8A-AE92-40FD9A1EE834}" destId="{E24811F0-B09E-4D36-A7B2-222B4377D9B2}" srcOrd="0" destOrd="0" presId="urn:microsoft.com/office/officeart/2009/3/layout/HorizontalOrganizationChart"/>
    <dgm:cxn modelId="{1B43B580-1048-464E-B59E-194E4D7D2CE5}" type="presParOf" srcId="{E24811F0-B09E-4D36-A7B2-222B4377D9B2}" destId="{0BCDCA57-E29C-4270-A239-940661164B3E}" srcOrd="0" destOrd="0" presId="urn:microsoft.com/office/officeart/2009/3/layout/HorizontalOrganizationChart"/>
    <dgm:cxn modelId="{26654438-5B60-430F-A734-4E2AB266C79D}" type="presParOf" srcId="{E24811F0-B09E-4D36-A7B2-222B4377D9B2}" destId="{8D247DF5-CC64-4BEF-A1AB-5387DEC42EE7}" srcOrd="1" destOrd="0" presId="urn:microsoft.com/office/officeart/2009/3/layout/HorizontalOrganizationChart"/>
    <dgm:cxn modelId="{54376496-8FFC-44CE-9054-61814917223B}" type="presParOf" srcId="{81503B26-9C96-4D8A-AE92-40FD9A1EE834}" destId="{02CD753E-5409-4CAA-8191-217A5D40DC94}" srcOrd="1" destOrd="0" presId="urn:microsoft.com/office/officeart/2009/3/layout/HorizontalOrganizationChart"/>
    <dgm:cxn modelId="{FD4F0293-26F8-4945-8DA7-178A0DED1703}" type="presParOf" srcId="{02CD753E-5409-4CAA-8191-217A5D40DC94}" destId="{2E995D04-5426-4E82-8E3D-5BF1D8D5D55E}" srcOrd="0" destOrd="0" presId="urn:microsoft.com/office/officeart/2009/3/layout/HorizontalOrganizationChart"/>
    <dgm:cxn modelId="{EF585A74-920F-40EF-ACA2-589FCB10A308}" type="presParOf" srcId="{02CD753E-5409-4CAA-8191-217A5D40DC94}" destId="{A5BA04AC-CDAF-4EED-902E-ACDF739D5F00}" srcOrd="1" destOrd="0" presId="urn:microsoft.com/office/officeart/2009/3/layout/HorizontalOrganizationChart"/>
    <dgm:cxn modelId="{D4FD81C6-999D-4768-B9DB-8F85A434920A}" type="presParOf" srcId="{A5BA04AC-CDAF-4EED-902E-ACDF739D5F00}" destId="{CA5F55C3-8848-4101-B9A9-B64BD9BF3450}" srcOrd="0" destOrd="0" presId="urn:microsoft.com/office/officeart/2009/3/layout/HorizontalOrganizationChart"/>
    <dgm:cxn modelId="{C1231866-EF22-4759-9812-66EDEE38BFD3}" type="presParOf" srcId="{CA5F55C3-8848-4101-B9A9-B64BD9BF3450}" destId="{5303CD4F-BFF7-4A5C-8482-E9703B602964}" srcOrd="0" destOrd="0" presId="urn:microsoft.com/office/officeart/2009/3/layout/HorizontalOrganizationChart"/>
    <dgm:cxn modelId="{4807343D-D8E5-43AC-B266-77AF76BF1ACE}" type="presParOf" srcId="{CA5F55C3-8848-4101-B9A9-B64BD9BF3450}" destId="{038346D6-BAE7-47E6-B663-E04C03320FF4}" srcOrd="1" destOrd="0" presId="urn:microsoft.com/office/officeart/2009/3/layout/HorizontalOrganizationChart"/>
    <dgm:cxn modelId="{E40E1FDE-F9C1-40AE-808B-CFD9E4345A57}" type="presParOf" srcId="{A5BA04AC-CDAF-4EED-902E-ACDF739D5F00}" destId="{86468DA9-2BD9-4E13-8B31-79D336C54956}" srcOrd="1" destOrd="0" presId="urn:microsoft.com/office/officeart/2009/3/layout/HorizontalOrganizationChart"/>
    <dgm:cxn modelId="{29871C36-517E-4554-A667-9D08D19F1CBD}" type="presParOf" srcId="{A5BA04AC-CDAF-4EED-902E-ACDF739D5F00}" destId="{CAE5EF2A-E721-4681-8BC6-ADF85084F64F}" srcOrd="2" destOrd="0" presId="urn:microsoft.com/office/officeart/2009/3/layout/HorizontalOrganizationChart"/>
    <dgm:cxn modelId="{89988526-C32B-48D8-9473-0CBF4F9C4BDB}" type="presParOf" srcId="{02CD753E-5409-4CAA-8191-217A5D40DC94}" destId="{FA3AC421-9640-41A6-861A-8BB6C2F24F1E}" srcOrd="2" destOrd="0" presId="urn:microsoft.com/office/officeart/2009/3/layout/HorizontalOrganizationChart"/>
    <dgm:cxn modelId="{81E2DB74-C1C4-4D55-ACCF-50667F85529C}" type="presParOf" srcId="{02CD753E-5409-4CAA-8191-217A5D40DC94}" destId="{B1023D4A-F7E5-4667-A359-45480D01581E}" srcOrd="3" destOrd="0" presId="urn:microsoft.com/office/officeart/2009/3/layout/HorizontalOrganizationChart"/>
    <dgm:cxn modelId="{B04BD915-3518-449C-B45C-D84DDC2EEEBD}" type="presParOf" srcId="{B1023D4A-F7E5-4667-A359-45480D01581E}" destId="{9CCA84C4-3E8B-424C-A96C-4FD88B23E09D}" srcOrd="0" destOrd="0" presId="urn:microsoft.com/office/officeart/2009/3/layout/HorizontalOrganizationChart"/>
    <dgm:cxn modelId="{5BDF5995-2962-48B4-801E-3D968CC7EEF3}" type="presParOf" srcId="{9CCA84C4-3E8B-424C-A96C-4FD88B23E09D}" destId="{E9D68CED-7FC6-4290-B273-3508F912C6D0}" srcOrd="0" destOrd="0" presId="urn:microsoft.com/office/officeart/2009/3/layout/HorizontalOrganizationChart"/>
    <dgm:cxn modelId="{BBFD205C-0D9D-4AEB-885F-901EFD4205F8}" type="presParOf" srcId="{9CCA84C4-3E8B-424C-A96C-4FD88B23E09D}" destId="{C64A1E46-9BB5-4091-A3CD-0A7897C316E5}" srcOrd="1" destOrd="0" presId="urn:microsoft.com/office/officeart/2009/3/layout/HorizontalOrganizationChart"/>
    <dgm:cxn modelId="{74E39EF9-1932-434E-8D12-E4DFF6213670}" type="presParOf" srcId="{B1023D4A-F7E5-4667-A359-45480D01581E}" destId="{D8ED0B34-D7CD-456D-91AF-F565A72A9747}" srcOrd="1" destOrd="0" presId="urn:microsoft.com/office/officeart/2009/3/layout/HorizontalOrganizationChart"/>
    <dgm:cxn modelId="{A9E3EC2F-F6C2-4684-8C12-14F4B28CF077}" type="presParOf" srcId="{B1023D4A-F7E5-4667-A359-45480D01581E}" destId="{EDBC65C6-432E-40C2-891B-3ED9B63E44B3}" srcOrd="2" destOrd="0" presId="urn:microsoft.com/office/officeart/2009/3/layout/HorizontalOrganizationChart"/>
    <dgm:cxn modelId="{BF9642F0-A934-4AD4-82D3-748E87A83A39}" type="presParOf" srcId="{02CD753E-5409-4CAA-8191-217A5D40DC94}" destId="{D130F624-C0F2-451F-A41F-4D04B5BCF13B}" srcOrd="4" destOrd="0" presId="urn:microsoft.com/office/officeart/2009/3/layout/HorizontalOrganizationChart"/>
    <dgm:cxn modelId="{E4B4660D-9190-4F1B-AC18-E61CC64628C4}" type="presParOf" srcId="{02CD753E-5409-4CAA-8191-217A5D40DC94}" destId="{74F68C0B-00EA-448F-9BCC-B4BD1A12BF1B}" srcOrd="5" destOrd="0" presId="urn:microsoft.com/office/officeart/2009/3/layout/HorizontalOrganizationChart"/>
    <dgm:cxn modelId="{52E3875F-5747-4E0C-9C29-3E39C1F764F7}" type="presParOf" srcId="{74F68C0B-00EA-448F-9BCC-B4BD1A12BF1B}" destId="{277B0888-D214-482F-9384-871095695B89}" srcOrd="0" destOrd="0" presId="urn:microsoft.com/office/officeart/2009/3/layout/HorizontalOrganizationChart"/>
    <dgm:cxn modelId="{E71EF819-6411-4587-82F4-093C2E9FD8DE}" type="presParOf" srcId="{277B0888-D214-482F-9384-871095695B89}" destId="{53B71050-9B6C-440B-9E69-E9CD2664FED3}" srcOrd="0" destOrd="0" presId="urn:microsoft.com/office/officeart/2009/3/layout/HorizontalOrganizationChart"/>
    <dgm:cxn modelId="{3B5D1972-7183-43BF-AFE1-D6CE07984724}" type="presParOf" srcId="{277B0888-D214-482F-9384-871095695B89}" destId="{4D87E22D-3FE0-4BFB-9788-6BE2E99F7E42}" srcOrd="1" destOrd="0" presId="urn:microsoft.com/office/officeart/2009/3/layout/HorizontalOrganizationChart"/>
    <dgm:cxn modelId="{938CDC96-76C8-4847-864C-6599FE2337FD}" type="presParOf" srcId="{74F68C0B-00EA-448F-9BCC-B4BD1A12BF1B}" destId="{0722854D-DB58-4EF6-A188-766196A562D9}" srcOrd="1" destOrd="0" presId="urn:microsoft.com/office/officeart/2009/3/layout/HorizontalOrganizationChart"/>
    <dgm:cxn modelId="{19DEF278-6603-41EC-B881-04BFE7D0268B}" type="presParOf" srcId="{74F68C0B-00EA-448F-9BCC-B4BD1A12BF1B}" destId="{1FCF7B50-E8B9-455D-A5CF-2397B8642959}" srcOrd="2" destOrd="0" presId="urn:microsoft.com/office/officeart/2009/3/layout/HorizontalOrganizationChart"/>
    <dgm:cxn modelId="{EA661D4F-C11B-4B89-BE34-36194071B538}" type="presParOf" srcId="{02CD753E-5409-4CAA-8191-217A5D40DC94}" destId="{D41FAFAE-177C-47C0-9AC0-297CDF067AF8}" srcOrd="6" destOrd="0" presId="urn:microsoft.com/office/officeart/2009/3/layout/HorizontalOrganizationChart"/>
    <dgm:cxn modelId="{D9F51016-F7FB-447E-9CA4-22E4FA2EA6E2}" type="presParOf" srcId="{02CD753E-5409-4CAA-8191-217A5D40DC94}" destId="{D7B33869-7704-478A-8D4E-D6AAD8C78F78}" srcOrd="7" destOrd="0" presId="urn:microsoft.com/office/officeart/2009/3/layout/HorizontalOrganizationChart"/>
    <dgm:cxn modelId="{94D8470E-5C00-4C77-BC67-BCF5EFDC26BC}" type="presParOf" srcId="{D7B33869-7704-478A-8D4E-D6AAD8C78F78}" destId="{37CDEBD0-1C59-455C-A8DF-08B121DA3B47}" srcOrd="0" destOrd="0" presId="urn:microsoft.com/office/officeart/2009/3/layout/HorizontalOrganizationChart"/>
    <dgm:cxn modelId="{26CACD9A-4782-4116-AA8C-6A709F33CAFF}" type="presParOf" srcId="{37CDEBD0-1C59-455C-A8DF-08B121DA3B47}" destId="{5EE0A6D4-CB6D-44DA-B8DB-1ECE1AA0995D}" srcOrd="0" destOrd="0" presId="urn:microsoft.com/office/officeart/2009/3/layout/HorizontalOrganizationChart"/>
    <dgm:cxn modelId="{A870A4CE-3BA0-4570-9CED-EF6202231238}" type="presParOf" srcId="{37CDEBD0-1C59-455C-A8DF-08B121DA3B47}" destId="{6B9FDA01-301B-4892-81BF-CF0CE1B0916E}" srcOrd="1" destOrd="0" presId="urn:microsoft.com/office/officeart/2009/3/layout/HorizontalOrganizationChart"/>
    <dgm:cxn modelId="{DD6D12A3-B4F6-4D9D-B7F5-094E6E92F26E}" type="presParOf" srcId="{D7B33869-7704-478A-8D4E-D6AAD8C78F78}" destId="{2A900E40-3E21-4F85-84D6-C607504EF87D}" srcOrd="1" destOrd="0" presId="urn:microsoft.com/office/officeart/2009/3/layout/HorizontalOrganizationChart"/>
    <dgm:cxn modelId="{1CD0C128-8175-44ED-AAC6-C3F6A9E329A9}" type="presParOf" srcId="{D7B33869-7704-478A-8D4E-D6AAD8C78F78}" destId="{458EC788-CC34-41CC-B381-356915B3135B}" srcOrd="2" destOrd="0" presId="urn:microsoft.com/office/officeart/2009/3/layout/HorizontalOrganizationChart"/>
    <dgm:cxn modelId="{D3DAFBD1-C343-4B48-9800-9F9673D38448}" type="presParOf" srcId="{81503B26-9C96-4D8A-AE92-40FD9A1EE834}" destId="{9A464CBF-116F-43F2-981E-8AAB5E238813}" srcOrd="2" destOrd="0" presId="urn:microsoft.com/office/officeart/2009/3/layout/HorizontalOrganizationChart"/>
    <dgm:cxn modelId="{367E6E6E-0A6B-4FBA-BAAD-143FA8FDDF3F}" type="presParOf" srcId="{F2938D20-38F4-4310-8B46-7E5BB22218BD}" destId="{581D533C-E218-4F60-95FA-55DB5A590CDE}" srcOrd="2" destOrd="0" presId="urn:microsoft.com/office/officeart/2009/3/layout/HorizontalOrganizationChart"/>
    <dgm:cxn modelId="{05341096-6263-4ADB-93BF-437E7C21A106}" type="presParOf" srcId="{581D533C-E218-4F60-95FA-55DB5A590CDE}" destId="{DDAF6996-DC52-476A-AAC3-C03FF68E6CC3}" srcOrd="0" destOrd="0" presId="urn:microsoft.com/office/officeart/2009/3/layout/HorizontalOrganizationChart"/>
    <dgm:cxn modelId="{D31616C1-DBE0-4150-8F84-DD3D2E3EC949}" type="presParOf" srcId="{DDAF6996-DC52-476A-AAC3-C03FF68E6CC3}" destId="{45132E88-CB71-4837-B682-F0E7CC8636EE}" srcOrd="0" destOrd="0" presId="urn:microsoft.com/office/officeart/2009/3/layout/HorizontalOrganizationChart"/>
    <dgm:cxn modelId="{FEFF11AB-D97C-4001-A55C-D0A1E016A780}" type="presParOf" srcId="{DDAF6996-DC52-476A-AAC3-C03FF68E6CC3}" destId="{F8AE9BF9-61D4-4DFA-8108-589F63B630E5}" srcOrd="1" destOrd="0" presId="urn:microsoft.com/office/officeart/2009/3/layout/HorizontalOrganizationChart"/>
    <dgm:cxn modelId="{C78B3B4C-2F92-45DE-AAE3-562CED0A034D}" type="presParOf" srcId="{581D533C-E218-4F60-95FA-55DB5A590CDE}" destId="{CEC65E21-EE09-4C6F-9523-2D3691747445}" srcOrd="1" destOrd="0" presId="urn:microsoft.com/office/officeart/2009/3/layout/HorizontalOrganizationChart"/>
    <dgm:cxn modelId="{3DADC97C-65C7-4017-88AE-6BF5E8A930AA}" type="presParOf" srcId="{581D533C-E218-4F60-95FA-55DB5A590CDE}" destId="{989D55D8-BC32-4407-ADF4-7F4231746469}" srcOrd="2" destOrd="0" presId="urn:microsoft.com/office/officeart/2009/3/layout/HorizontalOrganizationChar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7C23E2-F066-4AE6-A01E-1BEA8F28D910}">
      <dsp:nvSpPr>
        <dsp:cNvPr id="0" name=""/>
        <dsp:cNvSpPr/>
      </dsp:nvSpPr>
      <dsp:spPr>
        <a:xfrm>
          <a:off x="7567" y="1181313"/>
          <a:ext cx="2261964" cy="205697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smtClean="0"/>
            <a:t>Affective Component – Reflective of a person’s general feelings or emotions towards an object or subject (like, dislike, love, hate)</a:t>
          </a:r>
          <a:endParaRPr lang="en-GB" sz="1800" kern="1200"/>
        </a:p>
      </dsp:txBody>
      <dsp:txXfrm>
        <a:off x="67814" y="1241560"/>
        <a:ext cx="2141470" cy="1936479"/>
      </dsp:txXfrm>
    </dsp:sp>
    <dsp:sp modelId="{D4DD1986-92F7-475E-B1F8-DA203CDC3691}">
      <dsp:nvSpPr>
        <dsp:cNvPr id="0" name=""/>
        <dsp:cNvSpPr/>
      </dsp:nvSpPr>
      <dsp:spPr>
        <a:xfrm>
          <a:off x="2495728" y="1929316"/>
          <a:ext cx="479536" cy="56096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400" kern="1200"/>
        </a:p>
      </dsp:txBody>
      <dsp:txXfrm>
        <a:off x="2495728" y="2041509"/>
        <a:ext cx="335675" cy="336581"/>
      </dsp:txXfrm>
    </dsp:sp>
    <dsp:sp modelId="{01861DE5-95EC-4293-A322-515186E54106}">
      <dsp:nvSpPr>
        <dsp:cNvPr id="0" name=""/>
        <dsp:cNvSpPr/>
      </dsp:nvSpPr>
      <dsp:spPr>
        <a:xfrm>
          <a:off x="3174317" y="1181313"/>
          <a:ext cx="2261964" cy="205697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smtClean="0"/>
            <a:t>Cognitive Component – Reflective of a person’s awareness of and knowledge about an object or subject (know, believe)</a:t>
          </a:r>
          <a:endParaRPr lang="en-GB" sz="1800" kern="1200"/>
        </a:p>
      </dsp:txBody>
      <dsp:txXfrm>
        <a:off x="3234564" y="1241560"/>
        <a:ext cx="2141470" cy="1936479"/>
      </dsp:txXfrm>
    </dsp:sp>
    <dsp:sp modelId="{79F0DD3F-814A-4B9C-8B32-1BE42424E529}">
      <dsp:nvSpPr>
        <dsp:cNvPr id="0" name=""/>
        <dsp:cNvSpPr/>
      </dsp:nvSpPr>
      <dsp:spPr>
        <a:xfrm>
          <a:off x="5662478" y="1929316"/>
          <a:ext cx="479536" cy="56096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400" kern="1200"/>
        </a:p>
      </dsp:txBody>
      <dsp:txXfrm>
        <a:off x="5662478" y="2041509"/>
        <a:ext cx="335675" cy="336581"/>
      </dsp:txXfrm>
    </dsp:sp>
    <dsp:sp modelId="{D84AFBF6-D583-44FD-86A0-C5988A98E1A2}">
      <dsp:nvSpPr>
        <dsp:cNvPr id="0" name=""/>
        <dsp:cNvSpPr/>
      </dsp:nvSpPr>
      <dsp:spPr>
        <a:xfrm>
          <a:off x="6341067" y="1181313"/>
          <a:ext cx="2261964" cy="205697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smtClean="0"/>
            <a:t>Behavioural Component – Reflective of a person’s intentions and behavioural expectations, and predisposition to action</a:t>
          </a:r>
          <a:endParaRPr lang="en-GB" sz="1800" kern="1200"/>
        </a:p>
      </dsp:txBody>
      <dsp:txXfrm>
        <a:off x="6401314" y="1241560"/>
        <a:ext cx="2141470" cy="193647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D9E1695-F2B0-40A7-8560-C74DA527445D}">
      <dsp:nvSpPr>
        <dsp:cNvPr id="0" name=""/>
        <dsp:cNvSpPr/>
      </dsp:nvSpPr>
      <dsp:spPr>
        <a:xfrm>
          <a:off x="0" y="0"/>
          <a:ext cx="4343400" cy="434340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26DBD1-ADE4-4F6B-97E1-9831D1AA9E0E}">
      <dsp:nvSpPr>
        <dsp:cNvPr id="0" name=""/>
        <dsp:cNvSpPr/>
      </dsp:nvSpPr>
      <dsp:spPr>
        <a:xfrm>
          <a:off x="2171700" y="0"/>
          <a:ext cx="5442204" cy="4343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800" kern="1200" smtClean="0"/>
            <a:t>How do you feel about…</a:t>
          </a:r>
          <a:endParaRPr lang="en-GB" sz="2800" kern="1200"/>
        </a:p>
      </dsp:txBody>
      <dsp:txXfrm>
        <a:off x="2171700" y="0"/>
        <a:ext cx="2721102" cy="1303022"/>
      </dsp:txXfrm>
    </dsp:sp>
    <dsp:sp modelId="{2631AEF1-FA2D-4C0E-B1D7-2A73007C2B94}">
      <dsp:nvSpPr>
        <dsp:cNvPr id="0" name=""/>
        <dsp:cNvSpPr/>
      </dsp:nvSpPr>
      <dsp:spPr>
        <a:xfrm>
          <a:off x="760096" y="1303022"/>
          <a:ext cx="2823207" cy="282320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31C468-DE33-41C6-ACAE-D0128BCC33F4}">
      <dsp:nvSpPr>
        <dsp:cNvPr id="0" name=""/>
        <dsp:cNvSpPr/>
      </dsp:nvSpPr>
      <dsp:spPr>
        <a:xfrm>
          <a:off x="2171700" y="1303022"/>
          <a:ext cx="5442204" cy="282320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800" kern="1200" smtClean="0"/>
            <a:t>What do you think about…</a:t>
          </a:r>
          <a:endParaRPr lang="en-GB" sz="2800" kern="1200"/>
        </a:p>
      </dsp:txBody>
      <dsp:txXfrm>
        <a:off x="2171700" y="1303022"/>
        <a:ext cx="2721102" cy="1303018"/>
      </dsp:txXfrm>
    </dsp:sp>
    <dsp:sp modelId="{E321B047-51CC-4F82-988E-81F94693D4EB}">
      <dsp:nvSpPr>
        <dsp:cNvPr id="0" name=""/>
        <dsp:cNvSpPr/>
      </dsp:nvSpPr>
      <dsp:spPr>
        <a:xfrm>
          <a:off x="1520190" y="2606041"/>
          <a:ext cx="1303018" cy="130301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359318-E533-4B6B-B0C4-AE1FB6A2673B}">
      <dsp:nvSpPr>
        <dsp:cNvPr id="0" name=""/>
        <dsp:cNvSpPr/>
      </dsp:nvSpPr>
      <dsp:spPr>
        <a:xfrm>
          <a:off x="2171700" y="2606041"/>
          <a:ext cx="5442204" cy="130301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800" kern="1200" smtClean="0"/>
            <a:t>How do you behave towards…</a:t>
          </a:r>
          <a:endParaRPr lang="en-GB" sz="2800" kern="1200"/>
        </a:p>
      </dsp:txBody>
      <dsp:txXfrm>
        <a:off x="2171700" y="2606041"/>
        <a:ext cx="2721102" cy="1303018"/>
      </dsp:txXfrm>
    </dsp:sp>
    <dsp:sp modelId="{EB4EEC9E-D445-4623-A748-D3AFB117C4CE}">
      <dsp:nvSpPr>
        <dsp:cNvPr id="0" name=""/>
        <dsp:cNvSpPr/>
      </dsp:nvSpPr>
      <dsp:spPr>
        <a:xfrm>
          <a:off x="4892802" y="2606041"/>
          <a:ext cx="2721102" cy="1303018"/>
        </a:xfrm>
        <a:prstGeom prst="rect">
          <a:avLst/>
        </a:prstGeom>
        <a:noFill/>
        <a:ln w="15875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228600" lvl="1" indent="-228600" algn="l" defTabSz="10668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400" kern="1200" smtClean="0"/>
            <a:t>Abortion</a:t>
          </a:r>
          <a:endParaRPr lang="en-GB" sz="2400" kern="1200"/>
        </a:p>
        <a:p>
          <a:pPr marL="228600" lvl="1" indent="-228600" algn="l" defTabSz="10668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400" kern="1200" smtClean="0"/>
            <a:t>The death penalty</a:t>
          </a:r>
          <a:endParaRPr lang="en-GB" sz="2400" kern="1200"/>
        </a:p>
        <a:p>
          <a:pPr marL="228600" lvl="1" indent="-228600" algn="l" defTabSz="10668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400" kern="1200" smtClean="0"/>
            <a:t>Gun/knife crime</a:t>
          </a:r>
          <a:endParaRPr lang="en-GB" sz="2400" kern="1200"/>
        </a:p>
      </dsp:txBody>
      <dsp:txXfrm>
        <a:off x="4892802" y="2606041"/>
        <a:ext cx="2721102" cy="130301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42309D3-336C-4943-ADF3-940161B218A9}">
      <dsp:nvSpPr>
        <dsp:cNvPr id="0" name=""/>
        <dsp:cNvSpPr/>
      </dsp:nvSpPr>
      <dsp:spPr>
        <a:xfrm>
          <a:off x="0" y="185099"/>
          <a:ext cx="8763000" cy="145080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l" defTabSz="1778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000" kern="1200" smtClean="0"/>
            <a:t>It is possible to express attitudes using verbal statements</a:t>
          </a:r>
          <a:endParaRPr lang="en-GB" sz="4000" kern="1200"/>
        </a:p>
      </dsp:txBody>
      <dsp:txXfrm>
        <a:off x="70822" y="255921"/>
        <a:ext cx="8621356" cy="1309156"/>
      </dsp:txXfrm>
    </dsp:sp>
    <dsp:sp modelId="{63021205-CB09-4F0C-B9B8-F917CF1E2168}">
      <dsp:nvSpPr>
        <dsp:cNvPr id="0" name=""/>
        <dsp:cNvSpPr/>
      </dsp:nvSpPr>
      <dsp:spPr>
        <a:xfrm>
          <a:off x="0" y="1751100"/>
          <a:ext cx="8763000" cy="1450800"/>
        </a:xfrm>
        <a:prstGeom prst="roundRect">
          <a:avLst/>
        </a:prstGeom>
        <a:solidFill>
          <a:schemeClr val="accent4">
            <a:hueOff val="-764177"/>
            <a:satOff val="-5123"/>
            <a:lumOff val="-5295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l" defTabSz="1778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000" kern="1200" smtClean="0"/>
            <a:t>A verbal statement will have the same meaning for all participants</a:t>
          </a:r>
          <a:endParaRPr lang="en-GB" sz="4000" kern="1200"/>
        </a:p>
      </dsp:txBody>
      <dsp:txXfrm>
        <a:off x="70822" y="1821922"/>
        <a:ext cx="8621356" cy="1309156"/>
      </dsp:txXfrm>
    </dsp:sp>
    <dsp:sp modelId="{63E01C72-3A28-44FB-AD0B-5E50A97915DB}">
      <dsp:nvSpPr>
        <dsp:cNvPr id="0" name=""/>
        <dsp:cNvSpPr/>
      </dsp:nvSpPr>
      <dsp:spPr>
        <a:xfrm>
          <a:off x="0" y="3317100"/>
          <a:ext cx="8763000" cy="1450800"/>
        </a:xfrm>
        <a:prstGeom prst="roundRect">
          <a:avLst/>
        </a:prstGeom>
        <a:solidFill>
          <a:schemeClr val="accent4">
            <a:hueOff val="-1528355"/>
            <a:satOff val="-10245"/>
            <a:lumOff val="-10589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l" defTabSz="1778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000" kern="1200" smtClean="0"/>
            <a:t>Attitudes expressed as verbal statements can be measured or quantified</a:t>
          </a:r>
          <a:endParaRPr lang="en-GB" sz="4000" kern="1200"/>
        </a:p>
      </dsp:txBody>
      <dsp:txXfrm>
        <a:off x="70822" y="3387922"/>
        <a:ext cx="8621356" cy="130915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08DBA01-D5C7-4EE5-BE31-6C572CC4D53A}">
      <dsp:nvSpPr>
        <dsp:cNvPr id="0" name=""/>
        <dsp:cNvSpPr/>
      </dsp:nvSpPr>
      <dsp:spPr>
        <a:xfrm>
          <a:off x="0" y="2269"/>
          <a:ext cx="827311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D2D89E-F9AF-4575-865C-08C81E5E6008}">
      <dsp:nvSpPr>
        <dsp:cNvPr id="0" name=""/>
        <dsp:cNvSpPr/>
      </dsp:nvSpPr>
      <dsp:spPr>
        <a:xfrm>
          <a:off x="0" y="2269"/>
          <a:ext cx="8273111" cy="15478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lvl="0" algn="l" defTabSz="1511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400" kern="1200" smtClean="0"/>
            <a:t>This scale consists of a series of statements where the respondent provides answers in the form of agreement or disagreement. </a:t>
          </a:r>
          <a:endParaRPr lang="en-GB" sz="3400" kern="1200"/>
        </a:p>
      </dsp:txBody>
      <dsp:txXfrm>
        <a:off x="0" y="2269"/>
        <a:ext cx="8273111" cy="1547886"/>
      </dsp:txXfrm>
    </dsp:sp>
    <dsp:sp modelId="{6CBAA9F1-5A84-4124-AD87-3590D7344E4F}">
      <dsp:nvSpPr>
        <dsp:cNvPr id="0" name=""/>
        <dsp:cNvSpPr/>
      </dsp:nvSpPr>
      <dsp:spPr>
        <a:xfrm>
          <a:off x="0" y="1550156"/>
          <a:ext cx="827311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E3A183-8ECA-4D28-A1BD-0613402908F3}">
      <dsp:nvSpPr>
        <dsp:cNvPr id="0" name=""/>
        <dsp:cNvSpPr/>
      </dsp:nvSpPr>
      <dsp:spPr>
        <a:xfrm>
          <a:off x="0" y="1550156"/>
          <a:ext cx="8273111" cy="15478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lvl="0" algn="l" defTabSz="1511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400" kern="1200" dirty="0" smtClean="0"/>
            <a:t>The respondent selects a numerical score for each statement to indicate the degree of agreement or otherwise.</a:t>
          </a:r>
          <a:endParaRPr lang="en-GB" sz="3400" kern="1200" dirty="0"/>
        </a:p>
      </dsp:txBody>
      <dsp:txXfrm>
        <a:off x="0" y="1550156"/>
        <a:ext cx="8273111" cy="1547886"/>
      </dsp:txXfrm>
    </dsp:sp>
    <dsp:sp modelId="{45A73086-28BB-4254-B63C-4960A2E6D8C6}">
      <dsp:nvSpPr>
        <dsp:cNvPr id="0" name=""/>
        <dsp:cNvSpPr/>
      </dsp:nvSpPr>
      <dsp:spPr>
        <a:xfrm>
          <a:off x="0" y="3098042"/>
          <a:ext cx="827311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40093E-C247-4454-95AF-6CB0CC05FB23}">
      <dsp:nvSpPr>
        <dsp:cNvPr id="0" name=""/>
        <dsp:cNvSpPr/>
      </dsp:nvSpPr>
      <dsp:spPr>
        <a:xfrm>
          <a:off x="0" y="3098042"/>
          <a:ext cx="8273111" cy="15478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lvl="0" algn="l" defTabSz="1511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400" kern="1200" smtClean="0"/>
            <a:t>Each such score is finally added up to measure the respondents attitude.</a:t>
          </a:r>
          <a:endParaRPr lang="en-GB" sz="3400" kern="1200"/>
        </a:p>
      </dsp:txBody>
      <dsp:txXfrm>
        <a:off x="0" y="3098042"/>
        <a:ext cx="8273111" cy="154788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32F5C9F-1791-4022-B9E1-1D09ECA7B47F}">
      <dsp:nvSpPr>
        <dsp:cNvPr id="0" name=""/>
        <dsp:cNvSpPr/>
      </dsp:nvSpPr>
      <dsp:spPr>
        <a:xfrm>
          <a:off x="0" y="15914"/>
          <a:ext cx="9144000" cy="130806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l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600" kern="1200" dirty="0" err="1" smtClean="0"/>
            <a:t>Eg</a:t>
          </a:r>
          <a:r>
            <a:rPr lang="en-US" sz="2600" kern="1200" dirty="0" smtClean="0"/>
            <a:t>. of Likert Scale for evaluating the attitude of customers who have not used Vacuum cleaner, but who have aware of its existence:</a:t>
          </a:r>
          <a:endParaRPr lang="en-GB" sz="2600" kern="1200" dirty="0"/>
        </a:p>
      </dsp:txBody>
      <dsp:txXfrm>
        <a:off x="63854" y="79768"/>
        <a:ext cx="9016292" cy="118035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9606FE2-C8AD-465B-A0DD-DA7EDD0F42D7}">
      <dsp:nvSpPr>
        <dsp:cNvPr id="0" name=""/>
        <dsp:cNvSpPr/>
      </dsp:nvSpPr>
      <dsp:spPr>
        <a:xfrm>
          <a:off x="3317" y="0"/>
          <a:ext cx="6787674" cy="156966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lvl="0" algn="l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600" kern="1200" smtClean="0"/>
            <a:t>Good questions </a:t>
          </a:r>
          <a:r>
            <a:rPr lang="en-US" sz="2600" b="1" kern="1200" smtClean="0"/>
            <a:t>reduce error</a:t>
          </a:r>
          <a:endParaRPr lang="en-GB" sz="2600" kern="1200"/>
        </a:p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000" kern="1200" smtClean="0"/>
            <a:t>By increasing the respondent’s willingness to answer</a:t>
          </a:r>
          <a:endParaRPr lang="en-GB" sz="2000" kern="1200"/>
        </a:p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000" kern="1200" smtClean="0"/>
            <a:t>Increases reliability and validity.</a:t>
          </a:r>
          <a:endParaRPr lang="en-GB" sz="2000" kern="1200"/>
        </a:p>
        <a:p>
          <a:pPr marL="457200" lvl="2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000" kern="1200" smtClean="0"/>
            <a:t>Less error = better data </a:t>
          </a:r>
          <a:endParaRPr lang="en-GB" sz="2000" kern="1200"/>
        </a:p>
      </dsp:txBody>
      <dsp:txXfrm>
        <a:off x="49291" y="45974"/>
        <a:ext cx="6695726" cy="1477712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2147566-6486-4935-88A2-11A46BD2DAAA}">
      <dsp:nvSpPr>
        <dsp:cNvPr id="0" name=""/>
        <dsp:cNvSpPr/>
      </dsp:nvSpPr>
      <dsp:spPr>
        <a:xfrm>
          <a:off x="0" y="0"/>
          <a:ext cx="5111780" cy="166451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lvl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100" b="1" kern="1200" dirty="0" smtClean="0"/>
            <a:t>For example, if a person weighs themselves during the course of a day they would expect to see a similar reading. Scales which measured weight differently each time would be of little use.</a:t>
          </a:r>
          <a:endParaRPr lang="en-GB" sz="2100" kern="1200" dirty="0"/>
        </a:p>
      </dsp:txBody>
      <dsp:txXfrm>
        <a:off x="81255" y="81255"/>
        <a:ext cx="4949270" cy="150200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3F213D5-C36C-4E65-8731-262899E571A5}">
      <dsp:nvSpPr>
        <dsp:cNvPr id="0" name=""/>
        <dsp:cNvSpPr/>
      </dsp:nvSpPr>
      <dsp:spPr>
        <a:xfrm>
          <a:off x="-29442" y="0"/>
          <a:ext cx="1200329" cy="1200329"/>
        </a:xfrm>
        <a:prstGeom prst="pie">
          <a:avLst>
            <a:gd name="adj1" fmla="val 5400000"/>
            <a:gd name="adj2" fmla="val 1620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C7C8BE-E34B-4F06-B249-311CE6772507}">
      <dsp:nvSpPr>
        <dsp:cNvPr id="0" name=""/>
        <dsp:cNvSpPr/>
      </dsp:nvSpPr>
      <dsp:spPr>
        <a:xfrm>
          <a:off x="511836" y="0"/>
          <a:ext cx="7958651" cy="120032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600" kern="1200" dirty="0" smtClean="0"/>
            <a:t>A correlation coefficient can be used to assess the degree of reliability. If a test is reliable it should show a high positive correlation.</a:t>
          </a:r>
          <a:endParaRPr lang="en-GB" sz="2600" kern="1200" dirty="0"/>
        </a:p>
      </dsp:txBody>
      <dsp:txXfrm>
        <a:off x="511836" y="0"/>
        <a:ext cx="7958651" cy="1200329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60789F-AF11-45ED-92D6-550DA073480F}">
      <dsp:nvSpPr>
        <dsp:cNvPr id="0" name=""/>
        <dsp:cNvSpPr/>
      </dsp:nvSpPr>
      <dsp:spPr>
        <a:xfrm>
          <a:off x="928" y="0"/>
          <a:ext cx="975210" cy="975210"/>
        </a:xfrm>
        <a:prstGeom prst="ellipse">
          <a:avLst/>
        </a:prstGeom>
        <a:solidFill>
          <a:schemeClr val="accent3">
            <a:tint val="5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F90DC09-57F3-4655-9EE0-D807FCBCDC6C}">
      <dsp:nvSpPr>
        <dsp:cNvPr id="0" name=""/>
        <dsp:cNvSpPr/>
      </dsp:nvSpPr>
      <dsp:spPr>
        <a:xfrm>
          <a:off x="98449" y="97521"/>
          <a:ext cx="780168" cy="780168"/>
        </a:xfrm>
        <a:prstGeom prst="chord">
          <a:avLst>
            <a:gd name="adj1" fmla="val 0"/>
            <a:gd name="adj2" fmla="val 10800000"/>
          </a:avLst>
        </a:prstGeom>
        <a:solidFill>
          <a:schemeClr val="accent3">
            <a:shade val="5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789F89-3751-4F13-93A2-824ECD497F9C}">
      <dsp:nvSpPr>
        <dsp:cNvPr id="0" name=""/>
        <dsp:cNvSpPr/>
      </dsp:nvSpPr>
      <dsp:spPr>
        <a:xfrm>
          <a:off x="1179308" y="0"/>
          <a:ext cx="2884997" cy="9752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b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dirty="0" smtClean="0"/>
            <a:t>Internal reliability assesses the consistency of results across items within a test. </a:t>
          </a:r>
          <a:endParaRPr lang="en-GB" sz="1800" kern="1200" dirty="0"/>
        </a:p>
      </dsp:txBody>
      <dsp:txXfrm>
        <a:off x="1179308" y="0"/>
        <a:ext cx="2884997" cy="975210"/>
      </dsp:txXfrm>
    </dsp:sp>
    <dsp:sp modelId="{16552120-C6D0-4B18-8B7F-81D1B42D7040}">
      <dsp:nvSpPr>
        <dsp:cNvPr id="0" name=""/>
        <dsp:cNvSpPr/>
      </dsp:nvSpPr>
      <dsp:spPr>
        <a:xfrm>
          <a:off x="4267474" y="0"/>
          <a:ext cx="975210" cy="975210"/>
        </a:xfrm>
        <a:prstGeom prst="ellipse">
          <a:avLst/>
        </a:prstGeom>
        <a:solidFill>
          <a:schemeClr val="accent3">
            <a:tint val="5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6B577E7-72B6-47F1-9F61-F1A92D91B6F5}">
      <dsp:nvSpPr>
        <dsp:cNvPr id="0" name=""/>
        <dsp:cNvSpPr/>
      </dsp:nvSpPr>
      <dsp:spPr>
        <a:xfrm>
          <a:off x="4364995" y="97521"/>
          <a:ext cx="780168" cy="780168"/>
        </a:xfrm>
        <a:prstGeom prst="chord">
          <a:avLst>
            <a:gd name="adj1" fmla="val 16200000"/>
            <a:gd name="adj2" fmla="val 16200000"/>
          </a:avLst>
        </a:prstGeom>
        <a:solidFill>
          <a:schemeClr val="accent3">
            <a:shade val="50000"/>
            <a:hueOff val="110200"/>
            <a:satOff val="-15880"/>
            <a:lumOff val="45432"/>
            <a:alphaOff val="0"/>
          </a:schemeClr>
        </a:solidFill>
        <a:ln w="15875" cap="flat" cmpd="sng" algn="ctr">
          <a:solidFill>
            <a:schemeClr val="accent3">
              <a:shade val="50000"/>
              <a:hueOff val="110200"/>
              <a:satOff val="-15880"/>
              <a:lumOff val="4543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217D1D-866E-469C-A12A-F5C381D68074}">
      <dsp:nvSpPr>
        <dsp:cNvPr id="0" name=""/>
        <dsp:cNvSpPr/>
      </dsp:nvSpPr>
      <dsp:spPr>
        <a:xfrm>
          <a:off x="5445854" y="0"/>
          <a:ext cx="2884997" cy="9752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b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dirty="0" smtClean="0"/>
            <a:t>External reliability refers to the extent to which a measure varies from one use to another.</a:t>
          </a:r>
          <a:endParaRPr lang="en-GB" sz="1800" kern="1200" dirty="0"/>
        </a:p>
      </dsp:txBody>
      <dsp:txXfrm>
        <a:off x="5445854" y="0"/>
        <a:ext cx="2884997" cy="975210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8F854AF-5B20-4331-BE28-71B8506800E4}">
      <dsp:nvSpPr>
        <dsp:cNvPr id="0" name=""/>
        <dsp:cNvSpPr/>
      </dsp:nvSpPr>
      <dsp:spPr>
        <a:xfrm>
          <a:off x="0" y="0"/>
          <a:ext cx="787241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60C5C7-51C5-4BAE-8B90-EC990D581B78}">
      <dsp:nvSpPr>
        <dsp:cNvPr id="0" name=""/>
        <dsp:cNvSpPr/>
      </dsp:nvSpPr>
      <dsp:spPr>
        <a:xfrm>
          <a:off x="0" y="0"/>
          <a:ext cx="7872412" cy="8309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lvl="0" algn="l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500" kern="1200" dirty="0" smtClean="0"/>
            <a:t>There are two types of reliability – internal and external reliability.</a:t>
          </a:r>
          <a:endParaRPr lang="en-GB" sz="2500" kern="1200" dirty="0"/>
        </a:p>
      </dsp:txBody>
      <dsp:txXfrm>
        <a:off x="0" y="0"/>
        <a:ext cx="7872412" cy="830997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9887DE-6BF0-499F-A50C-0B76CA680B8C}">
      <dsp:nvSpPr>
        <dsp:cNvPr id="0" name=""/>
        <dsp:cNvSpPr/>
      </dsp:nvSpPr>
      <dsp:spPr>
        <a:xfrm>
          <a:off x="2399791" y="2974"/>
          <a:ext cx="2699766" cy="1430759"/>
        </a:xfrm>
        <a:prstGeom prst="roundRect">
          <a:avLst/>
        </a:prstGeom>
        <a:solidFill>
          <a:schemeClr val="accent1">
            <a:shade val="8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36195" rIns="72390" bIns="36195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dirty="0" smtClean="0"/>
            <a:t>Assesses the internal consistency of a test, such as psychometric tests and questionnaires. </a:t>
          </a:r>
          <a:endParaRPr lang="en-GB" sz="1900" kern="1200" dirty="0"/>
        </a:p>
      </dsp:txBody>
      <dsp:txXfrm>
        <a:off x="2469635" y="72818"/>
        <a:ext cx="2560078" cy="1291071"/>
      </dsp:txXfrm>
    </dsp:sp>
    <dsp:sp modelId="{B12892C1-A5DA-4A34-A8C0-6EDFA5C27D1E}">
      <dsp:nvSpPr>
        <dsp:cNvPr id="0" name=""/>
        <dsp:cNvSpPr/>
      </dsp:nvSpPr>
      <dsp:spPr>
        <a:xfrm>
          <a:off x="2399791" y="1505271"/>
          <a:ext cx="2699766" cy="1430759"/>
        </a:xfrm>
        <a:prstGeom prst="roundRect">
          <a:avLst/>
        </a:prstGeom>
        <a:solidFill>
          <a:schemeClr val="accent1">
            <a:shade val="80000"/>
            <a:hueOff val="148730"/>
            <a:satOff val="-3019"/>
            <a:lumOff val="10226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36195" rIns="72390" bIns="36195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dirty="0" smtClean="0"/>
            <a:t>It measures the extent to which all parts/items of the test contribute equally to what is being measured.</a:t>
          </a:r>
          <a:endParaRPr lang="en-GB" sz="1900" kern="1200" dirty="0"/>
        </a:p>
      </dsp:txBody>
      <dsp:txXfrm>
        <a:off x="2469635" y="1575115"/>
        <a:ext cx="2560078" cy="1291071"/>
      </dsp:txXfrm>
    </dsp:sp>
    <dsp:sp modelId="{B0BC793D-24C9-4FA9-ABC7-64BFA954EFC9}">
      <dsp:nvSpPr>
        <dsp:cNvPr id="0" name=""/>
        <dsp:cNvSpPr/>
      </dsp:nvSpPr>
      <dsp:spPr>
        <a:xfrm>
          <a:off x="2399791" y="3007568"/>
          <a:ext cx="2699766" cy="1430759"/>
        </a:xfrm>
        <a:prstGeom prst="roundRect">
          <a:avLst/>
        </a:prstGeom>
        <a:solidFill>
          <a:schemeClr val="accent1">
            <a:shade val="80000"/>
            <a:hueOff val="297461"/>
            <a:satOff val="-6039"/>
            <a:lumOff val="20451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36195" rIns="72390" bIns="36195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smtClean="0"/>
            <a:t>This is done by comparing the results of one half of a test with the results from the other half. </a:t>
          </a:r>
          <a:endParaRPr lang="en-GB" sz="1900" kern="1200"/>
        </a:p>
      </dsp:txBody>
      <dsp:txXfrm>
        <a:off x="2469635" y="3077412"/>
        <a:ext cx="2560078" cy="1291071"/>
      </dsp:txXfrm>
    </dsp:sp>
    <dsp:sp modelId="{B89D11D5-34AD-4DD5-9F06-F40E733ABB62}">
      <dsp:nvSpPr>
        <dsp:cNvPr id="0" name=""/>
        <dsp:cNvSpPr/>
      </dsp:nvSpPr>
      <dsp:spPr>
        <a:xfrm>
          <a:off x="2399791" y="4509866"/>
          <a:ext cx="2699766" cy="1430759"/>
        </a:xfrm>
        <a:prstGeom prst="roundRect">
          <a:avLst/>
        </a:prstGeom>
        <a:solidFill>
          <a:schemeClr val="accent1">
            <a:shade val="80000"/>
            <a:hueOff val="446191"/>
            <a:satOff val="-9058"/>
            <a:lumOff val="30677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36195" rIns="72390" bIns="36195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smtClean="0"/>
            <a:t>If the two halves of the test provide similar results this would suggest that the test has internal reliability.</a:t>
          </a:r>
          <a:endParaRPr lang="en-GB" sz="1900" kern="1200"/>
        </a:p>
      </dsp:txBody>
      <dsp:txXfrm>
        <a:off x="2469635" y="4579710"/>
        <a:ext cx="2560078" cy="1291071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754D349-929F-4EC1-AA27-D23784B3DAAB}">
      <dsp:nvSpPr>
        <dsp:cNvPr id="0" name=""/>
        <dsp:cNvSpPr/>
      </dsp:nvSpPr>
      <dsp:spPr>
        <a:xfrm>
          <a:off x="2254175" y="2974"/>
          <a:ext cx="2535947" cy="1430759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36195" rIns="72390" bIns="36195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dirty="0" smtClean="0"/>
            <a:t>It measures the stability of a test over time.</a:t>
          </a:r>
          <a:endParaRPr lang="en-GB" sz="1900" kern="1200" dirty="0"/>
        </a:p>
      </dsp:txBody>
      <dsp:txXfrm>
        <a:off x="2324019" y="72818"/>
        <a:ext cx="2396259" cy="1291071"/>
      </dsp:txXfrm>
    </dsp:sp>
    <dsp:sp modelId="{455A5288-1822-4102-80C8-804977FCCE70}">
      <dsp:nvSpPr>
        <dsp:cNvPr id="0" name=""/>
        <dsp:cNvSpPr/>
      </dsp:nvSpPr>
      <dsp:spPr>
        <a:xfrm>
          <a:off x="2254175" y="1505271"/>
          <a:ext cx="2535947" cy="1430759"/>
        </a:xfrm>
        <a:prstGeom prst="roundRect">
          <a:avLst/>
        </a:prstGeom>
        <a:solidFill>
          <a:schemeClr val="accent3">
            <a:hueOff val="-411354"/>
            <a:satOff val="-7224"/>
            <a:lumOff val="-131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36195" rIns="72390" bIns="36195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smtClean="0"/>
            <a:t>A typical assessment would involve giving participants the same test on two separate occasions. </a:t>
          </a:r>
          <a:endParaRPr lang="en-GB" sz="1900" kern="1200"/>
        </a:p>
      </dsp:txBody>
      <dsp:txXfrm>
        <a:off x="2324019" y="1575115"/>
        <a:ext cx="2396259" cy="1291071"/>
      </dsp:txXfrm>
    </dsp:sp>
    <dsp:sp modelId="{DBC54B9B-2E5D-4375-A333-84C4DBF3FDA4}">
      <dsp:nvSpPr>
        <dsp:cNvPr id="0" name=""/>
        <dsp:cNvSpPr/>
      </dsp:nvSpPr>
      <dsp:spPr>
        <a:xfrm>
          <a:off x="2254175" y="3007568"/>
          <a:ext cx="2535947" cy="1430759"/>
        </a:xfrm>
        <a:prstGeom prst="roundRect">
          <a:avLst/>
        </a:prstGeom>
        <a:solidFill>
          <a:schemeClr val="accent3">
            <a:hueOff val="-822709"/>
            <a:satOff val="-14447"/>
            <a:lumOff val="-261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36195" rIns="72390" bIns="36195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smtClean="0"/>
            <a:t>If the same or similar results are obtained then external reliability is established. </a:t>
          </a:r>
          <a:endParaRPr lang="en-GB" sz="1900" kern="1200"/>
        </a:p>
      </dsp:txBody>
      <dsp:txXfrm>
        <a:off x="2324019" y="3077412"/>
        <a:ext cx="2396259" cy="1291071"/>
      </dsp:txXfrm>
    </dsp:sp>
    <dsp:sp modelId="{801AA422-4AA8-4D45-B30A-C461654A9458}">
      <dsp:nvSpPr>
        <dsp:cNvPr id="0" name=""/>
        <dsp:cNvSpPr/>
      </dsp:nvSpPr>
      <dsp:spPr>
        <a:xfrm>
          <a:off x="2254175" y="4509866"/>
          <a:ext cx="2535947" cy="1430759"/>
        </a:xfrm>
        <a:prstGeom prst="roundRect">
          <a:avLst/>
        </a:prstGeom>
        <a:solidFill>
          <a:schemeClr val="accent3">
            <a:hueOff val="-1234063"/>
            <a:satOff val="-21671"/>
            <a:lumOff val="-392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36195" rIns="72390" bIns="36195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smtClean="0"/>
            <a:t>The disadvantages of the test-retest method are that it takes a long time for results to be obtained.</a:t>
          </a:r>
          <a:endParaRPr lang="en-GB" sz="1900" kern="1200"/>
        </a:p>
      </dsp:txBody>
      <dsp:txXfrm>
        <a:off x="2324019" y="4579710"/>
        <a:ext cx="2396259" cy="1291071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A36C19D-EE09-46DE-832F-B85B277B6A75}">
      <dsp:nvSpPr>
        <dsp:cNvPr id="0" name=""/>
        <dsp:cNvSpPr/>
      </dsp:nvSpPr>
      <dsp:spPr>
        <a:xfrm>
          <a:off x="2438399" y="2967"/>
          <a:ext cx="2743200" cy="1427372"/>
        </a:xfrm>
        <a:prstGeom prst="roundRect">
          <a:avLst/>
        </a:prstGeom>
        <a:solidFill>
          <a:schemeClr val="accent2">
            <a:shade val="5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lvl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smtClean="0"/>
            <a:t>Assesses the external consistency of a test…the degree to which different raters give consistent estimates of the same behaviour. </a:t>
          </a:r>
          <a:endParaRPr lang="en-GB" sz="1600" kern="1200"/>
        </a:p>
      </dsp:txBody>
      <dsp:txXfrm>
        <a:off x="2508078" y="72646"/>
        <a:ext cx="2603842" cy="1288014"/>
      </dsp:txXfrm>
    </dsp:sp>
    <dsp:sp modelId="{C993C762-F256-4988-8514-1EF06AE18FE6}">
      <dsp:nvSpPr>
        <dsp:cNvPr id="0" name=""/>
        <dsp:cNvSpPr/>
      </dsp:nvSpPr>
      <dsp:spPr>
        <a:xfrm>
          <a:off x="2438399" y="1501709"/>
          <a:ext cx="2743200" cy="1427372"/>
        </a:xfrm>
        <a:prstGeom prst="roundRect">
          <a:avLst/>
        </a:prstGeom>
        <a:solidFill>
          <a:schemeClr val="accent2">
            <a:shade val="50000"/>
            <a:hueOff val="315162"/>
            <a:satOff val="-14037"/>
            <a:lumOff val="25386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lvl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smtClean="0"/>
            <a:t>Note, it can also be called inter-observer reliability when referring to observational research. </a:t>
          </a:r>
          <a:endParaRPr lang="en-GB" sz="1600" kern="1200"/>
        </a:p>
      </dsp:txBody>
      <dsp:txXfrm>
        <a:off x="2508078" y="1571388"/>
        <a:ext cx="2603842" cy="1288014"/>
      </dsp:txXfrm>
    </dsp:sp>
    <dsp:sp modelId="{5D475B3C-0638-408A-A708-5F1A06B57DC3}">
      <dsp:nvSpPr>
        <dsp:cNvPr id="0" name=""/>
        <dsp:cNvSpPr/>
      </dsp:nvSpPr>
      <dsp:spPr>
        <a:xfrm>
          <a:off x="2438399" y="3000450"/>
          <a:ext cx="2743200" cy="1427372"/>
        </a:xfrm>
        <a:prstGeom prst="roundRect">
          <a:avLst/>
        </a:prstGeom>
        <a:solidFill>
          <a:schemeClr val="accent2">
            <a:shade val="50000"/>
            <a:hueOff val="630324"/>
            <a:satOff val="-28075"/>
            <a:lumOff val="50772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lvl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smtClean="0"/>
            <a:t>Here researcher when observe the same behaviour independently (to avoided bias) and compare their data. </a:t>
          </a:r>
          <a:endParaRPr lang="en-GB" sz="1600" kern="1200"/>
        </a:p>
      </dsp:txBody>
      <dsp:txXfrm>
        <a:off x="2508078" y="3070129"/>
        <a:ext cx="2603842" cy="1288014"/>
      </dsp:txXfrm>
    </dsp:sp>
    <dsp:sp modelId="{8B7F9544-AD8C-48E8-B727-3593DCC41591}">
      <dsp:nvSpPr>
        <dsp:cNvPr id="0" name=""/>
        <dsp:cNvSpPr/>
      </dsp:nvSpPr>
      <dsp:spPr>
        <a:xfrm>
          <a:off x="2438399" y="4499192"/>
          <a:ext cx="2743200" cy="1427372"/>
        </a:xfrm>
        <a:prstGeom prst="roundRect">
          <a:avLst/>
        </a:prstGeom>
        <a:solidFill>
          <a:schemeClr val="accent2">
            <a:shade val="50000"/>
            <a:hueOff val="315162"/>
            <a:satOff val="-14037"/>
            <a:lumOff val="25386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lvl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smtClean="0"/>
            <a:t>If the data is similar then it is reliable.</a:t>
          </a:r>
          <a:endParaRPr lang="en-GB" sz="1600" kern="1200"/>
        </a:p>
      </dsp:txBody>
      <dsp:txXfrm>
        <a:off x="2508078" y="4568871"/>
        <a:ext cx="2603842" cy="1288014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07E9CB6-E2E1-4B4B-8023-D853245C61E0}">
      <dsp:nvSpPr>
        <dsp:cNvPr id="0" name=""/>
        <dsp:cNvSpPr/>
      </dsp:nvSpPr>
      <dsp:spPr>
        <a:xfrm rot="5400000">
          <a:off x="1751991" y="1115391"/>
          <a:ext cx="1745159" cy="210454"/>
        </a:xfrm>
        <a:prstGeom prst="rect">
          <a:avLst/>
        </a:prstGeom>
        <a:solidFill>
          <a:schemeClr val="accent2">
            <a:shade val="9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91B7D3-9628-4CA9-8538-21D21C83A7B5}">
      <dsp:nvSpPr>
        <dsp:cNvPr id="0" name=""/>
        <dsp:cNvSpPr/>
      </dsp:nvSpPr>
      <dsp:spPr>
        <a:xfrm>
          <a:off x="2152578" y="342"/>
          <a:ext cx="2338387" cy="1403032"/>
        </a:xfrm>
        <a:prstGeom prst="roundRect">
          <a:avLst>
            <a:gd name="adj" fmla="val 10000"/>
          </a:avLst>
        </a:prstGeom>
        <a:solidFill>
          <a:schemeClr val="accent2">
            <a:shade val="5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smtClean="0"/>
            <a:t>Is my measurement valid? (Am I measuring what I think I am measuring?)</a:t>
          </a:r>
          <a:endParaRPr lang="en-GB" sz="1800" kern="1200"/>
        </a:p>
      </dsp:txBody>
      <dsp:txXfrm>
        <a:off x="2193671" y="41435"/>
        <a:ext cx="2256201" cy="1320846"/>
      </dsp:txXfrm>
    </dsp:sp>
    <dsp:sp modelId="{2311FE9F-1740-49AA-9F5D-F901085C304C}">
      <dsp:nvSpPr>
        <dsp:cNvPr id="0" name=""/>
        <dsp:cNvSpPr/>
      </dsp:nvSpPr>
      <dsp:spPr>
        <a:xfrm rot="5400000">
          <a:off x="1751991" y="2869182"/>
          <a:ext cx="1745159" cy="210454"/>
        </a:xfrm>
        <a:prstGeom prst="rect">
          <a:avLst/>
        </a:prstGeom>
        <a:solidFill>
          <a:schemeClr val="accent2">
            <a:shade val="90000"/>
            <a:hueOff val="245583"/>
            <a:satOff val="-10002"/>
            <a:lumOff val="15163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AA2F90-FC66-4586-97C4-2F2A16C3D612}">
      <dsp:nvSpPr>
        <dsp:cNvPr id="0" name=""/>
        <dsp:cNvSpPr/>
      </dsp:nvSpPr>
      <dsp:spPr>
        <a:xfrm>
          <a:off x="2152578" y="1754132"/>
          <a:ext cx="2338387" cy="1403032"/>
        </a:xfrm>
        <a:prstGeom prst="roundRect">
          <a:avLst>
            <a:gd name="adj" fmla="val 10000"/>
          </a:avLst>
        </a:prstGeom>
        <a:solidFill>
          <a:schemeClr val="accent2">
            <a:shade val="50000"/>
            <a:hueOff val="210108"/>
            <a:satOff val="-9358"/>
            <a:lumOff val="16924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smtClean="0"/>
            <a:t>Logical Validity (subjective process)</a:t>
          </a:r>
          <a:endParaRPr lang="en-GB" sz="1800" kern="1200"/>
        </a:p>
        <a:p>
          <a:pPr marL="114300" lvl="1" indent="-114300" algn="l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400" kern="1200" smtClean="0"/>
            <a:t>Face validity</a:t>
          </a:r>
          <a:endParaRPr lang="en-GB" sz="1400" kern="1200"/>
        </a:p>
        <a:p>
          <a:pPr marL="114300" lvl="1" indent="-114300" algn="l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400" kern="1200" smtClean="0"/>
            <a:t>Content validity</a:t>
          </a:r>
          <a:endParaRPr lang="en-GB" sz="1400" kern="1200"/>
        </a:p>
      </dsp:txBody>
      <dsp:txXfrm>
        <a:off x="2193671" y="1795225"/>
        <a:ext cx="2256201" cy="1320846"/>
      </dsp:txXfrm>
    </dsp:sp>
    <dsp:sp modelId="{5840DB66-FB9C-4F7D-9F8C-73BA2C52C548}">
      <dsp:nvSpPr>
        <dsp:cNvPr id="0" name=""/>
        <dsp:cNvSpPr/>
      </dsp:nvSpPr>
      <dsp:spPr>
        <a:xfrm>
          <a:off x="2628886" y="3746077"/>
          <a:ext cx="3101424" cy="210454"/>
        </a:xfrm>
        <a:prstGeom prst="rect">
          <a:avLst/>
        </a:prstGeom>
        <a:solidFill>
          <a:schemeClr val="accent2">
            <a:shade val="90000"/>
            <a:hueOff val="491167"/>
            <a:satOff val="-20005"/>
            <a:lumOff val="30326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711637-C0EE-420C-B2A3-21C8E0D458FA}">
      <dsp:nvSpPr>
        <dsp:cNvPr id="0" name=""/>
        <dsp:cNvSpPr/>
      </dsp:nvSpPr>
      <dsp:spPr>
        <a:xfrm>
          <a:off x="2152578" y="3507923"/>
          <a:ext cx="2338387" cy="1403032"/>
        </a:xfrm>
        <a:prstGeom prst="roundRect">
          <a:avLst>
            <a:gd name="adj" fmla="val 10000"/>
          </a:avLst>
        </a:prstGeom>
        <a:solidFill>
          <a:schemeClr val="accent2">
            <a:shade val="50000"/>
            <a:hueOff val="420216"/>
            <a:satOff val="-18717"/>
            <a:lumOff val="33848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smtClean="0"/>
            <a:t>A logically valid test simply appears to measure the right variable in its entirety?</a:t>
          </a:r>
          <a:endParaRPr lang="en-GB" sz="1800" kern="1200"/>
        </a:p>
      </dsp:txBody>
      <dsp:txXfrm>
        <a:off x="2193671" y="3549016"/>
        <a:ext cx="2256201" cy="1320846"/>
      </dsp:txXfrm>
    </dsp:sp>
    <dsp:sp modelId="{4368BA7C-7CAF-4F99-A99D-FDD6E87A1871}">
      <dsp:nvSpPr>
        <dsp:cNvPr id="0" name=""/>
        <dsp:cNvSpPr/>
      </dsp:nvSpPr>
      <dsp:spPr>
        <a:xfrm rot="16200000">
          <a:off x="4862046" y="2869182"/>
          <a:ext cx="1745159" cy="210454"/>
        </a:xfrm>
        <a:prstGeom prst="rect">
          <a:avLst/>
        </a:prstGeom>
        <a:solidFill>
          <a:schemeClr val="accent2">
            <a:shade val="90000"/>
            <a:hueOff val="491167"/>
            <a:satOff val="-20005"/>
            <a:lumOff val="30326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45F161-5861-4C43-B0B7-7CFF1CDF92B9}">
      <dsp:nvSpPr>
        <dsp:cNvPr id="0" name=""/>
        <dsp:cNvSpPr/>
      </dsp:nvSpPr>
      <dsp:spPr>
        <a:xfrm>
          <a:off x="5262633" y="3507923"/>
          <a:ext cx="2338387" cy="1403032"/>
        </a:xfrm>
        <a:prstGeom prst="roundRect">
          <a:avLst>
            <a:gd name="adj" fmla="val 10000"/>
          </a:avLst>
        </a:prstGeom>
        <a:solidFill>
          <a:schemeClr val="accent2">
            <a:shade val="50000"/>
            <a:hueOff val="630324"/>
            <a:satOff val="-28075"/>
            <a:lumOff val="50772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smtClean="0"/>
            <a:t>Statistical Validity (Criterion-related validity)</a:t>
          </a:r>
          <a:endParaRPr lang="en-GB" sz="1800" kern="1200"/>
        </a:p>
        <a:p>
          <a:pPr marL="114300" lvl="1" indent="-114300" algn="l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400" kern="1200" smtClean="0"/>
            <a:t>Predictive</a:t>
          </a:r>
          <a:endParaRPr lang="en-GB" sz="1400" kern="1200"/>
        </a:p>
        <a:p>
          <a:pPr marL="114300" lvl="1" indent="-114300" algn="l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400" kern="1200" smtClean="0"/>
            <a:t>Concurrent</a:t>
          </a:r>
          <a:endParaRPr lang="en-GB" sz="1400" kern="1200"/>
        </a:p>
      </dsp:txBody>
      <dsp:txXfrm>
        <a:off x="5303726" y="3549016"/>
        <a:ext cx="2256201" cy="1320846"/>
      </dsp:txXfrm>
    </dsp:sp>
    <dsp:sp modelId="{BD3D9ADC-B82C-43A7-BA3E-3B7D6BD87BED}">
      <dsp:nvSpPr>
        <dsp:cNvPr id="0" name=""/>
        <dsp:cNvSpPr/>
      </dsp:nvSpPr>
      <dsp:spPr>
        <a:xfrm rot="16200000">
          <a:off x="4862046" y="1115391"/>
          <a:ext cx="1745159" cy="210454"/>
        </a:xfrm>
        <a:prstGeom prst="rect">
          <a:avLst/>
        </a:prstGeom>
        <a:solidFill>
          <a:schemeClr val="accent2">
            <a:shade val="90000"/>
            <a:hueOff val="245583"/>
            <a:satOff val="-10002"/>
            <a:lumOff val="15163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AF8367-3BAF-4A00-B464-573D0E545488}">
      <dsp:nvSpPr>
        <dsp:cNvPr id="0" name=""/>
        <dsp:cNvSpPr/>
      </dsp:nvSpPr>
      <dsp:spPr>
        <a:xfrm>
          <a:off x="5262633" y="1754132"/>
          <a:ext cx="2338387" cy="1403032"/>
        </a:xfrm>
        <a:prstGeom prst="roundRect">
          <a:avLst>
            <a:gd name="adj" fmla="val 10000"/>
          </a:avLst>
        </a:prstGeom>
        <a:solidFill>
          <a:schemeClr val="accent2">
            <a:shade val="50000"/>
            <a:hueOff val="420216"/>
            <a:satOff val="-18717"/>
            <a:lumOff val="33848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smtClean="0"/>
            <a:t>A statistically valid test produces results that agree with other similar tests?</a:t>
          </a:r>
          <a:endParaRPr lang="en-GB" sz="1800" kern="1200"/>
        </a:p>
      </dsp:txBody>
      <dsp:txXfrm>
        <a:off x="5303726" y="1795225"/>
        <a:ext cx="2256201" cy="1320846"/>
      </dsp:txXfrm>
    </dsp:sp>
    <dsp:sp modelId="{EB416379-9E7D-4ED1-8449-495BCB618B29}">
      <dsp:nvSpPr>
        <dsp:cNvPr id="0" name=""/>
        <dsp:cNvSpPr/>
      </dsp:nvSpPr>
      <dsp:spPr>
        <a:xfrm>
          <a:off x="5262633" y="342"/>
          <a:ext cx="2338387" cy="1403032"/>
        </a:xfrm>
        <a:prstGeom prst="roundRect">
          <a:avLst>
            <a:gd name="adj" fmla="val 10000"/>
          </a:avLst>
        </a:prstGeom>
        <a:solidFill>
          <a:schemeClr val="accent2">
            <a:shade val="50000"/>
            <a:hueOff val="210108"/>
            <a:satOff val="-9358"/>
            <a:lumOff val="16924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smtClean="0"/>
            <a:t>Logical/Statistical Validity</a:t>
          </a:r>
          <a:endParaRPr lang="en-GB" sz="1800" kern="1200"/>
        </a:p>
        <a:p>
          <a:pPr marL="114300" lvl="1" indent="-114300" algn="l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400" kern="1200" smtClean="0"/>
            <a:t>Construct validity</a:t>
          </a:r>
          <a:endParaRPr lang="en-GB" sz="1400" kern="1200"/>
        </a:p>
      </dsp:txBody>
      <dsp:txXfrm>
        <a:off x="5303726" y="41435"/>
        <a:ext cx="2256201" cy="1320846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0F73D8E-EB3B-489B-A7E9-E74C6EB42212}">
      <dsp:nvSpPr>
        <dsp:cNvPr id="0" name=""/>
        <dsp:cNvSpPr/>
      </dsp:nvSpPr>
      <dsp:spPr>
        <a:xfrm>
          <a:off x="0" y="0"/>
          <a:ext cx="80772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60A005-7BFB-4CB9-9103-833C826AFD03}">
      <dsp:nvSpPr>
        <dsp:cNvPr id="0" name=""/>
        <dsp:cNvSpPr/>
      </dsp:nvSpPr>
      <dsp:spPr>
        <a:xfrm>
          <a:off x="0" y="0"/>
          <a:ext cx="8077200" cy="8309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lvl="0" algn="l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600" kern="1200" smtClean="0"/>
            <a:t>Is the survey measuring what it’s supposed to be measuring?</a:t>
          </a:r>
          <a:endParaRPr lang="en-GB" sz="2600" kern="1200"/>
        </a:p>
      </dsp:txBody>
      <dsp:txXfrm>
        <a:off x="0" y="0"/>
        <a:ext cx="8077200" cy="830997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6A6155-DB6B-41EF-9B27-9D930982ABFA}">
      <dsp:nvSpPr>
        <dsp:cNvPr id="0" name=""/>
        <dsp:cNvSpPr/>
      </dsp:nvSpPr>
      <dsp:spPr>
        <a:xfrm>
          <a:off x="0" y="1722000"/>
          <a:ext cx="1895285" cy="231659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l" defTabSz="13335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000" kern="1200" smtClean="0"/>
            <a:t>Typically measured using factor analysis</a:t>
          </a:r>
          <a:endParaRPr lang="en-GB" sz="3000" kern="1200"/>
        </a:p>
      </dsp:txBody>
      <dsp:txXfrm>
        <a:off x="92520" y="1814520"/>
        <a:ext cx="1710245" cy="2131559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FB472BF-C634-4BB1-BBDE-F54CC8DD692A}">
      <dsp:nvSpPr>
        <dsp:cNvPr id="0" name=""/>
        <dsp:cNvSpPr/>
      </dsp:nvSpPr>
      <dsp:spPr>
        <a:xfrm>
          <a:off x="783" y="39"/>
          <a:ext cx="1523921" cy="152392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smtClean="0"/>
            <a:t>Infers that a test is valid by definition</a:t>
          </a:r>
          <a:endParaRPr lang="en-GB" sz="1600" kern="1200"/>
        </a:p>
      </dsp:txBody>
      <dsp:txXfrm>
        <a:off x="223956" y="223212"/>
        <a:ext cx="1077575" cy="1077575"/>
      </dsp:txXfrm>
    </dsp:sp>
    <dsp:sp modelId="{24014792-CD78-4769-BC97-CD6CD931B3A3}">
      <dsp:nvSpPr>
        <dsp:cNvPr id="0" name=""/>
        <dsp:cNvSpPr/>
      </dsp:nvSpPr>
      <dsp:spPr>
        <a:xfrm>
          <a:off x="2291784" y="-252245"/>
          <a:ext cx="3476249" cy="51432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300" kern="1200"/>
        </a:p>
      </dsp:txBody>
      <dsp:txXfrm>
        <a:off x="2291784" y="-149380"/>
        <a:ext cx="3321952" cy="308593"/>
      </dsp:txXfrm>
    </dsp:sp>
    <dsp:sp modelId="{1F3EBB71-D3EF-4EFB-90F9-A49747E73BA5}">
      <dsp:nvSpPr>
        <dsp:cNvPr id="0" name=""/>
        <dsp:cNvSpPr/>
      </dsp:nvSpPr>
      <dsp:spPr>
        <a:xfrm>
          <a:off x="6731883" y="39"/>
          <a:ext cx="1523921" cy="152392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smtClean="0"/>
            <a:t>It is clear that the test measures what it is supposed to</a:t>
          </a:r>
          <a:endParaRPr lang="en-GB" sz="1600" kern="1200"/>
        </a:p>
      </dsp:txBody>
      <dsp:txXfrm>
        <a:off x="6955056" y="223212"/>
        <a:ext cx="1077575" cy="1077575"/>
      </dsp:txXfrm>
    </dsp:sp>
    <dsp:sp modelId="{CFE89221-5DF0-4E6A-B0AF-FC8EC9D8E4C7}">
      <dsp:nvSpPr>
        <dsp:cNvPr id="0" name=""/>
        <dsp:cNvSpPr/>
      </dsp:nvSpPr>
      <dsp:spPr>
        <a:xfrm rot="10800000">
          <a:off x="2488553" y="1261922"/>
          <a:ext cx="3476249" cy="51432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300" kern="1200"/>
        </a:p>
      </dsp:txBody>
      <dsp:txXfrm rot="10800000">
        <a:off x="2642850" y="1364787"/>
        <a:ext cx="3321952" cy="308593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2BB00B7-E6E0-4490-949F-C6ECAAA6761E}">
      <dsp:nvSpPr>
        <dsp:cNvPr id="0" name=""/>
        <dsp:cNvSpPr/>
      </dsp:nvSpPr>
      <dsp:spPr>
        <a:xfrm>
          <a:off x="1533906" y="412057"/>
          <a:ext cx="3114294" cy="140854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 smtClean="0"/>
            <a:t>Infers that the test measures all aspects contributing to the variable of interest</a:t>
          </a:r>
          <a:endParaRPr lang="en-GB" sz="2400" kern="1200" dirty="0"/>
        </a:p>
      </dsp:txBody>
      <dsp:txXfrm>
        <a:off x="1533906" y="412057"/>
        <a:ext cx="3114294" cy="1408545"/>
      </dsp:txXfrm>
    </dsp:sp>
    <dsp:sp modelId="{B5E47CA1-9FC6-458F-ABDB-0F49AA7286D9}">
      <dsp:nvSpPr>
        <dsp:cNvPr id="0" name=""/>
        <dsp:cNvSpPr/>
      </dsp:nvSpPr>
      <dsp:spPr>
        <a:xfrm>
          <a:off x="0" y="240031"/>
          <a:ext cx="1394460" cy="1752596"/>
        </a:xfrm>
        <a:prstGeom prst="rect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ECC3C4D-94B9-4A13-B369-6CCCE5D07461}">
      <dsp:nvSpPr>
        <dsp:cNvPr id="0" name=""/>
        <dsp:cNvSpPr/>
      </dsp:nvSpPr>
      <dsp:spPr>
        <a:xfrm>
          <a:off x="0" y="352241"/>
          <a:ext cx="8644555" cy="579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3449549-FF69-486D-80E8-0AD58D9E8725}">
      <dsp:nvSpPr>
        <dsp:cNvPr id="0" name=""/>
        <dsp:cNvSpPr/>
      </dsp:nvSpPr>
      <dsp:spPr>
        <a:xfrm>
          <a:off x="432227" y="12761"/>
          <a:ext cx="6051188" cy="6789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721" tIns="0" rIns="228721" bIns="0" numCol="1" spcCol="1270" anchor="ctr" anchorCtr="0">
          <a:noAutofit/>
        </a:bodyPr>
        <a:lstStyle/>
        <a:p>
          <a:pPr lvl="0" algn="l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300" kern="1200" dirty="0" smtClean="0"/>
            <a:t>Infers that the test produces similar results to a previously validated test </a:t>
          </a:r>
          <a:endParaRPr lang="en-GB" sz="2300" kern="1200" dirty="0"/>
        </a:p>
      </dsp:txBody>
      <dsp:txXfrm>
        <a:off x="465371" y="45905"/>
        <a:ext cx="5984900" cy="612672"/>
      </dsp:txXfrm>
    </dsp:sp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396D3E2-4197-480D-A5F6-30F65BFEB236}">
      <dsp:nvSpPr>
        <dsp:cNvPr id="0" name=""/>
        <dsp:cNvSpPr/>
      </dsp:nvSpPr>
      <dsp:spPr>
        <a:xfrm>
          <a:off x="1037416" y="462"/>
          <a:ext cx="4424378" cy="1901527"/>
        </a:xfrm>
        <a:prstGeom prst="chevron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020" tIns="16510" rIns="0" bIns="16510" numCol="1" spcCol="1270" anchor="ctr" anchorCtr="0">
          <a:noAutofit/>
        </a:bodyPr>
        <a:lstStyle/>
        <a:p>
          <a:pPr lvl="0" algn="ctr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600" kern="1200" dirty="0" smtClean="0"/>
            <a:t>Infers that the test provides a valid reflection of future performance using a similar test </a:t>
          </a:r>
          <a:endParaRPr lang="en-GB" sz="2600" kern="1200" dirty="0"/>
        </a:p>
      </dsp:txBody>
      <dsp:txXfrm>
        <a:off x="1988180" y="462"/>
        <a:ext cx="2522851" cy="1901527"/>
      </dsp:txXfrm>
    </dsp:sp>
  </dsp:spTree>
</dsp:drawing>
</file>

<file path=ppt/diagrams/drawing2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1C2654-0F21-4A12-80EA-0423B40B4246}">
      <dsp:nvSpPr>
        <dsp:cNvPr id="0" name=""/>
        <dsp:cNvSpPr/>
      </dsp:nvSpPr>
      <dsp:spPr>
        <a:xfrm>
          <a:off x="0" y="0"/>
          <a:ext cx="849788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0DDC51-25C6-479D-8247-CFC99699E48B}">
      <dsp:nvSpPr>
        <dsp:cNvPr id="0" name=""/>
        <dsp:cNvSpPr/>
      </dsp:nvSpPr>
      <dsp:spPr>
        <a:xfrm>
          <a:off x="0" y="0"/>
          <a:ext cx="8497888" cy="10814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lvl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smtClean="0"/>
            <a:t>Infers not only that the test is measuring what it is supposed to, but also that it is capable of detecting what </a:t>
          </a:r>
          <a:r>
            <a:rPr lang="en-GB" sz="2400" i="1" kern="1200" smtClean="0"/>
            <a:t>should</a:t>
          </a:r>
          <a:r>
            <a:rPr lang="en-GB" sz="2400" kern="1200" smtClean="0"/>
            <a:t> exist, theoretically</a:t>
          </a:r>
          <a:endParaRPr lang="en-GB" sz="2400" kern="1200"/>
        </a:p>
      </dsp:txBody>
      <dsp:txXfrm>
        <a:off x="0" y="0"/>
        <a:ext cx="8497888" cy="1081415"/>
      </dsp:txXfrm>
    </dsp:sp>
    <dsp:sp modelId="{E08EF2CD-E719-4BE4-9B64-C70243A3823D}">
      <dsp:nvSpPr>
        <dsp:cNvPr id="0" name=""/>
        <dsp:cNvSpPr/>
      </dsp:nvSpPr>
      <dsp:spPr>
        <a:xfrm>
          <a:off x="0" y="1081415"/>
          <a:ext cx="849788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925A5E-D478-4166-9979-898CEC3D7A32}">
      <dsp:nvSpPr>
        <dsp:cNvPr id="0" name=""/>
        <dsp:cNvSpPr/>
      </dsp:nvSpPr>
      <dsp:spPr>
        <a:xfrm>
          <a:off x="0" y="1081415"/>
          <a:ext cx="8497888" cy="10814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lvl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smtClean="0"/>
            <a:t>Therefore relates to hypothetical or intangible constructs </a:t>
          </a:r>
          <a:endParaRPr lang="en-GB" sz="2400" kern="1200"/>
        </a:p>
      </dsp:txBody>
      <dsp:txXfrm>
        <a:off x="0" y="1081415"/>
        <a:ext cx="8497888" cy="1081415"/>
      </dsp:txXfrm>
    </dsp:sp>
  </dsp:spTree>
</dsp:drawing>
</file>

<file path=ppt/diagrams/drawing2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41FAFAE-177C-47C0-9AC0-297CDF067AF8}">
      <dsp:nvSpPr>
        <dsp:cNvPr id="0" name=""/>
        <dsp:cNvSpPr/>
      </dsp:nvSpPr>
      <dsp:spPr>
        <a:xfrm>
          <a:off x="3845011" y="3200400"/>
          <a:ext cx="768176" cy="247736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384088" y="0"/>
              </a:lnTo>
              <a:lnTo>
                <a:pt x="384088" y="2477368"/>
              </a:lnTo>
              <a:lnTo>
                <a:pt x="768176" y="2477368"/>
              </a:lnTo>
            </a:path>
          </a:pathLst>
        </a:custGeom>
        <a:noFill/>
        <a:ln w="1587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130F624-C0F2-451F-A41F-4D04B5BCF13B}">
      <dsp:nvSpPr>
        <dsp:cNvPr id="0" name=""/>
        <dsp:cNvSpPr/>
      </dsp:nvSpPr>
      <dsp:spPr>
        <a:xfrm>
          <a:off x="3845011" y="3200400"/>
          <a:ext cx="768176" cy="82578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384088" y="0"/>
              </a:lnTo>
              <a:lnTo>
                <a:pt x="384088" y="825789"/>
              </a:lnTo>
              <a:lnTo>
                <a:pt x="768176" y="825789"/>
              </a:lnTo>
            </a:path>
          </a:pathLst>
        </a:custGeom>
        <a:noFill/>
        <a:ln w="1587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A3AC421-9640-41A6-861A-8BB6C2F24F1E}">
      <dsp:nvSpPr>
        <dsp:cNvPr id="0" name=""/>
        <dsp:cNvSpPr/>
      </dsp:nvSpPr>
      <dsp:spPr>
        <a:xfrm>
          <a:off x="3845011" y="2374610"/>
          <a:ext cx="768176" cy="825789"/>
        </a:xfrm>
        <a:custGeom>
          <a:avLst/>
          <a:gdLst/>
          <a:ahLst/>
          <a:cxnLst/>
          <a:rect l="0" t="0" r="0" b="0"/>
          <a:pathLst>
            <a:path>
              <a:moveTo>
                <a:pt x="0" y="825789"/>
              </a:moveTo>
              <a:lnTo>
                <a:pt x="384088" y="825789"/>
              </a:lnTo>
              <a:lnTo>
                <a:pt x="384088" y="0"/>
              </a:lnTo>
              <a:lnTo>
                <a:pt x="768176" y="0"/>
              </a:lnTo>
            </a:path>
          </a:pathLst>
        </a:custGeom>
        <a:noFill/>
        <a:ln w="1587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E995D04-5426-4E82-8E3D-5BF1D8D5D55E}">
      <dsp:nvSpPr>
        <dsp:cNvPr id="0" name=""/>
        <dsp:cNvSpPr/>
      </dsp:nvSpPr>
      <dsp:spPr>
        <a:xfrm>
          <a:off x="3845011" y="723031"/>
          <a:ext cx="768176" cy="2477368"/>
        </a:xfrm>
        <a:custGeom>
          <a:avLst/>
          <a:gdLst/>
          <a:ahLst/>
          <a:cxnLst/>
          <a:rect l="0" t="0" r="0" b="0"/>
          <a:pathLst>
            <a:path>
              <a:moveTo>
                <a:pt x="0" y="2477368"/>
              </a:moveTo>
              <a:lnTo>
                <a:pt x="384088" y="2477368"/>
              </a:lnTo>
              <a:lnTo>
                <a:pt x="384088" y="0"/>
              </a:lnTo>
              <a:lnTo>
                <a:pt x="768176" y="0"/>
              </a:lnTo>
            </a:path>
          </a:pathLst>
        </a:custGeom>
        <a:noFill/>
        <a:ln w="1587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35A3596-40F1-4347-B63A-C964A5CAE873}">
      <dsp:nvSpPr>
        <dsp:cNvPr id="0" name=""/>
        <dsp:cNvSpPr/>
      </dsp:nvSpPr>
      <dsp:spPr>
        <a:xfrm>
          <a:off x="4129" y="963086"/>
          <a:ext cx="3840881" cy="117146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lvl="0" algn="ctr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900" kern="1200" smtClean="0"/>
            <a:t>The higher the score, the more reliable the generated scale is</a:t>
          </a:r>
          <a:endParaRPr lang="en-GB" sz="2900" kern="1200"/>
        </a:p>
      </dsp:txBody>
      <dsp:txXfrm>
        <a:off x="4129" y="963086"/>
        <a:ext cx="3840881" cy="1171468"/>
      </dsp:txXfrm>
    </dsp:sp>
    <dsp:sp modelId="{0BCDCA57-E29C-4270-A239-940661164B3E}">
      <dsp:nvSpPr>
        <dsp:cNvPr id="0" name=""/>
        <dsp:cNvSpPr/>
      </dsp:nvSpPr>
      <dsp:spPr>
        <a:xfrm>
          <a:off x="4129" y="2614665"/>
          <a:ext cx="3840881" cy="117146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lvl="0" algn="ctr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900" kern="1200" smtClean="0"/>
            <a:t>A score of .70 or greater is generally considered to be acceptable</a:t>
          </a:r>
          <a:endParaRPr lang="en-GB" sz="2900" kern="1200"/>
        </a:p>
      </dsp:txBody>
      <dsp:txXfrm>
        <a:off x="4129" y="2614665"/>
        <a:ext cx="3840881" cy="1171468"/>
      </dsp:txXfrm>
    </dsp:sp>
    <dsp:sp modelId="{5303CD4F-BFF7-4A5C-8482-E9703B602964}">
      <dsp:nvSpPr>
        <dsp:cNvPr id="0" name=""/>
        <dsp:cNvSpPr/>
      </dsp:nvSpPr>
      <dsp:spPr>
        <a:xfrm>
          <a:off x="4613188" y="137296"/>
          <a:ext cx="3840881" cy="1171468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lvl="0" algn="ctr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900" kern="1200" smtClean="0"/>
            <a:t>.90 or &gt; = high reliability</a:t>
          </a:r>
          <a:endParaRPr lang="en-GB" sz="2900" kern="1200"/>
        </a:p>
      </dsp:txBody>
      <dsp:txXfrm>
        <a:off x="4613188" y="137296"/>
        <a:ext cx="3840881" cy="1171468"/>
      </dsp:txXfrm>
    </dsp:sp>
    <dsp:sp modelId="{E9D68CED-7FC6-4290-B273-3508F912C6D0}">
      <dsp:nvSpPr>
        <dsp:cNvPr id="0" name=""/>
        <dsp:cNvSpPr/>
      </dsp:nvSpPr>
      <dsp:spPr>
        <a:xfrm>
          <a:off x="4613188" y="1788875"/>
          <a:ext cx="3840881" cy="1171468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lvl="0" algn="ctr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900" kern="1200" smtClean="0"/>
            <a:t>.80-.89  = good reliability</a:t>
          </a:r>
          <a:endParaRPr lang="en-GB" sz="2900" kern="1200"/>
        </a:p>
      </dsp:txBody>
      <dsp:txXfrm>
        <a:off x="4613188" y="1788875"/>
        <a:ext cx="3840881" cy="1171468"/>
      </dsp:txXfrm>
    </dsp:sp>
    <dsp:sp modelId="{53B71050-9B6C-440B-9E69-E9CD2664FED3}">
      <dsp:nvSpPr>
        <dsp:cNvPr id="0" name=""/>
        <dsp:cNvSpPr/>
      </dsp:nvSpPr>
      <dsp:spPr>
        <a:xfrm>
          <a:off x="4613188" y="3440455"/>
          <a:ext cx="3840881" cy="1171468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lvl="0" algn="ctr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900" kern="1200" smtClean="0"/>
            <a:t>.70-79 = acceptable reliability</a:t>
          </a:r>
          <a:endParaRPr lang="en-GB" sz="2900" kern="1200"/>
        </a:p>
      </dsp:txBody>
      <dsp:txXfrm>
        <a:off x="4613188" y="3440455"/>
        <a:ext cx="3840881" cy="1171468"/>
      </dsp:txXfrm>
    </dsp:sp>
    <dsp:sp modelId="{5EE0A6D4-CB6D-44DA-B8DB-1ECE1AA0995D}">
      <dsp:nvSpPr>
        <dsp:cNvPr id="0" name=""/>
        <dsp:cNvSpPr/>
      </dsp:nvSpPr>
      <dsp:spPr>
        <a:xfrm>
          <a:off x="4613188" y="5092034"/>
          <a:ext cx="3840881" cy="1171468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lvl="0" algn="ctr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900" kern="1200" smtClean="0"/>
            <a:t>.65-.69 = marginal reliability</a:t>
          </a:r>
          <a:endParaRPr lang="en-GB" sz="2900" kern="1200"/>
        </a:p>
      </dsp:txBody>
      <dsp:txXfrm>
        <a:off x="4613188" y="5092034"/>
        <a:ext cx="3840881" cy="1171468"/>
      </dsp:txXfrm>
    </dsp:sp>
    <dsp:sp modelId="{45132E88-CB71-4837-B682-F0E7CC8636EE}">
      <dsp:nvSpPr>
        <dsp:cNvPr id="0" name=""/>
        <dsp:cNvSpPr/>
      </dsp:nvSpPr>
      <dsp:spPr>
        <a:xfrm>
          <a:off x="4129" y="4266244"/>
          <a:ext cx="3840881" cy="117146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lvl="0" algn="ctr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900" kern="1200" smtClean="0"/>
            <a:t>lower thresholds are sometimes used in the literature. </a:t>
          </a:r>
          <a:endParaRPr lang="en-GB" sz="2900" kern="1200"/>
        </a:p>
      </dsp:txBody>
      <dsp:txXfrm>
        <a:off x="4129" y="4266244"/>
        <a:ext cx="3840881" cy="117146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8/layout/IncreasingCircleProcess">
  <dgm:title val=""/>
  <dgm:desc val=""/>
  <dgm:catLst>
    <dgm:cat type="list" pri="8300"/>
    <dgm:cat type="process" pri="43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clrData>
  <dgm:layoutNode name="Name0">
    <dgm:varLst>
      <dgm:chMax val="7"/>
      <dgm:chPref val="7"/>
      <dgm:dir/>
      <dgm:animOne val="branch"/>
      <dgm:animLvl val="lvl"/>
    </dgm:varLst>
    <dgm:choose name="Name1">
      <dgm:if name="Name2" func="var" arg="dir" op="equ" val="norm">
        <dgm:alg type="lin">
          <dgm:param type="linDir" val="fromL"/>
          <dgm:param type="horzAlign" val="ctr"/>
          <dgm:param type="vertAlign" val="t"/>
        </dgm:alg>
      </dgm:if>
      <dgm:else name="Name3">
        <dgm:alg type="lin">
          <dgm:param type="linDir" val="fromR"/>
          <dgm:param type="horzAlign" val="ctr"/>
          <dgm:param type="vertAlign" val="t"/>
        </dgm:alg>
      </dgm:else>
    </dgm:choose>
    <dgm:shape xmlns:r="http://schemas.openxmlformats.org/officeDocument/2006/relationships" r:blip="">
      <dgm:adjLst/>
    </dgm:shape>
    <dgm:constrLst>
      <dgm:constr type="primFontSz" for="des" forName="Child" val="65"/>
      <dgm:constr type="primFontSz" for="des" forName="Parent" val="65"/>
      <dgm:constr type="primFontSz" for="des" forName="Child" refType="primFontSz" refFor="des" refForName="Parent" op="lte"/>
      <dgm:constr type="w" for="ch" forName="composite" refType="w"/>
      <dgm:constr type="h" for="ch" forName="composite" refType="h"/>
      <dgm:constr type="sp" refType="w" refFor="ch" refForName="composite" op="equ" fact="0.05"/>
      <dgm:constr type="w" for="ch" forName="sibTrans" refType="h" refFor="ch" refForName="composite" op="equ" fact="0.04"/>
    </dgm:constrLst>
    <dgm:forEach name="nodesForEach" axis="ch" ptType="node" cnt="7">
      <dgm:layoutNode name="composite">
        <dgm:alg type="composite">
          <dgm:param type="ar" val="0.8"/>
        </dgm:alg>
        <dgm:choose name="Name4">
          <dgm:if name="Name5" func="var" arg="dir" op="equ" val="norm">
            <dgm:constrLst>
              <dgm:constr type="l" for="ch" forName="Child" refType="w" fact="0.29"/>
              <dgm:constr type="t" for="ch" forName="Child" refType="h" fact="0.192"/>
              <dgm:constr type="w" for="ch" forName="Child" refType="w" fact="0.71"/>
              <dgm:constr type="h" for="ch" forName="Child" refType="h" fact="0.808"/>
              <dgm:constr type="l" for="ch" forName="Parent" refType="w" fact="0.29"/>
              <dgm:constr type="t" for="ch" forName="Parent" refType="h" fact="0"/>
              <dgm:constr type="w" for="ch" forName="Parent" refType="w" fact="0.71"/>
              <dgm:constr type="h" for="ch" forName="Parent" refType="h" fact="0.192"/>
              <dgm:constr type="l" for="ch" forName="BackAccent" refType="w" fact="0"/>
              <dgm:constr type="t" for="ch" forName="BackAccent" refType="h" fact="0"/>
              <dgm:constr type="w" for="ch" forName="BackAccent" refType="w" fact="0.24"/>
              <dgm:constr type="h" for="ch" forName="BackAccent" refType="h" fact="0.192"/>
              <dgm:constr type="l" for="ch" forName="Accent" refType="w" fact="0.024"/>
              <dgm:constr type="t" for="ch" forName="Accent" refType="h" fact="0.0192"/>
              <dgm:constr type="w" for="ch" forName="Accent" refType="w" fact="0.192"/>
              <dgm:constr type="h" for="ch" forName="Accent" refType="h" fact="0.1536"/>
            </dgm:constrLst>
          </dgm:if>
          <dgm:else name="Name6">
            <dgm:constrLst>
              <dgm:constr type="r" for="ch" forName="Child" refType="w" fact="0.71"/>
              <dgm:constr type="t" for="ch" forName="Child" refType="h" fact="0.192"/>
              <dgm:constr type="w" for="ch" forName="Child" refType="w" fact="0.71"/>
              <dgm:constr type="h" for="ch" forName="Child" refType="h" fact="0.808"/>
              <dgm:constr type="r" for="ch" forName="Parent" refType="w" fact="0.71"/>
              <dgm:constr type="t" for="ch" forName="Parent" refType="h" fact="0"/>
              <dgm:constr type="w" for="ch" forName="Parent" refType="w" fact="0.71"/>
              <dgm:constr type="h" for="ch" forName="Parent" refType="h" fact="0.192"/>
              <dgm:constr type="r" for="ch" forName="BackAccent" refType="w"/>
              <dgm:constr type="t" for="ch" forName="BackAccent" refType="h" fact="0"/>
              <dgm:constr type="w" for="ch" forName="BackAccent" refType="w" fact="0.24"/>
              <dgm:constr type="h" for="ch" forName="BackAccent" refType="h" fact="0.192"/>
              <dgm:constr type="r" for="ch" forName="Accent" refType="w" fact="0.976"/>
              <dgm:constr type="t" for="ch" forName="Accent" refType="h" fact="0.0192"/>
              <dgm:constr type="w" for="ch" forName="Accent" refType="w" fact="0.192"/>
              <dgm:constr type="h" for="ch" forName="Accent" refType="h" fact="0.1536"/>
            </dgm:constrLst>
          </dgm:else>
        </dgm:choose>
        <dgm:layoutNode name="BackAccent" styleLbl="bgShp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Accent" styleLbl="alignNode1">
          <dgm:alg type="sp"/>
          <dgm:choose name="Name7">
            <dgm:if name="Name8" axis="precedSib" ptType="node" func="cnt" op="equ" val="0">
              <dgm:choose name="Name9">
                <dgm:if name="Name10" axis="followSib" ptType="node" func="cnt" op="equ" val="0">
                  <dgm:shape xmlns:r="http://schemas.openxmlformats.org/officeDocument/2006/relationships" type="chord" r:blip="">
                    <dgm:adjLst>
                      <dgm:adj idx="1" val="-90"/>
                      <dgm:adj idx="2" val="-90"/>
                    </dgm:adjLst>
                  </dgm:shape>
                </dgm:if>
                <dgm:if name="Name11" axis="followSib" ptType="node" func="cnt" op="equ" val="1">
                  <dgm:shape xmlns:r="http://schemas.openxmlformats.org/officeDocument/2006/relationships" type="chord" r:blip="">
                    <dgm:adjLst>
                      <dgm:adj idx="1" val="0"/>
                      <dgm:adj idx="2" val="180"/>
                    </dgm:adjLst>
                  </dgm:shape>
                </dgm:if>
                <dgm:if name="Name12" axis="followSib" ptType="node" func="cnt" op="equ" val="2">
                  <dgm:shape xmlns:r="http://schemas.openxmlformats.org/officeDocument/2006/relationships" type="chord" r:blip="">
                    <dgm:adjLst>
                      <dgm:adj idx="1" val="19.4712"/>
                      <dgm:adj idx="2" val="160.5288"/>
                    </dgm:adjLst>
                  </dgm:shape>
                </dgm:if>
                <dgm:if name="Name13" axis="followSib" ptType="node" func="cnt" op="equ" val="3">
                  <dgm:shape xmlns:r="http://schemas.openxmlformats.org/officeDocument/2006/relationships" type="chord" r:blip="">
                    <dgm:adjLst>
                      <dgm:adj idx="1" val="30"/>
                      <dgm:adj idx="2" val="150"/>
                    </dgm:adjLst>
                  </dgm:shape>
                </dgm:if>
                <dgm:if name="Name14" axis="followSib" ptType="node" func="cnt" op="equ" val="4">
                  <dgm:shape xmlns:r="http://schemas.openxmlformats.org/officeDocument/2006/relationships" type="chord" r:blip="">
                    <dgm:adjLst>
                      <dgm:adj idx="1" val="38.8699"/>
                      <dgm:adj idx="2" val="143.1301"/>
                    </dgm:adjLst>
                  </dgm:shape>
                </dgm:if>
                <dgm:if name="Name15" axis="followSib" ptType="node" func="cnt" op="equ" val="5">
                  <dgm:shape xmlns:r="http://schemas.openxmlformats.org/officeDocument/2006/relationships" type="chord" r:blip="">
                    <dgm:adjLst>
                      <dgm:adj idx="1" val="41.8103"/>
                      <dgm:adj idx="2" val="138.1897"/>
                    </dgm:adjLst>
                  </dgm:shape>
                </dgm:if>
                <dgm:else name="Name16">
                  <dgm:shape xmlns:r="http://schemas.openxmlformats.org/officeDocument/2006/relationships" type="chord" r:blip="">
                    <dgm:adjLst>
                      <dgm:adj idx="1" val="45.5847"/>
                      <dgm:adj idx="2" val="134.4153"/>
                    </dgm:adjLst>
                  </dgm:shape>
                </dgm:else>
              </dgm:choose>
            </dgm:if>
            <dgm:if name="Name17" axis="precedSib" ptType="node" func="cnt" op="equ" val="1">
              <dgm:choose name="Name18">
                <dgm:if name="Name19" axis="followSib" ptType="node" func="cnt" op="equ" val="0">
                  <dgm:shape xmlns:r="http://schemas.openxmlformats.org/officeDocument/2006/relationships" type="chord" r:blip="">
                    <dgm:adjLst>
                      <dgm:adj idx="1" val="-90"/>
                      <dgm:adj idx="2" val="-90"/>
                    </dgm:adjLst>
                  </dgm:shape>
                </dgm:if>
                <dgm:if name="Name20" axis="followSib" ptType="node" func="cnt" op="equ" val="1">
                  <dgm:shape xmlns:r="http://schemas.openxmlformats.org/officeDocument/2006/relationships" type="chord" r:blip="">
                    <dgm:adjLst>
                      <dgm:adj idx="1" val="-19.4712"/>
                      <dgm:adj idx="2" val="-160.5288"/>
                    </dgm:adjLst>
                  </dgm:shape>
                </dgm:if>
                <dgm:if name="Name21" axis="followSib" ptType="node" func="cnt" op="equ" val="2">
                  <dgm:shape xmlns:r="http://schemas.openxmlformats.org/officeDocument/2006/relationships" type="chord" r:blip="">
                    <dgm:adjLst>
                      <dgm:adj idx="1" val="0"/>
                      <dgm:adj idx="2" val="180"/>
                    </dgm:adjLst>
                  </dgm:shape>
                </dgm:if>
                <dgm:if name="Name22" axis="followSib" ptType="node" func="cnt" op="equ" val="3">
                  <dgm:shape xmlns:r="http://schemas.openxmlformats.org/officeDocument/2006/relationships" type="chord" r:blip="">
                    <dgm:adjLst>
                      <dgm:adj idx="1" val="11.537"/>
                      <dgm:adj idx="2" val="168.463"/>
                    </dgm:adjLst>
                  </dgm:shape>
                </dgm:if>
                <dgm:if name="Name23" axis="followSib" ptType="node" func="cnt" op="equ" val="4">
                  <dgm:shape xmlns:r="http://schemas.openxmlformats.org/officeDocument/2006/relationships" type="chord" r:blip="">
                    <dgm:adjLst>
                      <dgm:adj idx="1" val="19.4712"/>
                      <dgm:adj idx="2" val="160.5288"/>
                    </dgm:adjLst>
                  </dgm:shape>
                </dgm:if>
                <dgm:else name="Name24">
                  <dgm:shape xmlns:r="http://schemas.openxmlformats.org/officeDocument/2006/relationships" type="chord" r:blip="">
                    <dgm:adjLst>
                      <dgm:adj idx="1" val="25.3769"/>
                      <dgm:adj idx="2" val="154.6231"/>
                    </dgm:adjLst>
                  </dgm:shape>
                </dgm:else>
              </dgm:choose>
            </dgm:if>
            <dgm:if name="Name25" axis="precedSib" ptType="node" func="cnt" op="equ" val="2">
              <dgm:choose name="Name26">
                <dgm:if name="Name27" axis="followSib" ptType="node" func="cnt" op="equ" val="0">
                  <dgm:shape xmlns:r="http://schemas.openxmlformats.org/officeDocument/2006/relationships" type="chord" r:blip="">
                    <dgm:adjLst>
                      <dgm:adj idx="1" val="-90"/>
                      <dgm:adj idx="2" val="-90"/>
                    </dgm:adjLst>
                  </dgm:shape>
                </dgm:if>
                <dgm:if name="Name28" axis="followSib" ptType="node" func="cnt" op="equ" val="1">
                  <dgm:shape xmlns:r="http://schemas.openxmlformats.org/officeDocument/2006/relationships" type="chord" r:blip="">
                    <dgm:adjLst>
                      <dgm:adj idx="1" val="-30"/>
                      <dgm:adj idx="2" val="-150"/>
                    </dgm:adjLst>
                  </dgm:shape>
                </dgm:if>
                <dgm:if name="Name29" axis="followSib" ptType="node" func="cnt" op="equ" val="2">
                  <dgm:shape xmlns:r="http://schemas.openxmlformats.org/officeDocument/2006/relationships" type="chord" r:blip="">
                    <dgm:adjLst>
                      <dgm:adj idx="1" val="-11.537"/>
                      <dgm:adj idx="2" val="-168.463"/>
                    </dgm:adjLst>
                  </dgm:shape>
                </dgm:if>
                <dgm:if name="Name30" axis="followSib" ptType="node" func="cnt" op="equ" val="3">
                  <dgm:shape xmlns:r="http://schemas.openxmlformats.org/officeDocument/2006/relationships" type="chord" r:blip="">
                    <dgm:adjLst>
                      <dgm:adj idx="1" val="0"/>
                      <dgm:adj idx="2" val="180"/>
                    </dgm:adjLst>
                  </dgm:shape>
                </dgm:if>
                <dgm:else name="Name31">
                  <dgm:shape xmlns:r="http://schemas.openxmlformats.org/officeDocument/2006/relationships" type="chord" r:blip="">
                    <dgm:adjLst>
                      <dgm:adj idx="1" val="8.2133"/>
                      <dgm:adj idx="2" val="171.7867"/>
                    </dgm:adjLst>
                  </dgm:shape>
                </dgm:else>
              </dgm:choose>
            </dgm:if>
            <dgm:if name="Name32" axis="precedSib" ptType="node" func="cnt" op="equ" val="3">
              <dgm:choose name="Name33">
                <dgm:if name="Name34" axis="followSib" ptType="node" func="cnt" op="equ" val="0">
                  <dgm:shape xmlns:r="http://schemas.openxmlformats.org/officeDocument/2006/relationships" type="chord" r:blip="">
                    <dgm:adjLst>
                      <dgm:adj idx="1" val="-90"/>
                      <dgm:adj idx="2" val="-90"/>
                    </dgm:adjLst>
                  </dgm:shape>
                </dgm:if>
                <dgm:if name="Name35" axis="followSib" ptType="node" func="cnt" op="equ" val="1">
                  <dgm:shape xmlns:r="http://schemas.openxmlformats.org/officeDocument/2006/relationships" type="chord" r:blip="">
                    <dgm:adjLst>
                      <dgm:adj idx="1" val="-38.8699"/>
                      <dgm:adj idx="2" val="-143.1301"/>
                    </dgm:adjLst>
                  </dgm:shape>
                </dgm:if>
                <dgm:if name="Name36" axis="followSib" ptType="node" func="cnt" op="equ" val="2">
                  <dgm:shape xmlns:r="http://schemas.openxmlformats.org/officeDocument/2006/relationships" type="chord" r:blip="">
                    <dgm:adjLst>
                      <dgm:adj idx="1" val="-19.4712"/>
                      <dgm:adj idx="2" val="-160.5288"/>
                    </dgm:adjLst>
                  </dgm:shape>
                </dgm:if>
                <dgm:else name="Name37">
                  <dgm:shape xmlns:r="http://schemas.openxmlformats.org/officeDocument/2006/relationships" type="chord" r:blip="">
                    <dgm:adjLst>
                      <dgm:adj idx="1" val="-8.2133"/>
                      <dgm:adj idx="2" val="-171.7867"/>
                    </dgm:adjLst>
                  </dgm:shape>
                </dgm:else>
              </dgm:choose>
            </dgm:if>
            <dgm:if name="Name38" axis="precedSib" ptType="node" func="cnt" op="equ" val="4">
              <dgm:choose name="Name39">
                <dgm:if name="Name40" axis="followSib" ptType="node" func="cnt" op="equ" val="0">
                  <dgm:shape xmlns:r="http://schemas.openxmlformats.org/officeDocument/2006/relationships" type="chord" r:blip="">
                    <dgm:adjLst>
                      <dgm:adj idx="1" val="-90"/>
                      <dgm:adj idx="2" val="-90"/>
                    </dgm:adjLst>
                  </dgm:shape>
                </dgm:if>
                <dgm:if name="Name41" axis="followSib" ptType="node" func="cnt" op="equ" val="1">
                  <dgm:shape xmlns:r="http://schemas.openxmlformats.org/officeDocument/2006/relationships" type="chord" r:blip="">
                    <dgm:adjLst>
                      <dgm:adj idx="1" val="-41.8103"/>
                      <dgm:adj idx="2" val="-138.1897"/>
                    </dgm:adjLst>
                  </dgm:shape>
                </dgm:if>
                <dgm:else name="Name42">
                  <dgm:shape xmlns:r="http://schemas.openxmlformats.org/officeDocument/2006/relationships" type="chord" r:blip="">
                    <dgm:adjLst>
                      <dgm:adj idx="1" val="-25.3769"/>
                      <dgm:adj idx="2" val="-154.6231"/>
                    </dgm:adjLst>
                  </dgm:shape>
                </dgm:else>
              </dgm:choose>
            </dgm:if>
            <dgm:if name="Name43" axis="precedSib" ptType="node" func="cnt" op="equ" val="5">
              <dgm:choose name="Name44">
                <dgm:if name="Name45" axis="followSib" ptType="node" func="cnt" op="equ" val="0">
                  <dgm:shape xmlns:r="http://schemas.openxmlformats.org/officeDocument/2006/relationships" type="chord" r:blip="">
                    <dgm:adjLst>
                      <dgm:adj idx="1" val="-90"/>
                      <dgm:adj idx="2" val="-90"/>
                    </dgm:adjLst>
                  </dgm:shape>
                </dgm:if>
                <dgm:else name="Name46">
                  <dgm:shape xmlns:r="http://schemas.openxmlformats.org/officeDocument/2006/relationships" type="chord" r:blip="">
                    <dgm:adjLst>
                      <dgm:adj idx="1" val="-45.5847"/>
                      <dgm:adj idx="2" val="-134.4153"/>
                    </dgm:adjLst>
                  </dgm:shape>
                </dgm:else>
              </dgm:choose>
            </dgm:if>
            <dgm:else name="Name47">
              <dgm:shape xmlns:r="http://schemas.openxmlformats.org/officeDocument/2006/relationships" type="chord" r:blip="">
                <dgm:adjLst>
                  <dgm:adj idx="1" val="-90"/>
                  <dgm:adj idx="2" val="-90"/>
                </dgm:adjLst>
              </dgm:shape>
            </dgm:else>
          </dgm:choose>
          <dgm:presOf/>
        </dgm:layoutNode>
        <dgm:layoutNode name="Child" styleLbl="revTx">
          <dgm:varLst>
            <dgm:chMax val="0"/>
            <dgm:chPref val="0"/>
            <dgm:bulletEnabled val="1"/>
          </dgm:varLst>
          <dgm:choose name="Name48">
            <dgm:if name="Name49" func="var" arg="dir" op="equ" val="norm">
              <dgm:alg type="tx">
                <dgm:param type="parTxLTRAlign" val="l"/>
                <dgm:param type="parTxRTLAlign" val="l"/>
                <dgm:param type="txAnchorVert" val="t"/>
              </dgm:alg>
            </dgm:if>
            <dgm:else name="Name50">
              <dgm:alg type="tx">
                <dgm:param type="parTxLTRAlign" val="r"/>
                <dgm:param type="parTxRTLAlign" val="r"/>
                <dgm:param type="txAnchorVert" val="t"/>
              </dgm:alg>
            </dgm:else>
          </dgm:choose>
          <dgm:choose name="Name51">
            <dgm:if name="Name52" axis="ch" ptType="node" func="cnt" op="gte" val="1">
              <dgm:shape xmlns:r="http://schemas.openxmlformats.org/officeDocument/2006/relationships" type="rect" r:blip="">
                <dgm:adjLst/>
              </dgm:shape>
            </dgm:if>
            <dgm:else name="Name53">
              <dgm:shape xmlns:r="http://schemas.openxmlformats.org/officeDocument/2006/relationships" type="rect" r:blip="" hideGeom="1">
                <dgm:adjLst/>
              </dgm:shape>
            </dgm:else>
          </dgm:choose>
          <dgm:choose name="Name54">
            <dgm:if name="Name55" axis="ch" ptType="node" func="cnt" op="gte" val="1">
              <dgm:presOf axis="des" ptType="node"/>
            </dgm:if>
            <dgm:else name="Name56">
              <dgm:presOf/>
            </dgm:else>
          </dgm:choose>
          <dgm:constrLst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Parent" styleLbl="revTx">
          <dgm:varLst>
            <dgm:chMax val="1"/>
            <dgm:chPref val="1"/>
            <dgm:bulletEnabled val="1"/>
          </dgm:varLst>
          <dgm:choose name="Name57">
            <dgm:if name="Name58" func="var" arg="dir" op="equ" val="norm">
              <dgm:alg type="tx">
                <dgm:param type="parTxLTRAlign" val="l"/>
                <dgm:param type="parTxRTLAlign" val="l"/>
                <dgm:param type="shpTxLTRAlignCh" val="l"/>
                <dgm:param type="shpTxRTLAlignCh" val="l"/>
                <dgm:param type="txAnchorVert" val="b"/>
                <dgm:param type="txAnchorVertCh" val="b"/>
              </dgm:alg>
            </dgm:if>
            <dgm:else name="Name59">
              <dgm:alg type="tx">
                <dgm:param type="parTxLTRAlign" val="r"/>
                <dgm:param type="parTxRTLAlign" val="r"/>
                <dgm:param type="shpTxLTRAlignCh" val="r"/>
                <dgm:param type="shpTxRTLAlignCh" val="r"/>
                <dgm:param type="txAnchorVert" val="b"/>
                <dgm:param type="txAnchorVertCh" val="b"/>
              </dgm:alg>
            </dgm:else>
          </dgm:choose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bProcess4">
  <dgm:title val=""/>
  <dgm:desc val=""/>
  <dgm:catLst>
    <dgm:cat type="process" pri="1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/>
    </dgm:varLst>
    <dgm:choose name="Name1">
      <dgm:if name="Name2" func="var" arg="dir" op="equ" val="norm">
        <dgm:alg type="snake">
          <dgm:param type="grDir" val="tL"/>
          <dgm:param type="flowDir" val="col"/>
          <dgm:param type="contDir" val="revDir"/>
          <dgm:param type="bkpt" val="bal"/>
        </dgm:alg>
      </dgm:if>
      <dgm:else name="Name3">
        <dgm:alg type="snake">
          <dgm:param type="grDir" val="tR"/>
          <dgm:param type="flowDir" val="col"/>
          <dgm:param type="contDir" val="revDir"/>
          <dgm:param type="bkpt" val="bal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w" fact="0.6"/>
      <dgm:constr type="h" for="ch" forName="sibTrans" refType="h" refFor="ch" refForName="compNode" op="equ" fact="0.25"/>
      <dgm:constr type="sp" refType="w" fact="0.33"/>
      <dgm:constr type="primFontSz" for="des" forName="node" op="equ" val="65"/>
    </dgm:constrLst>
    <dgm:ruleLst/>
    <dgm:forEach name="nodes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hoose name="Name4">
          <dgm:if name="Name5" axis="self" func="var" arg="dir" op="equ" val="norm">
            <dgm:constrLst>
              <dgm:constr type="l" for="ch" forName="dummyConnPt" refType="w" fact="0.2"/>
              <dgm:constr type="t" for="ch" forName="dummyConnPt" refType="w" fact="0.145"/>
              <dgm:constr type="l" for="ch" forName="node"/>
              <dgm:constr type="t" for="ch" forName="node"/>
              <dgm:constr type="h" for="ch" forName="node" refType="h"/>
              <dgm:constr type="w" for="ch" forName="node" refType="w"/>
            </dgm:constrLst>
          </dgm:if>
          <dgm:else name="Name6">
            <dgm:constrLst>
              <dgm:constr type="l" for="ch" forName="dummyConnPt" refType="w" fact="0.8"/>
              <dgm:constr type="t" for="ch" forName="dummyConnPt" refType="w" fact="0.145"/>
              <dgm:constr type="l" for="ch" forName="node"/>
              <dgm:constr type="t" for="ch" forName="node"/>
              <dgm:constr type="h" for="ch" forName="node" refType="h"/>
              <dgm:constr type="w" for="ch" forName="node" refType="w"/>
            </dgm:constrLst>
          </dgm:else>
        </dgm:choose>
        <dgm:ruleLst/>
        <dgm:layoutNode name="dummyConnPt" styleLbl="node1" moveWith="node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node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  <dgm:constr type="primFontSz" val="65"/>
          </dgm:constrLst>
          <dgm:ruleLst>
            <dgm:rule type="primFontSz" val="5" fact="NaN" max="NaN"/>
          </dgm:ruleLst>
        </dgm:layoutNode>
      </dgm:layoutNode>
      <dgm:forEach name="sibTransForEach" axis="followSib" cnt="1">
        <dgm:layoutNode name="sibTrans" styleLbl="bgSibTrans2D1">
          <dgm:choose name="Name7">
            <dgm:if name="Name8" axis="self" func="var" arg="dir" op="equ" val="norm">
              <dgm:alg type="conn">
                <dgm:param type="srcNode" val="dummyConnPt"/>
                <dgm:param type="dstNode" val="dummyConnPt"/>
                <dgm:param type="begPts" val="bCtr, midR, tCtr"/>
                <dgm:param type="endPts" val="tCtr, midL, bCtr"/>
                <dgm:param type="begSty" val="noArr"/>
                <dgm:param type="endSty" val="noArr"/>
              </dgm:alg>
            </dgm:if>
            <dgm:else name="Name9">
              <dgm:alg type="conn">
                <dgm:param type="srcNode" val="dummyConnPt"/>
                <dgm:param type="dstNode" val="dummyConnPt"/>
                <dgm:param type="begPts" val="bCtr, midL, tCtr"/>
                <dgm:param type="endPts" val="tCtr, midR, bCtr"/>
                <dgm:param type="begSty" val="noArr"/>
                <dgm:param type="endSty" val="noAr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/>
            <dgm:constr type="endPad"/>
          </dgm:constrLst>
          <dgm:ruleLst/>
        </dgm:layoutNode>
      </dgm:forEach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8/layout/AlternatingPictureBlocks">
  <dgm:title val=""/>
  <dgm:desc val=""/>
  <dgm:catLst>
    <dgm:cat type="picture" pri="15000"/>
    <dgm:cat type="pictureconvert" pri="15000"/>
    <dgm:cat type="list" pri="135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ch" forName="comp" refType="w"/>
      <dgm:constr type="h" for="ch" forName="comp" refType="h"/>
      <dgm:constr type="h" for="ch" forName="sibTrans" refType="w" refFor="ch" refForName="comp" op="equ" fact="0.05"/>
    </dgm:constrLst>
    <dgm:ruleLst/>
    <dgm:forEach name="Name0" axis="ch" ptType="node">
      <dgm:layoutNode name="comp" styleLbl="node1">
        <dgm:alg type="composite">
          <dgm:param type="ar" val="3.30"/>
        </dgm:alg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hoose name="Name4">
              <dgm:if name="Name5" axis="desOrSelf" ptType="node" func="posOdd" op="equ" val="1">
                <dgm:constrLst>
                  <dgm:constr type="l" for="ch" forName="rect1" refType="w" fact="0"/>
                  <dgm:constr type="t" for="ch" forName="rect1" refType="h" fact="0"/>
                  <dgm:constr type="w" for="ch" forName="rect1" refType="w" fact="0.3"/>
                  <dgm:constr type="h" for="ch" forName="rect1" refType="h"/>
                  <dgm:constr type="l" for="ch" forName="rect2" refType="w" fact="0.33"/>
                  <dgm:constr type="t" for="ch" forName="rect2" refType="h" fact="0"/>
                  <dgm:constr type="w" for="ch" forName="rect2" refType="w" fact="0.67"/>
                  <dgm:constr type="h" for="ch" forName="rect2" refType="h"/>
                </dgm:constrLst>
              </dgm:if>
              <dgm:else name="Name6">
                <dgm:constrLst>
                  <dgm:constr type="l" for="ch" forName="rect1" refType="w" fact="0.7"/>
                  <dgm:constr type="t" for="ch" forName="rect1" refType="h" fact="0"/>
                  <dgm:constr type="w" for="ch" forName="rect1" refType="w" fact="0.3"/>
                  <dgm:constr type="h" for="ch" forName="rect1" refType="h"/>
                  <dgm:constr type="l" for="ch" forName="rect2" refType="w" fact="0"/>
                  <dgm:constr type="t" for="ch" forName="rect2" refType="h" fact="0"/>
                  <dgm:constr type="w" for="ch" forName="rect2" refType="w" fact="0.67"/>
                  <dgm:constr type="h" for="ch" forName="rect2" refType="h"/>
                </dgm:constrLst>
              </dgm:else>
            </dgm:choose>
          </dgm:if>
          <dgm:else name="Name3">
            <dgm:choose name="Name7">
              <dgm:if name="Name8" axis="desOrSelf" ptType="node" func="posOdd" op="equ" val="1">
                <dgm:constrLst>
                  <dgm:constr type="l" for="ch" forName="rect1" refType="w" fact="0.7"/>
                  <dgm:constr type="t" for="ch" forName="rect1" refType="h" fact="0"/>
                  <dgm:constr type="w" for="ch" forName="rect1" refType="w" fact="0.3"/>
                  <dgm:constr type="h" for="ch" forName="rect1" refType="h"/>
                  <dgm:constr type="l" for="ch" forName="rect2" refType="w" fact="0"/>
                  <dgm:constr type="t" for="ch" forName="rect2" refType="h" fact="0"/>
                  <dgm:constr type="w" for="ch" forName="rect2" refType="w" fact="0.67"/>
                  <dgm:constr type="h" for="ch" forName="rect2" refType="h"/>
                </dgm:constrLst>
              </dgm:if>
              <dgm:else name="Name9">
                <dgm:constrLst>
                  <dgm:constr type="l" for="ch" forName="rect1" refType="w" fact="0"/>
                  <dgm:constr type="t" for="ch" forName="rect1" refType="h" fact="0"/>
                  <dgm:constr type="w" for="ch" forName="rect1" refType="w" fact="0.3"/>
                  <dgm:constr type="h" for="ch" forName="rect1" refType="h"/>
                  <dgm:constr type="l" for="ch" forName="rect2" refType="w" fact="0.33"/>
                  <dgm:constr type="t" for="ch" forName="rect2" refType="h" fact="0"/>
                  <dgm:constr type="w" for="ch" forName="rect2" refType="w" fact="0.67"/>
                  <dgm:constr type="h" for="ch" forName="rect2" refType="h"/>
                </dgm:constrLst>
              </dgm:else>
            </dgm:choose>
          </dgm:else>
        </dgm:choose>
        <dgm:ruleLst/>
        <dgm:layoutNode name="rect2" styleLbl="node1">
          <dgm:varLst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rect1" styleLbl="lnNode1">
          <dgm:alg type="sp"/>
          <dgm:shape xmlns:r="http://schemas.openxmlformats.org/officeDocument/2006/relationships" type="rect" r:blip="" blipPhldr="1">
            <dgm:adjLst/>
          </dgm:shape>
          <dgm:presOf/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05/8/layout/lProcess3">
  <dgm:title val=""/>
  <dgm:desc val=""/>
  <dgm:catLst>
    <dgm:cat type="process" pri="11000"/>
    <dgm:cat type="convert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chPref val="3"/>
      <dgm:dir/>
      <dgm:animLvl val="lvl"/>
      <dgm:resizeHandles/>
    </dgm:varLst>
    <dgm:choose name="Name1">
      <dgm:if name="Name2" func="var" arg="dir" op="equ" val="norm">
        <dgm:alg type="lin">
          <dgm:param type="linDir" val="fromT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T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bigChev" refType="w"/>
      <dgm:constr type="h" for="des" forName="bigChev" refType="w" refFor="des" refForName="bigChev" op="equ" fact="0.4"/>
      <dgm:constr type="w" for="des" forName="node" refType="w" refFor="des" refForName="bigChev" fact="0.83"/>
      <dgm:constr type="h" for="des" forName="node" refType="w" refFor="des" refForName="node" op="equ" fact="0.4"/>
      <dgm:constr type="w" for="des" forName="parTrans" refType="w" refFor="des" refForName="bigChev" op="equ" fact="-0.13"/>
      <dgm:constr type="w" for="des" forName="sibTrans" refType="w" refFor="des" refForName="node" op="equ" fact="-0.14"/>
      <dgm:constr type="h" for="ch" forName="vSp" refType="h" refFor="des" refForName="bigChev" op="equ" fact="0.14"/>
      <dgm:constr type="primFontSz" for="des" forName="node" op="equ"/>
      <dgm:constr type="primFontSz" for="des" forName="bigChev" op="equ"/>
    </dgm:constrLst>
    <dgm:ruleLst/>
    <dgm:forEach name="Name4" axis="ch" ptType="node">
      <dgm:layoutNode name="horFlow">
        <dgm:choose name="Name5">
          <dgm:if name="Name6" func="var" arg="dir" op="equ" val="norm">
            <dgm:alg type="lin">
              <dgm:param type="linDir" val="fromL"/>
              <dgm:param type="nodeHorzAlign" val="l"/>
              <dgm:param type="nodeVertAlign" val="mid"/>
              <dgm:param type="fallback" val="2D"/>
            </dgm:alg>
          </dgm:if>
          <dgm:else name="Name7">
            <dgm:alg type="lin">
              <dgm:param type="linDir" val="fromR"/>
              <dgm:param type="nodeHorzAlign" val="r"/>
              <dgm:param type="nodeVertAlign" val="mid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bigChev" styleLbl="node1">
          <dgm:alg type="tx"/>
          <dgm:choose name="Name8">
            <dgm:if name="Name9" func="var" arg="dir" op="equ" val="norm">
              <dgm:shape xmlns:r="http://schemas.openxmlformats.org/officeDocument/2006/relationships" type="chevron" r:blip="">
                <dgm:adjLst/>
              </dgm:shape>
              <dgm:presOf axis="self"/>
              <dgm:constrLst>
                <dgm:constr type="primFontSz" val="65"/>
                <dgm:constr type="rMarg"/>
                <dgm:constr type="lMarg" refType="primFontSz" fact="0.1"/>
                <dgm:constr type="tMarg" refType="primFontSz" fact="0.05"/>
                <dgm:constr type="bMarg" refType="primFontSz" fact="0.05"/>
              </dgm:constrLst>
            </dgm:if>
            <dgm:else name="Name10">
              <dgm:shape xmlns:r="http://schemas.openxmlformats.org/officeDocument/2006/relationships" rot="180" type="chevron" r:blip="">
                <dgm:adjLst/>
              </dgm:shape>
              <dgm:presOf axis="self"/>
              <dgm:constrLst>
                <dgm:constr type="primFontSz" val="65"/>
                <dgm:constr type="lMarg"/>
                <dgm:constr type="rMarg" refType="primFontSz" fact="0.1"/>
                <dgm:constr type="tMarg" refType="primFontSz" fact="0.05"/>
                <dgm:constr type="bMarg" refType="primFontSz" fact="0.05"/>
              </dgm:constrLst>
            </dgm:else>
          </dgm:choose>
          <dgm:ruleLst>
            <dgm:rule type="primFontSz" val="5" fact="NaN" max="NaN"/>
          </dgm:ruleLst>
        </dgm:layoutNode>
        <dgm:forEach name="parTransForEach" axis="ch" ptType="parTrans" cnt="1">
          <dgm:layoutNode name="par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  <dgm:forEach name="Name11" axis="ch" ptType="node">
          <dgm:layoutNode name="node" styleLbl="alignAccFollowNode1">
            <dgm:varLst>
              <dgm:bulletEnabled val="1"/>
            </dgm:varLst>
            <dgm:alg type="tx"/>
            <dgm:choose name="Name12">
              <dgm:if name="Name13" func="var" arg="dir" op="equ" val="norm">
                <dgm:shape xmlns:r="http://schemas.openxmlformats.org/officeDocument/2006/relationships" type="chevron" r:blip="">
                  <dgm:adjLst/>
                </dgm:shape>
                <dgm:presOf axis="desOrSelf" ptType="node"/>
                <dgm:constrLst>
                  <dgm:constr type="primFontSz" val="65"/>
                  <dgm:constr type="rMarg"/>
                  <dgm:constr type="lMarg" refType="primFontSz" fact="0.1"/>
                  <dgm:constr type="tMarg" refType="primFontSz" fact="0.05"/>
                  <dgm:constr type="bMarg" refType="primFontSz" fact="0.05"/>
                </dgm:constrLst>
              </dgm:if>
              <dgm:else name="Name14">
                <dgm:shape xmlns:r="http://schemas.openxmlformats.org/officeDocument/2006/relationships" rot="180" type="chevron" r:blip="">
                  <dgm:adjLst/>
                </dgm:shape>
                <dgm:presOf axis="desOrSelf" ptType="node"/>
                <dgm:constrLst>
                  <dgm:constr type="primFontSz" val="65"/>
                  <dgm:constr type="lMarg"/>
                  <dgm:constr type="rMarg" refType="primFontSz" fact="0.1"/>
                  <dgm:constr type="tMarg" refType="primFontSz" fact="0.05"/>
                  <dgm:constr type="bMarg" refType="primFontSz" fact="0.05"/>
                </dgm:constrLst>
              </dgm:else>
            </dgm:choose>
            <dgm:ruleLst>
              <dgm:rule type="primFontSz" val="5" fact="NaN" max="NaN"/>
            </dgm:ruleLst>
          </dgm:layoutNode>
          <dgm:forEach name="sibTransForEach" axis="followSib" ptType="sibTrans" cnt="1">
            <dgm:layoutNode name="sibTrans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layoutNode>
      <dgm:choose name="Name15">
        <dgm:if name="Name16" axis="self" ptType="node" func="revPos" op="gte" val="2">
          <dgm:layoutNode name="v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layout2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2.xml><?xml version="1.0" encoding="utf-8"?>
<dgm:layoutDef xmlns:dgm="http://schemas.openxmlformats.org/drawingml/2006/diagram" xmlns:a="http://schemas.openxmlformats.org/drawingml/2006/main" uniqueId="urn:microsoft.com/office/officeart/2009/3/layout/HorizontalOrganizationChart">
  <dgm:title val=""/>
  <dgm:desc val=""/>
  <dgm:catLst>
    <dgm:cat type="hierarchy" pri="43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305"/>
      <dgm:constr type="w" for="des" forName="rootComposite" refType="w" fact="10"/>
      <dgm:constr type="h" for="des" forName="rootComposite" refType="w" refFor="des" refForName="rootComposite1" fact="0.305"/>
      <dgm:constr type="w" for="des" forName="rootComposite3" refType="w" fact="10"/>
      <dgm:constr type="h" for="des" forName="rootComposite3" refType="w" refFor="des" refForName="rootComposite1" fact="0.305"/>
      <dgm:constr type="primFontSz" for="des" ptType="node" op="equ"/>
      <dgm:constr type="sp" for="des" op="equ"/>
      <dgm:constr type="sp" for="des" forName="hierRoot1" refType="w" refFor="des" refForName="rootComposite1" fact="0.2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125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125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func="var" arg="dir" op="equ" val="norm">
                  <dgm:alg type="hierRoot">
                    <dgm:param type="hierAlign" val="lT"/>
                  </dgm:alg>
                  <dgm:constrLst>
                    <dgm:constr type="alignOff" val="0.75"/>
                  </dgm:constrLst>
                </dgm:if>
                <dgm:else name="Name9">
                  <dgm:alg type="hierRoot">
                    <dgm:param type="hierAlign" val="rT"/>
                  </dgm:alg>
                  <dgm:constrLst>
                    <dgm:constr type="alignOff" val="0.75"/>
                  </dgm:constrLst>
                </dgm:else>
              </dgm:choose>
            </dgm:if>
            <dgm:if name="Name10" func="var" arg="hierBranch" op="equ" val="r">
              <dgm:choose name="Name11">
                <dgm:if name="Name12" func="var" arg="dir" op="equ" val="norm">
                  <dgm:alg type="hierRoot">
                    <dgm:param type="hierAlign" val="lB"/>
                  </dgm:alg>
                  <dgm:constrLst>
                    <dgm:constr type="alignOff" val="0.75"/>
                  </dgm:constrLst>
                </dgm:if>
                <dgm:else name="Name13">
                  <dgm:alg type="hierRoot">
                    <dgm:param type="hierAlign" val="rB"/>
                  </dgm:alg>
                  <dgm:constrLst>
                    <dgm:constr type="alignOff" val="0.75"/>
                  </dgm:constrLst>
                </dgm:else>
              </dgm:choose>
            </dgm:if>
            <dgm:if name="Name14" func="var" arg="hierBranch" op="equ" val="hang">
              <dgm:choose name="Name15">
                <dgm:if name="Name16" func="var" arg="dir" op="equ" val="norm">
                  <dgm:alg type="hierRoot">
                    <dgm:param type="hierAlign" val="lCtrCh"/>
                  </dgm:alg>
                  <dgm:constrLst>
                    <dgm:constr type="alignOff" val="0.65"/>
                  </dgm:constrLst>
                </dgm:if>
                <dgm:else name="Name17">
                  <dgm:alg type="hierRoot">
                    <dgm:param type="hierAlign" val="rCtrCh"/>
                  </dgm:alg>
                  <dgm:constrLst>
                    <dgm:constr type="alignOff" val="0.65"/>
                  </dgm:constrLst>
                </dgm:else>
              </dgm:choose>
            </dgm:if>
            <dgm:else name="Name18">
              <dgm:choose name="Name19">
                <dgm:if name="Name20" func="var" arg="dir" op="equ" val="norm">
                  <dgm:alg type="hierRoot">
                    <dgm:param type="hierAlign" val="l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if>
                <dgm:else name="Name21">
                  <dgm:alg type="hierRoot">
                    <dgm:param type="hierAlign" val="r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else>
              </dgm:choose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22">
              <dgm:if name="Name23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4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5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6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7">
              <dgm:if name="Name28" func="var" arg="hierBranch" op="equ" val="l">
                <dgm:choose name="Name29">
                  <dgm:if name="Name30" func="var" arg="dir" op="equ" val="norm">
                    <dgm:alg type="hierChild">
                      <dgm:param type="chAlign" val="t"/>
                      <dgm:param type="linDir" val="fromL"/>
                    </dgm:alg>
                  </dgm:if>
                  <dgm:else name="Name31">
                    <dgm:alg type="hierChild">
                      <dgm:param type="chAlign" val="t"/>
                      <dgm:param type="linDir" val="fromR"/>
                    </dgm:alg>
                  </dgm:else>
                </dgm:choose>
              </dgm:if>
              <dgm:if name="Name32" func="var" arg="hierBranch" op="equ" val="r">
                <dgm:choose name="Name33">
                  <dgm:if name="Name34" func="var" arg="dir" op="equ" val="norm">
                    <dgm:alg type="hierChild">
                      <dgm:param type="chAlign" val="b"/>
                      <dgm:param type="linDir" val="fromL"/>
                    </dgm:alg>
                  </dgm:if>
                  <dgm:else name="Name35">
                    <dgm:alg type="hierChild">
                      <dgm:param type="chAlign" val="b"/>
                      <dgm:param type="linDir" val="fromR"/>
                    </dgm:alg>
                  </dgm:else>
                </dgm:choose>
              </dgm:if>
              <dgm:if name="Name36" func="var" arg="hierBranch" op="equ" val="hang">
                <dgm:choose name="Name37">
                  <dgm:if name="Name38" func="var" arg="dir" op="equ" val="norm">
                    <dgm:alg type="hierChild">
                      <dgm:param type="chAlign" val="l"/>
                      <dgm:param type="linDir" val="fromT"/>
                      <dgm:param type="secChAlign" val="t"/>
                      <dgm:param type="secLinDir" val="fromL"/>
                    </dgm:alg>
                  </dgm:if>
                  <dgm:else name="Name39">
                    <dgm:alg type="hierChild">
                      <dgm:param type="chAlign" val="r"/>
                      <dgm:param type="linDir" val="fromT"/>
                      <dgm:param type="secChAlign" val="t"/>
                      <dgm:param type="secLinDir" val="fromR"/>
                    </dgm:alg>
                  </dgm:else>
                </dgm:choose>
              </dgm:if>
              <dgm:else name="Name40">
                <dgm:choose name="Name41">
                  <dgm:if name="Name42" func="var" arg="dir" op="equ" val="norm">
                    <dgm:alg type="hierChild">
                      <dgm:param type="linDir" val="fromT"/>
                      <dgm:param type="chAlign" val="l"/>
                    </dgm:alg>
                  </dgm:if>
                  <dgm:else name="Name43">
                    <dgm:alg type="hierChild">
                      <dgm:param type="linDir" val="fromT"/>
                      <dgm:param type="chAlign" val="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44" axis="precedSib" ptType="parTrans" st="-1" cnt="1">
                <dgm:choose name="Name45">
                  <dgm:if name="Name46" func="var" arg="hierBranch" op="equ" val="hang">
                    <dgm:layoutNode name="Name47">
                      <dgm:choose name="Name48">
                        <dgm:if name="Name4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 tCtr"/>
                          </dgm:alg>
                        </dgm:if>
                        <dgm:else name="Name5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 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1" func="var" arg="hierBranch" op="equ" val="l">
                    <dgm:layoutNode name="Name52">
                      <dgm:choose name="Name53">
                        <dgm:if name="Name54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tCtr"/>
                          </dgm:alg>
                        </dgm:if>
                        <dgm:else name="Name55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6" func="var" arg="hierBranch" op="equ" val="r">
                    <dgm:layoutNode name="Name57">
                      <dgm:choose name="Name58">
                        <dgm:if name="Name5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"/>
                          </dgm:alg>
                        </dgm:if>
                        <dgm:else name="Name6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61">
                    <dgm:choose name="Name62">
                      <dgm:if name="Name63" func="var" arg="dir" op="equ" val="norm">
                        <dgm:layoutNode name="Name64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midL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if>
                      <dgm:else name="Name65">
                        <dgm:layoutNode name="Name66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midR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else>
                    </dgm:choos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7">
                  <dgm:if name="Name68" func="var" arg="hierBranch" op="equ" val="l">
                    <dgm:choose name="Name69">
                      <dgm:if name="Name70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71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2" func="var" arg="hierBranch" op="equ" val="r">
                    <dgm:choose name="Name73">
                      <dgm:if name="Name74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75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6" func="var" arg="hierBranch" op="equ" val="hang">
                    <dgm:choose name="Name77">
                      <dgm:if name="Name78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79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80">
                    <dgm:choose name="Name81">
                      <dgm:if name="Name82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83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84">
                    <dgm:if name="Name85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6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7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8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9">
                    <dgm:if name="Name90" func="var" arg="hierBranch" op="equ" val="l">
                      <dgm:choose name="Name91">
                        <dgm:if name="Name92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93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r">
                      <dgm:choose name="Name95">
                        <dgm:if name="Name96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97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98" func="var" arg="hierBranch" op="equ" val="hang">
                      <dgm:choose name="Name99">
                        <dgm:if name="Name100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01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05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a"/>
                </dgm:layoutNode>
                <dgm:layoutNode name="hierChild5">
                  <dgm:choose name="Name107">
                    <dgm:if name="Name108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09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10" ref="rep2b"/>
                </dgm:layoutNode>
              </dgm:layoutNode>
            </dgm:forEach>
          </dgm:layoutNode>
          <dgm:layoutNode name="hierChild3">
            <dgm:choose name="Name111">
              <dgm:if name="Name112" func="var" arg="dir" op="equ" val="norm">
                <dgm:alg type="hierChild">
                  <dgm:param type="chAlign" val="l"/>
                  <dgm:param type="linDir" val="fromT"/>
                  <dgm:param type="secChAlign" val="t"/>
                  <dgm:param type="secLinDir" val="fromL"/>
                </dgm:alg>
              </dgm:if>
              <dgm:else name="Name113">
                <dgm:alg type="hierChild">
                  <dgm:param type="chAlign" val="r"/>
                  <dgm:param type="linDir" val="fromT"/>
                  <dgm:param type="secChAlign" val="t"/>
                  <dgm:param type="sec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4" axis="precedSib" ptType="parTrans" st="-1" cnt="1">
                <dgm:layoutNode name="Name115">
                  <dgm:choose name="Name116">
                    <dgm:if name="Name117" func="var" arg="dir" op="equ" val="norm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R"/>
                        <dgm:param type="endPts" val="bCtr tCtr"/>
                      </dgm:alg>
                    </dgm:if>
                    <dgm:else name="Name11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L"/>
                        <dgm:param type="endPts" val="bCtr tCtr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9">
                  <dgm:if name="Name120" func="var" arg="hierBranch" op="equ" val="l">
                    <dgm:choose name="Name121">
                      <dgm:if name="Name122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123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4" func="var" arg="hierBranch" op="equ" val="r">
                    <dgm:choose name="Name125">
                      <dgm:if name="Name126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127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8" func="var" arg="hierBranch" op="equ" val="hang">
                    <dgm:choose name="Name129">
                      <dgm:if name="Name130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131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132">
                    <dgm:choose name="Name133">
                      <dgm:if name="Name134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135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36">
                    <dgm:if name="Name137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8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9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40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41">
                    <dgm:if name="Name142" func="var" arg="hierBranch" op="equ" val="l">
                      <dgm:choose name="Name143">
                        <dgm:if name="Name144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145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146" func="var" arg="hierBranch" op="equ" val="r">
                      <dgm:choose name="Name147">
                        <dgm:if name="Name148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149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150" func="var" arg="hierBranch" op="equ" val="hang">
                      <dgm:choose name="Name151">
                        <dgm:if name="Name152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53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54">
                      <dgm:choose name="Name155">
                        <dgm:if name="Name156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57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58" ref="rep2a"/>
                </dgm:layoutNode>
                <dgm:layoutNode name="hierChild7">
                  <dgm:choose name="Name159">
                    <dgm:if name="Name160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61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62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CAB95DF0-5914-4F47-B2B5-8E70B84D8881}" type="datetimeFigureOut">
              <a:rPr lang="en-US"/>
              <a:pPr>
                <a:defRPr/>
              </a:pPr>
              <a:t>9/6/2017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fld id="{66F239C3-B5E0-489E-8989-0EAD8E4F11E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7552101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Times" pitchFamily="18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Times" pitchFamily="18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19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355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</a:p>
        </p:txBody>
      </p:sp>
      <p:sp>
        <p:nvSpPr>
          <p:cNvPr id="2355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Times" pitchFamily="18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355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7FBB1BCE-E0B4-49CD-A916-BF11F867A3C6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0633139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fld id="{7E01CF9A-B5D0-49A5-AF8A-46002695F1A4}" type="slidenum">
              <a:rPr lang="en-US" altLang="en-US" sz="1200">
                <a:latin typeface="Arial" panose="020B0604020202020204" pitchFamily="34" charset="0"/>
              </a:rPr>
              <a:pPr/>
              <a:t>10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225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0063011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eaLnBrk="1" hangingPunct="1"/>
            <a:fld id="{9F66E1F5-A1C6-4B86-BCDB-7DE110D61D40}" type="slidenum">
              <a:rPr lang="en-GB" altLang="en-US" sz="1200"/>
              <a:pPr eaLnBrk="1" hangingPunct="1"/>
              <a:t>14</a:t>
            </a:fld>
            <a:endParaRPr lang="en-GB" altLang="en-US" sz="1200"/>
          </a:p>
        </p:txBody>
      </p:sp>
      <p:sp>
        <p:nvSpPr>
          <p:cNvPr id="655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5540" name="Rectangle 3"/>
          <p:cNvSpPr>
            <a:spLocks noGrp="1" noChangeArrowheads="1"/>
          </p:cNvSpPr>
          <p:nvPr>
            <p:ph type="body" idx="1"/>
          </p:nvPr>
        </p:nvSpPr>
        <p:spPr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>
              <a:defRPr/>
            </a:pPr>
            <a:endParaRPr lang="en-GB" dirty="0">
              <a:latin typeface="Times New Roman" charset="0"/>
              <a:ea typeface="ＭＳ Ｐゴシック" charset="0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9266691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eaLnBrk="1" hangingPunct="1"/>
            <a:fld id="{F0C81A37-CCA2-47DF-8466-022AE3060E09}" type="slidenum">
              <a:rPr lang="en-GB" altLang="en-US" sz="1200"/>
              <a:pPr eaLnBrk="1" hangingPunct="1"/>
              <a:t>15</a:t>
            </a:fld>
            <a:endParaRPr lang="en-GB" altLang="en-US" sz="1200"/>
          </a:p>
        </p:txBody>
      </p:sp>
      <p:sp>
        <p:nvSpPr>
          <p:cNvPr id="675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7588" name="Rectangle 3"/>
          <p:cNvSpPr>
            <a:spLocks noGrp="1" noChangeArrowheads="1"/>
          </p:cNvSpPr>
          <p:nvPr>
            <p:ph type="body" idx="1"/>
          </p:nvPr>
        </p:nvSpPr>
        <p:spPr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>
              <a:defRPr/>
            </a:pPr>
            <a:endParaRPr lang="en-US">
              <a:latin typeface="Times New Roman" charset="0"/>
              <a:ea typeface="ＭＳ Ｐゴシック" charset="0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304546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eaLnBrk="1" hangingPunct="1"/>
            <a:fld id="{5D1B9B8A-206B-4D5B-A5C3-D059DAE20426}" type="slidenum">
              <a:rPr lang="en-GB" altLang="en-US" sz="1200"/>
              <a:pPr eaLnBrk="1" hangingPunct="1"/>
              <a:t>16</a:t>
            </a:fld>
            <a:endParaRPr lang="en-GB" altLang="en-US" sz="1200"/>
          </a:p>
        </p:txBody>
      </p:sp>
      <p:sp>
        <p:nvSpPr>
          <p:cNvPr id="706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0660" name="Rectangle 3"/>
          <p:cNvSpPr>
            <a:spLocks noGrp="1" noChangeArrowheads="1"/>
          </p:cNvSpPr>
          <p:nvPr>
            <p:ph type="body" idx="1"/>
          </p:nvPr>
        </p:nvSpPr>
        <p:spPr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>
              <a:defRPr/>
            </a:pPr>
            <a:endParaRPr lang="en-GB" altLang="en-US" dirty="0" smtClean="0">
              <a:cs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079671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Freeform 9"/>
          <p:cNvSpPr/>
          <p:nvPr/>
        </p:nvSpPr>
        <p:spPr>
          <a:xfrm>
            <a:off x="4762" y="0"/>
            <a:ext cx="9139239" cy="4572001"/>
          </a:xfrm>
          <a:custGeom>
            <a:avLst/>
            <a:gdLst/>
            <a:ahLst/>
            <a:cxnLst/>
            <a:rect l="l" t="t" r="r" b="b"/>
            <a:pathLst>
              <a:path w="9139239" h="4572001">
                <a:moveTo>
                  <a:pt x="9139239" y="4171458"/>
                </a:moveTo>
                <a:lnTo>
                  <a:pt x="9139239" y="4479120"/>
                </a:lnTo>
                <a:lnTo>
                  <a:pt x="9061857" y="4572001"/>
                </a:lnTo>
                <a:lnTo>
                  <a:pt x="8867616" y="4572001"/>
                </a:lnTo>
                <a:cubicBezTo>
                  <a:pt x="8974940" y="4496648"/>
                  <a:pt x="9059271" y="4392377"/>
                  <a:pt x="9109281" y="4270954"/>
                </a:cubicBezTo>
                <a:close/>
                <a:moveTo>
                  <a:pt x="9139239" y="4017903"/>
                </a:moveTo>
                <a:lnTo>
                  <a:pt x="9139239" y="4146549"/>
                </a:lnTo>
                <a:lnTo>
                  <a:pt x="9061849" y="4168266"/>
                </a:lnTo>
                <a:cubicBezTo>
                  <a:pt x="8867508" y="4236060"/>
                  <a:pt x="8712637" y="4384208"/>
                  <a:pt x="8639677" y="4572001"/>
                </a:cubicBezTo>
                <a:lnTo>
                  <a:pt x="8502130" y="4572001"/>
                </a:lnTo>
                <a:cubicBezTo>
                  <a:pt x="8583823" y="4319597"/>
                  <a:pt x="8787913" y="4120306"/>
                  <a:pt x="9046727" y="4039822"/>
                </a:cubicBezTo>
                <a:close/>
                <a:moveTo>
                  <a:pt x="7620280" y="3999419"/>
                </a:moveTo>
                <a:lnTo>
                  <a:pt x="7637367" y="4001042"/>
                </a:lnTo>
                <a:cubicBezTo>
                  <a:pt x="7669753" y="4001569"/>
                  <a:pt x="7701646" y="4004550"/>
                  <a:pt x="7732829" y="4010107"/>
                </a:cubicBezTo>
                <a:cubicBezTo>
                  <a:pt x="7738405" y="4009688"/>
                  <a:pt x="7743733" y="4010636"/>
                  <a:pt x="7749042" y="4011646"/>
                </a:cubicBezTo>
                <a:lnTo>
                  <a:pt x="7749159" y="4012794"/>
                </a:lnTo>
                <a:cubicBezTo>
                  <a:pt x="8061238" y="4064450"/>
                  <a:pt x="8314467" y="4283539"/>
                  <a:pt x="8407830" y="4572001"/>
                </a:cubicBezTo>
                <a:lnTo>
                  <a:pt x="8270283" y="4572001"/>
                </a:lnTo>
                <a:cubicBezTo>
                  <a:pt x="8186900" y="4357380"/>
                  <a:pt x="7996531" y="4194541"/>
                  <a:pt x="7762529" y="4144250"/>
                </a:cubicBezTo>
                <a:cubicBezTo>
                  <a:pt x="7797023" y="4319651"/>
                  <a:pt x="7899246" y="4471530"/>
                  <a:pt x="8042344" y="4572001"/>
                </a:cubicBezTo>
                <a:lnTo>
                  <a:pt x="7848103" y="4572001"/>
                </a:lnTo>
                <a:cubicBezTo>
                  <a:pt x="7731971" y="4452596"/>
                  <a:pt x="7653409" y="4298519"/>
                  <a:pt x="7629044" y="4127511"/>
                </a:cubicBezTo>
                <a:cubicBezTo>
                  <a:pt x="7628876" y="4127458"/>
                  <a:pt x="7628708" y="4127453"/>
                  <a:pt x="7628538" y="4127448"/>
                </a:cubicBezTo>
                <a:lnTo>
                  <a:pt x="7628000" y="4120772"/>
                </a:lnTo>
                <a:cubicBezTo>
                  <a:pt x="7622941" y="4090522"/>
                  <a:pt x="7620490" y="4059631"/>
                  <a:pt x="7620533" y="4028296"/>
                </a:cubicBezTo>
                <a:cubicBezTo>
                  <a:pt x="7619221" y="4022668"/>
                  <a:pt x="7619162" y="4017001"/>
                  <a:pt x="7619162" y="4011320"/>
                </a:cubicBezTo>
                <a:lnTo>
                  <a:pt x="7619756" y="3999880"/>
                </a:lnTo>
                <a:lnTo>
                  <a:pt x="7620254" y="3999913"/>
                </a:lnTo>
                <a:close/>
                <a:moveTo>
                  <a:pt x="7597529" y="3999419"/>
                </a:moveTo>
                <a:lnTo>
                  <a:pt x="7597555" y="3999913"/>
                </a:lnTo>
                <a:lnTo>
                  <a:pt x="7598053" y="3999880"/>
                </a:lnTo>
                <a:lnTo>
                  <a:pt x="7598647" y="4011320"/>
                </a:lnTo>
                <a:cubicBezTo>
                  <a:pt x="7598647" y="4017001"/>
                  <a:pt x="7598588" y="4022668"/>
                  <a:pt x="7597276" y="4028296"/>
                </a:cubicBezTo>
                <a:cubicBezTo>
                  <a:pt x="7597319" y="4059631"/>
                  <a:pt x="7594868" y="4090522"/>
                  <a:pt x="7589809" y="4120772"/>
                </a:cubicBezTo>
                <a:lnTo>
                  <a:pt x="7589271" y="4127448"/>
                </a:lnTo>
                <a:cubicBezTo>
                  <a:pt x="7589101" y="4127453"/>
                  <a:pt x="7588933" y="4127458"/>
                  <a:pt x="7588765" y="4127511"/>
                </a:cubicBezTo>
                <a:cubicBezTo>
                  <a:pt x="7564400" y="4298519"/>
                  <a:pt x="7485838" y="4452596"/>
                  <a:pt x="7369706" y="4572001"/>
                </a:cubicBezTo>
                <a:lnTo>
                  <a:pt x="7175465" y="4572001"/>
                </a:lnTo>
                <a:cubicBezTo>
                  <a:pt x="7318563" y="4471530"/>
                  <a:pt x="7420786" y="4319651"/>
                  <a:pt x="7455280" y="4144250"/>
                </a:cubicBezTo>
                <a:cubicBezTo>
                  <a:pt x="7221278" y="4194541"/>
                  <a:pt x="7030909" y="4357380"/>
                  <a:pt x="6947526" y="4572001"/>
                </a:cubicBezTo>
                <a:lnTo>
                  <a:pt x="6809978" y="4572001"/>
                </a:lnTo>
                <a:cubicBezTo>
                  <a:pt x="6903341" y="4283539"/>
                  <a:pt x="7156571" y="4064450"/>
                  <a:pt x="7468650" y="4012794"/>
                </a:cubicBezTo>
                <a:lnTo>
                  <a:pt x="7468767" y="4011646"/>
                </a:lnTo>
                <a:cubicBezTo>
                  <a:pt x="7474076" y="4010636"/>
                  <a:pt x="7479404" y="4009688"/>
                  <a:pt x="7484980" y="4010107"/>
                </a:cubicBezTo>
                <a:cubicBezTo>
                  <a:pt x="7516163" y="4004550"/>
                  <a:pt x="7548056" y="4001569"/>
                  <a:pt x="7580442" y="4001042"/>
                </a:cubicBezTo>
                <a:close/>
                <a:moveTo>
                  <a:pt x="5928129" y="3999419"/>
                </a:moveTo>
                <a:lnTo>
                  <a:pt x="5945217" y="4001042"/>
                </a:lnTo>
                <a:cubicBezTo>
                  <a:pt x="5977602" y="4001569"/>
                  <a:pt x="6009495" y="4004550"/>
                  <a:pt x="6040678" y="4010107"/>
                </a:cubicBezTo>
                <a:cubicBezTo>
                  <a:pt x="6046254" y="4009688"/>
                  <a:pt x="6051582" y="4010636"/>
                  <a:pt x="6056891" y="4011646"/>
                </a:cubicBezTo>
                <a:lnTo>
                  <a:pt x="6057008" y="4012794"/>
                </a:lnTo>
                <a:cubicBezTo>
                  <a:pt x="6369087" y="4064450"/>
                  <a:pt x="6622316" y="4283539"/>
                  <a:pt x="6715680" y="4572001"/>
                </a:cubicBezTo>
                <a:lnTo>
                  <a:pt x="6578131" y="4572001"/>
                </a:lnTo>
                <a:cubicBezTo>
                  <a:pt x="6494748" y="4357380"/>
                  <a:pt x="6304380" y="4194541"/>
                  <a:pt x="6070378" y="4144250"/>
                </a:cubicBezTo>
                <a:cubicBezTo>
                  <a:pt x="6104872" y="4319650"/>
                  <a:pt x="6207095" y="4471530"/>
                  <a:pt x="6350192" y="4572001"/>
                </a:cubicBezTo>
                <a:lnTo>
                  <a:pt x="6155952" y="4572001"/>
                </a:lnTo>
                <a:cubicBezTo>
                  <a:pt x="6039820" y="4452596"/>
                  <a:pt x="5961257" y="4298519"/>
                  <a:pt x="5936893" y="4127511"/>
                </a:cubicBezTo>
                <a:cubicBezTo>
                  <a:pt x="5936725" y="4127458"/>
                  <a:pt x="5936557" y="4127453"/>
                  <a:pt x="5936387" y="4127448"/>
                </a:cubicBezTo>
                <a:lnTo>
                  <a:pt x="5935849" y="4120772"/>
                </a:lnTo>
                <a:cubicBezTo>
                  <a:pt x="5930790" y="4090522"/>
                  <a:pt x="5928340" y="4059631"/>
                  <a:pt x="5928382" y="4028296"/>
                </a:cubicBezTo>
                <a:cubicBezTo>
                  <a:pt x="5927070" y="4022668"/>
                  <a:pt x="5927011" y="4017001"/>
                  <a:pt x="5927011" y="4011320"/>
                </a:cubicBezTo>
                <a:lnTo>
                  <a:pt x="5927605" y="3999880"/>
                </a:lnTo>
                <a:lnTo>
                  <a:pt x="5928103" y="3999913"/>
                </a:lnTo>
                <a:close/>
                <a:moveTo>
                  <a:pt x="5905378" y="3999419"/>
                </a:moveTo>
                <a:lnTo>
                  <a:pt x="5905404" y="3999913"/>
                </a:lnTo>
                <a:lnTo>
                  <a:pt x="5905902" y="3999880"/>
                </a:lnTo>
                <a:lnTo>
                  <a:pt x="5906496" y="4011320"/>
                </a:lnTo>
                <a:cubicBezTo>
                  <a:pt x="5906496" y="4017001"/>
                  <a:pt x="5906437" y="4022668"/>
                  <a:pt x="5905125" y="4028296"/>
                </a:cubicBezTo>
                <a:cubicBezTo>
                  <a:pt x="5905167" y="4059631"/>
                  <a:pt x="5902717" y="4090522"/>
                  <a:pt x="5897658" y="4120772"/>
                </a:cubicBezTo>
                <a:lnTo>
                  <a:pt x="5897120" y="4127448"/>
                </a:lnTo>
                <a:cubicBezTo>
                  <a:pt x="5896950" y="4127453"/>
                  <a:pt x="5896782" y="4127458"/>
                  <a:pt x="5896614" y="4127511"/>
                </a:cubicBezTo>
                <a:cubicBezTo>
                  <a:pt x="5872249" y="4298519"/>
                  <a:pt x="5793686" y="4452596"/>
                  <a:pt x="5677555" y="4572001"/>
                </a:cubicBezTo>
                <a:lnTo>
                  <a:pt x="5483314" y="4572001"/>
                </a:lnTo>
                <a:cubicBezTo>
                  <a:pt x="5626412" y="4471530"/>
                  <a:pt x="5728635" y="4319650"/>
                  <a:pt x="5763129" y="4144250"/>
                </a:cubicBezTo>
                <a:cubicBezTo>
                  <a:pt x="5529126" y="4194541"/>
                  <a:pt x="5338758" y="4357380"/>
                  <a:pt x="5255375" y="4572001"/>
                </a:cubicBezTo>
                <a:lnTo>
                  <a:pt x="5117827" y="4572001"/>
                </a:lnTo>
                <a:cubicBezTo>
                  <a:pt x="5211190" y="4283539"/>
                  <a:pt x="5464420" y="4064450"/>
                  <a:pt x="5776499" y="4012794"/>
                </a:cubicBezTo>
                <a:lnTo>
                  <a:pt x="5776616" y="4011646"/>
                </a:lnTo>
                <a:cubicBezTo>
                  <a:pt x="5781926" y="4010636"/>
                  <a:pt x="5787253" y="4009688"/>
                  <a:pt x="5792829" y="4010107"/>
                </a:cubicBezTo>
                <a:cubicBezTo>
                  <a:pt x="5824012" y="4004550"/>
                  <a:pt x="5855905" y="4001569"/>
                  <a:pt x="5888290" y="4001042"/>
                </a:cubicBezTo>
                <a:close/>
                <a:moveTo>
                  <a:pt x="4235979" y="3999419"/>
                </a:moveTo>
                <a:lnTo>
                  <a:pt x="4253065" y="4001042"/>
                </a:lnTo>
                <a:cubicBezTo>
                  <a:pt x="4285451" y="4001569"/>
                  <a:pt x="4317343" y="4004550"/>
                  <a:pt x="4348528" y="4010107"/>
                </a:cubicBezTo>
                <a:cubicBezTo>
                  <a:pt x="4354104" y="4009688"/>
                  <a:pt x="4359431" y="4010636"/>
                  <a:pt x="4364739" y="4011646"/>
                </a:cubicBezTo>
                <a:lnTo>
                  <a:pt x="4364856" y="4012794"/>
                </a:lnTo>
                <a:cubicBezTo>
                  <a:pt x="4676936" y="4064450"/>
                  <a:pt x="4930165" y="4283539"/>
                  <a:pt x="5023528" y="4572001"/>
                </a:cubicBezTo>
                <a:lnTo>
                  <a:pt x="4885980" y="4572001"/>
                </a:lnTo>
                <a:cubicBezTo>
                  <a:pt x="4802597" y="4357380"/>
                  <a:pt x="4612229" y="4194541"/>
                  <a:pt x="4378227" y="4144250"/>
                </a:cubicBezTo>
                <a:cubicBezTo>
                  <a:pt x="4412722" y="4319651"/>
                  <a:pt x="4514944" y="4471530"/>
                  <a:pt x="4658041" y="4572001"/>
                </a:cubicBezTo>
                <a:lnTo>
                  <a:pt x="4463800" y="4572001"/>
                </a:lnTo>
                <a:cubicBezTo>
                  <a:pt x="4347669" y="4452596"/>
                  <a:pt x="4269106" y="4298519"/>
                  <a:pt x="4244741" y="4127511"/>
                </a:cubicBezTo>
                <a:cubicBezTo>
                  <a:pt x="4244574" y="4127458"/>
                  <a:pt x="4244405" y="4127453"/>
                  <a:pt x="4244236" y="4127448"/>
                </a:cubicBezTo>
                <a:lnTo>
                  <a:pt x="4243697" y="4120772"/>
                </a:lnTo>
                <a:cubicBezTo>
                  <a:pt x="4238639" y="4090522"/>
                  <a:pt x="4236188" y="4059631"/>
                  <a:pt x="4236230" y="4028296"/>
                </a:cubicBezTo>
                <a:cubicBezTo>
                  <a:pt x="4234918" y="4022668"/>
                  <a:pt x="4234860" y="4017001"/>
                  <a:pt x="4234860" y="4011320"/>
                </a:cubicBezTo>
                <a:lnTo>
                  <a:pt x="4235454" y="3999880"/>
                </a:lnTo>
                <a:lnTo>
                  <a:pt x="4235952" y="3999913"/>
                </a:lnTo>
                <a:close/>
                <a:moveTo>
                  <a:pt x="4213227" y="3999419"/>
                </a:moveTo>
                <a:lnTo>
                  <a:pt x="4213253" y="3999913"/>
                </a:lnTo>
                <a:lnTo>
                  <a:pt x="4213751" y="3999880"/>
                </a:lnTo>
                <a:lnTo>
                  <a:pt x="4214345" y="4011320"/>
                </a:lnTo>
                <a:cubicBezTo>
                  <a:pt x="4214345" y="4017001"/>
                  <a:pt x="4214286" y="4022668"/>
                  <a:pt x="4212974" y="4028296"/>
                </a:cubicBezTo>
                <a:cubicBezTo>
                  <a:pt x="4213016" y="4059631"/>
                  <a:pt x="4210566" y="4090522"/>
                  <a:pt x="4205507" y="4120772"/>
                </a:cubicBezTo>
                <a:lnTo>
                  <a:pt x="4204969" y="4127448"/>
                </a:lnTo>
                <a:cubicBezTo>
                  <a:pt x="4204799" y="4127453"/>
                  <a:pt x="4204631" y="4127458"/>
                  <a:pt x="4204463" y="4127511"/>
                </a:cubicBezTo>
                <a:cubicBezTo>
                  <a:pt x="4180098" y="4298519"/>
                  <a:pt x="4101535" y="4452596"/>
                  <a:pt x="3985404" y="4572001"/>
                </a:cubicBezTo>
                <a:lnTo>
                  <a:pt x="3791163" y="4572001"/>
                </a:lnTo>
                <a:cubicBezTo>
                  <a:pt x="3934261" y="4471530"/>
                  <a:pt x="4036484" y="4319651"/>
                  <a:pt x="4070978" y="4144250"/>
                </a:cubicBezTo>
                <a:cubicBezTo>
                  <a:pt x="3836975" y="4194541"/>
                  <a:pt x="3646607" y="4357380"/>
                  <a:pt x="3563224" y="4572001"/>
                </a:cubicBezTo>
                <a:lnTo>
                  <a:pt x="3425676" y="4572001"/>
                </a:lnTo>
                <a:cubicBezTo>
                  <a:pt x="3519039" y="4283539"/>
                  <a:pt x="3772269" y="4064450"/>
                  <a:pt x="4084348" y="4012794"/>
                </a:cubicBezTo>
                <a:lnTo>
                  <a:pt x="4084465" y="4011646"/>
                </a:lnTo>
                <a:cubicBezTo>
                  <a:pt x="4089774" y="4010636"/>
                  <a:pt x="4095102" y="4009688"/>
                  <a:pt x="4100678" y="4010107"/>
                </a:cubicBezTo>
                <a:cubicBezTo>
                  <a:pt x="4131861" y="4004550"/>
                  <a:pt x="4163754" y="4001569"/>
                  <a:pt x="4196139" y="4001042"/>
                </a:cubicBezTo>
                <a:close/>
                <a:moveTo>
                  <a:pt x="2543827" y="3999419"/>
                </a:moveTo>
                <a:lnTo>
                  <a:pt x="2560914" y="4001042"/>
                </a:lnTo>
                <a:cubicBezTo>
                  <a:pt x="2593300" y="4001569"/>
                  <a:pt x="2625192" y="4004550"/>
                  <a:pt x="2656376" y="4010107"/>
                </a:cubicBezTo>
                <a:cubicBezTo>
                  <a:pt x="2661952" y="4009688"/>
                  <a:pt x="2667280" y="4010636"/>
                  <a:pt x="2672588" y="4011646"/>
                </a:cubicBezTo>
                <a:lnTo>
                  <a:pt x="2672706" y="4012794"/>
                </a:lnTo>
                <a:cubicBezTo>
                  <a:pt x="2984785" y="4064450"/>
                  <a:pt x="3238014" y="4283539"/>
                  <a:pt x="3331377" y="4572001"/>
                </a:cubicBezTo>
                <a:lnTo>
                  <a:pt x="3193830" y="4572001"/>
                </a:lnTo>
                <a:cubicBezTo>
                  <a:pt x="3110446" y="4357380"/>
                  <a:pt x="2920078" y="4194541"/>
                  <a:pt x="2686076" y="4144250"/>
                </a:cubicBezTo>
                <a:cubicBezTo>
                  <a:pt x="2720570" y="4319650"/>
                  <a:pt x="2822793" y="4471530"/>
                  <a:pt x="2965890" y="4572001"/>
                </a:cubicBezTo>
                <a:lnTo>
                  <a:pt x="2771649" y="4572001"/>
                </a:lnTo>
                <a:cubicBezTo>
                  <a:pt x="2655518" y="4452596"/>
                  <a:pt x="2576955" y="4298519"/>
                  <a:pt x="2552590" y="4127511"/>
                </a:cubicBezTo>
                <a:cubicBezTo>
                  <a:pt x="2552423" y="4127458"/>
                  <a:pt x="2552254" y="4127453"/>
                  <a:pt x="2552085" y="4127448"/>
                </a:cubicBezTo>
                <a:lnTo>
                  <a:pt x="2551547" y="4120772"/>
                </a:lnTo>
                <a:cubicBezTo>
                  <a:pt x="2546488" y="4090522"/>
                  <a:pt x="2544037" y="4059631"/>
                  <a:pt x="2544079" y="4028296"/>
                </a:cubicBezTo>
                <a:cubicBezTo>
                  <a:pt x="2542767" y="4022668"/>
                  <a:pt x="2542709" y="4017001"/>
                  <a:pt x="2542709" y="4011320"/>
                </a:cubicBezTo>
                <a:lnTo>
                  <a:pt x="2543303" y="3999880"/>
                </a:lnTo>
                <a:lnTo>
                  <a:pt x="2543801" y="3999913"/>
                </a:lnTo>
                <a:close/>
                <a:moveTo>
                  <a:pt x="2521076" y="3999419"/>
                </a:moveTo>
                <a:lnTo>
                  <a:pt x="2521102" y="3999913"/>
                </a:lnTo>
                <a:lnTo>
                  <a:pt x="2521600" y="3999880"/>
                </a:lnTo>
                <a:lnTo>
                  <a:pt x="2522194" y="4011320"/>
                </a:lnTo>
                <a:cubicBezTo>
                  <a:pt x="2522194" y="4017001"/>
                  <a:pt x="2522135" y="4022668"/>
                  <a:pt x="2520823" y="4028296"/>
                </a:cubicBezTo>
                <a:cubicBezTo>
                  <a:pt x="2520865" y="4059631"/>
                  <a:pt x="2518415" y="4090522"/>
                  <a:pt x="2513356" y="4120772"/>
                </a:cubicBezTo>
                <a:lnTo>
                  <a:pt x="2512818" y="4127448"/>
                </a:lnTo>
                <a:cubicBezTo>
                  <a:pt x="2512648" y="4127453"/>
                  <a:pt x="2512480" y="4127458"/>
                  <a:pt x="2512312" y="4127511"/>
                </a:cubicBezTo>
                <a:cubicBezTo>
                  <a:pt x="2487947" y="4298519"/>
                  <a:pt x="2409385" y="4452596"/>
                  <a:pt x="2293253" y="4572001"/>
                </a:cubicBezTo>
                <a:lnTo>
                  <a:pt x="2099012" y="4572001"/>
                </a:lnTo>
                <a:cubicBezTo>
                  <a:pt x="2242110" y="4471530"/>
                  <a:pt x="2344333" y="4319651"/>
                  <a:pt x="2378827" y="4144250"/>
                </a:cubicBezTo>
                <a:cubicBezTo>
                  <a:pt x="2144825" y="4194541"/>
                  <a:pt x="1954456" y="4357380"/>
                  <a:pt x="1871073" y="4572001"/>
                </a:cubicBezTo>
                <a:lnTo>
                  <a:pt x="1733525" y="4572001"/>
                </a:lnTo>
                <a:cubicBezTo>
                  <a:pt x="1826888" y="4283539"/>
                  <a:pt x="2080118" y="4064450"/>
                  <a:pt x="2392197" y="4012794"/>
                </a:cubicBezTo>
                <a:lnTo>
                  <a:pt x="2392314" y="4011646"/>
                </a:lnTo>
                <a:cubicBezTo>
                  <a:pt x="2397623" y="4010636"/>
                  <a:pt x="2402951" y="4009688"/>
                  <a:pt x="2408527" y="4010107"/>
                </a:cubicBezTo>
                <a:cubicBezTo>
                  <a:pt x="2439710" y="4004550"/>
                  <a:pt x="2471603" y="4001569"/>
                  <a:pt x="2503988" y="4001042"/>
                </a:cubicBezTo>
                <a:close/>
                <a:moveTo>
                  <a:pt x="851676" y="3999419"/>
                </a:moveTo>
                <a:lnTo>
                  <a:pt x="868763" y="4001042"/>
                </a:lnTo>
                <a:cubicBezTo>
                  <a:pt x="901149" y="4001569"/>
                  <a:pt x="933041" y="4004550"/>
                  <a:pt x="964225" y="4010107"/>
                </a:cubicBezTo>
                <a:cubicBezTo>
                  <a:pt x="969801" y="4009688"/>
                  <a:pt x="975129" y="4010636"/>
                  <a:pt x="980437" y="4011646"/>
                </a:cubicBezTo>
                <a:lnTo>
                  <a:pt x="980555" y="4012794"/>
                </a:lnTo>
                <a:cubicBezTo>
                  <a:pt x="1292634" y="4064450"/>
                  <a:pt x="1545864" y="4283539"/>
                  <a:pt x="1639226" y="4572001"/>
                </a:cubicBezTo>
                <a:lnTo>
                  <a:pt x="1501679" y="4572001"/>
                </a:lnTo>
                <a:cubicBezTo>
                  <a:pt x="1418296" y="4357380"/>
                  <a:pt x="1227927" y="4194541"/>
                  <a:pt x="993925" y="4144250"/>
                </a:cubicBezTo>
                <a:cubicBezTo>
                  <a:pt x="1028419" y="4319651"/>
                  <a:pt x="1130642" y="4471530"/>
                  <a:pt x="1273740" y="4572001"/>
                </a:cubicBezTo>
                <a:lnTo>
                  <a:pt x="1079499" y="4572001"/>
                </a:lnTo>
                <a:cubicBezTo>
                  <a:pt x="963367" y="4452596"/>
                  <a:pt x="884804" y="4298519"/>
                  <a:pt x="860439" y="4127511"/>
                </a:cubicBezTo>
                <a:cubicBezTo>
                  <a:pt x="860272" y="4127458"/>
                  <a:pt x="860103" y="4127453"/>
                  <a:pt x="859934" y="4127448"/>
                </a:cubicBezTo>
                <a:lnTo>
                  <a:pt x="859396" y="4120772"/>
                </a:lnTo>
                <a:cubicBezTo>
                  <a:pt x="854337" y="4090522"/>
                  <a:pt x="851886" y="4059631"/>
                  <a:pt x="851928" y="4028296"/>
                </a:cubicBezTo>
                <a:cubicBezTo>
                  <a:pt x="850616" y="4022668"/>
                  <a:pt x="850558" y="4017001"/>
                  <a:pt x="850558" y="4011320"/>
                </a:cubicBezTo>
                <a:lnTo>
                  <a:pt x="851152" y="3999880"/>
                </a:lnTo>
                <a:lnTo>
                  <a:pt x="851650" y="3999913"/>
                </a:lnTo>
                <a:close/>
                <a:moveTo>
                  <a:pt x="828925" y="3999419"/>
                </a:moveTo>
                <a:lnTo>
                  <a:pt x="828951" y="3999913"/>
                </a:lnTo>
                <a:lnTo>
                  <a:pt x="829449" y="3999880"/>
                </a:lnTo>
                <a:lnTo>
                  <a:pt x="830043" y="4011320"/>
                </a:lnTo>
                <a:cubicBezTo>
                  <a:pt x="830043" y="4017001"/>
                  <a:pt x="829984" y="4022668"/>
                  <a:pt x="828672" y="4028296"/>
                </a:cubicBezTo>
                <a:cubicBezTo>
                  <a:pt x="828714" y="4059631"/>
                  <a:pt x="826264" y="4090522"/>
                  <a:pt x="821205" y="4120772"/>
                </a:cubicBezTo>
                <a:lnTo>
                  <a:pt x="820667" y="4127448"/>
                </a:lnTo>
                <a:cubicBezTo>
                  <a:pt x="820497" y="4127453"/>
                  <a:pt x="820329" y="4127458"/>
                  <a:pt x="820161" y="4127511"/>
                </a:cubicBezTo>
                <a:cubicBezTo>
                  <a:pt x="795796" y="4298519"/>
                  <a:pt x="717234" y="4452596"/>
                  <a:pt x="601102" y="4572001"/>
                </a:cubicBezTo>
                <a:lnTo>
                  <a:pt x="406861" y="4572001"/>
                </a:lnTo>
                <a:cubicBezTo>
                  <a:pt x="549959" y="4471530"/>
                  <a:pt x="652182" y="4319650"/>
                  <a:pt x="686676" y="4144250"/>
                </a:cubicBezTo>
                <a:cubicBezTo>
                  <a:pt x="452674" y="4194541"/>
                  <a:pt x="262305" y="4357380"/>
                  <a:pt x="178922" y="4572001"/>
                </a:cubicBezTo>
                <a:lnTo>
                  <a:pt x="41374" y="4572001"/>
                </a:lnTo>
                <a:cubicBezTo>
                  <a:pt x="134738" y="4283539"/>
                  <a:pt x="387967" y="4064450"/>
                  <a:pt x="700046" y="4012794"/>
                </a:cubicBezTo>
                <a:lnTo>
                  <a:pt x="700163" y="4011646"/>
                </a:lnTo>
                <a:cubicBezTo>
                  <a:pt x="705472" y="4010636"/>
                  <a:pt x="710800" y="4009688"/>
                  <a:pt x="716376" y="4010107"/>
                </a:cubicBezTo>
                <a:cubicBezTo>
                  <a:pt x="747559" y="4004550"/>
                  <a:pt x="779452" y="4001569"/>
                  <a:pt x="811837" y="4001042"/>
                </a:cubicBezTo>
                <a:close/>
                <a:moveTo>
                  <a:pt x="8305836" y="3304913"/>
                </a:moveTo>
                <a:cubicBezTo>
                  <a:pt x="8030646" y="3363591"/>
                  <a:pt x="7815802" y="3576701"/>
                  <a:pt x="7762527" y="3845480"/>
                </a:cubicBezTo>
                <a:cubicBezTo>
                  <a:pt x="8037717" y="3786801"/>
                  <a:pt x="8252560" y="3573691"/>
                  <a:pt x="8305836" y="3304913"/>
                </a:cubicBezTo>
                <a:close/>
                <a:moveTo>
                  <a:pt x="6911971" y="3304913"/>
                </a:moveTo>
                <a:cubicBezTo>
                  <a:pt x="6965247" y="3573691"/>
                  <a:pt x="7180090" y="3786801"/>
                  <a:pt x="7455280" y="3845480"/>
                </a:cubicBezTo>
                <a:cubicBezTo>
                  <a:pt x="7402005" y="3576701"/>
                  <a:pt x="7187161" y="3363591"/>
                  <a:pt x="6911971" y="3304913"/>
                </a:cubicBezTo>
                <a:close/>
                <a:moveTo>
                  <a:pt x="6613685" y="3304913"/>
                </a:moveTo>
                <a:cubicBezTo>
                  <a:pt x="6338495" y="3363591"/>
                  <a:pt x="6123651" y="3576701"/>
                  <a:pt x="6070376" y="3845480"/>
                </a:cubicBezTo>
                <a:cubicBezTo>
                  <a:pt x="6345566" y="3786801"/>
                  <a:pt x="6560409" y="3573691"/>
                  <a:pt x="6613685" y="3304913"/>
                </a:cubicBezTo>
                <a:close/>
                <a:moveTo>
                  <a:pt x="5219820" y="3304913"/>
                </a:moveTo>
                <a:cubicBezTo>
                  <a:pt x="5273096" y="3573691"/>
                  <a:pt x="5487939" y="3786801"/>
                  <a:pt x="5763129" y="3845480"/>
                </a:cubicBezTo>
                <a:cubicBezTo>
                  <a:pt x="5709854" y="3576701"/>
                  <a:pt x="5495010" y="3363591"/>
                  <a:pt x="5219820" y="3304913"/>
                </a:cubicBezTo>
                <a:close/>
                <a:moveTo>
                  <a:pt x="4921534" y="3304913"/>
                </a:moveTo>
                <a:cubicBezTo>
                  <a:pt x="4646344" y="3363591"/>
                  <a:pt x="4431500" y="3576701"/>
                  <a:pt x="4378225" y="3845480"/>
                </a:cubicBezTo>
                <a:cubicBezTo>
                  <a:pt x="4653415" y="3786801"/>
                  <a:pt x="4868259" y="3573691"/>
                  <a:pt x="4921534" y="3304913"/>
                </a:cubicBezTo>
                <a:close/>
                <a:moveTo>
                  <a:pt x="3527669" y="3304913"/>
                </a:moveTo>
                <a:cubicBezTo>
                  <a:pt x="3580945" y="3573691"/>
                  <a:pt x="3795788" y="3786801"/>
                  <a:pt x="4070978" y="3845480"/>
                </a:cubicBezTo>
                <a:cubicBezTo>
                  <a:pt x="4017703" y="3576701"/>
                  <a:pt x="3802859" y="3363591"/>
                  <a:pt x="3527669" y="3304913"/>
                </a:cubicBezTo>
                <a:close/>
                <a:moveTo>
                  <a:pt x="3229383" y="3304913"/>
                </a:moveTo>
                <a:cubicBezTo>
                  <a:pt x="2954193" y="3363591"/>
                  <a:pt x="2739349" y="3576701"/>
                  <a:pt x="2686074" y="3845480"/>
                </a:cubicBezTo>
                <a:cubicBezTo>
                  <a:pt x="2961264" y="3786801"/>
                  <a:pt x="3176107" y="3573691"/>
                  <a:pt x="3229383" y="3304913"/>
                </a:cubicBezTo>
                <a:close/>
                <a:moveTo>
                  <a:pt x="1835518" y="3304913"/>
                </a:moveTo>
                <a:cubicBezTo>
                  <a:pt x="1888794" y="3573691"/>
                  <a:pt x="2103637" y="3786801"/>
                  <a:pt x="2378827" y="3845480"/>
                </a:cubicBezTo>
                <a:cubicBezTo>
                  <a:pt x="2325552" y="3576701"/>
                  <a:pt x="2110708" y="3363591"/>
                  <a:pt x="1835518" y="3304913"/>
                </a:cubicBezTo>
                <a:close/>
                <a:moveTo>
                  <a:pt x="1537232" y="3304913"/>
                </a:moveTo>
                <a:cubicBezTo>
                  <a:pt x="1262042" y="3363591"/>
                  <a:pt x="1047198" y="3576701"/>
                  <a:pt x="993923" y="3845480"/>
                </a:cubicBezTo>
                <a:cubicBezTo>
                  <a:pt x="1269113" y="3786801"/>
                  <a:pt x="1483956" y="3573691"/>
                  <a:pt x="1537232" y="3304913"/>
                </a:cubicBezTo>
                <a:close/>
                <a:moveTo>
                  <a:pt x="143367" y="3304913"/>
                </a:moveTo>
                <a:cubicBezTo>
                  <a:pt x="196643" y="3573691"/>
                  <a:pt x="411486" y="3786801"/>
                  <a:pt x="686676" y="3845480"/>
                </a:cubicBezTo>
                <a:cubicBezTo>
                  <a:pt x="633401" y="3576701"/>
                  <a:pt x="418557" y="3363591"/>
                  <a:pt x="143367" y="3304913"/>
                </a:cubicBezTo>
                <a:close/>
                <a:moveTo>
                  <a:pt x="8461873" y="3161219"/>
                </a:moveTo>
                <a:lnTo>
                  <a:pt x="8478960" y="3162829"/>
                </a:lnTo>
                <a:cubicBezTo>
                  <a:pt x="8511346" y="3163352"/>
                  <a:pt x="8543239" y="3166310"/>
                  <a:pt x="8574422" y="3171823"/>
                </a:cubicBezTo>
                <a:cubicBezTo>
                  <a:pt x="8579998" y="3171407"/>
                  <a:pt x="8585326" y="3172348"/>
                  <a:pt x="8590635" y="3173350"/>
                </a:cubicBezTo>
                <a:lnTo>
                  <a:pt x="8590752" y="3174489"/>
                </a:lnTo>
                <a:cubicBezTo>
                  <a:pt x="8815033" y="3211322"/>
                  <a:pt x="9008920" y="3333951"/>
                  <a:pt x="9135069" y="3506215"/>
                </a:cubicBezTo>
                <a:lnTo>
                  <a:pt x="9139239" y="3512974"/>
                </a:lnTo>
                <a:lnTo>
                  <a:pt x="9139239" y="3816134"/>
                </a:lnTo>
                <a:lnTo>
                  <a:pt x="9120077" y="3747490"/>
                </a:lnTo>
                <a:cubicBezTo>
                  <a:pt x="9039502" y="3525837"/>
                  <a:pt x="8844913" y="3356256"/>
                  <a:pt x="8604122" y="3304913"/>
                </a:cubicBezTo>
                <a:cubicBezTo>
                  <a:pt x="8650738" y="3540094"/>
                  <a:pt x="8821055" y="3732654"/>
                  <a:pt x="9047261" y="3816429"/>
                </a:cubicBezTo>
                <a:lnTo>
                  <a:pt x="9139239" y="3843104"/>
                </a:lnTo>
                <a:lnTo>
                  <a:pt x="9139239" y="3970603"/>
                </a:lnTo>
                <a:lnTo>
                  <a:pt x="9030179" y="3943797"/>
                </a:lnTo>
                <a:cubicBezTo>
                  <a:pt x="8735297" y="3846211"/>
                  <a:pt x="8514628" y="3594637"/>
                  <a:pt x="8470637" y="3288305"/>
                </a:cubicBezTo>
                <a:cubicBezTo>
                  <a:pt x="8470469" y="3288253"/>
                  <a:pt x="8470301" y="3288248"/>
                  <a:pt x="8470131" y="3288243"/>
                </a:cubicBezTo>
                <a:lnTo>
                  <a:pt x="8469593" y="3281619"/>
                </a:lnTo>
                <a:cubicBezTo>
                  <a:pt x="8464534" y="3251607"/>
                  <a:pt x="8462083" y="3220958"/>
                  <a:pt x="8462126" y="3189869"/>
                </a:cubicBezTo>
                <a:cubicBezTo>
                  <a:pt x="8460814" y="3184286"/>
                  <a:pt x="8460755" y="3178663"/>
                  <a:pt x="8460755" y="3173027"/>
                </a:cubicBezTo>
                <a:lnTo>
                  <a:pt x="8461349" y="3161677"/>
                </a:lnTo>
                <a:lnTo>
                  <a:pt x="8461847" y="3161709"/>
                </a:lnTo>
                <a:close/>
                <a:moveTo>
                  <a:pt x="8448085" y="3161219"/>
                </a:moveTo>
                <a:lnTo>
                  <a:pt x="8448111" y="3161709"/>
                </a:lnTo>
                <a:lnTo>
                  <a:pt x="8448609" y="3161677"/>
                </a:lnTo>
                <a:lnTo>
                  <a:pt x="8449203" y="3173027"/>
                </a:lnTo>
                <a:cubicBezTo>
                  <a:pt x="8449203" y="3178663"/>
                  <a:pt x="8449144" y="3184286"/>
                  <a:pt x="8447832" y="3189869"/>
                </a:cubicBezTo>
                <a:cubicBezTo>
                  <a:pt x="8447875" y="3220958"/>
                  <a:pt x="8445424" y="3251607"/>
                  <a:pt x="8440365" y="3281619"/>
                </a:cubicBezTo>
                <a:lnTo>
                  <a:pt x="8439827" y="3288243"/>
                </a:lnTo>
                <a:cubicBezTo>
                  <a:pt x="8439657" y="3288248"/>
                  <a:pt x="8439489" y="3288253"/>
                  <a:pt x="8439321" y="3288305"/>
                </a:cubicBezTo>
                <a:cubicBezTo>
                  <a:pt x="8389046" y="3638399"/>
                  <a:pt x="8108007" y="3916971"/>
                  <a:pt x="7749156" y="3975903"/>
                </a:cubicBezTo>
                <a:lnTo>
                  <a:pt x="7749040" y="3977042"/>
                </a:lnTo>
                <a:cubicBezTo>
                  <a:pt x="7743729" y="3978045"/>
                  <a:pt x="7738400" y="3978986"/>
                  <a:pt x="7732823" y="3978570"/>
                </a:cubicBezTo>
                <a:cubicBezTo>
                  <a:pt x="7701651" y="3984080"/>
                  <a:pt x="7669771" y="3987038"/>
                  <a:pt x="7637396" y="3987561"/>
                </a:cubicBezTo>
                <a:lnTo>
                  <a:pt x="7620278" y="3989174"/>
                </a:lnTo>
                <a:lnTo>
                  <a:pt x="7620252" y="3988683"/>
                </a:lnTo>
                <a:lnTo>
                  <a:pt x="7619753" y="3988716"/>
                </a:lnTo>
                <a:cubicBezTo>
                  <a:pt x="7619187" y="3984944"/>
                  <a:pt x="7619160" y="3981158"/>
                  <a:pt x="7619160" y="3977366"/>
                </a:cubicBezTo>
                <a:cubicBezTo>
                  <a:pt x="7619160" y="3971728"/>
                  <a:pt x="7619219" y="3966104"/>
                  <a:pt x="7620531" y="3960518"/>
                </a:cubicBezTo>
                <a:cubicBezTo>
                  <a:pt x="7620488" y="3929436"/>
                  <a:pt x="7622938" y="3898794"/>
                  <a:pt x="7627995" y="3868787"/>
                </a:cubicBezTo>
                <a:lnTo>
                  <a:pt x="7628535" y="3862150"/>
                </a:lnTo>
                <a:cubicBezTo>
                  <a:pt x="7628704" y="3862145"/>
                  <a:pt x="7628873" y="3862140"/>
                  <a:pt x="7629040" y="3862087"/>
                </a:cubicBezTo>
                <a:cubicBezTo>
                  <a:pt x="7679317" y="3511992"/>
                  <a:pt x="7960356" y="3233421"/>
                  <a:pt x="8319206" y="3174489"/>
                </a:cubicBezTo>
                <a:lnTo>
                  <a:pt x="8319323" y="3173350"/>
                </a:lnTo>
                <a:cubicBezTo>
                  <a:pt x="8324632" y="3172348"/>
                  <a:pt x="8329960" y="3171407"/>
                  <a:pt x="8335536" y="3171823"/>
                </a:cubicBezTo>
                <a:cubicBezTo>
                  <a:pt x="8366719" y="3166310"/>
                  <a:pt x="8398612" y="3163352"/>
                  <a:pt x="8430998" y="3162829"/>
                </a:cubicBezTo>
                <a:close/>
                <a:moveTo>
                  <a:pt x="6769722" y="3161219"/>
                </a:moveTo>
                <a:lnTo>
                  <a:pt x="6786810" y="3162829"/>
                </a:lnTo>
                <a:cubicBezTo>
                  <a:pt x="6819195" y="3163352"/>
                  <a:pt x="6851088" y="3166310"/>
                  <a:pt x="6882271" y="3171823"/>
                </a:cubicBezTo>
                <a:cubicBezTo>
                  <a:pt x="6887847" y="3171407"/>
                  <a:pt x="6893175" y="3172348"/>
                  <a:pt x="6898484" y="3173350"/>
                </a:cubicBezTo>
                <a:lnTo>
                  <a:pt x="6898601" y="3174489"/>
                </a:lnTo>
                <a:cubicBezTo>
                  <a:pt x="7257451" y="3233421"/>
                  <a:pt x="7538490" y="3511992"/>
                  <a:pt x="7588766" y="3862087"/>
                </a:cubicBezTo>
                <a:cubicBezTo>
                  <a:pt x="7588934" y="3862140"/>
                  <a:pt x="7589103" y="3862145"/>
                  <a:pt x="7589272" y="3862150"/>
                </a:cubicBezTo>
                <a:lnTo>
                  <a:pt x="7589812" y="3868787"/>
                </a:lnTo>
                <a:cubicBezTo>
                  <a:pt x="7594869" y="3898794"/>
                  <a:pt x="7597319" y="3929436"/>
                  <a:pt x="7597276" y="3960518"/>
                </a:cubicBezTo>
                <a:cubicBezTo>
                  <a:pt x="7598588" y="3966104"/>
                  <a:pt x="7598647" y="3971728"/>
                  <a:pt x="7598647" y="3977366"/>
                </a:cubicBezTo>
                <a:cubicBezTo>
                  <a:pt x="7598647" y="3981158"/>
                  <a:pt x="7598620" y="3984944"/>
                  <a:pt x="7598054" y="3988716"/>
                </a:cubicBezTo>
                <a:lnTo>
                  <a:pt x="7597555" y="3988683"/>
                </a:lnTo>
                <a:lnTo>
                  <a:pt x="7597529" y="3989174"/>
                </a:lnTo>
                <a:lnTo>
                  <a:pt x="7580411" y="3987561"/>
                </a:lnTo>
                <a:cubicBezTo>
                  <a:pt x="7548036" y="3987038"/>
                  <a:pt x="7516156" y="3984080"/>
                  <a:pt x="7484984" y="3978570"/>
                </a:cubicBezTo>
                <a:cubicBezTo>
                  <a:pt x="7479407" y="3978986"/>
                  <a:pt x="7474078" y="3978045"/>
                  <a:pt x="7468767" y="3977042"/>
                </a:cubicBezTo>
                <a:lnTo>
                  <a:pt x="7468651" y="3975903"/>
                </a:lnTo>
                <a:cubicBezTo>
                  <a:pt x="7109800" y="3916971"/>
                  <a:pt x="6828761" y="3638399"/>
                  <a:pt x="6778486" y="3288305"/>
                </a:cubicBezTo>
                <a:cubicBezTo>
                  <a:pt x="6778318" y="3288253"/>
                  <a:pt x="6778150" y="3288248"/>
                  <a:pt x="6777980" y="3288243"/>
                </a:cubicBezTo>
                <a:lnTo>
                  <a:pt x="6777442" y="3281619"/>
                </a:lnTo>
                <a:cubicBezTo>
                  <a:pt x="6772383" y="3251607"/>
                  <a:pt x="6769933" y="3220958"/>
                  <a:pt x="6769975" y="3189869"/>
                </a:cubicBezTo>
                <a:cubicBezTo>
                  <a:pt x="6768663" y="3184286"/>
                  <a:pt x="6768604" y="3178663"/>
                  <a:pt x="6768604" y="3173027"/>
                </a:cubicBezTo>
                <a:lnTo>
                  <a:pt x="6769198" y="3161677"/>
                </a:lnTo>
                <a:lnTo>
                  <a:pt x="6769696" y="3161709"/>
                </a:lnTo>
                <a:close/>
                <a:moveTo>
                  <a:pt x="6755934" y="3161219"/>
                </a:moveTo>
                <a:lnTo>
                  <a:pt x="6755960" y="3161709"/>
                </a:lnTo>
                <a:lnTo>
                  <a:pt x="6756458" y="3161677"/>
                </a:lnTo>
                <a:lnTo>
                  <a:pt x="6757052" y="3173027"/>
                </a:lnTo>
                <a:cubicBezTo>
                  <a:pt x="6757052" y="3178663"/>
                  <a:pt x="6756994" y="3184286"/>
                  <a:pt x="6755682" y="3189869"/>
                </a:cubicBezTo>
                <a:cubicBezTo>
                  <a:pt x="6755724" y="3220958"/>
                  <a:pt x="6753273" y="3251607"/>
                  <a:pt x="6748215" y="3281619"/>
                </a:cubicBezTo>
                <a:lnTo>
                  <a:pt x="6747676" y="3288243"/>
                </a:lnTo>
                <a:cubicBezTo>
                  <a:pt x="6747507" y="3288248"/>
                  <a:pt x="6747338" y="3288253"/>
                  <a:pt x="6747171" y="3288305"/>
                </a:cubicBezTo>
                <a:cubicBezTo>
                  <a:pt x="6696895" y="3638399"/>
                  <a:pt x="6415856" y="3916971"/>
                  <a:pt x="6057005" y="3975903"/>
                </a:cubicBezTo>
                <a:lnTo>
                  <a:pt x="6056889" y="3977042"/>
                </a:lnTo>
                <a:cubicBezTo>
                  <a:pt x="6051578" y="3978045"/>
                  <a:pt x="6046249" y="3978986"/>
                  <a:pt x="6040672" y="3978570"/>
                </a:cubicBezTo>
                <a:cubicBezTo>
                  <a:pt x="6009500" y="3984080"/>
                  <a:pt x="5977620" y="3987038"/>
                  <a:pt x="5945246" y="3987561"/>
                </a:cubicBezTo>
                <a:lnTo>
                  <a:pt x="5928127" y="3989174"/>
                </a:lnTo>
                <a:lnTo>
                  <a:pt x="5928101" y="3988683"/>
                </a:lnTo>
                <a:lnTo>
                  <a:pt x="5927602" y="3988716"/>
                </a:lnTo>
                <a:cubicBezTo>
                  <a:pt x="5927036" y="3984944"/>
                  <a:pt x="5927009" y="3981158"/>
                  <a:pt x="5927009" y="3977366"/>
                </a:cubicBezTo>
                <a:cubicBezTo>
                  <a:pt x="5927009" y="3971728"/>
                  <a:pt x="5927068" y="3966104"/>
                  <a:pt x="5928380" y="3960518"/>
                </a:cubicBezTo>
                <a:cubicBezTo>
                  <a:pt x="5928338" y="3929436"/>
                  <a:pt x="5930787" y="3898794"/>
                  <a:pt x="5935844" y="3868787"/>
                </a:cubicBezTo>
                <a:lnTo>
                  <a:pt x="5936384" y="3862150"/>
                </a:lnTo>
                <a:cubicBezTo>
                  <a:pt x="5936553" y="3862145"/>
                  <a:pt x="5936722" y="3862140"/>
                  <a:pt x="5936890" y="3862087"/>
                </a:cubicBezTo>
                <a:cubicBezTo>
                  <a:pt x="5987166" y="3511992"/>
                  <a:pt x="6268205" y="3233421"/>
                  <a:pt x="6627056" y="3174489"/>
                </a:cubicBezTo>
                <a:lnTo>
                  <a:pt x="6627173" y="3173350"/>
                </a:lnTo>
                <a:cubicBezTo>
                  <a:pt x="6632481" y="3172348"/>
                  <a:pt x="6637809" y="3171407"/>
                  <a:pt x="6643385" y="3171823"/>
                </a:cubicBezTo>
                <a:cubicBezTo>
                  <a:pt x="6674569" y="3166310"/>
                  <a:pt x="6706461" y="3163352"/>
                  <a:pt x="6738847" y="3162829"/>
                </a:cubicBezTo>
                <a:close/>
                <a:moveTo>
                  <a:pt x="5077571" y="3161219"/>
                </a:moveTo>
                <a:lnTo>
                  <a:pt x="5094659" y="3162829"/>
                </a:lnTo>
                <a:cubicBezTo>
                  <a:pt x="5127044" y="3163352"/>
                  <a:pt x="5158937" y="3166310"/>
                  <a:pt x="5190120" y="3171823"/>
                </a:cubicBezTo>
                <a:cubicBezTo>
                  <a:pt x="5195696" y="3171407"/>
                  <a:pt x="5201024" y="3172348"/>
                  <a:pt x="5206334" y="3173350"/>
                </a:cubicBezTo>
                <a:lnTo>
                  <a:pt x="5206450" y="3174489"/>
                </a:lnTo>
                <a:cubicBezTo>
                  <a:pt x="5565300" y="3233421"/>
                  <a:pt x="5846339" y="3511992"/>
                  <a:pt x="5896616" y="3862087"/>
                </a:cubicBezTo>
                <a:cubicBezTo>
                  <a:pt x="5896783" y="3862140"/>
                  <a:pt x="5896953" y="3862145"/>
                  <a:pt x="5897121" y="3862150"/>
                </a:cubicBezTo>
                <a:lnTo>
                  <a:pt x="5897662" y="3868787"/>
                </a:lnTo>
                <a:cubicBezTo>
                  <a:pt x="5902718" y="3898794"/>
                  <a:pt x="5905168" y="3929436"/>
                  <a:pt x="5905126" y="3960518"/>
                </a:cubicBezTo>
                <a:cubicBezTo>
                  <a:pt x="5906438" y="3966104"/>
                  <a:pt x="5906496" y="3971728"/>
                  <a:pt x="5906496" y="3977366"/>
                </a:cubicBezTo>
                <a:cubicBezTo>
                  <a:pt x="5906496" y="3981158"/>
                  <a:pt x="5906469" y="3984944"/>
                  <a:pt x="5905903" y="3988716"/>
                </a:cubicBezTo>
                <a:lnTo>
                  <a:pt x="5905404" y="3988683"/>
                </a:lnTo>
                <a:lnTo>
                  <a:pt x="5905378" y="3989174"/>
                </a:lnTo>
                <a:lnTo>
                  <a:pt x="5888260" y="3987561"/>
                </a:lnTo>
                <a:cubicBezTo>
                  <a:pt x="5855886" y="3987038"/>
                  <a:pt x="5824005" y="3984080"/>
                  <a:pt x="5792833" y="3978570"/>
                </a:cubicBezTo>
                <a:cubicBezTo>
                  <a:pt x="5787256" y="3978986"/>
                  <a:pt x="5781927" y="3978045"/>
                  <a:pt x="5776617" y="3977042"/>
                </a:cubicBezTo>
                <a:lnTo>
                  <a:pt x="5776501" y="3975903"/>
                </a:lnTo>
                <a:cubicBezTo>
                  <a:pt x="5417649" y="3916971"/>
                  <a:pt x="5136610" y="3638399"/>
                  <a:pt x="5086335" y="3288305"/>
                </a:cubicBezTo>
                <a:cubicBezTo>
                  <a:pt x="5086167" y="3288253"/>
                  <a:pt x="5085999" y="3288248"/>
                  <a:pt x="5085830" y="3288243"/>
                </a:cubicBezTo>
                <a:lnTo>
                  <a:pt x="5085291" y="3281619"/>
                </a:lnTo>
                <a:cubicBezTo>
                  <a:pt x="5080233" y="3251607"/>
                  <a:pt x="5077782" y="3220958"/>
                  <a:pt x="5077824" y="3189869"/>
                </a:cubicBezTo>
                <a:cubicBezTo>
                  <a:pt x="5076512" y="3184286"/>
                  <a:pt x="5076453" y="3178663"/>
                  <a:pt x="5076453" y="3173027"/>
                </a:cubicBezTo>
                <a:lnTo>
                  <a:pt x="5077047" y="3161677"/>
                </a:lnTo>
                <a:lnTo>
                  <a:pt x="5077545" y="3161709"/>
                </a:lnTo>
                <a:close/>
                <a:moveTo>
                  <a:pt x="5063783" y="3161219"/>
                </a:moveTo>
                <a:lnTo>
                  <a:pt x="5063809" y="3161709"/>
                </a:lnTo>
                <a:lnTo>
                  <a:pt x="5064307" y="3161677"/>
                </a:lnTo>
                <a:lnTo>
                  <a:pt x="5064902" y="3173027"/>
                </a:lnTo>
                <a:cubicBezTo>
                  <a:pt x="5064902" y="3178663"/>
                  <a:pt x="5064842" y="3184286"/>
                  <a:pt x="5063530" y="3189869"/>
                </a:cubicBezTo>
                <a:cubicBezTo>
                  <a:pt x="5063572" y="3220958"/>
                  <a:pt x="5061122" y="3251607"/>
                  <a:pt x="5056063" y="3281619"/>
                </a:cubicBezTo>
                <a:lnTo>
                  <a:pt x="5055525" y="3288243"/>
                </a:lnTo>
                <a:cubicBezTo>
                  <a:pt x="5055355" y="3288248"/>
                  <a:pt x="5055187" y="3288253"/>
                  <a:pt x="5055019" y="3288305"/>
                </a:cubicBezTo>
                <a:cubicBezTo>
                  <a:pt x="5004744" y="3638399"/>
                  <a:pt x="4723705" y="3916971"/>
                  <a:pt x="4364853" y="3975903"/>
                </a:cubicBezTo>
                <a:lnTo>
                  <a:pt x="4364737" y="3977042"/>
                </a:lnTo>
                <a:cubicBezTo>
                  <a:pt x="4359427" y="3978045"/>
                  <a:pt x="4354098" y="3978986"/>
                  <a:pt x="4348521" y="3978570"/>
                </a:cubicBezTo>
                <a:cubicBezTo>
                  <a:pt x="4317350" y="3984080"/>
                  <a:pt x="4285468" y="3987038"/>
                  <a:pt x="4253094" y="3987561"/>
                </a:cubicBezTo>
                <a:lnTo>
                  <a:pt x="4235976" y="3989174"/>
                </a:lnTo>
                <a:lnTo>
                  <a:pt x="4235950" y="3988683"/>
                </a:lnTo>
                <a:lnTo>
                  <a:pt x="4235451" y="3988716"/>
                </a:lnTo>
                <a:cubicBezTo>
                  <a:pt x="4234885" y="3984944"/>
                  <a:pt x="4234858" y="3981158"/>
                  <a:pt x="4234858" y="3977366"/>
                </a:cubicBezTo>
                <a:cubicBezTo>
                  <a:pt x="4234858" y="3971728"/>
                  <a:pt x="4234916" y="3966104"/>
                  <a:pt x="4236228" y="3960518"/>
                </a:cubicBezTo>
                <a:cubicBezTo>
                  <a:pt x="4236186" y="3929436"/>
                  <a:pt x="4238636" y="3898794"/>
                  <a:pt x="4243692" y="3868787"/>
                </a:cubicBezTo>
                <a:lnTo>
                  <a:pt x="4244233" y="3862150"/>
                </a:lnTo>
                <a:cubicBezTo>
                  <a:pt x="4244401" y="3862145"/>
                  <a:pt x="4244571" y="3862140"/>
                  <a:pt x="4244738" y="3862087"/>
                </a:cubicBezTo>
                <a:cubicBezTo>
                  <a:pt x="4295015" y="3511992"/>
                  <a:pt x="4576054" y="3233421"/>
                  <a:pt x="4934904" y="3174489"/>
                </a:cubicBezTo>
                <a:lnTo>
                  <a:pt x="4935021" y="3173350"/>
                </a:lnTo>
                <a:cubicBezTo>
                  <a:pt x="4940330" y="3172348"/>
                  <a:pt x="4945658" y="3171407"/>
                  <a:pt x="4951234" y="3171823"/>
                </a:cubicBezTo>
                <a:cubicBezTo>
                  <a:pt x="4982417" y="3166310"/>
                  <a:pt x="5014310" y="3163352"/>
                  <a:pt x="5046695" y="3162829"/>
                </a:cubicBezTo>
                <a:close/>
                <a:moveTo>
                  <a:pt x="3385420" y="3161219"/>
                </a:moveTo>
                <a:lnTo>
                  <a:pt x="3402507" y="3162829"/>
                </a:lnTo>
                <a:cubicBezTo>
                  <a:pt x="3434893" y="3163352"/>
                  <a:pt x="3466785" y="3166310"/>
                  <a:pt x="3497969" y="3171823"/>
                </a:cubicBezTo>
                <a:cubicBezTo>
                  <a:pt x="3503545" y="3171407"/>
                  <a:pt x="3508873" y="3172348"/>
                  <a:pt x="3514181" y="3173350"/>
                </a:cubicBezTo>
                <a:lnTo>
                  <a:pt x="3514298" y="3174489"/>
                </a:lnTo>
                <a:cubicBezTo>
                  <a:pt x="3873149" y="3233421"/>
                  <a:pt x="4154188" y="3511992"/>
                  <a:pt x="4204464" y="3862087"/>
                </a:cubicBezTo>
                <a:cubicBezTo>
                  <a:pt x="4204632" y="3862140"/>
                  <a:pt x="4204801" y="3862145"/>
                  <a:pt x="4204970" y="3862150"/>
                </a:cubicBezTo>
                <a:lnTo>
                  <a:pt x="4205510" y="3868787"/>
                </a:lnTo>
                <a:cubicBezTo>
                  <a:pt x="4210567" y="3898794"/>
                  <a:pt x="4213016" y="3929436"/>
                  <a:pt x="4212974" y="3960518"/>
                </a:cubicBezTo>
                <a:cubicBezTo>
                  <a:pt x="4214286" y="3966104"/>
                  <a:pt x="4214345" y="3971728"/>
                  <a:pt x="4214345" y="3977366"/>
                </a:cubicBezTo>
                <a:cubicBezTo>
                  <a:pt x="4214345" y="3981158"/>
                  <a:pt x="4214318" y="3984944"/>
                  <a:pt x="4213752" y="3988716"/>
                </a:cubicBezTo>
                <a:lnTo>
                  <a:pt x="4213253" y="3988683"/>
                </a:lnTo>
                <a:lnTo>
                  <a:pt x="4213227" y="3989174"/>
                </a:lnTo>
                <a:lnTo>
                  <a:pt x="4196108" y="3987561"/>
                </a:lnTo>
                <a:cubicBezTo>
                  <a:pt x="4163734" y="3987038"/>
                  <a:pt x="4131854" y="3984080"/>
                  <a:pt x="4100682" y="3978570"/>
                </a:cubicBezTo>
                <a:cubicBezTo>
                  <a:pt x="4095105" y="3978986"/>
                  <a:pt x="4089776" y="3978045"/>
                  <a:pt x="4084465" y="3977042"/>
                </a:cubicBezTo>
                <a:lnTo>
                  <a:pt x="4084349" y="3975903"/>
                </a:lnTo>
                <a:cubicBezTo>
                  <a:pt x="3725498" y="3916971"/>
                  <a:pt x="3444459" y="3638399"/>
                  <a:pt x="3394183" y="3288305"/>
                </a:cubicBezTo>
                <a:cubicBezTo>
                  <a:pt x="3394016" y="3288253"/>
                  <a:pt x="3393847" y="3288248"/>
                  <a:pt x="3393678" y="3288243"/>
                </a:cubicBezTo>
                <a:lnTo>
                  <a:pt x="3393139" y="3281619"/>
                </a:lnTo>
                <a:cubicBezTo>
                  <a:pt x="3388081" y="3251607"/>
                  <a:pt x="3385630" y="3220958"/>
                  <a:pt x="3385672" y="3189869"/>
                </a:cubicBezTo>
                <a:cubicBezTo>
                  <a:pt x="3384360" y="3184286"/>
                  <a:pt x="3384302" y="3178663"/>
                  <a:pt x="3384302" y="3173027"/>
                </a:cubicBezTo>
                <a:lnTo>
                  <a:pt x="3384896" y="3161677"/>
                </a:lnTo>
                <a:lnTo>
                  <a:pt x="3385394" y="3161709"/>
                </a:lnTo>
                <a:close/>
                <a:moveTo>
                  <a:pt x="3371632" y="3161219"/>
                </a:moveTo>
                <a:lnTo>
                  <a:pt x="3371658" y="3161709"/>
                </a:lnTo>
                <a:lnTo>
                  <a:pt x="3372156" y="3161677"/>
                </a:lnTo>
                <a:lnTo>
                  <a:pt x="3372750" y="3173027"/>
                </a:lnTo>
                <a:cubicBezTo>
                  <a:pt x="3372750" y="3178663"/>
                  <a:pt x="3372691" y="3184286"/>
                  <a:pt x="3371379" y="3189869"/>
                </a:cubicBezTo>
                <a:cubicBezTo>
                  <a:pt x="3371421" y="3220958"/>
                  <a:pt x="3368971" y="3251607"/>
                  <a:pt x="3363912" y="3281619"/>
                </a:cubicBezTo>
                <a:lnTo>
                  <a:pt x="3363374" y="3288243"/>
                </a:lnTo>
                <a:cubicBezTo>
                  <a:pt x="3363204" y="3288248"/>
                  <a:pt x="3363036" y="3288253"/>
                  <a:pt x="3362868" y="3288305"/>
                </a:cubicBezTo>
                <a:cubicBezTo>
                  <a:pt x="3312593" y="3638399"/>
                  <a:pt x="3031554" y="3916971"/>
                  <a:pt x="2672703" y="3975903"/>
                </a:cubicBezTo>
                <a:lnTo>
                  <a:pt x="2672586" y="3977042"/>
                </a:lnTo>
                <a:cubicBezTo>
                  <a:pt x="2667276" y="3978045"/>
                  <a:pt x="2661947" y="3978986"/>
                  <a:pt x="2656370" y="3978570"/>
                </a:cubicBezTo>
                <a:cubicBezTo>
                  <a:pt x="2625198" y="3984080"/>
                  <a:pt x="2593318" y="3987038"/>
                  <a:pt x="2560943" y="3987561"/>
                </a:cubicBezTo>
                <a:lnTo>
                  <a:pt x="2543825" y="3989174"/>
                </a:lnTo>
                <a:lnTo>
                  <a:pt x="2543799" y="3988683"/>
                </a:lnTo>
                <a:lnTo>
                  <a:pt x="2543300" y="3988716"/>
                </a:lnTo>
                <a:cubicBezTo>
                  <a:pt x="2542734" y="3984944"/>
                  <a:pt x="2542707" y="3981158"/>
                  <a:pt x="2542707" y="3977366"/>
                </a:cubicBezTo>
                <a:cubicBezTo>
                  <a:pt x="2542707" y="3971728"/>
                  <a:pt x="2542765" y="3966104"/>
                  <a:pt x="2544077" y="3960518"/>
                </a:cubicBezTo>
                <a:cubicBezTo>
                  <a:pt x="2544035" y="3929436"/>
                  <a:pt x="2546485" y="3898794"/>
                  <a:pt x="2551541" y="3868787"/>
                </a:cubicBezTo>
                <a:lnTo>
                  <a:pt x="2552082" y="3862150"/>
                </a:lnTo>
                <a:cubicBezTo>
                  <a:pt x="2552250" y="3862145"/>
                  <a:pt x="2552420" y="3862140"/>
                  <a:pt x="2552587" y="3862087"/>
                </a:cubicBezTo>
                <a:cubicBezTo>
                  <a:pt x="2602864" y="3511992"/>
                  <a:pt x="2883903" y="3233421"/>
                  <a:pt x="3242753" y="3174489"/>
                </a:cubicBezTo>
                <a:lnTo>
                  <a:pt x="3242870" y="3173350"/>
                </a:lnTo>
                <a:cubicBezTo>
                  <a:pt x="3248179" y="3172348"/>
                  <a:pt x="3253507" y="3171407"/>
                  <a:pt x="3259083" y="3171823"/>
                </a:cubicBezTo>
                <a:cubicBezTo>
                  <a:pt x="3290266" y="3166310"/>
                  <a:pt x="3322159" y="3163352"/>
                  <a:pt x="3354544" y="3162829"/>
                </a:cubicBezTo>
                <a:close/>
                <a:moveTo>
                  <a:pt x="1693269" y="3161219"/>
                </a:moveTo>
                <a:lnTo>
                  <a:pt x="1710356" y="3162829"/>
                </a:lnTo>
                <a:cubicBezTo>
                  <a:pt x="1742742" y="3163352"/>
                  <a:pt x="1774634" y="3166310"/>
                  <a:pt x="1805818" y="3171823"/>
                </a:cubicBezTo>
                <a:cubicBezTo>
                  <a:pt x="1811394" y="3171407"/>
                  <a:pt x="1816722" y="3172348"/>
                  <a:pt x="1822030" y="3173350"/>
                </a:cubicBezTo>
                <a:lnTo>
                  <a:pt x="1822148" y="3174489"/>
                </a:lnTo>
                <a:cubicBezTo>
                  <a:pt x="2180998" y="3233421"/>
                  <a:pt x="2462037" y="3511992"/>
                  <a:pt x="2512313" y="3862087"/>
                </a:cubicBezTo>
                <a:cubicBezTo>
                  <a:pt x="2512481" y="3862140"/>
                  <a:pt x="2512650" y="3862145"/>
                  <a:pt x="2512819" y="3862150"/>
                </a:cubicBezTo>
                <a:lnTo>
                  <a:pt x="2513359" y="3868787"/>
                </a:lnTo>
                <a:cubicBezTo>
                  <a:pt x="2518416" y="3898794"/>
                  <a:pt x="2520865" y="3929436"/>
                  <a:pt x="2520823" y="3960518"/>
                </a:cubicBezTo>
                <a:cubicBezTo>
                  <a:pt x="2522135" y="3966104"/>
                  <a:pt x="2522194" y="3971728"/>
                  <a:pt x="2522194" y="3977366"/>
                </a:cubicBezTo>
                <a:cubicBezTo>
                  <a:pt x="2522194" y="3981158"/>
                  <a:pt x="2522167" y="3984944"/>
                  <a:pt x="2521601" y="3988716"/>
                </a:cubicBezTo>
                <a:lnTo>
                  <a:pt x="2521102" y="3988683"/>
                </a:lnTo>
                <a:lnTo>
                  <a:pt x="2521076" y="3989174"/>
                </a:lnTo>
                <a:lnTo>
                  <a:pt x="2503957" y="3987561"/>
                </a:lnTo>
                <a:cubicBezTo>
                  <a:pt x="2471583" y="3987038"/>
                  <a:pt x="2439703" y="3984080"/>
                  <a:pt x="2408531" y="3978570"/>
                </a:cubicBezTo>
                <a:cubicBezTo>
                  <a:pt x="2402954" y="3978986"/>
                  <a:pt x="2397625" y="3978045"/>
                  <a:pt x="2392314" y="3977042"/>
                </a:cubicBezTo>
                <a:lnTo>
                  <a:pt x="2392198" y="3975903"/>
                </a:lnTo>
                <a:cubicBezTo>
                  <a:pt x="2033347" y="3916971"/>
                  <a:pt x="1752308" y="3638399"/>
                  <a:pt x="1702032" y="3288305"/>
                </a:cubicBezTo>
                <a:cubicBezTo>
                  <a:pt x="1701865" y="3288253"/>
                  <a:pt x="1701696" y="3288248"/>
                  <a:pt x="1701527" y="3288243"/>
                </a:cubicBezTo>
                <a:lnTo>
                  <a:pt x="1700989" y="3281619"/>
                </a:lnTo>
                <a:cubicBezTo>
                  <a:pt x="1695930" y="3251607"/>
                  <a:pt x="1693479" y="3220958"/>
                  <a:pt x="1693521" y="3189869"/>
                </a:cubicBezTo>
                <a:cubicBezTo>
                  <a:pt x="1692209" y="3184286"/>
                  <a:pt x="1692151" y="3178663"/>
                  <a:pt x="1692151" y="3173027"/>
                </a:cubicBezTo>
                <a:lnTo>
                  <a:pt x="1692745" y="3161677"/>
                </a:lnTo>
                <a:lnTo>
                  <a:pt x="1693243" y="3161709"/>
                </a:lnTo>
                <a:close/>
                <a:moveTo>
                  <a:pt x="1679481" y="3161219"/>
                </a:moveTo>
                <a:lnTo>
                  <a:pt x="1679507" y="3161709"/>
                </a:lnTo>
                <a:lnTo>
                  <a:pt x="1680005" y="3161677"/>
                </a:lnTo>
                <a:lnTo>
                  <a:pt x="1680599" y="3173027"/>
                </a:lnTo>
                <a:cubicBezTo>
                  <a:pt x="1680599" y="3178663"/>
                  <a:pt x="1680540" y="3184286"/>
                  <a:pt x="1679228" y="3189869"/>
                </a:cubicBezTo>
                <a:cubicBezTo>
                  <a:pt x="1679270" y="3220958"/>
                  <a:pt x="1676820" y="3251607"/>
                  <a:pt x="1671761" y="3281619"/>
                </a:cubicBezTo>
                <a:lnTo>
                  <a:pt x="1671223" y="3288243"/>
                </a:lnTo>
                <a:cubicBezTo>
                  <a:pt x="1671053" y="3288248"/>
                  <a:pt x="1670885" y="3288253"/>
                  <a:pt x="1670717" y="3288305"/>
                </a:cubicBezTo>
                <a:cubicBezTo>
                  <a:pt x="1620442" y="3638399"/>
                  <a:pt x="1339403" y="3916971"/>
                  <a:pt x="980552" y="3975903"/>
                </a:cubicBezTo>
                <a:lnTo>
                  <a:pt x="980435" y="3977042"/>
                </a:lnTo>
                <a:cubicBezTo>
                  <a:pt x="975125" y="3978045"/>
                  <a:pt x="969796" y="3978986"/>
                  <a:pt x="964219" y="3978570"/>
                </a:cubicBezTo>
                <a:cubicBezTo>
                  <a:pt x="933047" y="3984080"/>
                  <a:pt x="901167" y="3987038"/>
                  <a:pt x="868792" y="3987561"/>
                </a:cubicBezTo>
                <a:lnTo>
                  <a:pt x="851674" y="3989174"/>
                </a:lnTo>
                <a:lnTo>
                  <a:pt x="851648" y="3988683"/>
                </a:lnTo>
                <a:lnTo>
                  <a:pt x="851149" y="3988716"/>
                </a:lnTo>
                <a:cubicBezTo>
                  <a:pt x="850583" y="3984944"/>
                  <a:pt x="850556" y="3981158"/>
                  <a:pt x="850556" y="3977366"/>
                </a:cubicBezTo>
                <a:cubicBezTo>
                  <a:pt x="850556" y="3971728"/>
                  <a:pt x="850614" y="3966104"/>
                  <a:pt x="851926" y="3960518"/>
                </a:cubicBezTo>
                <a:cubicBezTo>
                  <a:pt x="851884" y="3929436"/>
                  <a:pt x="854334" y="3898794"/>
                  <a:pt x="859390" y="3868787"/>
                </a:cubicBezTo>
                <a:lnTo>
                  <a:pt x="859931" y="3862150"/>
                </a:lnTo>
                <a:cubicBezTo>
                  <a:pt x="860099" y="3862145"/>
                  <a:pt x="860269" y="3862140"/>
                  <a:pt x="860436" y="3862087"/>
                </a:cubicBezTo>
                <a:cubicBezTo>
                  <a:pt x="910713" y="3511992"/>
                  <a:pt x="1191752" y="3233421"/>
                  <a:pt x="1550602" y="3174489"/>
                </a:cubicBezTo>
                <a:lnTo>
                  <a:pt x="1550719" y="3173350"/>
                </a:lnTo>
                <a:cubicBezTo>
                  <a:pt x="1556028" y="3172348"/>
                  <a:pt x="1561356" y="3171407"/>
                  <a:pt x="1566932" y="3171823"/>
                </a:cubicBezTo>
                <a:cubicBezTo>
                  <a:pt x="1598115" y="3166310"/>
                  <a:pt x="1630008" y="3163352"/>
                  <a:pt x="1662393" y="3162829"/>
                </a:cubicBezTo>
                <a:close/>
                <a:moveTo>
                  <a:pt x="1118" y="3161219"/>
                </a:moveTo>
                <a:lnTo>
                  <a:pt x="18205" y="3162829"/>
                </a:lnTo>
                <a:cubicBezTo>
                  <a:pt x="50591" y="3163352"/>
                  <a:pt x="82483" y="3166310"/>
                  <a:pt x="113667" y="3171823"/>
                </a:cubicBezTo>
                <a:cubicBezTo>
                  <a:pt x="119243" y="3171407"/>
                  <a:pt x="124571" y="3172348"/>
                  <a:pt x="129879" y="3173350"/>
                </a:cubicBezTo>
                <a:lnTo>
                  <a:pt x="129997" y="3174489"/>
                </a:lnTo>
                <a:cubicBezTo>
                  <a:pt x="488847" y="3233421"/>
                  <a:pt x="769886" y="3511992"/>
                  <a:pt x="820162" y="3862087"/>
                </a:cubicBezTo>
                <a:cubicBezTo>
                  <a:pt x="820330" y="3862140"/>
                  <a:pt x="820499" y="3862145"/>
                  <a:pt x="820668" y="3862150"/>
                </a:cubicBezTo>
                <a:lnTo>
                  <a:pt x="821208" y="3868787"/>
                </a:lnTo>
                <a:cubicBezTo>
                  <a:pt x="826265" y="3898794"/>
                  <a:pt x="828714" y="3929436"/>
                  <a:pt x="828672" y="3960518"/>
                </a:cubicBezTo>
                <a:cubicBezTo>
                  <a:pt x="829984" y="3966104"/>
                  <a:pt x="830043" y="3971728"/>
                  <a:pt x="830043" y="3977366"/>
                </a:cubicBezTo>
                <a:cubicBezTo>
                  <a:pt x="830043" y="3981158"/>
                  <a:pt x="830016" y="3984944"/>
                  <a:pt x="829450" y="3988716"/>
                </a:cubicBezTo>
                <a:lnTo>
                  <a:pt x="828951" y="3988683"/>
                </a:lnTo>
                <a:lnTo>
                  <a:pt x="828925" y="3989174"/>
                </a:lnTo>
                <a:lnTo>
                  <a:pt x="811806" y="3987561"/>
                </a:lnTo>
                <a:cubicBezTo>
                  <a:pt x="779432" y="3987038"/>
                  <a:pt x="747552" y="3984080"/>
                  <a:pt x="716380" y="3978570"/>
                </a:cubicBezTo>
                <a:cubicBezTo>
                  <a:pt x="710803" y="3978986"/>
                  <a:pt x="705474" y="3978045"/>
                  <a:pt x="700163" y="3977042"/>
                </a:cubicBezTo>
                <a:lnTo>
                  <a:pt x="700047" y="3975903"/>
                </a:lnTo>
                <a:cubicBezTo>
                  <a:pt x="341196" y="3916971"/>
                  <a:pt x="60157" y="3638399"/>
                  <a:pt x="9881" y="3288305"/>
                </a:cubicBezTo>
                <a:cubicBezTo>
                  <a:pt x="9714" y="3288253"/>
                  <a:pt x="9545" y="3288248"/>
                  <a:pt x="9376" y="3288243"/>
                </a:cubicBezTo>
                <a:lnTo>
                  <a:pt x="8837" y="3281619"/>
                </a:lnTo>
                <a:cubicBezTo>
                  <a:pt x="3779" y="3251607"/>
                  <a:pt x="1328" y="3220958"/>
                  <a:pt x="1370" y="3189869"/>
                </a:cubicBezTo>
                <a:cubicBezTo>
                  <a:pt x="58" y="3184286"/>
                  <a:pt x="0" y="3178663"/>
                  <a:pt x="0" y="3173027"/>
                </a:cubicBezTo>
                <a:lnTo>
                  <a:pt x="594" y="3161677"/>
                </a:lnTo>
                <a:lnTo>
                  <a:pt x="1092" y="3161709"/>
                </a:lnTo>
                <a:close/>
                <a:moveTo>
                  <a:pt x="7762529" y="2447425"/>
                </a:moveTo>
                <a:cubicBezTo>
                  <a:pt x="7815805" y="2718331"/>
                  <a:pt x="8030648" y="2933128"/>
                  <a:pt x="8305838" y="2992271"/>
                </a:cubicBezTo>
                <a:cubicBezTo>
                  <a:pt x="8252563" y="2721365"/>
                  <a:pt x="8037719" y="2506568"/>
                  <a:pt x="7762529" y="2447425"/>
                </a:cubicBezTo>
                <a:close/>
                <a:moveTo>
                  <a:pt x="7455280" y="2447425"/>
                </a:moveTo>
                <a:cubicBezTo>
                  <a:pt x="7180090" y="2506568"/>
                  <a:pt x="6965246" y="2721365"/>
                  <a:pt x="6911971" y="2992271"/>
                </a:cubicBezTo>
                <a:cubicBezTo>
                  <a:pt x="7187161" y="2933128"/>
                  <a:pt x="7402004" y="2718331"/>
                  <a:pt x="7455280" y="2447425"/>
                </a:cubicBezTo>
                <a:close/>
                <a:moveTo>
                  <a:pt x="6070378" y="2447425"/>
                </a:moveTo>
                <a:cubicBezTo>
                  <a:pt x="6123654" y="2718331"/>
                  <a:pt x="6338497" y="2933128"/>
                  <a:pt x="6613687" y="2992271"/>
                </a:cubicBezTo>
                <a:cubicBezTo>
                  <a:pt x="6560412" y="2721365"/>
                  <a:pt x="6345568" y="2506568"/>
                  <a:pt x="6070378" y="2447425"/>
                </a:cubicBezTo>
                <a:close/>
                <a:moveTo>
                  <a:pt x="5763129" y="2447425"/>
                </a:moveTo>
                <a:cubicBezTo>
                  <a:pt x="5487939" y="2506568"/>
                  <a:pt x="5273095" y="2721365"/>
                  <a:pt x="5219820" y="2992271"/>
                </a:cubicBezTo>
                <a:cubicBezTo>
                  <a:pt x="5495010" y="2933128"/>
                  <a:pt x="5709853" y="2718331"/>
                  <a:pt x="5763129" y="2447425"/>
                </a:cubicBezTo>
                <a:close/>
                <a:moveTo>
                  <a:pt x="4378227" y="2447425"/>
                </a:moveTo>
                <a:cubicBezTo>
                  <a:pt x="4431503" y="2718331"/>
                  <a:pt x="4646346" y="2933128"/>
                  <a:pt x="4921536" y="2992271"/>
                </a:cubicBezTo>
                <a:cubicBezTo>
                  <a:pt x="4868261" y="2721365"/>
                  <a:pt x="4653417" y="2506568"/>
                  <a:pt x="4378227" y="2447425"/>
                </a:cubicBezTo>
                <a:close/>
                <a:moveTo>
                  <a:pt x="4070978" y="2447425"/>
                </a:moveTo>
                <a:cubicBezTo>
                  <a:pt x="3795788" y="2506568"/>
                  <a:pt x="3580944" y="2721365"/>
                  <a:pt x="3527669" y="2992271"/>
                </a:cubicBezTo>
                <a:cubicBezTo>
                  <a:pt x="3802859" y="2933128"/>
                  <a:pt x="4017702" y="2718331"/>
                  <a:pt x="4070978" y="2447425"/>
                </a:cubicBezTo>
                <a:close/>
                <a:moveTo>
                  <a:pt x="2686076" y="2447425"/>
                </a:moveTo>
                <a:cubicBezTo>
                  <a:pt x="2739352" y="2718331"/>
                  <a:pt x="2954195" y="2933128"/>
                  <a:pt x="3229385" y="2992271"/>
                </a:cubicBezTo>
                <a:cubicBezTo>
                  <a:pt x="3176110" y="2721365"/>
                  <a:pt x="2961266" y="2506568"/>
                  <a:pt x="2686076" y="2447425"/>
                </a:cubicBezTo>
                <a:close/>
                <a:moveTo>
                  <a:pt x="2378827" y="2447425"/>
                </a:moveTo>
                <a:cubicBezTo>
                  <a:pt x="2103637" y="2506568"/>
                  <a:pt x="1888793" y="2721365"/>
                  <a:pt x="1835518" y="2992271"/>
                </a:cubicBezTo>
                <a:cubicBezTo>
                  <a:pt x="2110708" y="2933128"/>
                  <a:pt x="2325551" y="2718331"/>
                  <a:pt x="2378827" y="2447425"/>
                </a:cubicBezTo>
                <a:close/>
                <a:moveTo>
                  <a:pt x="993925" y="2447425"/>
                </a:moveTo>
                <a:cubicBezTo>
                  <a:pt x="1047201" y="2718331"/>
                  <a:pt x="1262044" y="2933128"/>
                  <a:pt x="1537234" y="2992271"/>
                </a:cubicBezTo>
                <a:cubicBezTo>
                  <a:pt x="1483959" y="2721365"/>
                  <a:pt x="1269115" y="2506568"/>
                  <a:pt x="993925" y="2447425"/>
                </a:cubicBezTo>
                <a:close/>
                <a:moveTo>
                  <a:pt x="686676" y="2447425"/>
                </a:moveTo>
                <a:cubicBezTo>
                  <a:pt x="411486" y="2506568"/>
                  <a:pt x="196642" y="2721365"/>
                  <a:pt x="143367" y="2992271"/>
                </a:cubicBezTo>
                <a:cubicBezTo>
                  <a:pt x="418557" y="2933128"/>
                  <a:pt x="633400" y="2718331"/>
                  <a:pt x="686676" y="2447425"/>
                </a:cubicBezTo>
                <a:close/>
                <a:moveTo>
                  <a:pt x="9139239" y="2321311"/>
                </a:moveTo>
                <a:lnTo>
                  <a:pt x="9139239" y="2449820"/>
                </a:lnTo>
                <a:lnTo>
                  <a:pt x="9047261" y="2476706"/>
                </a:lnTo>
                <a:cubicBezTo>
                  <a:pt x="8821055" y="2561144"/>
                  <a:pt x="8650738" y="2755228"/>
                  <a:pt x="8604122" y="2992271"/>
                </a:cubicBezTo>
                <a:cubicBezTo>
                  <a:pt x="8844913" y="2940521"/>
                  <a:pt x="9039501" y="2769598"/>
                  <a:pt x="9120077" y="2546190"/>
                </a:cubicBezTo>
                <a:lnTo>
                  <a:pt x="9139239" y="2477003"/>
                </a:lnTo>
                <a:lnTo>
                  <a:pt x="9139239" y="2782562"/>
                </a:lnTo>
                <a:lnTo>
                  <a:pt x="9135069" y="2789374"/>
                </a:lnTo>
                <a:cubicBezTo>
                  <a:pt x="9008919" y="2963003"/>
                  <a:pt x="8815033" y="3086603"/>
                  <a:pt x="8590751" y="3123727"/>
                </a:cubicBezTo>
                <a:lnTo>
                  <a:pt x="8590635" y="3124875"/>
                </a:lnTo>
                <a:cubicBezTo>
                  <a:pt x="8585324" y="3125886"/>
                  <a:pt x="8579995" y="3126834"/>
                  <a:pt x="8574418" y="3126415"/>
                </a:cubicBezTo>
                <a:cubicBezTo>
                  <a:pt x="8543246" y="3131969"/>
                  <a:pt x="8511366" y="3134950"/>
                  <a:pt x="8478991" y="3135477"/>
                </a:cubicBezTo>
                <a:lnTo>
                  <a:pt x="8461873" y="3137103"/>
                </a:lnTo>
                <a:lnTo>
                  <a:pt x="8461847" y="3136608"/>
                </a:lnTo>
                <a:lnTo>
                  <a:pt x="8461348" y="3136641"/>
                </a:lnTo>
                <a:cubicBezTo>
                  <a:pt x="8460782" y="3132839"/>
                  <a:pt x="8460755" y="3129023"/>
                  <a:pt x="8460755" y="3125201"/>
                </a:cubicBezTo>
                <a:cubicBezTo>
                  <a:pt x="8460755" y="3119519"/>
                  <a:pt x="8460814" y="3113850"/>
                  <a:pt x="8462126" y="3108220"/>
                </a:cubicBezTo>
                <a:cubicBezTo>
                  <a:pt x="8462083" y="3076892"/>
                  <a:pt x="8464533" y="3046007"/>
                  <a:pt x="8469590" y="3015763"/>
                </a:cubicBezTo>
                <a:lnTo>
                  <a:pt x="8470130" y="3009073"/>
                </a:lnTo>
                <a:cubicBezTo>
                  <a:pt x="8470299" y="3009068"/>
                  <a:pt x="8470468" y="3009063"/>
                  <a:pt x="8470636" y="3009010"/>
                </a:cubicBezTo>
                <a:cubicBezTo>
                  <a:pt x="8514628" y="2700252"/>
                  <a:pt x="8735297" y="2446688"/>
                  <a:pt x="9030178" y="2348329"/>
                </a:cubicBezTo>
                <a:close/>
                <a:moveTo>
                  <a:pt x="7620280" y="2302594"/>
                </a:moveTo>
                <a:lnTo>
                  <a:pt x="7637367" y="2304217"/>
                </a:lnTo>
                <a:cubicBezTo>
                  <a:pt x="7669753" y="2304744"/>
                  <a:pt x="7701646" y="2307725"/>
                  <a:pt x="7732829" y="2313282"/>
                </a:cubicBezTo>
                <a:cubicBezTo>
                  <a:pt x="7738405" y="2312863"/>
                  <a:pt x="7743733" y="2313811"/>
                  <a:pt x="7749042" y="2314821"/>
                </a:cubicBezTo>
                <a:lnTo>
                  <a:pt x="7749159" y="2315969"/>
                </a:lnTo>
                <a:cubicBezTo>
                  <a:pt x="8108009" y="2375367"/>
                  <a:pt x="8389048" y="2656144"/>
                  <a:pt x="8439324" y="3009010"/>
                </a:cubicBezTo>
                <a:cubicBezTo>
                  <a:pt x="8439492" y="3009063"/>
                  <a:pt x="8439661" y="3009068"/>
                  <a:pt x="8439830" y="3009073"/>
                </a:cubicBezTo>
                <a:lnTo>
                  <a:pt x="8440370" y="3015763"/>
                </a:lnTo>
                <a:cubicBezTo>
                  <a:pt x="8445427" y="3046007"/>
                  <a:pt x="8447877" y="3076892"/>
                  <a:pt x="8447834" y="3108220"/>
                </a:cubicBezTo>
                <a:cubicBezTo>
                  <a:pt x="8449146" y="3113850"/>
                  <a:pt x="8449205" y="3119519"/>
                  <a:pt x="8449205" y="3125201"/>
                </a:cubicBezTo>
                <a:cubicBezTo>
                  <a:pt x="8449205" y="3129023"/>
                  <a:pt x="8449178" y="3132839"/>
                  <a:pt x="8448612" y="3136641"/>
                </a:cubicBezTo>
                <a:lnTo>
                  <a:pt x="8448113" y="3136608"/>
                </a:lnTo>
                <a:lnTo>
                  <a:pt x="8448087" y="3137103"/>
                </a:lnTo>
                <a:lnTo>
                  <a:pt x="8430969" y="3135477"/>
                </a:lnTo>
                <a:cubicBezTo>
                  <a:pt x="8398594" y="3134950"/>
                  <a:pt x="8366714" y="3131969"/>
                  <a:pt x="8335542" y="3126415"/>
                </a:cubicBezTo>
                <a:cubicBezTo>
                  <a:pt x="8329965" y="3126834"/>
                  <a:pt x="8324636" y="3125886"/>
                  <a:pt x="8319325" y="3124875"/>
                </a:cubicBezTo>
                <a:lnTo>
                  <a:pt x="8319209" y="3123727"/>
                </a:lnTo>
                <a:cubicBezTo>
                  <a:pt x="7960358" y="3064328"/>
                  <a:pt x="7679319" y="2783551"/>
                  <a:pt x="7629044" y="2430686"/>
                </a:cubicBezTo>
                <a:cubicBezTo>
                  <a:pt x="7628876" y="2430633"/>
                  <a:pt x="7628708" y="2430628"/>
                  <a:pt x="7628538" y="2430623"/>
                </a:cubicBezTo>
                <a:lnTo>
                  <a:pt x="7628000" y="2423947"/>
                </a:lnTo>
                <a:cubicBezTo>
                  <a:pt x="7622941" y="2393697"/>
                  <a:pt x="7620490" y="2362806"/>
                  <a:pt x="7620533" y="2331471"/>
                </a:cubicBezTo>
                <a:cubicBezTo>
                  <a:pt x="7619221" y="2325843"/>
                  <a:pt x="7619162" y="2320176"/>
                  <a:pt x="7619162" y="2314495"/>
                </a:cubicBezTo>
                <a:lnTo>
                  <a:pt x="7619756" y="2303055"/>
                </a:lnTo>
                <a:lnTo>
                  <a:pt x="7620254" y="2303088"/>
                </a:lnTo>
                <a:close/>
                <a:moveTo>
                  <a:pt x="7597529" y="2302594"/>
                </a:moveTo>
                <a:lnTo>
                  <a:pt x="7597555" y="2303088"/>
                </a:lnTo>
                <a:lnTo>
                  <a:pt x="7598053" y="2303055"/>
                </a:lnTo>
                <a:lnTo>
                  <a:pt x="7598647" y="2314495"/>
                </a:lnTo>
                <a:cubicBezTo>
                  <a:pt x="7598647" y="2320176"/>
                  <a:pt x="7598588" y="2325843"/>
                  <a:pt x="7597276" y="2331471"/>
                </a:cubicBezTo>
                <a:cubicBezTo>
                  <a:pt x="7597319" y="2362806"/>
                  <a:pt x="7594868" y="2393697"/>
                  <a:pt x="7589809" y="2423947"/>
                </a:cubicBezTo>
                <a:lnTo>
                  <a:pt x="7589271" y="2430623"/>
                </a:lnTo>
                <a:cubicBezTo>
                  <a:pt x="7589101" y="2430628"/>
                  <a:pt x="7588933" y="2430633"/>
                  <a:pt x="7588765" y="2430686"/>
                </a:cubicBezTo>
                <a:cubicBezTo>
                  <a:pt x="7538490" y="2783551"/>
                  <a:pt x="7257451" y="3064328"/>
                  <a:pt x="6898600" y="3123727"/>
                </a:cubicBezTo>
                <a:lnTo>
                  <a:pt x="6898484" y="3124875"/>
                </a:lnTo>
                <a:cubicBezTo>
                  <a:pt x="6893173" y="3125886"/>
                  <a:pt x="6887844" y="3126834"/>
                  <a:pt x="6882267" y="3126415"/>
                </a:cubicBezTo>
                <a:cubicBezTo>
                  <a:pt x="6851095" y="3131969"/>
                  <a:pt x="6819215" y="3134950"/>
                  <a:pt x="6786841" y="3135477"/>
                </a:cubicBezTo>
                <a:lnTo>
                  <a:pt x="6769722" y="3137103"/>
                </a:lnTo>
                <a:lnTo>
                  <a:pt x="6769696" y="3136608"/>
                </a:lnTo>
                <a:lnTo>
                  <a:pt x="6769197" y="3136641"/>
                </a:lnTo>
                <a:cubicBezTo>
                  <a:pt x="6768631" y="3132839"/>
                  <a:pt x="6768604" y="3129023"/>
                  <a:pt x="6768604" y="3125201"/>
                </a:cubicBezTo>
                <a:cubicBezTo>
                  <a:pt x="6768604" y="3119519"/>
                  <a:pt x="6768663" y="3113850"/>
                  <a:pt x="6769975" y="3108220"/>
                </a:cubicBezTo>
                <a:cubicBezTo>
                  <a:pt x="6769933" y="3076892"/>
                  <a:pt x="6772382" y="3046007"/>
                  <a:pt x="6777439" y="3015763"/>
                </a:cubicBezTo>
                <a:lnTo>
                  <a:pt x="6777979" y="3009073"/>
                </a:lnTo>
                <a:cubicBezTo>
                  <a:pt x="6778148" y="3009068"/>
                  <a:pt x="6778317" y="3009063"/>
                  <a:pt x="6778485" y="3009010"/>
                </a:cubicBezTo>
                <a:cubicBezTo>
                  <a:pt x="6828761" y="2656144"/>
                  <a:pt x="7109800" y="2375367"/>
                  <a:pt x="7468650" y="2315969"/>
                </a:cubicBezTo>
                <a:lnTo>
                  <a:pt x="7468767" y="2314821"/>
                </a:lnTo>
                <a:cubicBezTo>
                  <a:pt x="7474076" y="2313811"/>
                  <a:pt x="7479404" y="2312863"/>
                  <a:pt x="7484980" y="2313282"/>
                </a:cubicBezTo>
                <a:cubicBezTo>
                  <a:pt x="7516163" y="2307725"/>
                  <a:pt x="7548056" y="2304744"/>
                  <a:pt x="7580442" y="2304217"/>
                </a:cubicBezTo>
                <a:close/>
                <a:moveTo>
                  <a:pt x="5928129" y="2302594"/>
                </a:moveTo>
                <a:lnTo>
                  <a:pt x="5945217" y="2304217"/>
                </a:lnTo>
                <a:cubicBezTo>
                  <a:pt x="5977602" y="2304744"/>
                  <a:pt x="6009495" y="2307725"/>
                  <a:pt x="6040678" y="2313282"/>
                </a:cubicBezTo>
                <a:cubicBezTo>
                  <a:pt x="6046254" y="2312863"/>
                  <a:pt x="6051582" y="2313811"/>
                  <a:pt x="6056891" y="2314821"/>
                </a:cubicBezTo>
                <a:lnTo>
                  <a:pt x="6057008" y="2315969"/>
                </a:lnTo>
                <a:cubicBezTo>
                  <a:pt x="6415858" y="2375367"/>
                  <a:pt x="6696897" y="2656144"/>
                  <a:pt x="6747174" y="3009010"/>
                </a:cubicBezTo>
                <a:cubicBezTo>
                  <a:pt x="6747341" y="3009063"/>
                  <a:pt x="6747511" y="3009068"/>
                  <a:pt x="6747679" y="3009073"/>
                </a:cubicBezTo>
                <a:lnTo>
                  <a:pt x="6748220" y="3015763"/>
                </a:lnTo>
                <a:cubicBezTo>
                  <a:pt x="6753276" y="3046007"/>
                  <a:pt x="6755726" y="3076892"/>
                  <a:pt x="6755684" y="3108220"/>
                </a:cubicBezTo>
                <a:cubicBezTo>
                  <a:pt x="6756996" y="3113850"/>
                  <a:pt x="6757054" y="3119519"/>
                  <a:pt x="6757054" y="3125201"/>
                </a:cubicBezTo>
                <a:cubicBezTo>
                  <a:pt x="6757054" y="3129023"/>
                  <a:pt x="6757027" y="3132839"/>
                  <a:pt x="6756461" y="3136641"/>
                </a:cubicBezTo>
                <a:lnTo>
                  <a:pt x="6755962" y="3136608"/>
                </a:lnTo>
                <a:lnTo>
                  <a:pt x="6755936" y="3137103"/>
                </a:lnTo>
                <a:lnTo>
                  <a:pt x="6738818" y="3135477"/>
                </a:lnTo>
                <a:cubicBezTo>
                  <a:pt x="6706444" y="3134950"/>
                  <a:pt x="6674563" y="3131969"/>
                  <a:pt x="6643391" y="3126415"/>
                </a:cubicBezTo>
                <a:cubicBezTo>
                  <a:pt x="6637814" y="3126834"/>
                  <a:pt x="6632485" y="3125886"/>
                  <a:pt x="6627175" y="3124875"/>
                </a:cubicBezTo>
                <a:lnTo>
                  <a:pt x="6627059" y="3123727"/>
                </a:lnTo>
                <a:cubicBezTo>
                  <a:pt x="6268207" y="3064328"/>
                  <a:pt x="5987168" y="2783551"/>
                  <a:pt x="5936893" y="2430686"/>
                </a:cubicBezTo>
                <a:cubicBezTo>
                  <a:pt x="5936725" y="2430633"/>
                  <a:pt x="5936557" y="2430628"/>
                  <a:pt x="5936387" y="2430623"/>
                </a:cubicBezTo>
                <a:lnTo>
                  <a:pt x="5935849" y="2423947"/>
                </a:lnTo>
                <a:cubicBezTo>
                  <a:pt x="5930790" y="2393697"/>
                  <a:pt x="5928340" y="2362806"/>
                  <a:pt x="5928382" y="2331471"/>
                </a:cubicBezTo>
                <a:cubicBezTo>
                  <a:pt x="5927070" y="2325843"/>
                  <a:pt x="5927011" y="2320176"/>
                  <a:pt x="5927011" y="2314495"/>
                </a:cubicBezTo>
                <a:lnTo>
                  <a:pt x="5927605" y="2303055"/>
                </a:lnTo>
                <a:lnTo>
                  <a:pt x="5928103" y="2303088"/>
                </a:lnTo>
                <a:close/>
                <a:moveTo>
                  <a:pt x="5905378" y="2302594"/>
                </a:moveTo>
                <a:lnTo>
                  <a:pt x="5905404" y="2303088"/>
                </a:lnTo>
                <a:lnTo>
                  <a:pt x="5905902" y="2303055"/>
                </a:lnTo>
                <a:lnTo>
                  <a:pt x="5906496" y="2314495"/>
                </a:lnTo>
                <a:cubicBezTo>
                  <a:pt x="5906496" y="2320176"/>
                  <a:pt x="5906438" y="2325843"/>
                  <a:pt x="5905126" y="2331471"/>
                </a:cubicBezTo>
                <a:cubicBezTo>
                  <a:pt x="5905168" y="2362806"/>
                  <a:pt x="5902717" y="2393697"/>
                  <a:pt x="5897659" y="2423947"/>
                </a:cubicBezTo>
                <a:lnTo>
                  <a:pt x="5897120" y="2430623"/>
                </a:lnTo>
                <a:cubicBezTo>
                  <a:pt x="5896951" y="2430628"/>
                  <a:pt x="5896782" y="2430633"/>
                  <a:pt x="5896615" y="2430686"/>
                </a:cubicBezTo>
                <a:cubicBezTo>
                  <a:pt x="5846339" y="2783551"/>
                  <a:pt x="5565300" y="3064328"/>
                  <a:pt x="5206449" y="3123727"/>
                </a:cubicBezTo>
                <a:lnTo>
                  <a:pt x="5206334" y="3124875"/>
                </a:lnTo>
                <a:cubicBezTo>
                  <a:pt x="5201022" y="3125886"/>
                  <a:pt x="5195693" y="3126834"/>
                  <a:pt x="5190116" y="3126415"/>
                </a:cubicBezTo>
                <a:cubicBezTo>
                  <a:pt x="5158944" y="3131969"/>
                  <a:pt x="5127065" y="3134950"/>
                  <a:pt x="5094690" y="3135477"/>
                </a:cubicBezTo>
                <a:lnTo>
                  <a:pt x="5077571" y="3137103"/>
                </a:lnTo>
                <a:lnTo>
                  <a:pt x="5077545" y="3136608"/>
                </a:lnTo>
                <a:lnTo>
                  <a:pt x="5077046" y="3136641"/>
                </a:lnTo>
                <a:cubicBezTo>
                  <a:pt x="5076480" y="3132839"/>
                  <a:pt x="5076453" y="3129023"/>
                  <a:pt x="5076453" y="3125201"/>
                </a:cubicBezTo>
                <a:cubicBezTo>
                  <a:pt x="5076453" y="3119519"/>
                  <a:pt x="5076512" y="3113850"/>
                  <a:pt x="5077824" y="3108220"/>
                </a:cubicBezTo>
                <a:cubicBezTo>
                  <a:pt x="5077782" y="3076892"/>
                  <a:pt x="5080231" y="3046007"/>
                  <a:pt x="5085288" y="3015763"/>
                </a:cubicBezTo>
                <a:lnTo>
                  <a:pt x="5085828" y="3009073"/>
                </a:lnTo>
                <a:cubicBezTo>
                  <a:pt x="5085997" y="3009068"/>
                  <a:pt x="5086166" y="3009063"/>
                  <a:pt x="5086334" y="3009010"/>
                </a:cubicBezTo>
                <a:cubicBezTo>
                  <a:pt x="5136610" y="2656144"/>
                  <a:pt x="5417649" y="2375367"/>
                  <a:pt x="5776501" y="2315969"/>
                </a:cubicBezTo>
                <a:lnTo>
                  <a:pt x="5776617" y="2314821"/>
                </a:lnTo>
                <a:cubicBezTo>
                  <a:pt x="5781926" y="2313811"/>
                  <a:pt x="5787253" y="2312863"/>
                  <a:pt x="5792829" y="2313282"/>
                </a:cubicBezTo>
                <a:cubicBezTo>
                  <a:pt x="5824013" y="2307725"/>
                  <a:pt x="5855905" y="2304744"/>
                  <a:pt x="5888291" y="2304217"/>
                </a:cubicBezTo>
                <a:close/>
                <a:moveTo>
                  <a:pt x="4235979" y="2302594"/>
                </a:moveTo>
                <a:lnTo>
                  <a:pt x="4253065" y="2304217"/>
                </a:lnTo>
                <a:cubicBezTo>
                  <a:pt x="4285451" y="2304744"/>
                  <a:pt x="4317343" y="2307725"/>
                  <a:pt x="4348528" y="2313282"/>
                </a:cubicBezTo>
                <a:cubicBezTo>
                  <a:pt x="4354104" y="2312863"/>
                  <a:pt x="4359431" y="2313811"/>
                  <a:pt x="4364739" y="2314821"/>
                </a:cubicBezTo>
                <a:lnTo>
                  <a:pt x="4364856" y="2315969"/>
                </a:lnTo>
                <a:cubicBezTo>
                  <a:pt x="4723707" y="2375367"/>
                  <a:pt x="5004746" y="2656144"/>
                  <a:pt x="5055022" y="3009010"/>
                </a:cubicBezTo>
                <a:cubicBezTo>
                  <a:pt x="5055190" y="3009063"/>
                  <a:pt x="5055359" y="3009068"/>
                  <a:pt x="5055528" y="3009073"/>
                </a:cubicBezTo>
                <a:lnTo>
                  <a:pt x="5056068" y="3015763"/>
                </a:lnTo>
                <a:cubicBezTo>
                  <a:pt x="5061125" y="3046007"/>
                  <a:pt x="5063574" y="3076892"/>
                  <a:pt x="5063532" y="3108220"/>
                </a:cubicBezTo>
                <a:cubicBezTo>
                  <a:pt x="5064844" y="3113850"/>
                  <a:pt x="5064903" y="3119519"/>
                  <a:pt x="5064903" y="3125201"/>
                </a:cubicBezTo>
                <a:cubicBezTo>
                  <a:pt x="5064903" y="3129023"/>
                  <a:pt x="5064876" y="3132839"/>
                  <a:pt x="5064310" y="3136641"/>
                </a:cubicBezTo>
                <a:lnTo>
                  <a:pt x="5063811" y="3136608"/>
                </a:lnTo>
                <a:lnTo>
                  <a:pt x="5063785" y="3137103"/>
                </a:lnTo>
                <a:lnTo>
                  <a:pt x="5046666" y="3135477"/>
                </a:lnTo>
                <a:cubicBezTo>
                  <a:pt x="5014292" y="3134950"/>
                  <a:pt x="4982412" y="3131969"/>
                  <a:pt x="4951241" y="3126415"/>
                </a:cubicBezTo>
                <a:cubicBezTo>
                  <a:pt x="4945663" y="3126834"/>
                  <a:pt x="4940334" y="3125886"/>
                  <a:pt x="4935023" y="3124875"/>
                </a:cubicBezTo>
                <a:lnTo>
                  <a:pt x="4934907" y="3123727"/>
                </a:lnTo>
                <a:cubicBezTo>
                  <a:pt x="4576056" y="3064328"/>
                  <a:pt x="4295017" y="2783551"/>
                  <a:pt x="4244741" y="2430686"/>
                </a:cubicBezTo>
                <a:cubicBezTo>
                  <a:pt x="4244574" y="2430633"/>
                  <a:pt x="4244405" y="2430628"/>
                  <a:pt x="4244236" y="2430623"/>
                </a:cubicBezTo>
                <a:lnTo>
                  <a:pt x="4243697" y="2423947"/>
                </a:lnTo>
                <a:cubicBezTo>
                  <a:pt x="4238639" y="2393697"/>
                  <a:pt x="4236188" y="2362806"/>
                  <a:pt x="4236230" y="2331471"/>
                </a:cubicBezTo>
                <a:cubicBezTo>
                  <a:pt x="4234918" y="2325843"/>
                  <a:pt x="4234860" y="2320176"/>
                  <a:pt x="4234860" y="2314495"/>
                </a:cubicBezTo>
                <a:lnTo>
                  <a:pt x="4235454" y="2303055"/>
                </a:lnTo>
                <a:lnTo>
                  <a:pt x="4235952" y="2303088"/>
                </a:lnTo>
                <a:close/>
                <a:moveTo>
                  <a:pt x="4213227" y="2302594"/>
                </a:moveTo>
                <a:lnTo>
                  <a:pt x="4213253" y="2303088"/>
                </a:lnTo>
                <a:lnTo>
                  <a:pt x="4213751" y="2303055"/>
                </a:lnTo>
                <a:lnTo>
                  <a:pt x="4214345" y="2314495"/>
                </a:lnTo>
                <a:cubicBezTo>
                  <a:pt x="4214345" y="2320176"/>
                  <a:pt x="4214286" y="2325843"/>
                  <a:pt x="4212974" y="2331471"/>
                </a:cubicBezTo>
                <a:cubicBezTo>
                  <a:pt x="4213016" y="2362806"/>
                  <a:pt x="4210566" y="2393697"/>
                  <a:pt x="4205507" y="2423947"/>
                </a:cubicBezTo>
                <a:lnTo>
                  <a:pt x="4204969" y="2430623"/>
                </a:lnTo>
                <a:cubicBezTo>
                  <a:pt x="4204799" y="2430628"/>
                  <a:pt x="4204631" y="2430633"/>
                  <a:pt x="4204463" y="2430686"/>
                </a:cubicBezTo>
                <a:cubicBezTo>
                  <a:pt x="4154188" y="2783551"/>
                  <a:pt x="3873149" y="3064328"/>
                  <a:pt x="3514297" y="3123727"/>
                </a:cubicBezTo>
                <a:lnTo>
                  <a:pt x="3514181" y="3124875"/>
                </a:lnTo>
                <a:cubicBezTo>
                  <a:pt x="3508871" y="3125886"/>
                  <a:pt x="3503542" y="3126834"/>
                  <a:pt x="3497965" y="3126415"/>
                </a:cubicBezTo>
                <a:cubicBezTo>
                  <a:pt x="3466793" y="3131969"/>
                  <a:pt x="3434912" y="3134950"/>
                  <a:pt x="3402538" y="3135477"/>
                </a:cubicBezTo>
                <a:lnTo>
                  <a:pt x="3385420" y="3137103"/>
                </a:lnTo>
                <a:lnTo>
                  <a:pt x="3385394" y="3136608"/>
                </a:lnTo>
                <a:lnTo>
                  <a:pt x="3384895" y="3136641"/>
                </a:lnTo>
                <a:cubicBezTo>
                  <a:pt x="3384329" y="3132839"/>
                  <a:pt x="3384302" y="3129023"/>
                  <a:pt x="3384302" y="3125201"/>
                </a:cubicBezTo>
                <a:cubicBezTo>
                  <a:pt x="3384302" y="3119519"/>
                  <a:pt x="3384360" y="3113850"/>
                  <a:pt x="3385672" y="3108220"/>
                </a:cubicBezTo>
                <a:cubicBezTo>
                  <a:pt x="3385630" y="3076892"/>
                  <a:pt x="3388080" y="3046007"/>
                  <a:pt x="3393136" y="3015763"/>
                </a:cubicBezTo>
                <a:lnTo>
                  <a:pt x="3393677" y="3009073"/>
                </a:lnTo>
                <a:cubicBezTo>
                  <a:pt x="3393845" y="3009068"/>
                  <a:pt x="3394015" y="3009063"/>
                  <a:pt x="3394182" y="3009010"/>
                </a:cubicBezTo>
                <a:cubicBezTo>
                  <a:pt x="3444459" y="2656144"/>
                  <a:pt x="3725498" y="2375367"/>
                  <a:pt x="4084348" y="2315969"/>
                </a:cubicBezTo>
                <a:lnTo>
                  <a:pt x="4084465" y="2314821"/>
                </a:lnTo>
                <a:cubicBezTo>
                  <a:pt x="4089774" y="2313811"/>
                  <a:pt x="4095102" y="2312863"/>
                  <a:pt x="4100678" y="2313282"/>
                </a:cubicBezTo>
                <a:cubicBezTo>
                  <a:pt x="4131861" y="2307725"/>
                  <a:pt x="4163754" y="2304744"/>
                  <a:pt x="4196139" y="2304217"/>
                </a:cubicBezTo>
                <a:close/>
                <a:moveTo>
                  <a:pt x="2543827" y="2302594"/>
                </a:moveTo>
                <a:lnTo>
                  <a:pt x="2560914" y="2304217"/>
                </a:lnTo>
                <a:cubicBezTo>
                  <a:pt x="2593300" y="2304744"/>
                  <a:pt x="2625192" y="2307725"/>
                  <a:pt x="2656376" y="2313282"/>
                </a:cubicBezTo>
                <a:cubicBezTo>
                  <a:pt x="2661952" y="2312863"/>
                  <a:pt x="2667280" y="2313811"/>
                  <a:pt x="2672588" y="2314821"/>
                </a:cubicBezTo>
                <a:lnTo>
                  <a:pt x="2672706" y="2315969"/>
                </a:lnTo>
                <a:cubicBezTo>
                  <a:pt x="3031556" y="2375367"/>
                  <a:pt x="3312595" y="2656144"/>
                  <a:pt x="3362871" y="3009010"/>
                </a:cubicBezTo>
                <a:cubicBezTo>
                  <a:pt x="3363039" y="3009063"/>
                  <a:pt x="3363208" y="3009068"/>
                  <a:pt x="3363377" y="3009073"/>
                </a:cubicBezTo>
                <a:lnTo>
                  <a:pt x="3363917" y="3015763"/>
                </a:lnTo>
                <a:cubicBezTo>
                  <a:pt x="3368974" y="3046007"/>
                  <a:pt x="3371423" y="3076892"/>
                  <a:pt x="3371381" y="3108220"/>
                </a:cubicBezTo>
                <a:cubicBezTo>
                  <a:pt x="3372693" y="3113850"/>
                  <a:pt x="3372752" y="3119519"/>
                  <a:pt x="3372752" y="3125201"/>
                </a:cubicBezTo>
                <a:cubicBezTo>
                  <a:pt x="3372752" y="3129023"/>
                  <a:pt x="3372725" y="3132839"/>
                  <a:pt x="3372159" y="3136641"/>
                </a:cubicBezTo>
                <a:lnTo>
                  <a:pt x="3371660" y="3136608"/>
                </a:lnTo>
                <a:lnTo>
                  <a:pt x="3371634" y="3137103"/>
                </a:lnTo>
                <a:lnTo>
                  <a:pt x="3354515" y="3135477"/>
                </a:lnTo>
                <a:cubicBezTo>
                  <a:pt x="3322141" y="3134950"/>
                  <a:pt x="3290261" y="3131969"/>
                  <a:pt x="3259089" y="3126415"/>
                </a:cubicBezTo>
                <a:cubicBezTo>
                  <a:pt x="3253512" y="3126834"/>
                  <a:pt x="3248183" y="3125886"/>
                  <a:pt x="3242872" y="3124875"/>
                </a:cubicBezTo>
                <a:lnTo>
                  <a:pt x="3242756" y="3123727"/>
                </a:lnTo>
                <a:cubicBezTo>
                  <a:pt x="2883905" y="3064328"/>
                  <a:pt x="2602866" y="2783551"/>
                  <a:pt x="2552590" y="2430686"/>
                </a:cubicBezTo>
                <a:cubicBezTo>
                  <a:pt x="2552423" y="2430633"/>
                  <a:pt x="2552254" y="2430628"/>
                  <a:pt x="2552085" y="2430623"/>
                </a:cubicBezTo>
                <a:lnTo>
                  <a:pt x="2551547" y="2423947"/>
                </a:lnTo>
                <a:cubicBezTo>
                  <a:pt x="2546488" y="2393697"/>
                  <a:pt x="2544037" y="2362806"/>
                  <a:pt x="2544079" y="2331471"/>
                </a:cubicBezTo>
                <a:cubicBezTo>
                  <a:pt x="2542767" y="2325843"/>
                  <a:pt x="2542709" y="2320176"/>
                  <a:pt x="2542709" y="2314495"/>
                </a:cubicBezTo>
                <a:lnTo>
                  <a:pt x="2543303" y="2303055"/>
                </a:lnTo>
                <a:lnTo>
                  <a:pt x="2543801" y="2303088"/>
                </a:lnTo>
                <a:close/>
                <a:moveTo>
                  <a:pt x="2521076" y="2302594"/>
                </a:moveTo>
                <a:lnTo>
                  <a:pt x="2521102" y="2303088"/>
                </a:lnTo>
                <a:lnTo>
                  <a:pt x="2521600" y="2303055"/>
                </a:lnTo>
                <a:lnTo>
                  <a:pt x="2522194" y="2314495"/>
                </a:lnTo>
                <a:cubicBezTo>
                  <a:pt x="2522194" y="2320176"/>
                  <a:pt x="2522135" y="2325843"/>
                  <a:pt x="2520823" y="2331471"/>
                </a:cubicBezTo>
                <a:cubicBezTo>
                  <a:pt x="2520865" y="2362806"/>
                  <a:pt x="2518415" y="2393697"/>
                  <a:pt x="2513356" y="2423947"/>
                </a:cubicBezTo>
                <a:lnTo>
                  <a:pt x="2512818" y="2430623"/>
                </a:lnTo>
                <a:cubicBezTo>
                  <a:pt x="2512648" y="2430628"/>
                  <a:pt x="2512480" y="2430633"/>
                  <a:pt x="2512312" y="2430686"/>
                </a:cubicBezTo>
                <a:cubicBezTo>
                  <a:pt x="2462037" y="2783551"/>
                  <a:pt x="2180998" y="3064328"/>
                  <a:pt x="1822147" y="3123727"/>
                </a:cubicBezTo>
                <a:lnTo>
                  <a:pt x="1822030" y="3124875"/>
                </a:lnTo>
                <a:cubicBezTo>
                  <a:pt x="1816720" y="3125886"/>
                  <a:pt x="1811391" y="3126834"/>
                  <a:pt x="1805814" y="3126415"/>
                </a:cubicBezTo>
                <a:cubicBezTo>
                  <a:pt x="1774642" y="3131969"/>
                  <a:pt x="1742762" y="3134950"/>
                  <a:pt x="1710387" y="3135477"/>
                </a:cubicBezTo>
                <a:lnTo>
                  <a:pt x="1693269" y="3137103"/>
                </a:lnTo>
                <a:lnTo>
                  <a:pt x="1693243" y="3136608"/>
                </a:lnTo>
                <a:lnTo>
                  <a:pt x="1692744" y="3136641"/>
                </a:lnTo>
                <a:cubicBezTo>
                  <a:pt x="1692178" y="3132839"/>
                  <a:pt x="1692151" y="3129023"/>
                  <a:pt x="1692151" y="3125201"/>
                </a:cubicBezTo>
                <a:cubicBezTo>
                  <a:pt x="1692151" y="3119519"/>
                  <a:pt x="1692209" y="3113850"/>
                  <a:pt x="1693521" y="3108220"/>
                </a:cubicBezTo>
                <a:cubicBezTo>
                  <a:pt x="1693479" y="3076892"/>
                  <a:pt x="1695929" y="3046007"/>
                  <a:pt x="1700985" y="3015763"/>
                </a:cubicBezTo>
                <a:lnTo>
                  <a:pt x="1701526" y="3009073"/>
                </a:lnTo>
                <a:cubicBezTo>
                  <a:pt x="1701694" y="3009068"/>
                  <a:pt x="1701864" y="3009063"/>
                  <a:pt x="1702031" y="3009010"/>
                </a:cubicBezTo>
                <a:cubicBezTo>
                  <a:pt x="1752308" y="2656144"/>
                  <a:pt x="2033347" y="2375367"/>
                  <a:pt x="2392197" y="2315969"/>
                </a:cubicBezTo>
                <a:lnTo>
                  <a:pt x="2392314" y="2314821"/>
                </a:lnTo>
                <a:cubicBezTo>
                  <a:pt x="2397623" y="2313811"/>
                  <a:pt x="2402951" y="2312863"/>
                  <a:pt x="2408527" y="2313282"/>
                </a:cubicBezTo>
                <a:cubicBezTo>
                  <a:pt x="2439710" y="2307725"/>
                  <a:pt x="2471603" y="2304744"/>
                  <a:pt x="2503988" y="2304217"/>
                </a:cubicBezTo>
                <a:close/>
                <a:moveTo>
                  <a:pt x="851676" y="2302594"/>
                </a:moveTo>
                <a:lnTo>
                  <a:pt x="868763" y="2304217"/>
                </a:lnTo>
                <a:cubicBezTo>
                  <a:pt x="901149" y="2304744"/>
                  <a:pt x="933041" y="2307725"/>
                  <a:pt x="964225" y="2313282"/>
                </a:cubicBezTo>
                <a:cubicBezTo>
                  <a:pt x="969801" y="2312863"/>
                  <a:pt x="975129" y="2313811"/>
                  <a:pt x="980437" y="2314821"/>
                </a:cubicBezTo>
                <a:lnTo>
                  <a:pt x="980555" y="2315969"/>
                </a:lnTo>
                <a:cubicBezTo>
                  <a:pt x="1339405" y="2375367"/>
                  <a:pt x="1620444" y="2656144"/>
                  <a:pt x="1670720" y="3009010"/>
                </a:cubicBezTo>
                <a:cubicBezTo>
                  <a:pt x="1670888" y="3009063"/>
                  <a:pt x="1671057" y="3009068"/>
                  <a:pt x="1671226" y="3009073"/>
                </a:cubicBezTo>
                <a:lnTo>
                  <a:pt x="1671766" y="3015763"/>
                </a:lnTo>
                <a:cubicBezTo>
                  <a:pt x="1676823" y="3046007"/>
                  <a:pt x="1679272" y="3076892"/>
                  <a:pt x="1679230" y="3108220"/>
                </a:cubicBezTo>
                <a:cubicBezTo>
                  <a:pt x="1680542" y="3113850"/>
                  <a:pt x="1680601" y="3119519"/>
                  <a:pt x="1680601" y="3125201"/>
                </a:cubicBezTo>
                <a:cubicBezTo>
                  <a:pt x="1680601" y="3129023"/>
                  <a:pt x="1680574" y="3132839"/>
                  <a:pt x="1680008" y="3136641"/>
                </a:cubicBezTo>
                <a:lnTo>
                  <a:pt x="1679509" y="3136608"/>
                </a:lnTo>
                <a:lnTo>
                  <a:pt x="1679483" y="3137103"/>
                </a:lnTo>
                <a:lnTo>
                  <a:pt x="1662364" y="3135477"/>
                </a:lnTo>
                <a:cubicBezTo>
                  <a:pt x="1629990" y="3134950"/>
                  <a:pt x="1598110" y="3131969"/>
                  <a:pt x="1566938" y="3126415"/>
                </a:cubicBezTo>
                <a:cubicBezTo>
                  <a:pt x="1561361" y="3126834"/>
                  <a:pt x="1556032" y="3125886"/>
                  <a:pt x="1550721" y="3124875"/>
                </a:cubicBezTo>
                <a:lnTo>
                  <a:pt x="1550605" y="3123727"/>
                </a:lnTo>
                <a:cubicBezTo>
                  <a:pt x="1191754" y="3064328"/>
                  <a:pt x="910715" y="2783551"/>
                  <a:pt x="860439" y="2430686"/>
                </a:cubicBezTo>
                <a:cubicBezTo>
                  <a:pt x="860272" y="2430633"/>
                  <a:pt x="860103" y="2430628"/>
                  <a:pt x="859934" y="2430623"/>
                </a:cubicBezTo>
                <a:lnTo>
                  <a:pt x="859396" y="2423947"/>
                </a:lnTo>
                <a:cubicBezTo>
                  <a:pt x="854337" y="2393697"/>
                  <a:pt x="851886" y="2362806"/>
                  <a:pt x="851928" y="2331471"/>
                </a:cubicBezTo>
                <a:cubicBezTo>
                  <a:pt x="850616" y="2325843"/>
                  <a:pt x="850558" y="2320176"/>
                  <a:pt x="850558" y="2314495"/>
                </a:cubicBezTo>
                <a:lnTo>
                  <a:pt x="851152" y="2303055"/>
                </a:lnTo>
                <a:lnTo>
                  <a:pt x="851650" y="2303088"/>
                </a:lnTo>
                <a:close/>
                <a:moveTo>
                  <a:pt x="828925" y="2302594"/>
                </a:moveTo>
                <a:lnTo>
                  <a:pt x="828951" y="2303088"/>
                </a:lnTo>
                <a:lnTo>
                  <a:pt x="829449" y="2303055"/>
                </a:lnTo>
                <a:lnTo>
                  <a:pt x="830043" y="2314495"/>
                </a:lnTo>
                <a:cubicBezTo>
                  <a:pt x="830043" y="2320176"/>
                  <a:pt x="829984" y="2325843"/>
                  <a:pt x="828672" y="2331471"/>
                </a:cubicBezTo>
                <a:cubicBezTo>
                  <a:pt x="828714" y="2362806"/>
                  <a:pt x="826264" y="2393697"/>
                  <a:pt x="821205" y="2423947"/>
                </a:cubicBezTo>
                <a:lnTo>
                  <a:pt x="820667" y="2430623"/>
                </a:lnTo>
                <a:cubicBezTo>
                  <a:pt x="820497" y="2430628"/>
                  <a:pt x="820329" y="2430633"/>
                  <a:pt x="820161" y="2430686"/>
                </a:cubicBezTo>
                <a:cubicBezTo>
                  <a:pt x="769886" y="2783551"/>
                  <a:pt x="488847" y="3064328"/>
                  <a:pt x="129995" y="3123727"/>
                </a:cubicBezTo>
                <a:lnTo>
                  <a:pt x="129879" y="3124875"/>
                </a:lnTo>
                <a:cubicBezTo>
                  <a:pt x="124569" y="3125886"/>
                  <a:pt x="119240" y="3126834"/>
                  <a:pt x="113663" y="3126415"/>
                </a:cubicBezTo>
                <a:cubicBezTo>
                  <a:pt x="82491" y="3131969"/>
                  <a:pt x="50611" y="3134950"/>
                  <a:pt x="18236" y="3135477"/>
                </a:cubicBezTo>
                <a:lnTo>
                  <a:pt x="1118" y="3137103"/>
                </a:lnTo>
                <a:lnTo>
                  <a:pt x="1092" y="3136608"/>
                </a:lnTo>
                <a:lnTo>
                  <a:pt x="593" y="3136641"/>
                </a:lnTo>
                <a:cubicBezTo>
                  <a:pt x="27" y="3132839"/>
                  <a:pt x="0" y="3129023"/>
                  <a:pt x="0" y="3125201"/>
                </a:cubicBezTo>
                <a:cubicBezTo>
                  <a:pt x="0" y="3119519"/>
                  <a:pt x="58" y="3113850"/>
                  <a:pt x="1370" y="3108220"/>
                </a:cubicBezTo>
                <a:cubicBezTo>
                  <a:pt x="1328" y="3076892"/>
                  <a:pt x="3778" y="3046007"/>
                  <a:pt x="8835" y="3015763"/>
                </a:cubicBezTo>
                <a:lnTo>
                  <a:pt x="9375" y="3009073"/>
                </a:lnTo>
                <a:cubicBezTo>
                  <a:pt x="9543" y="3009068"/>
                  <a:pt x="9713" y="3009063"/>
                  <a:pt x="9880" y="3009010"/>
                </a:cubicBezTo>
                <a:cubicBezTo>
                  <a:pt x="60157" y="2656144"/>
                  <a:pt x="341196" y="2375367"/>
                  <a:pt x="700046" y="2315969"/>
                </a:cubicBezTo>
                <a:lnTo>
                  <a:pt x="700163" y="2314821"/>
                </a:lnTo>
                <a:cubicBezTo>
                  <a:pt x="705472" y="2313811"/>
                  <a:pt x="710800" y="2312863"/>
                  <a:pt x="716376" y="2313282"/>
                </a:cubicBezTo>
                <a:cubicBezTo>
                  <a:pt x="747559" y="2307725"/>
                  <a:pt x="779452" y="2304744"/>
                  <a:pt x="811837" y="2304217"/>
                </a:cubicBezTo>
                <a:close/>
                <a:moveTo>
                  <a:pt x="8305836" y="1608087"/>
                </a:moveTo>
                <a:cubicBezTo>
                  <a:pt x="8030646" y="1666766"/>
                  <a:pt x="7815802" y="1879876"/>
                  <a:pt x="7762527" y="2148655"/>
                </a:cubicBezTo>
                <a:cubicBezTo>
                  <a:pt x="8037717" y="2089976"/>
                  <a:pt x="8252560" y="1876866"/>
                  <a:pt x="8305836" y="1608087"/>
                </a:cubicBezTo>
                <a:close/>
                <a:moveTo>
                  <a:pt x="6911971" y="1608087"/>
                </a:moveTo>
                <a:cubicBezTo>
                  <a:pt x="6965247" y="1876866"/>
                  <a:pt x="7180090" y="2089976"/>
                  <a:pt x="7455280" y="2148655"/>
                </a:cubicBezTo>
                <a:cubicBezTo>
                  <a:pt x="7402005" y="1879876"/>
                  <a:pt x="7187161" y="1666766"/>
                  <a:pt x="6911971" y="1608087"/>
                </a:cubicBezTo>
                <a:close/>
                <a:moveTo>
                  <a:pt x="6613685" y="1608087"/>
                </a:moveTo>
                <a:cubicBezTo>
                  <a:pt x="6338495" y="1666766"/>
                  <a:pt x="6123651" y="1879876"/>
                  <a:pt x="6070376" y="2148655"/>
                </a:cubicBezTo>
                <a:cubicBezTo>
                  <a:pt x="6345566" y="2089976"/>
                  <a:pt x="6560409" y="1876866"/>
                  <a:pt x="6613685" y="1608087"/>
                </a:cubicBezTo>
                <a:close/>
                <a:moveTo>
                  <a:pt x="5219820" y="1608087"/>
                </a:moveTo>
                <a:cubicBezTo>
                  <a:pt x="5273096" y="1876866"/>
                  <a:pt x="5487939" y="2089976"/>
                  <a:pt x="5763129" y="2148655"/>
                </a:cubicBezTo>
                <a:cubicBezTo>
                  <a:pt x="5709854" y="1879876"/>
                  <a:pt x="5495010" y="1666766"/>
                  <a:pt x="5219820" y="1608087"/>
                </a:cubicBezTo>
                <a:close/>
                <a:moveTo>
                  <a:pt x="4921534" y="1608087"/>
                </a:moveTo>
                <a:cubicBezTo>
                  <a:pt x="4646344" y="1666766"/>
                  <a:pt x="4431500" y="1879876"/>
                  <a:pt x="4378225" y="2148655"/>
                </a:cubicBezTo>
                <a:cubicBezTo>
                  <a:pt x="4653415" y="2089976"/>
                  <a:pt x="4868259" y="1876866"/>
                  <a:pt x="4921534" y="1608087"/>
                </a:cubicBezTo>
                <a:close/>
                <a:moveTo>
                  <a:pt x="3527669" y="1608087"/>
                </a:moveTo>
                <a:cubicBezTo>
                  <a:pt x="3580945" y="1876866"/>
                  <a:pt x="3795788" y="2089976"/>
                  <a:pt x="4070978" y="2148655"/>
                </a:cubicBezTo>
                <a:cubicBezTo>
                  <a:pt x="4017703" y="1879876"/>
                  <a:pt x="3802859" y="1666766"/>
                  <a:pt x="3527669" y="1608087"/>
                </a:cubicBezTo>
                <a:close/>
                <a:moveTo>
                  <a:pt x="3229383" y="1608087"/>
                </a:moveTo>
                <a:cubicBezTo>
                  <a:pt x="2954193" y="1666766"/>
                  <a:pt x="2739349" y="1879876"/>
                  <a:pt x="2686074" y="2148655"/>
                </a:cubicBezTo>
                <a:cubicBezTo>
                  <a:pt x="2961264" y="2089976"/>
                  <a:pt x="3176107" y="1876866"/>
                  <a:pt x="3229383" y="1608087"/>
                </a:cubicBezTo>
                <a:close/>
                <a:moveTo>
                  <a:pt x="1835518" y="1608087"/>
                </a:moveTo>
                <a:cubicBezTo>
                  <a:pt x="1888794" y="1876866"/>
                  <a:pt x="2103637" y="2089976"/>
                  <a:pt x="2378827" y="2148655"/>
                </a:cubicBezTo>
                <a:cubicBezTo>
                  <a:pt x="2325552" y="1879876"/>
                  <a:pt x="2110708" y="1666766"/>
                  <a:pt x="1835518" y="1608087"/>
                </a:cubicBezTo>
                <a:close/>
                <a:moveTo>
                  <a:pt x="1537232" y="1608087"/>
                </a:moveTo>
                <a:cubicBezTo>
                  <a:pt x="1262042" y="1666766"/>
                  <a:pt x="1047198" y="1879876"/>
                  <a:pt x="993923" y="2148655"/>
                </a:cubicBezTo>
                <a:cubicBezTo>
                  <a:pt x="1269113" y="2089976"/>
                  <a:pt x="1483956" y="1876866"/>
                  <a:pt x="1537232" y="1608087"/>
                </a:cubicBezTo>
                <a:close/>
                <a:moveTo>
                  <a:pt x="143367" y="1608087"/>
                </a:moveTo>
                <a:cubicBezTo>
                  <a:pt x="196643" y="1876866"/>
                  <a:pt x="411486" y="2089976"/>
                  <a:pt x="686676" y="2148655"/>
                </a:cubicBezTo>
                <a:cubicBezTo>
                  <a:pt x="633401" y="1879876"/>
                  <a:pt x="418557" y="1666766"/>
                  <a:pt x="143367" y="1608087"/>
                </a:cubicBezTo>
                <a:close/>
                <a:moveTo>
                  <a:pt x="8461873" y="1464394"/>
                </a:moveTo>
                <a:lnTo>
                  <a:pt x="8478960" y="1466004"/>
                </a:lnTo>
                <a:cubicBezTo>
                  <a:pt x="8511346" y="1466527"/>
                  <a:pt x="8543239" y="1469485"/>
                  <a:pt x="8574422" y="1474998"/>
                </a:cubicBezTo>
                <a:cubicBezTo>
                  <a:pt x="8579998" y="1474582"/>
                  <a:pt x="8585326" y="1475523"/>
                  <a:pt x="8590635" y="1476525"/>
                </a:cubicBezTo>
                <a:lnTo>
                  <a:pt x="8590752" y="1477664"/>
                </a:lnTo>
                <a:cubicBezTo>
                  <a:pt x="8815033" y="1514497"/>
                  <a:pt x="9008920" y="1637126"/>
                  <a:pt x="9135069" y="1809390"/>
                </a:cubicBezTo>
                <a:lnTo>
                  <a:pt x="9139239" y="1816149"/>
                </a:lnTo>
                <a:lnTo>
                  <a:pt x="9139239" y="2119309"/>
                </a:lnTo>
                <a:lnTo>
                  <a:pt x="9120077" y="2050665"/>
                </a:lnTo>
                <a:cubicBezTo>
                  <a:pt x="9039502" y="1829012"/>
                  <a:pt x="8844913" y="1659431"/>
                  <a:pt x="8604122" y="1608087"/>
                </a:cubicBezTo>
                <a:cubicBezTo>
                  <a:pt x="8650738" y="1843269"/>
                  <a:pt x="8821055" y="2035829"/>
                  <a:pt x="9047261" y="2119605"/>
                </a:cubicBezTo>
                <a:lnTo>
                  <a:pt x="9139239" y="2146279"/>
                </a:lnTo>
                <a:lnTo>
                  <a:pt x="9139239" y="2273778"/>
                </a:lnTo>
                <a:lnTo>
                  <a:pt x="9030179" y="2246972"/>
                </a:lnTo>
                <a:cubicBezTo>
                  <a:pt x="8735297" y="2149386"/>
                  <a:pt x="8514628" y="1897812"/>
                  <a:pt x="8470637" y="1591480"/>
                </a:cubicBezTo>
                <a:cubicBezTo>
                  <a:pt x="8470469" y="1591427"/>
                  <a:pt x="8470301" y="1591423"/>
                  <a:pt x="8470131" y="1591418"/>
                </a:cubicBezTo>
                <a:lnTo>
                  <a:pt x="8469593" y="1584794"/>
                </a:lnTo>
                <a:cubicBezTo>
                  <a:pt x="8464534" y="1554782"/>
                  <a:pt x="8462083" y="1524133"/>
                  <a:pt x="8462126" y="1493044"/>
                </a:cubicBezTo>
                <a:cubicBezTo>
                  <a:pt x="8460814" y="1487460"/>
                  <a:pt x="8460755" y="1481838"/>
                  <a:pt x="8460755" y="1476202"/>
                </a:cubicBezTo>
                <a:lnTo>
                  <a:pt x="8461349" y="1464852"/>
                </a:lnTo>
                <a:lnTo>
                  <a:pt x="8461847" y="1464884"/>
                </a:lnTo>
                <a:close/>
                <a:moveTo>
                  <a:pt x="8448085" y="1464394"/>
                </a:moveTo>
                <a:lnTo>
                  <a:pt x="8448111" y="1464884"/>
                </a:lnTo>
                <a:lnTo>
                  <a:pt x="8448609" y="1464852"/>
                </a:lnTo>
                <a:lnTo>
                  <a:pt x="8449203" y="1476202"/>
                </a:lnTo>
                <a:cubicBezTo>
                  <a:pt x="8449203" y="1481838"/>
                  <a:pt x="8449144" y="1487460"/>
                  <a:pt x="8447832" y="1493044"/>
                </a:cubicBezTo>
                <a:cubicBezTo>
                  <a:pt x="8447875" y="1524133"/>
                  <a:pt x="8445424" y="1554782"/>
                  <a:pt x="8440365" y="1584794"/>
                </a:cubicBezTo>
                <a:lnTo>
                  <a:pt x="8439827" y="1591418"/>
                </a:lnTo>
                <a:cubicBezTo>
                  <a:pt x="8439657" y="1591423"/>
                  <a:pt x="8439489" y="1591427"/>
                  <a:pt x="8439321" y="1591480"/>
                </a:cubicBezTo>
                <a:cubicBezTo>
                  <a:pt x="8389046" y="1941574"/>
                  <a:pt x="8108007" y="2220146"/>
                  <a:pt x="7749156" y="2279078"/>
                </a:cubicBezTo>
                <a:lnTo>
                  <a:pt x="7749040" y="2280217"/>
                </a:lnTo>
                <a:cubicBezTo>
                  <a:pt x="7743729" y="2281220"/>
                  <a:pt x="7738400" y="2282161"/>
                  <a:pt x="7732823" y="2281745"/>
                </a:cubicBezTo>
                <a:cubicBezTo>
                  <a:pt x="7701651" y="2287255"/>
                  <a:pt x="7669771" y="2290213"/>
                  <a:pt x="7637396" y="2290736"/>
                </a:cubicBezTo>
                <a:lnTo>
                  <a:pt x="7620278" y="2292349"/>
                </a:lnTo>
                <a:lnTo>
                  <a:pt x="7620252" y="2291858"/>
                </a:lnTo>
                <a:lnTo>
                  <a:pt x="7619753" y="2291891"/>
                </a:lnTo>
                <a:cubicBezTo>
                  <a:pt x="7619187" y="2288119"/>
                  <a:pt x="7619160" y="2284333"/>
                  <a:pt x="7619160" y="2280541"/>
                </a:cubicBezTo>
                <a:cubicBezTo>
                  <a:pt x="7619160" y="2274903"/>
                  <a:pt x="7619219" y="2269279"/>
                  <a:pt x="7620531" y="2263693"/>
                </a:cubicBezTo>
                <a:cubicBezTo>
                  <a:pt x="7620488" y="2232611"/>
                  <a:pt x="7622938" y="2201969"/>
                  <a:pt x="7627995" y="2171962"/>
                </a:cubicBezTo>
                <a:lnTo>
                  <a:pt x="7628535" y="2165325"/>
                </a:lnTo>
                <a:cubicBezTo>
                  <a:pt x="7628704" y="2165320"/>
                  <a:pt x="7628873" y="2165315"/>
                  <a:pt x="7629040" y="2165262"/>
                </a:cubicBezTo>
                <a:cubicBezTo>
                  <a:pt x="7679317" y="1815167"/>
                  <a:pt x="7960356" y="1536596"/>
                  <a:pt x="8319206" y="1477664"/>
                </a:cubicBezTo>
                <a:lnTo>
                  <a:pt x="8319323" y="1476525"/>
                </a:lnTo>
                <a:cubicBezTo>
                  <a:pt x="8324632" y="1475523"/>
                  <a:pt x="8329960" y="1474582"/>
                  <a:pt x="8335536" y="1474998"/>
                </a:cubicBezTo>
                <a:cubicBezTo>
                  <a:pt x="8366719" y="1469485"/>
                  <a:pt x="8398612" y="1466527"/>
                  <a:pt x="8430998" y="1466004"/>
                </a:cubicBezTo>
                <a:close/>
                <a:moveTo>
                  <a:pt x="6769722" y="1464394"/>
                </a:moveTo>
                <a:lnTo>
                  <a:pt x="6786810" y="1466004"/>
                </a:lnTo>
                <a:cubicBezTo>
                  <a:pt x="6819195" y="1466527"/>
                  <a:pt x="6851088" y="1469485"/>
                  <a:pt x="6882271" y="1474998"/>
                </a:cubicBezTo>
                <a:cubicBezTo>
                  <a:pt x="6887847" y="1474582"/>
                  <a:pt x="6893175" y="1475523"/>
                  <a:pt x="6898484" y="1476525"/>
                </a:cubicBezTo>
                <a:lnTo>
                  <a:pt x="6898601" y="1477664"/>
                </a:lnTo>
                <a:cubicBezTo>
                  <a:pt x="7257451" y="1536596"/>
                  <a:pt x="7538490" y="1815167"/>
                  <a:pt x="7588766" y="2165262"/>
                </a:cubicBezTo>
                <a:cubicBezTo>
                  <a:pt x="7588934" y="2165315"/>
                  <a:pt x="7589103" y="2165320"/>
                  <a:pt x="7589272" y="2165325"/>
                </a:cubicBezTo>
                <a:lnTo>
                  <a:pt x="7589812" y="2171962"/>
                </a:lnTo>
                <a:cubicBezTo>
                  <a:pt x="7594869" y="2201969"/>
                  <a:pt x="7597319" y="2232611"/>
                  <a:pt x="7597276" y="2263693"/>
                </a:cubicBezTo>
                <a:cubicBezTo>
                  <a:pt x="7598588" y="2269279"/>
                  <a:pt x="7598647" y="2274903"/>
                  <a:pt x="7598647" y="2280541"/>
                </a:cubicBezTo>
                <a:cubicBezTo>
                  <a:pt x="7598647" y="2284333"/>
                  <a:pt x="7598620" y="2288119"/>
                  <a:pt x="7598054" y="2291891"/>
                </a:cubicBezTo>
                <a:lnTo>
                  <a:pt x="7597555" y="2291858"/>
                </a:lnTo>
                <a:lnTo>
                  <a:pt x="7597529" y="2292349"/>
                </a:lnTo>
                <a:lnTo>
                  <a:pt x="7580411" y="2290736"/>
                </a:lnTo>
                <a:cubicBezTo>
                  <a:pt x="7548036" y="2290213"/>
                  <a:pt x="7516156" y="2287255"/>
                  <a:pt x="7484984" y="2281745"/>
                </a:cubicBezTo>
                <a:cubicBezTo>
                  <a:pt x="7479407" y="2282161"/>
                  <a:pt x="7474078" y="2281220"/>
                  <a:pt x="7468767" y="2280217"/>
                </a:cubicBezTo>
                <a:lnTo>
                  <a:pt x="7468651" y="2279078"/>
                </a:lnTo>
                <a:cubicBezTo>
                  <a:pt x="7109800" y="2220146"/>
                  <a:pt x="6828761" y="1941574"/>
                  <a:pt x="6778486" y="1591480"/>
                </a:cubicBezTo>
                <a:cubicBezTo>
                  <a:pt x="6778318" y="1591427"/>
                  <a:pt x="6778150" y="1591423"/>
                  <a:pt x="6777980" y="1591418"/>
                </a:cubicBezTo>
                <a:lnTo>
                  <a:pt x="6777442" y="1584794"/>
                </a:lnTo>
                <a:cubicBezTo>
                  <a:pt x="6772383" y="1554782"/>
                  <a:pt x="6769933" y="1524133"/>
                  <a:pt x="6769975" y="1493044"/>
                </a:cubicBezTo>
                <a:cubicBezTo>
                  <a:pt x="6768663" y="1487460"/>
                  <a:pt x="6768604" y="1481838"/>
                  <a:pt x="6768604" y="1476202"/>
                </a:cubicBezTo>
                <a:lnTo>
                  <a:pt x="6769198" y="1464852"/>
                </a:lnTo>
                <a:lnTo>
                  <a:pt x="6769696" y="1464884"/>
                </a:lnTo>
                <a:close/>
                <a:moveTo>
                  <a:pt x="6755934" y="1464394"/>
                </a:moveTo>
                <a:lnTo>
                  <a:pt x="6755960" y="1464884"/>
                </a:lnTo>
                <a:lnTo>
                  <a:pt x="6756458" y="1464852"/>
                </a:lnTo>
                <a:lnTo>
                  <a:pt x="6757052" y="1476202"/>
                </a:lnTo>
                <a:cubicBezTo>
                  <a:pt x="6757052" y="1481838"/>
                  <a:pt x="6756994" y="1487460"/>
                  <a:pt x="6755682" y="1493044"/>
                </a:cubicBezTo>
                <a:cubicBezTo>
                  <a:pt x="6755724" y="1524133"/>
                  <a:pt x="6753273" y="1554782"/>
                  <a:pt x="6748215" y="1584794"/>
                </a:cubicBezTo>
                <a:lnTo>
                  <a:pt x="6747676" y="1591418"/>
                </a:lnTo>
                <a:cubicBezTo>
                  <a:pt x="6747507" y="1591423"/>
                  <a:pt x="6747338" y="1591427"/>
                  <a:pt x="6747171" y="1591480"/>
                </a:cubicBezTo>
                <a:cubicBezTo>
                  <a:pt x="6696895" y="1941574"/>
                  <a:pt x="6415856" y="2220146"/>
                  <a:pt x="6057005" y="2279078"/>
                </a:cubicBezTo>
                <a:lnTo>
                  <a:pt x="6056889" y="2280217"/>
                </a:lnTo>
                <a:cubicBezTo>
                  <a:pt x="6051578" y="2281220"/>
                  <a:pt x="6046249" y="2282161"/>
                  <a:pt x="6040672" y="2281745"/>
                </a:cubicBezTo>
                <a:cubicBezTo>
                  <a:pt x="6009500" y="2287255"/>
                  <a:pt x="5977620" y="2290213"/>
                  <a:pt x="5945246" y="2290736"/>
                </a:cubicBezTo>
                <a:lnTo>
                  <a:pt x="5928127" y="2292349"/>
                </a:lnTo>
                <a:lnTo>
                  <a:pt x="5928101" y="2291858"/>
                </a:lnTo>
                <a:lnTo>
                  <a:pt x="5927602" y="2291891"/>
                </a:lnTo>
                <a:cubicBezTo>
                  <a:pt x="5927036" y="2288119"/>
                  <a:pt x="5927009" y="2284333"/>
                  <a:pt x="5927009" y="2280541"/>
                </a:cubicBezTo>
                <a:cubicBezTo>
                  <a:pt x="5927009" y="2274903"/>
                  <a:pt x="5927068" y="2269279"/>
                  <a:pt x="5928380" y="2263693"/>
                </a:cubicBezTo>
                <a:cubicBezTo>
                  <a:pt x="5928338" y="2232611"/>
                  <a:pt x="5930787" y="2201969"/>
                  <a:pt x="5935844" y="2171962"/>
                </a:cubicBezTo>
                <a:lnTo>
                  <a:pt x="5936384" y="2165325"/>
                </a:lnTo>
                <a:cubicBezTo>
                  <a:pt x="5936553" y="2165320"/>
                  <a:pt x="5936722" y="2165315"/>
                  <a:pt x="5936890" y="2165262"/>
                </a:cubicBezTo>
                <a:cubicBezTo>
                  <a:pt x="5987166" y="1815167"/>
                  <a:pt x="6268205" y="1536596"/>
                  <a:pt x="6627056" y="1477664"/>
                </a:cubicBezTo>
                <a:lnTo>
                  <a:pt x="6627173" y="1476525"/>
                </a:lnTo>
                <a:cubicBezTo>
                  <a:pt x="6632481" y="1475523"/>
                  <a:pt x="6637809" y="1474582"/>
                  <a:pt x="6643385" y="1474998"/>
                </a:cubicBezTo>
                <a:cubicBezTo>
                  <a:pt x="6674569" y="1469485"/>
                  <a:pt x="6706461" y="1466527"/>
                  <a:pt x="6738847" y="1466004"/>
                </a:cubicBezTo>
                <a:close/>
                <a:moveTo>
                  <a:pt x="5077571" y="1464394"/>
                </a:moveTo>
                <a:lnTo>
                  <a:pt x="5094659" y="1466004"/>
                </a:lnTo>
                <a:cubicBezTo>
                  <a:pt x="5127044" y="1466527"/>
                  <a:pt x="5158937" y="1469485"/>
                  <a:pt x="5190120" y="1474998"/>
                </a:cubicBezTo>
                <a:cubicBezTo>
                  <a:pt x="5195696" y="1474582"/>
                  <a:pt x="5201024" y="1475523"/>
                  <a:pt x="5206334" y="1476525"/>
                </a:cubicBezTo>
                <a:lnTo>
                  <a:pt x="5206450" y="1477664"/>
                </a:lnTo>
                <a:cubicBezTo>
                  <a:pt x="5565300" y="1536596"/>
                  <a:pt x="5846339" y="1815167"/>
                  <a:pt x="5896616" y="2165262"/>
                </a:cubicBezTo>
                <a:cubicBezTo>
                  <a:pt x="5896783" y="2165315"/>
                  <a:pt x="5896953" y="2165320"/>
                  <a:pt x="5897121" y="2165325"/>
                </a:cubicBezTo>
                <a:lnTo>
                  <a:pt x="5897662" y="2171962"/>
                </a:lnTo>
                <a:cubicBezTo>
                  <a:pt x="5902718" y="2201969"/>
                  <a:pt x="5905168" y="2232611"/>
                  <a:pt x="5905126" y="2263693"/>
                </a:cubicBezTo>
                <a:cubicBezTo>
                  <a:pt x="5906438" y="2269279"/>
                  <a:pt x="5906496" y="2274903"/>
                  <a:pt x="5906496" y="2280541"/>
                </a:cubicBezTo>
                <a:cubicBezTo>
                  <a:pt x="5906496" y="2284333"/>
                  <a:pt x="5906469" y="2288119"/>
                  <a:pt x="5905903" y="2291891"/>
                </a:cubicBezTo>
                <a:lnTo>
                  <a:pt x="5905404" y="2291858"/>
                </a:lnTo>
                <a:lnTo>
                  <a:pt x="5905378" y="2292349"/>
                </a:lnTo>
                <a:lnTo>
                  <a:pt x="5888260" y="2290736"/>
                </a:lnTo>
                <a:cubicBezTo>
                  <a:pt x="5855886" y="2290213"/>
                  <a:pt x="5824005" y="2287255"/>
                  <a:pt x="5792833" y="2281745"/>
                </a:cubicBezTo>
                <a:cubicBezTo>
                  <a:pt x="5787256" y="2282161"/>
                  <a:pt x="5781927" y="2281220"/>
                  <a:pt x="5776617" y="2280217"/>
                </a:cubicBezTo>
                <a:lnTo>
                  <a:pt x="5776501" y="2279078"/>
                </a:lnTo>
                <a:cubicBezTo>
                  <a:pt x="5417649" y="2220146"/>
                  <a:pt x="5136610" y="1941574"/>
                  <a:pt x="5086335" y="1591480"/>
                </a:cubicBezTo>
                <a:cubicBezTo>
                  <a:pt x="5086167" y="1591427"/>
                  <a:pt x="5085999" y="1591423"/>
                  <a:pt x="5085830" y="1591418"/>
                </a:cubicBezTo>
                <a:lnTo>
                  <a:pt x="5085291" y="1584794"/>
                </a:lnTo>
                <a:cubicBezTo>
                  <a:pt x="5080233" y="1554782"/>
                  <a:pt x="5077782" y="1524133"/>
                  <a:pt x="5077824" y="1493044"/>
                </a:cubicBezTo>
                <a:cubicBezTo>
                  <a:pt x="5076512" y="1487460"/>
                  <a:pt x="5076453" y="1481838"/>
                  <a:pt x="5076453" y="1476202"/>
                </a:cubicBezTo>
                <a:lnTo>
                  <a:pt x="5077047" y="1464852"/>
                </a:lnTo>
                <a:lnTo>
                  <a:pt x="5077545" y="1464884"/>
                </a:lnTo>
                <a:close/>
                <a:moveTo>
                  <a:pt x="5063783" y="1464394"/>
                </a:moveTo>
                <a:lnTo>
                  <a:pt x="5063809" y="1464884"/>
                </a:lnTo>
                <a:lnTo>
                  <a:pt x="5064307" y="1464852"/>
                </a:lnTo>
                <a:lnTo>
                  <a:pt x="5064902" y="1476202"/>
                </a:lnTo>
                <a:cubicBezTo>
                  <a:pt x="5064902" y="1481838"/>
                  <a:pt x="5064842" y="1487460"/>
                  <a:pt x="5063530" y="1493044"/>
                </a:cubicBezTo>
                <a:cubicBezTo>
                  <a:pt x="5063572" y="1524133"/>
                  <a:pt x="5061122" y="1554782"/>
                  <a:pt x="5056063" y="1584794"/>
                </a:cubicBezTo>
                <a:lnTo>
                  <a:pt x="5055525" y="1591418"/>
                </a:lnTo>
                <a:cubicBezTo>
                  <a:pt x="5055355" y="1591423"/>
                  <a:pt x="5055187" y="1591427"/>
                  <a:pt x="5055019" y="1591480"/>
                </a:cubicBezTo>
                <a:cubicBezTo>
                  <a:pt x="5004744" y="1941574"/>
                  <a:pt x="4723705" y="2220146"/>
                  <a:pt x="4364853" y="2279078"/>
                </a:cubicBezTo>
                <a:lnTo>
                  <a:pt x="4364737" y="2280217"/>
                </a:lnTo>
                <a:cubicBezTo>
                  <a:pt x="4359427" y="2281220"/>
                  <a:pt x="4354098" y="2282161"/>
                  <a:pt x="4348521" y="2281745"/>
                </a:cubicBezTo>
                <a:cubicBezTo>
                  <a:pt x="4317350" y="2287255"/>
                  <a:pt x="4285468" y="2290213"/>
                  <a:pt x="4253094" y="2290736"/>
                </a:cubicBezTo>
                <a:lnTo>
                  <a:pt x="4235976" y="2292349"/>
                </a:lnTo>
                <a:lnTo>
                  <a:pt x="4235950" y="2291858"/>
                </a:lnTo>
                <a:lnTo>
                  <a:pt x="4235451" y="2291891"/>
                </a:lnTo>
                <a:cubicBezTo>
                  <a:pt x="4234885" y="2288119"/>
                  <a:pt x="4234858" y="2284333"/>
                  <a:pt x="4234858" y="2280541"/>
                </a:cubicBezTo>
                <a:cubicBezTo>
                  <a:pt x="4234858" y="2274903"/>
                  <a:pt x="4234916" y="2269279"/>
                  <a:pt x="4236228" y="2263693"/>
                </a:cubicBezTo>
                <a:cubicBezTo>
                  <a:pt x="4236186" y="2232611"/>
                  <a:pt x="4238636" y="2201969"/>
                  <a:pt x="4243692" y="2171962"/>
                </a:cubicBezTo>
                <a:lnTo>
                  <a:pt x="4244233" y="2165325"/>
                </a:lnTo>
                <a:cubicBezTo>
                  <a:pt x="4244401" y="2165320"/>
                  <a:pt x="4244571" y="2165315"/>
                  <a:pt x="4244738" y="2165262"/>
                </a:cubicBezTo>
                <a:cubicBezTo>
                  <a:pt x="4295015" y="1815167"/>
                  <a:pt x="4576054" y="1536596"/>
                  <a:pt x="4934904" y="1477664"/>
                </a:cubicBezTo>
                <a:lnTo>
                  <a:pt x="4935021" y="1476525"/>
                </a:lnTo>
                <a:cubicBezTo>
                  <a:pt x="4940330" y="1475523"/>
                  <a:pt x="4945658" y="1474582"/>
                  <a:pt x="4951234" y="1474998"/>
                </a:cubicBezTo>
                <a:cubicBezTo>
                  <a:pt x="4982417" y="1469485"/>
                  <a:pt x="5014310" y="1466527"/>
                  <a:pt x="5046695" y="1466004"/>
                </a:cubicBezTo>
                <a:close/>
                <a:moveTo>
                  <a:pt x="3385420" y="1464394"/>
                </a:moveTo>
                <a:lnTo>
                  <a:pt x="3402507" y="1466004"/>
                </a:lnTo>
                <a:cubicBezTo>
                  <a:pt x="3434893" y="1466527"/>
                  <a:pt x="3466785" y="1469485"/>
                  <a:pt x="3497969" y="1474998"/>
                </a:cubicBezTo>
                <a:cubicBezTo>
                  <a:pt x="3503545" y="1474582"/>
                  <a:pt x="3508873" y="1475523"/>
                  <a:pt x="3514181" y="1476525"/>
                </a:cubicBezTo>
                <a:lnTo>
                  <a:pt x="3514298" y="1477664"/>
                </a:lnTo>
                <a:cubicBezTo>
                  <a:pt x="3873149" y="1536596"/>
                  <a:pt x="4154188" y="1815167"/>
                  <a:pt x="4204464" y="2165262"/>
                </a:cubicBezTo>
                <a:cubicBezTo>
                  <a:pt x="4204632" y="2165315"/>
                  <a:pt x="4204801" y="2165320"/>
                  <a:pt x="4204970" y="2165325"/>
                </a:cubicBezTo>
                <a:lnTo>
                  <a:pt x="4205510" y="2171962"/>
                </a:lnTo>
                <a:cubicBezTo>
                  <a:pt x="4210567" y="2201969"/>
                  <a:pt x="4213016" y="2232611"/>
                  <a:pt x="4212974" y="2263693"/>
                </a:cubicBezTo>
                <a:cubicBezTo>
                  <a:pt x="4214286" y="2269279"/>
                  <a:pt x="4214345" y="2274903"/>
                  <a:pt x="4214345" y="2280541"/>
                </a:cubicBezTo>
                <a:cubicBezTo>
                  <a:pt x="4214345" y="2284333"/>
                  <a:pt x="4214318" y="2288119"/>
                  <a:pt x="4213752" y="2291891"/>
                </a:cubicBezTo>
                <a:lnTo>
                  <a:pt x="4213253" y="2291858"/>
                </a:lnTo>
                <a:lnTo>
                  <a:pt x="4213227" y="2292349"/>
                </a:lnTo>
                <a:lnTo>
                  <a:pt x="4196108" y="2290736"/>
                </a:lnTo>
                <a:cubicBezTo>
                  <a:pt x="4163734" y="2290213"/>
                  <a:pt x="4131854" y="2287255"/>
                  <a:pt x="4100682" y="2281745"/>
                </a:cubicBezTo>
                <a:cubicBezTo>
                  <a:pt x="4095105" y="2282161"/>
                  <a:pt x="4089776" y="2281220"/>
                  <a:pt x="4084465" y="2280217"/>
                </a:cubicBezTo>
                <a:lnTo>
                  <a:pt x="4084349" y="2279078"/>
                </a:lnTo>
                <a:cubicBezTo>
                  <a:pt x="3725498" y="2220146"/>
                  <a:pt x="3444459" y="1941574"/>
                  <a:pt x="3394183" y="1591480"/>
                </a:cubicBezTo>
                <a:cubicBezTo>
                  <a:pt x="3394016" y="1591427"/>
                  <a:pt x="3393847" y="1591423"/>
                  <a:pt x="3393678" y="1591418"/>
                </a:cubicBezTo>
                <a:lnTo>
                  <a:pt x="3393139" y="1584794"/>
                </a:lnTo>
                <a:cubicBezTo>
                  <a:pt x="3388081" y="1554782"/>
                  <a:pt x="3385630" y="1524133"/>
                  <a:pt x="3385672" y="1493044"/>
                </a:cubicBezTo>
                <a:cubicBezTo>
                  <a:pt x="3384360" y="1487460"/>
                  <a:pt x="3384302" y="1481838"/>
                  <a:pt x="3384302" y="1476202"/>
                </a:cubicBezTo>
                <a:lnTo>
                  <a:pt x="3384896" y="1464852"/>
                </a:lnTo>
                <a:lnTo>
                  <a:pt x="3385394" y="1464884"/>
                </a:lnTo>
                <a:close/>
                <a:moveTo>
                  <a:pt x="3371632" y="1464394"/>
                </a:moveTo>
                <a:lnTo>
                  <a:pt x="3371658" y="1464884"/>
                </a:lnTo>
                <a:lnTo>
                  <a:pt x="3372156" y="1464852"/>
                </a:lnTo>
                <a:lnTo>
                  <a:pt x="3372750" y="1476202"/>
                </a:lnTo>
                <a:cubicBezTo>
                  <a:pt x="3372750" y="1481838"/>
                  <a:pt x="3372691" y="1487460"/>
                  <a:pt x="3371379" y="1493044"/>
                </a:cubicBezTo>
                <a:cubicBezTo>
                  <a:pt x="3371421" y="1524133"/>
                  <a:pt x="3368971" y="1554782"/>
                  <a:pt x="3363912" y="1584794"/>
                </a:cubicBezTo>
                <a:lnTo>
                  <a:pt x="3363374" y="1591418"/>
                </a:lnTo>
                <a:cubicBezTo>
                  <a:pt x="3363204" y="1591423"/>
                  <a:pt x="3363036" y="1591427"/>
                  <a:pt x="3362868" y="1591480"/>
                </a:cubicBezTo>
                <a:cubicBezTo>
                  <a:pt x="3312593" y="1941574"/>
                  <a:pt x="3031554" y="2220146"/>
                  <a:pt x="2672703" y="2279078"/>
                </a:cubicBezTo>
                <a:lnTo>
                  <a:pt x="2672586" y="2280217"/>
                </a:lnTo>
                <a:cubicBezTo>
                  <a:pt x="2667276" y="2281220"/>
                  <a:pt x="2661947" y="2282161"/>
                  <a:pt x="2656370" y="2281745"/>
                </a:cubicBezTo>
                <a:cubicBezTo>
                  <a:pt x="2625198" y="2287255"/>
                  <a:pt x="2593318" y="2290213"/>
                  <a:pt x="2560943" y="2290736"/>
                </a:cubicBezTo>
                <a:lnTo>
                  <a:pt x="2543825" y="2292349"/>
                </a:lnTo>
                <a:lnTo>
                  <a:pt x="2543799" y="2291858"/>
                </a:lnTo>
                <a:lnTo>
                  <a:pt x="2543300" y="2291891"/>
                </a:lnTo>
                <a:cubicBezTo>
                  <a:pt x="2542734" y="2288119"/>
                  <a:pt x="2542707" y="2284333"/>
                  <a:pt x="2542707" y="2280541"/>
                </a:cubicBezTo>
                <a:cubicBezTo>
                  <a:pt x="2542707" y="2274903"/>
                  <a:pt x="2542765" y="2269279"/>
                  <a:pt x="2544077" y="2263693"/>
                </a:cubicBezTo>
                <a:cubicBezTo>
                  <a:pt x="2544035" y="2232611"/>
                  <a:pt x="2546485" y="2201969"/>
                  <a:pt x="2551541" y="2171962"/>
                </a:cubicBezTo>
                <a:lnTo>
                  <a:pt x="2552082" y="2165325"/>
                </a:lnTo>
                <a:cubicBezTo>
                  <a:pt x="2552250" y="2165320"/>
                  <a:pt x="2552420" y="2165315"/>
                  <a:pt x="2552587" y="2165262"/>
                </a:cubicBezTo>
                <a:cubicBezTo>
                  <a:pt x="2602864" y="1815167"/>
                  <a:pt x="2883903" y="1536596"/>
                  <a:pt x="3242753" y="1477664"/>
                </a:cubicBezTo>
                <a:lnTo>
                  <a:pt x="3242870" y="1476525"/>
                </a:lnTo>
                <a:cubicBezTo>
                  <a:pt x="3248179" y="1475523"/>
                  <a:pt x="3253507" y="1474582"/>
                  <a:pt x="3259083" y="1474998"/>
                </a:cubicBezTo>
                <a:cubicBezTo>
                  <a:pt x="3290266" y="1469485"/>
                  <a:pt x="3322159" y="1466527"/>
                  <a:pt x="3354544" y="1466004"/>
                </a:cubicBezTo>
                <a:close/>
                <a:moveTo>
                  <a:pt x="1693269" y="1464394"/>
                </a:moveTo>
                <a:lnTo>
                  <a:pt x="1710356" y="1466004"/>
                </a:lnTo>
                <a:cubicBezTo>
                  <a:pt x="1742742" y="1466527"/>
                  <a:pt x="1774634" y="1469485"/>
                  <a:pt x="1805818" y="1474998"/>
                </a:cubicBezTo>
                <a:cubicBezTo>
                  <a:pt x="1811394" y="1474582"/>
                  <a:pt x="1816722" y="1475523"/>
                  <a:pt x="1822030" y="1476525"/>
                </a:cubicBezTo>
                <a:lnTo>
                  <a:pt x="1822148" y="1477664"/>
                </a:lnTo>
                <a:cubicBezTo>
                  <a:pt x="2180998" y="1536596"/>
                  <a:pt x="2462037" y="1815167"/>
                  <a:pt x="2512313" y="2165262"/>
                </a:cubicBezTo>
                <a:cubicBezTo>
                  <a:pt x="2512481" y="2165315"/>
                  <a:pt x="2512650" y="2165320"/>
                  <a:pt x="2512819" y="2165325"/>
                </a:cubicBezTo>
                <a:lnTo>
                  <a:pt x="2513359" y="2171962"/>
                </a:lnTo>
                <a:cubicBezTo>
                  <a:pt x="2518416" y="2201969"/>
                  <a:pt x="2520865" y="2232611"/>
                  <a:pt x="2520823" y="2263693"/>
                </a:cubicBezTo>
                <a:cubicBezTo>
                  <a:pt x="2522135" y="2269279"/>
                  <a:pt x="2522194" y="2274903"/>
                  <a:pt x="2522194" y="2280541"/>
                </a:cubicBezTo>
                <a:cubicBezTo>
                  <a:pt x="2522194" y="2284333"/>
                  <a:pt x="2522167" y="2288119"/>
                  <a:pt x="2521601" y="2291891"/>
                </a:cubicBezTo>
                <a:lnTo>
                  <a:pt x="2521102" y="2291858"/>
                </a:lnTo>
                <a:lnTo>
                  <a:pt x="2521076" y="2292349"/>
                </a:lnTo>
                <a:lnTo>
                  <a:pt x="2503957" y="2290736"/>
                </a:lnTo>
                <a:cubicBezTo>
                  <a:pt x="2471583" y="2290213"/>
                  <a:pt x="2439703" y="2287255"/>
                  <a:pt x="2408531" y="2281745"/>
                </a:cubicBezTo>
                <a:cubicBezTo>
                  <a:pt x="2402954" y="2282161"/>
                  <a:pt x="2397625" y="2281220"/>
                  <a:pt x="2392314" y="2280217"/>
                </a:cubicBezTo>
                <a:lnTo>
                  <a:pt x="2392198" y="2279078"/>
                </a:lnTo>
                <a:cubicBezTo>
                  <a:pt x="2033347" y="2220146"/>
                  <a:pt x="1752308" y="1941574"/>
                  <a:pt x="1702032" y="1591480"/>
                </a:cubicBezTo>
                <a:cubicBezTo>
                  <a:pt x="1701865" y="1591427"/>
                  <a:pt x="1701696" y="1591423"/>
                  <a:pt x="1701527" y="1591418"/>
                </a:cubicBezTo>
                <a:lnTo>
                  <a:pt x="1700989" y="1584794"/>
                </a:lnTo>
                <a:cubicBezTo>
                  <a:pt x="1695930" y="1554782"/>
                  <a:pt x="1693479" y="1524133"/>
                  <a:pt x="1693521" y="1493044"/>
                </a:cubicBezTo>
                <a:cubicBezTo>
                  <a:pt x="1692209" y="1487460"/>
                  <a:pt x="1692151" y="1481838"/>
                  <a:pt x="1692151" y="1476202"/>
                </a:cubicBezTo>
                <a:lnTo>
                  <a:pt x="1692745" y="1464852"/>
                </a:lnTo>
                <a:lnTo>
                  <a:pt x="1693243" y="1464884"/>
                </a:lnTo>
                <a:close/>
                <a:moveTo>
                  <a:pt x="1679481" y="1464394"/>
                </a:moveTo>
                <a:lnTo>
                  <a:pt x="1679507" y="1464884"/>
                </a:lnTo>
                <a:lnTo>
                  <a:pt x="1680005" y="1464852"/>
                </a:lnTo>
                <a:lnTo>
                  <a:pt x="1680599" y="1476202"/>
                </a:lnTo>
                <a:cubicBezTo>
                  <a:pt x="1680599" y="1481838"/>
                  <a:pt x="1680540" y="1487460"/>
                  <a:pt x="1679228" y="1493044"/>
                </a:cubicBezTo>
                <a:cubicBezTo>
                  <a:pt x="1679270" y="1524133"/>
                  <a:pt x="1676820" y="1554782"/>
                  <a:pt x="1671761" y="1584794"/>
                </a:cubicBezTo>
                <a:lnTo>
                  <a:pt x="1671223" y="1591418"/>
                </a:lnTo>
                <a:cubicBezTo>
                  <a:pt x="1671053" y="1591423"/>
                  <a:pt x="1670885" y="1591427"/>
                  <a:pt x="1670717" y="1591480"/>
                </a:cubicBezTo>
                <a:cubicBezTo>
                  <a:pt x="1620442" y="1941574"/>
                  <a:pt x="1339403" y="2220146"/>
                  <a:pt x="980552" y="2279078"/>
                </a:cubicBezTo>
                <a:lnTo>
                  <a:pt x="980435" y="2280217"/>
                </a:lnTo>
                <a:cubicBezTo>
                  <a:pt x="975125" y="2281220"/>
                  <a:pt x="969796" y="2282161"/>
                  <a:pt x="964219" y="2281745"/>
                </a:cubicBezTo>
                <a:cubicBezTo>
                  <a:pt x="933047" y="2287255"/>
                  <a:pt x="901167" y="2290213"/>
                  <a:pt x="868792" y="2290736"/>
                </a:cubicBezTo>
                <a:lnTo>
                  <a:pt x="851674" y="2292349"/>
                </a:lnTo>
                <a:lnTo>
                  <a:pt x="851648" y="2291858"/>
                </a:lnTo>
                <a:lnTo>
                  <a:pt x="851149" y="2291891"/>
                </a:lnTo>
                <a:cubicBezTo>
                  <a:pt x="850583" y="2288119"/>
                  <a:pt x="850556" y="2284333"/>
                  <a:pt x="850556" y="2280541"/>
                </a:cubicBezTo>
                <a:cubicBezTo>
                  <a:pt x="850556" y="2274903"/>
                  <a:pt x="850614" y="2269279"/>
                  <a:pt x="851926" y="2263693"/>
                </a:cubicBezTo>
                <a:cubicBezTo>
                  <a:pt x="851884" y="2232611"/>
                  <a:pt x="854334" y="2201969"/>
                  <a:pt x="859390" y="2171962"/>
                </a:cubicBezTo>
                <a:lnTo>
                  <a:pt x="859931" y="2165325"/>
                </a:lnTo>
                <a:cubicBezTo>
                  <a:pt x="860099" y="2165320"/>
                  <a:pt x="860269" y="2165315"/>
                  <a:pt x="860436" y="2165262"/>
                </a:cubicBezTo>
                <a:cubicBezTo>
                  <a:pt x="910713" y="1815167"/>
                  <a:pt x="1191752" y="1536596"/>
                  <a:pt x="1550602" y="1477664"/>
                </a:cubicBezTo>
                <a:lnTo>
                  <a:pt x="1550719" y="1476525"/>
                </a:lnTo>
                <a:cubicBezTo>
                  <a:pt x="1556028" y="1475523"/>
                  <a:pt x="1561356" y="1474582"/>
                  <a:pt x="1566932" y="1474998"/>
                </a:cubicBezTo>
                <a:cubicBezTo>
                  <a:pt x="1598115" y="1469485"/>
                  <a:pt x="1630008" y="1466527"/>
                  <a:pt x="1662393" y="1466004"/>
                </a:cubicBezTo>
                <a:close/>
                <a:moveTo>
                  <a:pt x="1118" y="1464394"/>
                </a:moveTo>
                <a:lnTo>
                  <a:pt x="18205" y="1466004"/>
                </a:lnTo>
                <a:cubicBezTo>
                  <a:pt x="50591" y="1466527"/>
                  <a:pt x="82483" y="1469485"/>
                  <a:pt x="113667" y="1474998"/>
                </a:cubicBezTo>
                <a:cubicBezTo>
                  <a:pt x="119243" y="1474582"/>
                  <a:pt x="124571" y="1475523"/>
                  <a:pt x="129879" y="1476525"/>
                </a:cubicBezTo>
                <a:lnTo>
                  <a:pt x="129997" y="1477664"/>
                </a:lnTo>
                <a:cubicBezTo>
                  <a:pt x="488847" y="1536596"/>
                  <a:pt x="769886" y="1815167"/>
                  <a:pt x="820162" y="2165262"/>
                </a:cubicBezTo>
                <a:cubicBezTo>
                  <a:pt x="820330" y="2165315"/>
                  <a:pt x="820499" y="2165320"/>
                  <a:pt x="820668" y="2165325"/>
                </a:cubicBezTo>
                <a:lnTo>
                  <a:pt x="821208" y="2171962"/>
                </a:lnTo>
                <a:cubicBezTo>
                  <a:pt x="826265" y="2201969"/>
                  <a:pt x="828714" y="2232611"/>
                  <a:pt x="828672" y="2263693"/>
                </a:cubicBezTo>
                <a:cubicBezTo>
                  <a:pt x="829984" y="2269279"/>
                  <a:pt x="830043" y="2274903"/>
                  <a:pt x="830043" y="2280541"/>
                </a:cubicBezTo>
                <a:cubicBezTo>
                  <a:pt x="830043" y="2284333"/>
                  <a:pt x="830016" y="2288119"/>
                  <a:pt x="829450" y="2291891"/>
                </a:cubicBezTo>
                <a:lnTo>
                  <a:pt x="828951" y="2291858"/>
                </a:lnTo>
                <a:lnTo>
                  <a:pt x="828925" y="2292349"/>
                </a:lnTo>
                <a:lnTo>
                  <a:pt x="811806" y="2290736"/>
                </a:lnTo>
                <a:cubicBezTo>
                  <a:pt x="779432" y="2290213"/>
                  <a:pt x="747552" y="2287255"/>
                  <a:pt x="716380" y="2281745"/>
                </a:cubicBezTo>
                <a:cubicBezTo>
                  <a:pt x="710803" y="2282161"/>
                  <a:pt x="705474" y="2281220"/>
                  <a:pt x="700163" y="2280217"/>
                </a:cubicBezTo>
                <a:lnTo>
                  <a:pt x="700047" y="2279078"/>
                </a:lnTo>
                <a:cubicBezTo>
                  <a:pt x="341196" y="2220146"/>
                  <a:pt x="60157" y="1941574"/>
                  <a:pt x="9881" y="1591480"/>
                </a:cubicBezTo>
                <a:cubicBezTo>
                  <a:pt x="9714" y="1591427"/>
                  <a:pt x="9545" y="1591423"/>
                  <a:pt x="9376" y="1591418"/>
                </a:cubicBezTo>
                <a:lnTo>
                  <a:pt x="8837" y="1584794"/>
                </a:lnTo>
                <a:cubicBezTo>
                  <a:pt x="3779" y="1554782"/>
                  <a:pt x="1328" y="1524133"/>
                  <a:pt x="1370" y="1493044"/>
                </a:cubicBezTo>
                <a:cubicBezTo>
                  <a:pt x="58" y="1487460"/>
                  <a:pt x="0" y="1481838"/>
                  <a:pt x="0" y="1476202"/>
                </a:cubicBezTo>
                <a:lnTo>
                  <a:pt x="594" y="1464852"/>
                </a:lnTo>
                <a:lnTo>
                  <a:pt x="1092" y="1464884"/>
                </a:lnTo>
                <a:close/>
                <a:moveTo>
                  <a:pt x="7762529" y="750600"/>
                </a:moveTo>
                <a:cubicBezTo>
                  <a:pt x="7815805" y="1021506"/>
                  <a:pt x="8030648" y="1236303"/>
                  <a:pt x="8305838" y="1295446"/>
                </a:cubicBezTo>
                <a:cubicBezTo>
                  <a:pt x="8252563" y="1024540"/>
                  <a:pt x="8037719" y="809743"/>
                  <a:pt x="7762529" y="750600"/>
                </a:cubicBezTo>
                <a:close/>
                <a:moveTo>
                  <a:pt x="7455280" y="750600"/>
                </a:moveTo>
                <a:cubicBezTo>
                  <a:pt x="7180090" y="809743"/>
                  <a:pt x="6965246" y="1024540"/>
                  <a:pt x="6911971" y="1295446"/>
                </a:cubicBezTo>
                <a:cubicBezTo>
                  <a:pt x="7187161" y="1236303"/>
                  <a:pt x="7402004" y="1021506"/>
                  <a:pt x="7455280" y="750600"/>
                </a:cubicBezTo>
                <a:close/>
                <a:moveTo>
                  <a:pt x="6070378" y="750600"/>
                </a:moveTo>
                <a:cubicBezTo>
                  <a:pt x="6123654" y="1021506"/>
                  <a:pt x="6338497" y="1236303"/>
                  <a:pt x="6613687" y="1295446"/>
                </a:cubicBezTo>
                <a:cubicBezTo>
                  <a:pt x="6560412" y="1024540"/>
                  <a:pt x="6345568" y="809743"/>
                  <a:pt x="6070378" y="750600"/>
                </a:cubicBezTo>
                <a:close/>
                <a:moveTo>
                  <a:pt x="5763129" y="750600"/>
                </a:moveTo>
                <a:cubicBezTo>
                  <a:pt x="5487939" y="809743"/>
                  <a:pt x="5273095" y="1024540"/>
                  <a:pt x="5219820" y="1295446"/>
                </a:cubicBezTo>
                <a:cubicBezTo>
                  <a:pt x="5495010" y="1236303"/>
                  <a:pt x="5709853" y="1021506"/>
                  <a:pt x="5763129" y="750600"/>
                </a:cubicBezTo>
                <a:close/>
                <a:moveTo>
                  <a:pt x="4378227" y="750600"/>
                </a:moveTo>
                <a:cubicBezTo>
                  <a:pt x="4431503" y="1021506"/>
                  <a:pt x="4646346" y="1236303"/>
                  <a:pt x="4921536" y="1295446"/>
                </a:cubicBezTo>
                <a:cubicBezTo>
                  <a:pt x="4868261" y="1024540"/>
                  <a:pt x="4653417" y="809743"/>
                  <a:pt x="4378227" y="750600"/>
                </a:cubicBezTo>
                <a:close/>
                <a:moveTo>
                  <a:pt x="4070978" y="750600"/>
                </a:moveTo>
                <a:cubicBezTo>
                  <a:pt x="3795788" y="809743"/>
                  <a:pt x="3580944" y="1024540"/>
                  <a:pt x="3527669" y="1295446"/>
                </a:cubicBezTo>
                <a:cubicBezTo>
                  <a:pt x="3802859" y="1236303"/>
                  <a:pt x="4017702" y="1021506"/>
                  <a:pt x="4070978" y="750600"/>
                </a:cubicBezTo>
                <a:close/>
                <a:moveTo>
                  <a:pt x="2686076" y="750600"/>
                </a:moveTo>
                <a:cubicBezTo>
                  <a:pt x="2739352" y="1021506"/>
                  <a:pt x="2954195" y="1236303"/>
                  <a:pt x="3229385" y="1295446"/>
                </a:cubicBezTo>
                <a:cubicBezTo>
                  <a:pt x="3176110" y="1024540"/>
                  <a:pt x="2961266" y="809743"/>
                  <a:pt x="2686076" y="750600"/>
                </a:cubicBezTo>
                <a:close/>
                <a:moveTo>
                  <a:pt x="2378827" y="750600"/>
                </a:moveTo>
                <a:cubicBezTo>
                  <a:pt x="2103637" y="809743"/>
                  <a:pt x="1888793" y="1024540"/>
                  <a:pt x="1835518" y="1295446"/>
                </a:cubicBezTo>
                <a:cubicBezTo>
                  <a:pt x="2110708" y="1236303"/>
                  <a:pt x="2325551" y="1021506"/>
                  <a:pt x="2378827" y="750600"/>
                </a:cubicBezTo>
                <a:close/>
                <a:moveTo>
                  <a:pt x="993925" y="750600"/>
                </a:moveTo>
                <a:cubicBezTo>
                  <a:pt x="1047201" y="1021506"/>
                  <a:pt x="1262044" y="1236303"/>
                  <a:pt x="1537234" y="1295446"/>
                </a:cubicBezTo>
                <a:cubicBezTo>
                  <a:pt x="1483959" y="1024540"/>
                  <a:pt x="1269115" y="809743"/>
                  <a:pt x="993925" y="750600"/>
                </a:cubicBezTo>
                <a:close/>
                <a:moveTo>
                  <a:pt x="686676" y="750600"/>
                </a:moveTo>
                <a:cubicBezTo>
                  <a:pt x="411486" y="809743"/>
                  <a:pt x="196642" y="1024540"/>
                  <a:pt x="143367" y="1295446"/>
                </a:cubicBezTo>
                <a:cubicBezTo>
                  <a:pt x="418557" y="1236303"/>
                  <a:pt x="633400" y="1021506"/>
                  <a:pt x="686676" y="750600"/>
                </a:cubicBezTo>
                <a:close/>
                <a:moveTo>
                  <a:pt x="9139239" y="624486"/>
                </a:moveTo>
                <a:lnTo>
                  <a:pt x="9139239" y="752995"/>
                </a:lnTo>
                <a:lnTo>
                  <a:pt x="9047261" y="779881"/>
                </a:lnTo>
                <a:cubicBezTo>
                  <a:pt x="8821055" y="864319"/>
                  <a:pt x="8650738" y="1058403"/>
                  <a:pt x="8604122" y="1295446"/>
                </a:cubicBezTo>
                <a:cubicBezTo>
                  <a:pt x="8844913" y="1243696"/>
                  <a:pt x="9039501" y="1072773"/>
                  <a:pt x="9120077" y="849365"/>
                </a:cubicBezTo>
                <a:lnTo>
                  <a:pt x="9139239" y="780178"/>
                </a:lnTo>
                <a:lnTo>
                  <a:pt x="9139239" y="1085737"/>
                </a:lnTo>
                <a:lnTo>
                  <a:pt x="9135069" y="1092549"/>
                </a:lnTo>
                <a:cubicBezTo>
                  <a:pt x="9008919" y="1266178"/>
                  <a:pt x="8815033" y="1389778"/>
                  <a:pt x="8590751" y="1426902"/>
                </a:cubicBezTo>
                <a:lnTo>
                  <a:pt x="8590635" y="1428050"/>
                </a:lnTo>
                <a:cubicBezTo>
                  <a:pt x="8585324" y="1429061"/>
                  <a:pt x="8579995" y="1430009"/>
                  <a:pt x="8574418" y="1429590"/>
                </a:cubicBezTo>
                <a:cubicBezTo>
                  <a:pt x="8543246" y="1435144"/>
                  <a:pt x="8511366" y="1438125"/>
                  <a:pt x="8478991" y="1438652"/>
                </a:cubicBezTo>
                <a:lnTo>
                  <a:pt x="8461873" y="1440278"/>
                </a:lnTo>
                <a:lnTo>
                  <a:pt x="8461847" y="1439783"/>
                </a:lnTo>
                <a:lnTo>
                  <a:pt x="8461348" y="1439816"/>
                </a:lnTo>
                <a:cubicBezTo>
                  <a:pt x="8460782" y="1436014"/>
                  <a:pt x="8460755" y="1432198"/>
                  <a:pt x="8460755" y="1428376"/>
                </a:cubicBezTo>
                <a:cubicBezTo>
                  <a:pt x="8460755" y="1422694"/>
                  <a:pt x="8460814" y="1417025"/>
                  <a:pt x="8462126" y="1411395"/>
                </a:cubicBezTo>
                <a:cubicBezTo>
                  <a:pt x="8462083" y="1380067"/>
                  <a:pt x="8464533" y="1349182"/>
                  <a:pt x="8469590" y="1318938"/>
                </a:cubicBezTo>
                <a:lnTo>
                  <a:pt x="8470130" y="1312248"/>
                </a:lnTo>
                <a:cubicBezTo>
                  <a:pt x="8470299" y="1312243"/>
                  <a:pt x="8470468" y="1312238"/>
                  <a:pt x="8470636" y="1312185"/>
                </a:cubicBezTo>
                <a:cubicBezTo>
                  <a:pt x="8514628" y="1003427"/>
                  <a:pt x="8735297" y="749863"/>
                  <a:pt x="9030178" y="651504"/>
                </a:cubicBezTo>
                <a:close/>
                <a:moveTo>
                  <a:pt x="7620280" y="605769"/>
                </a:moveTo>
                <a:lnTo>
                  <a:pt x="7637367" y="607392"/>
                </a:lnTo>
                <a:cubicBezTo>
                  <a:pt x="7669753" y="607919"/>
                  <a:pt x="7701646" y="610900"/>
                  <a:pt x="7732829" y="616457"/>
                </a:cubicBezTo>
                <a:cubicBezTo>
                  <a:pt x="7738405" y="616038"/>
                  <a:pt x="7743733" y="616986"/>
                  <a:pt x="7749042" y="617996"/>
                </a:cubicBezTo>
                <a:lnTo>
                  <a:pt x="7749159" y="619144"/>
                </a:lnTo>
                <a:cubicBezTo>
                  <a:pt x="8108009" y="678542"/>
                  <a:pt x="8389048" y="959319"/>
                  <a:pt x="8439324" y="1312185"/>
                </a:cubicBezTo>
                <a:cubicBezTo>
                  <a:pt x="8439492" y="1312238"/>
                  <a:pt x="8439661" y="1312243"/>
                  <a:pt x="8439830" y="1312248"/>
                </a:cubicBezTo>
                <a:lnTo>
                  <a:pt x="8440370" y="1318938"/>
                </a:lnTo>
                <a:cubicBezTo>
                  <a:pt x="8445427" y="1349182"/>
                  <a:pt x="8447877" y="1380067"/>
                  <a:pt x="8447834" y="1411395"/>
                </a:cubicBezTo>
                <a:cubicBezTo>
                  <a:pt x="8449146" y="1417025"/>
                  <a:pt x="8449205" y="1422694"/>
                  <a:pt x="8449205" y="1428376"/>
                </a:cubicBezTo>
                <a:cubicBezTo>
                  <a:pt x="8449205" y="1432198"/>
                  <a:pt x="8449178" y="1436014"/>
                  <a:pt x="8448612" y="1439816"/>
                </a:cubicBezTo>
                <a:lnTo>
                  <a:pt x="8448113" y="1439783"/>
                </a:lnTo>
                <a:lnTo>
                  <a:pt x="8448087" y="1440278"/>
                </a:lnTo>
                <a:lnTo>
                  <a:pt x="8430969" y="1438652"/>
                </a:lnTo>
                <a:cubicBezTo>
                  <a:pt x="8398594" y="1438125"/>
                  <a:pt x="8366714" y="1435144"/>
                  <a:pt x="8335542" y="1429590"/>
                </a:cubicBezTo>
                <a:cubicBezTo>
                  <a:pt x="8329965" y="1430009"/>
                  <a:pt x="8324636" y="1429061"/>
                  <a:pt x="8319325" y="1428050"/>
                </a:cubicBezTo>
                <a:lnTo>
                  <a:pt x="8319209" y="1426902"/>
                </a:lnTo>
                <a:cubicBezTo>
                  <a:pt x="7960358" y="1367503"/>
                  <a:pt x="7679319" y="1086726"/>
                  <a:pt x="7629044" y="733861"/>
                </a:cubicBezTo>
                <a:cubicBezTo>
                  <a:pt x="7628876" y="733808"/>
                  <a:pt x="7628708" y="733803"/>
                  <a:pt x="7628538" y="733798"/>
                </a:cubicBezTo>
                <a:lnTo>
                  <a:pt x="7628000" y="727122"/>
                </a:lnTo>
                <a:cubicBezTo>
                  <a:pt x="7622941" y="696872"/>
                  <a:pt x="7620490" y="665981"/>
                  <a:pt x="7620533" y="634646"/>
                </a:cubicBezTo>
                <a:cubicBezTo>
                  <a:pt x="7619221" y="629018"/>
                  <a:pt x="7619162" y="623351"/>
                  <a:pt x="7619162" y="617670"/>
                </a:cubicBezTo>
                <a:lnTo>
                  <a:pt x="7619756" y="606230"/>
                </a:lnTo>
                <a:lnTo>
                  <a:pt x="7620254" y="606263"/>
                </a:lnTo>
                <a:close/>
                <a:moveTo>
                  <a:pt x="7597529" y="605769"/>
                </a:moveTo>
                <a:lnTo>
                  <a:pt x="7597555" y="606263"/>
                </a:lnTo>
                <a:lnTo>
                  <a:pt x="7598053" y="606230"/>
                </a:lnTo>
                <a:lnTo>
                  <a:pt x="7598647" y="617670"/>
                </a:lnTo>
                <a:cubicBezTo>
                  <a:pt x="7598647" y="623351"/>
                  <a:pt x="7598588" y="629018"/>
                  <a:pt x="7597276" y="634646"/>
                </a:cubicBezTo>
                <a:cubicBezTo>
                  <a:pt x="7597319" y="665981"/>
                  <a:pt x="7594868" y="696872"/>
                  <a:pt x="7589809" y="727122"/>
                </a:cubicBezTo>
                <a:lnTo>
                  <a:pt x="7589271" y="733798"/>
                </a:lnTo>
                <a:cubicBezTo>
                  <a:pt x="7589101" y="733803"/>
                  <a:pt x="7588933" y="733808"/>
                  <a:pt x="7588765" y="733861"/>
                </a:cubicBezTo>
                <a:cubicBezTo>
                  <a:pt x="7538490" y="1086726"/>
                  <a:pt x="7257451" y="1367503"/>
                  <a:pt x="6898600" y="1426902"/>
                </a:cubicBezTo>
                <a:lnTo>
                  <a:pt x="6898484" y="1428050"/>
                </a:lnTo>
                <a:cubicBezTo>
                  <a:pt x="6893173" y="1429061"/>
                  <a:pt x="6887844" y="1430009"/>
                  <a:pt x="6882267" y="1429590"/>
                </a:cubicBezTo>
                <a:cubicBezTo>
                  <a:pt x="6851095" y="1435144"/>
                  <a:pt x="6819215" y="1438125"/>
                  <a:pt x="6786841" y="1438652"/>
                </a:cubicBezTo>
                <a:lnTo>
                  <a:pt x="6769722" y="1440278"/>
                </a:lnTo>
                <a:lnTo>
                  <a:pt x="6769696" y="1439783"/>
                </a:lnTo>
                <a:lnTo>
                  <a:pt x="6769197" y="1439816"/>
                </a:lnTo>
                <a:cubicBezTo>
                  <a:pt x="6768631" y="1436014"/>
                  <a:pt x="6768604" y="1432198"/>
                  <a:pt x="6768604" y="1428376"/>
                </a:cubicBezTo>
                <a:cubicBezTo>
                  <a:pt x="6768604" y="1422694"/>
                  <a:pt x="6768663" y="1417025"/>
                  <a:pt x="6769975" y="1411395"/>
                </a:cubicBezTo>
                <a:cubicBezTo>
                  <a:pt x="6769933" y="1380067"/>
                  <a:pt x="6772382" y="1349182"/>
                  <a:pt x="6777439" y="1318938"/>
                </a:cubicBezTo>
                <a:lnTo>
                  <a:pt x="6777979" y="1312248"/>
                </a:lnTo>
                <a:cubicBezTo>
                  <a:pt x="6778148" y="1312243"/>
                  <a:pt x="6778317" y="1312238"/>
                  <a:pt x="6778485" y="1312185"/>
                </a:cubicBezTo>
                <a:cubicBezTo>
                  <a:pt x="6828761" y="959319"/>
                  <a:pt x="7109800" y="678542"/>
                  <a:pt x="7468650" y="619144"/>
                </a:cubicBezTo>
                <a:lnTo>
                  <a:pt x="7468767" y="617996"/>
                </a:lnTo>
                <a:cubicBezTo>
                  <a:pt x="7474076" y="616986"/>
                  <a:pt x="7479404" y="616038"/>
                  <a:pt x="7484980" y="616457"/>
                </a:cubicBezTo>
                <a:cubicBezTo>
                  <a:pt x="7516163" y="610900"/>
                  <a:pt x="7548056" y="607919"/>
                  <a:pt x="7580442" y="607392"/>
                </a:cubicBezTo>
                <a:close/>
                <a:moveTo>
                  <a:pt x="5928129" y="605769"/>
                </a:moveTo>
                <a:lnTo>
                  <a:pt x="5945217" y="607392"/>
                </a:lnTo>
                <a:cubicBezTo>
                  <a:pt x="5977602" y="607919"/>
                  <a:pt x="6009495" y="610900"/>
                  <a:pt x="6040678" y="616457"/>
                </a:cubicBezTo>
                <a:cubicBezTo>
                  <a:pt x="6046254" y="616038"/>
                  <a:pt x="6051582" y="616986"/>
                  <a:pt x="6056891" y="617996"/>
                </a:cubicBezTo>
                <a:lnTo>
                  <a:pt x="6057008" y="619144"/>
                </a:lnTo>
                <a:cubicBezTo>
                  <a:pt x="6415858" y="678542"/>
                  <a:pt x="6696897" y="959319"/>
                  <a:pt x="6747174" y="1312185"/>
                </a:cubicBezTo>
                <a:cubicBezTo>
                  <a:pt x="6747341" y="1312238"/>
                  <a:pt x="6747511" y="1312243"/>
                  <a:pt x="6747679" y="1312248"/>
                </a:cubicBezTo>
                <a:lnTo>
                  <a:pt x="6748220" y="1318938"/>
                </a:lnTo>
                <a:cubicBezTo>
                  <a:pt x="6753276" y="1349182"/>
                  <a:pt x="6755726" y="1380067"/>
                  <a:pt x="6755684" y="1411395"/>
                </a:cubicBezTo>
                <a:cubicBezTo>
                  <a:pt x="6756996" y="1417025"/>
                  <a:pt x="6757054" y="1422694"/>
                  <a:pt x="6757054" y="1428376"/>
                </a:cubicBezTo>
                <a:cubicBezTo>
                  <a:pt x="6757054" y="1432198"/>
                  <a:pt x="6757027" y="1436014"/>
                  <a:pt x="6756461" y="1439816"/>
                </a:cubicBezTo>
                <a:lnTo>
                  <a:pt x="6755962" y="1439783"/>
                </a:lnTo>
                <a:lnTo>
                  <a:pt x="6755936" y="1440278"/>
                </a:lnTo>
                <a:lnTo>
                  <a:pt x="6738818" y="1438652"/>
                </a:lnTo>
                <a:cubicBezTo>
                  <a:pt x="6706444" y="1438125"/>
                  <a:pt x="6674563" y="1435144"/>
                  <a:pt x="6643391" y="1429590"/>
                </a:cubicBezTo>
                <a:cubicBezTo>
                  <a:pt x="6637814" y="1430009"/>
                  <a:pt x="6632485" y="1429061"/>
                  <a:pt x="6627175" y="1428050"/>
                </a:cubicBezTo>
                <a:lnTo>
                  <a:pt x="6627059" y="1426902"/>
                </a:lnTo>
                <a:cubicBezTo>
                  <a:pt x="6268207" y="1367503"/>
                  <a:pt x="5987168" y="1086726"/>
                  <a:pt x="5936893" y="733861"/>
                </a:cubicBezTo>
                <a:cubicBezTo>
                  <a:pt x="5936725" y="733808"/>
                  <a:pt x="5936557" y="733803"/>
                  <a:pt x="5936387" y="733798"/>
                </a:cubicBezTo>
                <a:lnTo>
                  <a:pt x="5935849" y="727122"/>
                </a:lnTo>
                <a:cubicBezTo>
                  <a:pt x="5930790" y="696872"/>
                  <a:pt x="5928340" y="665981"/>
                  <a:pt x="5928382" y="634646"/>
                </a:cubicBezTo>
                <a:cubicBezTo>
                  <a:pt x="5927070" y="629018"/>
                  <a:pt x="5927011" y="623351"/>
                  <a:pt x="5927011" y="617670"/>
                </a:cubicBezTo>
                <a:lnTo>
                  <a:pt x="5927605" y="606230"/>
                </a:lnTo>
                <a:lnTo>
                  <a:pt x="5928103" y="606263"/>
                </a:lnTo>
                <a:close/>
                <a:moveTo>
                  <a:pt x="5905378" y="605769"/>
                </a:moveTo>
                <a:lnTo>
                  <a:pt x="5905404" y="606263"/>
                </a:lnTo>
                <a:lnTo>
                  <a:pt x="5905902" y="606230"/>
                </a:lnTo>
                <a:lnTo>
                  <a:pt x="5906496" y="617670"/>
                </a:lnTo>
                <a:cubicBezTo>
                  <a:pt x="5906496" y="623351"/>
                  <a:pt x="5906438" y="629018"/>
                  <a:pt x="5905126" y="634646"/>
                </a:cubicBezTo>
                <a:cubicBezTo>
                  <a:pt x="5905168" y="665981"/>
                  <a:pt x="5902717" y="696872"/>
                  <a:pt x="5897659" y="727122"/>
                </a:cubicBezTo>
                <a:lnTo>
                  <a:pt x="5897120" y="733798"/>
                </a:lnTo>
                <a:cubicBezTo>
                  <a:pt x="5896951" y="733803"/>
                  <a:pt x="5896782" y="733808"/>
                  <a:pt x="5896615" y="733861"/>
                </a:cubicBezTo>
                <a:cubicBezTo>
                  <a:pt x="5846339" y="1086726"/>
                  <a:pt x="5565300" y="1367503"/>
                  <a:pt x="5206449" y="1426902"/>
                </a:cubicBezTo>
                <a:lnTo>
                  <a:pt x="5206334" y="1428050"/>
                </a:lnTo>
                <a:cubicBezTo>
                  <a:pt x="5201022" y="1429061"/>
                  <a:pt x="5195693" y="1430009"/>
                  <a:pt x="5190116" y="1429590"/>
                </a:cubicBezTo>
                <a:cubicBezTo>
                  <a:pt x="5158944" y="1435144"/>
                  <a:pt x="5127065" y="1438125"/>
                  <a:pt x="5094690" y="1438652"/>
                </a:cubicBezTo>
                <a:lnTo>
                  <a:pt x="5077571" y="1440278"/>
                </a:lnTo>
                <a:lnTo>
                  <a:pt x="5077545" y="1439783"/>
                </a:lnTo>
                <a:lnTo>
                  <a:pt x="5077046" y="1439816"/>
                </a:lnTo>
                <a:cubicBezTo>
                  <a:pt x="5076480" y="1436014"/>
                  <a:pt x="5076453" y="1432198"/>
                  <a:pt x="5076453" y="1428376"/>
                </a:cubicBezTo>
                <a:cubicBezTo>
                  <a:pt x="5076453" y="1422694"/>
                  <a:pt x="5076512" y="1417025"/>
                  <a:pt x="5077824" y="1411395"/>
                </a:cubicBezTo>
                <a:cubicBezTo>
                  <a:pt x="5077782" y="1380067"/>
                  <a:pt x="5080231" y="1349182"/>
                  <a:pt x="5085288" y="1318938"/>
                </a:cubicBezTo>
                <a:lnTo>
                  <a:pt x="5085828" y="1312248"/>
                </a:lnTo>
                <a:cubicBezTo>
                  <a:pt x="5085997" y="1312243"/>
                  <a:pt x="5086166" y="1312238"/>
                  <a:pt x="5086334" y="1312185"/>
                </a:cubicBezTo>
                <a:cubicBezTo>
                  <a:pt x="5136610" y="959319"/>
                  <a:pt x="5417649" y="678542"/>
                  <a:pt x="5776501" y="619144"/>
                </a:cubicBezTo>
                <a:lnTo>
                  <a:pt x="5776617" y="617996"/>
                </a:lnTo>
                <a:cubicBezTo>
                  <a:pt x="5781926" y="616986"/>
                  <a:pt x="5787253" y="616038"/>
                  <a:pt x="5792829" y="616457"/>
                </a:cubicBezTo>
                <a:cubicBezTo>
                  <a:pt x="5824013" y="610900"/>
                  <a:pt x="5855905" y="607919"/>
                  <a:pt x="5888291" y="607392"/>
                </a:cubicBezTo>
                <a:close/>
                <a:moveTo>
                  <a:pt x="4235979" y="605769"/>
                </a:moveTo>
                <a:lnTo>
                  <a:pt x="4253065" y="607392"/>
                </a:lnTo>
                <a:cubicBezTo>
                  <a:pt x="4285451" y="607919"/>
                  <a:pt x="4317343" y="610900"/>
                  <a:pt x="4348528" y="616457"/>
                </a:cubicBezTo>
                <a:cubicBezTo>
                  <a:pt x="4354104" y="616038"/>
                  <a:pt x="4359431" y="616986"/>
                  <a:pt x="4364739" y="617996"/>
                </a:cubicBezTo>
                <a:lnTo>
                  <a:pt x="4364856" y="619144"/>
                </a:lnTo>
                <a:cubicBezTo>
                  <a:pt x="4723707" y="678542"/>
                  <a:pt x="5004746" y="959319"/>
                  <a:pt x="5055022" y="1312185"/>
                </a:cubicBezTo>
                <a:cubicBezTo>
                  <a:pt x="5055190" y="1312238"/>
                  <a:pt x="5055359" y="1312243"/>
                  <a:pt x="5055528" y="1312248"/>
                </a:cubicBezTo>
                <a:lnTo>
                  <a:pt x="5056068" y="1318938"/>
                </a:lnTo>
                <a:cubicBezTo>
                  <a:pt x="5061125" y="1349182"/>
                  <a:pt x="5063574" y="1380067"/>
                  <a:pt x="5063532" y="1411395"/>
                </a:cubicBezTo>
                <a:cubicBezTo>
                  <a:pt x="5064844" y="1417025"/>
                  <a:pt x="5064903" y="1422694"/>
                  <a:pt x="5064903" y="1428376"/>
                </a:cubicBezTo>
                <a:cubicBezTo>
                  <a:pt x="5064903" y="1432198"/>
                  <a:pt x="5064876" y="1436014"/>
                  <a:pt x="5064310" y="1439816"/>
                </a:cubicBezTo>
                <a:lnTo>
                  <a:pt x="5063811" y="1439783"/>
                </a:lnTo>
                <a:lnTo>
                  <a:pt x="5063785" y="1440278"/>
                </a:lnTo>
                <a:lnTo>
                  <a:pt x="5046666" y="1438652"/>
                </a:lnTo>
                <a:cubicBezTo>
                  <a:pt x="5014292" y="1438125"/>
                  <a:pt x="4982412" y="1435144"/>
                  <a:pt x="4951241" y="1429590"/>
                </a:cubicBezTo>
                <a:cubicBezTo>
                  <a:pt x="4945663" y="1430009"/>
                  <a:pt x="4940334" y="1429061"/>
                  <a:pt x="4935023" y="1428050"/>
                </a:cubicBezTo>
                <a:lnTo>
                  <a:pt x="4934907" y="1426902"/>
                </a:lnTo>
                <a:cubicBezTo>
                  <a:pt x="4576056" y="1367503"/>
                  <a:pt x="4295017" y="1086726"/>
                  <a:pt x="4244741" y="733861"/>
                </a:cubicBezTo>
                <a:cubicBezTo>
                  <a:pt x="4244574" y="733808"/>
                  <a:pt x="4244405" y="733803"/>
                  <a:pt x="4244236" y="733798"/>
                </a:cubicBezTo>
                <a:lnTo>
                  <a:pt x="4243697" y="727122"/>
                </a:lnTo>
                <a:cubicBezTo>
                  <a:pt x="4238639" y="696872"/>
                  <a:pt x="4236188" y="665981"/>
                  <a:pt x="4236230" y="634646"/>
                </a:cubicBezTo>
                <a:cubicBezTo>
                  <a:pt x="4234918" y="629018"/>
                  <a:pt x="4234860" y="623351"/>
                  <a:pt x="4234860" y="617670"/>
                </a:cubicBezTo>
                <a:lnTo>
                  <a:pt x="4235454" y="606230"/>
                </a:lnTo>
                <a:lnTo>
                  <a:pt x="4235952" y="606263"/>
                </a:lnTo>
                <a:close/>
                <a:moveTo>
                  <a:pt x="4213227" y="605769"/>
                </a:moveTo>
                <a:lnTo>
                  <a:pt x="4213253" y="606263"/>
                </a:lnTo>
                <a:lnTo>
                  <a:pt x="4213751" y="606230"/>
                </a:lnTo>
                <a:lnTo>
                  <a:pt x="4214345" y="617670"/>
                </a:lnTo>
                <a:cubicBezTo>
                  <a:pt x="4214345" y="623351"/>
                  <a:pt x="4214286" y="629018"/>
                  <a:pt x="4212974" y="634646"/>
                </a:cubicBezTo>
                <a:cubicBezTo>
                  <a:pt x="4213016" y="665981"/>
                  <a:pt x="4210566" y="696872"/>
                  <a:pt x="4205507" y="727122"/>
                </a:cubicBezTo>
                <a:lnTo>
                  <a:pt x="4204969" y="733798"/>
                </a:lnTo>
                <a:cubicBezTo>
                  <a:pt x="4204799" y="733803"/>
                  <a:pt x="4204631" y="733808"/>
                  <a:pt x="4204463" y="733861"/>
                </a:cubicBezTo>
                <a:cubicBezTo>
                  <a:pt x="4154188" y="1086726"/>
                  <a:pt x="3873149" y="1367503"/>
                  <a:pt x="3514297" y="1426902"/>
                </a:cubicBezTo>
                <a:lnTo>
                  <a:pt x="3514181" y="1428050"/>
                </a:lnTo>
                <a:cubicBezTo>
                  <a:pt x="3508871" y="1429061"/>
                  <a:pt x="3503542" y="1430009"/>
                  <a:pt x="3497965" y="1429590"/>
                </a:cubicBezTo>
                <a:cubicBezTo>
                  <a:pt x="3466793" y="1435144"/>
                  <a:pt x="3434912" y="1438125"/>
                  <a:pt x="3402538" y="1438652"/>
                </a:cubicBezTo>
                <a:lnTo>
                  <a:pt x="3385420" y="1440278"/>
                </a:lnTo>
                <a:lnTo>
                  <a:pt x="3385394" y="1439783"/>
                </a:lnTo>
                <a:lnTo>
                  <a:pt x="3384895" y="1439816"/>
                </a:lnTo>
                <a:cubicBezTo>
                  <a:pt x="3384329" y="1436014"/>
                  <a:pt x="3384302" y="1432198"/>
                  <a:pt x="3384302" y="1428376"/>
                </a:cubicBezTo>
                <a:cubicBezTo>
                  <a:pt x="3384302" y="1422694"/>
                  <a:pt x="3384360" y="1417025"/>
                  <a:pt x="3385672" y="1411395"/>
                </a:cubicBezTo>
                <a:cubicBezTo>
                  <a:pt x="3385630" y="1380067"/>
                  <a:pt x="3388080" y="1349182"/>
                  <a:pt x="3393136" y="1318938"/>
                </a:cubicBezTo>
                <a:lnTo>
                  <a:pt x="3393677" y="1312248"/>
                </a:lnTo>
                <a:cubicBezTo>
                  <a:pt x="3393845" y="1312243"/>
                  <a:pt x="3394015" y="1312238"/>
                  <a:pt x="3394182" y="1312185"/>
                </a:cubicBezTo>
                <a:cubicBezTo>
                  <a:pt x="3444459" y="959319"/>
                  <a:pt x="3725498" y="678542"/>
                  <a:pt x="4084348" y="619144"/>
                </a:cubicBezTo>
                <a:lnTo>
                  <a:pt x="4084465" y="617996"/>
                </a:lnTo>
                <a:cubicBezTo>
                  <a:pt x="4089774" y="616986"/>
                  <a:pt x="4095102" y="616038"/>
                  <a:pt x="4100678" y="616457"/>
                </a:cubicBezTo>
                <a:cubicBezTo>
                  <a:pt x="4131861" y="610900"/>
                  <a:pt x="4163754" y="607919"/>
                  <a:pt x="4196139" y="607392"/>
                </a:cubicBezTo>
                <a:close/>
                <a:moveTo>
                  <a:pt x="2543827" y="605769"/>
                </a:moveTo>
                <a:lnTo>
                  <a:pt x="2560914" y="607392"/>
                </a:lnTo>
                <a:cubicBezTo>
                  <a:pt x="2593300" y="607919"/>
                  <a:pt x="2625192" y="610900"/>
                  <a:pt x="2656376" y="616457"/>
                </a:cubicBezTo>
                <a:cubicBezTo>
                  <a:pt x="2661952" y="616038"/>
                  <a:pt x="2667280" y="616986"/>
                  <a:pt x="2672588" y="617996"/>
                </a:cubicBezTo>
                <a:lnTo>
                  <a:pt x="2672706" y="619144"/>
                </a:lnTo>
                <a:cubicBezTo>
                  <a:pt x="3031556" y="678542"/>
                  <a:pt x="3312595" y="959319"/>
                  <a:pt x="3362871" y="1312185"/>
                </a:cubicBezTo>
                <a:cubicBezTo>
                  <a:pt x="3363039" y="1312238"/>
                  <a:pt x="3363208" y="1312243"/>
                  <a:pt x="3363377" y="1312248"/>
                </a:cubicBezTo>
                <a:lnTo>
                  <a:pt x="3363917" y="1318938"/>
                </a:lnTo>
                <a:cubicBezTo>
                  <a:pt x="3368974" y="1349182"/>
                  <a:pt x="3371423" y="1380067"/>
                  <a:pt x="3371381" y="1411395"/>
                </a:cubicBezTo>
                <a:cubicBezTo>
                  <a:pt x="3372693" y="1417025"/>
                  <a:pt x="3372752" y="1422694"/>
                  <a:pt x="3372752" y="1428376"/>
                </a:cubicBezTo>
                <a:cubicBezTo>
                  <a:pt x="3372752" y="1432198"/>
                  <a:pt x="3372725" y="1436014"/>
                  <a:pt x="3372159" y="1439816"/>
                </a:cubicBezTo>
                <a:lnTo>
                  <a:pt x="3371660" y="1439783"/>
                </a:lnTo>
                <a:lnTo>
                  <a:pt x="3371634" y="1440278"/>
                </a:lnTo>
                <a:lnTo>
                  <a:pt x="3354515" y="1438652"/>
                </a:lnTo>
                <a:cubicBezTo>
                  <a:pt x="3322141" y="1438125"/>
                  <a:pt x="3290261" y="1435144"/>
                  <a:pt x="3259089" y="1429590"/>
                </a:cubicBezTo>
                <a:cubicBezTo>
                  <a:pt x="3253512" y="1430009"/>
                  <a:pt x="3248183" y="1429061"/>
                  <a:pt x="3242872" y="1428050"/>
                </a:cubicBezTo>
                <a:lnTo>
                  <a:pt x="3242756" y="1426902"/>
                </a:lnTo>
                <a:cubicBezTo>
                  <a:pt x="2883905" y="1367503"/>
                  <a:pt x="2602866" y="1086726"/>
                  <a:pt x="2552590" y="733861"/>
                </a:cubicBezTo>
                <a:cubicBezTo>
                  <a:pt x="2552423" y="733808"/>
                  <a:pt x="2552254" y="733803"/>
                  <a:pt x="2552085" y="733798"/>
                </a:cubicBezTo>
                <a:lnTo>
                  <a:pt x="2551547" y="727122"/>
                </a:lnTo>
                <a:cubicBezTo>
                  <a:pt x="2546488" y="696872"/>
                  <a:pt x="2544037" y="665981"/>
                  <a:pt x="2544079" y="634646"/>
                </a:cubicBezTo>
                <a:cubicBezTo>
                  <a:pt x="2542767" y="629018"/>
                  <a:pt x="2542709" y="623351"/>
                  <a:pt x="2542709" y="617670"/>
                </a:cubicBezTo>
                <a:lnTo>
                  <a:pt x="2543303" y="606230"/>
                </a:lnTo>
                <a:lnTo>
                  <a:pt x="2543801" y="606263"/>
                </a:lnTo>
                <a:close/>
                <a:moveTo>
                  <a:pt x="2521076" y="605769"/>
                </a:moveTo>
                <a:lnTo>
                  <a:pt x="2521102" y="606263"/>
                </a:lnTo>
                <a:lnTo>
                  <a:pt x="2521600" y="606230"/>
                </a:lnTo>
                <a:lnTo>
                  <a:pt x="2522194" y="617670"/>
                </a:lnTo>
                <a:cubicBezTo>
                  <a:pt x="2522194" y="623351"/>
                  <a:pt x="2522135" y="629018"/>
                  <a:pt x="2520823" y="634646"/>
                </a:cubicBezTo>
                <a:cubicBezTo>
                  <a:pt x="2520865" y="665981"/>
                  <a:pt x="2518415" y="696872"/>
                  <a:pt x="2513356" y="727122"/>
                </a:cubicBezTo>
                <a:lnTo>
                  <a:pt x="2512818" y="733798"/>
                </a:lnTo>
                <a:cubicBezTo>
                  <a:pt x="2512648" y="733803"/>
                  <a:pt x="2512480" y="733808"/>
                  <a:pt x="2512312" y="733861"/>
                </a:cubicBezTo>
                <a:cubicBezTo>
                  <a:pt x="2462037" y="1086726"/>
                  <a:pt x="2180998" y="1367503"/>
                  <a:pt x="1822147" y="1426902"/>
                </a:cubicBezTo>
                <a:lnTo>
                  <a:pt x="1822030" y="1428050"/>
                </a:lnTo>
                <a:cubicBezTo>
                  <a:pt x="1816720" y="1429061"/>
                  <a:pt x="1811391" y="1430009"/>
                  <a:pt x="1805814" y="1429590"/>
                </a:cubicBezTo>
                <a:cubicBezTo>
                  <a:pt x="1774642" y="1435144"/>
                  <a:pt x="1742762" y="1438125"/>
                  <a:pt x="1710387" y="1438652"/>
                </a:cubicBezTo>
                <a:lnTo>
                  <a:pt x="1693269" y="1440278"/>
                </a:lnTo>
                <a:lnTo>
                  <a:pt x="1693243" y="1439783"/>
                </a:lnTo>
                <a:lnTo>
                  <a:pt x="1692744" y="1439816"/>
                </a:lnTo>
                <a:cubicBezTo>
                  <a:pt x="1692178" y="1436014"/>
                  <a:pt x="1692151" y="1432198"/>
                  <a:pt x="1692151" y="1428376"/>
                </a:cubicBezTo>
                <a:cubicBezTo>
                  <a:pt x="1692151" y="1422694"/>
                  <a:pt x="1692209" y="1417025"/>
                  <a:pt x="1693521" y="1411395"/>
                </a:cubicBezTo>
                <a:cubicBezTo>
                  <a:pt x="1693479" y="1380067"/>
                  <a:pt x="1695929" y="1349182"/>
                  <a:pt x="1700985" y="1318938"/>
                </a:cubicBezTo>
                <a:lnTo>
                  <a:pt x="1701526" y="1312248"/>
                </a:lnTo>
                <a:cubicBezTo>
                  <a:pt x="1701694" y="1312243"/>
                  <a:pt x="1701864" y="1312238"/>
                  <a:pt x="1702031" y="1312185"/>
                </a:cubicBezTo>
                <a:cubicBezTo>
                  <a:pt x="1752308" y="959319"/>
                  <a:pt x="2033347" y="678542"/>
                  <a:pt x="2392197" y="619144"/>
                </a:cubicBezTo>
                <a:lnTo>
                  <a:pt x="2392314" y="617996"/>
                </a:lnTo>
                <a:cubicBezTo>
                  <a:pt x="2397623" y="616986"/>
                  <a:pt x="2402951" y="616038"/>
                  <a:pt x="2408527" y="616457"/>
                </a:cubicBezTo>
                <a:cubicBezTo>
                  <a:pt x="2439710" y="610900"/>
                  <a:pt x="2471603" y="607919"/>
                  <a:pt x="2503988" y="607392"/>
                </a:cubicBezTo>
                <a:close/>
                <a:moveTo>
                  <a:pt x="851676" y="605769"/>
                </a:moveTo>
                <a:lnTo>
                  <a:pt x="868763" y="607392"/>
                </a:lnTo>
                <a:cubicBezTo>
                  <a:pt x="901149" y="607919"/>
                  <a:pt x="933041" y="610900"/>
                  <a:pt x="964225" y="616457"/>
                </a:cubicBezTo>
                <a:cubicBezTo>
                  <a:pt x="969801" y="616038"/>
                  <a:pt x="975129" y="616986"/>
                  <a:pt x="980437" y="617996"/>
                </a:cubicBezTo>
                <a:lnTo>
                  <a:pt x="980555" y="619144"/>
                </a:lnTo>
                <a:cubicBezTo>
                  <a:pt x="1339405" y="678542"/>
                  <a:pt x="1620444" y="959319"/>
                  <a:pt x="1670720" y="1312185"/>
                </a:cubicBezTo>
                <a:cubicBezTo>
                  <a:pt x="1670888" y="1312238"/>
                  <a:pt x="1671057" y="1312243"/>
                  <a:pt x="1671226" y="1312248"/>
                </a:cubicBezTo>
                <a:lnTo>
                  <a:pt x="1671766" y="1318938"/>
                </a:lnTo>
                <a:cubicBezTo>
                  <a:pt x="1676823" y="1349182"/>
                  <a:pt x="1679272" y="1380067"/>
                  <a:pt x="1679230" y="1411395"/>
                </a:cubicBezTo>
                <a:cubicBezTo>
                  <a:pt x="1680542" y="1417025"/>
                  <a:pt x="1680601" y="1422694"/>
                  <a:pt x="1680601" y="1428376"/>
                </a:cubicBezTo>
                <a:cubicBezTo>
                  <a:pt x="1680601" y="1432198"/>
                  <a:pt x="1680574" y="1436014"/>
                  <a:pt x="1680008" y="1439816"/>
                </a:cubicBezTo>
                <a:lnTo>
                  <a:pt x="1679509" y="1439783"/>
                </a:lnTo>
                <a:lnTo>
                  <a:pt x="1679483" y="1440278"/>
                </a:lnTo>
                <a:lnTo>
                  <a:pt x="1662364" y="1438652"/>
                </a:lnTo>
                <a:cubicBezTo>
                  <a:pt x="1629990" y="1438125"/>
                  <a:pt x="1598110" y="1435144"/>
                  <a:pt x="1566938" y="1429590"/>
                </a:cubicBezTo>
                <a:cubicBezTo>
                  <a:pt x="1561361" y="1430009"/>
                  <a:pt x="1556032" y="1429061"/>
                  <a:pt x="1550721" y="1428050"/>
                </a:cubicBezTo>
                <a:lnTo>
                  <a:pt x="1550605" y="1426902"/>
                </a:lnTo>
                <a:cubicBezTo>
                  <a:pt x="1191754" y="1367503"/>
                  <a:pt x="910715" y="1086726"/>
                  <a:pt x="860439" y="733861"/>
                </a:cubicBezTo>
                <a:cubicBezTo>
                  <a:pt x="860272" y="733808"/>
                  <a:pt x="860103" y="733803"/>
                  <a:pt x="859934" y="733798"/>
                </a:cubicBezTo>
                <a:lnTo>
                  <a:pt x="859396" y="727122"/>
                </a:lnTo>
                <a:cubicBezTo>
                  <a:pt x="854337" y="696872"/>
                  <a:pt x="851886" y="665981"/>
                  <a:pt x="851928" y="634646"/>
                </a:cubicBezTo>
                <a:cubicBezTo>
                  <a:pt x="850616" y="629018"/>
                  <a:pt x="850558" y="623351"/>
                  <a:pt x="850558" y="617670"/>
                </a:cubicBezTo>
                <a:lnTo>
                  <a:pt x="851152" y="606230"/>
                </a:lnTo>
                <a:lnTo>
                  <a:pt x="851650" y="606263"/>
                </a:lnTo>
                <a:close/>
                <a:moveTo>
                  <a:pt x="828925" y="605769"/>
                </a:moveTo>
                <a:lnTo>
                  <a:pt x="828951" y="606263"/>
                </a:lnTo>
                <a:lnTo>
                  <a:pt x="829449" y="606230"/>
                </a:lnTo>
                <a:lnTo>
                  <a:pt x="830043" y="617670"/>
                </a:lnTo>
                <a:cubicBezTo>
                  <a:pt x="830043" y="623351"/>
                  <a:pt x="829984" y="629018"/>
                  <a:pt x="828672" y="634646"/>
                </a:cubicBezTo>
                <a:cubicBezTo>
                  <a:pt x="828714" y="665981"/>
                  <a:pt x="826264" y="696872"/>
                  <a:pt x="821205" y="727122"/>
                </a:cubicBezTo>
                <a:lnTo>
                  <a:pt x="820667" y="733798"/>
                </a:lnTo>
                <a:cubicBezTo>
                  <a:pt x="820497" y="733803"/>
                  <a:pt x="820329" y="733808"/>
                  <a:pt x="820161" y="733861"/>
                </a:cubicBezTo>
                <a:cubicBezTo>
                  <a:pt x="769886" y="1086726"/>
                  <a:pt x="488847" y="1367503"/>
                  <a:pt x="129995" y="1426902"/>
                </a:cubicBezTo>
                <a:lnTo>
                  <a:pt x="129879" y="1428050"/>
                </a:lnTo>
                <a:cubicBezTo>
                  <a:pt x="124569" y="1429061"/>
                  <a:pt x="119240" y="1430009"/>
                  <a:pt x="113663" y="1429590"/>
                </a:cubicBezTo>
                <a:cubicBezTo>
                  <a:pt x="82491" y="1435144"/>
                  <a:pt x="50611" y="1438125"/>
                  <a:pt x="18236" y="1438652"/>
                </a:cubicBezTo>
                <a:lnTo>
                  <a:pt x="1118" y="1440278"/>
                </a:lnTo>
                <a:lnTo>
                  <a:pt x="1092" y="1439783"/>
                </a:lnTo>
                <a:lnTo>
                  <a:pt x="593" y="1439816"/>
                </a:lnTo>
                <a:cubicBezTo>
                  <a:pt x="27" y="1436014"/>
                  <a:pt x="0" y="1432198"/>
                  <a:pt x="0" y="1428376"/>
                </a:cubicBezTo>
                <a:cubicBezTo>
                  <a:pt x="0" y="1422694"/>
                  <a:pt x="58" y="1417025"/>
                  <a:pt x="1370" y="1411395"/>
                </a:cubicBezTo>
                <a:cubicBezTo>
                  <a:pt x="1328" y="1380067"/>
                  <a:pt x="3778" y="1349182"/>
                  <a:pt x="8835" y="1318938"/>
                </a:cubicBezTo>
                <a:lnTo>
                  <a:pt x="9375" y="1312248"/>
                </a:lnTo>
                <a:cubicBezTo>
                  <a:pt x="9543" y="1312243"/>
                  <a:pt x="9713" y="1312238"/>
                  <a:pt x="9880" y="1312185"/>
                </a:cubicBezTo>
                <a:cubicBezTo>
                  <a:pt x="60157" y="959319"/>
                  <a:pt x="341196" y="678542"/>
                  <a:pt x="700046" y="619144"/>
                </a:cubicBezTo>
                <a:lnTo>
                  <a:pt x="700163" y="617996"/>
                </a:lnTo>
                <a:cubicBezTo>
                  <a:pt x="705472" y="616986"/>
                  <a:pt x="710800" y="616038"/>
                  <a:pt x="716376" y="616457"/>
                </a:cubicBezTo>
                <a:cubicBezTo>
                  <a:pt x="747559" y="610900"/>
                  <a:pt x="779452" y="607919"/>
                  <a:pt x="811837" y="607392"/>
                </a:cubicBezTo>
                <a:close/>
                <a:moveTo>
                  <a:pt x="8824701" y="0"/>
                </a:moveTo>
                <a:lnTo>
                  <a:pt x="9033411" y="0"/>
                </a:lnTo>
                <a:cubicBezTo>
                  <a:pt x="9066347" y="30426"/>
                  <a:pt x="9096640" y="63469"/>
                  <a:pt x="9123965" y="98781"/>
                </a:cubicBezTo>
                <a:lnTo>
                  <a:pt x="9139239" y="122382"/>
                </a:lnTo>
                <a:lnTo>
                  <a:pt x="9139239" y="425734"/>
                </a:lnTo>
                <a:lnTo>
                  <a:pt x="9104305" y="314451"/>
                </a:lnTo>
                <a:cubicBezTo>
                  <a:pt x="9046997" y="183490"/>
                  <a:pt x="8948803" y="73504"/>
                  <a:pt x="8824701" y="0"/>
                </a:cubicBezTo>
                <a:close/>
                <a:moveTo>
                  <a:pt x="8494877" y="0"/>
                </a:moveTo>
                <a:lnTo>
                  <a:pt x="8628893" y="0"/>
                </a:lnTo>
                <a:cubicBezTo>
                  <a:pt x="8697052" y="198004"/>
                  <a:pt x="8856086" y="355591"/>
                  <a:pt x="9058275" y="426756"/>
                </a:cubicBezTo>
                <a:lnTo>
                  <a:pt x="9139239" y="449526"/>
                </a:lnTo>
                <a:lnTo>
                  <a:pt x="9139239" y="577136"/>
                </a:lnTo>
                <a:lnTo>
                  <a:pt x="9043252" y="554355"/>
                </a:lnTo>
                <a:cubicBezTo>
                  <a:pt x="8776836" y="470904"/>
                  <a:pt x="8569058" y="262348"/>
                  <a:pt x="8494877" y="0"/>
                </a:cubicBezTo>
                <a:close/>
                <a:moveTo>
                  <a:pt x="7876547" y="0"/>
                </a:moveTo>
                <a:lnTo>
                  <a:pt x="8085257" y="0"/>
                </a:lnTo>
                <a:cubicBezTo>
                  <a:pt x="7919787" y="98005"/>
                  <a:pt x="7800378" y="260867"/>
                  <a:pt x="7762527" y="451830"/>
                </a:cubicBezTo>
                <a:cubicBezTo>
                  <a:pt x="8006579" y="399791"/>
                  <a:pt x="8203169" y="226290"/>
                  <a:pt x="8281065" y="0"/>
                </a:cubicBezTo>
                <a:lnTo>
                  <a:pt x="8415081" y="0"/>
                </a:lnTo>
                <a:cubicBezTo>
                  <a:pt x="8330303" y="299826"/>
                  <a:pt x="8071031" y="529393"/>
                  <a:pt x="7749156" y="582253"/>
                </a:cubicBezTo>
                <a:lnTo>
                  <a:pt x="7749040" y="583392"/>
                </a:lnTo>
                <a:cubicBezTo>
                  <a:pt x="7743729" y="584395"/>
                  <a:pt x="7738400" y="585336"/>
                  <a:pt x="7732823" y="584920"/>
                </a:cubicBezTo>
                <a:cubicBezTo>
                  <a:pt x="7701651" y="590430"/>
                  <a:pt x="7669771" y="593388"/>
                  <a:pt x="7637396" y="593911"/>
                </a:cubicBezTo>
                <a:lnTo>
                  <a:pt x="7620278" y="595524"/>
                </a:lnTo>
                <a:lnTo>
                  <a:pt x="7620252" y="595033"/>
                </a:lnTo>
                <a:lnTo>
                  <a:pt x="7619753" y="595066"/>
                </a:lnTo>
                <a:cubicBezTo>
                  <a:pt x="7619187" y="591293"/>
                  <a:pt x="7619160" y="587507"/>
                  <a:pt x="7619160" y="583715"/>
                </a:cubicBezTo>
                <a:cubicBezTo>
                  <a:pt x="7619160" y="578078"/>
                  <a:pt x="7619219" y="572454"/>
                  <a:pt x="7620531" y="566868"/>
                </a:cubicBezTo>
                <a:cubicBezTo>
                  <a:pt x="7620488" y="535786"/>
                  <a:pt x="7622938" y="505143"/>
                  <a:pt x="7627995" y="475137"/>
                </a:cubicBezTo>
                <a:lnTo>
                  <a:pt x="7628535" y="468500"/>
                </a:lnTo>
                <a:cubicBezTo>
                  <a:pt x="7628704" y="468495"/>
                  <a:pt x="7628873" y="468490"/>
                  <a:pt x="7629040" y="468437"/>
                </a:cubicBezTo>
                <a:cubicBezTo>
                  <a:pt x="7655343" y="285283"/>
                  <a:pt x="7744803" y="121704"/>
                  <a:pt x="7876547" y="0"/>
                </a:cubicBezTo>
                <a:close/>
                <a:moveTo>
                  <a:pt x="6802727" y="0"/>
                </a:moveTo>
                <a:lnTo>
                  <a:pt x="6936742" y="0"/>
                </a:lnTo>
                <a:cubicBezTo>
                  <a:pt x="7014638" y="226290"/>
                  <a:pt x="7211228" y="399791"/>
                  <a:pt x="7455280" y="451830"/>
                </a:cubicBezTo>
                <a:cubicBezTo>
                  <a:pt x="7417429" y="260867"/>
                  <a:pt x="7298020" y="98005"/>
                  <a:pt x="7132550" y="0"/>
                </a:cubicBezTo>
                <a:lnTo>
                  <a:pt x="7341259" y="0"/>
                </a:lnTo>
                <a:cubicBezTo>
                  <a:pt x="7473003" y="121704"/>
                  <a:pt x="7562464" y="285283"/>
                  <a:pt x="7588766" y="468437"/>
                </a:cubicBezTo>
                <a:cubicBezTo>
                  <a:pt x="7588934" y="468490"/>
                  <a:pt x="7589103" y="468495"/>
                  <a:pt x="7589272" y="468500"/>
                </a:cubicBezTo>
                <a:lnTo>
                  <a:pt x="7589812" y="475137"/>
                </a:lnTo>
                <a:cubicBezTo>
                  <a:pt x="7594869" y="505143"/>
                  <a:pt x="7597319" y="535786"/>
                  <a:pt x="7597276" y="566868"/>
                </a:cubicBezTo>
                <a:cubicBezTo>
                  <a:pt x="7598588" y="572454"/>
                  <a:pt x="7598647" y="578078"/>
                  <a:pt x="7598647" y="583715"/>
                </a:cubicBezTo>
                <a:cubicBezTo>
                  <a:pt x="7598647" y="587507"/>
                  <a:pt x="7598620" y="591293"/>
                  <a:pt x="7598054" y="595066"/>
                </a:cubicBezTo>
                <a:lnTo>
                  <a:pt x="7597555" y="595033"/>
                </a:lnTo>
                <a:lnTo>
                  <a:pt x="7597529" y="595524"/>
                </a:lnTo>
                <a:lnTo>
                  <a:pt x="7580411" y="593911"/>
                </a:lnTo>
                <a:cubicBezTo>
                  <a:pt x="7548036" y="593388"/>
                  <a:pt x="7516156" y="590430"/>
                  <a:pt x="7484984" y="584920"/>
                </a:cubicBezTo>
                <a:cubicBezTo>
                  <a:pt x="7479407" y="585336"/>
                  <a:pt x="7474078" y="584395"/>
                  <a:pt x="7468767" y="583392"/>
                </a:cubicBezTo>
                <a:lnTo>
                  <a:pt x="7468651" y="582253"/>
                </a:lnTo>
                <a:cubicBezTo>
                  <a:pt x="7146776" y="529393"/>
                  <a:pt x="6887504" y="299826"/>
                  <a:pt x="6802727" y="0"/>
                </a:cubicBezTo>
                <a:close/>
                <a:moveTo>
                  <a:pt x="6184397" y="0"/>
                </a:moveTo>
                <a:lnTo>
                  <a:pt x="6393106" y="0"/>
                </a:lnTo>
                <a:cubicBezTo>
                  <a:pt x="6227636" y="98005"/>
                  <a:pt x="6108227" y="260867"/>
                  <a:pt x="6070376" y="451830"/>
                </a:cubicBezTo>
                <a:cubicBezTo>
                  <a:pt x="6314429" y="399791"/>
                  <a:pt x="6511018" y="226290"/>
                  <a:pt x="6588914" y="0"/>
                </a:cubicBezTo>
                <a:lnTo>
                  <a:pt x="6722931" y="0"/>
                </a:lnTo>
                <a:cubicBezTo>
                  <a:pt x="6638152" y="299826"/>
                  <a:pt x="6378880" y="529393"/>
                  <a:pt x="6057005" y="582253"/>
                </a:cubicBezTo>
                <a:lnTo>
                  <a:pt x="6056889" y="583392"/>
                </a:lnTo>
                <a:cubicBezTo>
                  <a:pt x="6051578" y="584395"/>
                  <a:pt x="6046249" y="585336"/>
                  <a:pt x="6040672" y="584920"/>
                </a:cubicBezTo>
                <a:cubicBezTo>
                  <a:pt x="6009500" y="590430"/>
                  <a:pt x="5977620" y="593388"/>
                  <a:pt x="5945246" y="593911"/>
                </a:cubicBezTo>
                <a:lnTo>
                  <a:pt x="5928127" y="595524"/>
                </a:lnTo>
                <a:lnTo>
                  <a:pt x="5928101" y="595033"/>
                </a:lnTo>
                <a:lnTo>
                  <a:pt x="5927602" y="595066"/>
                </a:lnTo>
                <a:cubicBezTo>
                  <a:pt x="5927036" y="591293"/>
                  <a:pt x="5927009" y="587507"/>
                  <a:pt x="5927009" y="583715"/>
                </a:cubicBezTo>
                <a:cubicBezTo>
                  <a:pt x="5927009" y="578078"/>
                  <a:pt x="5927068" y="572454"/>
                  <a:pt x="5928380" y="566868"/>
                </a:cubicBezTo>
                <a:cubicBezTo>
                  <a:pt x="5928338" y="535786"/>
                  <a:pt x="5930787" y="505143"/>
                  <a:pt x="5935844" y="475137"/>
                </a:cubicBezTo>
                <a:lnTo>
                  <a:pt x="5936384" y="468500"/>
                </a:lnTo>
                <a:cubicBezTo>
                  <a:pt x="5936553" y="468495"/>
                  <a:pt x="5936722" y="468490"/>
                  <a:pt x="5936890" y="468437"/>
                </a:cubicBezTo>
                <a:cubicBezTo>
                  <a:pt x="5963192" y="285283"/>
                  <a:pt x="6052653" y="121703"/>
                  <a:pt x="6184397" y="0"/>
                </a:cubicBezTo>
                <a:close/>
                <a:moveTo>
                  <a:pt x="5110576" y="0"/>
                </a:moveTo>
                <a:lnTo>
                  <a:pt x="5244592" y="0"/>
                </a:lnTo>
                <a:cubicBezTo>
                  <a:pt x="5322488" y="226290"/>
                  <a:pt x="5519077" y="399791"/>
                  <a:pt x="5763129" y="451830"/>
                </a:cubicBezTo>
                <a:cubicBezTo>
                  <a:pt x="5725278" y="260867"/>
                  <a:pt x="5605869" y="98005"/>
                  <a:pt x="5440399" y="0"/>
                </a:cubicBezTo>
                <a:lnTo>
                  <a:pt x="5649109" y="0"/>
                </a:lnTo>
                <a:cubicBezTo>
                  <a:pt x="5780853" y="121704"/>
                  <a:pt x="5870314" y="285283"/>
                  <a:pt x="5896616" y="468437"/>
                </a:cubicBezTo>
                <a:cubicBezTo>
                  <a:pt x="5896783" y="468490"/>
                  <a:pt x="5896953" y="468495"/>
                  <a:pt x="5897121" y="468500"/>
                </a:cubicBezTo>
                <a:lnTo>
                  <a:pt x="5897662" y="475137"/>
                </a:lnTo>
                <a:cubicBezTo>
                  <a:pt x="5902718" y="505143"/>
                  <a:pt x="5905168" y="535786"/>
                  <a:pt x="5905126" y="566868"/>
                </a:cubicBezTo>
                <a:cubicBezTo>
                  <a:pt x="5906438" y="572454"/>
                  <a:pt x="5906496" y="578078"/>
                  <a:pt x="5906496" y="583715"/>
                </a:cubicBezTo>
                <a:cubicBezTo>
                  <a:pt x="5906496" y="587507"/>
                  <a:pt x="5906469" y="591293"/>
                  <a:pt x="5905903" y="595066"/>
                </a:cubicBezTo>
                <a:lnTo>
                  <a:pt x="5905404" y="595033"/>
                </a:lnTo>
                <a:lnTo>
                  <a:pt x="5905378" y="595524"/>
                </a:lnTo>
                <a:lnTo>
                  <a:pt x="5888260" y="593911"/>
                </a:lnTo>
                <a:cubicBezTo>
                  <a:pt x="5855886" y="593388"/>
                  <a:pt x="5824005" y="590430"/>
                  <a:pt x="5792833" y="584920"/>
                </a:cubicBezTo>
                <a:cubicBezTo>
                  <a:pt x="5787256" y="585336"/>
                  <a:pt x="5781927" y="584395"/>
                  <a:pt x="5776617" y="583392"/>
                </a:cubicBezTo>
                <a:lnTo>
                  <a:pt x="5776501" y="582253"/>
                </a:lnTo>
                <a:cubicBezTo>
                  <a:pt x="5454626" y="529393"/>
                  <a:pt x="5195354" y="299826"/>
                  <a:pt x="5110576" y="0"/>
                </a:cubicBezTo>
                <a:close/>
                <a:moveTo>
                  <a:pt x="4492246" y="0"/>
                </a:moveTo>
                <a:lnTo>
                  <a:pt x="4700955" y="0"/>
                </a:lnTo>
                <a:cubicBezTo>
                  <a:pt x="4535485" y="98005"/>
                  <a:pt x="4416076" y="260867"/>
                  <a:pt x="4378225" y="451830"/>
                </a:cubicBezTo>
                <a:cubicBezTo>
                  <a:pt x="4622279" y="399791"/>
                  <a:pt x="4818867" y="226290"/>
                  <a:pt x="4896763" y="0"/>
                </a:cubicBezTo>
                <a:lnTo>
                  <a:pt x="5030779" y="0"/>
                </a:lnTo>
                <a:cubicBezTo>
                  <a:pt x="4946001" y="299826"/>
                  <a:pt x="4686729" y="529393"/>
                  <a:pt x="4364853" y="582253"/>
                </a:cubicBezTo>
                <a:lnTo>
                  <a:pt x="4364737" y="583392"/>
                </a:lnTo>
                <a:cubicBezTo>
                  <a:pt x="4359427" y="584395"/>
                  <a:pt x="4354098" y="585336"/>
                  <a:pt x="4348521" y="584920"/>
                </a:cubicBezTo>
                <a:cubicBezTo>
                  <a:pt x="4317350" y="590430"/>
                  <a:pt x="4285468" y="593388"/>
                  <a:pt x="4253094" y="593911"/>
                </a:cubicBezTo>
                <a:lnTo>
                  <a:pt x="4235976" y="595524"/>
                </a:lnTo>
                <a:lnTo>
                  <a:pt x="4235950" y="595033"/>
                </a:lnTo>
                <a:lnTo>
                  <a:pt x="4235451" y="595066"/>
                </a:lnTo>
                <a:cubicBezTo>
                  <a:pt x="4234885" y="591293"/>
                  <a:pt x="4234858" y="587507"/>
                  <a:pt x="4234858" y="583715"/>
                </a:cubicBezTo>
                <a:cubicBezTo>
                  <a:pt x="4234858" y="578078"/>
                  <a:pt x="4234916" y="572454"/>
                  <a:pt x="4236228" y="566868"/>
                </a:cubicBezTo>
                <a:cubicBezTo>
                  <a:pt x="4236186" y="535786"/>
                  <a:pt x="4238636" y="505143"/>
                  <a:pt x="4243692" y="475137"/>
                </a:cubicBezTo>
                <a:lnTo>
                  <a:pt x="4244233" y="468500"/>
                </a:lnTo>
                <a:cubicBezTo>
                  <a:pt x="4244401" y="468495"/>
                  <a:pt x="4244571" y="468490"/>
                  <a:pt x="4244738" y="468437"/>
                </a:cubicBezTo>
                <a:cubicBezTo>
                  <a:pt x="4271041" y="285283"/>
                  <a:pt x="4360502" y="121704"/>
                  <a:pt x="4492246" y="0"/>
                </a:cubicBezTo>
                <a:close/>
                <a:moveTo>
                  <a:pt x="3418424" y="0"/>
                </a:moveTo>
                <a:lnTo>
                  <a:pt x="3552441" y="0"/>
                </a:lnTo>
                <a:cubicBezTo>
                  <a:pt x="3630337" y="226291"/>
                  <a:pt x="3826926" y="399791"/>
                  <a:pt x="4070978" y="451830"/>
                </a:cubicBezTo>
                <a:cubicBezTo>
                  <a:pt x="4033127" y="260867"/>
                  <a:pt x="3913719" y="98005"/>
                  <a:pt x="3748249" y="0"/>
                </a:cubicBezTo>
                <a:lnTo>
                  <a:pt x="3956957" y="0"/>
                </a:lnTo>
                <a:cubicBezTo>
                  <a:pt x="4088702" y="121703"/>
                  <a:pt x="4178162" y="285283"/>
                  <a:pt x="4204464" y="468437"/>
                </a:cubicBezTo>
                <a:cubicBezTo>
                  <a:pt x="4204632" y="468490"/>
                  <a:pt x="4204801" y="468495"/>
                  <a:pt x="4204970" y="468499"/>
                </a:cubicBezTo>
                <a:lnTo>
                  <a:pt x="4205510" y="475137"/>
                </a:lnTo>
                <a:cubicBezTo>
                  <a:pt x="4210567" y="505143"/>
                  <a:pt x="4213016" y="535786"/>
                  <a:pt x="4212974" y="566868"/>
                </a:cubicBezTo>
                <a:cubicBezTo>
                  <a:pt x="4214286" y="572454"/>
                  <a:pt x="4214345" y="578078"/>
                  <a:pt x="4214345" y="583715"/>
                </a:cubicBezTo>
                <a:cubicBezTo>
                  <a:pt x="4214345" y="587508"/>
                  <a:pt x="4214318" y="591293"/>
                  <a:pt x="4213752" y="595066"/>
                </a:cubicBezTo>
                <a:lnTo>
                  <a:pt x="4213253" y="595033"/>
                </a:lnTo>
                <a:lnTo>
                  <a:pt x="4213227" y="595524"/>
                </a:lnTo>
                <a:lnTo>
                  <a:pt x="4196108" y="593911"/>
                </a:lnTo>
                <a:cubicBezTo>
                  <a:pt x="4163734" y="593388"/>
                  <a:pt x="4131854" y="590430"/>
                  <a:pt x="4100682" y="584920"/>
                </a:cubicBezTo>
                <a:cubicBezTo>
                  <a:pt x="4095105" y="585336"/>
                  <a:pt x="4089776" y="584395"/>
                  <a:pt x="4084465" y="583392"/>
                </a:cubicBezTo>
                <a:lnTo>
                  <a:pt x="4084349" y="582253"/>
                </a:lnTo>
                <a:cubicBezTo>
                  <a:pt x="3762475" y="529393"/>
                  <a:pt x="3503203" y="299826"/>
                  <a:pt x="3418424" y="0"/>
                </a:cubicBezTo>
                <a:close/>
                <a:moveTo>
                  <a:pt x="2800095" y="0"/>
                </a:moveTo>
                <a:lnTo>
                  <a:pt x="3008804" y="0"/>
                </a:lnTo>
                <a:cubicBezTo>
                  <a:pt x="2843334" y="98005"/>
                  <a:pt x="2723925" y="260867"/>
                  <a:pt x="2686074" y="451830"/>
                </a:cubicBezTo>
                <a:cubicBezTo>
                  <a:pt x="2930126" y="399791"/>
                  <a:pt x="3126716" y="226291"/>
                  <a:pt x="3204612" y="0"/>
                </a:cubicBezTo>
                <a:lnTo>
                  <a:pt x="3338628" y="0"/>
                </a:lnTo>
                <a:cubicBezTo>
                  <a:pt x="3253850" y="299826"/>
                  <a:pt x="2994578" y="529393"/>
                  <a:pt x="2672703" y="582253"/>
                </a:cubicBezTo>
                <a:lnTo>
                  <a:pt x="2672586" y="583392"/>
                </a:lnTo>
                <a:cubicBezTo>
                  <a:pt x="2667276" y="584395"/>
                  <a:pt x="2661947" y="585336"/>
                  <a:pt x="2656370" y="584920"/>
                </a:cubicBezTo>
                <a:cubicBezTo>
                  <a:pt x="2625198" y="590430"/>
                  <a:pt x="2593318" y="593388"/>
                  <a:pt x="2560943" y="593911"/>
                </a:cubicBezTo>
                <a:lnTo>
                  <a:pt x="2543825" y="595524"/>
                </a:lnTo>
                <a:lnTo>
                  <a:pt x="2543799" y="595033"/>
                </a:lnTo>
                <a:lnTo>
                  <a:pt x="2543300" y="595066"/>
                </a:lnTo>
                <a:cubicBezTo>
                  <a:pt x="2542734" y="591293"/>
                  <a:pt x="2542707" y="587507"/>
                  <a:pt x="2542707" y="583715"/>
                </a:cubicBezTo>
                <a:cubicBezTo>
                  <a:pt x="2542707" y="578078"/>
                  <a:pt x="2542765" y="572454"/>
                  <a:pt x="2544077" y="566868"/>
                </a:cubicBezTo>
                <a:cubicBezTo>
                  <a:pt x="2544035" y="535786"/>
                  <a:pt x="2546485" y="505143"/>
                  <a:pt x="2551541" y="475137"/>
                </a:cubicBezTo>
                <a:lnTo>
                  <a:pt x="2552082" y="468499"/>
                </a:lnTo>
                <a:cubicBezTo>
                  <a:pt x="2552250" y="468495"/>
                  <a:pt x="2552420" y="468490"/>
                  <a:pt x="2552587" y="468437"/>
                </a:cubicBezTo>
                <a:cubicBezTo>
                  <a:pt x="2578890" y="285283"/>
                  <a:pt x="2668350" y="121703"/>
                  <a:pt x="2800095" y="0"/>
                </a:cubicBezTo>
                <a:close/>
                <a:moveTo>
                  <a:pt x="1726273" y="0"/>
                </a:moveTo>
                <a:lnTo>
                  <a:pt x="1860290" y="0"/>
                </a:lnTo>
                <a:cubicBezTo>
                  <a:pt x="1938186" y="226291"/>
                  <a:pt x="2134775" y="399791"/>
                  <a:pt x="2378827" y="451830"/>
                </a:cubicBezTo>
                <a:cubicBezTo>
                  <a:pt x="2340976" y="260867"/>
                  <a:pt x="2221567" y="98005"/>
                  <a:pt x="2056098" y="0"/>
                </a:cubicBezTo>
                <a:lnTo>
                  <a:pt x="2264806" y="0"/>
                </a:lnTo>
                <a:cubicBezTo>
                  <a:pt x="2396551" y="121703"/>
                  <a:pt x="2486011" y="285283"/>
                  <a:pt x="2512313" y="468437"/>
                </a:cubicBezTo>
                <a:cubicBezTo>
                  <a:pt x="2512481" y="468490"/>
                  <a:pt x="2512650" y="468495"/>
                  <a:pt x="2512819" y="468499"/>
                </a:cubicBezTo>
                <a:lnTo>
                  <a:pt x="2513359" y="475137"/>
                </a:lnTo>
                <a:cubicBezTo>
                  <a:pt x="2518416" y="505143"/>
                  <a:pt x="2520865" y="535786"/>
                  <a:pt x="2520823" y="566868"/>
                </a:cubicBezTo>
                <a:cubicBezTo>
                  <a:pt x="2522135" y="572454"/>
                  <a:pt x="2522194" y="578078"/>
                  <a:pt x="2522194" y="583715"/>
                </a:cubicBezTo>
                <a:cubicBezTo>
                  <a:pt x="2522194" y="587508"/>
                  <a:pt x="2522167" y="591293"/>
                  <a:pt x="2521601" y="595066"/>
                </a:cubicBezTo>
                <a:lnTo>
                  <a:pt x="2521102" y="595033"/>
                </a:lnTo>
                <a:lnTo>
                  <a:pt x="2521076" y="595524"/>
                </a:lnTo>
                <a:lnTo>
                  <a:pt x="2503957" y="593911"/>
                </a:lnTo>
                <a:cubicBezTo>
                  <a:pt x="2471583" y="593388"/>
                  <a:pt x="2439703" y="590430"/>
                  <a:pt x="2408531" y="584920"/>
                </a:cubicBezTo>
                <a:cubicBezTo>
                  <a:pt x="2402954" y="585336"/>
                  <a:pt x="2397625" y="584395"/>
                  <a:pt x="2392314" y="583392"/>
                </a:cubicBezTo>
                <a:lnTo>
                  <a:pt x="2392198" y="582253"/>
                </a:lnTo>
                <a:cubicBezTo>
                  <a:pt x="2070324" y="529393"/>
                  <a:pt x="1811051" y="299826"/>
                  <a:pt x="1726273" y="0"/>
                </a:cubicBezTo>
                <a:close/>
                <a:moveTo>
                  <a:pt x="1107944" y="0"/>
                </a:moveTo>
                <a:lnTo>
                  <a:pt x="1316652" y="0"/>
                </a:lnTo>
                <a:cubicBezTo>
                  <a:pt x="1151183" y="98005"/>
                  <a:pt x="1031774" y="260867"/>
                  <a:pt x="993923" y="451830"/>
                </a:cubicBezTo>
                <a:cubicBezTo>
                  <a:pt x="1237975" y="399791"/>
                  <a:pt x="1434564" y="226291"/>
                  <a:pt x="1512461" y="0"/>
                </a:cubicBezTo>
                <a:lnTo>
                  <a:pt x="1646477" y="0"/>
                </a:lnTo>
                <a:cubicBezTo>
                  <a:pt x="1561699" y="299826"/>
                  <a:pt x="1302427" y="529393"/>
                  <a:pt x="980552" y="582253"/>
                </a:cubicBezTo>
                <a:lnTo>
                  <a:pt x="980435" y="583392"/>
                </a:lnTo>
                <a:cubicBezTo>
                  <a:pt x="975125" y="584395"/>
                  <a:pt x="969796" y="585336"/>
                  <a:pt x="964219" y="584920"/>
                </a:cubicBezTo>
                <a:cubicBezTo>
                  <a:pt x="933047" y="590430"/>
                  <a:pt x="901167" y="593388"/>
                  <a:pt x="868792" y="593911"/>
                </a:cubicBezTo>
                <a:lnTo>
                  <a:pt x="851674" y="595524"/>
                </a:lnTo>
                <a:lnTo>
                  <a:pt x="851648" y="595033"/>
                </a:lnTo>
                <a:lnTo>
                  <a:pt x="851149" y="595066"/>
                </a:lnTo>
                <a:cubicBezTo>
                  <a:pt x="850583" y="591293"/>
                  <a:pt x="850556" y="587507"/>
                  <a:pt x="850556" y="583715"/>
                </a:cubicBezTo>
                <a:cubicBezTo>
                  <a:pt x="850556" y="578078"/>
                  <a:pt x="850614" y="572454"/>
                  <a:pt x="851926" y="566868"/>
                </a:cubicBezTo>
                <a:cubicBezTo>
                  <a:pt x="851884" y="535786"/>
                  <a:pt x="854334" y="505143"/>
                  <a:pt x="859390" y="475137"/>
                </a:cubicBezTo>
                <a:lnTo>
                  <a:pt x="859931" y="468499"/>
                </a:lnTo>
                <a:cubicBezTo>
                  <a:pt x="860099" y="468495"/>
                  <a:pt x="860269" y="468490"/>
                  <a:pt x="860436" y="468437"/>
                </a:cubicBezTo>
                <a:cubicBezTo>
                  <a:pt x="886739" y="285283"/>
                  <a:pt x="976199" y="121704"/>
                  <a:pt x="1107944" y="0"/>
                </a:cubicBezTo>
                <a:close/>
                <a:moveTo>
                  <a:pt x="34122" y="0"/>
                </a:moveTo>
                <a:lnTo>
                  <a:pt x="168138" y="0"/>
                </a:lnTo>
                <a:cubicBezTo>
                  <a:pt x="246034" y="226290"/>
                  <a:pt x="442624" y="399791"/>
                  <a:pt x="686676" y="451830"/>
                </a:cubicBezTo>
                <a:cubicBezTo>
                  <a:pt x="648825" y="260867"/>
                  <a:pt x="529416" y="98005"/>
                  <a:pt x="363946" y="0"/>
                </a:cubicBezTo>
                <a:lnTo>
                  <a:pt x="572655" y="0"/>
                </a:lnTo>
                <a:cubicBezTo>
                  <a:pt x="704400" y="121703"/>
                  <a:pt x="793860" y="285283"/>
                  <a:pt x="820162" y="468437"/>
                </a:cubicBezTo>
                <a:cubicBezTo>
                  <a:pt x="820330" y="468490"/>
                  <a:pt x="820499" y="468495"/>
                  <a:pt x="820668" y="468500"/>
                </a:cubicBezTo>
                <a:lnTo>
                  <a:pt x="821208" y="475137"/>
                </a:lnTo>
                <a:cubicBezTo>
                  <a:pt x="826265" y="505143"/>
                  <a:pt x="828714" y="535786"/>
                  <a:pt x="828672" y="566868"/>
                </a:cubicBezTo>
                <a:cubicBezTo>
                  <a:pt x="829984" y="572454"/>
                  <a:pt x="830043" y="578078"/>
                  <a:pt x="830043" y="583715"/>
                </a:cubicBezTo>
                <a:cubicBezTo>
                  <a:pt x="830043" y="587508"/>
                  <a:pt x="830016" y="591293"/>
                  <a:pt x="829450" y="595066"/>
                </a:cubicBezTo>
                <a:lnTo>
                  <a:pt x="828951" y="595033"/>
                </a:lnTo>
                <a:lnTo>
                  <a:pt x="828925" y="595524"/>
                </a:lnTo>
                <a:lnTo>
                  <a:pt x="811806" y="593911"/>
                </a:lnTo>
                <a:cubicBezTo>
                  <a:pt x="779432" y="593388"/>
                  <a:pt x="747552" y="590430"/>
                  <a:pt x="716380" y="584920"/>
                </a:cubicBezTo>
                <a:cubicBezTo>
                  <a:pt x="710803" y="585336"/>
                  <a:pt x="705474" y="584395"/>
                  <a:pt x="700163" y="583392"/>
                </a:cubicBezTo>
                <a:lnTo>
                  <a:pt x="700047" y="582253"/>
                </a:lnTo>
                <a:cubicBezTo>
                  <a:pt x="378172" y="529393"/>
                  <a:pt x="118900" y="299826"/>
                  <a:pt x="34122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42900" y="4960137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57950" y="4960137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3120A7B-64C1-4929-AA5F-D024B162C358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235335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A4C1F45-3A4D-4808-BA9D-F746E5BCC9E7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108427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Freeform 10"/>
          <p:cNvSpPr/>
          <p:nvPr/>
        </p:nvSpPr>
        <p:spPr>
          <a:xfrm>
            <a:off x="4762" y="0"/>
            <a:ext cx="9139239" cy="4572001"/>
          </a:xfrm>
          <a:custGeom>
            <a:avLst/>
            <a:gdLst/>
            <a:ahLst/>
            <a:cxnLst/>
            <a:rect l="l" t="t" r="r" b="b"/>
            <a:pathLst>
              <a:path w="9139239" h="4572001">
                <a:moveTo>
                  <a:pt x="9139239" y="4171458"/>
                </a:moveTo>
                <a:lnTo>
                  <a:pt x="9139239" y="4479120"/>
                </a:lnTo>
                <a:lnTo>
                  <a:pt x="9061857" y="4572001"/>
                </a:lnTo>
                <a:lnTo>
                  <a:pt x="8867616" y="4572001"/>
                </a:lnTo>
                <a:cubicBezTo>
                  <a:pt x="8974940" y="4496648"/>
                  <a:pt x="9059271" y="4392377"/>
                  <a:pt x="9109281" y="4270954"/>
                </a:cubicBezTo>
                <a:close/>
                <a:moveTo>
                  <a:pt x="9139239" y="4017903"/>
                </a:moveTo>
                <a:lnTo>
                  <a:pt x="9139239" y="4146549"/>
                </a:lnTo>
                <a:lnTo>
                  <a:pt x="9061849" y="4168266"/>
                </a:lnTo>
                <a:cubicBezTo>
                  <a:pt x="8867508" y="4236060"/>
                  <a:pt x="8712637" y="4384208"/>
                  <a:pt x="8639677" y="4572001"/>
                </a:cubicBezTo>
                <a:lnTo>
                  <a:pt x="8502130" y="4572001"/>
                </a:lnTo>
                <a:cubicBezTo>
                  <a:pt x="8583823" y="4319597"/>
                  <a:pt x="8787913" y="4120306"/>
                  <a:pt x="9046727" y="4039822"/>
                </a:cubicBezTo>
                <a:close/>
                <a:moveTo>
                  <a:pt x="7620280" y="3999419"/>
                </a:moveTo>
                <a:lnTo>
                  <a:pt x="7637367" y="4001042"/>
                </a:lnTo>
                <a:cubicBezTo>
                  <a:pt x="7669753" y="4001569"/>
                  <a:pt x="7701646" y="4004550"/>
                  <a:pt x="7732829" y="4010107"/>
                </a:cubicBezTo>
                <a:cubicBezTo>
                  <a:pt x="7738405" y="4009688"/>
                  <a:pt x="7743733" y="4010636"/>
                  <a:pt x="7749042" y="4011646"/>
                </a:cubicBezTo>
                <a:lnTo>
                  <a:pt x="7749159" y="4012794"/>
                </a:lnTo>
                <a:cubicBezTo>
                  <a:pt x="8061238" y="4064450"/>
                  <a:pt x="8314467" y="4283539"/>
                  <a:pt x="8407830" y="4572001"/>
                </a:cubicBezTo>
                <a:lnTo>
                  <a:pt x="8270283" y="4572001"/>
                </a:lnTo>
                <a:cubicBezTo>
                  <a:pt x="8186900" y="4357380"/>
                  <a:pt x="7996531" y="4194541"/>
                  <a:pt x="7762529" y="4144250"/>
                </a:cubicBezTo>
                <a:cubicBezTo>
                  <a:pt x="7797023" y="4319651"/>
                  <a:pt x="7899246" y="4471530"/>
                  <a:pt x="8042344" y="4572001"/>
                </a:cubicBezTo>
                <a:lnTo>
                  <a:pt x="7848103" y="4572001"/>
                </a:lnTo>
                <a:cubicBezTo>
                  <a:pt x="7731971" y="4452596"/>
                  <a:pt x="7653409" y="4298519"/>
                  <a:pt x="7629044" y="4127511"/>
                </a:cubicBezTo>
                <a:cubicBezTo>
                  <a:pt x="7628876" y="4127458"/>
                  <a:pt x="7628708" y="4127453"/>
                  <a:pt x="7628538" y="4127448"/>
                </a:cubicBezTo>
                <a:lnTo>
                  <a:pt x="7628000" y="4120772"/>
                </a:lnTo>
                <a:cubicBezTo>
                  <a:pt x="7622941" y="4090522"/>
                  <a:pt x="7620490" y="4059631"/>
                  <a:pt x="7620533" y="4028296"/>
                </a:cubicBezTo>
                <a:cubicBezTo>
                  <a:pt x="7619221" y="4022668"/>
                  <a:pt x="7619162" y="4017001"/>
                  <a:pt x="7619162" y="4011320"/>
                </a:cubicBezTo>
                <a:lnTo>
                  <a:pt x="7619756" y="3999880"/>
                </a:lnTo>
                <a:lnTo>
                  <a:pt x="7620254" y="3999913"/>
                </a:lnTo>
                <a:close/>
                <a:moveTo>
                  <a:pt x="7597529" y="3999419"/>
                </a:moveTo>
                <a:lnTo>
                  <a:pt x="7597555" y="3999913"/>
                </a:lnTo>
                <a:lnTo>
                  <a:pt x="7598053" y="3999880"/>
                </a:lnTo>
                <a:lnTo>
                  <a:pt x="7598647" y="4011320"/>
                </a:lnTo>
                <a:cubicBezTo>
                  <a:pt x="7598647" y="4017001"/>
                  <a:pt x="7598588" y="4022668"/>
                  <a:pt x="7597276" y="4028296"/>
                </a:cubicBezTo>
                <a:cubicBezTo>
                  <a:pt x="7597319" y="4059631"/>
                  <a:pt x="7594868" y="4090522"/>
                  <a:pt x="7589809" y="4120772"/>
                </a:cubicBezTo>
                <a:lnTo>
                  <a:pt x="7589271" y="4127448"/>
                </a:lnTo>
                <a:cubicBezTo>
                  <a:pt x="7589101" y="4127453"/>
                  <a:pt x="7588933" y="4127458"/>
                  <a:pt x="7588765" y="4127511"/>
                </a:cubicBezTo>
                <a:cubicBezTo>
                  <a:pt x="7564400" y="4298519"/>
                  <a:pt x="7485838" y="4452596"/>
                  <a:pt x="7369706" y="4572001"/>
                </a:cubicBezTo>
                <a:lnTo>
                  <a:pt x="7175465" y="4572001"/>
                </a:lnTo>
                <a:cubicBezTo>
                  <a:pt x="7318563" y="4471530"/>
                  <a:pt x="7420786" y="4319651"/>
                  <a:pt x="7455280" y="4144250"/>
                </a:cubicBezTo>
                <a:cubicBezTo>
                  <a:pt x="7221278" y="4194541"/>
                  <a:pt x="7030909" y="4357380"/>
                  <a:pt x="6947526" y="4572001"/>
                </a:cubicBezTo>
                <a:lnTo>
                  <a:pt x="6809978" y="4572001"/>
                </a:lnTo>
                <a:cubicBezTo>
                  <a:pt x="6903341" y="4283539"/>
                  <a:pt x="7156571" y="4064450"/>
                  <a:pt x="7468650" y="4012794"/>
                </a:cubicBezTo>
                <a:lnTo>
                  <a:pt x="7468767" y="4011646"/>
                </a:lnTo>
                <a:cubicBezTo>
                  <a:pt x="7474076" y="4010636"/>
                  <a:pt x="7479404" y="4009688"/>
                  <a:pt x="7484980" y="4010107"/>
                </a:cubicBezTo>
                <a:cubicBezTo>
                  <a:pt x="7516163" y="4004550"/>
                  <a:pt x="7548056" y="4001569"/>
                  <a:pt x="7580442" y="4001042"/>
                </a:cubicBezTo>
                <a:close/>
                <a:moveTo>
                  <a:pt x="5928129" y="3999419"/>
                </a:moveTo>
                <a:lnTo>
                  <a:pt x="5945217" y="4001042"/>
                </a:lnTo>
                <a:cubicBezTo>
                  <a:pt x="5977602" y="4001569"/>
                  <a:pt x="6009495" y="4004550"/>
                  <a:pt x="6040678" y="4010107"/>
                </a:cubicBezTo>
                <a:cubicBezTo>
                  <a:pt x="6046254" y="4009688"/>
                  <a:pt x="6051582" y="4010636"/>
                  <a:pt x="6056891" y="4011646"/>
                </a:cubicBezTo>
                <a:lnTo>
                  <a:pt x="6057008" y="4012794"/>
                </a:lnTo>
                <a:cubicBezTo>
                  <a:pt x="6369087" y="4064450"/>
                  <a:pt x="6622316" y="4283539"/>
                  <a:pt x="6715680" y="4572001"/>
                </a:cubicBezTo>
                <a:lnTo>
                  <a:pt x="6578131" y="4572001"/>
                </a:lnTo>
                <a:cubicBezTo>
                  <a:pt x="6494748" y="4357380"/>
                  <a:pt x="6304380" y="4194541"/>
                  <a:pt x="6070378" y="4144250"/>
                </a:cubicBezTo>
                <a:cubicBezTo>
                  <a:pt x="6104872" y="4319650"/>
                  <a:pt x="6207095" y="4471530"/>
                  <a:pt x="6350192" y="4572001"/>
                </a:cubicBezTo>
                <a:lnTo>
                  <a:pt x="6155952" y="4572001"/>
                </a:lnTo>
                <a:cubicBezTo>
                  <a:pt x="6039820" y="4452596"/>
                  <a:pt x="5961257" y="4298519"/>
                  <a:pt x="5936893" y="4127511"/>
                </a:cubicBezTo>
                <a:cubicBezTo>
                  <a:pt x="5936725" y="4127458"/>
                  <a:pt x="5936557" y="4127453"/>
                  <a:pt x="5936387" y="4127448"/>
                </a:cubicBezTo>
                <a:lnTo>
                  <a:pt x="5935849" y="4120772"/>
                </a:lnTo>
                <a:cubicBezTo>
                  <a:pt x="5930790" y="4090522"/>
                  <a:pt x="5928340" y="4059631"/>
                  <a:pt x="5928382" y="4028296"/>
                </a:cubicBezTo>
                <a:cubicBezTo>
                  <a:pt x="5927070" y="4022668"/>
                  <a:pt x="5927011" y="4017001"/>
                  <a:pt x="5927011" y="4011320"/>
                </a:cubicBezTo>
                <a:lnTo>
                  <a:pt x="5927605" y="3999880"/>
                </a:lnTo>
                <a:lnTo>
                  <a:pt x="5928103" y="3999913"/>
                </a:lnTo>
                <a:close/>
                <a:moveTo>
                  <a:pt x="5905378" y="3999419"/>
                </a:moveTo>
                <a:lnTo>
                  <a:pt x="5905404" y="3999913"/>
                </a:lnTo>
                <a:lnTo>
                  <a:pt x="5905902" y="3999880"/>
                </a:lnTo>
                <a:lnTo>
                  <a:pt x="5906496" y="4011320"/>
                </a:lnTo>
                <a:cubicBezTo>
                  <a:pt x="5906496" y="4017001"/>
                  <a:pt x="5906437" y="4022668"/>
                  <a:pt x="5905125" y="4028296"/>
                </a:cubicBezTo>
                <a:cubicBezTo>
                  <a:pt x="5905167" y="4059631"/>
                  <a:pt x="5902717" y="4090522"/>
                  <a:pt x="5897658" y="4120772"/>
                </a:cubicBezTo>
                <a:lnTo>
                  <a:pt x="5897120" y="4127448"/>
                </a:lnTo>
                <a:cubicBezTo>
                  <a:pt x="5896950" y="4127453"/>
                  <a:pt x="5896782" y="4127458"/>
                  <a:pt x="5896614" y="4127511"/>
                </a:cubicBezTo>
                <a:cubicBezTo>
                  <a:pt x="5872249" y="4298519"/>
                  <a:pt x="5793686" y="4452596"/>
                  <a:pt x="5677555" y="4572001"/>
                </a:cubicBezTo>
                <a:lnTo>
                  <a:pt x="5483314" y="4572001"/>
                </a:lnTo>
                <a:cubicBezTo>
                  <a:pt x="5626412" y="4471530"/>
                  <a:pt x="5728635" y="4319650"/>
                  <a:pt x="5763129" y="4144250"/>
                </a:cubicBezTo>
                <a:cubicBezTo>
                  <a:pt x="5529126" y="4194541"/>
                  <a:pt x="5338758" y="4357380"/>
                  <a:pt x="5255375" y="4572001"/>
                </a:cubicBezTo>
                <a:lnTo>
                  <a:pt x="5117827" y="4572001"/>
                </a:lnTo>
                <a:cubicBezTo>
                  <a:pt x="5211190" y="4283539"/>
                  <a:pt x="5464420" y="4064450"/>
                  <a:pt x="5776499" y="4012794"/>
                </a:cubicBezTo>
                <a:lnTo>
                  <a:pt x="5776616" y="4011646"/>
                </a:lnTo>
                <a:cubicBezTo>
                  <a:pt x="5781926" y="4010636"/>
                  <a:pt x="5787253" y="4009688"/>
                  <a:pt x="5792829" y="4010107"/>
                </a:cubicBezTo>
                <a:cubicBezTo>
                  <a:pt x="5824012" y="4004550"/>
                  <a:pt x="5855905" y="4001569"/>
                  <a:pt x="5888290" y="4001042"/>
                </a:cubicBezTo>
                <a:close/>
                <a:moveTo>
                  <a:pt x="4235979" y="3999419"/>
                </a:moveTo>
                <a:lnTo>
                  <a:pt x="4253065" y="4001042"/>
                </a:lnTo>
                <a:cubicBezTo>
                  <a:pt x="4285451" y="4001569"/>
                  <a:pt x="4317343" y="4004550"/>
                  <a:pt x="4348528" y="4010107"/>
                </a:cubicBezTo>
                <a:cubicBezTo>
                  <a:pt x="4354104" y="4009688"/>
                  <a:pt x="4359431" y="4010636"/>
                  <a:pt x="4364739" y="4011646"/>
                </a:cubicBezTo>
                <a:lnTo>
                  <a:pt x="4364856" y="4012794"/>
                </a:lnTo>
                <a:cubicBezTo>
                  <a:pt x="4676936" y="4064450"/>
                  <a:pt x="4930165" y="4283539"/>
                  <a:pt x="5023528" y="4572001"/>
                </a:cubicBezTo>
                <a:lnTo>
                  <a:pt x="4885980" y="4572001"/>
                </a:lnTo>
                <a:cubicBezTo>
                  <a:pt x="4802597" y="4357380"/>
                  <a:pt x="4612229" y="4194541"/>
                  <a:pt x="4378227" y="4144250"/>
                </a:cubicBezTo>
                <a:cubicBezTo>
                  <a:pt x="4412722" y="4319651"/>
                  <a:pt x="4514944" y="4471530"/>
                  <a:pt x="4658041" y="4572001"/>
                </a:cubicBezTo>
                <a:lnTo>
                  <a:pt x="4463800" y="4572001"/>
                </a:lnTo>
                <a:cubicBezTo>
                  <a:pt x="4347669" y="4452596"/>
                  <a:pt x="4269106" y="4298519"/>
                  <a:pt x="4244741" y="4127511"/>
                </a:cubicBezTo>
                <a:cubicBezTo>
                  <a:pt x="4244574" y="4127458"/>
                  <a:pt x="4244405" y="4127453"/>
                  <a:pt x="4244236" y="4127448"/>
                </a:cubicBezTo>
                <a:lnTo>
                  <a:pt x="4243697" y="4120772"/>
                </a:lnTo>
                <a:cubicBezTo>
                  <a:pt x="4238639" y="4090522"/>
                  <a:pt x="4236188" y="4059631"/>
                  <a:pt x="4236230" y="4028296"/>
                </a:cubicBezTo>
                <a:cubicBezTo>
                  <a:pt x="4234918" y="4022668"/>
                  <a:pt x="4234860" y="4017001"/>
                  <a:pt x="4234860" y="4011320"/>
                </a:cubicBezTo>
                <a:lnTo>
                  <a:pt x="4235454" y="3999880"/>
                </a:lnTo>
                <a:lnTo>
                  <a:pt x="4235952" y="3999913"/>
                </a:lnTo>
                <a:close/>
                <a:moveTo>
                  <a:pt x="4213227" y="3999419"/>
                </a:moveTo>
                <a:lnTo>
                  <a:pt x="4213253" y="3999913"/>
                </a:lnTo>
                <a:lnTo>
                  <a:pt x="4213751" y="3999880"/>
                </a:lnTo>
                <a:lnTo>
                  <a:pt x="4214345" y="4011320"/>
                </a:lnTo>
                <a:cubicBezTo>
                  <a:pt x="4214345" y="4017001"/>
                  <a:pt x="4214286" y="4022668"/>
                  <a:pt x="4212974" y="4028296"/>
                </a:cubicBezTo>
                <a:cubicBezTo>
                  <a:pt x="4213016" y="4059631"/>
                  <a:pt x="4210566" y="4090522"/>
                  <a:pt x="4205507" y="4120772"/>
                </a:cubicBezTo>
                <a:lnTo>
                  <a:pt x="4204969" y="4127448"/>
                </a:lnTo>
                <a:cubicBezTo>
                  <a:pt x="4204799" y="4127453"/>
                  <a:pt x="4204631" y="4127458"/>
                  <a:pt x="4204463" y="4127511"/>
                </a:cubicBezTo>
                <a:cubicBezTo>
                  <a:pt x="4180098" y="4298519"/>
                  <a:pt x="4101535" y="4452596"/>
                  <a:pt x="3985404" y="4572001"/>
                </a:cubicBezTo>
                <a:lnTo>
                  <a:pt x="3791163" y="4572001"/>
                </a:lnTo>
                <a:cubicBezTo>
                  <a:pt x="3934261" y="4471530"/>
                  <a:pt x="4036484" y="4319651"/>
                  <a:pt x="4070978" y="4144250"/>
                </a:cubicBezTo>
                <a:cubicBezTo>
                  <a:pt x="3836975" y="4194541"/>
                  <a:pt x="3646607" y="4357380"/>
                  <a:pt x="3563224" y="4572001"/>
                </a:cubicBezTo>
                <a:lnTo>
                  <a:pt x="3425676" y="4572001"/>
                </a:lnTo>
                <a:cubicBezTo>
                  <a:pt x="3519039" y="4283539"/>
                  <a:pt x="3772269" y="4064450"/>
                  <a:pt x="4084348" y="4012794"/>
                </a:cubicBezTo>
                <a:lnTo>
                  <a:pt x="4084465" y="4011646"/>
                </a:lnTo>
                <a:cubicBezTo>
                  <a:pt x="4089774" y="4010636"/>
                  <a:pt x="4095102" y="4009688"/>
                  <a:pt x="4100678" y="4010107"/>
                </a:cubicBezTo>
                <a:cubicBezTo>
                  <a:pt x="4131861" y="4004550"/>
                  <a:pt x="4163754" y="4001569"/>
                  <a:pt x="4196139" y="4001042"/>
                </a:cubicBezTo>
                <a:close/>
                <a:moveTo>
                  <a:pt x="2543827" y="3999419"/>
                </a:moveTo>
                <a:lnTo>
                  <a:pt x="2560914" y="4001042"/>
                </a:lnTo>
                <a:cubicBezTo>
                  <a:pt x="2593300" y="4001569"/>
                  <a:pt x="2625192" y="4004550"/>
                  <a:pt x="2656376" y="4010107"/>
                </a:cubicBezTo>
                <a:cubicBezTo>
                  <a:pt x="2661952" y="4009688"/>
                  <a:pt x="2667280" y="4010636"/>
                  <a:pt x="2672588" y="4011646"/>
                </a:cubicBezTo>
                <a:lnTo>
                  <a:pt x="2672706" y="4012794"/>
                </a:lnTo>
                <a:cubicBezTo>
                  <a:pt x="2984785" y="4064450"/>
                  <a:pt x="3238014" y="4283539"/>
                  <a:pt x="3331377" y="4572001"/>
                </a:cubicBezTo>
                <a:lnTo>
                  <a:pt x="3193830" y="4572001"/>
                </a:lnTo>
                <a:cubicBezTo>
                  <a:pt x="3110446" y="4357380"/>
                  <a:pt x="2920078" y="4194541"/>
                  <a:pt x="2686076" y="4144250"/>
                </a:cubicBezTo>
                <a:cubicBezTo>
                  <a:pt x="2720570" y="4319650"/>
                  <a:pt x="2822793" y="4471530"/>
                  <a:pt x="2965890" y="4572001"/>
                </a:cubicBezTo>
                <a:lnTo>
                  <a:pt x="2771649" y="4572001"/>
                </a:lnTo>
                <a:cubicBezTo>
                  <a:pt x="2655518" y="4452596"/>
                  <a:pt x="2576955" y="4298519"/>
                  <a:pt x="2552590" y="4127511"/>
                </a:cubicBezTo>
                <a:cubicBezTo>
                  <a:pt x="2552423" y="4127458"/>
                  <a:pt x="2552254" y="4127453"/>
                  <a:pt x="2552085" y="4127448"/>
                </a:cubicBezTo>
                <a:lnTo>
                  <a:pt x="2551547" y="4120772"/>
                </a:lnTo>
                <a:cubicBezTo>
                  <a:pt x="2546488" y="4090522"/>
                  <a:pt x="2544037" y="4059631"/>
                  <a:pt x="2544079" y="4028296"/>
                </a:cubicBezTo>
                <a:cubicBezTo>
                  <a:pt x="2542767" y="4022668"/>
                  <a:pt x="2542709" y="4017001"/>
                  <a:pt x="2542709" y="4011320"/>
                </a:cubicBezTo>
                <a:lnTo>
                  <a:pt x="2543303" y="3999880"/>
                </a:lnTo>
                <a:lnTo>
                  <a:pt x="2543801" y="3999913"/>
                </a:lnTo>
                <a:close/>
                <a:moveTo>
                  <a:pt x="2521076" y="3999419"/>
                </a:moveTo>
                <a:lnTo>
                  <a:pt x="2521102" y="3999913"/>
                </a:lnTo>
                <a:lnTo>
                  <a:pt x="2521600" y="3999880"/>
                </a:lnTo>
                <a:lnTo>
                  <a:pt x="2522194" y="4011320"/>
                </a:lnTo>
                <a:cubicBezTo>
                  <a:pt x="2522194" y="4017001"/>
                  <a:pt x="2522135" y="4022668"/>
                  <a:pt x="2520823" y="4028296"/>
                </a:cubicBezTo>
                <a:cubicBezTo>
                  <a:pt x="2520865" y="4059631"/>
                  <a:pt x="2518415" y="4090522"/>
                  <a:pt x="2513356" y="4120772"/>
                </a:cubicBezTo>
                <a:lnTo>
                  <a:pt x="2512818" y="4127448"/>
                </a:lnTo>
                <a:cubicBezTo>
                  <a:pt x="2512648" y="4127453"/>
                  <a:pt x="2512480" y="4127458"/>
                  <a:pt x="2512312" y="4127511"/>
                </a:cubicBezTo>
                <a:cubicBezTo>
                  <a:pt x="2487947" y="4298519"/>
                  <a:pt x="2409385" y="4452596"/>
                  <a:pt x="2293253" y="4572001"/>
                </a:cubicBezTo>
                <a:lnTo>
                  <a:pt x="2099012" y="4572001"/>
                </a:lnTo>
                <a:cubicBezTo>
                  <a:pt x="2242110" y="4471530"/>
                  <a:pt x="2344333" y="4319651"/>
                  <a:pt x="2378827" y="4144250"/>
                </a:cubicBezTo>
                <a:cubicBezTo>
                  <a:pt x="2144825" y="4194541"/>
                  <a:pt x="1954456" y="4357380"/>
                  <a:pt x="1871073" y="4572001"/>
                </a:cubicBezTo>
                <a:lnTo>
                  <a:pt x="1733525" y="4572001"/>
                </a:lnTo>
                <a:cubicBezTo>
                  <a:pt x="1826888" y="4283539"/>
                  <a:pt x="2080118" y="4064450"/>
                  <a:pt x="2392197" y="4012794"/>
                </a:cubicBezTo>
                <a:lnTo>
                  <a:pt x="2392314" y="4011646"/>
                </a:lnTo>
                <a:cubicBezTo>
                  <a:pt x="2397623" y="4010636"/>
                  <a:pt x="2402951" y="4009688"/>
                  <a:pt x="2408527" y="4010107"/>
                </a:cubicBezTo>
                <a:cubicBezTo>
                  <a:pt x="2439710" y="4004550"/>
                  <a:pt x="2471603" y="4001569"/>
                  <a:pt x="2503988" y="4001042"/>
                </a:cubicBezTo>
                <a:close/>
                <a:moveTo>
                  <a:pt x="851676" y="3999419"/>
                </a:moveTo>
                <a:lnTo>
                  <a:pt x="868763" y="4001042"/>
                </a:lnTo>
                <a:cubicBezTo>
                  <a:pt x="901149" y="4001569"/>
                  <a:pt x="933041" y="4004550"/>
                  <a:pt x="964225" y="4010107"/>
                </a:cubicBezTo>
                <a:cubicBezTo>
                  <a:pt x="969801" y="4009688"/>
                  <a:pt x="975129" y="4010636"/>
                  <a:pt x="980437" y="4011646"/>
                </a:cubicBezTo>
                <a:lnTo>
                  <a:pt x="980555" y="4012794"/>
                </a:lnTo>
                <a:cubicBezTo>
                  <a:pt x="1292634" y="4064450"/>
                  <a:pt x="1545864" y="4283539"/>
                  <a:pt x="1639226" y="4572001"/>
                </a:cubicBezTo>
                <a:lnTo>
                  <a:pt x="1501679" y="4572001"/>
                </a:lnTo>
                <a:cubicBezTo>
                  <a:pt x="1418296" y="4357380"/>
                  <a:pt x="1227927" y="4194541"/>
                  <a:pt x="993925" y="4144250"/>
                </a:cubicBezTo>
                <a:cubicBezTo>
                  <a:pt x="1028419" y="4319651"/>
                  <a:pt x="1130642" y="4471530"/>
                  <a:pt x="1273740" y="4572001"/>
                </a:cubicBezTo>
                <a:lnTo>
                  <a:pt x="1079499" y="4572001"/>
                </a:lnTo>
                <a:cubicBezTo>
                  <a:pt x="963367" y="4452596"/>
                  <a:pt x="884804" y="4298519"/>
                  <a:pt x="860439" y="4127511"/>
                </a:cubicBezTo>
                <a:cubicBezTo>
                  <a:pt x="860272" y="4127458"/>
                  <a:pt x="860103" y="4127453"/>
                  <a:pt x="859934" y="4127448"/>
                </a:cubicBezTo>
                <a:lnTo>
                  <a:pt x="859396" y="4120772"/>
                </a:lnTo>
                <a:cubicBezTo>
                  <a:pt x="854337" y="4090522"/>
                  <a:pt x="851886" y="4059631"/>
                  <a:pt x="851928" y="4028296"/>
                </a:cubicBezTo>
                <a:cubicBezTo>
                  <a:pt x="850616" y="4022668"/>
                  <a:pt x="850558" y="4017001"/>
                  <a:pt x="850558" y="4011320"/>
                </a:cubicBezTo>
                <a:lnTo>
                  <a:pt x="851152" y="3999880"/>
                </a:lnTo>
                <a:lnTo>
                  <a:pt x="851650" y="3999913"/>
                </a:lnTo>
                <a:close/>
                <a:moveTo>
                  <a:pt x="828925" y="3999419"/>
                </a:moveTo>
                <a:lnTo>
                  <a:pt x="828951" y="3999913"/>
                </a:lnTo>
                <a:lnTo>
                  <a:pt x="829449" y="3999880"/>
                </a:lnTo>
                <a:lnTo>
                  <a:pt x="830043" y="4011320"/>
                </a:lnTo>
                <a:cubicBezTo>
                  <a:pt x="830043" y="4017001"/>
                  <a:pt x="829984" y="4022668"/>
                  <a:pt x="828672" y="4028296"/>
                </a:cubicBezTo>
                <a:cubicBezTo>
                  <a:pt x="828714" y="4059631"/>
                  <a:pt x="826264" y="4090522"/>
                  <a:pt x="821205" y="4120772"/>
                </a:cubicBezTo>
                <a:lnTo>
                  <a:pt x="820667" y="4127448"/>
                </a:lnTo>
                <a:cubicBezTo>
                  <a:pt x="820497" y="4127453"/>
                  <a:pt x="820329" y="4127458"/>
                  <a:pt x="820161" y="4127511"/>
                </a:cubicBezTo>
                <a:cubicBezTo>
                  <a:pt x="795796" y="4298519"/>
                  <a:pt x="717234" y="4452596"/>
                  <a:pt x="601102" y="4572001"/>
                </a:cubicBezTo>
                <a:lnTo>
                  <a:pt x="406861" y="4572001"/>
                </a:lnTo>
                <a:cubicBezTo>
                  <a:pt x="549959" y="4471530"/>
                  <a:pt x="652182" y="4319650"/>
                  <a:pt x="686676" y="4144250"/>
                </a:cubicBezTo>
                <a:cubicBezTo>
                  <a:pt x="452674" y="4194541"/>
                  <a:pt x="262305" y="4357380"/>
                  <a:pt x="178922" y="4572001"/>
                </a:cubicBezTo>
                <a:lnTo>
                  <a:pt x="41374" y="4572001"/>
                </a:lnTo>
                <a:cubicBezTo>
                  <a:pt x="134738" y="4283539"/>
                  <a:pt x="387967" y="4064450"/>
                  <a:pt x="700046" y="4012794"/>
                </a:cubicBezTo>
                <a:lnTo>
                  <a:pt x="700163" y="4011646"/>
                </a:lnTo>
                <a:cubicBezTo>
                  <a:pt x="705472" y="4010636"/>
                  <a:pt x="710800" y="4009688"/>
                  <a:pt x="716376" y="4010107"/>
                </a:cubicBezTo>
                <a:cubicBezTo>
                  <a:pt x="747559" y="4004550"/>
                  <a:pt x="779452" y="4001569"/>
                  <a:pt x="811837" y="4001042"/>
                </a:cubicBezTo>
                <a:close/>
                <a:moveTo>
                  <a:pt x="8305836" y="3304913"/>
                </a:moveTo>
                <a:cubicBezTo>
                  <a:pt x="8030646" y="3363591"/>
                  <a:pt x="7815802" y="3576701"/>
                  <a:pt x="7762527" y="3845480"/>
                </a:cubicBezTo>
                <a:cubicBezTo>
                  <a:pt x="8037717" y="3786801"/>
                  <a:pt x="8252560" y="3573691"/>
                  <a:pt x="8305836" y="3304913"/>
                </a:cubicBezTo>
                <a:close/>
                <a:moveTo>
                  <a:pt x="6911971" y="3304913"/>
                </a:moveTo>
                <a:cubicBezTo>
                  <a:pt x="6965247" y="3573691"/>
                  <a:pt x="7180090" y="3786801"/>
                  <a:pt x="7455280" y="3845480"/>
                </a:cubicBezTo>
                <a:cubicBezTo>
                  <a:pt x="7402005" y="3576701"/>
                  <a:pt x="7187161" y="3363591"/>
                  <a:pt x="6911971" y="3304913"/>
                </a:cubicBezTo>
                <a:close/>
                <a:moveTo>
                  <a:pt x="6613685" y="3304913"/>
                </a:moveTo>
                <a:cubicBezTo>
                  <a:pt x="6338495" y="3363591"/>
                  <a:pt x="6123651" y="3576701"/>
                  <a:pt x="6070376" y="3845480"/>
                </a:cubicBezTo>
                <a:cubicBezTo>
                  <a:pt x="6345566" y="3786801"/>
                  <a:pt x="6560409" y="3573691"/>
                  <a:pt x="6613685" y="3304913"/>
                </a:cubicBezTo>
                <a:close/>
                <a:moveTo>
                  <a:pt x="5219820" y="3304913"/>
                </a:moveTo>
                <a:cubicBezTo>
                  <a:pt x="5273096" y="3573691"/>
                  <a:pt x="5487939" y="3786801"/>
                  <a:pt x="5763129" y="3845480"/>
                </a:cubicBezTo>
                <a:cubicBezTo>
                  <a:pt x="5709854" y="3576701"/>
                  <a:pt x="5495010" y="3363591"/>
                  <a:pt x="5219820" y="3304913"/>
                </a:cubicBezTo>
                <a:close/>
                <a:moveTo>
                  <a:pt x="4921534" y="3304913"/>
                </a:moveTo>
                <a:cubicBezTo>
                  <a:pt x="4646344" y="3363591"/>
                  <a:pt x="4431500" y="3576701"/>
                  <a:pt x="4378225" y="3845480"/>
                </a:cubicBezTo>
                <a:cubicBezTo>
                  <a:pt x="4653415" y="3786801"/>
                  <a:pt x="4868259" y="3573691"/>
                  <a:pt x="4921534" y="3304913"/>
                </a:cubicBezTo>
                <a:close/>
                <a:moveTo>
                  <a:pt x="3527669" y="3304913"/>
                </a:moveTo>
                <a:cubicBezTo>
                  <a:pt x="3580945" y="3573691"/>
                  <a:pt x="3795788" y="3786801"/>
                  <a:pt x="4070978" y="3845480"/>
                </a:cubicBezTo>
                <a:cubicBezTo>
                  <a:pt x="4017703" y="3576701"/>
                  <a:pt x="3802859" y="3363591"/>
                  <a:pt x="3527669" y="3304913"/>
                </a:cubicBezTo>
                <a:close/>
                <a:moveTo>
                  <a:pt x="3229383" y="3304913"/>
                </a:moveTo>
                <a:cubicBezTo>
                  <a:pt x="2954193" y="3363591"/>
                  <a:pt x="2739349" y="3576701"/>
                  <a:pt x="2686074" y="3845480"/>
                </a:cubicBezTo>
                <a:cubicBezTo>
                  <a:pt x="2961264" y="3786801"/>
                  <a:pt x="3176107" y="3573691"/>
                  <a:pt x="3229383" y="3304913"/>
                </a:cubicBezTo>
                <a:close/>
                <a:moveTo>
                  <a:pt x="1835518" y="3304913"/>
                </a:moveTo>
                <a:cubicBezTo>
                  <a:pt x="1888794" y="3573691"/>
                  <a:pt x="2103637" y="3786801"/>
                  <a:pt x="2378827" y="3845480"/>
                </a:cubicBezTo>
                <a:cubicBezTo>
                  <a:pt x="2325552" y="3576701"/>
                  <a:pt x="2110708" y="3363591"/>
                  <a:pt x="1835518" y="3304913"/>
                </a:cubicBezTo>
                <a:close/>
                <a:moveTo>
                  <a:pt x="1537232" y="3304913"/>
                </a:moveTo>
                <a:cubicBezTo>
                  <a:pt x="1262042" y="3363591"/>
                  <a:pt x="1047198" y="3576701"/>
                  <a:pt x="993923" y="3845480"/>
                </a:cubicBezTo>
                <a:cubicBezTo>
                  <a:pt x="1269113" y="3786801"/>
                  <a:pt x="1483956" y="3573691"/>
                  <a:pt x="1537232" y="3304913"/>
                </a:cubicBezTo>
                <a:close/>
                <a:moveTo>
                  <a:pt x="143367" y="3304913"/>
                </a:moveTo>
                <a:cubicBezTo>
                  <a:pt x="196643" y="3573691"/>
                  <a:pt x="411486" y="3786801"/>
                  <a:pt x="686676" y="3845480"/>
                </a:cubicBezTo>
                <a:cubicBezTo>
                  <a:pt x="633401" y="3576701"/>
                  <a:pt x="418557" y="3363591"/>
                  <a:pt x="143367" y="3304913"/>
                </a:cubicBezTo>
                <a:close/>
                <a:moveTo>
                  <a:pt x="8461873" y="3161219"/>
                </a:moveTo>
                <a:lnTo>
                  <a:pt x="8478960" y="3162829"/>
                </a:lnTo>
                <a:cubicBezTo>
                  <a:pt x="8511346" y="3163352"/>
                  <a:pt x="8543239" y="3166310"/>
                  <a:pt x="8574422" y="3171823"/>
                </a:cubicBezTo>
                <a:cubicBezTo>
                  <a:pt x="8579998" y="3171407"/>
                  <a:pt x="8585326" y="3172348"/>
                  <a:pt x="8590635" y="3173350"/>
                </a:cubicBezTo>
                <a:lnTo>
                  <a:pt x="8590752" y="3174489"/>
                </a:lnTo>
                <a:cubicBezTo>
                  <a:pt x="8815033" y="3211322"/>
                  <a:pt x="9008920" y="3333951"/>
                  <a:pt x="9135069" y="3506215"/>
                </a:cubicBezTo>
                <a:lnTo>
                  <a:pt x="9139239" y="3512974"/>
                </a:lnTo>
                <a:lnTo>
                  <a:pt x="9139239" y="3816134"/>
                </a:lnTo>
                <a:lnTo>
                  <a:pt x="9120077" y="3747490"/>
                </a:lnTo>
                <a:cubicBezTo>
                  <a:pt x="9039502" y="3525837"/>
                  <a:pt x="8844913" y="3356256"/>
                  <a:pt x="8604122" y="3304913"/>
                </a:cubicBezTo>
                <a:cubicBezTo>
                  <a:pt x="8650738" y="3540094"/>
                  <a:pt x="8821055" y="3732654"/>
                  <a:pt x="9047261" y="3816429"/>
                </a:cubicBezTo>
                <a:lnTo>
                  <a:pt x="9139239" y="3843104"/>
                </a:lnTo>
                <a:lnTo>
                  <a:pt x="9139239" y="3970603"/>
                </a:lnTo>
                <a:lnTo>
                  <a:pt x="9030179" y="3943797"/>
                </a:lnTo>
                <a:cubicBezTo>
                  <a:pt x="8735297" y="3846211"/>
                  <a:pt x="8514628" y="3594637"/>
                  <a:pt x="8470637" y="3288305"/>
                </a:cubicBezTo>
                <a:cubicBezTo>
                  <a:pt x="8470469" y="3288253"/>
                  <a:pt x="8470301" y="3288248"/>
                  <a:pt x="8470131" y="3288243"/>
                </a:cubicBezTo>
                <a:lnTo>
                  <a:pt x="8469593" y="3281619"/>
                </a:lnTo>
                <a:cubicBezTo>
                  <a:pt x="8464534" y="3251607"/>
                  <a:pt x="8462083" y="3220958"/>
                  <a:pt x="8462126" y="3189869"/>
                </a:cubicBezTo>
                <a:cubicBezTo>
                  <a:pt x="8460814" y="3184286"/>
                  <a:pt x="8460755" y="3178663"/>
                  <a:pt x="8460755" y="3173027"/>
                </a:cubicBezTo>
                <a:lnTo>
                  <a:pt x="8461349" y="3161677"/>
                </a:lnTo>
                <a:lnTo>
                  <a:pt x="8461847" y="3161709"/>
                </a:lnTo>
                <a:close/>
                <a:moveTo>
                  <a:pt x="8448085" y="3161219"/>
                </a:moveTo>
                <a:lnTo>
                  <a:pt x="8448111" y="3161709"/>
                </a:lnTo>
                <a:lnTo>
                  <a:pt x="8448609" y="3161677"/>
                </a:lnTo>
                <a:lnTo>
                  <a:pt x="8449203" y="3173027"/>
                </a:lnTo>
                <a:cubicBezTo>
                  <a:pt x="8449203" y="3178663"/>
                  <a:pt x="8449144" y="3184286"/>
                  <a:pt x="8447832" y="3189869"/>
                </a:cubicBezTo>
                <a:cubicBezTo>
                  <a:pt x="8447875" y="3220958"/>
                  <a:pt x="8445424" y="3251607"/>
                  <a:pt x="8440365" y="3281619"/>
                </a:cubicBezTo>
                <a:lnTo>
                  <a:pt x="8439827" y="3288243"/>
                </a:lnTo>
                <a:cubicBezTo>
                  <a:pt x="8439657" y="3288248"/>
                  <a:pt x="8439489" y="3288253"/>
                  <a:pt x="8439321" y="3288305"/>
                </a:cubicBezTo>
                <a:cubicBezTo>
                  <a:pt x="8389046" y="3638399"/>
                  <a:pt x="8108007" y="3916971"/>
                  <a:pt x="7749156" y="3975903"/>
                </a:cubicBezTo>
                <a:lnTo>
                  <a:pt x="7749040" y="3977042"/>
                </a:lnTo>
                <a:cubicBezTo>
                  <a:pt x="7743729" y="3978045"/>
                  <a:pt x="7738400" y="3978986"/>
                  <a:pt x="7732823" y="3978570"/>
                </a:cubicBezTo>
                <a:cubicBezTo>
                  <a:pt x="7701651" y="3984080"/>
                  <a:pt x="7669771" y="3987038"/>
                  <a:pt x="7637396" y="3987561"/>
                </a:cubicBezTo>
                <a:lnTo>
                  <a:pt x="7620278" y="3989174"/>
                </a:lnTo>
                <a:lnTo>
                  <a:pt x="7620252" y="3988683"/>
                </a:lnTo>
                <a:lnTo>
                  <a:pt x="7619753" y="3988716"/>
                </a:lnTo>
                <a:cubicBezTo>
                  <a:pt x="7619187" y="3984944"/>
                  <a:pt x="7619160" y="3981158"/>
                  <a:pt x="7619160" y="3977366"/>
                </a:cubicBezTo>
                <a:cubicBezTo>
                  <a:pt x="7619160" y="3971728"/>
                  <a:pt x="7619219" y="3966104"/>
                  <a:pt x="7620531" y="3960518"/>
                </a:cubicBezTo>
                <a:cubicBezTo>
                  <a:pt x="7620488" y="3929436"/>
                  <a:pt x="7622938" y="3898794"/>
                  <a:pt x="7627995" y="3868787"/>
                </a:cubicBezTo>
                <a:lnTo>
                  <a:pt x="7628535" y="3862150"/>
                </a:lnTo>
                <a:cubicBezTo>
                  <a:pt x="7628704" y="3862145"/>
                  <a:pt x="7628873" y="3862140"/>
                  <a:pt x="7629040" y="3862087"/>
                </a:cubicBezTo>
                <a:cubicBezTo>
                  <a:pt x="7679317" y="3511992"/>
                  <a:pt x="7960356" y="3233421"/>
                  <a:pt x="8319206" y="3174489"/>
                </a:cubicBezTo>
                <a:lnTo>
                  <a:pt x="8319323" y="3173350"/>
                </a:lnTo>
                <a:cubicBezTo>
                  <a:pt x="8324632" y="3172348"/>
                  <a:pt x="8329960" y="3171407"/>
                  <a:pt x="8335536" y="3171823"/>
                </a:cubicBezTo>
                <a:cubicBezTo>
                  <a:pt x="8366719" y="3166310"/>
                  <a:pt x="8398612" y="3163352"/>
                  <a:pt x="8430998" y="3162829"/>
                </a:cubicBezTo>
                <a:close/>
                <a:moveTo>
                  <a:pt x="6769722" y="3161219"/>
                </a:moveTo>
                <a:lnTo>
                  <a:pt x="6786810" y="3162829"/>
                </a:lnTo>
                <a:cubicBezTo>
                  <a:pt x="6819195" y="3163352"/>
                  <a:pt x="6851088" y="3166310"/>
                  <a:pt x="6882271" y="3171823"/>
                </a:cubicBezTo>
                <a:cubicBezTo>
                  <a:pt x="6887847" y="3171407"/>
                  <a:pt x="6893175" y="3172348"/>
                  <a:pt x="6898484" y="3173350"/>
                </a:cubicBezTo>
                <a:lnTo>
                  <a:pt x="6898601" y="3174489"/>
                </a:lnTo>
                <a:cubicBezTo>
                  <a:pt x="7257451" y="3233421"/>
                  <a:pt x="7538490" y="3511992"/>
                  <a:pt x="7588766" y="3862087"/>
                </a:cubicBezTo>
                <a:cubicBezTo>
                  <a:pt x="7588934" y="3862140"/>
                  <a:pt x="7589103" y="3862145"/>
                  <a:pt x="7589272" y="3862150"/>
                </a:cubicBezTo>
                <a:lnTo>
                  <a:pt x="7589812" y="3868787"/>
                </a:lnTo>
                <a:cubicBezTo>
                  <a:pt x="7594869" y="3898794"/>
                  <a:pt x="7597319" y="3929436"/>
                  <a:pt x="7597276" y="3960518"/>
                </a:cubicBezTo>
                <a:cubicBezTo>
                  <a:pt x="7598588" y="3966104"/>
                  <a:pt x="7598647" y="3971728"/>
                  <a:pt x="7598647" y="3977366"/>
                </a:cubicBezTo>
                <a:cubicBezTo>
                  <a:pt x="7598647" y="3981158"/>
                  <a:pt x="7598620" y="3984944"/>
                  <a:pt x="7598054" y="3988716"/>
                </a:cubicBezTo>
                <a:lnTo>
                  <a:pt x="7597555" y="3988683"/>
                </a:lnTo>
                <a:lnTo>
                  <a:pt x="7597529" y="3989174"/>
                </a:lnTo>
                <a:lnTo>
                  <a:pt x="7580411" y="3987561"/>
                </a:lnTo>
                <a:cubicBezTo>
                  <a:pt x="7548036" y="3987038"/>
                  <a:pt x="7516156" y="3984080"/>
                  <a:pt x="7484984" y="3978570"/>
                </a:cubicBezTo>
                <a:cubicBezTo>
                  <a:pt x="7479407" y="3978986"/>
                  <a:pt x="7474078" y="3978045"/>
                  <a:pt x="7468767" y="3977042"/>
                </a:cubicBezTo>
                <a:lnTo>
                  <a:pt x="7468651" y="3975903"/>
                </a:lnTo>
                <a:cubicBezTo>
                  <a:pt x="7109800" y="3916971"/>
                  <a:pt x="6828761" y="3638399"/>
                  <a:pt x="6778486" y="3288305"/>
                </a:cubicBezTo>
                <a:cubicBezTo>
                  <a:pt x="6778318" y="3288253"/>
                  <a:pt x="6778150" y="3288248"/>
                  <a:pt x="6777980" y="3288243"/>
                </a:cubicBezTo>
                <a:lnTo>
                  <a:pt x="6777442" y="3281619"/>
                </a:lnTo>
                <a:cubicBezTo>
                  <a:pt x="6772383" y="3251607"/>
                  <a:pt x="6769933" y="3220958"/>
                  <a:pt x="6769975" y="3189869"/>
                </a:cubicBezTo>
                <a:cubicBezTo>
                  <a:pt x="6768663" y="3184286"/>
                  <a:pt x="6768604" y="3178663"/>
                  <a:pt x="6768604" y="3173027"/>
                </a:cubicBezTo>
                <a:lnTo>
                  <a:pt x="6769198" y="3161677"/>
                </a:lnTo>
                <a:lnTo>
                  <a:pt x="6769696" y="3161709"/>
                </a:lnTo>
                <a:close/>
                <a:moveTo>
                  <a:pt x="6755934" y="3161219"/>
                </a:moveTo>
                <a:lnTo>
                  <a:pt x="6755960" y="3161709"/>
                </a:lnTo>
                <a:lnTo>
                  <a:pt x="6756458" y="3161677"/>
                </a:lnTo>
                <a:lnTo>
                  <a:pt x="6757052" y="3173027"/>
                </a:lnTo>
                <a:cubicBezTo>
                  <a:pt x="6757052" y="3178663"/>
                  <a:pt x="6756994" y="3184286"/>
                  <a:pt x="6755682" y="3189869"/>
                </a:cubicBezTo>
                <a:cubicBezTo>
                  <a:pt x="6755724" y="3220958"/>
                  <a:pt x="6753273" y="3251607"/>
                  <a:pt x="6748215" y="3281619"/>
                </a:cubicBezTo>
                <a:lnTo>
                  <a:pt x="6747676" y="3288243"/>
                </a:lnTo>
                <a:cubicBezTo>
                  <a:pt x="6747507" y="3288248"/>
                  <a:pt x="6747338" y="3288253"/>
                  <a:pt x="6747171" y="3288305"/>
                </a:cubicBezTo>
                <a:cubicBezTo>
                  <a:pt x="6696895" y="3638399"/>
                  <a:pt x="6415856" y="3916971"/>
                  <a:pt x="6057005" y="3975903"/>
                </a:cubicBezTo>
                <a:lnTo>
                  <a:pt x="6056889" y="3977042"/>
                </a:lnTo>
                <a:cubicBezTo>
                  <a:pt x="6051578" y="3978045"/>
                  <a:pt x="6046249" y="3978986"/>
                  <a:pt x="6040672" y="3978570"/>
                </a:cubicBezTo>
                <a:cubicBezTo>
                  <a:pt x="6009500" y="3984080"/>
                  <a:pt x="5977620" y="3987038"/>
                  <a:pt x="5945246" y="3987561"/>
                </a:cubicBezTo>
                <a:lnTo>
                  <a:pt x="5928127" y="3989174"/>
                </a:lnTo>
                <a:lnTo>
                  <a:pt x="5928101" y="3988683"/>
                </a:lnTo>
                <a:lnTo>
                  <a:pt x="5927602" y="3988716"/>
                </a:lnTo>
                <a:cubicBezTo>
                  <a:pt x="5927036" y="3984944"/>
                  <a:pt x="5927009" y="3981158"/>
                  <a:pt x="5927009" y="3977366"/>
                </a:cubicBezTo>
                <a:cubicBezTo>
                  <a:pt x="5927009" y="3971728"/>
                  <a:pt x="5927068" y="3966104"/>
                  <a:pt x="5928380" y="3960518"/>
                </a:cubicBezTo>
                <a:cubicBezTo>
                  <a:pt x="5928338" y="3929436"/>
                  <a:pt x="5930787" y="3898794"/>
                  <a:pt x="5935844" y="3868787"/>
                </a:cubicBezTo>
                <a:lnTo>
                  <a:pt x="5936384" y="3862150"/>
                </a:lnTo>
                <a:cubicBezTo>
                  <a:pt x="5936553" y="3862145"/>
                  <a:pt x="5936722" y="3862140"/>
                  <a:pt x="5936890" y="3862087"/>
                </a:cubicBezTo>
                <a:cubicBezTo>
                  <a:pt x="5987166" y="3511992"/>
                  <a:pt x="6268205" y="3233421"/>
                  <a:pt x="6627056" y="3174489"/>
                </a:cubicBezTo>
                <a:lnTo>
                  <a:pt x="6627173" y="3173350"/>
                </a:lnTo>
                <a:cubicBezTo>
                  <a:pt x="6632481" y="3172348"/>
                  <a:pt x="6637809" y="3171407"/>
                  <a:pt x="6643385" y="3171823"/>
                </a:cubicBezTo>
                <a:cubicBezTo>
                  <a:pt x="6674569" y="3166310"/>
                  <a:pt x="6706461" y="3163352"/>
                  <a:pt x="6738847" y="3162829"/>
                </a:cubicBezTo>
                <a:close/>
                <a:moveTo>
                  <a:pt x="5077571" y="3161219"/>
                </a:moveTo>
                <a:lnTo>
                  <a:pt x="5094659" y="3162829"/>
                </a:lnTo>
                <a:cubicBezTo>
                  <a:pt x="5127044" y="3163352"/>
                  <a:pt x="5158937" y="3166310"/>
                  <a:pt x="5190120" y="3171823"/>
                </a:cubicBezTo>
                <a:cubicBezTo>
                  <a:pt x="5195696" y="3171407"/>
                  <a:pt x="5201024" y="3172348"/>
                  <a:pt x="5206334" y="3173350"/>
                </a:cubicBezTo>
                <a:lnTo>
                  <a:pt x="5206450" y="3174489"/>
                </a:lnTo>
                <a:cubicBezTo>
                  <a:pt x="5565300" y="3233421"/>
                  <a:pt x="5846339" y="3511992"/>
                  <a:pt x="5896616" y="3862087"/>
                </a:cubicBezTo>
                <a:cubicBezTo>
                  <a:pt x="5896783" y="3862140"/>
                  <a:pt x="5896953" y="3862145"/>
                  <a:pt x="5897121" y="3862150"/>
                </a:cubicBezTo>
                <a:lnTo>
                  <a:pt x="5897662" y="3868787"/>
                </a:lnTo>
                <a:cubicBezTo>
                  <a:pt x="5902718" y="3898794"/>
                  <a:pt x="5905168" y="3929436"/>
                  <a:pt x="5905126" y="3960518"/>
                </a:cubicBezTo>
                <a:cubicBezTo>
                  <a:pt x="5906438" y="3966104"/>
                  <a:pt x="5906496" y="3971728"/>
                  <a:pt x="5906496" y="3977366"/>
                </a:cubicBezTo>
                <a:cubicBezTo>
                  <a:pt x="5906496" y="3981158"/>
                  <a:pt x="5906469" y="3984944"/>
                  <a:pt x="5905903" y="3988716"/>
                </a:cubicBezTo>
                <a:lnTo>
                  <a:pt x="5905404" y="3988683"/>
                </a:lnTo>
                <a:lnTo>
                  <a:pt x="5905378" y="3989174"/>
                </a:lnTo>
                <a:lnTo>
                  <a:pt x="5888260" y="3987561"/>
                </a:lnTo>
                <a:cubicBezTo>
                  <a:pt x="5855886" y="3987038"/>
                  <a:pt x="5824005" y="3984080"/>
                  <a:pt x="5792833" y="3978570"/>
                </a:cubicBezTo>
                <a:cubicBezTo>
                  <a:pt x="5787256" y="3978986"/>
                  <a:pt x="5781927" y="3978045"/>
                  <a:pt x="5776617" y="3977042"/>
                </a:cubicBezTo>
                <a:lnTo>
                  <a:pt x="5776501" y="3975903"/>
                </a:lnTo>
                <a:cubicBezTo>
                  <a:pt x="5417649" y="3916971"/>
                  <a:pt x="5136610" y="3638399"/>
                  <a:pt x="5086335" y="3288305"/>
                </a:cubicBezTo>
                <a:cubicBezTo>
                  <a:pt x="5086167" y="3288253"/>
                  <a:pt x="5085999" y="3288248"/>
                  <a:pt x="5085830" y="3288243"/>
                </a:cubicBezTo>
                <a:lnTo>
                  <a:pt x="5085291" y="3281619"/>
                </a:lnTo>
                <a:cubicBezTo>
                  <a:pt x="5080233" y="3251607"/>
                  <a:pt x="5077782" y="3220958"/>
                  <a:pt x="5077824" y="3189869"/>
                </a:cubicBezTo>
                <a:cubicBezTo>
                  <a:pt x="5076512" y="3184286"/>
                  <a:pt x="5076453" y="3178663"/>
                  <a:pt x="5076453" y="3173027"/>
                </a:cubicBezTo>
                <a:lnTo>
                  <a:pt x="5077047" y="3161677"/>
                </a:lnTo>
                <a:lnTo>
                  <a:pt x="5077545" y="3161709"/>
                </a:lnTo>
                <a:close/>
                <a:moveTo>
                  <a:pt x="5063783" y="3161219"/>
                </a:moveTo>
                <a:lnTo>
                  <a:pt x="5063809" y="3161709"/>
                </a:lnTo>
                <a:lnTo>
                  <a:pt x="5064307" y="3161677"/>
                </a:lnTo>
                <a:lnTo>
                  <a:pt x="5064902" y="3173027"/>
                </a:lnTo>
                <a:cubicBezTo>
                  <a:pt x="5064902" y="3178663"/>
                  <a:pt x="5064842" y="3184286"/>
                  <a:pt x="5063530" y="3189869"/>
                </a:cubicBezTo>
                <a:cubicBezTo>
                  <a:pt x="5063572" y="3220958"/>
                  <a:pt x="5061122" y="3251607"/>
                  <a:pt x="5056063" y="3281619"/>
                </a:cubicBezTo>
                <a:lnTo>
                  <a:pt x="5055525" y="3288243"/>
                </a:lnTo>
                <a:cubicBezTo>
                  <a:pt x="5055355" y="3288248"/>
                  <a:pt x="5055187" y="3288253"/>
                  <a:pt x="5055019" y="3288305"/>
                </a:cubicBezTo>
                <a:cubicBezTo>
                  <a:pt x="5004744" y="3638399"/>
                  <a:pt x="4723705" y="3916971"/>
                  <a:pt x="4364853" y="3975903"/>
                </a:cubicBezTo>
                <a:lnTo>
                  <a:pt x="4364737" y="3977042"/>
                </a:lnTo>
                <a:cubicBezTo>
                  <a:pt x="4359427" y="3978045"/>
                  <a:pt x="4354098" y="3978986"/>
                  <a:pt x="4348521" y="3978570"/>
                </a:cubicBezTo>
                <a:cubicBezTo>
                  <a:pt x="4317350" y="3984080"/>
                  <a:pt x="4285468" y="3987038"/>
                  <a:pt x="4253094" y="3987561"/>
                </a:cubicBezTo>
                <a:lnTo>
                  <a:pt x="4235976" y="3989174"/>
                </a:lnTo>
                <a:lnTo>
                  <a:pt x="4235950" y="3988683"/>
                </a:lnTo>
                <a:lnTo>
                  <a:pt x="4235451" y="3988716"/>
                </a:lnTo>
                <a:cubicBezTo>
                  <a:pt x="4234885" y="3984944"/>
                  <a:pt x="4234858" y="3981158"/>
                  <a:pt x="4234858" y="3977366"/>
                </a:cubicBezTo>
                <a:cubicBezTo>
                  <a:pt x="4234858" y="3971728"/>
                  <a:pt x="4234916" y="3966104"/>
                  <a:pt x="4236228" y="3960518"/>
                </a:cubicBezTo>
                <a:cubicBezTo>
                  <a:pt x="4236186" y="3929436"/>
                  <a:pt x="4238636" y="3898794"/>
                  <a:pt x="4243692" y="3868787"/>
                </a:cubicBezTo>
                <a:lnTo>
                  <a:pt x="4244233" y="3862150"/>
                </a:lnTo>
                <a:cubicBezTo>
                  <a:pt x="4244401" y="3862145"/>
                  <a:pt x="4244571" y="3862140"/>
                  <a:pt x="4244738" y="3862087"/>
                </a:cubicBezTo>
                <a:cubicBezTo>
                  <a:pt x="4295015" y="3511992"/>
                  <a:pt x="4576054" y="3233421"/>
                  <a:pt x="4934904" y="3174489"/>
                </a:cubicBezTo>
                <a:lnTo>
                  <a:pt x="4935021" y="3173350"/>
                </a:lnTo>
                <a:cubicBezTo>
                  <a:pt x="4940330" y="3172348"/>
                  <a:pt x="4945658" y="3171407"/>
                  <a:pt x="4951234" y="3171823"/>
                </a:cubicBezTo>
                <a:cubicBezTo>
                  <a:pt x="4982417" y="3166310"/>
                  <a:pt x="5014310" y="3163352"/>
                  <a:pt x="5046695" y="3162829"/>
                </a:cubicBezTo>
                <a:close/>
                <a:moveTo>
                  <a:pt x="3385420" y="3161219"/>
                </a:moveTo>
                <a:lnTo>
                  <a:pt x="3402507" y="3162829"/>
                </a:lnTo>
                <a:cubicBezTo>
                  <a:pt x="3434893" y="3163352"/>
                  <a:pt x="3466785" y="3166310"/>
                  <a:pt x="3497969" y="3171823"/>
                </a:cubicBezTo>
                <a:cubicBezTo>
                  <a:pt x="3503545" y="3171407"/>
                  <a:pt x="3508873" y="3172348"/>
                  <a:pt x="3514181" y="3173350"/>
                </a:cubicBezTo>
                <a:lnTo>
                  <a:pt x="3514298" y="3174489"/>
                </a:lnTo>
                <a:cubicBezTo>
                  <a:pt x="3873149" y="3233421"/>
                  <a:pt x="4154188" y="3511992"/>
                  <a:pt x="4204464" y="3862087"/>
                </a:cubicBezTo>
                <a:cubicBezTo>
                  <a:pt x="4204632" y="3862140"/>
                  <a:pt x="4204801" y="3862145"/>
                  <a:pt x="4204970" y="3862150"/>
                </a:cubicBezTo>
                <a:lnTo>
                  <a:pt x="4205510" y="3868787"/>
                </a:lnTo>
                <a:cubicBezTo>
                  <a:pt x="4210567" y="3898794"/>
                  <a:pt x="4213016" y="3929436"/>
                  <a:pt x="4212974" y="3960518"/>
                </a:cubicBezTo>
                <a:cubicBezTo>
                  <a:pt x="4214286" y="3966104"/>
                  <a:pt x="4214345" y="3971728"/>
                  <a:pt x="4214345" y="3977366"/>
                </a:cubicBezTo>
                <a:cubicBezTo>
                  <a:pt x="4214345" y="3981158"/>
                  <a:pt x="4214318" y="3984944"/>
                  <a:pt x="4213752" y="3988716"/>
                </a:cubicBezTo>
                <a:lnTo>
                  <a:pt x="4213253" y="3988683"/>
                </a:lnTo>
                <a:lnTo>
                  <a:pt x="4213227" y="3989174"/>
                </a:lnTo>
                <a:lnTo>
                  <a:pt x="4196108" y="3987561"/>
                </a:lnTo>
                <a:cubicBezTo>
                  <a:pt x="4163734" y="3987038"/>
                  <a:pt x="4131854" y="3984080"/>
                  <a:pt x="4100682" y="3978570"/>
                </a:cubicBezTo>
                <a:cubicBezTo>
                  <a:pt x="4095105" y="3978986"/>
                  <a:pt x="4089776" y="3978045"/>
                  <a:pt x="4084465" y="3977042"/>
                </a:cubicBezTo>
                <a:lnTo>
                  <a:pt x="4084349" y="3975903"/>
                </a:lnTo>
                <a:cubicBezTo>
                  <a:pt x="3725498" y="3916971"/>
                  <a:pt x="3444459" y="3638399"/>
                  <a:pt x="3394183" y="3288305"/>
                </a:cubicBezTo>
                <a:cubicBezTo>
                  <a:pt x="3394016" y="3288253"/>
                  <a:pt x="3393847" y="3288248"/>
                  <a:pt x="3393678" y="3288243"/>
                </a:cubicBezTo>
                <a:lnTo>
                  <a:pt x="3393139" y="3281619"/>
                </a:lnTo>
                <a:cubicBezTo>
                  <a:pt x="3388081" y="3251607"/>
                  <a:pt x="3385630" y="3220958"/>
                  <a:pt x="3385672" y="3189869"/>
                </a:cubicBezTo>
                <a:cubicBezTo>
                  <a:pt x="3384360" y="3184286"/>
                  <a:pt x="3384302" y="3178663"/>
                  <a:pt x="3384302" y="3173027"/>
                </a:cubicBezTo>
                <a:lnTo>
                  <a:pt x="3384896" y="3161677"/>
                </a:lnTo>
                <a:lnTo>
                  <a:pt x="3385394" y="3161709"/>
                </a:lnTo>
                <a:close/>
                <a:moveTo>
                  <a:pt x="3371632" y="3161219"/>
                </a:moveTo>
                <a:lnTo>
                  <a:pt x="3371658" y="3161709"/>
                </a:lnTo>
                <a:lnTo>
                  <a:pt x="3372156" y="3161677"/>
                </a:lnTo>
                <a:lnTo>
                  <a:pt x="3372750" y="3173027"/>
                </a:lnTo>
                <a:cubicBezTo>
                  <a:pt x="3372750" y="3178663"/>
                  <a:pt x="3372691" y="3184286"/>
                  <a:pt x="3371379" y="3189869"/>
                </a:cubicBezTo>
                <a:cubicBezTo>
                  <a:pt x="3371421" y="3220958"/>
                  <a:pt x="3368971" y="3251607"/>
                  <a:pt x="3363912" y="3281619"/>
                </a:cubicBezTo>
                <a:lnTo>
                  <a:pt x="3363374" y="3288243"/>
                </a:lnTo>
                <a:cubicBezTo>
                  <a:pt x="3363204" y="3288248"/>
                  <a:pt x="3363036" y="3288253"/>
                  <a:pt x="3362868" y="3288305"/>
                </a:cubicBezTo>
                <a:cubicBezTo>
                  <a:pt x="3312593" y="3638399"/>
                  <a:pt x="3031554" y="3916971"/>
                  <a:pt x="2672703" y="3975903"/>
                </a:cubicBezTo>
                <a:lnTo>
                  <a:pt x="2672586" y="3977042"/>
                </a:lnTo>
                <a:cubicBezTo>
                  <a:pt x="2667276" y="3978045"/>
                  <a:pt x="2661947" y="3978986"/>
                  <a:pt x="2656370" y="3978570"/>
                </a:cubicBezTo>
                <a:cubicBezTo>
                  <a:pt x="2625198" y="3984080"/>
                  <a:pt x="2593318" y="3987038"/>
                  <a:pt x="2560943" y="3987561"/>
                </a:cubicBezTo>
                <a:lnTo>
                  <a:pt x="2543825" y="3989174"/>
                </a:lnTo>
                <a:lnTo>
                  <a:pt x="2543799" y="3988683"/>
                </a:lnTo>
                <a:lnTo>
                  <a:pt x="2543300" y="3988716"/>
                </a:lnTo>
                <a:cubicBezTo>
                  <a:pt x="2542734" y="3984944"/>
                  <a:pt x="2542707" y="3981158"/>
                  <a:pt x="2542707" y="3977366"/>
                </a:cubicBezTo>
                <a:cubicBezTo>
                  <a:pt x="2542707" y="3971728"/>
                  <a:pt x="2542765" y="3966104"/>
                  <a:pt x="2544077" y="3960518"/>
                </a:cubicBezTo>
                <a:cubicBezTo>
                  <a:pt x="2544035" y="3929436"/>
                  <a:pt x="2546485" y="3898794"/>
                  <a:pt x="2551541" y="3868787"/>
                </a:cubicBezTo>
                <a:lnTo>
                  <a:pt x="2552082" y="3862150"/>
                </a:lnTo>
                <a:cubicBezTo>
                  <a:pt x="2552250" y="3862145"/>
                  <a:pt x="2552420" y="3862140"/>
                  <a:pt x="2552587" y="3862087"/>
                </a:cubicBezTo>
                <a:cubicBezTo>
                  <a:pt x="2602864" y="3511992"/>
                  <a:pt x="2883903" y="3233421"/>
                  <a:pt x="3242753" y="3174489"/>
                </a:cubicBezTo>
                <a:lnTo>
                  <a:pt x="3242870" y="3173350"/>
                </a:lnTo>
                <a:cubicBezTo>
                  <a:pt x="3248179" y="3172348"/>
                  <a:pt x="3253507" y="3171407"/>
                  <a:pt x="3259083" y="3171823"/>
                </a:cubicBezTo>
                <a:cubicBezTo>
                  <a:pt x="3290266" y="3166310"/>
                  <a:pt x="3322159" y="3163352"/>
                  <a:pt x="3354544" y="3162829"/>
                </a:cubicBezTo>
                <a:close/>
                <a:moveTo>
                  <a:pt x="1693269" y="3161219"/>
                </a:moveTo>
                <a:lnTo>
                  <a:pt x="1710356" y="3162829"/>
                </a:lnTo>
                <a:cubicBezTo>
                  <a:pt x="1742742" y="3163352"/>
                  <a:pt x="1774634" y="3166310"/>
                  <a:pt x="1805818" y="3171823"/>
                </a:cubicBezTo>
                <a:cubicBezTo>
                  <a:pt x="1811394" y="3171407"/>
                  <a:pt x="1816722" y="3172348"/>
                  <a:pt x="1822030" y="3173350"/>
                </a:cubicBezTo>
                <a:lnTo>
                  <a:pt x="1822148" y="3174489"/>
                </a:lnTo>
                <a:cubicBezTo>
                  <a:pt x="2180998" y="3233421"/>
                  <a:pt x="2462037" y="3511992"/>
                  <a:pt x="2512313" y="3862087"/>
                </a:cubicBezTo>
                <a:cubicBezTo>
                  <a:pt x="2512481" y="3862140"/>
                  <a:pt x="2512650" y="3862145"/>
                  <a:pt x="2512819" y="3862150"/>
                </a:cubicBezTo>
                <a:lnTo>
                  <a:pt x="2513359" y="3868787"/>
                </a:lnTo>
                <a:cubicBezTo>
                  <a:pt x="2518416" y="3898794"/>
                  <a:pt x="2520865" y="3929436"/>
                  <a:pt x="2520823" y="3960518"/>
                </a:cubicBezTo>
                <a:cubicBezTo>
                  <a:pt x="2522135" y="3966104"/>
                  <a:pt x="2522194" y="3971728"/>
                  <a:pt x="2522194" y="3977366"/>
                </a:cubicBezTo>
                <a:cubicBezTo>
                  <a:pt x="2522194" y="3981158"/>
                  <a:pt x="2522167" y="3984944"/>
                  <a:pt x="2521601" y="3988716"/>
                </a:cubicBezTo>
                <a:lnTo>
                  <a:pt x="2521102" y="3988683"/>
                </a:lnTo>
                <a:lnTo>
                  <a:pt x="2521076" y="3989174"/>
                </a:lnTo>
                <a:lnTo>
                  <a:pt x="2503957" y="3987561"/>
                </a:lnTo>
                <a:cubicBezTo>
                  <a:pt x="2471583" y="3987038"/>
                  <a:pt x="2439703" y="3984080"/>
                  <a:pt x="2408531" y="3978570"/>
                </a:cubicBezTo>
                <a:cubicBezTo>
                  <a:pt x="2402954" y="3978986"/>
                  <a:pt x="2397625" y="3978045"/>
                  <a:pt x="2392314" y="3977042"/>
                </a:cubicBezTo>
                <a:lnTo>
                  <a:pt x="2392198" y="3975903"/>
                </a:lnTo>
                <a:cubicBezTo>
                  <a:pt x="2033347" y="3916971"/>
                  <a:pt x="1752308" y="3638399"/>
                  <a:pt x="1702032" y="3288305"/>
                </a:cubicBezTo>
                <a:cubicBezTo>
                  <a:pt x="1701865" y="3288253"/>
                  <a:pt x="1701696" y="3288248"/>
                  <a:pt x="1701527" y="3288243"/>
                </a:cubicBezTo>
                <a:lnTo>
                  <a:pt x="1700989" y="3281619"/>
                </a:lnTo>
                <a:cubicBezTo>
                  <a:pt x="1695930" y="3251607"/>
                  <a:pt x="1693479" y="3220958"/>
                  <a:pt x="1693521" y="3189869"/>
                </a:cubicBezTo>
                <a:cubicBezTo>
                  <a:pt x="1692209" y="3184286"/>
                  <a:pt x="1692151" y="3178663"/>
                  <a:pt x="1692151" y="3173027"/>
                </a:cubicBezTo>
                <a:lnTo>
                  <a:pt x="1692745" y="3161677"/>
                </a:lnTo>
                <a:lnTo>
                  <a:pt x="1693243" y="3161709"/>
                </a:lnTo>
                <a:close/>
                <a:moveTo>
                  <a:pt x="1679481" y="3161219"/>
                </a:moveTo>
                <a:lnTo>
                  <a:pt x="1679507" y="3161709"/>
                </a:lnTo>
                <a:lnTo>
                  <a:pt x="1680005" y="3161677"/>
                </a:lnTo>
                <a:lnTo>
                  <a:pt x="1680599" y="3173027"/>
                </a:lnTo>
                <a:cubicBezTo>
                  <a:pt x="1680599" y="3178663"/>
                  <a:pt x="1680540" y="3184286"/>
                  <a:pt x="1679228" y="3189869"/>
                </a:cubicBezTo>
                <a:cubicBezTo>
                  <a:pt x="1679270" y="3220958"/>
                  <a:pt x="1676820" y="3251607"/>
                  <a:pt x="1671761" y="3281619"/>
                </a:cubicBezTo>
                <a:lnTo>
                  <a:pt x="1671223" y="3288243"/>
                </a:lnTo>
                <a:cubicBezTo>
                  <a:pt x="1671053" y="3288248"/>
                  <a:pt x="1670885" y="3288253"/>
                  <a:pt x="1670717" y="3288305"/>
                </a:cubicBezTo>
                <a:cubicBezTo>
                  <a:pt x="1620442" y="3638399"/>
                  <a:pt x="1339403" y="3916971"/>
                  <a:pt x="980552" y="3975903"/>
                </a:cubicBezTo>
                <a:lnTo>
                  <a:pt x="980435" y="3977042"/>
                </a:lnTo>
                <a:cubicBezTo>
                  <a:pt x="975125" y="3978045"/>
                  <a:pt x="969796" y="3978986"/>
                  <a:pt x="964219" y="3978570"/>
                </a:cubicBezTo>
                <a:cubicBezTo>
                  <a:pt x="933047" y="3984080"/>
                  <a:pt x="901167" y="3987038"/>
                  <a:pt x="868792" y="3987561"/>
                </a:cubicBezTo>
                <a:lnTo>
                  <a:pt x="851674" y="3989174"/>
                </a:lnTo>
                <a:lnTo>
                  <a:pt x="851648" y="3988683"/>
                </a:lnTo>
                <a:lnTo>
                  <a:pt x="851149" y="3988716"/>
                </a:lnTo>
                <a:cubicBezTo>
                  <a:pt x="850583" y="3984944"/>
                  <a:pt x="850556" y="3981158"/>
                  <a:pt x="850556" y="3977366"/>
                </a:cubicBezTo>
                <a:cubicBezTo>
                  <a:pt x="850556" y="3971728"/>
                  <a:pt x="850614" y="3966104"/>
                  <a:pt x="851926" y="3960518"/>
                </a:cubicBezTo>
                <a:cubicBezTo>
                  <a:pt x="851884" y="3929436"/>
                  <a:pt x="854334" y="3898794"/>
                  <a:pt x="859390" y="3868787"/>
                </a:cubicBezTo>
                <a:lnTo>
                  <a:pt x="859931" y="3862150"/>
                </a:lnTo>
                <a:cubicBezTo>
                  <a:pt x="860099" y="3862145"/>
                  <a:pt x="860269" y="3862140"/>
                  <a:pt x="860436" y="3862087"/>
                </a:cubicBezTo>
                <a:cubicBezTo>
                  <a:pt x="910713" y="3511992"/>
                  <a:pt x="1191752" y="3233421"/>
                  <a:pt x="1550602" y="3174489"/>
                </a:cubicBezTo>
                <a:lnTo>
                  <a:pt x="1550719" y="3173350"/>
                </a:lnTo>
                <a:cubicBezTo>
                  <a:pt x="1556028" y="3172348"/>
                  <a:pt x="1561356" y="3171407"/>
                  <a:pt x="1566932" y="3171823"/>
                </a:cubicBezTo>
                <a:cubicBezTo>
                  <a:pt x="1598115" y="3166310"/>
                  <a:pt x="1630008" y="3163352"/>
                  <a:pt x="1662393" y="3162829"/>
                </a:cubicBezTo>
                <a:close/>
                <a:moveTo>
                  <a:pt x="1118" y="3161219"/>
                </a:moveTo>
                <a:lnTo>
                  <a:pt x="18205" y="3162829"/>
                </a:lnTo>
                <a:cubicBezTo>
                  <a:pt x="50591" y="3163352"/>
                  <a:pt x="82483" y="3166310"/>
                  <a:pt x="113667" y="3171823"/>
                </a:cubicBezTo>
                <a:cubicBezTo>
                  <a:pt x="119243" y="3171407"/>
                  <a:pt x="124571" y="3172348"/>
                  <a:pt x="129879" y="3173350"/>
                </a:cubicBezTo>
                <a:lnTo>
                  <a:pt x="129997" y="3174489"/>
                </a:lnTo>
                <a:cubicBezTo>
                  <a:pt x="488847" y="3233421"/>
                  <a:pt x="769886" y="3511992"/>
                  <a:pt x="820162" y="3862087"/>
                </a:cubicBezTo>
                <a:cubicBezTo>
                  <a:pt x="820330" y="3862140"/>
                  <a:pt x="820499" y="3862145"/>
                  <a:pt x="820668" y="3862150"/>
                </a:cubicBezTo>
                <a:lnTo>
                  <a:pt x="821208" y="3868787"/>
                </a:lnTo>
                <a:cubicBezTo>
                  <a:pt x="826265" y="3898794"/>
                  <a:pt x="828714" y="3929436"/>
                  <a:pt x="828672" y="3960518"/>
                </a:cubicBezTo>
                <a:cubicBezTo>
                  <a:pt x="829984" y="3966104"/>
                  <a:pt x="830043" y="3971728"/>
                  <a:pt x="830043" y="3977366"/>
                </a:cubicBezTo>
                <a:cubicBezTo>
                  <a:pt x="830043" y="3981158"/>
                  <a:pt x="830016" y="3984944"/>
                  <a:pt x="829450" y="3988716"/>
                </a:cubicBezTo>
                <a:lnTo>
                  <a:pt x="828951" y="3988683"/>
                </a:lnTo>
                <a:lnTo>
                  <a:pt x="828925" y="3989174"/>
                </a:lnTo>
                <a:lnTo>
                  <a:pt x="811806" y="3987561"/>
                </a:lnTo>
                <a:cubicBezTo>
                  <a:pt x="779432" y="3987038"/>
                  <a:pt x="747552" y="3984080"/>
                  <a:pt x="716380" y="3978570"/>
                </a:cubicBezTo>
                <a:cubicBezTo>
                  <a:pt x="710803" y="3978986"/>
                  <a:pt x="705474" y="3978045"/>
                  <a:pt x="700163" y="3977042"/>
                </a:cubicBezTo>
                <a:lnTo>
                  <a:pt x="700047" y="3975903"/>
                </a:lnTo>
                <a:cubicBezTo>
                  <a:pt x="341196" y="3916971"/>
                  <a:pt x="60157" y="3638399"/>
                  <a:pt x="9881" y="3288305"/>
                </a:cubicBezTo>
                <a:cubicBezTo>
                  <a:pt x="9714" y="3288253"/>
                  <a:pt x="9545" y="3288248"/>
                  <a:pt x="9376" y="3288243"/>
                </a:cubicBezTo>
                <a:lnTo>
                  <a:pt x="8837" y="3281619"/>
                </a:lnTo>
                <a:cubicBezTo>
                  <a:pt x="3779" y="3251607"/>
                  <a:pt x="1328" y="3220958"/>
                  <a:pt x="1370" y="3189869"/>
                </a:cubicBezTo>
                <a:cubicBezTo>
                  <a:pt x="58" y="3184286"/>
                  <a:pt x="0" y="3178663"/>
                  <a:pt x="0" y="3173027"/>
                </a:cubicBezTo>
                <a:lnTo>
                  <a:pt x="594" y="3161677"/>
                </a:lnTo>
                <a:lnTo>
                  <a:pt x="1092" y="3161709"/>
                </a:lnTo>
                <a:close/>
                <a:moveTo>
                  <a:pt x="7762529" y="2447425"/>
                </a:moveTo>
                <a:cubicBezTo>
                  <a:pt x="7815805" y="2718331"/>
                  <a:pt x="8030648" y="2933128"/>
                  <a:pt x="8305838" y="2992271"/>
                </a:cubicBezTo>
                <a:cubicBezTo>
                  <a:pt x="8252563" y="2721365"/>
                  <a:pt x="8037719" y="2506568"/>
                  <a:pt x="7762529" y="2447425"/>
                </a:cubicBezTo>
                <a:close/>
                <a:moveTo>
                  <a:pt x="7455280" y="2447425"/>
                </a:moveTo>
                <a:cubicBezTo>
                  <a:pt x="7180090" y="2506568"/>
                  <a:pt x="6965246" y="2721365"/>
                  <a:pt x="6911971" y="2992271"/>
                </a:cubicBezTo>
                <a:cubicBezTo>
                  <a:pt x="7187161" y="2933128"/>
                  <a:pt x="7402004" y="2718331"/>
                  <a:pt x="7455280" y="2447425"/>
                </a:cubicBezTo>
                <a:close/>
                <a:moveTo>
                  <a:pt x="6070378" y="2447425"/>
                </a:moveTo>
                <a:cubicBezTo>
                  <a:pt x="6123654" y="2718331"/>
                  <a:pt x="6338497" y="2933128"/>
                  <a:pt x="6613687" y="2992271"/>
                </a:cubicBezTo>
                <a:cubicBezTo>
                  <a:pt x="6560412" y="2721365"/>
                  <a:pt x="6345568" y="2506568"/>
                  <a:pt x="6070378" y="2447425"/>
                </a:cubicBezTo>
                <a:close/>
                <a:moveTo>
                  <a:pt x="5763129" y="2447425"/>
                </a:moveTo>
                <a:cubicBezTo>
                  <a:pt x="5487939" y="2506568"/>
                  <a:pt x="5273095" y="2721365"/>
                  <a:pt x="5219820" y="2992271"/>
                </a:cubicBezTo>
                <a:cubicBezTo>
                  <a:pt x="5495010" y="2933128"/>
                  <a:pt x="5709853" y="2718331"/>
                  <a:pt x="5763129" y="2447425"/>
                </a:cubicBezTo>
                <a:close/>
                <a:moveTo>
                  <a:pt x="4378227" y="2447425"/>
                </a:moveTo>
                <a:cubicBezTo>
                  <a:pt x="4431503" y="2718331"/>
                  <a:pt x="4646346" y="2933128"/>
                  <a:pt x="4921536" y="2992271"/>
                </a:cubicBezTo>
                <a:cubicBezTo>
                  <a:pt x="4868261" y="2721365"/>
                  <a:pt x="4653417" y="2506568"/>
                  <a:pt x="4378227" y="2447425"/>
                </a:cubicBezTo>
                <a:close/>
                <a:moveTo>
                  <a:pt x="4070978" y="2447425"/>
                </a:moveTo>
                <a:cubicBezTo>
                  <a:pt x="3795788" y="2506568"/>
                  <a:pt x="3580944" y="2721365"/>
                  <a:pt x="3527669" y="2992271"/>
                </a:cubicBezTo>
                <a:cubicBezTo>
                  <a:pt x="3802859" y="2933128"/>
                  <a:pt x="4017702" y="2718331"/>
                  <a:pt x="4070978" y="2447425"/>
                </a:cubicBezTo>
                <a:close/>
                <a:moveTo>
                  <a:pt x="2686076" y="2447425"/>
                </a:moveTo>
                <a:cubicBezTo>
                  <a:pt x="2739352" y="2718331"/>
                  <a:pt x="2954195" y="2933128"/>
                  <a:pt x="3229385" y="2992271"/>
                </a:cubicBezTo>
                <a:cubicBezTo>
                  <a:pt x="3176110" y="2721365"/>
                  <a:pt x="2961266" y="2506568"/>
                  <a:pt x="2686076" y="2447425"/>
                </a:cubicBezTo>
                <a:close/>
                <a:moveTo>
                  <a:pt x="2378827" y="2447425"/>
                </a:moveTo>
                <a:cubicBezTo>
                  <a:pt x="2103637" y="2506568"/>
                  <a:pt x="1888793" y="2721365"/>
                  <a:pt x="1835518" y="2992271"/>
                </a:cubicBezTo>
                <a:cubicBezTo>
                  <a:pt x="2110708" y="2933128"/>
                  <a:pt x="2325551" y="2718331"/>
                  <a:pt x="2378827" y="2447425"/>
                </a:cubicBezTo>
                <a:close/>
                <a:moveTo>
                  <a:pt x="993925" y="2447425"/>
                </a:moveTo>
                <a:cubicBezTo>
                  <a:pt x="1047201" y="2718331"/>
                  <a:pt x="1262044" y="2933128"/>
                  <a:pt x="1537234" y="2992271"/>
                </a:cubicBezTo>
                <a:cubicBezTo>
                  <a:pt x="1483959" y="2721365"/>
                  <a:pt x="1269115" y="2506568"/>
                  <a:pt x="993925" y="2447425"/>
                </a:cubicBezTo>
                <a:close/>
                <a:moveTo>
                  <a:pt x="686676" y="2447425"/>
                </a:moveTo>
                <a:cubicBezTo>
                  <a:pt x="411486" y="2506568"/>
                  <a:pt x="196642" y="2721365"/>
                  <a:pt x="143367" y="2992271"/>
                </a:cubicBezTo>
                <a:cubicBezTo>
                  <a:pt x="418557" y="2933128"/>
                  <a:pt x="633400" y="2718331"/>
                  <a:pt x="686676" y="2447425"/>
                </a:cubicBezTo>
                <a:close/>
                <a:moveTo>
                  <a:pt x="9139239" y="2321311"/>
                </a:moveTo>
                <a:lnTo>
                  <a:pt x="9139239" y="2449820"/>
                </a:lnTo>
                <a:lnTo>
                  <a:pt x="9047261" y="2476706"/>
                </a:lnTo>
                <a:cubicBezTo>
                  <a:pt x="8821055" y="2561144"/>
                  <a:pt x="8650738" y="2755228"/>
                  <a:pt x="8604122" y="2992271"/>
                </a:cubicBezTo>
                <a:cubicBezTo>
                  <a:pt x="8844913" y="2940521"/>
                  <a:pt x="9039501" y="2769598"/>
                  <a:pt x="9120077" y="2546190"/>
                </a:cubicBezTo>
                <a:lnTo>
                  <a:pt x="9139239" y="2477003"/>
                </a:lnTo>
                <a:lnTo>
                  <a:pt x="9139239" y="2782562"/>
                </a:lnTo>
                <a:lnTo>
                  <a:pt x="9135069" y="2789374"/>
                </a:lnTo>
                <a:cubicBezTo>
                  <a:pt x="9008919" y="2963003"/>
                  <a:pt x="8815033" y="3086603"/>
                  <a:pt x="8590751" y="3123727"/>
                </a:cubicBezTo>
                <a:lnTo>
                  <a:pt x="8590635" y="3124875"/>
                </a:lnTo>
                <a:cubicBezTo>
                  <a:pt x="8585324" y="3125886"/>
                  <a:pt x="8579995" y="3126834"/>
                  <a:pt x="8574418" y="3126415"/>
                </a:cubicBezTo>
                <a:cubicBezTo>
                  <a:pt x="8543246" y="3131969"/>
                  <a:pt x="8511366" y="3134950"/>
                  <a:pt x="8478991" y="3135477"/>
                </a:cubicBezTo>
                <a:lnTo>
                  <a:pt x="8461873" y="3137103"/>
                </a:lnTo>
                <a:lnTo>
                  <a:pt x="8461847" y="3136608"/>
                </a:lnTo>
                <a:lnTo>
                  <a:pt x="8461348" y="3136641"/>
                </a:lnTo>
                <a:cubicBezTo>
                  <a:pt x="8460782" y="3132839"/>
                  <a:pt x="8460755" y="3129023"/>
                  <a:pt x="8460755" y="3125201"/>
                </a:cubicBezTo>
                <a:cubicBezTo>
                  <a:pt x="8460755" y="3119519"/>
                  <a:pt x="8460814" y="3113850"/>
                  <a:pt x="8462126" y="3108220"/>
                </a:cubicBezTo>
                <a:cubicBezTo>
                  <a:pt x="8462083" y="3076892"/>
                  <a:pt x="8464533" y="3046007"/>
                  <a:pt x="8469590" y="3015763"/>
                </a:cubicBezTo>
                <a:lnTo>
                  <a:pt x="8470130" y="3009073"/>
                </a:lnTo>
                <a:cubicBezTo>
                  <a:pt x="8470299" y="3009068"/>
                  <a:pt x="8470468" y="3009063"/>
                  <a:pt x="8470636" y="3009010"/>
                </a:cubicBezTo>
                <a:cubicBezTo>
                  <a:pt x="8514628" y="2700252"/>
                  <a:pt x="8735297" y="2446688"/>
                  <a:pt x="9030178" y="2348329"/>
                </a:cubicBezTo>
                <a:close/>
                <a:moveTo>
                  <a:pt x="7620280" y="2302594"/>
                </a:moveTo>
                <a:lnTo>
                  <a:pt x="7637367" y="2304217"/>
                </a:lnTo>
                <a:cubicBezTo>
                  <a:pt x="7669753" y="2304744"/>
                  <a:pt x="7701646" y="2307725"/>
                  <a:pt x="7732829" y="2313282"/>
                </a:cubicBezTo>
                <a:cubicBezTo>
                  <a:pt x="7738405" y="2312863"/>
                  <a:pt x="7743733" y="2313811"/>
                  <a:pt x="7749042" y="2314821"/>
                </a:cubicBezTo>
                <a:lnTo>
                  <a:pt x="7749159" y="2315969"/>
                </a:lnTo>
                <a:cubicBezTo>
                  <a:pt x="8108009" y="2375367"/>
                  <a:pt x="8389048" y="2656144"/>
                  <a:pt x="8439324" y="3009010"/>
                </a:cubicBezTo>
                <a:cubicBezTo>
                  <a:pt x="8439492" y="3009063"/>
                  <a:pt x="8439661" y="3009068"/>
                  <a:pt x="8439830" y="3009073"/>
                </a:cubicBezTo>
                <a:lnTo>
                  <a:pt x="8440370" y="3015763"/>
                </a:lnTo>
                <a:cubicBezTo>
                  <a:pt x="8445427" y="3046007"/>
                  <a:pt x="8447877" y="3076892"/>
                  <a:pt x="8447834" y="3108220"/>
                </a:cubicBezTo>
                <a:cubicBezTo>
                  <a:pt x="8449146" y="3113850"/>
                  <a:pt x="8449205" y="3119519"/>
                  <a:pt x="8449205" y="3125201"/>
                </a:cubicBezTo>
                <a:cubicBezTo>
                  <a:pt x="8449205" y="3129023"/>
                  <a:pt x="8449178" y="3132839"/>
                  <a:pt x="8448612" y="3136641"/>
                </a:cubicBezTo>
                <a:lnTo>
                  <a:pt x="8448113" y="3136608"/>
                </a:lnTo>
                <a:lnTo>
                  <a:pt x="8448087" y="3137103"/>
                </a:lnTo>
                <a:lnTo>
                  <a:pt x="8430969" y="3135477"/>
                </a:lnTo>
                <a:cubicBezTo>
                  <a:pt x="8398594" y="3134950"/>
                  <a:pt x="8366714" y="3131969"/>
                  <a:pt x="8335542" y="3126415"/>
                </a:cubicBezTo>
                <a:cubicBezTo>
                  <a:pt x="8329965" y="3126834"/>
                  <a:pt x="8324636" y="3125886"/>
                  <a:pt x="8319325" y="3124875"/>
                </a:cubicBezTo>
                <a:lnTo>
                  <a:pt x="8319209" y="3123727"/>
                </a:lnTo>
                <a:cubicBezTo>
                  <a:pt x="7960358" y="3064328"/>
                  <a:pt x="7679319" y="2783551"/>
                  <a:pt x="7629044" y="2430686"/>
                </a:cubicBezTo>
                <a:cubicBezTo>
                  <a:pt x="7628876" y="2430633"/>
                  <a:pt x="7628708" y="2430628"/>
                  <a:pt x="7628538" y="2430623"/>
                </a:cubicBezTo>
                <a:lnTo>
                  <a:pt x="7628000" y="2423947"/>
                </a:lnTo>
                <a:cubicBezTo>
                  <a:pt x="7622941" y="2393697"/>
                  <a:pt x="7620490" y="2362806"/>
                  <a:pt x="7620533" y="2331471"/>
                </a:cubicBezTo>
                <a:cubicBezTo>
                  <a:pt x="7619221" y="2325843"/>
                  <a:pt x="7619162" y="2320176"/>
                  <a:pt x="7619162" y="2314495"/>
                </a:cubicBezTo>
                <a:lnTo>
                  <a:pt x="7619756" y="2303055"/>
                </a:lnTo>
                <a:lnTo>
                  <a:pt x="7620254" y="2303088"/>
                </a:lnTo>
                <a:close/>
                <a:moveTo>
                  <a:pt x="7597529" y="2302594"/>
                </a:moveTo>
                <a:lnTo>
                  <a:pt x="7597555" y="2303088"/>
                </a:lnTo>
                <a:lnTo>
                  <a:pt x="7598053" y="2303055"/>
                </a:lnTo>
                <a:lnTo>
                  <a:pt x="7598647" y="2314495"/>
                </a:lnTo>
                <a:cubicBezTo>
                  <a:pt x="7598647" y="2320176"/>
                  <a:pt x="7598588" y="2325843"/>
                  <a:pt x="7597276" y="2331471"/>
                </a:cubicBezTo>
                <a:cubicBezTo>
                  <a:pt x="7597319" y="2362806"/>
                  <a:pt x="7594868" y="2393697"/>
                  <a:pt x="7589809" y="2423947"/>
                </a:cubicBezTo>
                <a:lnTo>
                  <a:pt x="7589271" y="2430623"/>
                </a:lnTo>
                <a:cubicBezTo>
                  <a:pt x="7589101" y="2430628"/>
                  <a:pt x="7588933" y="2430633"/>
                  <a:pt x="7588765" y="2430686"/>
                </a:cubicBezTo>
                <a:cubicBezTo>
                  <a:pt x="7538490" y="2783551"/>
                  <a:pt x="7257451" y="3064328"/>
                  <a:pt x="6898600" y="3123727"/>
                </a:cubicBezTo>
                <a:lnTo>
                  <a:pt x="6898484" y="3124875"/>
                </a:lnTo>
                <a:cubicBezTo>
                  <a:pt x="6893173" y="3125886"/>
                  <a:pt x="6887844" y="3126834"/>
                  <a:pt x="6882267" y="3126415"/>
                </a:cubicBezTo>
                <a:cubicBezTo>
                  <a:pt x="6851095" y="3131969"/>
                  <a:pt x="6819215" y="3134950"/>
                  <a:pt x="6786841" y="3135477"/>
                </a:cubicBezTo>
                <a:lnTo>
                  <a:pt x="6769722" y="3137103"/>
                </a:lnTo>
                <a:lnTo>
                  <a:pt x="6769696" y="3136608"/>
                </a:lnTo>
                <a:lnTo>
                  <a:pt x="6769197" y="3136641"/>
                </a:lnTo>
                <a:cubicBezTo>
                  <a:pt x="6768631" y="3132839"/>
                  <a:pt x="6768604" y="3129023"/>
                  <a:pt x="6768604" y="3125201"/>
                </a:cubicBezTo>
                <a:cubicBezTo>
                  <a:pt x="6768604" y="3119519"/>
                  <a:pt x="6768663" y="3113850"/>
                  <a:pt x="6769975" y="3108220"/>
                </a:cubicBezTo>
                <a:cubicBezTo>
                  <a:pt x="6769933" y="3076892"/>
                  <a:pt x="6772382" y="3046007"/>
                  <a:pt x="6777439" y="3015763"/>
                </a:cubicBezTo>
                <a:lnTo>
                  <a:pt x="6777979" y="3009073"/>
                </a:lnTo>
                <a:cubicBezTo>
                  <a:pt x="6778148" y="3009068"/>
                  <a:pt x="6778317" y="3009063"/>
                  <a:pt x="6778485" y="3009010"/>
                </a:cubicBezTo>
                <a:cubicBezTo>
                  <a:pt x="6828761" y="2656144"/>
                  <a:pt x="7109800" y="2375367"/>
                  <a:pt x="7468650" y="2315969"/>
                </a:cubicBezTo>
                <a:lnTo>
                  <a:pt x="7468767" y="2314821"/>
                </a:lnTo>
                <a:cubicBezTo>
                  <a:pt x="7474076" y="2313811"/>
                  <a:pt x="7479404" y="2312863"/>
                  <a:pt x="7484980" y="2313282"/>
                </a:cubicBezTo>
                <a:cubicBezTo>
                  <a:pt x="7516163" y="2307725"/>
                  <a:pt x="7548056" y="2304744"/>
                  <a:pt x="7580442" y="2304217"/>
                </a:cubicBezTo>
                <a:close/>
                <a:moveTo>
                  <a:pt x="5928129" y="2302594"/>
                </a:moveTo>
                <a:lnTo>
                  <a:pt x="5945217" y="2304217"/>
                </a:lnTo>
                <a:cubicBezTo>
                  <a:pt x="5977602" y="2304744"/>
                  <a:pt x="6009495" y="2307725"/>
                  <a:pt x="6040678" y="2313282"/>
                </a:cubicBezTo>
                <a:cubicBezTo>
                  <a:pt x="6046254" y="2312863"/>
                  <a:pt x="6051582" y="2313811"/>
                  <a:pt x="6056891" y="2314821"/>
                </a:cubicBezTo>
                <a:lnTo>
                  <a:pt x="6057008" y="2315969"/>
                </a:lnTo>
                <a:cubicBezTo>
                  <a:pt x="6415858" y="2375367"/>
                  <a:pt x="6696897" y="2656144"/>
                  <a:pt x="6747174" y="3009010"/>
                </a:cubicBezTo>
                <a:cubicBezTo>
                  <a:pt x="6747341" y="3009063"/>
                  <a:pt x="6747511" y="3009068"/>
                  <a:pt x="6747679" y="3009073"/>
                </a:cubicBezTo>
                <a:lnTo>
                  <a:pt x="6748220" y="3015763"/>
                </a:lnTo>
                <a:cubicBezTo>
                  <a:pt x="6753276" y="3046007"/>
                  <a:pt x="6755726" y="3076892"/>
                  <a:pt x="6755684" y="3108220"/>
                </a:cubicBezTo>
                <a:cubicBezTo>
                  <a:pt x="6756996" y="3113850"/>
                  <a:pt x="6757054" y="3119519"/>
                  <a:pt x="6757054" y="3125201"/>
                </a:cubicBezTo>
                <a:cubicBezTo>
                  <a:pt x="6757054" y="3129023"/>
                  <a:pt x="6757027" y="3132839"/>
                  <a:pt x="6756461" y="3136641"/>
                </a:cubicBezTo>
                <a:lnTo>
                  <a:pt x="6755962" y="3136608"/>
                </a:lnTo>
                <a:lnTo>
                  <a:pt x="6755936" y="3137103"/>
                </a:lnTo>
                <a:lnTo>
                  <a:pt x="6738818" y="3135477"/>
                </a:lnTo>
                <a:cubicBezTo>
                  <a:pt x="6706444" y="3134950"/>
                  <a:pt x="6674563" y="3131969"/>
                  <a:pt x="6643391" y="3126415"/>
                </a:cubicBezTo>
                <a:cubicBezTo>
                  <a:pt x="6637814" y="3126834"/>
                  <a:pt x="6632485" y="3125886"/>
                  <a:pt x="6627175" y="3124875"/>
                </a:cubicBezTo>
                <a:lnTo>
                  <a:pt x="6627059" y="3123727"/>
                </a:lnTo>
                <a:cubicBezTo>
                  <a:pt x="6268207" y="3064328"/>
                  <a:pt x="5987168" y="2783551"/>
                  <a:pt x="5936893" y="2430686"/>
                </a:cubicBezTo>
                <a:cubicBezTo>
                  <a:pt x="5936725" y="2430633"/>
                  <a:pt x="5936557" y="2430628"/>
                  <a:pt x="5936387" y="2430623"/>
                </a:cubicBezTo>
                <a:lnTo>
                  <a:pt x="5935849" y="2423947"/>
                </a:lnTo>
                <a:cubicBezTo>
                  <a:pt x="5930790" y="2393697"/>
                  <a:pt x="5928340" y="2362806"/>
                  <a:pt x="5928382" y="2331471"/>
                </a:cubicBezTo>
                <a:cubicBezTo>
                  <a:pt x="5927070" y="2325843"/>
                  <a:pt x="5927011" y="2320176"/>
                  <a:pt x="5927011" y="2314495"/>
                </a:cubicBezTo>
                <a:lnTo>
                  <a:pt x="5927605" y="2303055"/>
                </a:lnTo>
                <a:lnTo>
                  <a:pt x="5928103" y="2303088"/>
                </a:lnTo>
                <a:close/>
                <a:moveTo>
                  <a:pt x="5905378" y="2302594"/>
                </a:moveTo>
                <a:lnTo>
                  <a:pt x="5905404" y="2303088"/>
                </a:lnTo>
                <a:lnTo>
                  <a:pt x="5905902" y="2303055"/>
                </a:lnTo>
                <a:lnTo>
                  <a:pt x="5906496" y="2314495"/>
                </a:lnTo>
                <a:cubicBezTo>
                  <a:pt x="5906496" y="2320176"/>
                  <a:pt x="5906438" y="2325843"/>
                  <a:pt x="5905126" y="2331471"/>
                </a:cubicBezTo>
                <a:cubicBezTo>
                  <a:pt x="5905168" y="2362806"/>
                  <a:pt x="5902717" y="2393697"/>
                  <a:pt x="5897659" y="2423947"/>
                </a:cubicBezTo>
                <a:lnTo>
                  <a:pt x="5897120" y="2430623"/>
                </a:lnTo>
                <a:cubicBezTo>
                  <a:pt x="5896951" y="2430628"/>
                  <a:pt x="5896782" y="2430633"/>
                  <a:pt x="5896615" y="2430686"/>
                </a:cubicBezTo>
                <a:cubicBezTo>
                  <a:pt x="5846339" y="2783551"/>
                  <a:pt x="5565300" y="3064328"/>
                  <a:pt x="5206449" y="3123727"/>
                </a:cubicBezTo>
                <a:lnTo>
                  <a:pt x="5206334" y="3124875"/>
                </a:lnTo>
                <a:cubicBezTo>
                  <a:pt x="5201022" y="3125886"/>
                  <a:pt x="5195693" y="3126834"/>
                  <a:pt x="5190116" y="3126415"/>
                </a:cubicBezTo>
                <a:cubicBezTo>
                  <a:pt x="5158944" y="3131969"/>
                  <a:pt x="5127065" y="3134950"/>
                  <a:pt x="5094690" y="3135477"/>
                </a:cubicBezTo>
                <a:lnTo>
                  <a:pt x="5077571" y="3137103"/>
                </a:lnTo>
                <a:lnTo>
                  <a:pt x="5077545" y="3136608"/>
                </a:lnTo>
                <a:lnTo>
                  <a:pt x="5077046" y="3136641"/>
                </a:lnTo>
                <a:cubicBezTo>
                  <a:pt x="5076480" y="3132839"/>
                  <a:pt x="5076453" y="3129023"/>
                  <a:pt x="5076453" y="3125201"/>
                </a:cubicBezTo>
                <a:cubicBezTo>
                  <a:pt x="5076453" y="3119519"/>
                  <a:pt x="5076512" y="3113850"/>
                  <a:pt x="5077824" y="3108220"/>
                </a:cubicBezTo>
                <a:cubicBezTo>
                  <a:pt x="5077782" y="3076892"/>
                  <a:pt x="5080231" y="3046007"/>
                  <a:pt x="5085288" y="3015763"/>
                </a:cubicBezTo>
                <a:lnTo>
                  <a:pt x="5085828" y="3009073"/>
                </a:lnTo>
                <a:cubicBezTo>
                  <a:pt x="5085997" y="3009068"/>
                  <a:pt x="5086166" y="3009063"/>
                  <a:pt x="5086334" y="3009010"/>
                </a:cubicBezTo>
                <a:cubicBezTo>
                  <a:pt x="5136610" y="2656144"/>
                  <a:pt x="5417649" y="2375367"/>
                  <a:pt x="5776501" y="2315969"/>
                </a:cubicBezTo>
                <a:lnTo>
                  <a:pt x="5776617" y="2314821"/>
                </a:lnTo>
                <a:cubicBezTo>
                  <a:pt x="5781926" y="2313811"/>
                  <a:pt x="5787253" y="2312863"/>
                  <a:pt x="5792829" y="2313282"/>
                </a:cubicBezTo>
                <a:cubicBezTo>
                  <a:pt x="5824013" y="2307725"/>
                  <a:pt x="5855905" y="2304744"/>
                  <a:pt x="5888291" y="2304217"/>
                </a:cubicBezTo>
                <a:close/>
                <a:moveTo>
                  <a:pt x="4235979" y="2302594"/>
                </a:moveTo>
                <a:lnTo>
                  <a:pt x="4253065" y="2304217"/>
                </a:lnTo>
                <a:cubicBezTo>
                  <a:pt x="4285451" y="2304744"/>
                  <a:pt x="4317343" y="2307725"/>
                  <a:pt x="4348528" y="2313282"/>
                </a:cubicBezTo>
                <a:cubicBezTo>
                  <a:pt x="4354104" y="2312863"/>
                  <a:pt x="4359431" y="2313811"/>
                  <a:pt x="4364739" y="2314821"/>
                </a:cubicBezTo>
                <a:lnTo>
                  <a:pt x="4364856" y="2315969"/>
                </a:lnTo>
                <a:cubicBezTo>
                  <a:pt x="4723707" y="2375367"/>
                  <a:pt x="5004746" y="2656144"/>
                  <a:pt x="5055022" y="3009010"/>
                </a:cubicBezTo>
                <a:cubicBezTo>
                  <a:pt x="5055190" y="3009063"/>
                  <a:pt x="5055359" y="3009068"/>
                  <a:pt x="5055528" y="3009073"/>
                </a:cubicBezTo>
                <a:lnTo>
                  <a:pt x="5056068" y="3015763"/>
                </a:lnTo>
                <a:cubicBezTo>
                  <a:pt x="5061125" y="3046007"/>
                  <a:pt x="5063574" y="3076892"/>
                  <a:pt x="5063532" y="3108220"/>
                </a:cubicBezTo>
                <a:cubicBezTo>
                  <a:pt x="5064844" y="3113850"/>
                  <a:pt x="5064903" y="3119519"/>
                  <a:pt x="5064903" y="3125201"/>
                </a:cubicBezTo>
                <a:cubicBezTo>
                  <a:pt x="5064903" y="3129023"/>
                  <a:pt x="5064876" y="3132839"/>
                  <a:pt x="5064310" y="3136641"/>
                </a:cubicBezTo>
                <a:lnTo>
                  <a:pt x="5063811" y="3136608"/>
                </a:lnTo>
                <a:lnTo>
                  <a:pt x="5063785" y="3137103"/>
                </a:lnTo>
                <a:lnTo>
                  <a:pt x="5046666" y="3135477"/>
                </a:lnTo>
                <a:cubicBezTo>
                  <a:pt x="5014292" y="3134950"/>
                  <a:pt x="4982412" y="3131969"/>
                  <a:pt x="4951241" y="3126415"/>
                </a:cubicBezTo>
                <a:cubicBezTo>
                  <a:pt x="4945663" y="3126834"/>
                  <a:pt x="4940334" y="3125886"/>
                  <a:pt x="4935023" y="3124875"/>
                </a:cubicBezTo>
                <a:lnTo>
                  <a:pt x="4934907" y="3123727"/>
                </a:lnTo>
                <a:cubicBezTo>
                  <a:pt x="4576056" y="3064328"/>
                  <a:pt x="4295017" y="2783551"/>
                  <a:pt x="4244741" y="2430686"/>
                </a:cubicBezTo>
                <a:cubicBezTo>
                  <a:pt x="4244574" y="2430633"/>
                  <a:pt x="4244405" y="2430628"/>
                  <a:pt x="4244236" y="2430623"/>
                </a:cubicBezTo>
                <a:lnTo>
                  <a:pt x="4243697" y="2423947"/>
                </a:lnTo>
                <a:cubicBezTo>
                  <a:pt x="4238639" y="2393697"/>
                  <a:pt x="4236188" y="2362806"/>
                  <a:pt x="4236230" y="2331471"/>
                </a:cubicBezTo>
                <a:cubicBezTo>
                  <a:pt x="4234918" y="2325843"/>
                  <a:pt x="4234860" y="2320176"/>
                  <a:pt x="4234860" y="2314495"/>
                </a:cubicBezTo>
                <a:lnTo>
                  <a:pt x="4235454" y="2303055"/>
                </a:lnTo>
                <a:lnTo>
                  <a:pt x="4235952" y="2303088"/>
                </a:lnTo>
                <a:close/>
                <a:moveTo>
                  <a:pt x="4213227" y="2302594"/>
                </a:moveTo>
                <a:lnTo>
                  <a:pt x="4213253" y="2303088"/>
                </a:lnTo>
                <a:lnTo>
                  <a:pt x="4213751" y="2303055"/>
                </a:lnTo>
                <a:lnTo>
                  <a:pt x="4214345" y="2314495"/>
                </a:lnTo>
                <a:cubicBezTo>
                  <a:pt x="4214345" y="2320176"/>
                  <a:pt x="4214286" y="2325843"/>
                  <a:pt x="4212974" y="2331471"/>
                </a:cubicBezTo>
                <a:cubicBezTo>
                  <a:pt x="4213016" y="2362806"/>
                  <a:pt x="4210566" y="2393697"/>
                  <a:pt x="4205507" y="2423947"/>
                </a:cubicBezTo>
                <a:lnTo>
                  <a:pt x="4204969" y="2430623"/>
                </a:lnTo>
                <a:cubicBezTo>
                  <a:pt x="4204799" y="2430628"/>
                  <a:pt x="4204631" y="2430633"/>
                  <a:pt x="4204463" y="2430686"/>
                </a:cubicBezTo>
                <a:cubicBezTo>
                  <a:pt x="4154188" y="2783551"/>
                  <a:pt x="3873149" y="3064328"/>
                  <a:pt x="3514297" y="3123727"/>
                </a:cubicBezTo>
                <a:lnTo>
                  <a:pt x="3514181" y="3124875"/>
                </a:lnTo>
                <a:cubicBezTo>
                  <a:pt x="3508871" y="3125886"/>
                  <a:pt x="3503542" y="3126834"/>
                  <a:pt x="3497965" y="3126415"/>
                </a:cubicBezTo>
                <a:cubicBezTo>
                  <a:pt x="3466793" y="3131969"/>
                  <a:pt x="3434912" y="3134950"/>
                  <a:pt x="3402538" y="3135477"/>
                </a:cubicBezTo>
                <a:lnTo>
                  <a:pt x="3385420" y="3137103"/>
                </a:lnTo>
                <a:lnTo>
                  <a:pt x="3385394" y="3136608"/>
                </a:lnTo>
                <a:lnTo>
                  <a:pt x="3384895" y="3136641"/>
                </a:lnTo>
                <a:cubicBezTo>
                  <a:pt x="3384329" y="3132839"/>
                  <a:pt x="3384302" y="3129023"/>
                  <a:pt x="3384302" y="3125201"/>
                </a:cubicBezTo>
                <a:cubicBezTo>
                  <a:pt x="3384302" y="3119519"/>
                  <a:pt x="3384360" y="3113850"/>
                  <a:pt x="3385672" y="3108220"/>
                </a:cubicBezTo>
                <a:cubicBezTo>
                  <a:pt x="3385630" y="3076892"/>
                  <a:pt x="3388080" y="3046007"/>
                  <a:pt x="3393136" y="3015763"/>
                </a:cubicBezTo>
                <a:lnTo>
                  <a:pt x="3393677" y="3009073"/>
                </a:lnTo>
                <a:cubicBezTo>
                  <a:pt x="3393845" y="3009068"/>
                  <a:pt x="3394015" y="3009063"/>
                  <a:pt x="3394182" y="3009010"/>
                </a:cubicBezTo>
                <a:cubicBezTo>
                  <a:pt x="3444459" y="2656144"/>
                  <a:pt x="3725498" y="2375367"/>
                  <a:pt x="4084348" y="2315969"/>
                </a:cubicBezTo>
                <a:lnTo>
                  <a:pt x="4084465" y="2314821"/>
                </a:lnTo>
                <a:cubicBezTo>
                  <a:pt x="4089774" y="2313811"/>
                  <a:pt x="4095102" y="2312863"/>
                  <a:pt x="4100678" y="2313282"/>
                </a:cubicBezTo>
                <a:cubicBezTo>
                  <a:pt x="4131861" y="2307725"/>
                  <a:pt x="4163754" y="2304744"/>
                  <a:pt x="4196139" y="2304217"/>
                </a:cubicBezTo>
                <a:close/>
                <a:moveTo>
                  <a:pt x="2543827" y="2302594"/>
                </a:moveTo>
                <a:lnTo>
                  <a:pt x="2560914" y="2304217"/>
                </a:lnTo>
                <a:cubicBezTo>
                  <a:pt x="2593300" y="2304744"/>
                  <a:pt x="2625192" y="2307725"/>
                  <a:pt x="2656376" y="2313282"/>
                </a:cubicBezTo>
                <a:cubicBezTo>
                  <a:pt x="2661952" y="2312863"/>
                  <a:pt x="2667280" y="2313811"/>
                  <a:pt x="2672588" y="2314821"/>
                </a:cubicBezTo>
                <a:lnTo>
                  <a:pt x="2672706" y="2315969"/>
                </a:lnTo>
                <a:cubicBezTo>
                  <a:pt x="3031556" y="2375367"/>
                  <a:pt x="3312595" y="2656144"/>
                  <a:pt x="3362871" y="3009010"/>
                </a:cubicBezTo>
                <a:cubicBezTo>
                  <a:pt x="3363039" y="3009063"/>
                  <a:pt x="3363208" y="3009068"/>
                  <a:pt x="3363377" y="3009073"/>
                </a:cubicBezTo>
                <a:lnTo>
                  <a:pt x="3363917" y="3015763"/>
                </a:lnTo>
                <a:cubicBezTo>
                  <a:pt x="3368974" y="3046007"/>
                  <a:pt x="3371423" y="3076892"/>
                  <a:pt x="3371381" y="3108220"/>
                </a:cubicBezTo>
                <a:cubicBezTo>
                  <a:pt x="3372693" y="3113850"/>
                  <a:pt x="3372752" y="3119519"/>
                  <a:pt x="3372752" y="3125201"/>
                </a:cubicBezTo>
                <a:cubicBezTo>
                  <a:pt x="3372752" y="3129023"/>
                  <a:pt x="3372725" y="3132839"/>
                  <a:pt x="3372159" y="3136641"/>
                </a:cubicBezTo>
                <a:lnTo>
                  <a:pt x="3371660" y="3136608"/>
                </a:lnTo>
                <a:lnTo>
                  <a:pt x="3371634" y="3137103"/>
                </a:lnTo>
                <a:lnTo>
                  <a:pt x="3354515" y="3135477"/>
                </a:lnTo>
                <a:cubicBezTo>
                  <a:pt x="3322141" y="3134950"/>
                  <a:pt x="3290261" y="3131969"/>
                  <a:pt x="3259089" y="3126415"/>
                </a:cubicBezTo>
                <a:cubicBezTo>
                  <a:pt x="3253512" y="3126834"/>
                  <a:pt x="3248183" y="3125886"/>
                  <a:pt x="3242872" y="3124875"/>
                </a:cubicBezTo>
                <a:lnTo>
                  <a:pt x="3242756" y="3123727"/>
                </a:lnTo>
                <a:cubicBezTo>
                  <a:pt x="2883905" y="3064328"/>
                  <a:pt x="2602866" y="2783551"/>
                  <a:pt x="2552590" y="2430686"/>
                </a:cubicBezTo>
                <a:cubicBezTo>
                  <a:pt x="2552423" y="2430633"/>
                  <a:pt x="2552254" y="2430628"/>
                  <a:pt x="2552085" y="2430623"/>
                </a:cubicBezTo>
                <a:lnTo>
                  <a:pt x="2551547" y="2423947"/>
                </a:lnTo>
                <a:cubicBezTo>
                  <a:pt x="2546488" y="2393697"/>
                  <a:pt x="2544037" y="2362806"/>
                  <a:pt x="2544079" y="2331471"/>
                </a:cubicBezTo>
                <a:cubicBezTo>
                  <a:pt x="2542767" y="2325843"/>
                  <a:pt x="2542709" y="2320176"/>
                  <a:pt x="2542709" y="2314495"/>
                </a:cubicBezTo>
                <a:lnTo>
                  <a:pt x="2543303" y="2303055"/>
                </a:lnTo>
                <a:lnTo>
                  <a:pt x="2543801" y="2303088"/>
                </a:lnTo>
                <a:close/>
                <a:moveTo>
                  <a:pt x="2521076" y="2302594"/>
                </a:moveTo>
                <a:lnTo>
                  <a:pt x="2521102" y="2303088"/>
                </a:lnTo>
                <a:lnTo>
                  <a:pt x="2521600" y="2303055"/>
                </a:lnTo>
                <a:lnTo>
                  <a:pt x="2522194" y="2314495"/>
                </a:lnTo>
                <a:cubicBezTo>
                  <a:pt x="2522194" y="2320176"/>
                  <a:pt x="2522135" y="2325843"/>
                  <a:pt x="2520823" y="2331471"/>
                </a:cubicBezTo>
                <a:cubicBezTo>
                  <a:pt x="2520865" y="2362806"/>
                  <a:pt x="2518415" y="2393697"/>
                  <a:pt x="2513356" y="2423947"/>
                </a:cubicBezTo>
                <a:lnTo>
                  <a:pt x="2512818" y="2430623"/>
                </a:lnTo>
                <a:cubicBezTo>
                  <a:pt x="2512648" y="2430628"/>
                  <a:pt x="2512480" y="2430633"/>
                  <a:pt x="2512312" y="2430686"/>
                </a:cubicBezTo>
                <a:cubicBezTo>
                  <a:pt x="2462037" y="2783551"/>
                  <a:pt x="2180998" y="3064328"/>
                  <a:pt x="1822147" y="3123727"/>
                </a:cubicBezTo>
                <a:lnTo>
                  <a:pt x="1822030" y="3124875"/>
                </a:lnTo>
                <a:cubicBezTo>
                  <a:pt x="1816720" y="3125886"/>
                  <a:pt x="1811391" y="3126834"/>
                  <a:pt x="1805814" y="3126415"/>
                </a:cubicBezTo>
                <a:cubicBezTo>
                  <a:pt x="1774642" y="3131969"/>
                  <a:pt x="1742762" y="3134950"/>
                  <a:pt x="1710387" y="3135477"/>
                </a:cubicBezTo>
                <a:lnTo>
                  <a:pt x="1693269" y="3137103"/>
                </a:lnTo>
                <a:lnTo>
                  <a:pt x="1693243" y="3136608"/>
                </a:lnTo>
                <a:lnTo>
                  <a:pt x="1692744" y="3136641"/>
                </a:lnTo>
                <a:cubicBezTo>
                  <a:pt x="1692178" y="3132839"/>
                  <a:pt x="1692151" y="3129023"/>
                  <a:pt x="1692151" y="3125201"/>
                </a:cubicBezTo>
                <a:cubicBezTo>
                  <a:pt x="1692151" y="3119519"/>
                  <a:pt x="1692209" y="3113850"/>
                  <a:pt x="1693521" y="3108220"/>
                </a:cubicBezTo>
                <a:cubicBezTo>
                  <a:pt x="1693479" y="3076892"/>
                  <a:pt x="1695929" y="3046007"/>
                  <a:pt x="1700985" y="3015763"/>
                </a:cubicBezTo>
                <a:lnTo>
                  <a:pt x="1701526" y="3009073"/>
                </a:lnTo>
                <a:cubicBezTo>
                  <a:pt x="1701694" y="3009068"/>
                  <a:pt x="1701864" y="3009063"/>
                  <a:pt x="1702031" y="3009010"/>
                </a:cubicBezTo>
                <a:cubicBezTo>
                  <a:pt x="1752308" y="2656144"/>
                  <a:pt x="2033347" y="2375367"/>
                  <a:pt x="2392197" y="2315969"/>
                </a:cubicBezTo>
                <a:lnTo>
                  <a:pt x="2392314" y="2314821"/>
                </a:lnTo>
                <a:cubicBezTo>
                  <a:pt x="2397623" y="2313811"/>
                  <a:pt x="2402951" y="2312863"/>
                  <a:pt x="2408527" y="2313282"/>
                </a:cubicBezTo>
                <a:cubicBezTo>
                  <a:pt x="2439710" y="2307725"/>
                  <a:pt x="2471603" y="2304744"/>
                  <a:pt x="2503988" y="2304217"/>
                </a:cubicBezTo>
                <a:close/>
                <a:moveTo>
                  <a:pt x="851676" y="2302594"/>
                </a:moveTo>
                <a:lnTo>
                  <a:pt x="868763" y="2304217"/>
                </a:lnTo>
                <a:cubicBezTo>
                  <a:pt x="901149" y="2304744"/>
                  <a:pt x="933041" y="2307725"/>
                  <a:pt x="964225" y="2313282"/>
                </a:cubicBezTo>
                <a:cubicBezTo>
                  <a:pt x="969801" y="2312863"/>
                  <a:pt x="975129" y="2313811"/>
                  <a:pt x="980437" y="2314821"/>
                </a:cubicBezTo>
                <a:lnTo>
                  <a:pt x="980555" y="2315969"/>
                </a:lnTo>
                <a:cubicBezTo>
                  <a:pt x="1339405" y="2375367"/>
                  <a:pt x="1620444" y="2656144"/>
                  <a:pt x="1670720" y="3009010"/>
                </a:cubicBezTo>
                <a:cubicBezTo>
                  <a:pt x="1670888" y="3009063"/>
                  <a:pt x="1671057" y="3009068"/>
                  <a:pt x="1671226" y="3009073"/>
                </a:cubicBezTo>
                <a:lnTo>
                  <a:pt x="1671766" y="3015763"/>
                </a:lnTo>
                <a:cubicBezTo>
                  <a:pt x="1676823" y="3046007"/>
                  <a:pt x="1679272" y="3076892"/>
                  <a:pt x="1679230" y="3108220"/>
                </a:cubicBezTo>
                <a:cubicBezTo>
                  <a:pt x="1680542" y="3113850"/>
                  <a:pt x="1680601" y="3119519"/>
                  <a:pt x="1680601" y="3125201"/>
                </a:cubicBezTo>
                <a:cubicBezTo>
                  <a:pt x="1680601" y="3129023"/>
                  <a:pt x="1680574" y="3132839"/>
                  <a:pt x="1680008" y="3136641"/>
                </a:cubicBezTo>
                <a:lnTo>
                  <a:pt x="1679509" y="3136608"/>
                </a:lnTo>
                <a:lnTo>
                  <a:pt x="1679483" y="3137103"/>
                </a:lnTo>
                <a:lnTo>
                  <a:pt x="1662364" y="3135477"/>
                </a:lnTo>
                <a:cubicBezTo>
                  <a:pt x="1629990" y="3134950"/>
                  <a:pt x="1598110" y="3131969"/>
                  <a:pt x="1566938" y="3126415"/>
                </a:cubicBezTo>
                <a:cubicBezTo>
                  <a:pt x="1561361" y="3126834"/>
                  <a:pt x="1556032" y="3125886"/>
                  <a:pt x="1550721" y="3124875"/>
                </a:cubicBezTo>
                <a:lnTo>
                  <a:pt x="1550605" y="3123727"/>
                </a:lnTo>
                <a:cubicBezTo>
                  <a:pt x="1191754" y="3064328"/>
                  <a:pt x="910715" y="2783551"/>
                  <a:pt x="860439" y="2430686"/>
                </a:cubicBezTo>
                <a:cubicBezTo>
                  <a:pt x="860272" y="2430633"/>
                  <a:pt x="860103" y="2430628"/>
                  <a:pt x="859934" y="2430623"/>
                </a:cubicBezTo>
                <a:lnTo>
                  <a:pt x="859396" y="2423947"/>
                </a:lnTo>
                <a:cubicBezTo>
                  <a:pt x="854337" y="2393697"/>
                  <a:pt x="851886" y="2362806"/>
                  <a:pt x="851928" y="2331471"/>
                </a:cubicBezTo>
                <a:cubicBezTo>
                  <a:pt x="850616" y="2325843"/>
                  <a:pt x="850558" y="2320176"/>
                  <a:pt x="850558" y="2314495"/>
                </a:cubicBezTo>
                <a:lnTo>
                  <a:pt x="851152" y="2303055"/>
                </a:lnTo>
                <a:lnTo>
                  <a:pt x="851650" y="2303088"/>
                </a:lnTo>
                <a:close/>
                <a:moveTo>
                  <a:pt x="828925" y="2302594"/>
                </a:moveTo>
                <a:lnTo>
                  <a:pt x="828951" y="2303088"/>
                </a:lnTo>
                <a:lnTo>
                  <a:pt x="829449" y="2303055"/>
                </a:lnTo>
                <a:lnTo>
                  <a:pt x="830043" y="2314495"/>
                </a:lnTo>
                <a:cubicBezTo>
                  <a:pt x="830043" y="2320176"/>
                  <a:pt x="829984" y="2325843"/>
                  <a:pt x="828672" y="2331471"/>
                </a:cubicBezTo>
                <a:cubicBezTo>
                  <a:pt x="828714" y="2362806"/>
                  <a:pt x="826264" y="2393697"/>
                  <a:pt x="821205" y="2423947"/>
                </a:cubicBezTo>
                <a:lnTo>
                  <a:pt x="820667" y="2430623"/>
                </a:lnTo>
                <a:cubicBezTo>
                  <a:pt x="820497" y="2430628"/>
                  <a:pt x="820329" y="2430633"/>
                  <a:pt x="820161" y="2430686"/>
                </a:cubicBezTo>
                <a:cubicBezTo>
                  <a:pt x="769886" y="2783551"/>
                  <a:pt x="488847" y="3064328"/>
                  <a:pt x="129995" y="3123727"/>
                </a:cubicBezTo>
                <a:lnTo>
                  <a:pt x="129879" y="3124875"/>
                </a:lnTo>
                <a:cubicBezTo>
                  <a:pt x="124569" y="3125886"/>
                  <a:pt x="119240" y="3126834"/>
                  <a:pt x="113663" y="3126415"/>
                </a:cubicBezTo>
                <a:cubicBezTo>
                  <a:pt x="82491" y="3131969"/>
                  <a:pt x="50611" y="3134950"/>
                  <a:pt x="18236" y="3135477"/>
                </a:cubicBezTo>
                <a:lnTo>
                  <a:pt x="1118" y="3137103"/>
                </a:lnTo>
                <a:lnTo>
                  <a:pt x="1092" y="3136608"/>
                </a:lnTo>
                <a:lnTo>
                  <a:pt x="593" y="3136641"/>
                </a:lnTo>
                <a:cubicBezTo>
                  <a:pt x="27" y="3132839"/>
                  <a:pt x="0" y="3129023"/>
                  <a:pt x="0" y="3125201"/>
                </a:cubicBezTo>
                <a:cubicBezTo>
                  <a:pt x="0" y="3119519"/>
                  <a:pt x="58" y="3113850"/>
                  <a:pt x="1370" y="3108220"/>
                </a:cubicBezTo>
                <a:cubicBezTo>
                  <a:pt x="1328" y="3076892"/>
                  <a:pt x="3778" y="3046007"/>
                  <a:pt x="8835" y="3015763"/>
                </a:cubicBezTo>
                <a:lnTo>
                  <a:pt x="9375" y="3009073"/>
                </a:lnTo>
                <a:cubicBezTo>
                  <a:pt x="9543" y="3009068"/>
                  <a:pt x="9713" y="3009063"/>
                  <a:pt x="9880" y="3009010"/>
                </a:cubicBezTo>
                <a:cubicBezTo>
                  <a:pt x="60157" y="2656144"/>
                  <a:pt x="341196" y="2375367"/>
                  <a:pt x="700046" y="2315969"/>
                </a:cubicBezTo>
                <a:lnTo>
                  <a:pt x="700163" y="2314821"/>
                </a:lnTo>
                <a:cubicBezTo>
                  <a:pt x="705472" y="2313811"/>
                  <a:pt x="710800" y="2312863"/>
                  <a:pt x="716376" y="2313282"/>
                </a:cubicBezTo>
                <a:cubicBezTo>
                  <a:pt x="747559" y="2307725"/>
                  <a:pt x="779452" y="2304744"/>
                  <a:pt x="811837" y="2304217"/>
                </a:cubicBezTo>
                <a:close/>
                <a:moveTo>
                  <a:pt x="8305836" y="1608087"/>
                </a:moveTo>
                <a:cubicBezTo>
                  <a:pt x="8030646" y="1666766"/>
                  <a:pt x="7815802" y="1879876"/>
                  <a:pt x="7762527" y="2148655"/>
                </a:cubicBezTo>
                <a:cubicBezTo>
                  <a:pt x="8037717" y="2089976"/>
                  <a:pt x="8252560" y="1876866"/>
                  <a:pt x="8305836" y="1608087"/>
                </a:cubicBezTo>
                <a:close/>
                <a:moveTo>
                  <a:pt x="6911971" y="1608087"/>
                </a:moveTo>
                <a:cubicBezTo>
                  <a:pt x="6965247" y="1876866"/>
                  <a:pt x="7180090" y="2089976"/>
                  <a:pt x="7455280" y="2148655"/>
                </a:cubicBezTo>
                <a:cubicBezTo>
                  <a:pt x="7402005" y="1879876"/>
                  <a:pt x="7187161" y="1666766"/>
                  <a:pt x="6911971" y="1608087"/>
                </a:cubicBezTo>
                <a:close/>
                <a:moveTo>
                  <a:pt x="6613685" y="1608087"/>
                </a:moveTo>
                <a:cubicBezTo>
                  <a:pt x="6338495" y="1666766"/>
                  <a:pt x="6123651" y="1879876"/>
                  <a:pt x="6070376" y="2148655"/>
                </a:cubicBezTo>
                <a:cubicBezTo>
                  <a:pt x="6345566" y="2089976"/>
                  <a:pt x="6560409" y="1876866"/>
                  <a:pt x="6613685" y="1608087"/>
                </a:cubicBezTo>
                <a:close/>
                <a:moveTo>
                  <a:pt x="5219820" y="1608087"/>
                </a:moveTo>
                <a:cubicBezTo>
                  <a:pt x="5273096" y="1876866"/>
                  <a:pt x="5487939" y="2089976"/>
                  <a:pt x="5763129" y="2148655"/>
                </a:cubicBezTo>
                <a:cubicBezTo>
                  <a:pt x="5709854" y="1879876"/>
                  <a:pt x="5495010" y="1666766"/>
                  <a:pt x="5219820" y="1608087"/>
                </a:cubicBezTo>
                <a:close/>
                <a:moveTo>
                  <a:pt x="4921534" y="1608087"/>
                </a:moveTo>
                <a:cubicBezTo>
                  <a:pt x="4646344" y="1666766"/>
                  <a:pt x="4431500" y="1879876"/>
                  <a:pt x="4378225" y="2148655"/>
                </a:cubicBezTo>
                <a:cubicBezTo>
                  <a:pt x="4653415" y="2089976"/>
                  <a:pt x="4868259" y="1876866"/>
                  <a:pt x="4921534" y="1608087"/>
                </a:cubicBezTo>
                <a:close/>
                <a:moveTo>
                  <a:pt x="3527669" y="1608087"/>
                </a:moveTo>
                <a:cubicBezTo>
                  <a:pt x="3580945" y="1876866"/>
                  <a:pt x="3795788" y="2089976"/>
                  <a:pt x="4070978" y="2148655"/>
                </a:cubicBezTo>
                <a:cubicBezTo>
                  <a:pt x="4017703" y="1879876"/>
                  <a:pt x="3802859" y="1666766"/>
                  <a:pt x="3527669" y="1608087"/>
                </a:cubicBezTo>
                <a:close/>
                <a:moveTo>
                  <a:pt x="3229383" y="1608087"/>
                </a:moveTo>
                <a:cubicBezTo>
                  <a:pt x="2954193" y="1666766"/>
                  <a:pt x="2739349" y="1879876"/>
                  <a:pt x="2686074" y="2148655"/>
                </a:cubicBezTo>
                <a:cubicBezTo>
                  <a:pt x="2961264" y="2089976"/>
                  <a:pt x="3176107" y="1876866"/>
                  <a:pt x="3229383" y="1608087"/>
                </a:cubicBezTo>
                <a:close/>
                <a:moveTo>
                  <a:pt x="1835518" y="1608087"/>
                </a:moveTo>
                <a:cubicBezTo>
                  <a:pt x="1888794" y="1876866"/>
                  <a:pt x="2103637" y="2089976"/>
                  <a:pt x="2378827" y="2148655"/>
                </a:cubicBezTo>
                <a:cubicBezTo>
                  <a:pt x="2325552" y="1879876"/>
                  <a:pt x="2110708" y="1666766"/>
                  <a:pt x="1835518" y="1608087"/>
                </a:cubicBezTo>
                <a:close/>
                <a:moveTo>
                  <a:pt x="1537232" y="1608087"/>
                </a:moveTo>
                <a:cubicBezTo>
                  <a:pt x="1262042" y="1666766"/>
                  <a:pt x="1047198" y="1879876"/>
                  <a:pt x="993923" y="2148655"/>
                </a:cubicBezTo>
                <a:cubicBezTo>
                  <a:pt x="1269113" y="2089976"/>
                  <a:pt x="1483956" y="1876866"/>
                  <a:pt x="1537232" y="1608087"/>
                </a:cubicBezTo>
                <a:close/>
                <a:moveTo>
                  <a:pt x="143367" y="1608087"/>
                </a:moveTo>
                <a:cubicBezTo>
                  <a:pt x="196643" y="1876866"/>
                  <a:pt x="411486" y="2089976"/>
                  <a:pt x="686676" y="2148655"/>
                </a:cubicBezTo>
                <a:cubicBezTo>
                  <a:pt x="633401" y="1879876"/>
                  <a:pt x="418557" y="1666766"/>
                  <a:pt x="143367" y="1608087"/>
                </a:cubicBezTo>
                <a:close/>
                <a:moveTo>
                  <a:pt x="8461873" y="1464394"/>
                </a:moveTo>
                <a:lnTo>
                  <a:pt x="8478960" y="1466004"/>
                </a:lnTo>
                <a:cubicBezTo>
                  <a:pt x="8511346" y="1466527"/>
                  <a:pt x="8543239" y="1469485"/>
                  <a:pt x="8574422" y="1474998"/>
                </a:cubicBezTo>
                <a:cubicBezTo>
                  <a:pt x="8579998" y="1474582"/>
                  <a:pt x="8585326" y="1475523"/>
                  <a:pt x="8590635" y="1476525"/>
                </a:cubicBezTo>
                <a:lnTo>
                  <a:pt x="8590752" y="1477664"/>
                </a:lnTo>
                <a:cubicBezTo>
                  <a:pt x="8815033" y="1514497"/>
                  <a:pt x="9008920" y="1637126"/>
                  <a:pt x="9135069" y="1809390"/>
                </a:cubicBezTo>
                <a:lnTo>
                  <a:pt x="9139239" y="1816149"/>
                </a:lnTo>
                <a:lnTo>
                  <a:pt x="9139239" y="2119309"/>
                </a:lnTo>
                <a:lnTo>
                  <a:pt x="9120077" y="2050665"/>
                </a:lnTo>
                <a:cubicBezTo>
                  <a:pt x="9039502" y="1829012"/>
                  <a:pt x="8844913" y="1659431"/>
                  <a:pt x="8604122" y="1608087"/>
                </a:cubicBezTo>
                <a:cubicBezTo>
                  <a:pt x="8650738" y="1843269"/>
                  <a:pt x="8821055" y="2035829"/>
                  <a:pt x="9047261" y="2119605"/>
                </a:cubicBezTo>
                <a:lnTo>
                  <a:pt x="9139239" y="2146279"/>
                </a:lnTo>
                <a:lnTo>
                  <a:pt x="9139239" y="2273778"/>
                </a:lnTo>
                <a:lnTo>
                  <a:pt x="9030179" y="2246972"/>
                </a:lnTo>
                <a:cubicBezTo>
                  <a:pt x="8735297" y="2149386"/>
                  <a:pt x="8514628" y="1897812"/>
                  <a:pt x="8470637" y="1591480"/>
                </a:cubicBezTo>
                <a:cubicBezTo>
                  <a:pt x="8470469" y="1591427"/>
                  <a:pt x="8470301" y="1591423"/>
                  <a:pt x="8470131" y="1591418"/>
                </a:cubicBezTo>
                <a:lnTo>
                  <a:pt x="8469593" y="1584794"/>
                </a:lnTo>
                <a:cubicBezTo>
                  <a:pt x="8464534" y="1554782"/>
                  <a:pt x="8462083" y="1524133"/>
                  <a:pt x="8462126" y="1493044"/>
                </a:cubicBezTo>
                <a:cubicBezTo>
                  <a:pt x="8460814" y="1487460"/>
                  <a:pt x="8460755" y="1481838"/>
                  <a:pt x="8460755" y="1476202"/>
                </a:cubicBezTo>
                <a:lnTo>
                  <a:pt x="8461349" y="1464852"/>
                </a:lnTo>
                <a:lnTo>
                  <a:pt x="8461847" y="1464884"/>
                </a:lnTo>
                <a:close/>
                <a:moveTo>
                  <a:pt x="8448085" y="1464394"/>
                </a:moveTo>
                <a:lnTo>
                  <a:pt x="8448111" y="1464884"/>
                </a:lnTo>
                <a:lnTo>
                  <a:pt x="8448609" y="1464852"/>
                </a:lnTo>
                <a:lnTo>
                  <a:pt x="8449203" y="1476202"/>
                </a:lnTo>
                <a:cubicBezTo>
                  <a:pt x="8449203" y="1481838"/>
                  <a:pt x="8449144" y="1487460"/>
                  <a:pt x="8447832" y="1493044"/>
                </a:cubicBezTo>
                <a:cubicBezTo>
                  <a:pt x="8447875" y="1524133"/>
                  <a:pt x="8445424" y="1554782"/>
                  <a:pt x="8440365" y="1584794"/>
                </a:cubicBezTo>
                <a:lnTo>
                  <a:pt x="8439827" y="1591418"/>
                </a:lnTo>
                <a:cubicBezTo>
                  <a:pt x="8439657" y="1591423"/>
                  <a:pt x="8439489" y="1591427"/>
                  <a:pt x="8439321" y="1591480"/>
                </a:cubicBezTo>
                <a:cubicBezTo>
                  <a:pt x="8389046" y="1941574"/>
                  <a:pt x="8108007" y="2220146"/>
                  <a:pt x="7749156" y="2279078"/>
                </a:cubicBezTo>
                <a:lnTo>
                  <a:pt x="7749040" y="2280217"/>
                </a:lnTo>
                <a:cubicBezTo>
                  <a:pt x="7743729" y="2281220"/>
                  <a:pt x="7738400" y="2282161"/>
                  <a:pt x="7732823" y="2281745"/>
                </a:cubicBezTo>
                <a:cubicBezTo>
                  <a:pt x="7701651" y="2287255"/>
                  <a:pt x="7669771" y="2290213"/>
                  <a:pt x="7637396" y="2290736"/>
                </a:cubicBezTo>
                <a:lnTo>
                  <a:pt x="7620278" y="2292349"/>
                </a:lnTo>
                <a:lnTo>
                  <a:pt x="7620252" y="2291858"/>
                </a:lnTo>
                <a:lnTo>
                  <a:pt x="7619753" y="2291891"/>
                </a:lnTo>
                <a:cubicBezTo>
                  <a:pt x="7619187" y="2288119"/>
                  <a:pt x="7619160" y="2284333"/>
                  <a:pt x="7619160" y="2280541"/>
                </a:cubicBezTo>
                <a:cubicBezTo>
                  <a:pt x="7619160" y="2274903"/>
                  <a:pt x="7619219" y="2269279"/>
                  <a:pt x="7620531" y="2263693"/>
                </a:cubicBezTo>
                <a:cubicBezTo>
                  <a:pt x="7620488" y="2232611"/>
                  <a:pt x="7622938" y="2201969"/>
                  <a:pt x="7627995" y="2171962"/>
                </a:cubicBezTo>
                <a:lnTo>
                  <a:pt x="7628535" y="2165325"/>
                </a:lnTo>
                <a:cubicBezTo>
                  <a:pt x="7628704" y="2165320"/>
                  <a:pt x="7628873" y="2165315"/>
                  <a:pt x="7629040" y="2165262"/>
                </a:cubicBezTo>
                <a:cubicBezTo>
                  <a:pt x="7679317" y="1815167"/>
                  <a:pt x="7960356" y="1536596"/>
                  <a:pt x="8319206" y="1477664"/>
                </a:cubicBezTo>
                <a:lnTo>
                  <a:pt x="8319323" y="1476525"/>
                </a:lnTo>
                <a:cubicBezTo>
                  <a:pt x="8324632" y="1475523"/>
                  <a:pt x="8329960" y="1474582"/>
                  <a:pt x="8335536" y="1474998"/>
                </a:cubicBezTo>
                <a:cubicBezTo>
                  <a:pt x="8366719" y="1469485"/>
                  <a:pt x="8398612" y="1466527"/>
                  <a:pt x="8430998" y="1466004"/>
                </a:cubicBezTo>
                <a:close/>
                <a:moveTo>
                  <a:pt x="6769722" y="1464394"/>
                </a:moveTo>
                <a:lnTo>
                  <a:pt x="6786810" y="1466004"/>
                </a:lnTo>
                <a:cubicBezTo>
                  <a:pt x="6819195" y="1466527"/>
                  <a:pt x="6851088" y="1469485"/>
                  <a:pt x="6882271" y="1474998"/>
                </a:cubicBezTo>
                <a:cubicBezTo>
                  <a:pt x="6887847" y="1474582"/>
                  <a:pt x="6893175" y="1475523"/>
                  <a:pt x="6898484" y="1476525"/>
                </a:cubicBezTo>
                <a:lnTo>
                  <a:pt x="6898601" y="1477664"/>
                </a:lnTo>
                <a:cubicBezTo>
                  <a:pt x="7257451" y="1536596"/>
                  <a:pt x="7538490" y="1815167"/>
                  <a:pt x="7588766" y="2165262"/>
                </a:cubicBezTo>
                <a:cubicBezTo>
                  <a:pt x="7588934" y="2165315"/>
                  <a:pt x="7589103" y="2165320"/>
                  <a:pt x="7589272" y="2165325"/>
                </a:cubicBezTo>
                <a:lnTo>
                  <a:pt x="7589812" y="2171962"/>
                </a:lnTo>
                <a:cubicBezTo>
                  <a:pt x="7594869" y="2201969"/>
                  <a:pt x="7597319" y="2232611"/>
                  <a:pt x="7597276" y="2263693"/>
                </a:cubicBezTo>
                <a:cubicBezTo>
                  <a:pt x="7598588" y="2269279"/>
                  <a:pt x="7598647" y="2274903"/>
                  <a:pt x="7598647" y="2280541"/>
                </a:cubicBezTo>
                <a:cubicBezTo>
                  <a:pt x="7598647" y="2284333"/>
                  <a:pt x="7598620" y="2288119"/>
                  <a:pt x="7598054" y="2291891"/>
                </a:cubicBezTo>
                <a:lnTo>
                  <a:pt x="7597555" y="2291858"/>
                </a:lnTo>
                <a:lnTo>
                  <a:pt x="7597529" y="2292349"/>
                </a:lnTo>
                <a:lnTo>
                  <a:pt x="7580411" y="2290736"/>
                </a:lnTo>
                <a:cubicBezTo>
                  <a:pt x="7548036" y="2290213"/>
                  <a:pt x="7516156" y="2287255"/>
                  <a:pt x="7484984" y="2281745"/>
                </a:cubicBezTo>
                <a:cubicBezTo>
                  <a:pt x="7479407" y="2282161"/>
                  <a:pt x="7474078" y="2281220"/>
                  <a:pt x="7468767" y="2280217"/>
                </a:cubicBezTo>
                <a:lnTo>
                  <a:pt x="7468651" y="2279078"/>
                </a:lnTo>
                <a:cubicBezTo>
                  <a:pt x="7109800" y="2220146"/>
                  <a:pt x="6828761" y="1941574"/>
                  <a:pt x="6778486" y="1591480"/>
                </a:cubicBezTo>
                <a:cubicBezTo>
                  <a:pt x="6778318" y="1591427"/>
                  <a:pt x="6778150" y="1591423"/>
                  <a:pt x="6777980" y="1591418"/>
                </a:cubicBezTo>
                <a:lnTo>
                  <a:pt x="6777442" y="1584794"/>
                </a:lnTo>
                <a:cubicBezTo>
                  <a:pt x="6772383" y="1554782"/>
                  <a:pt x="6769933" y="1524133"/>
                  <a:pt x="6769975" y="1493044"/>
                </a:cubicBezTo>
                <a:cubicBezTo>
                  <a:pt x="6768663" y="1487460"/>
                  <a:pt x="6768604" y="1481838"/>
                  <a:pt x="6768604" y="1476202"/>
                </a:cubicBezTo>
                <a:lnTo>
                  <a:pt x="6769198" y="1464852"/>
                </a:lnTo>
                <a:lnTo>
                  <a:pt x="6769696" y="1464884"/>
                </a:lnTo>
                <a:close/>
                <a:moveTo>
                  <a:pt x="6755934" y="1464394"/>
                </a:moveTo>
                <a:lnTo>
                  <a:pt x="6755960" y="1464884"/>
                </a:lnTo>
                <a:lnTo>
                  <a:pt x="6756458" y="1464852"/>
                </a:lnTo>
                <a:lnTo>
                  <a:pt x="6757052" y="1476202"/>
                </a:lnTo>
                <a:cubicBezTo>
                  <a:pt x="6757052" y="1481838"/>
                  <a:pt x="6756994" y="1487460"/>
                  <a:pt x="6755682" y="1493044"/>
                </a:cubicBezTo>
                <a:cubicBezTo>
                  <a:pt x="6755724" y="1524133"/>
                  <a:pt x="6753273" y="1554782"/>
                  <a:pt x="6748215" y="1584794"/>
                </a:cubicBezTo>
                <a:lnTo>
                  <a:pt x="6747676" y="1591418"/>
                </a:lnTo>
                <a:cubicBezTo>
                  <a:pt x="6747507" y="1591423"/>
                  <a:pt x="6747338" y="1591427"/>
                  <a:pt x="6747171" y="1591480"/>
                </a:cubicBezTo>
                <a:cubicBezTo>
                  <a:pt x="6696895" y="1941574"/>
                  <a:pt x="6415856" y="2220146"/>
                  <a:pt x="6057005" y="2279078"/>
                </a:cubicBezTo>
                <a:lnTo>
                  <a:pt x="6056889" y="2280217"/>
                </a:lnTo>
                <a:cubicBezTo>
                  <a:pt x="6051578" y="2281220"/>
                  <a:pt x="6046249" y="2282161"/>
                  <a:pt x="6040672" y="2281745"/>
                </a:cubicBezTo>
                <a:cubicBezTo>
                  <a:pt x="6009500" y="2287255"/>
                  <a:pt x="5977620" y="2290213"/>
                  <a:pt x="5945246" y="2290736"/>
                </a:cubicBezTo>
                <a:lnTo>
                  <a:pt x="5928127" y="2292349"/>
                </a:lnTo>
                <a:lnTo>
                  <a:pt x="5928101" y="2291858"/>
                </a:lnTo>
                <a:lnTo>
                  <a:pt x="5927602" y="2291891"/>
                </a:lnTo>
                <a:cubicBezTo>
                  <a:pt x="5927036" y="2288119"/>
                  <a:pt x="5927009" y="2284333"/>
                  <a:pt x="5927009" y="2280541"/>
                </a:cubicBezTo>
                <a:cubicBezTo>
                  <a:pt x="5927009" y="2274903"/>
                  <a:pt x="5927068" y="2269279"/>
                  <a:pt x="5928380" y="2263693"/>
                </a:cubicBezTo>
                <a:cubicBezTo>
                  <a:pt x="5928338" y="2232611"/>
                  <a:pt x="5930787" y="2201969"/>
                  <a:pt x="5935844" y="2171962"/>
                </a:cubicBezTo>
                <a:lnTo>
                  <a:pt x="5936384" y="2165325"/>
                </a:lnTo>
                <a:cubicBezTo>
                  <a:pt x="5936553" y="2165320"/>
                  <a:pt x="5936722" y="2165315"/>
                  <a:pt x="5936890" y="2165262"/>
                </a:cubicBezTo>
                <a:cubicBezTo>
                  <a:pt x="5987166" y="1815167"/>
                  <a:pt x="6268205" y="1536596"/>
                  <a:pt x="6627056" y="1477664"/>
                </a:cubicBezTo>
                <a:lnTo>
                  <a:pt x="6627173" y="1476525"/>
                </a:lnTo>
                <a:cubicBezTo>
                  <a:pt x="6632481" y="1475523"/>
                  <a:pt x="6637809" y="1474582"/>
                  <a:pt x="6643385" y="1474998"/>
                </a:cubicBezTo>
                <a:cubicBezTo>
                  <a:pt x="6674569" y="1469485"/>
                  <a:pt x="6706461" y="1466527"/>
                  <a:pt x="6738847" y="1466004"/>
                </a:cubicBezTo>
                <a:close/>
                <a:moveTo>
                  <a:pt x="5077571" y="1464394"/>
                </a:moveTo>
                <a:lnTo>
                  <a:pt x="5094659" y="1466004"/>
                </a:lnTo>
                <a:cubicBezTo>
                  <a:pt x="5127044" y="1466527"/>
                  <a:pt x="5158937" y="1469485"/>
                  <a:pt x="5190120" y="1474998"/>
                </a:cubicBezTo>
                <a:cubicBezTo>
                  <a:pt x="5195696" y="1474582"/>
                  <a:pt x="5201024" y="1475523"/>
                  <a:pt x="5206334" y="1476525"/>
                </a:cubicBezTo>
                <a:lnTo>
                  <a:pt x="5206450" y="1477664"/>
                </a:lnTo>
                <a:cubicBezTo>
                  <a:pt x="5565300" y="1536596"/>
                  <a:pt x="5846339" y="1815167"/>
                  <a:pt x="5896616" y="2165262"/>
                </a:cubicBezTo>
                <a:cubicBezTo>
                  <a:pt x="5896783" y="2165315"/>
                  <a:pt x="5896953" y="2165320"/>
                  <a:pt x="5897121" y="2165325"/>
                </a:cubicBezTo>
                <a:lnTo>
                  <a:pt x="5897662" y="2171962"/>
                </a:lnTo>
                <a:cubicBezTo>
                  <a:pt x="5902718" y="2201969"/>
                  <a:pt x="5905168" y="2232611"/>
                  <a:pt x="5905126" y="2263693"/>
                </a:cubicBezTo>
                <a:cubicBezTo>
                  <a:pt x="5906438" y="2269279"/>
                  <a:pt x="5906496" y="2274903"/>
                  <a:pt x="5906496" y="2280541"/>
                </a:cubicBezTo>
                <a:cubicBezTo>
                  <a:pt x="5906496" y="2284333"/>
                  <a:pt x="5906469" y="2288119"/>
                  <a:pt x="5905903" y="2291891"/>
                </a:cubicBezTo>
                <a:lnTo>
                  <a:pt x="5905404" y="2291858"/>
                </a:lnTo>
                <a:lnTo>
                  <a:pt x="5905378" y="2292349"/>
                </a:lnTo>
                <a:lnTo>
                  <a:pt x="5888260" y="2290736"/>
                </a:lnTo>
                <a:cubicBezTo>
                  <a:pt x="5855886" y="2290213"/>
                  <a:pt x="5824005" y="2287255"/>
                  <a:pt x="5792833" y="2281745"/>
                </a:cubicBezTo>
                <a:cubicBezTo>
                  <a:pt x="5787256" y="2282161"/>
                  <a:pt x="5781927" y="2281220"/>
                  <a:pt x="5776617" y="2280217"/>
                </a:cubicBezTo>
                <a:lnTo>
                  <a:pt x="5776501" y="2279078"/>
                </a:lnTo>
                <a:cubicBezTo>
                  <a:pt x="5417649" y="2220146"/>
                  <a:pt x="5136610" y="1941574"/>
                  <a:pt x="5086335" y="1591480"/>
                </a:cubicBezTo>
                <a:cubicBezTo>
                  <a:pt x="5086167" y="1591427"/>
                  <a:pt x="5085999" y="1591423"/>
                  <a:pt x="5085830" y="1591418"/>
                </a:cubicBezTo>
                <a:lnTo>
                  <a:pt x="5085291" y="1584794"/>
                </a:lnTo>
                <a:cubicBezTo>
                  <a:pt x="5080233" y="1554782"/>
                  <a:pt x="5077782" y="1524133"/>
                  <a:pt x="5077824" y="1493044"/>
                </a:cubicBezTo>
                <a:cubicBezTo>
                  <a:pt x="5076512" y="1487460"/>
                  <a:pt x="5076453" y="1481838"/>
                  <a:pt x="5076453" y="1476202"/>
                </a:cubicBezTo>
                <a:lnTo>
                  <a:pt x="5077047" y="1464852"/>
                </a:lnTo>
                <a:lnTo>
                  <a:pt x="5077545" y="1464884"/>
                </a:lnTo>
                <a:close/>
                <a:moveTo>
                  <a:pt x="5063783" y="1464394"/>
                </a:moveTo>
                <a:lnTo>
                  <a:pt x="5063809" y="1464884"/>
                </a:lnTo>
                <a:lnTo>
                  <a:pt x="5064307" y="1464852"/>
                </a:lnTo>
                <a:lnTo>
                  <a:pt x="5064902" y="1476202"/>
                </a:lnTo>
                <a:cubicBezTo>
                  <a:pt x="5064902" y="1481838"/>
                  <a:pt x="5064842" y="1487460"/>
                  <a:pt x="5063530" y="1493044"/>
                </a:cubicBezTo>
                <a:cubicBezTo>
                  <a:pt x="5063572" y="1524133"/>
                  <a:pt x="5061122" y="1554782"/>
                  <a:pt x="5056063" y="1584794"/>
                </a:cubicBezTo>
                <a:lnTo>
                  <a:pt x="5055525" y="1591418"/>
                </a:lnTo>
                <a:cubicBezTo>
                  <a:pt x="5055355" y="1591423"/>
                  <a:pt x="5055187" y="1591427"/>
                  <a:pt x="5055019" y="1591480"/>
                </a:cubicBezTo>
                <a:cubicBezTo>
                  <a:pt x="5004744" y="1941574"/>
                  <a:pt x="4723705" y="2220146"/>
                  <a:pt x="4364853" y="2279078"/>
                </a:cubicBezTo>
                <a:lnTo>
                  <a:pt x="4364737" y="2280217"/>
                </a:lnTo>
                <a:cubicBezTo>
                  <a:pt x="4359427" y="2281220"/>
                  <a:pt x="4354098" y="2282161"/>
                  <a:pt x="4348521" y="2281745"/>
                </a:cubicBezTo>
                <a:cubicBezTo>
                  <a:pt x="4317350" y="2287255"/>
                  <a:pt x="4285468" y="2290213"/>
                  <a:pt x="4253094" y="2290736"/>
                </a:cubicBezTo>
                <a:lnTo>
                  <a:pt x="4235976" y="2292349"/>
                </a:lnTo>
                <a:lnTo>
                  <a:pt x="4235950" y="2291858"/>
                </a:lnTo>
                <a:lnTo>
                  <a:pt x="4235451" y="2291891"/>
                </a:lnTo>
                <a:cubicBezTo>
                  <a:pt x="4234885" y="2288119"/>
                  <a:pt x="4234858" y="2284333"/>
                  <a:pt x="4234858" y="2280541"/>
                </a:cubicBezTo>
                <a:cubicBezTo>
                  <a:pt x="4234858" y="2274903"/>
                  <a:pt x="4234916" y="2269279"/>
                  <a:pt x="4236228" y="2263693"/>
                </a:cubicBezTo>
                <a:cubicBezTo>
                  <a:pt x="4236186" y="2232611"/>
                  <a:pt x="4238636" y="2201969"/>
                  <a:pt x="4243692" y="2171962"/>
                </a:cubicBezTo>
                <a:lnTo>
                  <a:pt x="4244233" y="2165325"/>
                </a:lnTo>
                <a:cubicBezTo>
                  <a:pt x="4244401" y="2165320"/>
                  <a:pt x="4244571" y="2165315"/>
                  <a:pt x="4244738" y="2165262"/>
                </a:cubicBezTo>
                <a:cubicBezTo>
                  <a:pt x="4295015" y="1815167"/>
                  <a:pt x="4576054" y="1536596"/>
                  <a:pt x="4934904" y="1477664"/>
                </a:cubicBezTo>
                <a:lnTo>
                  <a:pt x="4935021" y="1476525"/>
                </a:lnTo>
                <a:cubicBezTo>
                  <a:pt x="4940330" y="1475523"/>
                  <a:pt x="4945658" y="1474582"/>
                  <a:pt x="4951234" y="1474998"/>
                </a:cubicBezTo>
                <a:cubicBezTo>
                  <a:pt x="4982417" y="1469485"/>
                  <a:pt x="5014310" y="1466527"/>
                  <a:pt x="5046695" y="1466004"/>
                </a:cubicBezTo>
                <a:close/>
                <a:moveTo>
                  <a:pt x="3385420" y="1464394"/>
                </a:moveTo>
                <a:lnTo>
                  <a:pt x="3402507" y="1466004"/>
                </a:lnTo>
                <a:cubicBezTo>
                  <a:pt x="3434893" y="1466527"/>
                  <a:pt x="3466785" y="1469485"/>
                  <a:pt x="3497969" y="1474998"/>
                </a:cubicBezTo>
                <a:cubicBezTo>
                  <a:pt x="3503545" y="1474582"/>
                  <a:pt x="3508873" y="1475523"/>
                  <a:pt x="3514181" y="1476525"/>
                </a:cubicBezTo>
                <a:lnTo>
                  <a:pt x="3514298" y="1477664"/>
                </a:lnTo>
                <a:cubicBezTo>
                  <a:pt x="3873149" y="1536596"/>
                  <a:pt x="4154188" y="1815167"/>
                  <a:pt x="4204464" y="2165262"/>
                </a:cubicBezTo>
                <a:cubicBezTo>
                  <a:pt x="4204632" y="2165315"/>
                  <a:pt x="4204801" y="2165320"/>
                  <a:pt x="4204970" y="2165325"/>
                </a:cubicBezTo>
                <a:lnTo>
                  <a:pt x="4205510" y="2171962"/>
                </a:lnTo>
                <a:cubicBezTo>
                  <a:pt x="4210567" y="2201969"/>
                  <a:pt x="4213016" y="2232611"/>
                  <a:pt x="4212974" y="2263693"/>
                </a:cubicBezTo>
                <a:cubicBezTo>
                  <a:pt x="4214286" y="2269279"/>
                  <a:pt x="4214345" y="2274903"/>
                  <a:pt x="4214345" y="2280541"/>
                </a:cubicBezTo>
                <a:cubicBezTo>
                  <a:pt x="4214345" y="2284333"/>
                  <a:pt x="4214318" y="2288119"/>
                  <a:pt x="4213752" y="2291891"/>
                </a:cubicBezTo>
                <a:lnTo>
                  <a:pt x="4213253" y="2291858"/>
                </a:lnTo>
                <a:lnTo>
                  <a:pt x="4213227" y="2292349"/>
                </a:lnTo>
                <a:lnTo>
                  <a:pt x="4196108" y="2290736"/>
                </a:lnTo>
                <a:cubicBezTo>
                  <a:pt x="4163734" y="2290213"/>
                  <a:pt x="4131854" y="2287255"/>
                  <a:pt x="4100682" y="2281745"/>
                </a:cubicBezTo>
                <a:cubicBezTo>
                  <a:pt x="4095105" y="2282161"/>
                  <a:pt x="4089776" y="2281220"/>
                  <a:pt x="4084465" y="2280217"/>
                </a:cubicBezTo>
                <a:lnTo>
                  <a:pt x="4084349" y="2279078"/>
                </a:lnTo>
                <a:cubicBezTo>
                  <a:pt x="3725498" y="2220146"/>
                  <a:pt x="3444459" y="1941574"/>
                  <a:pt x="3394183" y="1591480"/>
                </a:cubicBezTo>
                <a:cubicBezTo>
                  <a:pt x="3394016" y="1591427"/>
                  <a:pt x="3393847" y="1591423"/>
                  <a:pt x="3393678" y="1591418"/>
                </a:cubicBezTo>
                <a:lnTo>
                  <a:pt x="3393139" y="1584794"/>
                </a:lnTo>
                <a:cubicBezTo>
                  <a:pt x="3388081" y="1554782"/>
                  <a:pt x="3385630" y="1524133"/>
                  <a:pt x="3385672" y="1493044"/>
                </a:cubicBezTo>
                <a:cubicBezTo>
                  <a:pt x="3384360" y="1487460"/>
                  <a:pt x="3384302" y="1481838"/>
                  <a:pt x="3384302" y="1476202"/>
                </a:cubicBezTo>
                <a:lnTo>
                  <a:pt x="3384896" y="1464852"/>
                </a:lnTo>
                <a:lnTo>
                  <a:pt x="3385394" y="1464884"/>
                </a:lnTo>
                <a:close/>
                <a:moveTo>
                  <a:pt x="3371632" y="1464394"/>
                </a:moveTo>
                <a:lnTo>
                  <a:pt x="3371658" y="1464884"/>
                </a:lnTo>
                <a:lnTo>
                  <a:pt x="3372156" y="1464852"/>
                </a:lnTo>
                <a:lnTo>
                  <a:pt x="3372750" y="1476202"/>
                </a:lnTo>
                <a:cubicBezTo>
                  <a:pt x="3372750" y="1481838"/>
                  <a:pt x="3372691" y="1487460"/>
                  <a:pt x="3371379" y="1493044"/>
                </a:cubicBezTo>
                <a:cubicBezTo>
                  <a:pt x="3371421" y="1524133"/>
                  <a:pt x="3368971" y="1554782"/>
                  <a:pt x="3363912" y="1584794"/>
                </a:cubicBezTo>
                <a:lnTo>
                  <a:pt x="3363374" y="1591418"/>
                </a:lnTo>
                <a:cubicBezTo>
                  <a:pt x="3363204" y="1591423"/>
                  <a:pt x="3363036" y="1591427"/>
                  <a:pt x="3362868" y="1591480"/>
                </a:cubicBezTo>
                <a:cubicBezTo>
                  <a:pt x="3312593" y="1941574"/>
                  <a:pt x="3031554" y="2220146"/>
                  <a:pt x="2672703" y="2279078"/>
                </a:cubicBezTo>
                <a:lnTo>
                  <a:pt x="2672586" y="2280217"/>
                </a:lnTo>
                <a:cubicBezTo>
                  <a:pt x="2667276" y="2281220"/>
                  <a:pt x="2661947" y="2282161"/>
                  <a:pt x="2656370" y="2281745"/>
                </a:cubicBezTo>
                <a:cubicBezTo>
                  <a:pt x="2625198" y="2287255"/>
                  <a:pt x="2593318" y="2290213"/>
                  <a:pt x="2560943" y="2290736"/>
                </a:cubicBezTo>
                <a:lnTo>
                  <a:pt x="2543825" y="2292349"/>
                </a:lnTo>
                <a:lnTo>
                  <a:pt x="2543799" y="2291858"/>
                </a:lnTo>
                <a:lnTo>
                  <a:pt x="2543300" y="2291891"/>
                </a:lnTo>
                <a:cubicBezTo>
                  <a:pt x="2542734" y="2288119"/>
                  <a:pt x="2542707" y="2284333"/>
                  <a:pt x="2542707" y="2280541"/>
                </a:cubicBezTo>
                <a:cubicBezTo>
                  <a:pt x="2542707" y="2274903"/>
                  <a:pt x="2542765" y="2269279"/>
                  <a:pt x="2544077" y="2263693"/>
                </a:cubicBezTo>
                <a:cubicBezTo>
                  <a:pt x="2544035" y="2232611"/>
                  <a:pt x="2546485" y="2201969"/>
                  <a:pt x="2551541" y="2171962"/>
                </a:cubicBezTo>
                <a:lnTo>
                  <a:pt x="2552082" y="2165325"/>
                </a:lnTo>
                <a:cubicBezTo>
                  <a:pt x="2552250" y="2165320"/>
                  <a:pt x="2552420" y="2165315"/>
                  <a:pt x="2552587" y="2165262"/>
                </a:cubicBezTo>
                <a:cubicBezTo>
                  <a:pt x="2602864" y="1815167"/>
                  <a:pt x="2883903" y="1536596"/>
                  <a:pt x="3242753" y="1477664"/>
                </a:cubicBezTo>
                <a:lnTo>
                  <a:pt x="3242870" y="1476525"/>
                </a:lnTo>
                <a:cubicBezTo>
                  <a:pt x="3248179" y="1475523"/>
                  <a:pt x="3253507" y="1474582"/>
                  <a:pt x="3259083" y="1474998"/>
                </a:cubicBezTo>
                <a:cubicBezTo>
                  <a:pt x="3290266" y="1469485"/>
                  <a:pt x="3322159" y="1466527"/>
                  <a:pt x="3354544" y="1466004"/>
                </a:cubicBezTo>
                <a:close/>
                <a:moveTo>
                  <a:pt x="1693269" y="1464394"/>
                </a:moveTo>
                <a:lnTo>
                  <a:pt x="1710356" y="1466004"/>
                </a:lnTo>
                <a:cubicBezTo>
                  <a:pt x="1742742" y="1466527"/>
                  <a:pt x="1774634" y="1469485"/>
                  <a:pt x="1805818" y="1474998"/>
                </a:cubicBezTo>
                <a:cubicBezTo>
                  <a:pt x="1811394" y="1474582"/>
                  <a:pt x="1816722" y="1475523"/>
                  <a:pt x="1822030" y="1476525"/>
                </a:cubicBezTo>
                <a:lnTo>
                  <a:pt x="1822148" y="1477664"/>
                </a:lnTo>
                <a:cubicBezTo>
                  <a:pt x="2180998" y="1536596"/>
                  <a:pt x="2462037" y="1815167"/>
                  <a:pt x="2512313" y="2165262"/>
                </a:cubicBezTo>
                <a:cubicBezTo>
                  <a:pt x="2512481" y="2165315"/>
                  <a:pt x="2512650" y="2165320"/>
                  <a:pt x="2512819" y="2165325"/>
                </a:cubicBezTo>
                <a:lnTo>
                  <a:pt x="2513359" y="2171962"/>
                </a:lnTo>
                <a:cubicBezTo>
                  <a:pt x="2518416" y="2201969"/>
                  <a:pt x="2520865" y="2232611"/>
                  <a:pt x="2520823" y="2263693"/>
                </a:cubicBezTo>
                <a:cubicBezTo>
                  <a:pt x="2522135" y="2269279"/>
                  <a:pt x="2522194" y="2274903"/>
                  <a:pt x="2522194" y="2280541"/>
                </a:cubicBezTo>
                <a:cubicBezTo>
                  <a:pt x="2522194" y="2284333"/>
                  <a:pt x="2522167" y="2288119"/>
                  <a:pt x="2521601" y="2291891"/>
                </a:cubicBezTo>
                <a:lnTo>
                  <a:pt x="2521102" y="2291858"/>
                </a:lnTo>
                <a:lnTo>
                  <a:pt x="2521076" y="2292349"/>
                </a:lnTo>
                <a:lnTo>
                  <a:pt x="2503957" y="2290736"/>
                </a:lnTo>
                <a:cubicBezTo>
                  <a:pt x="2471583" y="2290213"/>
                  <a:pt x="2439703" y="2287255"/>
                  <a:pt x="2408531" y="2281745"/>
                </a:cubicBezTo>
                <a:cubicBezTo>
                  <a:pt x="2402954" y="2282161"/>
                  <a:pt x="2397625" y="2281220"/>
                  <a:pt x="2392314" y="2280217"/>
                </a:cubicBezTo>
                <a:lnTo>
                  <a:pt x="2392198" y="2279078"/>
                </a:lnTo>
                <a:cubicBezTo>
                  <a:pt x="2033347" y="2220146"/>
                  <a:pt x="1752308" y="1941574"/>
                  <a:pt x="1702032" y="1591480"/>
                </a:cubicBezTo>
                <a:cubicBezTo>
                  <a:pt x="1701865" y="1591427"/>
                  <a:pt x="1701696" y="1591423"/>
                  <a:pt x="1701527" y="1591418"/>
                </a:cubicBezTo>
                <a:lnTo>
                  <a:pt x="1700989" y="1584794"/>
                </a:lnTo>
                <a:cubicBezTo>
                  <a:pt x="1695930" y="1554782"/>
                  <a:pt x="1693479" y="1524133"/>
                  <a:pt x="1693521" y="1493044"/>
                </a:cubicBezTo>
                <a:cubicBezTo>
                  <a:pt x="1692209" y="1487460"/>
                  <a:pt x="1692151" y="1481838"/>
                  <a:pt x="1692151" y="1476202"/>
                </a:cubicBezTo>
                <a:lnTo>
                  <a:pt x="1692745" y="1464852"/>
                </a:lnTo>
                <a:lnTo>
                  <a:pt x="1693243" y="1464884"/>
                </a:lnTo>
                <a:close/>
                <a:moveTo>
                  <a:pt x="1679481" y="1464394"/>
                </a:moveTo>
                <a:lnTo>
                  <a:pt x="1679507" y="1464884"/>
                </a:lnTo>
                <a:lnTo>
                  <a:pt x="1680005" y="1464852"/>
                </a:lnTo>
                <a:lnTo>
                  <a:pt x="1680599" y="1476202"/>
                </a:lnTo>
                <a:cubicBezTo>
                  <a:pt x="1680599" y="1481838"/>
                  <a:pt x="1680540" y="1487460"/>
                  <a:pt x="1679228" y="1493044"/>
                </a:cubicBezTo>
                <a:cubicBezTo>
                  <a:pt x="1679270" y="1524133"/>
                  <a:pt x="1676820" y="1554782"/>
                  <a:pt x="1671761" y="1584794"/>
                </a:cubicBezTo>
                <a:lnTo>
                  <a:pt x="1671223" y="1591418"/>
                </a:lnTo>
                <a:cubicBezTo>
                  <a:pt x="1671053" y="1591423"/>
                  <a:pt x="1670885" y="1591427"/>
                  <a:pt x="1670717" y="1591480"/>
                </a:cubicBezTo>
                <a:cubicBezTo>
                  <a:pt x="1620442" y="1941574"/>
                  <a:pt x="1339403" y="2220146"/>
                  <a:pt x="980552" y="2279078"/>
                </a:cubicBezTo>
                <a:lnTo>
                  <a:pt x="980435" y="2280217"/>
                </a:lnTo>
                <a:cubicBezTo>
                  <a:pt x="975125" y="2281220"/>
                  <a:pt x="969796" y="2282161"/>
                  <a:pt x="964219" y="2281745"/>
                </a:cubicBezTo>
                <a:cubicBezTo>
                  <a:pt x="933047" y="2287255"/>
                  <a:pt x="901167" y="2290213"/>
                  <a:pt x="868792" y="2290736"/>
                </a:cubicBezTo>
                <a:lnTo>
                  <a:pt x="851674" y="2292349"/>
                </a:lnTo>
                <a:lnTo>
                  <a:pt x="851648" y="2291858"/>
                </a:lnTo>
                <a:lnTo>
                  <a:pt x="851149" y="2291891"/>
                </a:lnTo>
                <a:cubicBezTo>
                  <a:pt x="850583" y="2288119"/>
                  <a:pt x="850556" y="2284333"/>
                  <a:pt x="850556" y="2280541"/>
                </a:cubicBezTo>
                <a:cubicBezTo>
                  <a:pt x="850556" y="2274903"/>
                  <a:pt x="850614" y="2269279"/>
                  <a:pt x="851926" y="2263693"/>
                </a:cubicBezTo>
                <a:cubicBezTo>
                  <a:pt x="851884" y="2232611"/>
                  <a:pt x="854334" y="2201969"/>
                  <a:pt x="859390" y="2171962"/>
                </a:cubicBezTo>
                <a:lnTo>
                  <a:pt x="859931" y="2165325"/>
                </a:lnTo>
                <a:cubicBezTo>
                  <a:pt x="860099" y="2165320"/>
                  <a:pt x="860269" y="2165315"/>
                  <a:pt x="860436" y="2165262"/>
                </a:cubicBezTo>
                <a:cubicBezTo>
                  <a:pt x="910713" y="1815167"/>
                  <a:pt x="1191752" y="1536596"/>
                  <a:pt x="1550602" y="1477664"/>
                </a:cubicBezTo>
                <a:lnTo>
                  <a:pt x="1550719" y="1476525"/>
                </a:lnTo>
                <a:cubicBezTo>
                  <a:pt x="1556028" y="1475523"/>
                  <a:pt x="1561356" y="1474582"/>
                  <a:pt x="1566932" y="1474998"/>
                </a:cubicBezTo>
                <a:cubicBezTo>
                  <a:pt x="1598115" y="1469485"/>
                  <a:pt x="1630008" y="1466527"/>
                  <a:pt x="1662393" y="1466004"/>
                </a:cubicBezTo>
                <a:close/>
                <a:moveTo>
                  <a:pt x="1118" y="1464394"/>
                </a:moveTo>
                <a:lnTo>
                  <a:pt x="18205" y="1466004"/>
                </a:lnTo>
                <a:cubicBezTo>
                  <a:pt x="50591" y="1466527"/>
                  <a:pt x="82483" y="1469485"/>
                  <a:pt x="113667" y="1474998"/>
                </a:cubicBezTo>
                <a:cubicBezTo>
                  <a:pt x="119243" y="1474582"/>
                  <a:pt x="124571" y="1475523"/>
                  <a:pt x="129879" y="1476525"/>
                </a:cubicBezTo>
                <a:lnTo>
                  <a:pt x="129997" y="1477664"/>
                </a:lnTo>
                <a:cubicBezTo>
                  <a:pt x="488847" y="1536596"/>
                  <a:pt x="769886" y="1815167"/>
                  <a:pt x="820162" y="2165262"/>
                </a:cubicBezTo>
                <a:cubicBezTo>
                  <a:pt x="820330" y="2165315"/>
                  <a:pt x="820499" y="2165320"/>
                  <a:pt x="820668" y="2165325"/>
                </a:cubicBezTo>
                <a:lnTo>
                  <a:pt x="821208" y="2171962"/>
                </a:lnTo>
                <a:cubicBezTo>
                  <a:pt x="826265" y="2201969"/>
                  <a:pt x="828714" y="2232611"/>
                  <a:pt x="828672" y="2263693"/>
                </a:cubicBezTo>
                <a:cubicBezTo>
                  <a:pt x="829984" y="2269279"/>
                  <a:pt x="830043" y="2274903"/>
                  <a:pt x="830043" y="2280541"/>
                </a:cubicBezTo>
                <a:cubicBezTo>
                  <a:pt x="830043" y="2284333"/>
                  <a:pt x="830016" y="2288119"/>
                  <a:pt x="829450" y="2291891"/>
                </a:cubicBezTo>
                <a:lnTo>
                  <a:pt x="828951" y="2291858"/>
                </a:lnTo>
                <a:lnTo>
                  <a:pt x="828925" y="2292349"/>
                </a:lnTo>
                <a:lnTo>
                  <a:pt x="811806" y="2290736"/>
                </a:lnTo>
                <a:cubicBezTo>
                  <a:pt x="779432" y="2290213"/>
                  <a:pt x="747552" y="2287255"/>
                  <a:pt x="716380" y="2281745"/>
                </a:cubicBezTo>
                <a:cubicBezTo>
                  <a:pt x="710803" y="2282161"/>
                  <a:pt x="705474" y="2281220"/>
                  <a:pt x="700163" y="2280217"/>
                </a:cubicBezTo>
                <a:lnTo>
                  <a:pt x="700047" y="2279078"/>
                </a:lnTo>
                <a:cubicBezTo>
                  <a:pt x="341196" y="2220146"/>
                  <a:pt x="60157" y="1941574"/>
                  <a:pt x="9881" y="1591480"/>
                </a:cubicBezTo>
                <a:cubicBezTo>
                  <a:pt x="9714" y="1591427"/>
                  <a:pt x="9545" y="1591423"/>
                  <a:pt x="9376" y="1591418"/>
                </a:cubicBezTo>
                <a:lnTo>
                  <a:pt x="8837" y="1584794"/>
                </a:lnTo>
                <a:cubicBezTo>
                  <a:pt x="3779" y="1554782"/>
                  <a:pt x="1328" y="1524133"/>
                  <a:pt x="1370" y="1493044"/>
                </a:cubicBezTo>
                <a:cubicBezTo>
                  <a:pt x="58" y="1487460"/>
                  <a:pt x="0" y="1481838"/>
                  <a:pt x="0" y="1476202"/>
                </a:cubicBezTo>
                <a:lnTo>
                  <a:pt x="594" y="1464852"/>
                </a:lnTo>
                <a:lnTo>
                  <a:pt x="1092" y="1464884"/>
                </a:lnTo>
                <a:close/>
                <a:moveTo>
                  <a:pt x="7762529" y="750600"/>
                </a:moveTo>
                <a:cubicBezTo>
                  <a:pt x="7815805" y="1021506"/>
                  <a:pt x="8030648" y="1236303"/>
                  <a:pt x="8305838" y="1295446"/>
                </a:cubicBezTo>
                <a:cubicBezTo>
                  <a:pt x="8252563" y="1024540"/>
                  <a:pt x="8037719" y="809743"/>
                  <a:pt x="7762529" y="750600"/>
                </a:cubicBezTo>
                <a:close/>
                <a:moveTo>
                  <a:pt x="7455280" y="750600"/>
                </a:moveTo>
                <a:cubicBezTo>
                  <a:pt x="7180090" y="809743"/>
                  <a:pt x="6965246" y="1024540"/>
                  <a:pt x="6911971" y="1295446"/>
                </a:cubicBezTo>
                <a:cubicBezTo>
                  <a:pt x="7187161" y="1236303"/>
                  <a:pt x="7402004" y="1021506"/>
                  <a:pt x="7455280" y="750600"/>
                </a:cubicBezTo>
                <a:close/>
                <a:moveTo>
                  <a:pt x="6070378" y="750600"/>
                </a:moveTo>
                <a:cubicBezTo>
                  <a:pt x="6123654" y="1021506"/>
                  <a:pt x="6338497" y="1236303"/>
                  <a:pt x="6613687" y="1295446"/>
                </a:cubicBezTo>
                <a:cubicBezTo>
                  <a:pt x="6560412" y="1024540"/>
                  <a:pt x="6345568" y="809743"/>
                  <a:pt x="6070378" y="750600"/>
                </a:cubicBezTo>
                <a:close/>
                <a:moveTo>
                  <a:pt x="5763129" y="750600"/>
                </a:moveTo>
                <a:cubicBezTo>
                  <a:pt x="5487939" y="809743"/>
                  <a:pt x="5273095" y="1024540"/>
                  <a:pt x="5219820" y="1295446"/>
                </a:cubicBezTo>
                <a:cubicBezTo>
                  <a:pt x="5495010" y="1236303"/>
                  <a:pt x="5709853" y="1021506"/>
                  <a:pt x="5763129" y="750600"/>
                </a:cubicBezTo>
                <a:close/>
                <a:moveTo>
                  <a:pt x="4378227" y="750600"/>
                </a:moveTo>
                <a:cubicBezTo>
                  <a:pt x="4431503" y="1021506"/>
                  <a:pt x="4646346" y="1236303"/>
                  <a:pt x="4921536" y="1295446"/>
                </a:cubicBezTo>
                <a:cubicBezTo>
                  <a:pt x="4868261" y="1024540"/>
                  <a:pt x="4653417" y="809743"/>
                  <a:pt x="4378227" y="750600"/>
                </a:cubicBezTo>
                <a:close/>
                <a:moveTo>
                  <a:pt x="4070978" y="750600"/>
                </a:moveTo>
                <a:cubicBezTo>
                  <a:pt x="3795788" y="809743"/>
                  <a:pt x="3580944" y="1024540"/>
                  <a:pt x="3527669" y="1295446"/>
                </a:cubicBezTo>
                <a:cubicBezTo>
                  <a:pt x="3802859" y="1236303"/>
                  <a:pt x="4017702" y="1021506"/>
                  <a:pt x="4070978" y="750600"/>
                </a:cubicBezTo>
                <a:close/>
                <a:moveTo>
                  <a:pt x="2686076" y="750600"/>
                </a:moveTo>
                <a:cubicBezTo>
                  <a:pt x="2739352" y="1021506"/>
                  <a:pt x="2954195" y="1236303"/>
                  <a:pt x="3229385" y="1295446"/>
                </a:cubicBezTo>
                <a:cubicBezTo>
                  <a:pt x="3176110" y="1024540"/>
                  <a:pt x="2961266" y="809743"/>
                  <a:pt x="2686076" y="750600"/>
                </a:cubicBezTo>
                <a:close/>
                <a:moveTo>
                  <a:pt x="2378827" y="750600"/>
                </a:moveTo>
                <a:cubicBezTo>
                  <a:pt x="2103637" y="809743"/>
                  <a:pt x="1888793" y="1024540"/>
                  <a:pt x="1835518" y="1295446"/>
                </a:cubicBezTo>
                <a:cubicBezTo>
                  <a:pt x="2110708" y="1236303"/>
                  <a:pt x="2325551" y="1021506"/>
                  <a:pt x="2378827" y="750600"/>
                </a:cubicBezTo>
                <a:close/>
                <a:moveTo>
                  <a:pt x="993925" y="750600"/>
                </a:moveTo>
                <a:cubicBezTo>
                  <a:pt x="1047201" y="1021506"/>
                  <a:pt x="1262044" y="1236303"/>
                  <a:pt x="1537234" y="1295446"/>
                </a:cubicBezTo>
                <a:cubicBezTo>
                  <a:pt x="1483959" y="1024540"/>
                  <a:pt x="1269115" y="809743"/>
                  <a:pt x="993925" y="750600"/>
                </a:cubicBezTo>
                <a:close/>
                <a:moveTo>
                  <a:pt x="686676" y="750600"/>
                </a:moveTo>
                <a:cubicBezTo>
                  <a:pt x="411486" y="809743"/>
                  <a:pt x="196642" y="1024540"/>
                  <a:pt x="143367" y="1295446"/>
                </a:cubicBezTo>
                <a:cubicBezTo>
                  <a:pt x="418557" y="1236303"/>
                  <a:pt x="633400" y="1021506"/>
                  <a:pt x="686676" y="750600"/>
                </a:cubicBezTo>
                <a:close/>
                <a:moveTo>
                  <a:pt x="9139239" y="624486"/>
                </a:moveTo>
                <a:lnTo>
                  <a:pt x="9139239" y="752995"/>
                </a:lnTo>
                <a:lnTo>
                  <a:pt x="9047261" y="779881"/>
                </a:lnTo>
                <a:cubicBezTo>
                  <a:pt x="8821055" y="864319"/>
                  <a:pt x="8650738" y="1058403"/>
                  <a:pt x="8604122" y="1295446"/>
                </a:cubicBezTo>
                <a:cubicBezTo>
                  <a:pt x="8844913" y="1243696"/>
                  <a:pt x="9039501" y="1072773"/>
                  <a:pt x="9120077" y="849365"/>
                </a:cubicBezTo>
                <a:lnTo>
                  <a:pt x="9139239" y="780178"/>
                </a:lnTo>
                <a:lnTo>
                  <a:pt x="9139239" y="1085737"/>
                </a:lnTo>
                <a:lnTo>
                  <a:pt x="9135069" y="1092549"/>
                </a:lnTo>
                <a:cubicBezTo>
                  <a:pt x="9008919" y="1266178"/>
                  <a:pt x="8815033" y="1389778"/>
                  <a:pt x="8590751" y="1426902"/>
                </a:cubicBezTo>
                <a:lnTo>
                  <a:pt x="8590635" y="1428050"/>
                </a:lnTo>
                <a:cubicBezTo>
                  <a:pt x="8585324" y="1429061"/>
                  <a:pt x="8579995" y="1430009"/>
                  <a:pt x="8574418" y="1429590"/>
                </a:cubicBezTo>
                <a:cubicBezTo>
                  <a:pt x="8543246" y="1435144"/>
                  <a:pt x="8511366" y="1438125"/>
                  <a:pt x="8478991" y="1438652"/>
                </a:cubicBezTo>
                <a:lnTo>
                  <a:pt x="8461873" y="1440278"/>
                </a:lnTo>
                <a:lnTo>
                  <a:pt x="8461847" y="1439783"/>
                </a:lnTo>
                <a:lnTo>
                  <a:pt x="8461348" y="1439816"/>
                </a:lnTo>
                <a:cubicBezTo>
                  <a:pt x="8460782" y="1436014"/>
                  <a:pt x="8460755" y="1432198"/>
                  <a:pt x="8460755" y="1428376"/>
                </a:cubicBezTo>
                <a:cubicBezTo>
                  <a:pt x="8460755" y="1422694"/>
                  <a:pt x="8460814" y="1417025"/>
                  <a:pt x="8462126" y="1411395"/>
                </a:cubicBezTo>
                <a:cubicBezTo>
                  <a:pt x="8462083" y="1380067"/>
                  <a:pt x="8464533" y="1349182"/>
                  <a:pt x="8469590" y="1318938"/>
                </a:cubicBezTo>
                <a:lnTo>
                  <a:pt x="8470130" y="1312248"/>
                </a:lnTo>
                <a:cubicBezTo>
                  <a:pt x="8470299" y="1312243"/>
                  <a:pt x="8470468" y="1312238"/>
                  <a:pt x="8470636" y="1312185"/>
                </a:cubicBezTo>
                <a:cubicBezTo>
                  <a:pt x="8514628" y="1003427"/>
                  <a:pt x="8735297" y="749863"/>
                  <a:pt x="9030178" y="651504"/>
                </a:cubicBezTo>
                <a:close/>
                <a:moveTo>
                  <a:pt x="7620280" y="605769"/>
                </a:moveTo>
                <a:lnTo>
                  <a:pt x="7637367" y="607392"/>
                </a:lnTo>
                <a:cubicBezTo>
                  <a:pt x="7669753" y="607919"/>
                  <a:pt x="7701646" y="610900"/>
                  <a:pt x="7732829" y="616457"/>
                </a:cubicBezTo>
                <a:cubicBezTo>
                  <a:pt x="7738405" y="616038"/>
                  <a:pt x="7743733" y="616986"/>
                  <a:pt x="7749042" y="617996"/>
                </a:cubicBezTo>
                <a:lnTo>
                  <a:pt x="7749159" y="619144"/>
                </a:lnTo>
                <a:cubicBezTo>
                  <a:pt x="8108009" y="678542"/>
                  <a:pt x="8389048" y="959319"/>
                  <a:pt x="8439324" y="1312185"/>
                </a:cubicBezTo>
                <a:cubicBezTo>
                  <a:pt x="8439492" y="1312238"/>
                  <a:pt x="8439661" y="1312243"/>
                  <a:pt x="8439830" y="1312248"/>
                </a:cubicBezTo>
                <a:lnTo>
                  <a:pt x="8440370" y="1318938"/>
                </a:lnTo>
                <a:cubicBezTo>
                  <a:pt x="8445427" y="1349182"/>
                  <a:pt x="8447877" y="1380067"/>
                  <a:pt x="8447834" y="1411395"/>
                </a:cubicBezTo>
                <a:cubicBezTo>
                  <a:pt x="8449146" y="1417025"/>
                  <a:pt x="8449205" y="1422694"/>
                  <a:pt x="8449205" y="1428376"/>
                </a:cubicBezTo>
                <a:cubicBezTo>
                  <a:pt x="8449205" y="1432198"/>
                  <a:pt x="8449178" y="1436014"/>
                  <a:pt x="8448612" y="1439816"/>
                </a:cubicBezTo>
                <a:lnTo>
                  <a:pt x="8448113" y="1439783"/>
                </a:lnTo>
                <a:lnTo>
                  <a:pt x="8448087" y="1440278"/>
                </a:lnTo>
                <a:lnTo>
                  <a:pt x="8430969" y="1438652"/>
                </a:lnTo>
                <a:cubicBezTo>
                  <a:pt x="8398594" y="1438125"/>
                  <a:pt x="8366714" y="1435144"/>
                  <a:pt x="8335542" y="1429590"/>
                </a:cubicBezTo>
                <a:cubicBezTo>
                  <a:pt x="8329965" y="1430009"/>
                  <a:pt x="8324636" y="1429061"/>
                  <a:pt x="8319325" y="1428050"/>
                </a:cubicBezTo>
                <a:lnTo>
                  <a:pt x="8319209" y="1426902"/>
                </a:lnTo>
                <a:cubicBezTo>
                  <a:pt x="7960358" y="1367503"/>
                  <a:pt x="7679319" y="1086726"/>
                  <a:pt x="7629044" y="733861"/>
                </a:cubicBezTo>
                <a:cubicBezTo>
                  <a:pt x="7628876" y="733808"/>
                  <a:pt x="7628708" y="733803"/>
                  <a:pt x="7628538" y="733798"/>
                </a:cubicBezTo>
                <a:lnTo>
                  <a:pt x="7628000" y="727122"/>
                </a:lnTo>
                <a:cubicBezTo>
                  <a:pt x="7622941" y="696872"/>
                  <a:pt x="7620490" y="665981"/>
                  <a:pt x="7620533" y="634646"/>
                </a:cubicBezTo>
                <a:cubicBezTo>
                  <a:pt x="7619221" y="629018"/>
                  <a:pt x="7619162" y="623351"/>
                  <a:pt x="7619162" y="617670"/>
                </a:cubicBezTo>
                <a:lnTo>
                  <a:pt x="7619756" y="606230"/>
                </a:lnTo>
                <a:lnTo>
                  <a:pt x="7620254" y="606263"/>
                </a:lnTo>
                <a:close/>
                <a:moveTo>
                  <a:pt x="7597529" y="605769"/>
                </a:moveTo>
                <a:lnTo>
                  <a:pt x="7597555" y="606263"/>
                </a:lnTo>
                <a:lnTo>
                  <a:pt x="7598053" y="606230"/>
                </a:lnTo>
                <a:lnTo>
                  <a:pt x="7598647" y="617670"/>
                </a:lnTo>
                <a:cubicBezTo>
                  <a:pt x="7598647" y="623351"/>
                  <a:pt x="7598588" y="629018"/>
                  <a:pt x="7597276" y="634646"/>
                </a:cubicBezTo>
                <a:cubicBezTo>
                  <a:pt x="7597319" y="665981"/>
                  <a:pt x="7594868" y="696872"/>
                  <a:pt x="7589809" y="727122"/>
                </a:cubicBezTo>
                <a:lnTo>
                  <a:pt x="7589271" y="733798"/>
                </a:lnTo>
                <a:cubicBezTo>
                  <a:pt x="7589101" y="733803"/>
                  <a:pt x="7588933" y="733808"/>
                  <a:pt x="7588765" y="733861"/>
                </a:cubicBezTo>
                <a:cubicBezTo>
                  <a:pt x="7538490" y="1086726"/>
                  <a:pt x="7257451" y="1367503"/>
                  <a:pt x="6898600" y="1426902"/>
                </a:cubicBezTo>
                <a:lnTo>
                  <a:pt x="6898484" y="1428050"/>
                </a:lnTo>
                <a:cubicBezTo>
                  <a:pt x="6893173" y="1429061"/>
                  <a:pt x="6887844" y="1430009"/>
                  <a:pt x="6882267" y="1429590"/>
                </a:cubicBezTo>
                <a:cubicBezTo>
                  <a:pt x="6851095" y="1435144"/>
                  <a:pt x="6819215" y="1438125"/>
                  <a:pt x="6786841" y="1438652"/>
                </a:cubicBezTo>
                <a:lnTo>
                  <a:pt x="6769722" y="1440278"/>
                </a:lnTo>
                <a:lnTo>
                  <a:pt x="6769696" y="1439783"/>
                </a:lnTo>
                <a:lnTo>
                  <a:pt x="6769197" y="1439816"/>
                </a:lnTo>
                <a:cubicBezTo>
                  <a:pt x="6768631" y="1436014"/>
                  <a:pt x="6768604" y="1432198"/>
                  <a:pt x="6768604" y="1428376"/>
                </a:cubicBezTo>
                <a:cubicBezTo>
                  <a:pt x="6768604" y="1422694"/>
                  <a:pt x="6768663" y="1417025"/>
                  <a:pt x="6769975" y="1411395"/>
                </a:cubicBezTo>
                <a:cubicBezTo>
                  <a:pt x="6769933" y="1380067"/>
                  <a:pt x="6772382" y="1349182"/>
                  <a:pt x="6777439" y="1318938"/>
                </a:cubicBezTo>
                <a:lnTo>
                  <a:pt x="6777979" y="1312248"/>
                </a:lnTo>
                <a:cubicBezTo>
                  <a:pt x="6778148" y="1312243"/>
                  <a:pt x="6778317" y="1312238"/>
                  <a:pt x="6778485" y="1312185"/>
                </a:cubicBezTo>
                <a:cubicBezTo>
                  <a:pt x="6828761" y="959319"/>
                  <a:pt x="7109800" y="678542"/>
                  <a:pt x="7468650" y="619144"/>
                </a:cubicBezTo>
                <a:lnTo>
                  <a:pt x="7468767" y="617996"/>
                </a:lnTo>
                <a:cubicBezTo>
                  <a:pt x="7474076" y="616986"/>
                  <a:pt x="7479404" y="616038"/>
                  <a:pt x="7484980" y="616457"/>
                </a:cubicBezTo>
                <a:cubicBezTo>
                  <a:pt x="7516163" y="610900"/>
                  <a:pt x="7548056" y="607919"/>
                  <a:pt x="7580442" y="607392"/>
                </a:cubicBezTo>
                <a:close/>
                <a:moveTo>
                  <a:pt x="5928129" y="605769"/>
                </a:moveTo>
                <a:lnTo>
                  <a:pt x="5945217" y="607392"/>
                </a:lnTo>
                <a:cubicBezTo>
                  <a:pt x="5977602" y="607919"/>
                  <a:pt x="6009495" y="610900"/>
                  <a:pt x="6040678" y="616457"/>
                </a:cubicBezTo>
                <a:cubicBezTo>
                  <a:pt x="6046254" y="616038"/>
                  <a:pt x="6051582" y="616986"/>
                  <a:pt x="6056891" y="617996"/>
                </a:cubicBezTo>
                <a:lnTo>
                  <a:pt x="6057008" y="619144"/>
                </a:lnTo>
                <a:cubicBezTo>
                  <a:pt x="6415858" y="678542"/>
                  <a:pt x="6696897" y="959319"/>
                  <a:pt x="6747174" y="1312185"/>
                </a:cubicBezTo>
                <a:cubicBezTo>
                  <a:pt x="6747341" y="1312238"/>
                  <a:pt x="6747511" y="1312243"/>
                  <a:pt x="6747679" y="1312248"/>
                </a:cubicBezTo>
                <a:lnTo>
                  <a:pt x="6748220" y="1318938"/>
                </a:lnTo>
                <a:cubicBezTo>
                  <a:pt x="6753276" y="1349182"/>
                  <a:pt x="6755726" y="1380067"/>
                  <a:pt x="6755684" y="1411395"/>
                </a:cubicBezTo>
                <a:cubicBezTo>
                  <a:pt x="6756996" y="1417025"/>
                  <a:pt x="6757054" y="1422694"/>
                  <a:pt x="6757054" y="1428376"/>
                </a:cubicBezTo>
                <a:cubicBezTo>
                  <a:pt x="6757054" y="1432198"/>
                  <a:pt x="6757027" y="1436014"/>
                  <a:pt x="6756461" y="1439816"/>
                </a:cubicBezTo>
                <a:lnTo>
                  <a:pt x="6755962" y="1439783"/>
                </a:lnTo>
                <a:lnTo>
                  <a:pt x="6755936" y="1440278"/>
                </a:lnTo>
                <a:lnTo>
                  <a:pt x="6738818" y="1438652"/>
                </a:lnTo>
                <a:cubicBezTo>
                  <a:pt x="6706444" y="1438125"/>
                  <a:pt x="6674563" y="1435144"/>
                  <a:pt x="6643391" y="1429590"/>
                </a:cubicBezTo>
                <a:cubicBezTo>
                  <a:pt x="6637814" y="1430009"/>
                  <a:pt x="6632485" y="1429061"/>
                  <a:pt x="6627175" y="1428050"/>
                </a:cubicBezTo>
                <a:lnTo>
                  <a:pt x="6627059" y="1426902"/>
                </a:lnTo>
                <a:cubicBezTo>
                  <a:pt x="6268207" y="1367503"/>
                  <a:pt x="5987168" y="1086726"/>
                  <a:pt x="5936893" y="733861"/>
                </a:cubicBezTo>
                <a:cubicBezTo>
                  <a:pt x="5936725" y="733808"/>
                  <a:pt x="5936557" y="733803"/>
                  <a:pt x="5936387" y="733798"/>
                </a:cubicBezTo>
                <a:lnTo>
                  <a:pt x="5935849" y="727122"/>
                </a:lnTo>
                <a:cubicBezTo>
                  <a:pt x="5930790" y="696872"/>
                  <a:pt x="5928340" y="665981"/>
                  <a:pt x="5928382" y="634646"/>
                </a:cubicBezTo>
                <a:cubicBezTo>
                  <a:pt x="5927070" y="629018"/>
                  <a:pt x="5927011" y="623351"/>
                  <a:pt x="5927011" y="617670"/>
                </a:cubicBezTo>
                <a:lnTo>
                  <a:pt x="5927605" y="606230"/>
                </a:lnTo>
                <a:lnTo>
                  <a:pt x="5928103" y="606263"/>
                </a:lnTo>
                <a:close/>
                <a:moveTo>
                  <a:pt x="5905378" y="605769"/>
                </a:moveTo>
                <a:lnTo>
                  <a:pt x="5905404" y="606263"/>
                </a:lnTo>
                <a:lnTo>
                  <a:pt x="5905902" y="606230"/>
                </a:lnTo>
                <a:lnTo>
                  <a:pt x="5906496" y="617670"/>
                </a:lnTo>
                <a:cubicBezTo>
                  <a:pt x="5906496" y="623351"/>
                  <a:pt x="5906438" y="629018"/>
                  <a:pt x="5905126" y="634646"/>
                </a:cubicBezTo>
                <a:cubicBezTo>
                  <a:pt x="5905168" y="665981"/>
                  <a:pt x="5902717" y="696872"/>
                  <a:pt x="5897659" y="727122"/>
                </a:cubicBezTo>
                <a:lnTo>
                  <a:pt x="5897120" y="733798"/>
                </a:lnTo>
                <a:cubicBezTo>
                  <a:pt x="5896951" y="733803"/>
                  <a:pt x="5896782" y="733808"/>
                  <a:pt x="5896615" y="733861"/>
                </a:cubicBezTo>
                <a:cubicBezTo>
                  <a:pt x="5846339" y="1086726"/>
                  <a:pt x="5565300" y="1367503"/>
                  <a:pt x="5206449" y="1426902"/>
                </a:cubicBezTo>
                <a:lnTo>
                  <a:pt x="5206334" y="1428050"/>
                </a:lnTo>
                <a:cubicBezTo>
                  <a:pt x="5201022" y="1429061"/>
                  <a:pt x="5195693" y="1430009"/>
                  <a:pt x="5190116" y="1429590"/>
                </a:cubicBezTo>
                <a:cubicBezTo>
                  <a:pt x="5158944" y="1435144"/>
                  <a:pt x="5127065" y="1438125"/>
                  <a:pt x="5094690" y="1438652"/>
                </a:cubicBezTo>
                <a:lnTo>
                  <a:pt x="5077571" y="1440278"/>
                </a:lnTo>
                <a:lnTo>
                  <a:pt x="5077545" y="1439783"/>
                </a:lnTo>
                <a:lnTo>
                  <a:pt x="5077046" y="1439816"/>
                </a:lnTo>
                <a:cubicBezTo>
                  <a:pt x="5076480" y="1436014"/>
                  <a:pt x="5076453" y="1432198"/>
                  <a:pt x="5076453" y="1428376"/>
                </a:cubicBezTo>
                <a:cubicBezTo>
                  <a:pt x="5076453" y="1422694"/>
                  <a:pt x="5076512" y="1417025"/>
                  <a:pt x="5077824" y="1411395"/>
                </a:cubicBezTo>
                <a:cubicBezTo>
                  <a:pt x="5077782" y="1380067"/>
                  <a:pt x="5080231" y="1349182"/>
                  <a:pt x="5085288" y="1318938"/>
                </a:cubicBezTo>
                <a:lnTo>
                  <a:pt x="5085828" y="1312248"/>
                </a:lnTo>
                <a:cubicBezTo>
                  <a:pt x="5085997" y="1312243"/>
                  <a:pt x="5086166" y="1312238"/>
                  <a:pt x="5086334" y="1312185"/>
                </a:cubicBezTo>
                <a:cubicBezTo>
                  <a:pt x="5136610" y="959319"/>
                  <a:pt x="5417649" y="678542"/>
                  <a:pt x="5776501" y="619144"/>
                </a:cubicBezTo>
                <a:lnTo>
                  <a:pt x="5776617" y="617996"/>
                </a:lnTo>
                <a:cubicBezTo>
                  <a:pt x="5781926" y="616986"/>
                  <a:pt x="5787253" y="616038"/>
                  <a:pt x="5792829" y="616457"/>
                </a:cubicBezTo>
                <a:cubicBezTo>
                  <a:pt x="5824013" y="610900"/>
                  <a:pt x="5855905" y="607919"/>
                  <a:pt x="5888291" y="607392"/>
                </a:cubicBezTo>
                <a:close/>
                <a:moveTo>
                  <a:pt x="4235979" y="605769"/>
                </a:moveTo>
                <a:lnTo>
                  <a:pt x="4253065" y="607392"/>
                </a:lnTo>
                <a:cubicBezTo>
                  <a:pt x="4285451" y="607919"/>
                  <a:pt x="4317343" y="610900"/>
                  <a:pt x="4348528" y="616457"/>
                </a:cubicBezTo>
                <a:cubicBezTo>
                  <a:pt x="4354104" y="616038"/>
                  <a:pt x="4359431" y="616986"/>
                  <a:pt x="4364739" y="617996"/>
                </a:cubicBezTo>
                <a:lnTo>
                  <a:pt x="4364856" y="619144"/>
                </a:lnTo>
                <a:cubicBezTo>
                  <a:pt x="4723707" y="678542"/>
                  <a:pt x="5004746" y="959319"/>
                  <a:pt x="5055022" y="1312185"/>
                </a:cubicBezTo>
                <a:cubicBezTo>
                  <a:pt x="5055190" y="1312238"/>
                  <a:pt x="5055359" y="1312243"/>
                  <a:pt x="5055528" y="1312248"/>
                </a:cubicBezTo>
                <a:lnTo>
                  <a:pt x="5056068" y="1318938"/>
                </a:lnTo>
                <a:cubicBezTo>
                  <a:pt x="5061125" y="1349182"/>
                  <a:pt x="5063574" y="1380067"/>
                  <a:pt x="5063532" y="1411395"/>
                </a:cubicBezTo>
                <a:cubicBezTo>
                  <a:pt x="5064844" y="1417025"/>
                  <a:pt x="5064903" y="1422694"/>
                  <a:pt x="5064903" y="1428376"/>
                </a:cubicBezTo>
                <a:cubicBezTo>
                  <a:pt x="5064903" y="1432198"/>
                  <a:pt x="5064876" y="1436014"/>
                  <a:pt x="5064310" y="1439816"/>
                </a:cubicBezTo>
                <a:lnTo>
                  <a:pt x="5063811" y="1439783"/>
                </a:lnTo>
                <a:lnTo>
                  <a:pt x="5063785" y="1440278"/>
                </a:lnTo>
                <a:lnTo>
                  <a:pt x="5046666" y="1438652"/>
                </a:lnTo>
                <a:cubicBezTo>
                  <a:pt x="5014292" y="1438125"/>
                  <a:pt x="4982412" y="1435144"/>
                  <a:pt x="4951241" y="1429590"/>
                </a:cubicBezTo>
                <a:cubicBezTo>
                  <a:pt x="4945663" y="1430009"/>
                  <a:pt x="4940334" y="1429061"/>
                  <a:pt x="4935023" y="1428050"/>
                </a:cubicBezTo>
                <a:lnTo>
                  <a:pt x="4934907" y="1426902"/>
                </a:lnTo>
                <a:cubicBezTo>
                  <a:pt x="4576056" y="1367503"/>
                  <a:pt x="4295017" y="1086726"/>
                  <a:pt x="4244741" y="733861"/>
                </a:cubicBezTo>
                <a:cubicBezTo>
                  <a:pt x="4244574" y="733808"/>
                  <a:pt x="4244405" y="733803"/>
                  <a:pt x="4244236" y="733798"/>
                </a:cubicBezTo>
                <a:lnTo>
                  <a:pt x="4243697" y="727122"/>
                </a:lnTo>
                <a:cubicBezTo>
                  <a:pt x="4238639" y="696872"/>
                  <a:pt x="4236188" y="665981"/>
                  <a:pt x="4236230" y="634646"/>
                </a:cubicBezTo>
                <a:cubicBezTo>
                  <a:pt x="4234918" y="629018"/>
                  <a:pt x="4234860" y="623351"/>
                  <a:pt x="4234860" y="617670"/>
                </a:cubicBezTo>
                <a:lnTo>
                  <a:pt x="4235454" y="606230"/>
                </a:lnTo>
                <a:lnTo>
                  <a:pt x="4235952" y="606263"/>
                </a:lnTo>
                <a:close/>
                <a:moveTo>
                  <a:pt x="4213227" y="605769"/>
                </a:moveTo>
                <a:lnTo>
                  <a:pt x="4213253" y="606263"/>
                </a:lnTo>
                <a:lnTo>
                  <a:pt x="4213751" y="606230"/>
                </a:lnTo>
                <a:lnTo>
                  <a:pt x="4214345" y="617670"/>
                </a:lnTo>
                <a:cubicBezTo>
                  <a:pt x="4214345" y="623351"/>
                  <a:pt x="4214286" y="629018"/>
                  <a:pt x="4212974" y="634646"/>
                </a:cubicBezTo>
                <a:cubicBezTo>
                  <a:pt x="4213016" y="665981"/>
                  <a:pt x="4210566" y="696872"/>
                  <a:pt x="4205507" y="727122"/>
                </a:cubicBezTo>
                <a:lnTo>
                  <a:pt x="4204969" y="733798"/>
                </a:lnTo>
                <a:cubicBezTo>
                  <a:pt x="4204799" y="733803"/>
                  <a:pt x="4204631" y="733808"/>
                  <a:pt x="4204463" y="733861"/>
                </a:cubicBezTo>
                <a:cubicBezTo>
                  <a:pt x="4154188" y="1086726"/>
                  <a:pt x="3873149" y="1367503"/>
                  <a:pt x="3514297" y="1426902"/>
                </a:cubicBezTo>
                <a:lnTo>
                  <a:pt x="3514181" y="1428050"/>
                </a:lnTo>
                <a:cubicBezTo>
                  <a:pt x="3508871" y="1429061"/>
                  <a:pt x="3503542" y="1430009"/>
                  <a:pt x="3497965" y="1429590"/>
                </a:cubicBezTo>
                <a:cubicBezTo>
                  <a:pt x="3466793" y="1435144"/>
                  <a:pt x="3434912" y="1438125"/>
                  <a:pt x="3402538" y="1438652"/>
                </a:cubicBezTo>
                <a:lnTo>
                  <a:pt x="3385420" y="1440278"/>
                </a:lnTo>
                <a:lnTo>
                  <a:pt x="3385394" y="1439783"/>
                </a:lnTo>
                <a:lnTo>
                  <a:pt x="3384895" y="1439816"/>
                </a:lnTo>
                <a:cubicBezTo>
                  <a:pt x="3384329" y="1436014"/>
                  <a:pt x="3384302" y="1432198"/>
                  <a:pt x="3384302" y="1428376"/>
                </a:cubicBezTo>
                <a:cubicBezTo>
                  <a:pt x="3384302" y="1422694"/>
                  <a:pt x="3384360" y="1417025"/>
                  <a:pt x="3385672" y="1411395"/>
                </a:cubicBezTo>
                <a:cubicBezTo>
                  <a:pt x="3385630" y="1380067"/>
                  <a:pt x="3388080" y="1349182"/>
                  <a:pt x="3393136" y="1318938"/>
                </a:cubicBezTo>
                <a:lnTo>
                  <a:pt x="3393677" y="1312248"/>
                </a:lnTo>
                <a:cubicBezTo>
                  <a:pt x="3393845" y="1312243"/>
                  <a:pt x="3394015" y="1312238"/>
                  <a:pt x="3394182" y="1312185"/>
                </a:cubicBezTo>
                <a:cubicBezTo>
                  <a:pt x="3444459" y="959319"/>
                  <a:pt x="3725498" y="678542"/>
                  <a:pt x="4084348" y="619144"/>
                </a:cubicBezTo>
                <a:lnTo>
                  <a:pt x="4084465" y="617996"/>
                </a:lnTo>
                <a:cubicBezTo>
                  <a:pt x="4089774" y="616986"/>
                  <a:pt x="4095102" y="616038"/>
                  <a:pt x="4100678" y="616457"/>
                </a:cubicBezTo>
                <a:cubicBezTo>
                  <a:pt x="4131861" y="610900"/>
                  <a:pt x="4163754" y="607919"/>
                  <a:pt x="4196139" y="607392"/>
                </a:cubicBezTo>
                <a:close/>
                <a:moveTo>
                  <a:pt x="2543827" y="605769"/>
                </a:moveTo>
                <a:lnTo>
                  <a:pt x="2560914" y="607392"/>
                </a:lnTo>
                <a:cubicBezTo>
                  <a:pt x="2593300" y="607919"/>
                  <a:pt x="2625192" y="610900"/>
                  <a:pt x="2656376" y="616457"/>
                </a:cubicBezTo>
                <a:cubicBezTo>
                  <a:pt x="2661952" y="616038"/>
                  <a:pt x="2667280" y="616986"/>
                  <a:pt x="2672588" y="617996"/>
                </a:cubicBezTo>
                <a:lnTo>
                  <a:pt x="2672706" y="619144"/>
                </a:lnTo>
                <a:cubicBezTo>
                  <a:pt x="3031556" y="678542"/>
                  <a:pt x="3312595" y="959319"/>
                  <a:pt x="3362871" y="1312185"/>
                </a:cubicBezTo>
                <a:cubicBezTo>
                  <a:pt x="3363039" y="1312238"/>
                  <a:pt x="3363208" y="1312243"/>
                  <a:pt x="3363377" y="1312248"/>
                </a:cubicBezTo>
                <a:lnTo>
                  <a:pt x="3363917" y="1318938"/>
                </a:lnTo>
                <a:cubicBezTo>
                  <a:pt x="3368974" y="1349182"/>
                  <a:pt x="3371423" y="1380067"/>
                  <a:pt x="3371381" y="1411395"/>
                </a:cubicBezTo>
                <a:cubicBezTo>
                  <a:pt x="3372693" y="1417025"/>
                  <a:pt x="3372752" y="1422694"/>
                  <a:pt x="3372752" y="1428376"/>
                </a:cubicBezTo>
                <a:cubicBezTo>
                  <a:pt x="3372752" y="1432198"/>
                  <a:pt x="3372725" y="1436014"/>
                  <a:pt x="3372159" y="1439816"/>
                </a:cubicBezTo>
                <a:lnTo>
                  <a:pt x="3371660" y="1439783"/>
                </a:lnTo>
                <a:lnTo>
                  <a:pt x="3371634" y="1440278"/>
                </a:lnTo>
                <a:lnTo>
                  <a:pt x="3354515" y="1438652"/>
                </a:lnTo>
                <a:cubicBezTo>
                  <a:pt x="3322141" y="1438125"/>
                  <a:pt x="3290261" y="1435144"/>
                  <a:pt x="3259089" y="1429590"/>
                </a:cubicBezTo>
                <a:cubicBezTo>
                  <a:pt x="3253512" y="1430009"/>
                  <a:pt x="3248183" y="1429061"/>
                  <a:pt x="3242872" y="1428050"/>
                </a:cubicBezTo>
                <a:lnTo>
                  <a:pt x="3242756" y="1426902"/>
                </a:lnTo>
                <a:cubicBezTo>
                  <a:pt x="2883905" y="1367503"/>
                  <a:pt x="2602866" y="1086726"/>
                  <a:pt x="2552590" y="733861"/>
                </a:cubicBezTo>
                <a:cubicBezTo>
                  <a:pt x="2552423" y="733808"/>
                  <a:pt x="2552254" y="733803"/>
                  <a:pt x="2552085" y="733798"/>
                </a:cubicBezTo>
                <a:lnTo>
                  <a:pt x="2551547" y="727122"/>
                </a:lnTo>
                <a:cubicBezTo>
                  <a:pt x="2546488" y="696872"/>
                  <a:pt x="2544037" y="665981"/>
                  <a:pt x="2544079" y="634646"/>
                </a:cubicBezTo>
                <a:cubicBezTo>
                  <a:pt x="2542767" y="629018"/>
                  <a:pt x="2542709" y="623351"/>
                  <a:pt x="2542709" y="617670"/>
                </a:cubicBezTo>
                <a:lnTo>
                  <a:pt x="2543303" y="606230"/>
                </a:lnTo>
                <a:lnTo>
                  <a:pt x="2543801" y="606263"/>
                </a:lnTo>
                <a:close/>
                <a:moveTo>
                  <a:pt x="2521076" y="605769"/>
                </a:moveTo>
                <a:lnTo>
                  <a:pt x="2521102" y="606263"/>
                </a:lnTo>
                <a:lnTo>
                  <a:pt x="2521600" y="606230"/>
                </a:lnTo>
                <a:lnTo>
                  <a:pt x="2522194" y="617670"/>
                </a:lnTo>
                <a:cubicBezTo>
                  <a:pt x="2522194" y="623351"/>
                  <a:pt x="2522135" y="629018"/>
                  <a:pt x="2520823" y="634646"/>
                </a:cubicBezTo>
                <a:cubicBezTo>
                  <a:pt x="2520865" y="665981"/>
                  <a:pt x="2518415" y="696872"/>
                  <a:pt x="2513356" y="727122"/>
                </a:cubicBezTo>
                <a:lnTo>
                  <a:pt x="2512818" y="733798"/>
                </a:lnTo>
                <a:cubicBezTo>
                  <a:pt x="2512648" y="733803"/>
                  <a:pt x="2512480" y="733808"/>
                  <a:pt x="2512312" y="733861"/>
                </a:cubicBezTo>
                <a:cubicBezTo>
                  <a:pt x="2462037" y="1086726"/>
                  <a:pt x="2180998" y="1367503"/>
                  <a:pt x="1822147" y="1426902"/>
                </a:cubicBezTo>
                <a:lnTo>
                  <a:pt x="1822030" y="1428050"/>
                </a:lnTo>
                <a:cubicBezTo>
                  <a:pt x="1816720" y="1429061"/>
                  <a:pt x="1811391" y="1430009"/>
                  <a:pt x="1805814" y="1429590"/>
                </a:cubicBezTo>
                <a:cubicBezTo>
                  <a:pt x="1774642" y="1435144"/>
                  <a:pt x="1742762" y="1438125"/>
                  <a:pt x="1710387" y="1438652"/>
                </a:cubicBezTo>
                <a:lnTo>
                  <a:pt x="1693269" y="1440278"/>
                </a:lnTo>
                <a:lnTo>
                  <a:pt x="1693243" y="1439783"/>
                </a:lnTo>
                <a:lnTo>
                  <a:pt x="1692744" y="1439816"/>
                </a:lnTo>
                <a:cubicBezTo>
                  <a:pt x="1692178" y="1436014"/>
                  <a:pt x="1692151" y="1432198"/>
                  <a:pt x="1692151" y="1428376"/>
                </a:cubicBezTo>
                <a:cubicBezTo>
                  <a:pt x="1692151" y="1422694"/>
                  <a:pt x="1692209" y="1417025"/>
                  <a:pt x="1693521" y="1411395"/>
                </a:cubicBezTo>
                <a:cubicBezTo>
                  <a:pt x="1693479" y="1380067"/>
                  <a:pt x="1695929" y="1349182"/>
                  <a:pt x="1700985" y="1318938"/>
                </a:cubicBezTo>
                <a:lnTo>
                  <a:pt x="1701526" y="1312248"/>
                </a:lnTo>
                <a:cubicBezTo>
                  <a:pt x="1701694" y="1312243"/>
                  <a:pt x="1701864" y="1312238"/>
                  <a:pt x="1702031" y="1312185"/>
                </a:cubicBezTo>
                <a:cubicBezTo>
                  <a:pt x="1752308" y="959319"/>
                  <a:pt x="2033347" y="678542"/>
                  <a:pt x="2392197" y="619144"/>
                </a:cubicBezTo>
                <a:lnTo>
                  <a:pt x="2392314" y="617996"/>
                </a:lnTo>
                <a:cubicBezTo>
                  <a:pt x="2397623" y="616986"/>
                  <a:pt x="2402951" y="616038"/>
                  <a:pt x="2408527" y="616457"/>
                </a:cubicBezTo>
                <a:cubicBezTo>
                  <a:pt x="2439710" y="610900"/>
                  <a:pt x="2471603" y="607919"/>
                  <a:pt x="2503988" y="607392"/>
                </a:cubicBezTo>
                <a:close/>
                <a:moveTo>
                  <a:pt x="851676" y="605769"/>
                </a:moveTo>
                <a:lnTo>
                  <a:pt x="868763" y="607392"/>
                </a:lnTo>
                <a:cubicBezTo>
                  <a:pt x="901149" y="607919"/>
                  <a:pt x="933041" y="610900"/>
                  <a:pt x="964225" y="616457"/>
                </a:cubicBezTo>
                <a:cubicBezTo>
                  <a:pt x="969801" y="616038"/>
                  <a:pt x="975129" y="616986"/>
                  <a:pt x="980437" y="617996"/>
                </a:cubicBezTo>
                <a:lnTo>
                  <a:pt x="980555" y="619144"/>
                </a:lnTo>
                <a:cubicBezTo>
                  <a:pt x="1339405" y="678542"/>
                  <a:pt x="1620444" y="959319"/>
                  <a:pt x="1670720" y="1312185"/>
                </a:cubicBezTo>
                <a:cubicBezTo>
                  <a:pt x="1670888" y="1312238"/>
                  <a:pt x="1671057" y="1312243"/>
                  <a:pt x="1671226" y="1312248"/>
                </a:cubicBezTo>
                <a:lnTo>
                  <a:pt x="1671766" y="1318938"/>
                </a:lnTo>
                <a:cubicBezTo>
                  <a:pt x="1676823" y="1349182"/>
                  <a:pt x="1679272" y="1380067"/>
                  <a:pt x="1679230" y="1411395"/>
                </a:cubicBezTo>
                <a:cubicBezTo>
                  <a:pt x="1680542" y="1417025"/>
                  <a:pt x="1680601" y="1422694"/>
                  <a:pt x="1680601" y="1428376"/>
                </a:cubicBezTo>
                <a:cubicBezTo>
                  <a:pt x="1680601" y="1432198"/>
                  <a:pt x="1680574" y="1436014"/>
                  <a:pt x="1680008" y="1439816"/>
                </a:cubicBezTo>
                <a:lnTo>
                  <a:pt x="1679509" y="1439783"/>
                </a:lnTo>
                <a:lnTo>
                  <a:pt x="1679483" y="1440278"/>
                </a:lnTo>
                <a:lnTo>
                  <a:pt x="1662364" y="1438652"/>
                </a:lnTo>
                <a:cubicBezTo>
                  <a:pt x="1629990" y="1438125"/>
                  <a:pt x="1598110" y="1435144"/>
                  <a:pt x="1566938" y="1429590"/>
                </a:cubicBezTo>
                <a:cubicBezTo>
                  <a:pt x="1561361" y="1430009"/>
                  <a:pt x="1556032" y="1429061"/>
                  <a:pt x="1550721" y="1428050"/>
                </a:cubicBezTo>
                <a:lnTo>
                  <a:pt x="1550605" y="1426902"/>
                </a:lnTo>
                <a:cubicBezTo>
                  <a:pt x="1191754" y="1367503"/>
                  <a:pt x="910715" y="1086726"/>
                  <a:pt x="860439" y="733861"/>
                </a:cubicBezTo>
                <a:cubicBezTo>
                  <a:pt x="860272" y="733808"/>
                  <a:pt x="860103" y="733803"/>
                  <a:pt x="859934" y="733798"/>
                </a:cubicBezTo>
                <a:lnTo>
                  <a:pt x="859396" y="727122"/>
                </a:lnTo>
                <a:cubicBezTo>
                  <a:pt x="854337" y="696872"/>
                  <a:pt x="851886" y="665981"/>
                  <a:pt x="851928" y="634646"/>
                </a:cubicBezTo>
                <a:cubicBezTo>
                  <a:pt x="850616" y="629018"/>
                  <a:pt x="850558" y="623351"/>
                  <a:pt x="850558" y="617670"/>
                </a:cubicBezTo>
                <a:lnTo>
                  <a:pt x="851152" y="606230"/>
                </a:lnTo>
                <a:lnTo>
                  <a:pt x="851650" y="606263"/>
                </a:lnTo>
                <a:close/>
                <a:moveTo>
                  <a:pt x="828925" y="605769"/>
                </a:moveTo>
                <a:lnTo>
                  <a:pt x="828951" y="606263"/>
                </a:lnTo>
                <a:lnTo>
                  <a:pt x="829449" y="606230"/>
                </a:lnTo>
                <a:lnTo>
                  <a:pt x="830043" y="617670"/>
                </a:lnTo>
                <a:cubicBezTo>
                  <a:pt x="830043" y="623351"/>
                  <a:pt x="829984" y="629018"/>
                  <a:pt x="828672" y="634646"/>
                </a:cubicBezTo>
                <a:cubicBezTo>
                  <a:pt x="828714" y="665981"/>
                  <a:pt x="826264" y="696872"/>
                  <a:pt x="821205" y="727122"/>
                </a:cubicBezTo>
                <a:lnTo>
                  <a:pt x="820667" y="733798"/>
                </a:lnTo>
                <a:cubicBezTo>
                  <a:pt x="820497" y="733803"/>
                  <a:pt x="820329" y="733808"/>
                  <a:pt x="820161" y="733861"/>
                </a:cubicBezTo>
                <a:cubicBezTo>
                  <a:pt x="769886" y="1086726"/>
                  <a:pt x="488847" y="1367503"/>
                  <a:pt x="129995" y="1426902"/>
                </a:cubicBezTo>
                <a:lnTo>
                  <a:pt x="129879" y="1428050"/>
                </a:lnTo>
                <a:cubicBezTo>
                  <a:pt x="124569" y="1429061"/>
                  <a:pt x="119240" y="1430009"/>
                  <a:pt x="113663" y="1429590"/>
                </a:cubicBezTo>
                <a:cubicBezTo>
                  <a:pt x="82491" y="1435144"/>
                  <a:pt x="50611" y="1438125"/>
                  <a:pt x="18236" y="1438652"/>
                </a:cubicBezTo>
                <a:lnTo>
                  <a:pt x="1118" y="1440278"/>
                </a:lnTo>
                <a:lnTo>
                  <a:pt x="1092" y="1439783"/>
                </a:lnTo>
                <a:lnTo>
                  <a:pt x="593" y="1439816"/>
                </a:lnTo>
                <a:cubicBezTo>
                  <a:pt x="27" y="1436014"/>
                  <a:pt x="0" y="1432198"/>
                  <a:pt x="0" y="1428376"/>
                </a:cubicBezTo>
                <a:cubicBezTo>
                  <a:pt x="0" y="1422694"/>
                  <a:pt x="58" y="1417025"/>
                  <a:pt x="1370" y="1411395"/>
                </a:cubicBezTo>
                <a:cubicBezTo>
                  <a:pt x="1328" y="1380067"/>
                  <a:pt x="3778" y="1349182"/>
                  <a:pt x="8835" y="1318938"/>
                </a:cubicBezTo>
                <a:lnTo>
                  <a:pt x="9375" y="1312248"/>
                </a:lnTo>
                <a:cubicBezTo>
                  <a:pt x="9543" y="1312243"/>
                  <a:pt x="9713" y="1312238"/>
                  <a:pt x="9880" y="1312185"/>
                </a:cubicBezTo>
                <a:cubicBezTo>
                  <a:pt x="60157" y="959319"/>
                  <a:pt x="341196" y="678542"/>
                  <a:pt x="700046" y="619144"/>
                </a:cubicBezTo>
                <a:lnTo>
                  <a:pt x="700163" y="617996"/>
                </a:lnTo>
                <a:cubicBezTo>
                  <a:pt x="705472" y="616986"/>
                  <a:pt x="710800" y="616038"/>
                  <a:pt x="716376" y="616457"/>
                </a:cubicBezTo>
                <a:cubicBezTo>
                  <a:pt x="747559" y="610900"/>
                  <a:pt x="779452" y="607919"/>
                  <a:pt x="811837" y="607392"/>
                </a:cubicBezTo>
                <a:close/>
                <a:moveTo>
                  <a:pt x="8824701" y="0"/>
                </a:moveTo>
                <a:lnTo>
                  <a:pt x="9033411" y="0"/>
                </a:lnTo>
                <a:cubicBezTo>
                  <a:pt x="9066347" y="30426"/>
                  <a:pt x="9096640" y="63469"/>
                  <a:pt x="9123965" y="98781"/>
                </a:cubicBezTo>
                <a:lnTo>
                  <a:pt x="9139239" y="122382"/>
                </a:lnTo>
                <a:lnTo>
                  <a:pt x="9139239" y="425734"/>
                </a:lnTo>
                <a:lnTo>
                  <a:pt x="9104305" y="314451"/>
                </a:lnTo>
                <a:cubicBezTo>
                  <a:pt x="9046997" y="183490"/>
                  <a:pt x="8948803" y="73504"/>
                  <a:pt x="8824701" y="0"/>
                </a:cubicBezTo>
                <a:close/>
                <a:moveTo>
                  <a:pt x="8494877" y="0"/>
                </a:moveTo>
                <a:lnTo>
                  <a:pt x="8628893" y="0"/>
                </a:lnTo>
                <a:cubicBezTo>
                  <a:pt x="8697052" y="198004"/>
                  <a:pt x="8856086" y="355591"/>
                  <a:pt x="9058275" y="426756"/>
                </a:cubicBezTo>
                <a:lnTo>
                  <a:pt x="9139239" y="449526"/>
                </a:lnTo>
                <a:lnTo>
                  <a:pt x="9139239" y="577136"/>
                </a:lnTo>
                <a:lnTo>
                  <a:pt x="9043252" y="554355"/>
                </a:lnTo>
                <a:cubicBezTo>
                  <a:pt x="8776836" y="470904"/>
                  <a:pt x="8569058" y="262348"/>
                  <a:pt x="8494877" y="0"/>
                </a:cubicBezTo>
                <a:close/>
                <a:moveTo>
                  <a:pt x="7876547" y="0"/>
                </a:moveTo>
                <a:lnTo>
                  <a:pt x="8085257" y="0"/>
                </a:lnTo>
                <a:cubicBezTo>
                  <a:pt x="7919787" y="98005"/>
                  <a:pt x="7800378" y="260867"/>
                  <a:pt x="7762527" y="451830"/>
                </a:cubicBezTo>
                <a:cubicBezTo>
                  <a:pt x="8006579" y="399791"/>
                  <a:pt x="8203169" y="226290"/>
                  <a:pt x="8281065" y="0"/>
                </a:cubicBezTo>
                <a:lnTo>
                  <a:pt x="8415081" y="0"/>
                </a:lnTo>
                <a:cubicBezTo>
                  <a:pt x="8330303" y="299826"/>
                  <a:pt x="8071031" y="529393"/>
                  <a:pt x="7749156" y="582253"/>
                </a:cubicBezTo>
                <a:lnTo>
                  <a:pt x="7749040" y="583392"/>
                </a:lnTo>
                <a:cubicBezTo>
                  <a:pt x="7743729" y="584395"/>
                  <a:pt x="7738400" y="585336"/>
                  <a:pt x="7732823" y="584920"/>
                </a:cubicBezTo>
                <a:cubicBezTo>
                  <a:pt x="7701651" y="590430"/>
                  <a:pt x="7669771" y="593388"/>
                  <a:pt x="7637396" y="593911"/>
                </a:cubicBezTo>
                <a:lnTo>
                  <a:pt x="7620278" y="595524"/>
                </a:lnTo>
                <a:lnTo>
                  <a:pt x="7620252" y="595033"/>
                </a:lnTo>
                <a:lnTo>
                  <a:pt x="7619753" y="595066"/>
                </a:lnTo>
                <a:cubicBezTo>
                  <a:pt x="7619187" y="591293"/>
                  <a:pt x="7619160" y="587507"/>
                  <a:pt x="7619160" y="583715"/>
                </a:cubicBezTo>
                <a:cubicBezTo>
                  <a:pt x="7619160" y="578078"/>
                  <a:pt x="7619219" y="572454"/>
                  <a:pt x="7620531" y="566868"/>
                </a:cubicBezTo>
                <a:cubicBezTo>
                  <a:pt x="7620488" y="535786"/>
                  <a:pt x="7622938" y="505143"/>
                  <a:pt x="7627995" y="475137"/>
                </a:cubicBezTo>
                <a:lnTo>
                  <a:pt x="7628535" y="468500"/>
                </a:lnTo>
                <a:cubicBezTo>
                  <a:pt x="7628704" y="468495"/>
                  <a:pt x="7628873" y="468490"/>
                  <a:pt x="7629040" y="468437"/>
                </a:cubicBezTo>
                <a:cubicBezTo>
                  <a:pt x="7655343" y="285283"/>
                  <a:pt x="7744803" y="121704"/>
                  <a:pt x="7876547" y="0"/>
                </a:cubicBezTo>
                <a:close/>
                <a:moveTo>
                  <a:pt x="6802727" y="0"/>
                </a:moveTo>
                <a:lnTo>
                  <a:pt x="6936742" y="0"/>
                </a:lnTo>
                <a:cubicBezTo>
                  <a:pt x="7014638" y="226290"/>
                  <a:pt x="7211228" y="399791"/>
                  <a:pt x="7455280" y="451830"/>
                </a:cubicBezTo>
                <a:cubicBezTo>
                  <a:pt x="7417429" y="260867"/>
                  <a:pt x="7298020" y="98005"/>
                  <a:pt x="7132550" y="0"/>
                </a:cubicBezTo>
                <a:lnTo>
                  <a:pt x="7341259" y="0"/>
                </a:lnTo>
                <a:cubicBezTo>
                  <a:pt x="7473003" y="121704"/>
                  <a:pt x="7562464" y="285283"/>
                  <a:pt x="7588766" y="468437"/>
                </a:cubicBezTo>
                <a:cubicBezTo>
                  <a:pt x="7588934" y="468490"/>
                  <a:pt x="7589103" y="468495"/>
                  <a:pt x="7589272" y="468500"/>
                </a:cubicBezTo>
                <a:lnTo>
                  <a:pt x="7589812" y="475137"/>
                </a:lnTo>
                <a:cubicBezTo>
                  <a:pt x="7594869" y="505143"/>
                  <a:pt x="7597319" y="535786"/>
                  <a:pt x="7597276" y="566868"/>
                </a:cubicBezTo>
                <a:cubicBezTo>
                  <a:pt x="7598588" y="572454"/>
                  <a:pt x="7598647" y="578078"/>
                  <a:pt x="7598647" y="583715"/>
                </a:cubicBezTo>
                <a:cubicBezTo>
                  <a:pt x="7598647" y="587507"/>
                  <a:pt x="7598620" y="591293"/>
                  <a:pt x="7598054" y="595066"/>
                </a:cubicBezTo>
                <a:lnTo>
                  <a:pt x="7597555" y="595033"/>
                </a:lnTo>
                <a:lnTo>
                  <a:pt x="7597529" y="595524"/>
                </a:lnTo>
                <a:lnTo>
                  <a:pt x="7580411" y="593911"/>
                </a:lnTo>
                <a:cubicBezTo>
                  <a:pt x="7548036" y="593388"/>
                  <a:pt x="7516156" y="590430"/>
                  <a:pt x="7484984" y="584920"/>
                </a:cubicBezTo>
                <a:cubicBezTo>
                  <a:pt x="7479407" y="585336"/>
                  <a:pt x="7474078" y="584395"/>
                  <a:pt x="7468767" y="583392"/>
                </a:cubicBezTo>
                <a:lnTo>
                  <a:pt x="7468651" y="582253"/>
                </a:lnTo>
                <a:cubicBezTo>
                  <a:pt x="7146776" y="529393"/>
                  <a:pt x="6887504" y="299826"/>
                  <a:pt x="6802727" y="0"/>
                </a:cubicBezTo>
                <a:close/>
                <a:moveTo>
                  <a:pt x="6184397" y="0"/>
                </a:moveTo>
                <a:lnTo>
                  <a:pt x="6393106" y="0"/>
                </a:lnTo>
                <a:cubicBezTo>
                  <a:pt x="6227636" y="98005"/>
                  <a:pt x="6108227" y="260867"/>
                  <a:pt x="6070376" y="451830"/>
                </a:cubicBezTo>
                <a:cubicBezTo>
                  <a:pt x="6314429" y="399791"/>
                  <a:pt x="6511018" y="226290"/>
                  <a:pt x="6588914" y="0"/>
                </a:cubicBezTo>
                <a:lnTo>
                  <a:pt x="6722931" y="0"/>
                </a:lnTo>
                <a:cubicBezTo>
                  <a:pt x="6638152" y="299826"/>
                  <a:pt x="6378880" y="529393"/>
                  <a:pt x="6057005" y="582253"/>
                </a:cubicBezTo>
                <a:lnTo>
                  <a:pt x="6056889" y="583392"/>
                </a:lnTo>
                <a:cubicBezTo>
                  <a:pt x="6051578" y="584395"/>
                  <a:pt x="6046249" y="585336"/>
                  <a:pt x="6040672" y="584920"/>
                </a:cubicBezTo>
                <a:cubicBezTo>
                  <a:pt x="6009500" y="590430"/>
                  <a:pt x="5977620" y="593388"/>
                  <a:pt x="5945246" y="593911"/>
                </a:cubicBezTo>
                <a:lnTo>
                  <a:pt x="5928127" y="595524"/>
                </a:lnTo>
                <a:lnTo>
                  <a:pt x="5928101" y="595033"/>
                </a:lnTo>
                <a:lnTo>
                  <a:pt x="5927602" y="595066"/>
                </a:lnTo>
                <a:cubicBezTo>
                  <a:pt x="5927036" y="591293"/>
                  <a:pt x="5927009" y="587507"/>
                  <a:pt x="5927009" y="583715"/>
                </a:cubicBezTo>
                <a:cubicBezTo>
                  <a:pt x="5927009" y="578078"/>
                  <a:pt x="5927068" y="572454"/>
                  <a:pt x="5928380" y="566868"/>
                </a:cubicBezTo>
                <a:cubicBezTo>
                  <a:pt x="5928338" y="535786"/>
                  <a:pt x="5930787" y="505143"/>
                  <a:pt x="5935844" y="475137"/>
                </a:cubicBezTo>
                <a:lnTo>
                  <a:pt x="5936384" y="468500"/>
                </a:lnTo>
                <a:cubicBezTo>
                  <a:pt x="5936553" y="468495"/>
                  <a:pt x="5936722" y="468490"/>
                  <a:pt x="5936890" y="468437"/>
                </a:cubicBezTo>
                <a:cubicBezTo>
                  <a:pt x="5963192" y="285283"/>
                  <a:pt x="6052653" y="121703"/>
                  <a:pt x="6184397" y="0"/>
                </a:cubicBezTo>
                <a:close/>
                <a:moveTo>
                  <a:pt x="5110576" y="0"/>
                </a:moveTo>
                <a:lnTo>
                  <a:pt x="5244592" y="0"/>
                </a:lnTo>
                <a:cubicBezTo>
                  <a:pt x="5322488" y="226290"/>
                  <a:pt x="5519077" y="399791"/>
                  <a:pt x="5763129" y="451830"/>
                </a:cubicBezTo>
                <a:cubicBezTo>
                  <a:pt x="5725278" y="260867"/>
                  <a:pt x="5605869" y="98005"/>
                  <a:pt x="5440399" y="0"/>
                </a:cubicBezTo>
                <a:lnTo>
                  <a:pt x="5649109" y="0"/>
                </a:lnTo>
                <a:cubicBezTo>
                  <a:pt x="5780853" y="121704"/>
                  <a:pt x="5870314" y="285283"/>
                  <a:pt x="5896616" y="468437"/>
                </a:cubicBezTo>
                <a:cubicBezTo>
                  <a:pt x="5896783" y="468490"/>
                  <a:pt x="5896953" y="468495"/>
                  <a:pt x="5897121" y="468500"/>
                </a:cubicBezTo>
                <a:lnTo>
                  <a:pt x="5897662" y="475137"/>
                </a:lnTo>
                <a:cubicBezTo>
                  <a:pt x="5902718" y="505143"/>
                  <a:pt x="5905168" y="535786"/>
                  <a:pt x="5905126" y="566868"/>
                </a:cubicBezTo>
                <a:cubicBezTo>
                  <a:pt x="5906438" y="572454"/>
                  <a:pt x="5906496" y="578078"/>
                  <a:pt x="5906496" y="583715"/>
                </a:cubicBezTo>
                <a:cubicBezTo>
                  <a:pt x="5906496" y="587507"/>
                  <a:pt x="5906469" y="591293"/>
                  <a:pt x="5905903" y="595066"/>
                </a:cubicBezTo>
                <a:lnTo>
                  <a:pt x="5905404" y="595033"/>
                </a:lnTo>
                <a:lnTo>
                  <a:pt x="5905378" y="595524"/>
                </a:lnTo>
                <a:lnTo>
                  <a:pt x="5888260" y="593911"/>
                </a:lnTo>
                <a:cubicBezTo>
                  <a:pt x="5855886" y="593388"/>
                  <a:pt x="5824005" y="590430"/>
                  <a:pt x="5792833" y="584920"/>
                </a:cubicBezTo>
                <a:cubicBezTo>
                  <a:pt x="5787256" y="585336"/>
                  <a:pt x="5781927" y="584395"/>
                  <a:pt x="5776617" y="583392"/>
                </a:cubicBezTo>
                <a:lnTo>
                  <a:pt x="5776501" y="582253"/>
                </a:lnTo>
                <a:cubicBezTo>
                  <a:pt x="5454626" y="529393"/>
                  <a:pt x="5195354" y="299826"/>
                  <a:pt x="5110576" y="0"/>
                </a:cubicBezTo>
                <a:close/>
                <a:moveTo>
                  <a:pt x="4492246" y="0"/>
                </a:moveTo>
                <a:lnTo>
                  <a:pt x="4700955" y="0"/>
                </a:lnTo>
                <a:cubicBezTo>
                  <a:pt x="4535485" y="98005"/>
                  <a:pt x="4416076" y="260867"/>
                  <a:pt x="4378225" y="451830"/>
                </a:cubicBezTo>
                <a:cubicBezTo>
                  <a:pt x="4622279" y="399791"/>
                  <a:pt x="4818867" y="226290"/>
                  <a:pt x="4896763" y="0"/>
                </a:cubicBezTo>
                <a:lnTo>
                  <a:pt x="5030779" y="0"/>
                </a:lnTo>
                <a:cubicBezTo>
                  <a:pt x="4946001" y="299826"/>
                  <a:pt x="4686729" y="529393"/>
                  <a:pt x="4364853" y="582253"/>
                </a:cubicBezTo>
                <a:lnTo>
                  <a:pt x="4364737" y="583392"/>
                </a:lnTo>
                <a:cubicBezTo>
                  <a:pt x="4359427" y="584395"/>
                  <a:pt x="4354098" y="585336"/>
                  <a:pt x="4348521" y="584920"/>
                </a:cubicBezTo>
                <a:cubicBezTo>
                  <a:pt x="4317350" y="590430"/>
                  <a:pt x="4285468" y="593388"/>
                  <a:pt x="4253094" y="593911"/>
                </a:cubicBezTo>
                <a:lnTo>
                  <a:pt x="4235976" y="595524"/>
                </a:lnTo>
                <a:lnTo>
                  <a:pt x="4235950" y="595033"/>
                </a:lnTo>
                <a:lnTo>
                  <a:pt x="4235451" y="595066"/>
                </a:lnTo>
                <a:cubicBezTo>
                  <a:pt x="4234885" y="591293"/>
                  <a:pt x="4234858" y="587507"/>
                  <a:pt x="4234858" y="583715"/>
                </a:cubicBezTo>
                <a:cubicBezTo>
                  <a:pt x="4234858" y="578078"/>
                  <a:pt x="4234916" y="572454"/>
                  <a:pt x="4236228" y="566868"/>
                </a:cubicBezTo>
                <a:cubicBezTo>
                  <a:pt x="4236186" y="535786"/>
                  <a:pt x="4238636" y="505143"/>
                  <a:pt x="4243692" y="475137"/>
                </a:cubicBezTo>
                <a:lnTo>
                  <a:pt x="4244233" y="468500"/>
                </a:lnTo>
                <a:cubicBezTo>
                  <a:pt x="4244401" y="468495"/>
                  <a:pt x="4244571" y="468490"/>
                  <a:pt x="4244738" y="468437"/>
                </a:cubicBezTo>
                <a:cubicBezTo>
                  <a:pt x="4271041" y="285283"/>
                  <a:pt x="4360502" y="121704"/>
                  <a:pt x="4492246" y="0"/>
                </a:cubicBezTo>
                <a:close/>
                <a:moveTo>
                  <a:pt x="3418424" y="0"/>
                </a:moveTo>
                <a:lnTo>
                  <a:pt x="3552441" y="0"/>
                </a:lnTo>
                <a:cubicBezTo>
                  <a:pt x="3630337" y="226291"/>
                  <a:pt x="3826926" y="399791"/>
                  <a:pt x="4070978" y="451830"/>
                </a:cubicBezTo>
                <a:cubicBezTo>
                  <a:pt x="4033127" y="260867"/>
                  <a:pt x="3913719" y="98005"/>
                  <a:pt x="3748249" y="0"/>
                </a:cubicBezTo>
                <a:lnTo>
                  <a:pt x="3956957" y="0"/>
                </a:lnTo>
                <a:cubicBezTo>
                  <a:pt x="4088702" y="121703"/>
                  <a:pt x="4178162" y="285283"/>
                  <a:pt x="4204464" y="468437"/>
                </a:cubicBezTo>
                <a:cubicBezTo>
                  <a:pt x="4204632" y="468490"/>
                  <a:pt x="4204801" y="468495"/>
                  <a:pt x="4204970" y="468499"/>
                </a:cubicBezTo>
                <a:lnTo>
                  <a:pt x="4205510" y="475137"/>
                </a:lnTo>
                <a:cubicBezTo>
                  <a:pt x="4210567" y="505143"/>
                  <a:pt x="4213016" y="535786"/>
                  <a:pt x="4212974" y="566868"/>
                </a:cubicBezTo>
                <a:cubicBezTo>
                  <a:pt x="4214286" y="572454"/>
                  <a:pt x="4214345" y="578078"/>
                  <a:pt x="4214345" y="583715"/>
                </a:cubicBezTo>
                <a:cubicBezTo>
                  <a:pt x="4214345" y="587508"/>
                  <a:pt x="4214318" y="591293"/>
                  <a:pt x="4213752" y="595066"/>
                </a:cubicBezTo>
                <a:lnTo>
                  <a:pt x="4213253" y="595033"/>
                </a:lnTo>
                <a:lnTo>
                  <a:pt x="4213227" y="595524"/>
                </a:lnTo>
                <a:lnTo>
                  <a:pt x="4196108" y="593911"/>
                </a:lnTo>
                <a:cubicBezTo>
                  <a:pt x="4163734" y="593388"/>
                  <a:pt x="4131854" y="590430"/>
                  <a:pt x="4100682" y="584920"/>
                </a:cubicBezTo>
                <a:cubicBezTo>
                  <a:pt x="4095105" y="585336"/>
                  <a:pt x="4089776" y="584395"/>
                  <a:pt x="4084465" y="583392"/>
                </a:cubicBezTo>
                <a:lnTo>
                  <a:pt x="4084349" y="582253"/>
                </a:lnTo>
                <a:cubicBezTo>
                  <a:pt x="3762475" y="529393"/>
                  <a:pt x="3503203" y="299826"/>
                  <a:pt x="3418424" y="0"/>
                </a:cubicBezTo>
                <a:close/>
                <a:moveTo>
                  <a:pt x="2800095" y="0"/>
                </a:moveTo>
                <a:lnTo>
                  <a:pt x="3008804" y="0"/>
                </a:lnTo>
                <a:cubicBezTo>
                  <a:pt x="2843334" y="98005"/>
                  <a:pt x="2723925" y="260867"/>
                  <a:pt x="2686074" y="451830"/>
                </a:cubicBezTo>
                <a:cubicBezTo>
                  <a:pt x="2930126" y="399791"/>
                  <a:pt x="3126716" y="226291"/>
                  <a:pt x="3204612" y="0"/>
                </a:cubicBezTo>
                <a:lnTo>
                  <a:pt x="3338628" y="0"/>
                </a:lnTo>
                <a:cubicBezTo>
                  <a:pt x="3253850" y="299826"/>
                  <a:pt x="2994578" y="529393"/>
                  <a:pt x="2672703" y="582253"/>
                </a:cubicBezTo>
                <a:lnTo>
                  <a:pt x="2672586" y="583392"/>
                </a:lnTo>
                <a:cubicBezTo>
                  <a:pt x="2667276" y="584395"/>
                  <a:pt x="2661947" y="585336"/>
                  <a:pt x="2656370" y="584920"/>
                </a:cubicBezTo>
                <a:cubicBezTo>
                  <a:pt x="2625198" y="590430"/>
                  <a:pt x="2593318" y="593388"/>
                  <a:pt x="2560943" y="593911"/>
                </a:cubicBezTo>
                <a:lnTo>
                  <a:pt x="2543825" y="595524"/>
                </a:lnTo>
                <a:lnTo>
                  <a:pt x="2543799" y="595033"/>
                </a:lnTo>
                <a:lnTo>
                  <a:pt x="2543300" y="595066"/>
                </a:lnTo>
                <a:cubicBezTo>
                  <a:pt x="2542734" y="591293"/>
                  <a:pt x="2542707" y="587507"/>
                  <a:pt x="2542707" y="583715"/>
                </a:cubicBezTo>
                <a:cubicBezTo>
                  <a:pt x="2542707" y="578078"/>
                  <a:pt x="2542765" y="572454"/>
                  <a:pt x="2544077" y="566868"/>
                </a:cubicBezTo>
                <a:cubicBezTo>
                  <a:pt x="2544035" y="535786"/>
                  <a:pt x="2546485" y="505143"/>
                  <a:pt x="2551541" y="475137"/>
                </a:cubicBezTo>
                <a:lnTo>
                  <a:pt x="2552082" y="468499"/>
                </a:lnTo>
                <a:cubicBezTo>
                  <a:pt x="2552250" y="468495"/>
                  <a:pt x="2552420" y="468490"/>
                  <a:pt x="2552587" y="468437"/>
                </a:cubicBezTo>
                <a:cubicBezTo>
                  <a:pt x="2578890" y="285283"/>
                  <a:pt x="2668350" y="121703"/>
                  <a:pt x="2800095" y="0"/>
                </a:cubicBezTo>
                <a:close/>
                <a:moveTo>
                  <a:pt x="1726273" y="0"/>
                </a:moveTo>
                <a:lnTo>
                  <a:pt x="1860290" y="0"/>
                </a:lnTo>
                <a:cubicBezTo>
                  <a:pt x="1938186" y="226291"/>
                  <a:pt x="2134775" y="399791"/>
                  <a:pt x="2378827" y="451830"/>
                </a:cubicBezTo>
                <a:cubicBezTo>
                  <a:pt x="2340976" y="260867"/>
                  <a:pt x="2221567" y="98005"/>
                  <a:pt x="2056098" y="0"/>
                </a:cubicBezTo>
                <a:lnTo>
                  <a:pt x="2264806" y="0"/>
                </a:lnTo>
                <a:cubicBezTo>
                  <a:pt x="2396551" y="121703"/>
                  <a:pt x="2486011" y="285283"/>
                  <a:pt x="2512313" y="468437"/>
                </a:cubicBezTo>
                <a:cubicBezTo>
                  <a:pt x="2512481" y="468490"/>
                  <a:pt x="2512650" y="468495"/>
                  <a:pt x="2512819" y="468499"/>
                </a:cubicBezTo>
                <a:lnTo>
                  <a:pt x="2513359" y="475137"/>
                </a:lnTo>
                <a:cubicBezTo>
                  <a:pt x="2518416" y="505143"/>
                  <a:pt x="2520865" y="535786"/>
                  <a:pt x="2520823" y="566868"/>
                </a:cubicBezTo>
                <a:cubicBezTo>
                  <a:pt x="2522135" y="572454"/>
                  <a:pt x="2522194" y="578078"/>
                  <a:pt x="2522194" y="583715"/>
                </a:cubicBezTo>
                <a:cubicBezTo>
                  <a:pt x="2522194" y="587508"/>
                  <a:pt x="2522167" y="591293"/>
                  <a:pt x="2521601" y="595066"/>
                </a:cubicBezTo>
                <a:lnTo>
                  <a:pt x="2521102" y="595033"/>
                </a:lnTo>
                <a:lnTo>
                  <a:pt x="2521076" y="595524"/>
                </a:lnTo>
                <a:lnTo>
                  <a:pt x="2503957" y="593911"/>
                </a:lnTo>
                <a:cubicBezTo>
                  <a:pt x="2471583" y="593388"/>
                  <a:pt x="2439703" y="590430"/>
                  <a:pt x="2408531" y="584920"/>
                </a:cubicBezTo>
                <a:cubicBezTo>
                  <a:pt x="2402954" y="585336"/>
                  <a:pt x="2397625" y="584395"/>
                  <a:pt x="2392314" y="583392"/>
                </a:cubicBezTo>
                <a:lnTo>
                  <a:pt x="2392198" y="582253"/>
                </a:lnTo>
                <a:cubicBezTo>
                  <a:pt x="2070324" y="529393"/>
                  <a:pt x="1811051" y="299826"/>
                  <a:pt x="1726273" y="0"/>
                </a:cubicBezTo>
                <a:close/>
                <a:moveTo>
                  <a:pt x="1107944" y="0"/>
                </a:moveTo>
                <a:lnTo>
                  <a:pt x="1316652" y="0"/>
                </a:lnTo>
                <a:cubicBezTo>
                  <a:pt x="1151183" y="98005"/>
                  <a:pt x="1031774" y="260867"/>
                  <a:pt x="993923" y="451830"/>
                </a:cubicBezTo>
                <a:cubicBezTo>
                  <a:pt x="1237975" y="399791"/>
                  <a:pt x="1434564" y="226291"/>
                  <a:pt x="1512461" y="0"/>
                </a:cubicBezTo>
                <a:lnTo>
                  <a:pt x="1646477" y="0"/>
                </a:lnTo>
                <a:cubicBezTo>
                  <a:pt x="1561699" y="299826"/>
                  <a:pt x="1302427" y="529393"/>
                  <a:pt x="980552" y="582253"/>
                </a:cubicBezTo>
                <a:lnTo>
                  <a:pt x="980435" y="583392"/>
                </a:lnTo>
                <a:cubicBezTo>
                  <a:pt x="975125" y="584395"/>
                  <a:pt x="969796" y="585336"/>
                  <a:pt x="964219" y="584920"/>
                </a:cubicBezTo>
                <a:cubicBezTo>
                  <a:pt x="933047" y="590430"/>
                  <a:pt x="901167" y="593388"/>
                  <a:pt x="868792" y="593911"/>
                </a:cubicBezTo>
                <a:lnTo>
                  <a:pt x="851674" y="595524"/>
                </a:lnTo>
                <a:lnTo>
                  <a:pt x="851648" y="595033"/>
                </a:lnTo>
                <a:lnTo>
                  <a:pt x="851149" y="595066"/>
                </a:lnTo>
                <a:cubicBezTo>
                  <a:pt x="850583" y="591293"/>
                  <a:pt x="850556" y="587507"/>
                  <a:pt x="850556" y="583715"/>
                </a:cubicBezTo>
                <a:cubicBezTo>
                  <a:pt x="850556" y="578078"/>
                  <a:pt x="850614" y="572454"/>
                  <a:pt x="851926" y="566868"/>
                </a:cubicBezTo>
                <a:cubicBezTo>
                  <a:pt x="851884" y="535786"/>
                  <a:pt x="854334" y="505143"/>
                  <a:pt x="859390" y="475137"/>
                </a:cubicBezTo>
                <a:lnTo>
                  <a:pt x="859931" y="468499"/>
                </a:lnTo>
                <a:cubicBezTo>
                  <a:pt x="860099" y="468495"/>
                  <a:pt x="860269" y="468490"/>
                  <a:pt x="860436" y="468437"/>
                </a:cubicBezTo>
                <a:cubicBezTo>
                  <a:pt x="886739" y="285283"/>
                  <a:pt x="976199" y="121704"/>
                  <a:pt x="1107944" y="0"/>
                </a:cubicBezTo>
                <a:close/>
                <a:moveTo>
                  <a:pt x="34122" y="0"/>
                </a:moveTo>
                <a:lnTo>
                  <a:pt x="168138" y="0"/>
                </a:lnTo>
                <a:cubicBezTo>
                  <a:pt x="246034" y="226290"/>
                  <a:pt x="442624" y="399791"/>
                  <a:pt x="686676" y="451830"/>
                </a:cubicBezTo>
                <a:cubicBezTo>
                  <a:pt x="648825" y="260867"/>
                  <a:pt x="529416" y="98005"/>
                  <a:pt x="363946" y="0"/>
                </a:cubicBezTo>
                <a:lnTo>
                  <a:pt x="572655" y="0"/>
                </a:lnTo>
                <a:cubicBezTo>
                  <a:pt x="704400" y="121703"/>
                  <a:pt x="793860" y="285283"/>
                  <a:pt x="820162" y="468437"/>
                </a:cubicBezTo>
                <a:cubicBezTo>
                  <a:pt x="820330" y="468490"/>
                  <a:pt x="820499" y="468495"/>
                  <a:pt x="820668" y="468500"/>
                </a:cubicBezTo>
                <a:lnTo>
                  <a:pt x="821208" y="475137"/>
                </a:lnTo>
                <a:cubicBezTo>
                  <a:pt x="826265" y="505143"/>
                  <a:pt x="828714" y="535786"/>
                  <a:pt x="828672" y="566868"/>
                </a:cubicBezTo>
                <a:cubicBezTo>
                  <a:pt x="829984" y="572454"/>
                  <a:pt x="830043" y="578078"/>
                  <a:pt x="830043" y="583715"/>
                </a:cubicBezTo>
                <a:cubicBezTo>
                  <a:pt x="830043" y="587508"/>
                  <a:pt x="830016" y="591293"/>
                  <a:pt x="829450" y="595066"/>
                </a:cubicBezTo>
                <a:lnTo>
                  <a:pt x="828951" y="595033"/>
                </a:lnTo>
                <a:lnTo>
                  <a:pt x="828925" y="595524"/>
                </a:lnTo>
                <a:lnTo>
                  <a:pt x="811806" y="593911"/>
                </a:lnTo>
                <a:cubicBezTo>
                  <a:pt x="779432" y="593388"/>
                  <a:pt x="747552" y="590430"/>
                  <a:pt x="716380" y="584920"/>
                </a:cubicBezTo>
                <a:cubicBezTo>
                  <a:pt x="710803" y="585336"/>
                  <a:pt x="705474" y="584395"/>
                  <a:pt x="700163" y="583392"/>
                </a:cubicBezTo>
                <a:lnTo>
                  <a:pt x="700047" y="582253"/>
                </a:lnTo>
                <a:cubicBezTo>
                  <a:pt x="378172" y="529393"/>
                  <a:pt x="118900" y="299826"/>
                  <a:pt x="34122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4960137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b="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57950" y="4960137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85740C5-1EED-46DB-BD9A-F08B49BE5498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415715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8096" y="2286000"/>
            <a:ext cx="3566160" cy="40233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91990" y="2286000"/>
            <a:ext cx="3566160" cy="40233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BC33C52-A388-47C2-8758-0D364575DE2D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900499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8096" y="2179636"/>
            <a:ext cx="356616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2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68096" y="2967788"/>
            <a:ext cx="3566160" cy="33415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1990" y="2179636"/>
            <a:ext cx="356616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2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1990" y="2967788"/>
            <a:ext cx="3566160" cy="33415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F4C3EC5-29DE-4245-814E-78C163D7C022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210335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6024673-B796-4F4D-87C7-CA144B55F980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861979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9F546C8-EA8A-4D9F-AE84-E9D22F61B6EA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312422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768096" y="471509"/>
            <a:ext cx="329184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6250" y="822960"/>
            <a:ext cx="4258818" cy="518464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6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8096" y="2257506"/>
            <a:ext cx="329184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0A2358-415D-4BEA-8E7A-FCD05006196F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94952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4960138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9141714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57950" y="4960138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BEAA9F-65A6-4420-9CDD-C7E5E35A21EE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457823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E89935C-8DE5-4DAC-B376-1AA8A1349ABA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37915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6" y="762000"/>
            <a:ext cx="1971675" cy="5410200"/>
          </a:xfrm>
        </p:spPr>
        <p:txBody>
          <a:bodyPr vert="eaVert" lIns="45720" tIns="91440" rIns="45720" bIns="9144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42951" y="762000"/>
            <a:ext cx="5686425" cy="54102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A0646C1-B7AB-448A-A2B8-33E5F77620FB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7543800" y="173563"/>
            <a:ext cx="0" cy="6858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7245267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981200"/>
            <a:ext cx="3810000" cy="1981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4114800"/>
            <a:ext cx="3810000" cy="1981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Date Placeholder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Footer Placeholder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Slide Number Placeholder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3916FD-B8FF-4864-B5F0-8F996F42AC4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056296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8096" y="2286000"/>
            <a:ext cx="7290055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8097" y="6470704"/>
            <a:ext cx="161560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32200" y="6470704"/>
            <a:ext cx="4426094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128000" y="6470704"/>
            <a:ext cx="73025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>
              <a:defRPr/>
            </a:pPr>
            <a:fld id="{5C7550F6-52F8-4DA6-9250-C7D2A75C6150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5715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666597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23" r:id="rId1"/>
    <p:sldLayoutId id="2147484024" r:id="rId2"/>
    <p:sldLayoutId id="2147484025" r:id="rId3"/>
    <p:sldLayoutId id="2147484026" r:id="rId4"/>
    <p:sldLayoutId id="2147484027" r:id="rId5"/>
    <p:sldLayoutId id="2147484028" r:id="rId6"/>
    <p:sldLayoutId id="2147484029" r:id="rId7"/>
    <p:sldLayoutId id="2147484030" r:id="rId8"/>
    <p:sldLayoutId id="2147484031" r:id="rId9"/>
    <p:sldLayoutId id="2147484032" r:id="rId10"/>
    <p:sldLayoutId id="2147484033" r:id="rId11"/>
    <p:sldLayoutId id="2147484034" r:id="rId12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44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5.xml"/><Relationship Id="rId3" Type="http://schemas.openxmlformats.org/officeDocument/2006/relationships/diagramLayout" Target="../diagrams/layout4.xml"/><Relationship Id="rId7" Type="http://schemas.openxmlformats.org/officeDocument/2006/relationships/diagramData" Target="../diagrams/data5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11" Type="http://schemas.microsoft.com/office/2007/relationships/diagramDrawing" Target="../diagrams/drawing5.xml"/><Relationship Id="rId5" Type="http://schemas.openxmlformats.org/officeDocument/2006/relationships/diagramColors" Target="../diagrams/colors4.xml"/><Relationship Id="rId10" Type="http://schemas.openxmlformats.org/officeDocument/2006/relationships/diagramColors" Target="../diagrams/colors5.xml"/><Relationship Id="rId4" Type="http://schemas.openxmlformats.org/officeDocument/2006/relationships/diagramQuickStyle" Target="../diagrams/quickStyle4.xml"/><Relationship Id="rId9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7.xml"/><Relationship Id="rId13" Type="http://schemas.microsoft.com/office/2007/relationships/diagramDrawing" Target="../diagrams/drawing8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7.xml"/><Relationship Id="rId12" Type="http://schemas.openxmlformats.org/officeDocument/2006/relationships/diagramColors" Target="../diagrams/colors8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7.xml"/><Relationship Id="rId11" Type="http://schemas.openxmlformats.org/officeDocument/2006/relationships/diagramQuickStyle" Target="../diagrams/quickStyle8.xml"/><Relationship Id="rId5" Type="http://schemas.openxmlformats.org/officeDocument/2006/relationships/diagramLayout" Target="../diagrams/layout7.xml"/><Relationship Id="rId10" Type="http://schemas.openxmlformats.org/officeDocument/2006/relationships/diagramLayout" Target="../diagrams/layout8.xml"/><Relationship Id="rId4" Type="http://schemas.openxmlformats.org/officeDocument/2006/relationships/diagramData" Target="../diagrams/data7.xml"/><Relationship Id="rId9" Type="http://schemas.openxmlformats.org/officeDocument/2006/relationships/diagramData" Target="../diagrams/data8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0.xml"/><Relationship Id="rId3" Type="http://schemas.openxmlformats.org/officeDocument/2006/relationships/diagramLayout" Target="../diagrams/layout9.xml"/><Relationship Id="rId7" Type="http://schemas.openxmlformats.org/officeDocument/2006/relationships/diagramData" Target="../diagrams/data10.xml"/><Relationship Id="rId12" Type="http://schemas.openxmlformats.org/officeDocument/2006/relationships/image" Target="../media/image3.png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11" Type="http://schemas.microsoft.com/office/2007/relationships/diagramDrawing" Target="../diagrams/drawing10.xml"/><Relationship Id="rId5" Type="http://schemas.openxmlformats.org/officeDocument/2006/relationships/diagramColors" Target="../diagrams/colors9.xml"/><Relationship Id="rId10" Type="http://schemas.openxmlformats.org/officeDocument/2006/relationships/diagramColors" Target="../diagrams/colors10.xml"/><Relationship Id="rId4" Type="http://schemas.openxmlformats.org/officeDocument/2006/relationships/diagramQuickStyle" Target="../diagrams/quickStyle9.xml"/><Relationship Id="rId9" Type="http://schemas.openxmlformats.org/officeDocument/2006/relationships/diagramQuickStyle" Target="../diagrams/quickStyle10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2.xml"/><Relationship Id="rId13" Type="http://schemas.openxmlformats.org/officeDocument/2006/relationships/diagramLayout" Target="../diagrams/layout13.xml"/><Relationship Id="rId3" Type="http://schemas.openxmlformats.org/officeDocument/2006/relationships/diagramLayout" Target="../diagrams/layout11.xml"/><Relationship Id="rId7" Type="http://schemas.openxmlformats.org/officeDocument/2006/relationships/diagramData" Target="../diagrams/data12.xml"/><Relationship Id="rId12" Type="http://schemas.openxmlformats.org/officeDocument/2006/relationships/diagramData" Target="../diagrams/data13.xml"/><Relationship Id="rId2" Type="http://schemas.openxmlformats.org/officeDocument/2006/relationships/diagramData" Target="../diagrams/data11.xml"/><Relationship Id="rId16" Type="http://schemas.microsoft.com/office/2007/relationships/diagramDrawing" Target="../diagrams/drawing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11" Type="http://schemas.microsoft.com/office/2007/relationships/diagramDrawing" Target="../diagrams/drawing12.xml"/><Relationship Id="rId5" Type="http://schemas.openxmlformats.org/officeDocument/2006/relationships/diagramColors" Target="../diagrams/colors11.xml"/><Relationship Id="rId15" Type="http://schemas.openxmlformats.org/officeDocument/2006/relationships/diagramColors" Target="../diagrams/colors13.xml"/><Relationship Id="rId10" Type="http://schemas.openxmlformats.org/officeDocument/2006/relationships/diagramColors" Target="../diagrams/colors12.xml"/><Relationship Id="rId4" Type="http://schemas.openxmlformats.org/officeDocument/2006/relationships/diagramQuickStyle" Target="../diagrams/quickStyle11.xml"/><Relationship Id="rId9" Type="http://schemas.openxmlformats.org/officeDocument/2006/relationships/diagramQuickStyle" Target="../diagrams/quickStyle12.xml"/><Relationship Id="rId14" Type="http://schemas.openxmlformats.org/officeDocument/2006/relationships/diagramQuickStyle" Target="../diagrams/quickStyle13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5.xml"/><Relationship Id="rId13" Type="http://schemas.openxmlformats.org/officeDocument/2006/relationships/diagramLayout" Target="../diagrams/layout16.xml"/><Relationship Id="rId3" Type="http://schemas.openxmlformats.org/officeDocument/2006/relationships/diagramLayout" Target="../diagrams/layout14.xml"/><Relationship Id="rId7" Type="http://schemas.openxmlformats.org/officeDocument/2006/relationships/diagramData" Target="../diagrams/data15.xml"/><Relationship Id="rId12" Type="http://schemas.openxmlformats.org/officeDocument/2006/relationships/diagramData" Target="../diagrams/data16.xml"/><Relationship Id="rId2" Type="http://schemas.openxmlformats.org/officeDocument/2006/relationships/diagramData" Target="../diagrams/data14.xml"/><Relationship Id="rId16" Type="http://schemas.microsoft.com/office/2007/relationships/diagramDrawing" Target="../diagrams/drawing1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4.xml"/><Relationship Id="rId11" Type="http://schemas.microsoft.com/office/2007/relationships/diagramDrawing" Target="../diagrams/drawing15.xml"/><Relationship Id="rId5" Type="http://schemas.openxmlformats.org/officeDocument/2006/relationships/diagramColors" Target="../diagrams/colors14.xml"/><Relationship Id="rId15" Type="http://schemas.openxmlformats.org/officeDocument/2006/relationships/diagramColors" Target="../diagrams/colors16.xml"/><Relationship Id="rId10" Type="http://schemas.openxmlformats.org/officeDocument/2006/relationships/diagramColors" Target="../diagrams/colors15.xml"/><Relationship Id="rId4" Type="http://schemas.openxmlformats.org/officeDocument/2006/relationships/diagramQuickStyle" Target="../diagrams/quickStyle14.xml"/><Relationship Id="rId9" Type="http://schemas.openxmlformats.org/officeDocument/2006/relationships/diagramQuickStyle" Target="../diagrams/quickStyle15.xml"/><Relationship Id="rId14" Type="http://schemas.openxmlformats.org/officeDocument/2006/relationships/diagramQuickStyle" Target="../diagrams/quickStyle16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13" Type="http://schemas.microsoft.com/office/2007/relationships/diagramDrawing" Target="../diagrams/drawing18.xml"/><Relationship Id="rId3" Type="http://schemas.openxmlformats.org/officeDocument/2006/relationships/diagramData" Target="../diagrams/data17.xml"/><Relationship Id="rId7" Type="http://schemas.microsoft.com/office/2007/relationships/diagramDrawing" Target="../diagrams/drawing17.xml"/><Relationship Id="rId12" Type="http://schemas.openxmlformats.org/officeDocument/2006/relationships/diagramColors" Target="../diagrams/colors18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7.xml"/><Relationship Id="rId11" Type="http://schemas.openxmlformats.org/officeDocument/2006/relationships/diagramQuickStyle" Target="../diagrams/quickStyle18.xml"/><Relationship Id="rId5" Type="http://schemas.openxmlformats.org/officeDocument/2006/relationships/diagramQuickStyle" Target="../diagrams/quickStyle17.xml"/><Relationship Id="rId10" Type="http://schemas.openxmlformats.org/officeDocument/2006/relationships/diagramLayout" Target="../diagrams/layout18.xml"/><Relationship Id="rId4" Type="http://schemas.openxmlformats.org/officeDocument/2006/relationships/diagramLayout" Target="../diagrams/layout17.xml"/><Relationship Id="rId9" Type="http://schemas.openxmlformats.org/officeDocument/2006/relationships/diagramData" Target="../diagrams/data18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13" Type="http://schemas.openxmlformats.org/officeDocument/2006/relationships/diagramColors" Target="../diagrams/colors20.xml"/><Relationship Id="rId3" Type="http://schemas.openxmlformats.org/officeDocument/2006/relationships/diagramData" Target="../diagrams/data19.xml"/><Relationship Id="rId7" Type="http://schemas.microsoft.com/office/2007/relationships/diagramDrawing" Target="../diagrams/drawing19.xml"/><Relationship Id="rId12" Type="http://schemas.openxmlformats.org/officeDocument/2006/relationships/diagramQuickStyle" Target="../diagrams/quickStyle20.xml"/><Relationship Id="rId2" Type="http://schemas.openxmlformats.org/officeDocument/2006/relationships/notesSlide" Target="../notesSlides/notesSlide3.xml"/><Relationship Id="rId16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9.xml"/><Relationship Id="rId11" Type="http://schemas.openxmlformats.org/officeDocument/2006/relationships/diagramLayout" Target="../diagrams/layout20.xml"/><Relationship Id="rId5" Type="http://schemas.openxmlformats.org/officeDocument/2006/relationships/diagramQuickStyle" Target="../diagrams/quickStyle19.xml"/><Relationship Id="rId15" Type="http://schemas.openxmlformats.org/officeDocument/2006/relationships/image" Target="../media/image8.png"/><Relationship Id="rId10" Type="http://schemas.openxmlformats.org/officeDocument/2006/relationships/diagramData" Target="../diagrams/data20.xml"/><Relationship Id="rId4" Type="http://schemas.openxmlformats.org/officeDocument/2006/relationships/diagramLayout" Target="../diagrams/layout19.xml"/><Relationship Id="rId9" Type="http://schemas.openxmlformats.org/officeDocument/2006/relationships/image" Target="../media/image7.jpeg"/><Relationship Id="rId14" Type="http://schemas.microsoft.com/office/2007/relationships/diagramDrawing" Target="../diagrams/drawing20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photos1.blogger.com/img/173/2267/320/Ross%20sportsmanship.jpg" TargetMode="External"/><Relationship Id="rId3" Type="http://schemas.openxmlformats.org/officeDocument/2006/relationships/diagramData" Target="../diagrams/data21.xml"/><Relationship Id="rId7" Type="http://schemas.microsoft.com/office/2007/relationships/diagramDrawing" Target="../diagrams/drawing2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1.xml"/><Relationship Id="rId5" Type="http://schemas.openxmlformats.org/officeDocument/2006/relationships/diagramQuickStyle" Target="../diagrams/quickStyle21.xml"/><Relationship Id="rId10" Type="http://schemas.openxmlformats.org/officeDocument/2006/relationships/image" Target="../media/image11.jpeg"/><Relationship Id="rId4" Type="http://schemas.openxmlformats.org/officeDocument/2006/relationships/diagramLayout" Target="../diagrams/layout21.xml"/><Relationship Id="rId9" Type="http://schemas.openxmlformats.org/officeDocument/2006/relationships/image" Target="../media/image10.jpe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tags" Target="../tags/tag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12.png"/><Relationship Id="rId4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tags" Target="../tags/tag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13.png"/><Relationship Id="rId4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14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2.xml"/><Relationship Id="rId2" Type="http://schemas.openxmlformats.org/officeDocument/2006/relationships/diagramData" Target="../diagrams/data2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2.xml"/><Relationship Id="rId5" Type="http://schemas.openxmlformats.org/officeDocument/2006/relationships/diagramColors" Target="../diagrams/colors22.xml"/><Relationship Id="rId4" Type="http://schemas.openxmlformats.org/officeDocument/2006/relationships/diagramQuickStyle" Target="../diagrams/quickStyle2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/>
          <p:cNvSpPr>
            <a:spLocks noGrp="1"/>
          </p:cNvSpPr>
          <p:nvPr>
            <p:ph type="ctrTitle"/>
          </p:nvPr>
        </p:nvSpPr>
        <p:spPr>
          <a:xfrm>
            <a:off x="1524000" y="685800"/>
            <a:ext cx="7772400" cy="536575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>
                <a:solidFill>
                  <a:schemeClr val="tx2">
                    <a:satMod val="130000"/>
                  </a:schemeClr>
                </a:solidFill>
              </a:rPr>
              <a:t>Attitude</a:t>
            </a:r>
          </a:p>
        </p:txBody>
      </p:sp>
      <p:sp>
        <p:nvSpPr>
          <p:cNvPr id="9219" name="Subtitle 2"/>
          <p:cNvSpPr>
            <a:spLocks noGrp="1"/>
          </p:cNvSpPr>
          <p:nvPr>
            <p:ph type="subTitle" idx="1"/>
          </p:nvPr>
        </p:nvSpPr>
        <p:spPr>
          <a:xfrm>
            <a:off x="457200" y="2895600"/>
            <a:ext cx="8077200" cy="4800600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en-GB" altLang="en-US" sz="2800" dirty="0" smtClean="0"/>
              <a:t>What is an attitude?</a:t>
            </a:r>
          </a:p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en-GB" altLang="en-US" sz="2800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en-GB" altLang="en-US" sz="2800" dirty="0" smtClean="0"/>
              <a:t>“a psychological tendency that is expressed by evaluating a particular entity with some degree of favour or disfavour” </a:t>
            </a:r>
          </a:p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en-GB" altLang="en-US" sz="2800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en-GB" altLang="en-US" sz="2800" dirty="0" smtClean="0"/>
              <a:t>(</a:t>
            </a:r>
            <a:r>
              <a:rPr lang="en-GB" altLang="en-US" sz="2800" dirty="0" err="1" smtClean="0"/>
              <a:t>Eagly</a:t>
            </a:r>
            <a:r>
              <a:rPr lang="en-GB" altLang="en-US" sz="2800" dirty="0" smtClean="0"/>
              <a:t> &amp; </a:t>
            </a:r>
            <a:r>
              <a:rPr lang="en-GB" altLang="en-US" sz="2800" dirty="0" err="1" smtClean="0"/>
              <a:t>Chaiken</a:t>
            </a:r>
            <a:r>
              <a:rPr lang="en-GB" altLang="en-US" sz="2800" dirty="0" smtClean="0"/>
              <a:t>, 1993)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1524000" y="304800"/>
            <a:ext cx="77724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 smtClean="0">
                <a:solidFill>
                  <a:schemeClr val="tx2">
                    <a:satMod val="130000"/>
                  </a:schemeClr>
                </a:solidFill>
              </a:rPr>
              <a:t>Components of Attitude</a:t>
            </a:r>
          </a:p>
        </p:txBody>
      </p:sp>
      <p:graphicFrame>
        <p:nvGraphicFramePr>
          <p:cNvPr id="2" name="Content Placeholder 1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77743287"/>
              </p:ext>
            </p:extLst>
          </p:nvPr>
        </p:nvGraphicFramePr>
        <p:xfrm>
          <a:off x="381000" y="3352800"/>
          <a:ext cx="8610600" cy="4419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Rectangle 2"/>
          <p:cNvSpPr/>
          <p:nvPr/>
        </p:nvSpPr>
        <p:spPr>
          <a:xfrm>
            <a:off x="647700" y="1503528"/>
            <a:ext cx="8077200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en-GB" altLang="en-US" dirty="0"/>
              <a:t>What is an attitude?</a:t>
            </a:r>
          </a:p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en-GB" altLang="en-US" dirty="0"/>
          </a:p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en-GB" altLang="en-US" dirty="0"/>
              <a:t>“a psychological tendency that is expressed by evaluating a particular entity with some degree of favour or disfavour” </a:t>
            </a:r>
          </a:p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en-GB" altLang="en-US" dirty="0"/>
          </a:p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en-GB" altLang="en-US" dirty="0"/>
              <a:t>(</a:t>
            </a:r>
            <a:r>
              <a:rPr lang="en-GB" altLang="en-US" dirty="0" err="1"/>
              <a:t>Eagly</a:t>
            </a:r>
            <a:r>
              <a:rPr lang="en-GB" altLang="en-US" dirty="0"/>
              <a:t> &amp; </a:t>
            </a:r>
            <a:r>
              <a:rPr lang="en-GB" altLang="en-US" dirty="0" err="1"/>
              <a:t>Chaiken</a:t>
            </a:r>
            <a:r>
              <a:rPr lang="en-GB" altLang="en-US" dirty="0"/>
              <a:t>, 1993)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mtClean="0">
                <a:solidFill>
                  <a:schemeClr val="tx2">
                    <a:satMod val="130000"/>
                  </a:schemeClr>
                </a:solidFill>
                <a:latin typeface="Comic Sans MS" pitchFamily="66" charset="0"/>
              </a:rPr>
              <a:t>Attitude Scales</a:t>
            </a:r>
          </a:p>
        </p:txBody>
      </p:sp>
      <p:graphicFrame>
        <p:nvGraphicFramePr>
          <p:cNvPr id="2" name="Content Placeholder 1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68687134"/>
              </p:ext>
            </p:extLst>
          </p:nvPr>
        </p:nvGraphicFramePr>
        <p:xfrm>
          <a:off x="768096" y="1828800"/>
          <a:ext cx="7613904" cy="4343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362" name="Group 2"/>
          <p:cNvGrpSpPr>
            <a:grpSpLocks/>
          </p:cNvGrpSpPr>
          <p:nvPr/>
        </p:nvGrpSpPr>
        <p:grpSpPr bwMode="auto">
          <a:xfrm>
            <a:off x="310487" y="675693"/>
            <a:ext cx="8833513" cy="6096000"/>
            <a:chOff x="144" y="144"/>
            <a:chExt cx="5472" cy="4174"/>
          </a:xfrm>
        </p:grpSpPr>
        <p:sp>
          <p:nvSpPr>
            <p:cNvPr id="15364" name="Rectangle 3"/>
            <p:cNvSpPr>
              <a:spLocks noChangeArrowheads="1"/>
            </p:cNvSpPr>
            <p:nvPr/>
          </p:nvSpPr>
          <p:spPr bwMode="auto">
            <a:xfrm>
              <a:off x="4248" y="4065"/>
              <a:ext cx="1368" cy="25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9pPr>
            </a:lstStyle>
            <a:p>
              <a:endParaRPr lang="en-US" altLang="en-US" sz="1400"/>
            </a:p>
          </p:txBody>
        </p:sp>
        <p:sp>
          <p:nvSpPr>
            <p:cNvPr id="15365" name="Rectangle 4"/>
            <p:cNvSpPr>
              <a:spLocks noChangeArrowheads="1"/>
            </p:cNvSpPr>
            <p:nvPr/>
          </p:nvSpPr>
          <p:spPr bwMode="auto">
            <a:xfrm>
              <a:off x="2832" y="4065"/>
              <a:ext cx="1416" cy="25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9pPr>
            </a:lstStyle>
            <a:p>
              <a:endParaRPr lang="en-US" altLang="en-US" sz="1400"/>
            </a:p>
          </p:txBody>
        </p:sp>
        <p:sp>
          <p:nvSpPr>
            <p:cNvPr id="15366" name="Rectangle 5"/>
            <p:cNvSpPr>
              <a:spLocks noChangeArrowheads="1"/>
            </p:cNvSpPr>
            <p:nvPr/>
          </p:nvSpPr>
          <p:spPr bwMode="auto">
            <a:xfrm>
              <a:off x="1512" y="4065"/>
              <a:ext cx="1320" cy="25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9pPr>
            </a:lstStyle>
            <a:p>
              <a:endParaRPr lang="en-US" altLang="en-US" sz="1400"/>
            </a:p>
          </p:txBody>
        </p:sp>
        <p:sp>
          <p:nvSpPr>
            <p:cNvPr id="15367" name="Rectangle 6"/>
            <p:cNvSpPr>
              <a:spLocks noChangeArrowheads="1"/>
            </p:cNvSpPr>
            <p:nvPr/>
          </p:nvSpPr>
          <p:spPr bwMode="auto">
            <a:xfrm>
              <a:off x="144" y="4065"/>
              <a:ext cx="1368" cy="25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9pPr>
            </a:lstStyle>
            <a:p>
              <a:endParaRPr lang="en-US" altLang="en-US" sz="1400"/>
            </a:p>
          </p:txBody>
        </p:sp>
        <p:sp>
          <p:nvSpPr>
            <p:cNvPr id="15368" name="Rectangle 7"/>
            <p:cNvSpPr>
              <a:spLocks noChangeArrowheads="1"/>
            </p:cNvSpPr>
            <p:nvPr/>
          </p:nvSpPr>
          <p:spPr bwMode="auto">
            <a:xfrm>
              <a:off x="4248" y="3813"/>
              <a:ext cx="1368" cy="25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9pPr>
            </a:lstStyle>
            <a:p>
              <a:endParaRPr lang="en-US" altLang="en-US" sz="1400"/>
            </a:p>
          </p:txBody>
        </p:sp>
        <p:sp>
          <p:nvSpPr>
            <p:cNvPr id="15369" name="Rectangle 8"/>
            <p:cNvSpPr>
              <a:spLocks noChangeArrowheads="1"/>
            </p:cNvSpPr>
            <p:nvPr/>
          </p:nvSpPr>
          <p:spPr bwMode="auto">
            <a:xfrm>
              <a:off x="2832" y="3813"/>
              <a:ext cx="1416" cy="25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9pPr>
            </a:lstStyle>
            <a:p>
              <a:endParaRPr lang="en-US" altLang="en-US" sz="1400"/>
            </a:p>
          </p:txBody>
        </p:sp>
        <p:sp>
          <p:nvSpPr>
            <p:cNvPr id="15370" name="Rectangle 11"/>
            <p:cNvSpPr>
              <a:spLocks noChangeArrowheads="1"/>
            </p:cNvSpPr>
            <p:nvPr/>
          </p:nvSpPr>
          <p:spPr bwMode="auto">
            <a:xfrm>
              <a:off x="4248" y="3448"/>
              <a:ext cx="1368" cy="3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9pPr>
            </a:lstStyle>
            <a:p>
              <a:r>
                <a:rPr lang="en-US" altLang="en-US" sz="1200"/>
                <a:t>Hard to attach a verbal explanation to response </a:t>
              </a:r>
            </a:p>
          </p:txBody>
        </p:sp>
        <p:sp>
          <p:nvSpPr>
            <p:cNvPr id="15371" name="Rectangle 12"/>
            <p:cNvSpPr>
              <a:spLocks noChangeArrowheads="1"/>
            </p:cNvSpPr>
            <p:nvPr/>
          </p:nvSpPr>
          <p:spPr bwMode="auto">
            <a:xfrm>
              <a:off x="2832" y="3448"/>
              <a:ext cx="1416" cy="3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9pPr>
            </a:lstStyle>
            <a:p>
              <a:r>
                <a:rPr lang="en-US" altLang="en-US" sz="1200"/>
                <a:t>Visual impact, easy for poor readers </a:t>
              </a:r>
            </a:p>
          </p:txBody>
        </p:sp>
        <p:sp>
          <p:nvSpPr>
            <p:cNvPr id="15372" name="Rectangle 13"/>
            <p:cNvSpPr>
              <a:spLocks noChangeArrowheads="1"/>
            </p:cNvSpPr>
            <p:nvPr/>
          </p:nvSpPr>
          <p:spPr bwMode="auto">
            <a:xfrm>
              <a:off x="1512" y="3448"/>
              <a:ext cx="1320" cy="3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9pPr>
            </a:lstStyle>
            <a:p>
              <a:r>
                <a:rPr lang="en-US" altLang="en-US" sz="1400"/>
                <a:t>Choose a visual picture </a:t>
              </a:r>
            </a:p>
          </p:txBody>
        </p:sp>
        <p:sp>
          <p:nvSpPr>
            <p:cNvPr id="15373" name="Rectangle 14"/>
            <p:cNvSpPr>
              <a:spLocks noChangeArrowheads="1"/>
            </p:cNvSpPr>
            <p:nvPr/>
          </p:nvSpPr>
          <p:spPr bwMode="auto">
            <a:xfrm>
              <a:off x="144" y="3448"/>
              <a:ext cx="1368" cy="3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9pPr>
            </a:lstStyle>
            <a:p>
              <a:r>
                <a:rPr lang="en-US" altLang="en-US" sz="1400"/>
                <a:t>8. Graphic scale-picture response </a:t>
              </a:r>
            </a:p>
          </p:txBody>
        </p:sp>
        <p:sp>
          <p:nvSpPr>
            <p:cNvPr id="15374" name="Rectangle 15"/>
            <p:cNvSpPr>
              <a:spLocks noChangeArrowheads="1"/>
            </p:cNvSpPr>
            <p:nvPr/>
          </p:nvSpPr>
          <p:spPr bwMode="auto">
            <a:xfrm>
              <a:off x="4248" y="3083"/>
              <a:ext cx="1368" cy="3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9pPr>
            </a:lstStyle>
            <a:p>
              <a:r>
                <a:rPr lang="en-US" altLang="en-US" sz="1200"/>
                <a:t>No standard answers </a:t>
              </a:r>
            </a:p>
          </p:txBody>
        </p:sp>
        <p:sp>
          <p:nvSpPr>
            <p:cNvPr id="15375" name="Rectangle 16"/>
            <p:cNvSpPr>
              <a:spLocks noChangeArrowheads="1"/>
            </p:cNvSpPr>
            <p:nvPr/>
          </p:nvSpPr>
          <p:spPr bwMode="auto">
            <a:xfrm>
              <a:off x="2832" y="3083"/>
              <a:ext cx="1416" cy="3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9pPr>
            </a:lstStyle>
            <a:p>
              <a:r>
                <a:rPr lang="en-US" altLang="en-US" sz="1200"/>
                <a:t>Visual impact, unlimited scale points </a:t>
              </a:r>
            </a:p>
          </p:txBody>
        </p:sp>
        <p:sp>
          <p:nvSpPr>
            <p:cNvPr id="15376" name="Rectangle 17"/>
            <p:cNvSpPr>
              <a:spLocks noChangeArrowheads="1"/>
            </p:cNvSpPr>
            <p:nvPr/>
          </p:nvSpPr>
          <p:spPr bwMode="auto">
            <a:xfrm>
              <a:off x="1512" y="3083"/>
              <a:ext cx="1320" cy="3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9pPr>
            </a:lstStyle>
            <a:p>
              <a:r>
                <a:rPr lang="en-US" altLang="en-US" sz="1400"/>
                <a:t>Choose a point on a continuum </a:t>
              </a:r>
            </a:p>
          </p:txBody>
        </p:sp>
        <p:sp>
          <p:nvSpPr>
            <p:cNvPr id="15377" name="Rectangle 18"/>
            <p:cNvSpPr>
              <a:spLocks noChangeArrowheads="1"/>
            </p:cNvSpPr>
            <p:nvPr/>
          </p:nvSpPr>
          <p:spPr bwMode="auto">
            <a:xfrm>
              <a:off x="144" y="3083"/>
              <a:ext cx="1368" cy="3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9pPr>
            </a:lstStyle>
            <a:p>
              <a:r>
                <a:rPr lang="en-US" altLang="en-US" sz="1400"/>
                <a:t>7. Graphic scale </a:t>
              </a:r>
            </a:p>
          </p:txBody>
        </p:sp>
        <p:sp>
          <p:nvSpPr>
            <p:cNvPr id="15378" name="Rectangle 19"/>
            <p:cNvSpPr>
              <a:spLocks noChangeArrowheads="1"/>
            </p:cNvSpPr>
            <p:nvPr/>
          </p:nvSpPr>
          <p:spPr bwMode="auto">
            <a:xfrm>
              <a:off x="4248" y="2718"/>
              <a:ext cx="1368" cy="3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9pPr>
            </a:lstStyle>
            <a:p>
              <a:r>
                <a:rPr lang="en-US" altLang="en-US" sz="1200"/>
                <a:t>Endpoints are numerical, not verbal.</a:t>
              </a:r>
            </a:p>
          </p:txBody>
        </p:sp>
        <p:sp>
          <p:nvSpPr>
            <p:cNvPr id="15379" name="Rectangle 20"/>
            <p:cNvSpPr>
              <a:spLocks noChangeArrowheads="1"/>
            </p:cNvSpPr>
            <p:nvPr/>
          </p:nvSpPr>
          <p:spPr bwMode="auto">
            <a:xfrm>
              <a:off x="2832" y="2718"/>
              <a:ext cx="1416" cy="3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9pPr>
            </a:lstStyle>
            <a:p>
              <a:r>
                <a:rPr lang="en-US" altLang="en-US" sz="1200"/>
                <a:t>Easier to construct than semantic differential </a:t>
              </a:r>
            </a:p>
          </p:txBody>
        </p:sp>
        <p:sp>
          <p:nvSpPr>
            <p:cNvPr id="15380" name="Rectangle 21"/>
            <p:cNvSpPr>
              <a:spLocks noChangeArrowheads="1"/>
            </p:cNvSpPr>
            <p:nvPr/>
          </p:nvSpPr>
          <p:spPr bwMode="auto">
            <a:xfrm>
              <a:off x="1512" y="2718"/>
              <a:ext cx="1320" cy="3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9pPr>
            </a:lstStyle>
            <a:p>
              <a:r>
                <a:rPr lang="en-US" altLang="en-US" sz="1200"/>
                <a:t>Choose point on  scale with 1 center </a:t>
              </a:r>
              <a:r>
                <a:rPr lang="en-US" altLang="en-US" sz="1400"/>
                <a:t>adjective </a:t>
              </a:r>
            </a:p>
          </p:txBody>
        </p:sp>
        <p:sp>
          <p:nvSpPr>
            <p:cNvPr id="15381" name="Rectangle 22"/>
            <p:cNvSpPr>
              <a:spLocks noChangeArrowheads="1"/>
            </p:cNvSpPr>
            <p:nvPr/>
          </p:nvSpPr>
          <p:spPr bwMode="auto">
            <a:xfrm>
              <a:off x="144" y="2718"/>
              <a:ext cx="1368" cy="3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9pPr>
            </a:lstStyle>
            <a:p>
              <a:r>
                <a:rPr lang="en-US" altLang="en-US" sz="1400"/>
                <a:t>6. Stapel scale </a:t>
              </a:r>
            </a:p>
          </p:txBody>
        </p:sp>
        <p:sp>
          <p:nvSpPr>
            <p:cNvPr id="15382" name="Rectangle 23"/>
            <p:cNvSpPr>
              <a:spLocks noChangeArrowheads="1"/>
            </p:cNvSpPr>
            <p:nvPr/>
          </p:nvSpPr>
          <p:spPr bwMode="auto">
            <a:xfrm>
              <a:off x="4248" y="2199"/>
              <a:ext cx="1368" cy="51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9pPr>
            </a:lstStyle>
            <a:p>
              <a:r>
                <a:rPr lang="en-US" altLang="en-US" sz="1200"/>
                <a:t>Difficult for respondents with low education levels </a:t>
              </a:r>
            </a:p>
          </p:txBody>
        </p:sp>
        <p:sp>
          <p:nvSpPr>
            <p:cNvPr id="15383" name="Rectangle 24"/>
            <p:cNvSpPr>
              <a:spLocks noChangeArrowheads="1"/>
            </p:cNvSpPr>
            <p:nvPr/>
          </p:nvSpPr>
          <p:spPr bwMode="auto">
            <a:xfrm>
              <a:off x="2832" y="2199"/>
              <a:ext cx="1416" cy="51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9pPr>
            </a:lstStyle>
            <a:p>
              <a:r>
                <a:rPr lang="en-US" altLang="en-US" sz="1200"/>
                <a:t>Scale approximates an interval measure </a:t>
              </a:r>
            </a:p>
          </p:txBody>
        </p:sp>
        <p:sp>
          <p:nvSpPr>
            <p:cNvPr id="15384" name="Rectangle 25"/>
            <p:cNvSpPr>
              <a:spLocks noChangeArrowheads="1"/>
            </p:cNvSpPr>
            <p:nvPr/>
          </p:nvSpPr>
          <p:spPr bwMode="auto">
            <a:xfrm>
              <a:off x="1512" y="2199"/>
              <a:ext cx="1320" cy="51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9pPr>
            </a:lstStyle>
            <a:p>
              <a:r>
                <a:rPr lang="en-US" altLang="en-US" sz="1200"/>
                <a:t>Divide a construct sum among response alternatives </a:t>
              </a:r>
            </a:p>
          </p:txBody>
        </p:sp>
        <p:sp>
          <p:nvSpPr>
            <p:cNvPr id="15385" name="Rectangle 26"/>
            <p:cNvSpPr>
              <a:spLocks noChangeArrowheads="1"/>
            </p:cNvSpPr>
            <p:nvPr/>
          </p:nvSpPr>
          <p:spPr bwMode="auto">
            <a:xfrm>
              <a:off x="144" y="2199"/>
              <a:ext cx="1368" cy="51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9pPr>
            </a:lstStyle>
            <a:p>
              <a:r>
                <a:rPr lang="en-US" altLang="en-US" sz="1400"/>
                <a:t>5. </a:t>
              </a:r>
              <a:r>
                <a:rPr lang="en-US" altLang="en-US" sz="1200"/>
                <a:t>Constant sum scale </a:t>
              </a:r>
            </a:p>
          </p:txBody>
        </p:sp>
        <p:sp>
          <p:nvSpPr>
            <p:cNvPr id="15386" name="Rectangle 27"/>
            <p:cNvSpPr>
              <a:spLocks noChangeArrowheads="1"/>
            </p:cNvSpPr>
            <p:nvPr/>
          </p:nvSpPr>
          <p:spPr bwMode="auto">
            <a:xfrm>
              <a:off x="4248" y="1680"/>
              <a:ext cx="1368" cy="51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9pPr>
            </a:lstStyle>
            <a:p>
              <a:r>
                <a:rPr lang="en-US" altLang="en-US" sz="1200"/>
                <a:t>Bipolar adjectives must be found, data may be ordinal, not interval </a:t>
              </a:r>
            </a:p>
          </p:txBody>
        </p:sp>
        <p:sp>
          <p:nvSpPr>
            <p:cNvPr id="15387" name="Rectangle 28"/>
            <p:cNvSpPr>
              <a:spLocks noChangeArrowheads="1"/>
            </p:cNvSpPr>
            <p:nvPr/>
          </p:nvSpPr>
          <p:spPr bwMode="auto">
            <a:xfrm>
              <a:off x="2832" y="1680"/>
              <a:ext cx="1416" cy="51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9pPr>
            </a:lstStyle>
            <a:p>
              <a:r>
                <a:rPr lang="en-US" altLang="en-US" sz="1200"/>
                <a:t>Easy to construct, norms exist for comparison, e.g. profile analysis </a:t>
              </a:r>
            </a:p>
          </p:txBody>
        </p:sp>
        <p:sp>
          <p:nvSpPr>
            <p:cNvPr id="15388" name="Rectangle 29"/>
            <p:cNvSpPr>
              <a:spLocks noChangeArrowheads="1"/>
            </p:cNvSpPr>
            <p:nvPr/>
          </p:nvSpPr>
          <p:spPr bwMode="auto">
            <a:xfrm>
              <a:off x="1512" y="1680"/>
              <a:ext cx="1320" cy="51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9pPr>
            </a:lstStyle>
            <a:p>
              <a:r>
                <a:rPr lang="en-US" altLang="en-US" sz="1200"/>
                <a:t>Choose points between bipolar adjectives on relative dimensions </a:t>
              </a:r>
            </a:p>
          </p:txBody>
        </p:sp>
        <p:sp>
          <p:nvSpPr>
            <p:cNvPr id="15389" name="Rectangle 30"/>
            <p:cNvSpPr>
              <a:spLocks noChangeArrowheads="1"/>
            </p:cNvSpPr>
            <p:nvPr/>
          </p:nvSpPr>
          <p:spPr bwMode="auto">
            <a:xfrm>
              <a:off x="144" y="1680"/>
              <a:ext cx="1368" cy="51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9pPr>
            </a:lstStyle>
            <a:p>
              <a:r>
                <a:rPr lang="en-US" altLang="en-US" sz="1400"/>
                <a:t>4. </a:t>
              </a:r>
              <a:r>
                <a:rPr lang="en-US" altLang="en-US" sz="1200"/>
                <a:t>Semantic differential and numerical scales </a:t>
              </a:r>
            </a:p>
          </p:txBody>
        </p:sp>
        <p:sp>
          <p:nvSpPr>
            <p:cNvPr id="15390" name="Rectangle 31"/>
            <p:cNvSpPr>
              <a:spLocks noChangeArrowheads="1"/>
            </p:cNvSpPr>
            <p:nvPr/>
          </p:nvSpPr>
          <p:spPr bwMode="auto">
            <a:xfrm>
              <a:off x="4248" y="1315"/>
              <a:ext cx="1368" cy="3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9pPr>
            </a:lstStyle>
            <a:p>
              <a:r>
                <a:rPr lang="en-US" altLang="en-US" sz="1200"/>
                <a:t>Hard to judge what a single score means </a:t>
              </a:r>
            </a:p>
          </p:txBody>
        </p:sp>
        <p:sp>
          <p:nvSpPr>
            <p:cNvPr id="15391" name="Rectangle 32"/>
            <p:cNvSpPr>
              <a:spLocks noChangeArrowheads="1"/>
            </p:cNvSpPr>
            <p:nvPr/>
          </p:nvSpPr>
          <p:spPr bwMode="auto">
            <a:xfrm>
              <a:off x="2832" y="1315"/>
              <a:ext cx="1416" cy="3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9pPr>
            </a:lstStyle>
            <a:p>
              <a:r>
                <a:rPr lang="en-US" altLang="en-US" sz="1200"/>
                <a:t>Easiest scale to construct </a:t>
              </a:r>
            </a:p>
          </p:txBody>
        </p:sp>
        <p:sp>
          <p:nvSpPr>
            <p:cNvPr id="15392" name="Rectangle 33"/>
            <p:cNvSpPr>
              <a:spLocks noChangeArrowheads="1"/>
            </p:cNvSpPr>
            <p:nvPr/>
          </p:nvSpPr>
          <p:spPr bwMode="auto">
            <a:xfrm>
              <a:off x="1512" y="1315"/>
              <a:ext cx="1320" cy="3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9pPr>
            </a:lstStyle>
            <a:p>
              <a:r>
                <a:rPr lang="en-US" altLang="en-US" sz="1200"/>
                <a:t>Evaluate statements on a 5- or 7-point scale </a:t>
              </a:r>
            </a:p>
          </p:txBody>
        </p:sp>
        <p:sp>
          <p:nvSpPr>
            <p:cNvPr id="15393" name="Rectangle 34"/>
            <p:cNvSpPr>
              <a:spLocks noChangeArrowheads="1"/>
            </p:cNvSpPr>
            <p:nvPr/>
          </p:nvSpPr>
          <p:spPr bwMode="auto">
            <a:xfrm>
              <a:off x="144" y="1315"/>
              <a:ext cx="1368" cy="3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9pPr>
            </a:lstStyle>
            <a:p>
              <a:r>
                <a:rPr lang="en-US" altLang="en-US" sz="1400" dirty="0"/>
                <a:t>3. </a:t>
              </a:r>
              <a:r>
                <a:rPr lang="en-US" altLang="en-US" sz="1200" dirty="0"/>
                <a:t>Likert scale</a:t>
              </a:r>
            </a:p>
          </p:txBody>
        </p:sp>
        <p:sp>
          <p:nvSpPr>
            <p:cNvPr id="15394" name="Rectangle 35"/>
            <p:cNvSpPr>
              <a:spLocks noChangeArrowheads="1"/>
            </p:cNvSpPr>
            <p:nvPr/>
          </p:nvSpPr>
          <p:spPr bwMode="auto">
            <a:xfrm>
              <a:off x="4248" y="796"/>
              <a:ext cx="1368" cy="51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9pPr>
            </a:lstStyle>
            <a:p>
              <a:r>
                <a:rPr lang="en-US" altLang="en-US" sz="1200"/>
                <a:t>Ambiguous items, few categories, only gross distinction.</a:t>
              </a:r>
            </a:p>
          </p:txBody>
        </p:sp>
        <p:sp>
          <p:nvSpPr>
            <p:cNvPr id="15395" name="Rectangle 36"/>
            <p:cNvSpPr>
              <a:spLocks noChangeArrowheads="1"/>
            </p:cNvSpPr>
            <p:nvPr/>
          </p:nvSpPr>
          <p:spPr bwMode="auto">
            <a:xfrm>
              <a:off x="2832" y="796"/>
              <a:ext cx="1416" cy="51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9pPr>
            </a:lstStyle>
            <a:p>
              <a:r>
                <a:rPr lang="en-US" altLang="en-US" sz="1200"/>
                <a:t>Flexible, easy to respond </a:t>
              </a:r>
            </a:p>
          </p:txBody>
        </p:sp>
        <p:sp>
          <p:nvSpPr>
            <p:cNvPr id="15396" name="Rectangle 37"/>
            <p:cNvSpPr>
              <a:spLocks noChangeArrowheads="1"/>
            </p:cNvSpPr>
            <p:nvPr/>
          </p:nvSpPr>
          <p:spPr bwMode="auto">
            <a:xfrm>
              <a:off x="1512" y="796"/>
              <a:ext cx="1320" cy="51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9pPr>
            </a:lstStyle>
            <a:p>
              <a:r>
                <a:rPr lang="en-US" altLang="en-US" sz="1200"/>
                <a:t>Indicate a response category </a:t>
              </a:r>
            </a:p>
          </p:txBody>
        </p:sp>
        <p:sp>
          <p:nvSpPr>
            <p:cNvPr id="15397" name="Rectangle 38"/>
            <p:cNvSpPr>
              <a:spLocks noChangeArrowheads="1"/>
            </p:cNvSpPr>
            <p:nvPr/>
          </p:nvSpPr>
          <p:spPr bwMode="auto">
            <a:xfrm>
              <a:off x="144" y="796"/>
              <a:ext cx="1368" cy="51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9pPr>
            </a:lstStyle>
            <a:p>
              <a:r>
                <a:rPr lang="en-US" altLang="en-US" sz="1400" dirty="0"/>
                <a:t>2.Category scale</a:t>
              </a:r>
            </a:p>
          </p:txBody>
        </p:sp>
        <p:sp>
          <p:nvSpPr>
            <p:cNvPr id="15398" name="Rectangle 39"/>
            <p:cNvSpPr>
              <a:spLocks noChangeArrowheads="1"/>
            </p:cNvSpPr>
            <p:nvPr/>
          </p:nvSpPr>
          <p:spPr bwMode="auto">
            <a:xfrm>
              <a:off x="4248" y="431"/>
              <a:ext cx="1368" cy="3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9pPr>
            </a:lstStyle>
            <a:p>
              <a:endParaRPr lang="en-US" altLang="en-US" sz="1400"/>
            </a:p>
          </p:txBody>
        </p:sp>
        <p:sp>
          <p:nvSpPr>
            <p:cNvPr id="15399" name="Rectangle 40"/>
            <p:cNvSpPr>
              <a:spLocks noChangeArrowheads="1"/>
            </p:cNvSpPr>
            <p:nvPr/>
          </p:nvSpPr>
          <p:spPr bwMode="auto">
            <a:xfrm>
              <a:off x="2832" y="431"/>
              <a:ext cx="1416" cy="3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9pPr>
            </a:lstStyle>
            <a:p>
              <a:endParaRPr lang="en-US" altLang="en-US" sz="1400"/>
            </a:p>
          </p:txBody>
        </p:sp>
        <p:sp>
          <p:nvSpPr>
            <p:cNvPr id="15400" name="Rectangle 41"/>
            <p:cNvSpPr>
              <a:spLocks noChangeArrowheads="1"/>
            </p:cNvSpPr>
            <p:nvPr/>
          </p:nvSpPr>
          <p:spPr bwMode="auto">
            <a:xfrm>
              <a:off x="1512" y="431"/>
              <a:ext cx="1320" cy="3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9pPr>
            </a:lstStyle>
            <a:p>
              <a:endParaRPr lang="en-US" altLang="en-US" sz="1400"/>
            </a:p>
          </p:txBody>
        </p:sp>
        <p:sp>
          <p:nvSpPr>
            <p:cNvPr id="15401" name="Rectangle 42"/>
            <p:cNvSpPr>
              <a:spLocks noChangeArrowheads="1"/>
            </p:cNvSpPr>
            <p:nvPr/>
          </p:nvSpPr>
          <p:spPr bwMode="auto">
            <a:xfrm>
              <a:off x="144" y="431"/>
              <a:ext cx="1368" cy="3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9pPr>
            </a:lstStyle>
            <a:p>
              <a:endParaRPr lang="en-US" altLang="en-US" sz="1200" dirty="0"/>
            </a:p>
          </p:txBody>
        </p:sp>
        <p:sp>
          <p:nvSpPr>
            <p:cNvPr id="15402" name="Rectangle 43"/>
            <p:cNvSpPr>
              <a:spLocks noChangeArrowheads="1"/>
            </p:cNvSpPr>
            <p:nvPr/>
          </p:nvSpPr>
          <p:spPr bwMode="auto">
            <a:xfrm>
              <a:off x="4248" y="144"/>
              <a:ext cx="1368" cy="2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9pPr>
            </a:lstStyle>
            <a:p>
              <a:r>
                <a:rPr lang="en-US" altLang="en-US" sz="2000" b="1"/>
                <a:t>Disadvantages </a:t>
              </a:r>
            </a:p>
          </p:txBody>
        </p:sp>
        <p:sp>
          <p:nvSpPr>
            <p:cNvPr id="15403" name="Rectangle 44"/>
            <p:cNvSpPr>
              <a:spLocks noChangeArrowheads="1"/>
            </p:cNvSpPr>
            <p:nvPr/>
          </p:nvSpPr>
          <p:spPr bwMode="auto">
            <a:xfrm>
              <a:off x="2832" y="144"/>
              <a:ext cx="1416" cy="2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9pPr>
            </a:lstStyle>
            <a:p>
              <a:r>
                <a:rPr lang="en-US" altLang="en-US" sz="2000" b="1"/>
                <a:t>Advantages </a:t>
              </a:r>
            </a:p>
          </p:txBody>
        </p:sp>
        <p:sp>
          <p:nvSpPr>
            <p:cNvPr id="15404" name="Rectangle 45"/>
            <p:cNvSpPr>
              <a:spLocks noChangeArrowheads="1"/>
            </p:cNvSpPr>
            <p:nvPr/>
          </p:nvSpPr>
          <p:spPr bwMode="auto">
            <a:xfrm>
              <a:off x="1512" y="144"/>
              <a:ext cx="1320" cy="2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9pPr>
            </a:lstStyle>
            <a:p>
              <a:r>
                <a:rPr lang="en-US" altLang="en-US" sz="2000" b="1"/>
                <a:t>Subject must:</a:t>
              </a:r>
            </a:p>
          </p:txBody>
        </p:sp>
        <p:sp>
          <p:nvSpPr>
            <p:cNvPr id="15405" name="Rectangle 46"/>
            <p:cNvSpPr>
              <a:spLocks noChangeArrowheads="1"/>
            </p:cNvSpPr>
            <p:nvPr/>
          </p:nvSpPr>
          <p:spPr bwMode="auto">
            <a:xfrm>
              <a:off x="144" y="144"/>
              <a:ext cx="1368" cy="2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Comic Sans MS" panose="030F0702030302020204" pitchFamily="66" charset="0"/>
                </a:defRPr>
              </a:lvl9pPr>
            </a:lstStyle>
            <a:p>
              <a:r>
                <a:rPr lang="en-US" altLang="en-US" sz="2100" b="1" dirty="0"/>
                <a:t>Rating Scale</a:t>
              </a:r>
            </a:p>
          </p:txBody>
        </p:sp>
        <p:sp>
          <p:nvSpPr>
            <p:cNvPr id="15406" name="Line 47"/>
            <p:cNvSpPr>
              <a:spLocks noChangeShapeType="1"/>
            </p:cNvSpPr>
            <p:nvPr/>
          </p:nvSpPr>
          <p:spPr bwMode="auto">
            <a:xfrm>
              <a:off x="144" y="431"/>
              <a:ext cx="5472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5407" name="Line 48"/>
            <p:cNvSpPr>
              <a:spLocks noChangeShapeType="1"/>
            </p:cNvSpPr>
            <p:nvPr/>
          </p:nvSpPr>
          <p:spPr bwMode="auto">
            <a:xfrm>
              <a:off x="144" y="796"/>
              <a:ext cx="5472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5408" name="Line 49"/>
            <p:cNvSpPr>
              <a:spLocks noChangeShapeType="1"/>
            </p:cNvSpPr>
            <p:nvPr/>
          </p:nvSpPr>
          <p:spPr bwMode="auto">
            <a:xfrm>
              <a:off x="144" y="1315"/>
              <a:ext cx="5472" cy="0"/>
            </a:xfrm>
            <a:prstGeom prst="line">
              <a:avLst/>
            </a:prstGeom>
            <a:ln>
              <a:headEnd/>
              <a:tailEnd/>
            </a:ln>
            <a:extLst/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409" name="Line 50"/>
            <p:cNvSpPr>
              <a:spLocks noChangeShapeType="1"/>
            </p:cNvSpPr>
            <p:nvPr/>
          </p:nvSpPr>
          <p:spPr bwMode="auto">
            <a:xfrm>
              <a:off x="144" y="1680"/>
              <a:ext cx="5472" cy="0"/>
            </a:xfrm>
            <a:prstGeom prst="line">
              <a:avLst/>
            </a:prstGeom>
            <a:ln>
              <a:headEnd/>
              <a:tailEnd/>
            </a:ln>
            <a:extLst/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410" name="Line 51"/>
            <p:cNvSpPr>
              <a:spLocks noChangeShapeType="1"/>
            </p:cNvSpPr>
            <p:nvPr/>
          </p:nvSpPr>
          <p:spPr bwMode="auto">
            <a:xfrm>
              <a:off x="144" y="2199"/>
              <a:ext cx="5472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5411" name="Line 52"/>
            <p:cNvSpPr>
              <a:spLocks noChangeShapeType="1"/>
            </p:cNvSpPr>
            <p:nvPr/>
          </p:nvSpPr>
          <p:spPr bwMode="auto">
            <a:xfrm>
              <a:off x="144" y="2718"/>
              <a:ext cx="5472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5412" name="Line 53"/>
            <p:cNvSpPr>
              <a:spLocks noChangeShapeType="1"/>
            </p:cNvSpPr>
            <p:nvPr/>
          </p:nvSpPr>
          <p:spPr bwMode="auto">
            <a:xfrm>
              <a:off x="144" y="3083"/>
              <a:ext cx="5472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5413" name="Line 54"/>
            <p:cNvSpPr>
              <a:spLocks noChangeShapeType="1"/>
            </p:cNvSpPr>
            <p:nvPr/>
          </p:nvSpPr>
          <p:spPr bwMode="auto">
            <a:xfrm>
              <a:off x="144" y="3448"/>
              <a:ext cx="5472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5414" name="Line 55"/>
            <p:cNvSpPr>
              <a:spLocks noChangeShapeType="1"/>
            </p:cNvSpPr>
            <p:nvPr/>
          </p:nvSpPr>
          <p:spPr bwMode="auto">
            <a:xfrm>
              <a:off x="144" y="3813"/>
              <a:ext cx="5472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5415" name="Line 56"/>
            <p:cNvSpPr>
              <a:spLocks noChangeShapeType="1"/>
            </p:cNvSpPr>
            <p:nvPr/>
          </p:nvSpPr>
          <p:spPr bwMode="auto">
            <a:xfrm>
              <a:off x="144" y="4065"/>
              <a:ext cx="5472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5416" name="Line 57"/>
            <p:cNvSpPr>
              <a:spLocks noChangeShapeType="1"/>
            </p:cNvSpPr>
            <p:nvPr/>
          </p:nvSpPr>
          <p:spPr bwMode="auto">
            <a:xfrm>
              <a:off x="144" y="4318"/>
              <a:ext cx="5472" cy="0"/>
            </a:xfrm>
            <a:prstGeom prst="line">
              <a:avLst/>
            </a:prstGeom>
            <a:noFill/>
            <a:ln w="28575" cap="sq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5417" name="Line 58"/>
            <p:cNvSpPr>
              <a:spLocks noChangeShapeType="1"/>
            </p:cNvSpPr>
            <p:nvPr/>
          </p:nvSpPr>
          <p:spPr bwMode="auto">
            <a:xfrm>
              <a:off x="144" y="144"/>
              <a:ext cx="0" cy="4174"/>
            </a:xfrm>
            <a:prstGeom prst="line">
              <a:avLst/>
            </a:prstGeom>
            <a:noFill/>
            <a:ln w="28575" cap="sq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5418" name="Line 59"/>
            <p:cNvSpPr>
              <a:spLocks noChangeShapeType="1"/>
            </p:cNvSpPr>
            <p:nvPr/>
          </p:nvSpPr>
          <p:spPr bwMode="auto">
            <a:xfrm>
              <a:off x="1512" y="144"/>
              <a:ext cx="0" cy="4174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5419" name="Line 60"/>
            <p:cNvSpPr>
              <a:spLocks noChangeShapeType="1"/>
            </p:cNvSpPr>
            <p:nvPr/>
          </p:nvSpPr>
          <p:spPr bwMode="auto">
            <a:xfrm>
              <a:off x="2832" y="144"/>
              <a:ext cx="0" cy="4174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5420" name="Line 61"/>
            <p:cNvSpPr>
              <a:spLocks noChangeShapeType="1"/>
            </p:cNvSpPr>
            <p:nvPr/>
          </p:nvSpPr>
          <p:spPr bwMode="auto">
            <a:xfrm>
              <a:off x="4248" y="144"/>
              <a:ext cx="0" cy="4174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5421" name="Line 62"/>
            <p:cNvSpPr>
              <a:spLocks noChangeShapeType="1"/>
            </p:cNvSpPr>
            <p:nvPr/>
          </p:nvSpPr>
          <p:spPr bwMode="auto">
            <a:xfrm>
              <a:off x="5616" y="144"/>
              <a:ext cx="0" cy="4174"/>
            </a:xfrm>
            <a:prstGeom prst="line">
              <a:avLst/>
            </a:prstGeom>
            <a:noFill/>
            <a:ln w="28575" cap="sq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5422" name="Line 63"/>
            <p:cNvSpPr>
              <a:spLocks noChangeShapeType="1"/>
            </p:cNvSpPr>
            <p:nvPr/>
          </p:nvSpPr>
          <p:spPr bwMode="auto">
            <a:xfrm>
              <a:off x="1512" y="144"/>
              <a:ext cx="1320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5423" name="Line 64"/>
            <p:cNvSpPr>
              <a:spLocks noChangeShapeType="1"/>
            </p:cNvSpPr>
            <p:nvPr/>
          </p:nvSpPr>
          <p:spPr bwMode="auto">
            <a:xfrm>
              <a:off x="144" y="144"/>
              <a:ext cx="1368" cy="0"/>
            </a:xfrm>
            <a:prstGeom prst="line">
              <a:avLst/>
            </a:prstGeom>
            <a:noFill/>
            <a:ln w="28575" cap="sq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5424" name="Line 65"/>
            <p:cNvSpPr>
              <a:spLocks noChangeShapeType="1"/>
            </p:cNvSpPr>
            <p:nvPr/>
          </p:nvSpPr>
          <p:spPr bwMode="auto">
            <a:xfrm>
              <a:off x="2832" y="144"/>
              <a:ext cx="2784" cy="0"/>
            </a:xfrm>
            <a:prstGeom prst="line">
              <a:avLst/>
            </a:prstGeom>
            <a:noFill/>
            <a:ln w="28575" cap="sq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5363" name="Text Box 66"/>
          <p:cNvSpPr txBox="1">
            <a:spLocks noChangeArrowheads="1"/>
          </p:cNvSpPr>
          <p:nvPr/>
        </p:nvSpPr>
        <p:spPr bwMode="auto">
          <a:xfrm>
            <a:off x="381000" y="138881"/>
            <a:ext cx="8458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US" altLang="en-US" b="1" dirty="0"/>
              <a:t>Characteristics Simple attitude scaling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/>
          <p:cNvSpPr>
            <a:spLocks noGrp="1" noChangeArrowheads="1"/>
          </p:cNvSpPr>
          <p:nvPr>
            <p:ph type="title"/>
          </p:nvPr>
        </p:nvSpPr>
        <p:spPr>
          <a:xfrm>
            <a:off x="1188493" y="533400"/>
            <a:ext cx="7772400" cy="68580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4000" dirty="0" smtClean="0">
                <a:solidFill>
                  <a:schemeClr val="tx2">
                    <a:satMod val="130000"/>
                  </a:schemeClr>
                </a:solidFill>
                <a:latin typeface="Comic Sans MS" pitchFamily="66" charset="0"/>
              </a:rPr>
              <a:t>Assumptions of attitude scales</a:t>
            </a:r>
          </a:p>
        </p:txBody>
      </p:sp>
      <p:graphicFrame>
        <p:nvGraphicFramePr>
          <p:cNvPr id="2" name="Content Placeholder 1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8222343"/>
              </p:ext>
            </p:extLst>
          </p:nvPr>
        </p:nvGraphicFramePr>
        <p:xfrm>
          <a:off x="381000" y="1676400"/>
          <a:ext cx="8763000" cy="4953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5605" name="Rectangle 5"/>
          <p:cNvSpPr>
            <a:spLocks noChangeArrowheads="1"/>
          </p:cNvSpPr>
          <p:nvPr/>
        </p:nvSpPr>
        <p:spPr bwMode="auto">
          <a:xfrm>
            <a:off x="762000" y="4081463"/>
            <a:ext cx="571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defRPr sz="2400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pPr algn="ctr"/>
            <a:endParaRPr lang="en-US" altLang="en-US">
              <a:latin typeface="Times" panose="02020603050405020304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5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631508421"/>
              </p:ext>
            </p:extLst>
          </p:nvPr>
        </p:nvGraphicFramePr>
        <p:xfrm>
          <a:off x="413688" y="990600"/>
          <a:ext cx="8273111" cy="46481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360619642"/>
              </p:ext>
            </p:extLst>
          </p:nvPr>
        </p:nvGraphicFramePr>
        <p:xfrm>
          <a:off x="0" y="5510141"/>
          <a:ext cx="9144000" cy="13239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2" name="Rectangle 1"/>
          <p:cNvSpPr/>
          <p:nvPr/>
        </p:nvSpPr>
        <p:spPr>
          <a:xfrm>
            <a:off x="228600" y="137467"/>
            <a:ext cx="170681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en-US" b="1" dirty="0">
                <a:latin typeface="+mn-lt"/>
              </a:rPr>
              <a:t>Likert Scale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66172485"/>
              </p:ext>
            </p:extLst>
          </p:nvPr>
        </p:nvGraphicFramePr>
        <p:xfrm>
          <a:off x="0" y="-1"/>
          <a:ext cx="9144000" cy="685800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647568"/>
                <a:gridCol w="1400432"/>
                <a:gridCol w="1524000"/>
                <a:gridCol w="1524000"/>
                <a:gridCol w="1524000"/>
                <a:gridCol w="1524000"/>
              </a:tblGrid>
              <a:tr h="700941">
                <a:tc>
                  <a:txBody>
                    <a:bodyPr/>
                    <a:lstStyle/>
                    <a:p>
                      <a:endParaRPr lang="en-US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b="0" dirty="0" smtClean="0"/>
                        <a:t>Strongly Agree</a:t>
                      </a:r>
                      <a:endParaRPr lang="en-US" sz="1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b="0" dirty="0" smtClean="0"/>
                        <a:t>Agree</a:t>
                      </a:r>
                      <a:endParaRPr lang="en-US" sz="1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b="0" dirty="0" smtClean="0"/>
                        <a:t>Neutral</a:t>
                      </a:r>
                      <a:endParaRPr lang="en-US" sz="1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b="0" dirty="0" smtClean="0"/>
                        <a:t>Disagree</a:t>
                      </a:r>
                      <a:endParaRPr lang="en-US" sz="1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b="0" dirty="0" smtClean="0"/>
                        <a:t>Strongly disagree</a:t>
                      </a:r>
                      <a:endParaRPr lang="en-US" sz="1600" b="0" dirty="0"/>
                    </a:p>
                  </a:txBody>
                  <a:tcPr/>
                </a:tc>
              </a:tr>
              <a:tr h="932888">
                <a:tc>
                  <a:txBody>
                    <a:bodyPr/>
                    <a:lstStyle/>
                    <a:p>
                      <a:r>
                        <a:rPr lang="en-US" sz="1400" b="0" dirty="0" smtClean="0"/>
                        <a:t>The Product is costlier</a:t>
                      </a:r>
                      <a:endParaRPr lang="en-US" sz="1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 smtClean="0"/>
                        <a:t>1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 smtClean="0"/>
                        <a:t>2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 smtClean="0"/>
                        <a:t>3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 smtClean="0"/>
                        <a:t>4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 smtClean="0"/>
                        <a:t>5</a:t>
                      </a:r>
                      <a:endParaRPr lang="en-US" sz="1600" dirty="0"/>
                    </a:p>
                  </a:txBody>
                  <a:tcPr/>
                </a:tc>
              </a:tr>
              <a:tr h="932888">
                <a:tc>
                  <a:txBody>
                    <a:bodyPr/>
                    <a:lstStyle/>
                    <a:p>
                      <a:r>
                        <a:rPr lang="en-US" sz="1400" b="0" dirty="0" smtClean="0"/>
                        <a:t>I don’t find time to use it </a:t>
                      </a:r>
                      <a:endParaRPr lang="en-US" sz="1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 smtClean="0"/>
                        <a:t>1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 smtClean="0"/>
                        <a:t>2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 smtClean="0"/>
                        <a:t>3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 smtClean="0"/>
                        <a:t>4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 smtClean="0"/>
                        <a:t>5</a:t>
                      </a:r>
                      <a:endParaRPr lang="en-US" sz="1600" dirty="0"/>
                    </a:p>
                  </a:txBody>
                  <a:tcPr/>
                </a:tc>
              </a:tr>
              <a:tr h="932888">
                <a:tc>
                  <a:txBody>
                    <a:bodyPr/>
                    <a:lstStyle/>
                    <a:p>
                      <a:r>
                        <a:rPr lang="en-US" sz="1400" b="0" dirty="0" smtClean="0"/>
                        <a:t>Advt. is not convincing </a:t>
                      </a:r>
                      <a:endParaRPr lang="en-US" sz="1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 smtClean="0"/>
                        <a:t>1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 smtClean="0"/>
                        <a:t>2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 smtClean="0"/>
                        <a:t>3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 smtClean="0"/>
                        <a:t>4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 smtClean="0"/>
                        <a:t>5</a:t>
                      </a:r>
                      <a:endParaRPr lang="en-US" sz="1600" dirty="0"/>
                    </a:p>
                  </a:txBody>
                  <a:tcPr/>
                </a:tc>
              </a:tr>
              <a:tr h="653021">
                <a:tc>
                  <a:txBody>
                    <a:bodyPr/>
                    <a:lstStyle/>
                    <a:p>
                      <a:r>
                        <a:rPr lang="en-US" sz="1400" b="0" dirty="0" smtClean="0"/>
                        <a:t>Never use a</a:t>
                      </a:r>
                      <a:r>
                        <a:rPr lang="en-US" sz="1400" b="0" baseline="0" dirty="0" smtClean="0"/>
                        <a:t> VC</a:t>
                      </a:r>
                      <a:endParaRPr lang="en-US" sz="1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 smtClean="0"/>
                        <a:t>1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 smtClean="0"/>
                        <a:t>2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 smtClean="0"/>
                        <a:t>3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 smtClean="0"/>
                        <a:t>4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 smtClean="0"/>
                        <a:t>5</a:t>
                      </a:r>
                      <a:endParaRPr lang="en-US" sz="1600" dirty="0"/>
                    </a:p>
                  </a:txBody>
                  <a:tcPr/>
                </a:tc>
              </a:tr>
              <a:tr h="1772486">
                <a:tc>
                  <a:txBody>
                    <a:bodyPr/>
                    <a:lstStyle/>
                    <a:p>
                      <a:r>
                        <a:rPr lang="en-US" sz="1400" b="0" dirty="0" smtClean="0"/>
                        <a:t>I am</a:t>
                      </a:r>
                      <a:r>
                        <a:rPr lang="en-US" sz="1400" b="0" baseline="0" dirty="0" smtClean="0"/>
                        <a:t> satisfied with the present way of cleaning</a:t>
                      </a:r>
                      <a:endParaRPr lang="en-US" sz="1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 smtClean="0"/>
                        <a:t>1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 smtClean="0"/>
                        <a:t>2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 smtClean="0"/>
                        <a:t>3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 smtClean="0"/>
                        <a:t>4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 smtClean="0"/>
                        <a:t>5</a:t>
                      </a:r>
                      <a:endParaRPr lang="en-US" sz="1600" dirty="0"/>
                    </a:p>
                  </a:txBody>
                  <a:tcPr/>
                </a:tc>
              </a:tr>
              <a:tr h="932888">
                <a:tc>
                  <a:txBody>
                    <a:bodyPr/>
                    <a:lstStyle/>
                    <a:p>
                      <a:r>
                        <a:rPr lang="en-US" sz="1400" b="0" dirty="0" smtClean="0"/>
                        <a:t>Its use is cumbersome</a:t>
                      </a:r>
                      <a:endParaRPr lang="en-US" sz="1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 smtClean="0"/>
                        <a:t>1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 smtClean="0"/>
                        <a:t>2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 smtClean="0"/>
                        <a:t>3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 smtClean="0"/>
                        <a:t>4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 smtClean="0"/>
                        <a:t>5</a:t>
                      </a:r>
                      <a:endParaRPr lang="en-US" sz="16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84" name="Text Box 8"/>
          <p:cNvSpPr txBox="1">
            <a:spLocks noChangeArrowheads="1"/>
          </p:cNvSpPr>
          <p:nvPr/>
        </p:nvSpPr>
        <p:spPr bwMode="auto">
          <a:xfrm>
            <a:off x="304800" y="4800600"/>
            <a:ext cx="550227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endParaRPr lang="en-US" altLang="en-US"/>
          </a:p>
        </p:txBody>
      </p:sp>
      <p:sp>
        <p:nvSpPr>
          <p:cNvPr id="21507" name="Text Box 12"/>
          <p:cNvSpPr txBox="1">
            <a:spLocks noChangeArrowheads="1"/>
          </p:cNvSpPr>
          <p:nvPr/>
        </p:nvSpPr>
        <p:spPr bwMode="auto">
          <a:xfrm>
            <a:off x="304800" y="161711"/>
            <a:ext cx="8839200" cy="48936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457200" indent="-457200">
              <a:spcBef>
                <a:spcPct val="50000"/>
              </a:spcBef>
              <a:defRPr/>
            </a:pPr>
            <a:r>
              <a:rPr lang="en-GB" dirty="0">
                <a:latin typeface="+mn-lt"/>
              </a:rPr>
              <a:t>Steps to creating a </a:t>
            </a:r>
            <a:r>
              <a:rPr lang="en-GB" dirty="0" err="1">
                <a:latin typeface="+mn-lt"/>
              </a:rPr>
              <a:t>likert</a:t>
            </a:r>
            <a:r>
              <a:rPr lang="en-GB" dirty="0">
                <a:latin typeface="+mn-lt"/>
              </a:rPr>
              <a:t> scale</a:t>
            </a:r>
          </a:p>
          <a:p>
            <a:pPr marL="457200" indent="-457200">
              <a:spcBef>
                <a:spcPct val="50000"/>
              </a:spcBef>
              <a:buFontTx/>
              <a:buAutoNum type="arabicPeriod"/>
              <a:defRPr/>
            </a:pPr>
            <a:r>
              <a:rPr lang="en-GB" sz="1800" dirty="0" smtClean="0">
                <a:latin typeface="+mn-lt"/>
              </a:rPr>
              <a:t>Decide </a:t>
            </a:r>
            <a:r>
              <a:rPr lang="en-GB" sz="1800" dirty="0">
                <a:latin typeface="+mn-lt"/>
              </a:rPr>
              <a:t>on the topic of your investigation </a:t>
            </a:r>
          </a:p>
          <a:p>
            <a:pPr marL="457200" indent="-457200">
              <a:spcBef>
                <a:spcPct val="50000"/>
              </a:spcBef>
              <a:buFontTx/>
              <a:buAutoNum type="arabicPeriod"/>
              <a:defRPr/>
            </a:pPr>
            <a:r>
              <a:rPr lang="en-GB" sz="1800" dirty="0">
                <a:latin typeface="+mn-lt"/>
              </a:rPr>
              <a:t>Collect a panel of volunteers</a:t>
            </a:r>
          </a:p>
          <a:p>
            <a:pPr marL="457200" indent="-457200">
              <a:spcBef>
                <a:spcPct val="50000"/>
              </a:spcBef>
              <a:buFontTx/>
              <a:buAutoNum type="arabicPeriod"/>
              <a:defRPr/>
            </a:pPr>
            <a:r>
              <a:rPr lang="en-GB" sz="1800" dirty="0">
                <a:latin typeface="+mn-lt"/>
              </a:rPr>
              <a:t>Ask them to generate statements about the topic</a:t>
            </a:r>
          </a:p>
          <a:p>
            <a:pPr marL="457200" indent="-457200">
              <a:spcBef>
                <a:spcPct val="50000"/>
              </a:spcBef>
              <a:buFontTx/>
              <a:buAutoNum type="arabicPeriod"/>
              <a:defRPr/>
            </a:pPr>
            <a:r>
              <a:rPr lang="en-GB" sz="1800" dirty="0">
                <a:latin typeface="+mn-lt"/>
              </a:rPr>
              <a:t>Collect all the statements and discard those which are repetitive or badly worded.</a:t>
            </a:r>
          </a:p>
          <a:p>
            <a:pPr marL="457200" indent="-457200">
              <a:spcBef>
                <a:spcPct val="50000"/>
              </a:spcBef>
              <a:buFontTx/>
              <a:buAutoNum type="arabicPeriod"/>
              <a:defRPr/>
            </a:pPr>
            <a:r>
              <a:rPr lang="en-GB" sz="1800" dirty="0">
                <a:latin typeface="+mn-lt"/>
              </a:rPr>
              <a:t>Put the statements into a list.</a:t>
            </a:r>
          </a:p>
          <a:p>
            <a:pPr marL="457200" indent="-457200">
              <a:spcBef>
                <a:spcPct val="50000"/>
              </a:spcBef>
              <a:buFontTx/>
              <a:buAutoNum type="arabicPeriod"/>
              <a:defRPr/>
            </a:pPr>
            <a:r>
              <a:rPr lang="en-GB" sz="1800" dirty="0">
                <a:latin typeface="+mn-lt"/>
              </a:rPr>
              <a:t>Ask a second panel to evaluate each statement as positive or negative.</a:t>
            </a:r>
          </a:p>
          <a:p>
            <a:pPr marL="457200" indent="-457200">
              <a:spcBef>
                <a:spcPct val="50000"/>
              </a:spcBef>
              <a:buFontTx/>
              <a:buAutoNum type="arabicPeriod"/>
              <a:defRPr/>
            </a:pPr>
            <a:r>
              <a:rPr lang="en-GB" sz="1800" dirty="0">
                <a:latin typeface="+mn-lt"/>
              </a:rPr>
              <a:t>Discard ambiguous statements, keeping only clear ones.</a:t>
            </a:r>
          </a:p>
          <a:p>
            <a:pPr marL="457200" indent="-457200">
              <a:spcBef>
                <a:spcPct val="50000"/>
              </a:spcBef>
              <a:buFontTx/>
              <a:buAutoNum type="arabicPeriod"/>
              <a:defRPr/>
            </a:pPr>
            <a:r>
              <a:rPr lang="en-GB" sz="1800" dirty="0">
                <a:latin typeface="+mn-lt"/>
              </a:rPr>
              <a:t>Select an equal number of positive and negative statements and arrange them in random order.</a:t>
            </a:r>
          </a:p>
          <a:p>
            <a:pPr marL="457200" indent="-457200">
              <a:spcBef>
                <a:spcPct val="50000"/>
              </a:spcBef>
              <a:buFontTx/>
              <a:buAutoNum type="arabicPeriod"/>
              <a:defRPr/>
            </a:pPr>
            <a:r>
              <a:rPr lang="en-GB" sz="1800" dirty="0">
                <a:latin typeface="+mn-lt"/>
              </a:rPr>
              <a:t>Allocate a 5</a:t>
            </a:r>
            <a:r>
              <a:rPr lang="en-GB" sz="1800" dirty="0" smtClean="0">
                <a:latin typeface="+mn-lt"/>
              </a:rPr>
              <a:t>-point</a:t>
            </a:r>
            <a:r>
              <a:rPr lang="en-GB" sz="1800" dirty="0">
                <a:latin typeface="+mn-lt"/>
              </a:rPr>
              <a:t>, </a:t>
            </a:r>
            <a:r>
              <a:rPr lang="en-GB" sz="1800" dirty="0" smtClean="0">
                <a:latin typeface="+mn-lt"/>
              </a:rPr>
              <a:t>7-point or 9</a:t>
            </a:r>
            <a:r>
              <a:rPr lang="en-GB" sz="1800" dirty="0" smtClean="0"/>
              <a:t>-point</a:t>
            </a:r>
            <a:r>
              <a:rPr lang="en-GB" sz="1800" dirty="0"/>
              <a:t>, </a:t>
            </a:r>
            <a:r>
              <a:rPr lang="en-GB" sz="1800" dirty="0" smtClean="0">
                <a:latin typeface="+mn-lt"/>
              </a:rPr>
              <a:t>scale </a:t>
            </a:r>
            <a:r>
              <a:rPr lang="en-GB" sz="1800" dirty="0">
                <a:latin typeface="+mn-lt"/>
              </a:rPr>
              <a:t>to each statement.</a:t>
            </a:r>
          </a:p>
          <a:p>
            <a:pPr marL="457200" indent="-457200">
              <a:spcBef>
                <a:spcPct val="50000"/>
              </a:spcBef>
              <a:buFontTx/>
              <a:buAutoNum type="arabicPeriod"/>
              <a:defRPr/>
            </a:pPr>
            <a:r>
              <a:rPr lang="en-GB" sz="1800" dirty="0">
                <a:latin typeface="+mn-lt"/>
              </a:rPr>
              <a:t>Combine your statements into a full Likert-based </a:t>
            </a:r>
            <a:r>
              <a:rPr lang="en-GB" sz="1800" dirty="0" smtClean="0">
                <a:latin typeface="+mn-lt"/>
              </a:rPr>
              <a:t>questionnaire</a:t>
            </a:r>
            <a:endParaRPr lang="en-GB" sz="2000" dirty="0">
              <a:latin typeface="+mn-lt"/>
            </a:endParaRPr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3498104439"/>
              </p:ext>
            </p:extLst>
          </p:nvPr>
        </p:nvGraphicFramePr>
        <p:xfrm>
          <a:off x="1143000" y="5257800"/>
          <a:ext cx="6794310" cy="15696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45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8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2"/>
          <p:cNvSpPr>
            <a:spLocks noGrp="1" noChangeArrowheads="1"/>
          </p:cNvSpPr>
          <p:nvPr>
            <p:ph type="title"/>
          </p:nvPr>
        </p:nvSpPr>
        <p:spPr>
          <a:xfrm>
            <a:off x="1319284" y="0"/>
            <a:ext cx="749935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 smtClean="0">
                <a:solidFill>
                  <a:schemeClr val="tx2">
                    <a:satMod val="130000"/>
                  </a:schemeClr>
                </a:solidFill>
              </a:rPr>
              <a:t>Reliability &amp; Validity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idx="1"/>
          </p:nvPr>
        </p:nvSpPr>
        <p:spPr bwMode="auto">
          <a:xfrm>
            <a:off x="1470025" y="1107743"/>
            <a:ext cx="7623412" cy="1524000"/>
          </a:xfrm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 lnSpcReduction="10000"/>
          </a:bodyPr>
          <a:lstStyle/>
          <a:p>
            <a:pPr eaLnBrk="1" hangingPunct="1"/>
            <a:r>
              <a:rPr lang="en-GB" altLang="en-US" sz="2800" dirty="0" smtClean="0"/>
              <a:t>Reliability</a:t>
            </a:r>
          </a:p>
          <a:p>
            <a:pPr eaLnBrk="1" hangingPunct="1">
              <a:buFontTx/>
              <a:buNone/>
            </a:pPr>
            <a:r>
              <a:rPr lang="en-GB" altLang="en-US" sz="2400" dirty="0" smtClean="0"/>
              <a:t>		</a:t>
            </a:r>
            <a:r>
              <a:rPr lang="en-GB" altLang="en-US" sz="2400" i="1" dirty="0" smtClean="0"/>
              <a:t>“…the degree to which a test or measure produces the same scores when applied in the same circumstances…” </a:t>
            </a:r>
            <a:r>
              <a:rPr lang="en-GB" altLang="en-US" sz="2400" dirty="0" smtClean="0"/>
              <a:t>(Nelson 1997)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130175" y="2990115"/>
            <a:ext cx="9013825" cy="2925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65125" indent="-282575" algn="l" rtl="0" eaLnBrk="0" fontAlgn="base" hangingPunct="0">
              <a:spcBef>
                <a:spcPts val="6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2" panose="05020102010507070707" pitchFamily="18" charset="2"/>
              <a:buChar char="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39763" indent="-236538" algn="l" rtl="0" eaLnBrk="0" fontAlgn="base" hangingPunct="0">
              <a:spcBef>
                <a:spcPts val="550"/>
              </a:spcBef>
              <a:spcAft>
                <a:spcPct val="0"/>
              </a:spcAft>
              <a:buClr>
                <a:schemeClr val="accent1"/>
              </a:buClr>
              <a:buFont typeface="Verdana" panose="020B0604030504040204" pitchFamily="34" charset="0"/>
              <a:buChar char="◦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85825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6963" indent="-173038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32D2E"/>
              </a:buClr>
              <a:buFont typeface="Wingdings 2" panose="05020102010507070707" pitchFamily="18" charset="2"/>
              <a:buChar char="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96988" indent="-182563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anose="05020102010507070707" pitchFamily="18" charset="2"/>
              <a:buChar char="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08760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5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719072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920240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130552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 marL="82550" indent="0" eaLnBrk="1" hangingPunct="1">
              <a:buNone/>
            </a:pPr>
            <a:r>
              <a:rPr lang="en-GB" altLang="en-US" sz="2800" dirty="0" smtClean="0"/>
              <a:t>Validity</a:t>
            </a:r>
          </a:p>
          <a:p>
            <a:pPr eaLnBrk="1" hangingPunct="1">
              <a:buFontTx/>
              <a:buNone/>
            </a:pPr>
            <a:r>
              <a:rPr lang="en-GB" altLang="en-US" sz="2400" dirty="0" smtClean="0"/>
              <a:t>		</a:t>
            </a:r>
            <a:r>
              <a:rPr lang="en-GB" altLang="en-US" sz="2400" i="1" dirty="0" smtClean="0"/>
              <a:t>“Degree to which a test or instrument measures what it purports to measure”   </a:t>
            </a:r>
            <a:r>
              <a:rPr lang="en-GB" altLang="en-US" sz="2400" dirty="0" smtClean="0"/>
              <a:t>(Thomas &amp; Nelson 1996)</a:t>
            </a:r>
          </a:p>
        </p:txBody>
      </p:sp>
      <p:sp>
        <p:nvSpPr>
          <p:cNvPr id="7" name="Rectangle 3"/>
          <p:cNvSpPr txBox="1">
            <a:spLocks noChangeArrowheads="1"/>
          </p:cNvSpPr>
          <p:nvPr/>
        </p:nvSpPr>
        <p:spPr bwMode="auto">
          <a:xfrm>
            <a:off x="1676400" y="5136344"/>
            <a:ext cx="7848600" cy="1755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65125" indent="-282575" algn="l" rtl="0" eaLnBrk="0" fontAlgn="base" hangingPunct="0">
              <a:spcBef>
                <a:spcPts val="6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2" panose="05020102010507070707" pitchFamily="18" charset="2"/>
              <a:buChar char="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39763" indent="-236538" algn="l" rtl="0" eaLnBrk="0" fontAlgn="base" hangingPunct="0">
              <a:spcBef>
                <a:spcPts val="550"/>
              </a:spcBef>
              <a:spcAft>
                <a:spcPct val="0"/>
              </a:spcAft>
              <a:buClr>
                <a:schemeClr val="accent1"/>
              </a:buClr>
              <a:buFont typeface="Verdana" panose="020B0604030504040204" pitchFamily="34" charset="0"/>
              <a:buChar char="◦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85825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6963" indent="-173038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32D2E"/>
              </a:buClr>
              <a:buFont typeface="Wingdings 2" panose="05020102010507070707" pitchFamily="18" charset="2"/>
              <a:buChar char="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96988" indent="-182563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anose="05020102010507070707" pitchFamily="18" charset="2"/>
              <a:buChar char="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08760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5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719072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920240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130552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 marL="82550" indent="0" eaLnBrk="1" hangingPunct="1">
              <a:buNone/>
            </a:pPr>
            <a:r>
              <a:rPr lang="en-GB" altLang="en-US" sz="2800" dirty="0" smtClean="0"/>
              <a:t>Objectivity</a:t>
            </a:r>
          </a:p>
          <a:p>
            <a:pPr eaLnBrk="1" hangingPunct="1">
              <a:buFontTx/>
              <a:buNone/>
            </a:pPr>
            <a:r>
              <a:rPr lang="en-GB" altLang="en-US" sz="2400" dirty="0" smtClean="0"/>
              <a:t>		</a:t>
            </a:r>
            <a:r>
              <a:rPr lang="en-GB" altLang="en-US" sz="2400" i="1" dirty="0" smtClean="0"/>
              <a:t>“…the degree to which different observers agree on measurements…” </a:t>
            </a:r>
            <a:r>
              <a:rPr lang="en-GB" altLang="en-US" sz="2400" dirty="0" smtClean="0"/>
              <a:t>(Atkinson &amp; </a:t>
            </a:r>
            <a:r>
              <a:rPr lang="en-GB" altLang="en-US" sz="2400" dirty="0" err="1" smtClean="0"/>
              <a:t>Nevill</a:t>
            </a:r>
            <a:r>
              <a:rPr lang="en-GB" altLang="en-US" sz="2400" dirty="0" smtClean="0"/>
              <a:t> 1998)</a:t>
            </a:r>
          </a:p>
        </p:txBody>
      </p:sp>
    </p:spTree>
    <p:extLst>
      <p:ext uri="{BB962C8B-B14F-4D97-AF65-F5344CB8AC3E}">
        <p14:creationId xmlns:p14="http://schemas.microsoft.com/office/powerpoint/2010/main" val="1607120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>
          <a:xfrm>
            <a:off x="1219200" y="-131666"/>
            <a:ext cx="749935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 smtClean="0">
                <a:solidFill>
                  <a:schemeClr val="tx2">
                    <a:satMod val="130000"/>
                  </a:schemeClr>
                </a:solidFill>
              </a:rPr>
              <a:t>Reliability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idx="1"/>
          </p:nvPr>
        </p:nvSpPr>
        <p:spPr>
          <a:xfrm>
            <a:off x="685800" y="999572"/>
            <a:ext cx="7865565" cy="3505200"/>
          </a:xfrm>
        </p:spPr>
        <p:txBody>
          <a:bodyPr/>
          <a:lstStyle/>
          <a:p>
            <a:pPr eaLnBrk="1" hangingPunct="1"/>
            <a:r>
              <a:rPr lang="en-US" altLang="en-US" sz="2800" dirty="0" smtClean="0"/>
              <a:t>Reliability </a:t>
            </a:r>
            <a:r>
              <a:rPr lang="en-GB" altLang="en-US" sz="2800" dirty="0" smtClean="0"/>
              <a:t>refers </a:t>
            </a:r>
            <a:r>
              <a:rPr lang="en-GB" altLang="en-US" sz="2800" dirty="0"/>
              <a:t>to the consistency of a </a:t>
            </a:r>
            <a:r>
              <a:rPr lang="en-GB" altLang="en-US" sz="2800" dirty="0" smtClean="0"/>
              <a:t>test/survey/questionnaire/measure</a:t>
            </a:r>
            <a:endParaRPr lang="en-US" altLang="en-US" sz="2800" dirty="0" smtClean="0"/>
          </a:p>
          <a:p>
            <a:pPr eaLnBrk="1" hangingPunct="1"/>
            <a:r>
              <a:rPr lang="en-US" altLang="en-US" sz="2800" dirty="0" smtClean="0"/>
              <a:t>Is the survey measuring something consistently?</a:t>
            </a:r>
          </a:p>
          <a:p>
            <a:pPr lvl="1" eaLnBrk="1" hangingPunct="1"/>
            <a:r>
              <a:rPr lang="en-US" altLang="en-US" sz="2400" dirty="0" smtClean="0"/>
              <a:t>Typically measured using Cronbach’s alpha or split-half reliability </a:t>
            </a:r>
            <a:r>
              <a:rPr lang="en-US" altLang="en-US" sz="1600" dirty="0" smtClean="0"/>
              <a:t>(estimate of the internal consistency associated with the scores that can be derived from a scale)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33969" y="3338478"/>
            <a:ext cx="1905000" cy="1805021"/>
          </a:xfrm>
          <a:prstGeom prst="rect">
            <a:avLst/>
          </a:prstGeom>
        </p:spPr>
      </p:pic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169990879"/>
              </p:ext>
            </p:extLst>
          </p:nvPr>
        </p:nvGraphicFramePr>
        <p:xfrm>
          <a:off x="355363" y="3478989"/>
          <a:ext cx="5116773" cy="16645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1611864783"/>
              </p:ext>
            </p:extLst>
          </p:nvPr>
        </p:nvGraphicFramePr>
        <p:xfrm>
          <a:off x="110319" y="5604291"/>
          <a:ext cx="8441046" cy="12003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>
          <a:xfrm>
            <a:off x="1249137" y="-140860"/>
            <a:ext cx="749935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 smtClean="0">
                <a:solidFill>
                  <a:schemeClr val="tx2">
                    <a:satMod val="130000"/>
                  </a:schemeClr>
                </a:solidFill>
              </a:rPr>
              <a:t>Reliability</a:t>
            </a:r>
          </a:p>
        </p:txBody>
      </p:sp>
      <p:graphicFrame>
        <p:nvGraphicFramePr>
          <p:cNvPr id="7" name="Content Placeholder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23558546"/>
              </p:ext>
            </p:extLst>
          </p:nvPr>
        </p:nvGraphicFramePr>
        <p:xfrm>
          <a:off x="423879" y="1991222"/>
          <a:ext cx="8331781" cy="629675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186906611"/>
              </p:ext>
            </p:extLst>
          </p:nvPr>
        </p:nvGraphicFramePr>
        <p:xfrm>
          <a:off x="879487" y="1040428"/>
          <a:ext cx="7872412" cy="8309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pic>
        <p:nvPicPr>
          <p:cNvPr id="8" name="Picture 7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9188" y="3421204"/>
            <a:ext cx="9081164" cy="34367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24144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350" y="-118989"/>
            <a:ext cx="4038600" cy="1143000"/>
          </a:xfrm>
        </p:spPr>
        <p:txBody>
          <a:bodyPr>
            <a:normAutofit/>
          </a:bodyPr>
          <a:lstStyle/>
          <a:p>
            <a:r>
              <a:rPr lang="en-GB" sz="4000" dirty="0" smtClean="0"/>
              <a:t>Split-half</a:t>
            </a:r>
            <a:endParaRPr lang="en-GB" sz="4000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27683289"/>
              </p:ext>
            </p:extLst>
          </p:nvPr>
        </p:nvGraphicFramePr>
        <p:xfrm>
          <a:off x="-2209800" y="900332"/>
          <a:ext cx="7499350" cy="5943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itle 1"/>
          <p:cNvSpPr txBox="1">
            <a:spLocks/>
          </p:cNvSpPr>
          <p:nvPr/>
        </p:nvSpPr>
        <p:spPr>
          <a:xfrm>
            <a:off x="3523224" y="-118989"/>
            <a:ext cx="826135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80000"/>
              </a:lnSpc>
              <a:spcBef>
                <a:spcPct val="0"/>
              </a:spcBef>
              <a:buNone/>
              <a:defRPr sz="4400" kern="1200" cap="all" spc="100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sz="4000" dirty="0" smtClean="0"/>
              <a:t>Test-retest</a:t>
            </a:r>
            <a:endParaRPr lang="en-GB" sz="4000" dirty="0"/>
          </a:p>
        </p:txBody>
      </p:sp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val="1334086250"/>
              </p:ext>
            </p:extLst>
          </p:nvPr>
        </p:nvGraphicFramePr>
        <p:xfrm>
          <a:off x="914400" y="872196"/>
          <a:ext cx="7044299" cy="5943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9" name="Title 1"/>
          <p:cNvSpPr txBox="1">
            <a:spLocks/>
          </p:cNvSpPr>
          <p:nvPr/>
        </p:nvSpPr>
        <p:spPr>
          <a:xfrm>
            <a:off x="6629400" y="-108438"/>
            <a:ext cx="826135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80000"/>
              </a:lnSpc>
              <a:spcBef>
                <a:spcPct val="0"/>
              </a:spcBef>
              <a:buNone/>
              <a:defRPr sz="4400" kern="1200" cap="all" spc="100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sz="4000" dirty="0" smtClean="0"/>
              <a:t>Inter-rater</a:t>
            </a:r>
            <a:endParaRPr lang="en-GB" sz="4000" dirty="0"/>
          </a:p>
        </p:txBody>
      </p:sp>
      <p:graphicFrame>
        <p:nvGraphicFramePr>
          <p:cNvPr id="11" name="Diagram 10"/>
          <p:cNvGraphicFramePr/>
          <p:nvPr>
            <p:extLst>
              <p:ext uri="{D42A27DB-BD31-4B8C-83A1-F6EECF244321}">
                <p14:modId xmlns:p14="http://schemas.microsoft.com/office/powerpoint/2010/main" val="1424889404"/>
              </p:ext>
            </p:extLst>
          </p:nvPr>
        </p:nvGraphicFramePr>
        <p:xfrm>
          <a:off x="3765550" y="886263"/>
          <a:ext cx="7620000" cy="59295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</p:spTree>
    <p:extLst>
      <p:ext uri="{BB962C8B-B14F-4D97-AF65-F5344CB8AC3E}">
        <p14:creationId xmlns:p14="http://schemas.microsoft.com/office/powerpoint/2010/main" val="452071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4" grpId="0">
        <p:bldAsOne/>
      </p:bldGraphic>
      <p:bldP spid="6" grpId="0"/>
      <p:bldGraphic spid="8" grpId="0">
        <p:bldAsOne/>
      </p:bldGraphic>
      <p:bldP spid="9" grpId="0"/>
      <p:bldGraphic spid="11" grpId="0">
        <p:bldAsOne/>
      </p:bldGraphic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>
          <a:xfrm>
            <a:off x="1406335" y="-152400"/>
            <a:ext cx="7499350" cy="1143000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600" dirty="0" smtClean="0">
                <a:solidFill>
                  <a:schemeClr val="tx2">
                    <a:satMod val="130000"/>
                  </a:schemeClr>
                </a:solidFill>
              </a:rPr>
              <a:t>Measuring validity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8432169"/>
              </p:ext>
            </p:extLst>
          </p:nvPr>
        </p:nvGraphicFramePr>
        <p:xfrm>
          <a:off x="-1371600" y="1600200"/>
          <a:ext cx="9753600" cy="49112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228824602"/>
              </p:ext>
            </p:extLst>
          </p:nvPr>
        </p:nvGraphicFramePr>
        <p:xfrm>
          <a:off x="647700" y="883502"/>
          <a:ext cx="8077200" cy="8309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3081485401"/>
              </p:ext>
            </p:extLst>
          </p:nvPr>
        </p:nvGraphicFramePr>
        <p:xfrm>
          <a:off x="6829615" y="1143000"/>
          <a:ext cx="1895285" cy="4038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582612" y="136438"/>
            <a:ext cx="8229600" cy="1143000"/>
          </a:xfrm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 fontScale="90000"/>
          </a:bodyPr>
          <a:lstStyle/>
          <a:p>
            <a:pPr eaLnBrk="1" hangingPunct="1">
              <a:defRPr/>
            </a:pPr>
            <a:r>
              <a:rPr lang="en-GB" sz="4400" dirty="0" smtClean="0">
                <a:ea typeface="ＭＳ Ｐゴシック" charset="0"/>
                <a:cs typeface="+mn-cs"/>
              </a:rPr>
              <a:t>Face </a:t>
            </a:r>
            <a:r>
              <a:rPr lang="en-GB" sz="4400" dirty="0">
                <a:ea typeface="ＭＳ Ｐゴシック" charset="0"/>
                <a:cs typeface="+mn-cs"/>
              </a:rPr>
              <a:t>Validity</a:t>
            </a:r>
            <a:br>
              <a:rPr lang="en-GB" sz="4400" dirty="0">
                <a:ea typeface="ＭＳ Ｐゴシック" charset="0"/>
                <a:cs typeface="+mn-cs"/>
              </a:rPr>
            </a:br>
            <a:endParaRPr lang="en-GB" dirty="0">
              <a:ea typeface="ＭＳ Ｐゴシック" charset="0"/>
              <a:cs typeface="+mj-cs"/>
            </a:endParaRPr>
          </a:p>
        </p:txBody>
      </p:sp>
      <p:graphicFrame>
        <p:nvGraphicFramePr>
          <p:cNvPr id="2" name="Content Placeholder 1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67113198"/>
              </p:ext>
            </p:extLst>
          </p:nvPr>
        </p:nvGraphicFramePr>
        <p:xfrm>
          <a:off x="582612" y="914401"/>
          <a:ext cx="8256588" cy="152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56677" name="Picture 5" descr="reaction_time_small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5400" y="2753436"/>
            <a:ext cx="2065867" cy="12333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6678" name="Text Box 6"/>
          <p:cNvSpPr txBox="1">
            <a:spLocks noChangeArrowheads="1"/>
          </p:cNvSpPr>
          <p:nvPr/>
        </p:nvSpPr>
        <p:spPr bwMode="auto">
          <a:xfrm>
            <a:off x="152400" y="2786418"/>
            <a:ext cx="4953000" cy="1200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marL="342900" indent="-34290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1pPr>
            <a:lvl2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9pPr>
          </a:lstStyle>
          <a:p>
            <a:pPr lvl="1" eaLnBrk="1" hangingPunct="1">
              <a:defRPr/>
            </a:pPr>
            <a:r>
              <a:rPr lang="en-GB" sz="1800" dirty="0" smtClean="0"/>
              <a:t>e.g. if you want to assess reaction time, measuring how long it takes an individual to react to a given stimulus would have face validity</a:t>
            </a:r>
          </a:p>
        </p:txBody>
      </p:sp>
      <p:sp>
        <p:nvSpPr>
          <p:cNvPr id="3" name="Rectangle 2"/>
          <p:cNvSpPr/>
          <p:nvPr/>
        </p:nvSpPr>
        <p:spPr>
          <a:xfrm>
            <a:off x="304800" y="4019729"/>
            <a:ext cx="3458767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altLang="en-US" sz="4400" cap="all" spc="100" dirty="0">
                <a:solidFill>
                  <a:prstClr val="black">
                    <a:lumMod val="95000"/>
                    <a:lumOff val="5000"/>
                  </a:prstClr>
                </a:solidFill>
                <a:latin typeface="Tw Cen MT Condensed" panose="020B0606020104020203"/>
                <a:ea typeface="+mj-ea"/>
                <a:cs typeface="+mj-cs"/>
              </a:rPr>
              <a:t>Content Validity</a:t>
            </a:r>
            <a:endParaRPr lang="en-GB" dirty="0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871589050"/>
              </p:ext>
            </p:extLst>
          </p:nvPr>
        </p:nvGraphicFramePr>
        <p:xfrm>
          <a:off x="188794" y="4789170"/>
          <a:ext cx="4648200" cy="22326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  <p:sp>
        <p:nvSpPr>
          <p:cNvPr id="10" name="Text Box 5"/>
          <p:cNvSpPr txBox="1">
            <a:spLocks noChangeArrowheads="1"/>
          </p:cNvSpPr>
          <p:nvPr/>
        </p:nvSpPr>
        <p:spPr bwMode="auto">
          <a:xfrm>
            <a:off x="4779962" y="4466004"/>
            <a:ext cx="4032250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342900" indent="-34290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1pPr>
            <a:lvl2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9pPr>
          </a:lstStyle>
          <a:p>
            <a:pPr lvl="1" eaLnBrk="1" hangingPunct="1">
              <a:defRPr/>
            </a:pPr>
            <a:r>
              <a:rPr lang="en-GB" sz="1800" dirty="0" smtClean="0"/>
              <a:t>e.g.</a:t>
            </a:r>
          </a:p>
          <a:p>
            <a:pPr lvl="1" eaLnBrk="1" hangingPunct="1">
              <a:defRPr/>
            </a:pPr>
            <a:r>
              <a:rPr lang="en-GB" sz="1800" dirty="0" smtClean="0"/>
              <a:t>Who is the most physically fit?</a:t>
            </a:r>
          </a:p>
        </p:txBody>
      </p:sp>
      <p:sp>
        <p:nvSpPr>
          <p:cNvPr id="11" name="Text Box 22"/>
          <p:cNvSpPr txBox="1">
            <a:spLocks noChangeArrowheads="1"/>
          </p:cNvSpPr>
          <p:nvPr/>
        </p:nvSpPr>
        <p:spPr bwMode="auto">
          <a:xfrm>
            <a:off x="5142931" y="5243780"/>
            <a:ext cx="4049712" cy="13234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9pPr>
          </a:lstStyle>
          <a:p>
            <a:pPr eaLnBrk="1" hangingPunct="1">
              <a:spcBef>
                <a:spcPct val="50000"/>
              </a:spcBef>
              <a:buFont typeface="Wingdings" charset="0"/>
              <a:buChar char="Ø"/>
              <a:defRPr/>
            </a:pPr>
            <a:r>
              <a:rPr lang="en-GB" sz="2000" dirty="0" smtClean="0"/>
              <a:t>VO</a:t>
            </a:r>
            <a:r>
              <a:rPr lang="en-GB" sz="2000" baseline="-25000" dirty="0" smtClean="0"/>
              <a:t>2</a:t>
            </a:r>
            <a:r>
              <a:rPr lang="en-GB" sz="2000" dirty="0" smtClean="0"/>
              <a:t> max test?</a:t>
            </a:r>
          </a:p>
          <a:p>
            <a:pPr eaLnBrk="1" hangingPunct="1">
              <a:spcBef>
                <a:spcPct val="50000"/>
              </a:spcBef>
              <a:buFont typeface="Wingdings" charset="0"/>
              <a:buChar char="Ø"/>
              <a:defRPr/>
            </a:pPr>
            <a:r>
              <a:rPr lang="en-GB" sz="2000" dirty="0" smtClean="0"/>
              <a:t>Wingate test (cycle)?</a:t>
            </a:r>
          </a:p>
          <a:p>
            <a:pPr eaLnBrk="1" hangingPunct="1">
              <a:spcBef>
                <a:spcPct val="50000"/>
              </a:spcBef>
              <a:buFont typeface="Wingdings" charset="0"/>
              <a:buChar char="Ø"/>
              <a:defRPr/>
            </a:pPr>
            <a:r>
              <a:rPr lang="en-GB" sz="2000" dirty="0" smtClean="0"/>
              <a:t>1 RM (repetition –weights)?</a:t>
            </a:r>
          </a:p>
        </p:txBody>
      </p:sp>
    </p:spTree>
    <p:extLst>
      <p:ext uri="{BB962C8B-B14F-4D97-AF65-F5344CB8AC3E}">
        <p14:creationId xmlns:p14="http://schemas.microsoft.com/office/powerpoint/2010/main" val="1108823665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6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6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6" grpId="0"/>
      <p:bldGraphic spid="2" grpId="0">
        <p:bldAsOne/>
      </p:bldGraphic>
      <p:bldP spid="156678" grpId="0"/>
      <p:bldP spid="3" grpId="0"/>
      <p:bldGraphic spid="5" grpId="0">
        <p:bldAsOne/>
      </p:bldGraphic>
      <p:bldP spid="10" grpId="0"/>
      <p:bldP spid="11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242734" y="128769"/>
            <a:ext cx="8229600" cy="1143000"/>
          </a:xfrm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 fontScale="90000"/>
          </a:bodyPr>
          <a:lstStyle/>
          <a:p>
            <a:pPr eaLnBrk="1" hangingPunct="1">
              <a:defRPr/>
            </a:pPr>
            <a:r>
              <a:rPr lang="en-GB" sz="4400" dirty="0" smtClean="0">
                <a:ea typeface="ＭＳ Ｐゴシック" charset="0"/>
                <a:cs typeface="+mn-cs"/>
              </a:rPr>
              <a:t>Concurrent </a:t>
            </a:r>
            <a:r>
              <a:rPr lang="en-GB" sz="4400" dirty="0">
                <a:ea typeface="ＭＳ Ｐゴシック" charset="0"/>
                <a:cs typeface="+mn-cs"/>
              </a:rPr>
              <a:t>Validity</a:t>
            </a:r>
            <a:br>
              <a:rPr lang="en-GB" sz="4400" dirty="0">
                <a:ea typeface="ＭＳ Ｐゴシック" charset="0"/>
                <a:cs typeface="+mn-cs"/>
              </a:rPr>
            </a:br>
            <a:endParaRPr lang="en-GB" dirty="0">
              <a:ea typeface="ＭＳ Ｐゴシック" charset="0"/>
              <a:cs typeface="+mj-cs"/>
            </a:endParaRPr>
          </a:p>
        </p:txBody>
      </p:sp>
      <p:graphicFrame>
        <p:nvGraphicFramePr>
          <p:cNvPr id="2" name="Content Placeholder 1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57848740"/>
              </p:ext>
            </p:extLst>
          </p:nvPr>
        </p:nvGraphicFramePr>
        <p:xfrm>
          <a:off x="35257" y="705280"/>
          <a:ext cx="8644555" cy="9446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90820" name="Text Box 4"/>
          <p:cNvSpPr txBox="1">
            <a:spLocks noChangeArrowheads="1"/>
          </p:cNvSpPr>
          <p:nvPr/>
        </p:nvSpPr>
        <p:spPr bwMode="auto">
          <a:xfrm>
            <a:off x="3829205" y="1948236"/>
            <a:ext cx="1728788" cy="1187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342900" indent="-34290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1pPr>
            <a:lvl2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9pPr>
          </a:lstStyle>
          <a:p>
            <a:pPr lvl="1" eaLnBrk="1" hangingPunct="1">
              <a:defRPr/>
            </a:pPr>
            <a:r>
              <a:rPr lang="en-GB" dirty="0" smtClean="0"/>
              <a:t>e.g.  </a:t>
            </a:r>
          </a:p>
          <a:p>
            <a:pPr lvl="1" eaLnBrk="1" hangingPunct="1">
              <a:defRPr/>
            </a:pPr>
            <a:r>
              <a:rPr lang="en-GB" dirty="0" smtClean="0"/>
              <a:t>VO</a:t>
            </a:r>
            <a:r>
              <a:rPr lang="en-GB" baseline="-25000" dirty="0" smtClean="0"/>
              <a:t>2</a:t>
            </a:r>
            <a:r>
              <a:rPr lang="en-GB" dirty="0" smtClean="0"/>
              <a:t> max</a:t>
            </a:r>
          </a:p>
        </p:txBody>
      </p:sp>
      <p:sp>
        <p:nvSpPr>
          <p:cNvPr id="15365" name="Text Box 7"/>
          <p:cNvSpPr txBox="1">
            <a:spLocks noChangeArrowheads="1"/>
          </p:cNvSpPr>
          <p:nvPr/>
        </p:nvSpPr>
        <p:spPr bwMode="auto">
          <a:xfrm>
            <a:off x="2843213" y="3500438"/>
            <a:ext cx="3529012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9pPr>
          </a:lstStyle>
          <a:p>
            <a:pPr eaLnBrk="1" hangingPunct="1">
              <a:spcBef>
                <a:spcPct val="50000"/>
              </a:spcBef>
              <a:defRPr/>
            </a:pPr>
            <a:endParaRPr lang="en-US" smtClean="0"/>
          </a:p>
        </p:txBody>
      </p:sp>
      <p:sp>
        <p:nvSpPr>
          <p:cNvPr id="15366" name="Text Box 8"/>
          <p:cNvSpPr txBox="1">
            <a:spLocks noChangeArrowheads="1"/>
          </p:cNvSpPr>
          <p:nvPr/>
        </p:nvSpPr>
        <p:spPr bwMode="auto">
          <a:xfrm>
            <a:off x="2843213" y="3644900"/>
            <a:ext cx="18732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9pPr>
          </a:lstStyle>
          <a:p>
            <a:pPr eaLnBrk="1" hangingPunct="1">
              <a:spcBef>
                <a:spcPct val="50000"/>
              </a:spcBef>
              <a:defRPr/>
            </a:pPr>
            <a:endParaRPr lang="en-US" smtClean="0"/>
          </a:p>
        </p:txBody>
      </p:sp>
      <p:pic>
        <p:nvPicPr>
          <p:cNvPr id="290826" name="Picture 10" descr="Jono Becca RPE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637" y="1454145"/>
            <a:ext cx="3133499" cy="17944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90827" name="Text Box 11"/>
          <p:cNvSpPr txBox="1">
            <a:spLocks noChangeArrowheads="1"/>
          </p:cNvSpPr>
          <p:nvPr/>
        </p:nvSpPr>
        <p:spPr bwMode="auto">
          <a:xfrm>
            <a:off x="381000" y="3322508"/>
            <a:ext cx="4064000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9pPr>
          </a:lstStyle>
          <a:p>
            <a:pPr algn="ctr" eaLnBrk="1" hangingPunct="1">
              <a:spcBef>
                <a:spcPct val="50000"/>
              </a:spcBef>
              <a:defRPr/>
            </a:pPr>
            <a:r>
              <a:rPr lang="en-GB" sz="2000" dirty="0" smtClean="0"/>
              <a:t>Incremental Treadmill Protocol with expired gas analysis</a:t>
            </a:r>
          </a:p>
        </p:txBody>
      </p:sp>
      <p:pic>
        <p:nvPicPr>
          <p:cNvPr id="290829" name="Picture 13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0209" y="1461684"/>
            <a:ext cx="3032125" cy="17944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90830" name="Text Box 14"/>
          <p:cNvSpPr txBox="1">
            <a:spLocks noChangeArrowheads="1"/>
          </p:cNvSpPr>
          <p:nvPr/>
        </p:nvSpPr>
        <p:spPr bwMode="auto">
          <a:xfrm>
            <a:off x="4935538" y="3312726"/>
            <a:ext cx="4208462" cy="4001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9pPr>
          </a:lstStyle>
          <a:p>
            <a:pPr algn="ctr" eaLnBrk="1" hangingPunct="1">
              <a:spcBef>
                <a:spcPct val="50000"/>
              </a:spcBef>
              <a:defRPr/>
            </a:pPr>
            <a:r>
              <a:rPr lang="en-GB" sz="2000" dirty="0" smtClean="0"/>
              <a:t>Multi-Stage Fitness (Beep) Test</a:t>
            </a:r>
          </a:p>
        </p:txBody>
      </p:sp>
      <p:sp>
        <p:nvSpPr>
          <p:cNvPr id="12" name="Rectangle 2"/>
          <p:cNvSpPr txBox="1">
            <a:spLocks noChangeArrowheads="1"/>
          </p:cNvSpPr>
          <p:nvPr/>
        </p:nvSpPr>
        <p:spPr bwMode="auto">
          <a:xfrm>
            <a:off x="152070" y="4145350"/>
            <a:ext cx="8229600" cy="11430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 fontScale="97500"/>
          </a:bodyPr>
          <a:lstStyle>
            <a:lvl1pPr algn="l" defTabSz="914400" rtl="0" eaLnBrk="1" latinLnBrk="0" hangingPunct="1">
              <a:lnSpc>
                <a:spcPct val="80000"/>
              </a:lnSpc>
              <a:spcBef>
                <a:spcPct val="0"/>
              </a:spcBef>
              <a:buNone/>
              <a:defRPr sz="4400" kern="1200" cap="all" spc="100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  <a:defRPr/>
            </a:pPr>
            <a:r>
              <a:rPr lang="en-GB" dirty="0" smtClean="0">
                <a:ea typeface="ＭＳ Ｐゴシック" charset="0"/>
                <a:cs typeface="+mn-cs"/>
              </a:rPr>
              <a:t>Predictive Validity</a:t>
            </a:r>
            <a:br>
              <a:rPr lang="en-GB" dirty="0" smtClean="0">
                <a:ea typeface="ＭＳ Ｐゴシック" charset="0"/>
                <a:cs typeface="+mn-cs"/>
              </a:rPr>
            </a:br>
            <a:endParaRPr lang="en-GB" dirty="0">
              <a:ea typeface="ＭＳ Ｐゴシック" charset="0"/>
            </a:endParaRPr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2177660413"/>
              </p:ext>
            </p:extLst>
          </p:nvPr>
        </p:nvGraphicFramePr>
        <p:xfrm>
          <a:off x="-836606" y="4867455"/>
          <a:ext cx="6499212" cy="19024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0" r:lo="rId11" r:qs="rId12" r:cs="rId13"/>
          </a:graphicData>
        </a:graphic>
      </p:graphicFrame>
      <p:sp>
        <p:nvSpPr>
          <p:cNvPr id="4" name="Rectangle 3"/>
          <p:cNvSpPr/>
          <p:nvPr/>
        </p:nvSpPr>
        <p:spPr>
          <a:xfrm>
            <a:off x="4579144" y="3905552"/>
            <a:ext cx="4238155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 eaLnBrk="1" hangingPunct="1">
              <a:defRPr/>
            </a:pPr>
            <a:r>
              <a:rPr lang="en-GB" sz="1800" dirty="0" smtClean="0"/>
              <a:t>e.g. can </a:t>
            </a:r>
            <a:r>
              <a:rPr lang="en-GB" sz="1800" dirty="0"/>
              <a:t>performance during test A be used to predict future performance in test B?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5132041" y="4918980"/>
            <a:ext cx="1730103" cy="1850928"/>
          </a:xfrm>
          <a:prstGeom prst="rect">
            <a:avLst/>
          </a:prstGeom>
        </p:spPr>
      </p:pic>
      <p:sp>
        <p:nvSpPr>
          <p:cNvPr id="17" name="Text Box 32"/>
          <p:cNvSpPr txBox="1">
            <a:spLocks noChangeArrowheads="1"/>
          </p:cNvSpPr>
          <p:nvPr/>
        </p:nvSpPr>
        <p:spPr bwMode="auto">
          <a:xfrm>
            <a:off x="4607719" y="4958864"/>
            <a:ext cx="647700" cy="76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9pPr>
          </a:lstStyle>
          <a:p>
            <a:pPr eaLnBrk="1" hangingPunct="1">
              <a:spcBef>
                <a:spcPct val="50000"/>
              </a:spcBef>
              <a:defRPr/>
            </a:pPr>
            <a:r>
              <a:rPr lang="en-GB" sz="4400" b="1" dirty="0" smtClean="0">
                <a:solidFill>
                  <a:srgbClr val="FF3300"/>
                </a:solidFill>
              </a:rPr>
              <a:t>A</a:t>
            </a:r>
          </a:p>
        </p:txBody>
      </p:sp>
      <p:sp>
        <p:nvSpPr>
          <p:cNvPr id="19" name="Text Box 33"/>
          <p:cNvSpPr txBox="1">
            <a:spLocks noChangeArrowheads="1"/>
          </p:cNvSpPr>
          <p:nvPr/>
        </p:nvSpPr>
        <p:spPr bwMode="auto">
          <a:xfrm>
            <a:off x="8582143" y="4772018"/>
            <a:ext cx="647700" cy="76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9pPr>
          </a:lstStyle>
          <a:p>
            <a:pPr eaLnBrk="1" hangingPunct="1">
              <a:spcBef>
                <a:spcPct val="50000"/>
              </a:spcBef>
              <a:defRPr/>
            </a:pPr>
            <a:r>
              <a:rPr lang="en-GB" sz="4400" b="1" dirty="0" smtClean="0">
                <a:solidFill>
                  <a:srgbClr val="FF3300"/>
                </a:solidFill>
              </a:rPr>
              <a:t>B</a:t>
            </a:r>
          </a:p>
        </p:txBody>
      </p:sp>
      <p:pic>
        <p:nvPicPr>
          <p:cNvPr id="20" name="Picture 26" descr="jordan98_200_greatestfinals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2617" y="4918980"/>
            <a:ext cx="1607229" cy="18643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84645089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08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08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08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08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08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2" grpId="0"/>
      <p:bldGraphic spid="2" grpId="0">
        <p:bldAsOne/>
      </p:bldGraphic>
      <p:bldP spid="290820" grpId="0"/>
      <p:bldP spid="290827" grpId="0"/>
      <p:bldP spid="290830" grpId="0"/>
      <p:bldP spid="12" grpId="0"/>
      <p:bldGraphic spid="3" grpId="0">
        <p:bldAsOne/>
      </p:bldGraphic>
      <p:bldP spid="4" grpId="0"/>
      <p:bldP spid="17" grpId="0"/>
      <p:bldP spid="19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01663" y="52581"/>
            <a:ext cx="8229600" cy="1143000"/>
          </a:xfrm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 fontScale="90000"/>
          </a:bodyPr>
          <a:lstStyle/>
          <a:p>
            <a:pPr eaLnBrk="1" hangingPunct="1">
              <a:defRPr/>
            </a:pPr>
            <a:r>
              <a:rPr lang="en-GB" sz="4400" dirty="0">
                <a:ea typeface="ＭＳ Ｐゴシック" charset="0"/>
                <a:cs typeface="+mn-cs"/>
              </a:rPr>
              <a:t>Construct Validity</a:t>
            </a:r>
            <a:br>
              <a:rPr lang="en-GB" sz="4400" dirty="0">
                <a:ea typeface="ＭＳ Ｐゴシック" charset="0"/>
                <a:cs typeface="+mn-cs"/>
              </a:rPr>
            </a:br>
            <a:endParaRPr lang="en-GB" dirty="0">
              <a:ea typeface="ＭＳ Ｐゴシック" charset="0"/>
              <a:cs typeface="+mj-cs"/>
            </a:endParaRPr>
          </a:p>
        </p:txBody>
      </p:sp>
      <p:graphicFrame>
        <p:nvGraphicFramePr>
          <p:cNvPr id="3" name="Content Placeholder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05753444"/>
              </p:ext>
            </p:extLst>
          </p:nvPr>
        </p:nvGraphicFramePr>
        <p:xfrm>
          <a:off x="333375" y="972755"/>
          <a:ext cx="8497888" cy="21628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8436" name="Text Box 6"/>
          <p:cNvSpPr txBox="1">
            <a:spLocks noChangeArrowheads="1"/>
          </p:cNvSpPr>
          <p:nvPr/>
        </p:nvSpPr>
        <p:spPr bwMode="auto">
          <a:xfrm>
            <a:off x="2843213" y="3644900"/>
            <a:ext cx="18732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9pPr>
          </a:lstStyle>
          <a:p>
            <a:pPr eaLnBrk="1" hangingPunct="1">
              <a:spcBef>
                <a:spcPct val="50000"/>
              </a:spcBef>
              <a:defRPr/>
            </a:pPr>
            <a:endParaRPr lang="en-US" smtClean="0"/>
          </a:p>
        </p:txBody>
      </p:sp>
      <p:sp>
        <p:nvSpPr>
          <p:cNvPr id="294924" name="Text Box 12"/>
          <p:cNvSpPr txBox="1">
            <a:spLocks noChangeArrowheads="1"/>
          </p:cNvSpPr>
          <p:nvPr/>
        </p:nvSpPr>
        <p:spPr bwMode="auto">
          <a:xfrm>
            <a:off x="2205529" y="3297670"/>
            <a:ext cx="6048375" cy="23083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342900" indent="-34290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1pPr>
            <a:lvl2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9pPr>
          </a:lstStyle>
          <a:p>
            <a:pPr lvl="1" eaLnBrk="1" hangingPunct="1">
              <a:defRPr/>
            </a:pPr>
            <a:r>
              <a:rPr lang="en-GB" dirty="0" smtClean="0"/>
              <a:t>e.g.</a:t>
            </a:r>
          </a:p>
          <a:p>
            <a:pPr lvl="1" eaLnBrk="1" hangingPunct="1">
              <a:defRPr/>
            </a:pPr>
            <a:r>
              <a:rPr lang="en-GB" dirty="0" smtClean="0"/>
              <a:t>    Team Rivalry</a:t>
            </a:r>
          </a:p>
          <a:p>
            <a:pPr lvl="1" algn="ctr" eaLnBrk="1" hangingPunct="1">
              <a:defRPr/>
            </a:pPr>
            <a:endParaRPr lang="en-GB" dirty="0" smtClean="0"/>
          </a:p>
          <a:p>
            <a:pPr lvl="1" algn="ctr" eaLnBrk="1" hangingPunct="1">
              <a:defRPr/>
            </a:pPr>
            <a:endParaRPr lang="en-GB" dirty="0" smtClean="0"/>
          </a:p>
          <a:p>
            <a:pPr lvl="1" algn="ctr" eaLnBrk="1" hangingPunct="1">
              <a:defRPr/>
            </a:pPr>
            <a:endParaRPr lang="en-GB" dirty="0" smtClean="0"/>
          </a:p>
          <a:p>
            <a:pPr lvl="1" eaLnBrk="1" hangingPunct="1">
              <a:defRPr/>
            </a:pPr>
            <a:r>
              <a:rPr lang="en-GB" dirty="0" smtClean="0"/>
              <a:t>			</a:t>
            </a:r>
          </a:p>
        </p:txBody>
      </p:sp>
      <p:pic>
        <p:nvPicPr>
          <p:cNvPr id="294928" name="Picture 16" descr="Ross%2520sportsmanship">
            <a:hlinkClick r:id="rId8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0242" y="3046877"/>
            <a:ext cx="2016125" cy="19478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94930" name="Picture 18" descr="varitek0324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" y="3141661"/>
            <a:ext cx="2286000" cy="1714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1"/>
          <p:cNvSpPr/>
          <p:nvPr/>
        </p:nvSpPr>
        <p:spPr>
          <a:xfrm>
            <a:off x="-152399" y="5220451"/>
            <a:ext cx="9729076" cy="187743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 eaLnBrk="1" hangingPunct="1">
              <a:defRPr/>
            </a:pPr>
            <a:r>
              <a:rPr lang="en-GB" dirty="0">
                <a:ea typeface="ＭＳ Ｐゴシック" charset="0"/>
              </a:rPr>
              <a:t>This makes assessment difficult, </a:t>
            </a:r>
            <a:r>
              <a:rPr lang="en-GB" dirty="0" smtClean="0">
                <a:ea typeface="ＭＳ Ｐゴシック" charset="0"/>
              </a:rPr>
              <a:t>i.e</a:t>
            </a:r>
            <a:r>
              <a:rPr lang="en-GB" dirty="0">
                <a:ea typeface="ＭＳ Ｐゴシック" charset="0"/>
              </a:rPr>
              <a:t>. if what </a:t>
            </a:r>
            <a:r>
              <a:rPr lang="en-GB" i="1" dirty="0">
                <a:ea typeface="ＭＳ Ｐゴシック" charset="0"/>
              </a:rPr>
              <a:t>should</a:t>
            </a:r>
            <a:r>
              <a:rPr lang="en-GB" dirty="0">
                <a:ea typeface="ＭＳ Ｐゴシック" charset="0"/>
              </a:rPr>
              <a:t> exist cannot be detected, this could mean</a:t>
            </a:r>
            <a:r>
              <a:rPr lang="en-GB" dirty="0" smtClean="0">
                <a:ea typeface="ＭＳ Ｐゴシック" charset="0"/>
              </a:rPr>
              <a:t>:</a:t>
            </a:r>
          </a:p>
          <a:p>
            <a:pPr lvl="1" eaLnBrk="1" hangingPunct="1">
              <a:defRPr/>
            </a:pPr>
            <a:endParaRPr lang="en-GB" dirty="0">
              <a:ea typeface="ＭＳ Ｐゴシック" charset="0"/>
            </a:endParaRPr>
          </a:p>
          <a:p>
            <a:pPr lvl="1" eaLnBrk="1" hangingPunct="1">
              <a:defRPr/>
            </a:pPr>
            <a:endParaRPr lang="en-GB" sz="4400" dirty="0">
              <a:ea typeface="ＭＳ Ｐゴシック" charset="0"/>
            </a:endParaRPr>
          </a:p>
        </p:txBody>
      </p:sp>
      <p:sp>
        <p:nvSpPr>
          <p:cNvPr id="10" name="Text Box 6"/>
          <p:cNvSpPr txBox="1">
            <a:spLocks noChangeArrowheads="1"/>
          </p:cNvSpPr>
          <p:nvPr/>
        </p:nvSpPr>
        <p:spPr bwMode="auto">
          <a:xfrm>
            <a:off x="69079" y="6184251"/>
            <a:ext cx="2376488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9pPr>
          </a:lstStyle>
          <a:p>
            <a:pPr eaLnBrk="1" hangingPunct="1">
              <a:spcBef>
                <a:spcPct val="50000"/>
              </a:spcBef>
              <a:defRPr/>
            </a:pPr>
            <a:r>
              <a:rPr lang="en-GB" dirty="0" smtClean="0"/>
              <a:t>a) Test Invalid?</a:t>
            </a:r>
          </a:p>
        </p:txBody>
      </p:sp>
      <p:sp>
        <p:nvSpPr>
          <p:cNvPr id="11" name="Text Box 7"/>
          <p:cNvSpPr txBox="1">
            <a:spLocks noChangeArrowheads="1"/>
          </p:cNvSpPr>
          <p:nvPr/>
        </p:nvSpPr>
        <p:spPr bwMode="auto">
          <a:xfrm>
            <a:off x="2254669" y="6172101"/>
            <a:ext cx="295116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9pPr>
          </a:lstStyle>
          <a:p>
            <a:pPr eaLnBrk="1" hangingPunct="1">
              <a:spcBef>
                <a:spcPct val="50000"/>
              </a:spcBef>
              <a:defRPr/>
            </a:pPr>
            <a:r>
              <a:rPr lang="en-GB" dirty="0" smtClean="0"/>
              <a:t>b) Theory Incorrect?</a:t>
            </a:r>
          </a:p>
        </p:txBody>
      </p:sp>
      <p:sp>
        <p:nvSpPr>
          <p:cNvPr id="12" name="Text Box 8"/>
          <p:cNvSpPr txBox="1">
            <a:spLocks noChangeArrowheads="1"/>
          </p:cNvSpPr>
          <p:nvPr/>
        </p:nvSpPr>
        <p:spPr bwMode="auto">
          <a:xfrm>
            <a:off x="4935443" y="6172101"/>
            <a:ext cx="4176712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9pPr>
          </a:lstStyle>
          <a:p>
            <a:pPr eaLnBrk="1" hangingPunct="1">
              <a:spcBef>
                <a:spcPct val="50000"/>
              </a:spcBef>
              <a:defRPr/>
            </a:pPr>
            <a:r>
              <a:rPr lang="en-GB" dirty="0" smtClean="0"/>
              <a:t>c) Sensitivity/Specificity Issues?</a:t>
            </a:r>
          </a:p>
        </p:txBody>
      </p:sp>
      <p:sp>
        <p:nvSpPr>
          <p:cNvPr id="4" name="Rectangle 3"/>
          <p:cNvSpPr/>
          <p:nvPr/>
        </p:nvSpPr>
        <p:spPr>
          <a:xfrm>
            <a:off x="6619685" y="3620698"/>
            <a:ext cx="2476960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1" eaLnBrk="1" hangingPunct="1">
              <a:defRPr/>
            </a:pPr>
            <a:r>
              <a:rPr lang="en-GB" sz="2000" dirty="0"/>
              <a:t>Sportsmanship.</a:t>
            </a:r>
          </a:p>
        </p:txBody>
      </p:sp>
    </p:spTree>
    <p:extLst>
      <p:ext uri="{BB962C8B-B14F-4D97-AF65-F5344CB8AC3E}">
        <p14:creationId xmlns:p14="http://schemas.microsoft.com/office/powerpoint/2010/main" val="303981911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49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949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49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2949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492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29492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286000"/>
            <a:ext cx="8299704" cy="1600200"/>
          </a:xfrm>
        </p:spPr>
        <p:txBody>
          <a:bodyPr>
            <a:normAutofit/>
          </a:bodyPr>
          <a:lstStyle/>
          <a:p>
            <a:r>
              <a:rPr lang="en-GB" sz="8800" dirty="0" smtClean="0"/>
              <a:t>Testing reliability</a:t>
            </a:r>
          </a:p>
          <a:p>
            <a:endParaRPr lang="en-GB" sz="8800" dirty="0"/>
          </a:p>
        </p:txBody>
      </p:sp>
      <p:sp>
        <p:nvSpPr>
          <p:cNvPr id="4" name="TextBox 3"/>
          <p:cNvSpPr txBox="1"/>
          <p:nvPr/>
        </p:nvSpPr>
        <p:spPr>
          <a:xfrm>
            <a:off x="773310" y="4572000"/>
            <a:ext cx="766748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 smtClean="0"/>
              <a:t>Cronbach and Brown Spearman 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1732560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tmpEC3">
            <a:hlinkClick r:id="" action="ppaction://media"/>
          </p:cNvPr>
          <p:cNvPicPr>
            <a:picLocks noChangeAspect="1"/>
          </p:cNvPicPr>
          <p:nvPr>
            <a:videoFile r:link="rId2"/>
            <p:custDataLst>
              <p:tags r:id="rId3"/>
            </p:custDataLst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26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36228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vol="80000">
                <p:cTn id="7" fill="remove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tmpA29F">
            <a:hlinkClick r:id="" action="ppaction://media"/>
          </p:cNvPr>
          <p:cNvPicPr>
            <a:picLocks noChangeAspect="1"/>
          </p:cNvPicPr>
          <p:nvPr>
            <a:videoFile r:link="rId2"/>
            <p:custDataLst>
              <p:tags r:id="rId3"/>
            </p:custDataLst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9144000" cy="6477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64386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remove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BC83DC0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4119" y="0"/>
            <a:ext cx="8991600" cy="6589141"/>
          </a:xfrm>
        </p:spPr>
      </p:pic>
    </p:spTree>
    <p:extLst>
      <p:ext uri="{BB962C8B-B14F-4D97-AF65-F5344CB8AC3E}">
        <p14:creationId xmlns:p14="http://schemas.microsoft.com/office/powerpoint/2010/main" val="5358316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/>
          </p:cNvSpPr>
          <p:nvPr>
            <p:ph type="title"/>
          </p:nvPr>
        </p:nvSpPr>
        <p:spPr>
          <a:xfrm>
            <a:off x="152400" y="0"/>
            <a:ext cx="70866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dirty="0">
                <a:solidFill>
                  <a:schemeClr val="tx2">
                    <a:satMod val="130000"/>
                  </a:schemeClr>
                </a:solidFill>
              </a:rPr>
              <a:t>Interpreting scale reliability</a:t>
            </a:r>
          </a:p>
        </p:txBody>
      </p:sp>
      <p:graphicFrame>
        <p:nvGraphicFramePr>
          <p:cNvPr id="2" name="Content Placeholder 1"/>
          <p:cNvGraphicFramePr>
            <a:graphicFrameLocks noGrp="1"/>
          </p:cNvGraphicFramePr>
          <p:nvPr>
            <p:ph idx="1"/>
            <p:extLst/>
          </p:nvPr>
        </p:nvGraphicFramePr>
        <p:xfrm>
          <a:off x="381000" y="839314"/>
          <a:ext cx="8458200" cy="6400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41116600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SCREENCAPTURE" val="true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SCREENCAPTURE" val="true"/>
</p:tagLst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2464</TotalTime>
  <Words>1398</Words>
  <Application>Microsoft Office PowerPoint</Application>
  <PresentationFormat>On-screen Show (4:3)</PresentationFormat>
  <Paragraphs>216</Paragraphs>
  <Slides>21</Slides>
  <Notes>4</Notes>
  <HiddenSlides>0</HiddenSlides>
  <MMClips>3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33" baseType="lpstr">
      <vt:lpstr>MS PGothic</vt:lpstr>
      <vt:lpstr>MS PGothic</vt:lpstr>
      <vt:lpstr>Arial</vt:lpstr>
      <vt:lpstr>Comic Sans MS</vt:lpstr>
      <vt:lpstr>Times</vt:lpstr>
      <vt:lpstr>Times New Roman</vt:lpstr>
      <vt:lpstr>Tw Cen MT</vt:lpstr>
      <vt:lpstr>Tw Cen MT Condensed</vt:lpstr>
      <vt:lpstr>Wingdings</vt:lpstr>
      <vt:lpstr>Wingdings 2</vt:lpstr>
      <vt:lpstr>Wingdings 3</vt:lpstr>
      <vt:lpstr>Integral</vt:lpstr>
      <vt:lpstr>Attitude</vt:lpstr>
      <vt:lpstr>Components of Attitude</vt:lpstr>
      <vt:lpstr>Attitude Scales</vt:lpstr>
      <vt:lpstr>PowerPoint Presentation</vt:lpstr>
      <vt:lpstr>Assumptions of attitude scales</vt:lpstr>
      <vt:lpstr>PowerPoint Presentation</vt:lpstr>
      <vt:lpstr>PowerPoint Presentation</vt:lpstr>
      <vt:lpstr>PowerPoint Presentation</vt:lpstr>
      <vt:lpstr>Reliability &amp; Validity</vt:lpstr>
      <vt:lpstr>Reliability</vt:lpstr>
      <vt:lpstr>Reliability</vt:lpstr>
      <vt:lpstr>Split-half</vt:lpstr>
      <vt:lpstr>Measuring validity</vt:lpstr>
      <vt:lpstr>Face Validity </vt:lpstr>
      <vt:lpstr>Concurrent Validity </vt:lpstr>
      <vt:lpstr>Construct Validity </vt:lpstr>
      <vt:lpstr>PowerPoint Presentation</vt:lpstr>
      <vt:lpstr>PowerPoint Presentation</vt:lpstr>
      <vt:lpstr>PowerPoint Presentation</vt:lpstr>
      <vt:lpstr>PowerPoint Presentation</vt:lpstr>
      <vt:lpstr>Interpreting scale reliability</vt:lpstr>
    </vt:vector>
  </TitlesOfParts>
  <Company>bfw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2</dc:title>
  <dc:creator>bfw</dc:creator>
  <cp:lastModifiedBy>Charlotte Greenway</cp:lastModifiedBy>
  <cp:revision>164</cp:revision>
  <dcterms:created xsi:type="dcterms:W3CDTF">2001-03-27T17:35:34Z</dcterms:created>
  <dcterms:modified xsi:type="dcterms:W3CDTF">2017-09-06T07:45:42Z</dcterms:modified>
</cp:coreProperties>
</file>