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0" r:id="rId2"/>
    <p:sldMasterId id="2147483652" r:id="rId3"/>
    <p:sldMasterId id="2147483656" r:id="rId4"/>
    <p:sldMasterId id="2147483658" r:id="rId5"/>
    <p:sldMasterId id="2147483660" r:id="rId6"/>
    <p:sldMasterId id="2147483662" r:id="rId7"/>
    <p:sldMasterId id="2147483664" r:id="rId8"/>
    <p:sldMasterId id="2147483666" r:id="rId9"/>
    <p:sldMasterId id="2147483668" r:id="rId10"/>
    <p:sldMasterId id="2147483742" r:id="rId11"/>
  </p:sldMasterIdLst>
  <p:sldIdLst>
    <p:sldId id="256" r:id="rId12"/>
    <p:sldId id="257" r:id="rId13"/>
    <p:sldId id="258" r:id="rId14"/>
    <p:sldId id="259" r:id="rId15"/>
    <p:sldId id="264" r:id="rId16"/>
    <p:sldId id="260" r:id="rId17"/>
    <p:sldId id="265" r:id="rId18"/>
    <p:sldId id="261" r:id="rId19"/>
    <p:sldId id="266" r:id="rId20"/>
    <p:sldId id="262" r:id="rId21"/>
    <p:sldId id="263" r:id="rId22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DE8F5F-7502-1001-C614-DA3CDA9FEA9D}" v="5" dt="2026-02-21T10:17:46.8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ima hoque" userId="db4ec825ad8cf672" providerId="Windows Live" clId="Web-{3BDE8F5F-7502-1001-C614-DA3CDA9FEA9D}"/>
    <pc:docChg chg="modSld">
      <pc:chgData name="mahima hoque" userId="db4ec825ad8cf672" providerId="Windows Live" clId="Web-{3BDE8F5F-7502-1001-C614-DA3CDA9FEA9D}" dt="2026-02-21T10:17:46.819" v="5"/>
      <pc:docMkLst>
        <pc:docMk/>
      </pc:docMkLst>
      <pc:sldChg chg="addSp delSp modSp mod setBg setClrOvrMap">
        <pc:chgData name="mahima hoque" userId="db4ec825ad8cf672" providerId="Windows Live" clId="Web-{3BDE8F5F-7502-1001-C614-DA3CDA9FEA9D}" dt="2026-02-21T10:17:46.819" v="5"/>
        <pc:sldMkLst>
          <pc:docMk/>
          <pc:sldMk cId="0" sldId="256"/>
        </pc:sldMkLst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4" creationId="{00000000-0000-0000-0000-000000000000}"/>
          </ac:spMkLst>
        </pc:spChg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66" creationId="{00000000-0000-0000-0000-000000000000}"/>
          </ac:spMkLst>
        </pc:spChg>
        <pc:spChg chg="mod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67" creationId="{00000000-0000-0000-0000-000000000000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2" creationId="{FEF085B8-A2C0-4A6F-B663-CCC56F3CD373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4" creationId="{2658F6D6-96E0-421A-96D6-3DF404008543}"/>
          </ac:spMkLst>
        </pc:spChg>
        <pc:spChg chg="add del">
          <ac:chgData name="mahima hoque" userId="db4ec825ad8cf672" providerId="Windows Live" clId="Web-{3BDE8F5F-7502-1001-C614-DA3CDA9FEA9D}" dt="2026-02-21T10:17:46.819" v="5"/>
          <ac:spMkLst>
            <pc:docMk/>
            <pc:sldMk cId="0" sldId="256"/>
            <ac:spMk id="76" creationId="{3CF62545-93A0-4FD5-9B48-48DCA794CBA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B1EF7-DE14-4412-93D1-D4596AFCD1C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00BC68-D606-48BD-8AD4-305473E60813}">
      <dgm:prSet phldrT="[Text]"/>
      <dgm:spPr/>
      <dgm:t>
        <a:bodyPr/>
        <a:lstStyle/>
        <a:p>
          <a:r>
            <a:rPr lang="en-GB" dirty="0"/>
            <a:t>NHS </a:t>
          </a:r>
        </a:p>
        <a:p>
          <a:r>
            <a:rPr lang="en-GB" dirty="0"/>
            <a:t>CEO</a:t>
          </a:r>
          <a:endParaRPr lang="en-US" dirty="0"/>
        </a:p>
      </dgm:t>
    </dgm:pt>
    <dgm:pt modelId="{1590FF35-2029-4AA5-A62E-929045D8CDB6}" type="parTrans" cxnId="{D70647E5-CEDA-4B32-A1C7-70B8C2E3051B}">
      <dgm:prSet/>
      <dgm:spPr/>
      <dgm:t>
        <a:bodyPr/>
        <a:lstStyle/>
        <a:p>
          <a:endParaRPr lang="en-US"/>
        </a:p>
      </dgm:t>
    </dgm:pt>
    <dgm:pt modelId="{4F1E110E-3154-41F5-BE22-331D1CD60619}" type="sibTrans" cxnId="{D70647E5-CEDA-4B32-A1C7-70B8C2E3051B}">
      <dgm:prSet/>
      <dgm:spPr/>
      <dgm:t>
        <a:bodyPr/>
        <a:lstStyle/>
        <a:p>
          <a:endParaRPr lang="en-US"/>
        </a:p>
      </dgm:t>
    </dgm:pt>
    <dgm:pt modelId="{B843085F-769D-4B7D-B334-857F28B1C719}">
      <dgm:prSet phldrT="[Text]"/>
      <dgm:spPr/>
      <dgm:t>
        <a:bodyPr/>
        <a:lstStyle/>
        <a:p>
          <a:r>
            <a:rPr lang="en-GB" dirty="0"/>
            <a:t>HR</a:t>
          </a:r>
          <a:endParaRPr lang="en-US" dirty="0"/>
        </a:p>
      </dgm:t>
    </dgm:pt>
    <dgm:pt modelId="{0BB4B77F-2D4C-4794-877F-86FD40FE5B94}" type="parTrans" cxnId="{23C426EB-0CFA-46C9-AE96-908622CCE049}">
      <dgm:prSet/>
      <dgm:spPr/>
      <dgm:t>
        <a:bodyPr/>
        <a:lstStyle/>
        <a:p>
          <a:endParaRPr lang="en-US"/>
        </a:p>
      </dgm:t>
    </dgm:pt>
    <dgm:pt modelId="{D9E9D584-9354-4ABA-97CA-C1EB6F2CEFC9}" type="sibTrans" cxnId="{23C426EB-0CFA-46C9-AE96-908622CCE049}">
      <dgm:prSet/>
      <dgm:spPr/>
      <dgm:t>
        <a:bodyPr/>
        <a:lstStyle/>
        <a:p>
          <a:endParaRPr lang="en-US"/>
        </a:p>
      </dgm:t>
    </dgm:pt>
    <dgm:pt modelId="{B6F4ED5D-D67D-4218-9419-36BAB843FFD4}">
      <dgm:prSet phldrT="[Text]"/>
      <dgm:spPr/>
      <dgm:t>
        <a:bodyPr/>
        <a:lstStyle/>
        <a:p>
          <a:r>
            <a:rPr lang="en-GB" dirty="0"/>
            <a:t>FINANCE</a:t>
          </a:r>
          <a:endParaRPr lang="en-US" dirty="0"/>
        </a:p>
      </dgm:t>
    </dgm:pt>
    <dgm:pt modelId="{ECF8CC22-A8EF-42F1-955A-5616C06D2FE1}" type="parTrans" cxnId="{5C124145-7AAE-4FA5-AE64-F44E8891DCFB}">
      <dgm:prSet/>
      <dgm:spPr/>
      <dgm:t>
        <a:bodyPr/>
        <a:lstStyle/>
        <a:p>
          <a:endParaRPr lang="en-US"/>
        </a:p>
      </dgm:t>
    </dgm:pt>
    <dgm:pt modelId="{1D29BE3B-4569-4391-AA5A-87172D8FE99D}" type="sibTrans" cxnId="{5C124145-7AAE-4FA5-AE64-F44E8891DCFB}">
      <dgm:prSet/>
      <dgm:spPr/>
      <dgm:t>
        <a:bodyPr/>
        <a:lstStyle/>
        <a:p>
          <a:endParaRPr lang="en-US"/>
        </a:p>
      </dgm:t>
    </dgm:pt>
    <dgm:pt modelId="{D12E25A7-B2A0-4C05-8CB2-FD5164B3D472}">
      <dgm:prSet phldrT="[Text]"/>
      <dgm:spPr/>
      <dgm:t>
        <a:bodyPr/>
        <a:lstStyle/>
        <a:p>
          <a:r>
            <a:rPr lang="en-GB" dirty="0"/>
            <a:t>OPERATIONS</a:t>
          </a:r>
          <a:endParaRPr lang="en-US" dirty="0"/>
        </a:p>
      </dgm:t>
    </dgm:pt>
    <dgm:pt modelId="{1035B6FD-5EEB-4E41-BBEA-01A2882E60A5}" type="parTrans" cxnId="{0AACA1A0-FFBE-4B0A-98B6-971320A92EC4}">
      <dgm:prSet/>
      <dgm:spPr/>
      <dgm:t>
        <a:bodyPr/>
        <a:lstStyle/>
        <a:p>
          <a:endParaRPr lang="en-US"/>
        </a:p>
      </dgm:t>
    </dgm:pt>
    <dgm:pt modelId="{E7C5E479-2519-40F4-8161-1FF81DD45128}" type="sibTrans" cxnId="{0AACA1A0-FFBE-4B0A-98B6-971320A92EC4}">
      <dgm:prSet/>
      <dgm:spPr/>
      <dgm:t>
        <a:bodyPr/>
        <a:lstStyle/>
        <a:p>
          <a:endParaRPr lang="en-US"/>
        </a:p>
      </dgm:t>
    </dgm:pt>
    <dgm:pt modelId="{2E74CE1E-D6DB-4EBD-9CDC-73EC2A612BE6}" type="pres">
      <dgm:prSet presAssocID="{8C5B1EF7-DE14-4412-93D1-D4596AFCD1C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AF10B9A-E3DC-4F43-AB50-286CE3507B2B}" type="pres">
      <dgm:prSet presAssocID="{5300BC68-D606-48BD-8AD4-305473E60813}" presName="hierRoot1" presStyleCnt="0">
        <dgm:presLayoutVars>
          <dgm:hierBranch val="init"/>
        </dgm:presLayoutVars>
      </dgm:prSet>
      <dgm:spPr/>
    </dgm:pt>
    <dgm:pt modelId="{9B1A33DA-04DC-47CE-942C-D942DC754F72}" type="pres">
      <dgm:prSet presAssocID="{5300BC68-D606-48BD-8AD4-305473E60813}" presName="rootComposite1" presStyleCnt="0"/>
      <dgm:spPr/>
    </dgm:pt>
    <dgm:pt modelId="{6D7C7EB1-C6F0-4E2E-9C78-57C1DA7C78A5}" type="pres">
      <dgm:prSet presAssocID="{5300BC68-D606-48BD-8AD4-305473E60813}" presName="rootText1" presStyleLbl="node0" presStyleIdx="0" presStyleCnt="1">
        <dgm:presLayoutVars>
          <dgm:chPref val="3"/>
        </dgm:presLayoutVars>
      </dgm:prSet>
      <dgm:spPr/>
    </dgm:pt>
    <dgm:pt modelId="{6BBED9E6-485A-4C93-8D95-768DFAB3979E}" type="pres">
      <dgm:prSet presAssocID="{5300BC68-D606-48BD-8AD4-305473E60813}" presName="rootConnector1" presStyleLbl="node1" presStyleIdx="0" presStyleCnt="0"/>
      <dgm:spPr/>
    </dgm:pt>
    <dgm:pt modelId="{8296B64B-E12D-4459-B1E6-333E3CD4FB4C}" type="pres">
      <dgm:prSet presAssocID="{5300BC68-D606-48BD-8AD4-305473E60813}" presName="hierChild2" presStyleCnt="0"/>
      <dgm:spPr/>
    </dgm:pt>
    <dgm:pt modelId="{6BA99856-E2EE-4849-955A-EEA6EC4EE3AB}" type="pres">
      <dgm:prSet presAssocID="{0BB4B77F-2D4C-4794-877F-86FD40FE5B94}" presName="Name37" presStyleLbl="parChTrans1D2" presStyleIdx="0" presStyleCnt="3"/>
      <dgm:spPr/>
    </dgm:pt>
    <dgm:pt modelId="{3AB89CBC-E04B-4C30-9C22-92ABA66B4194}" type="pres">
      <dgm:prSet presAssocID="{B843085F-769D-4B7D-B334-857F28B1C719}" presName="hierRoot2" presStyleCnt="0">
        <dgm:presLayoutVars>
          <dgm:hierBranch val="init"/>
        </dgm:presLayoutVars>
      </dgm:prSet>
      <dgm:spPr/>
    </dgm:pt>
    <dgm:pt modelId="{2F5FCFD8-1AD6-4C68-A7FE-2CD9352312E4}" type="pres">
      <dgm:prSet presAssocID="{B843085F-769D-4B7D-B334-857F28B1C719}" presName="rootComposite" presStyleCnt="0"/>
      <dgm:spPr/>
    </dgm:pt>
    <dgm:pt modelId="{4856D518-1D73-42B0-BD92-E162DFBD2661}" type="pres">
      <dgm:prSet presAssocID="{B843085F-769D-4B7D-B334-857F28B1C719}" presName="rootText" presStyleLbl="node2" presStyleIdx="0" presStyleCnt="3">
        <dgm:presLayoutVars>
          <dgm:chPref val="3"/>
        </dgm:presLayoutVars>
      </dgm:prSet>
      <dgm:spPr/>
    </dgm:pt>
    <dgm:pt modelId="{F84EE009-A5D1-41E4-9276-0E66B4D488BD}" type="pres">
      <dgm:prSet presAssocID="{B843085F-769D-4B7D-B334-857F28B1C719}" presName="rootConnector" presStyleLbl="node2" presStyleIdx="0" presStyleCnt="3"/>
      <dgm:spPr/>
    </dgm:pt>
    <dgm:pt modelId="{DCA4B423-3E65-4A70-BC21-A19BAAB91A8F}" type="pres">
      <dgm:prSet presAssocID="{B843085F-769D-4B7D-B334-857F28B1C719}" presName="hierChild4" presStyleCnt="0"/>
      <dgm:spPr/>
    </dgm:pt>
    <dgm:pt modelId="{9800482B-2523-4A14-905B-84FD75AB9F07}" type="pres">
      <dgm:prSet presAssocID="{B843085F-769D-4B7D-B334-857F28B1C719}" presName="hierChild5" presStyleCnt="0"/>
      <dgm:spPr/>
    </dgm:pt>
    <dgm:pt modelId="{1668831B-5036-47F4-91C0-C55D76546CBF}" type="pres">
      <dgm:prSet presAssocID="{ECF8CC22-A8EF-42F1-955A-5616C06D2FE1}" presName="Name37" presStyleLbl="parChTrans1D2" presStyleIdx="1" presStyleCnt="3"/>
      <dgm:spPr/>
    </dgm:pt>
    <dgm:pt modelId="{BF28BCB6-EAF5-42B5-A2DF-5BCD30E61254}" type="pres">
      <dgm:prSet presAssocID="{B6F4ED5D-D67D-4218-9419-36BAB843FFD4}" presName="hierRoot2" presStyleCnt="0">
        <dgm:presLayoutVars>
          <dgm:hierBranch val="init"/>
        </dgm:presLayoutVars>
      </dgm:prSet>
      <dgm:spPr/>
    </dgm:pt>
    <dgm:pt modelId="{376FAC27-0379-47A2-ABB9-0B4A35646740}" type="pres">
      <dgm:prSet presAssocID="{B6F4ED5D-D67D-4218-9419-36BAB843FFD4}" presName="rootComposite" presStyleCnt="0"/>
      <dgm:spPr/>
    </dgm:pt>
    <dgm:pt modelId="{BF81A1E4-AC52-4043-9B9A-4910E641D115}" type="pres">
      <dgm:prSet presAssocID="{B6F4ED5D-D67D-4218-9419-36BAB843FFD4}" presName="rootText" presStyleLbl="node2" presStyleIdx="1" presStyleCnt="3">
        <dgm:presLayoutVars>
          <dgm:chPref val="3"/>
        </dgm:presLayoutVars>
      </dgm:prSet>
      <dgm:spPr/>
    </dgm:pt>
    <dgm:pt modelId="{4702B1DC-B437-4DA1-99F5-3CE91D2504CD}" type="pres">
      <dgm:prSet presAssocID="{B6F4ED5D-D67D-4218-9419-36BAB843FFD4}" presName="rootConnector" presStyleLbl="node2" presStyleIdx="1" presStyleCnt="3"/>
      <dgm:spPr/>
    </dgm:pt>
    <dgm:pt modelId="{109DFFEC-C154-429C-B620-650E05AF3703}" type="pres">
      <dgm:prSet presAssocID="{B6F4ED5D-D67D-4218-9419-36BAB843FFD4}" presName="hierChild4" presStyleCnt="0"/>
      <dgm:spPr/>
    </dgm:pt>
    <dgm:pt modelId="{6CA8D856-8B9C-4824-8AA7-C64E8AADEAF7}" type="pres">
      <dgm:prSet presAssocID="{B6F4ED5D-D67D-4218-9419-36BAB843FFD4}" presName="hierChild5" presStyleCnt="0"/>
      <dgm:spPr/>
    </dgm:pt>
    <dgm:pt modelId="{EC7A7CB8-1809-4420-918E-E52CE98EC443}" type="pres">
      <dgm:prSet presAssocID="{1035B6FD-5EEB-4E41-BBEA-01A2882E60A5}" presName="Name37" presStyleLbl="parChTrans1D2" presStyleIdx="2" presStyleCnt="3"/>
      <dgm:spPr/>
    </dgm:pt>
    <dgm:pt modelId="{FDAF645A-DF32-48BB-AD8B-B7F871A1DA0C}" type="pres">
      <dgm:prSet presAssocID="{D12E25A7-B2A0-4C05-8CB2-FD5164B3D472}" presName="hierRoot2" presStyleCnt="0">
        <dgm:presLayoutVars>
          <dgm:hierBranch val="init"/>
        </dgm:presLayoutVars>
      </dgm:prSet>
      <dgm:spPr/>
    </dgm:pt>
    <dgm:pt modelId="{06A5D305-3211-40F4-97BA-721F2BFF0E39}" type="pres">
      <dgm:prSet presAssocID="{D12E25A7-B2A0-4C05-8CB2-FD5164B3D472}" presName="rootComposite" presStyleCnt="0"/>
      <dgm:spPr/>
    </dgm:pt>
    <dgm:pt modelId="{9EDE3DDD-5F92-4863-93BB-2C5C6459B8C1}" type="pres">
      <dgm:prSet presAssocID="{D12E25A7-B2A0-4C05-8CB2-FD5164B3D472}" presName="rootText" presStyleLbl="node2" presStyleIdx="2" presStyleCnt="3">
        <dgm:presLayoutVars>
          <dgm:chPref val="3"/>
        </dgm:presLayoutVars>
      </dgm:prSet>
      <dgm:spPr/>
    </dgm:pt>
    <dgm:pt modelId="{FB6B5750-60A4-44F3-B123-057A3B88665F}" type="pres">
      <dgm:prSet presAssocID="{D12E25A7-B2A0-4C05-8CB2-FD5164B3D472}" presName="rootConnector" presStyleLbl="node2" presStyleIdx="2" presStyleCnt="3"/>
      <dgm:spPr/>
    </dgm:pt>
    <dgm:pt modelId="{05ACC6A7-84B2-4A3F-91A5-445FD9AA4AEE}" type="pres">
      <dgm:prSet presAssocID="{D12E25A7-B2A0-4C05-8CB2-FD5164B3D472}" presName="hierChild4" presStyleCnt="0"/>
      <dgm:spPr/>
    </dgm:pt>
    <dgm:pt modelId="{A02FE99A-18ED-4443-B134-88EBFBD262A7}" type="pres">
      <dgm:prSet presAssocID="{D12E25A7-B2A0-4C05-8CB2-FD5164B3D472}" presName="hierChild5" presStyleCnt="0"/>
      <dgm:spPr/>
    </dgm:pt>
    <dgm:pt modelId="{7E5AA3BD-6FC4-422E-BEE2-DE0ED2BF3B87}" type="pres">
      <dgm:prSet presAssocID="{5300BC68-D606-48BD-8AD4-305473E60813}" presName="hierChild3" presStyleCnt="0"/>
      <dgm:spPr/>
    </dgm:pt>
  </dgm:ptLst>
  <dgm:cxnLst>
    <dgm:cxn modelId="{10256E05-659F-48FC-B1C3-FE575771D98D}" type="presOf" srcId="{B6F4ED5D-D67D-4218-9419-36BAB843FFD4}" destId="{4702B1DC-B437-4DA1-99F5-3CE91D2504CD}" srcOrd="1" destOrd="0" presId="urn:microsoft.com/office/officeart/2005/8/layout/orgChart1"/>
    <dgm:cxn modelId="{E1FC6417-F6D5-46A5-A2B6-DDF31D03CF4F}" type="presOf" srcId="{ECF8CC22-A8EF-42F1-955A-5616C06D2FE1}" destId="{1668831B-5036-47F4-91C0-C55D76546CBF}" srcOrd="0" destOrd="0" presId="urn:microsoft.com/office/officeart/2005/8/layout/orgChart1"/>
    <dgm:cxn modelId="{7FFD731A-0422-4420-A482-BF60519E96E9}" type="presOf" srcId="{1035B6FD-5EEB-4E41-BBEA-01A2882E60A5}" destId="{EC7A7CB8-1809-4420-918E-E52CE98EC443}" srcOrd="0" destOrd="0" presId="urn:microsoft.com/office/officeart/2005/8/layout/orgChart1"/>
    <dgm:cxn modelId="{28AF1A22-AE85-4418-BA80-70A0DEA1BC2E}" type="presOf" srcId="{0BB4B77F-2D4C-4794-877F-86FD40FE5B94}" destId="{6BA99856-E2EE-4849-955A-EEA6EC4EE3AB}" srcOrd="0" destOrd="0" presId="urn:microsoft.com/office/officeart/2005/8/layout/orgChart1"/>
    <dgm:cxn modelId="{01952A30-2488-4F1F-8D9D-1BAE17FF7623}" type="presOf" srcId="{5300BC68-D606-48BD-8AD4-305473E60813}" destId="{6BBED9E6-485A-4C93-8D95-768DFAB3979E}" srcOrd="1" destOrd="0" presId="urn:microsoft.com/office/officeart/2005/8/layout/orgChart1"/>
    <dgm:cxn modelId="{127E8F40-C572-4D38-80E1-AA44A02F1DCA}" type="presOf" srcId="{5300BC68-D606-48BD-8AD4-305473E60813}" destId="{6D7C7EB1-C6F0-4E2E-9C78-57C1DA7C78A5}" srcOrd="0" destOrd="0" presId="urn:microsoft.com/office/officeart/2005/8/layout/orgChart1"/>
    <dgm:cxn modelId="{AA679562-34F1-4153-8D36-422871F8A384}" type="presOf" srcId="{8C5B1EF7-DE14-4412-93D1-D4596AFCD1CE}" destId="{2E74CE1E-D6DB-4EBD-9CDC-73EC2A612BE6}" srcOrd="0" destOrd="0" presId="urn:microsoft.com/office/officeart/2005/8/layout/orgChart1"/>
    <dgm:cxn modelId="{5C124145-7AAE-4FA5-AE64-F44E8891DCFB}" srcId="{5300BC68-D606-48BD-8AD4-305473E60813}" destId="{B6F4ED5D-D67D-4218-9419-36BAB843FFD4}" srcOrd="1" destOrd="0" parTransId="{ECF8CC22-A8EF-42F1-955A-5616C06D2FE1}" sibTransId="{1D29BE3B-4569-4391-AA5A-87172D8FE99D}"/>
    <dgm:cxn modelId="{4FAC634E-2A1E-433E-995B-EC2B98DBBE10}" type="presOf" srcId="{B843085F-769D-4B7D-B334-857F28B1C719}" destId="{F84EE009-A5D1-41E4-9276-0E66B4D488BD}" srcOrd="1" destOrd="0" presId="urn:microsoft.com/office/officeart/2005/8/layout/orgChart1"/>
    <dgm:cxn modelId="{5177DB57-E094-4EA8-91A4-3F88025D8508}" type="presOf" srcId="{B6F4ED5D-D67D-4218-9419-36BAB843FFD4}" destId="{BF81A1E4-AC52-4043-9B9A-4910E641D115}" srcOrd="0" destOrd="0" presId="urn:microsoft.com/office/officeart/2005/8/layout/orgChart1"/>
    <dgm:cxn modelId="{B1BDCE7B-A15F-48C6-9C82-8F7CCE3B267B}" type="presOf" srcId="{D12E25A7-B2A0-4C05-8CB2-FD5164B3D472}" destId="{FB6B5750-60A4-44F3-B123-057A3B88665F}" srcOrd="1" destOrd="0" presId="urn:microsoft.com/office/officeart/2005/8/layout/orgChart1"/>
    <dgm:cxn modelId="{0AACA1A0-FFBE-4B0A-98B6-971320A92EC4}" srcId="{5300BC68-D606-48BD-8AD4-305473E60813}" destId="{D12E25A7-B2A0-4C05-8CB2-FD5164B3D472}" srcOrd="2" destOrd="0" parTransId="{1035B6FD-5EEB-4E41-BBEA-01A2882E60A5}" sibTransId="{E7C5E479-2519-40F4-8161-1FF81DD45128}"/>
    <dgm:cxn modelId="{B471BDAC-82DE-4437-9319-FAA8343865E5}" type="presOf" srcId="{D12E25A7-B2A0-4C05-8CB2-FD5164B3D472}" destId="{9EDE3DDD-5F92-4863-93BB-2C5C6459B8C1}" srcOrd="0" destOrd="0" presId="urn:microsoft.com/office/officeart/2005/8/layout/orgChart1"/>
    <dgm:cxn modelId="{50CCB2BF-1BF1-4722-9ED7-8B64096E7D92}" type="presOf" srcId="{B843085F-769D-4B7D-B334-857F28B1C719}" destId="{4856D518-1D73-42B0-BD92-E162DFBD2661}" srcOrd="0" destOrd="0" presId="urn:microsoft.com/office/officeart/2005/8/layout/orgChart1"/>
    <dgm:cxn modelId="{D70647E5-CEDA-4B32-A1C7-70B8C2E3051B}" srcId="{8C5B1EF7-DE14-4412-93D1-D4596AFCD1CE}" destId="{5300BC68-D606-48BD-8AD4-305473E60813}" srcOrd="0" destOrd="0" parTransId="{1590FF35-2029-4AA5-A62E-929045D8CDB6}" sibTransId="{4F1E110E-3154-41F5-BE22-331D1CD60619}"/>
    <dgm:cxn modelId="{23C426EB-0CFA-46C9-AE96-908622CCE049}" srcId="{5300BC68-D606-48BD-8AD4-305473E60813}" destId="{B843085F-769D-4B7D-B334-857F28B1C719}" srcOrd="0" destOrd="0" parTransId="{0BB4B77F-2D4C-4794-877F-86FD40FE5B94}" sibTransId="{D9E9D584-9354-4ABA-97CA-C1EB6F2CEFC9}"/>
    <dgm:cxn modelId="{53868702-EC75-42F3-B3C0-96147D667559}" type="presParOf" srcId="{2E74CE1E-D6DB-4EBD-9CDC-73EC2A612BE6}" destId="{1AF10B9A-E3DC-4F43-AB50-286CE3507B2B}" srcOrd="0" destOrd="0" presId="urn:microsoft.com/office/officeart/2005/8/layout/orgChart1"/>
    <dgm:cxn modelId="{8D0E8B96-93C9-42DF-A816-E6C957F2D4B8}" type="presParOf" srcId="{1AF10B9A-E3DC-4F43-AB50-286CE3507B2B}" destId="{9B1A33DA-04DC-47CE-942C-D942DC754F72}" srcOrd="0" destOrd="0" presId="urn:microsoft.com/office/officeart/2005/8/layout/orgChart1"/>
    <dgm:cxn modelId="{80E194BD-22D4-4C8F-B473-791E7D798357}" type="presParOf" srcId="{9B1A33DA-04DC-47CE-942C-D942DC754F72}" destId="{6D7C7EB1-C6F0-4E2E-9C78-57C1DA7C78A5}" srcOrd="0" destOrd="0" presId="urn:microsoft.com/office/officeart/2005/8/layout/orgChart1"/>
    <dgm:cxn modelId="{8E941B1E-F4E6-418F-9C64-46BC3A0431C1}" type="presParOf" srcId="{9B1A33DA-04DC-47CE-942C-D942DC754F72}" destId="{6BBED9E6-485A-4C93-8D95-768DFAB3979E}" srcOrd="1" destOrd="0" presId="urn:microsoft.com/office/officeart/2005/8/layout/orgChart1"/>
    <dgm:cxn modelId="{3723BE9B-20A4-435C-AE2A-03C521021337}" type="presParOf" srcId="{1AF10B9A-E3DC-4F43-AB50-286CE3507B2B}" destId="{8296B64B-E12D-4459-B1E6-333E3CD4FB4C}" srcOrd="1" destOrd="0" presId="urn:microsoft.com/office/officeart/2005/8/layout/orgChart1"/>
    <dgm:cxn modelId="{1603AF65-D00F-4E67-8C82-3203FE89C466}" type="presParOf" srcId="{8296B64B-E12D-4459-B1E6-333E3CD4FB4C}" destId="{6BA99856-E2EE-4849-955A-EEA6EC4EE3AB}" srcOrd="0" destOrd="0" presId="urn:microsoft.com/office/officeart/2005/8/layout/orgChart1"/>
    <dgm:cxn modelId="{D058B0FE-BAA3-433A-B613-26A205256799}" type="presParOf" srcId="{8296B64B-E12D-4459-B1E6-333E3CD4FB4C}" destId="{3AB89CBC-E04B-4C30-9C22-92ABA66B4194}" srcOrd="1" destOrd="0" presId="urn:microsoft.com/office/officeart/2005/8/layout/orgChart1"/>
    <dgm:cxn modelId="{9E8873E1-0B6D-4CCB-9D6E-63CDD3ACEC3F}" type="presParOf" srcId="{3AB89CBC-E04B-4C30-9C22-92ABA66B4194}" destId="{2F5FCFD8-1AD6-4C68-A7FE-2CD9352312E4}" srcOrd="0" destOrd="0" presId="urn:microsoft.com/office/officeart/2005/8/layout/orgChart1"/>
    <dgm:cxn modelId="{934B8ECF-0C91-49EE-B660-811C54765473}" type="presParOf" srcId="{2F5FCFD8-1AD6-4C68-A7FE-2CD9352312E4}" destId="{4856D518-1D73-42B0-BD92-E162DFBD2661}" srcOrd="0" destOrd="0" presId="urn:microsoft.com/office/officeart/2005/8/layout/orgChart1"/>
    <dgm:cxn modelId="{7A4B7EFB-E68F-4A2F-86A5-C481B1ACD1D8}" type="presParOf" srcId="{2F5FCFD8-1AD6-4C68-A7FE-2CD9352312E4}" destId="{F84EE009-A5D1-41E4-9276-0E66B4D488BD}" srcOrd="1" destOrd="0" presId="urn:microsoft.com/office/officeart/2005/8/layout/orgChart1"/>
    <dgm:cxn modelId="{ECB46E0D-87E3-4FCE-9FCA-42DA40E43C73}" type="presParOf" srcId="{3AB89CBC-E04B-4C30-9C22-92ABA66B4194}" destId="{DCA4B423-3E65-4A70-BC21-A19BAAB91A8F}" srcOrd="1" destOrd="0" presId="urn:microsoft.com/office/officeart/2005/8/layout/orgChart1"/>
    <dgm:cxn modelId="{3F250104-B9D1-4477-9519-1363B7EC9F27}" type="presParOf" srcId="{3AB89CBC-E04B-4C30-9C22-92ABA66B4194}" destId="{9800482B-2523-4A14-905B-84FD75AB9F07}" srcOrd="2" destOrd="0" presId="urn:microsoft.com/office/officeart/2005/8/layout/orgChart1"/>
    <dgm:cxn modelId="{699F16AE-36C8-455F-A7B4-33821112076F}" type="presParOf" srcId="{8296B64B-E12D-4459-B1E6-333E3CD4FB4C}" destId="{1668831B-5036-47F4-91C0-C55D76546CBF}" srcOrd="2" destOrd="0" presId="urn:microsoft.com/office/officeart/2005/8/layout/orgChart1"/>
    <dgm:cxn modelId="{861F7651-EE89-4DD1-A188-CFFA4F3C9AF6}" type="presParOf" srcId="{8296B64B-E12D-4459-B1E6-333E3CD4FB4C}" destId="{BF28BCB6-EAF5-42B5-A2DF-5BCD30E61254}" srcOrd="3" destOrd="0" presId="urn:microsoft.com/office/officeart/2005/8/layout/orgChart1"/>
    <dgm:cxn modelId="{1E75E925-D03C-4ED9-BBCA-FD28A5221E8F}" type="presParOf" srcId="{BF28BCB6-EAF5-42B5-A2DF-5BCD30E61254}" destId="{376FAC27-0379-47A2-ABB9-0B4A35646740}" srcOrd="0" destOrd="0" presId="urn:microsoft.com/office/officeart/2005/8/layout/orgChart1"/>
    <dgm:cxn modelId="{6BFA380A-F630-4925-97AC-B0CC0731CF04}" type="presParOf" srcId="{376FAC27-0379-47A2-ABB9-0B4A35646740}" destId="{BF81A1E4-AC52-4043-9B9A-4910E641D115}" srcOrd="0" destOrd="0" presId="urn:microsoft.com/office/officeart/2005/8/layout/orgChart1"/>
    <dgm:cxn modelId="{8DD5C37C-4FD4-4D36-89CE-36943C0CB14A}" type="presParOf" srcId="{376FAC27-0379-47A2-ABB9-0B4A35646740}" destId="{4702B1DC-B437-4DA1-99F5-3CE91D2504CD}" srcOrd="1" destOrd="0" presId="urn:microsoft.com/office/officeart/2005/8/layout/orgChart1"/>
    <dgm:cxn modelId="{1492E9D0-BB1C-4C62-AB3F-6965EBA96011}" type="presParOf" srcId="{BF28BCB6-EAF5-42B5-A2DF-5BCD30E61254}" destId="{109DFFEC-C154-429C-B620-650E05AF3703}" srcOrd="1" destOrd="0" presId="urn:microsoft.com/office/officeart/2005/8/layout/orgChart1"/>
    <dgm:cxn modelId="{30430B3D-E7FB-4841-8087-623D23137044}" type="presParOf" srcId="{BF28BCB6-EAF5-42B5-A2DF-5BCD30E61254}" destId="{6CA8D856-8B9C-4824-8AA7-C64E8AADEAF7}" srcOrd="2" destOrd="0" presId="urn:microsoft.com/office/officeart/2005/8/layout/orgChart1"/>
    <dgm:cxn modelId="{8704F208-7D96-4A3A-A328-5347278D7AD0}" type="presParOf" srcId="{8296B64B-E12D-4459-B1E6-333E3CD4FB4C}" destId="{EC7A7CB8-1809-4420-918E-E52CE98EC443}" srcOrd="4" destOrd="0" presId="urn:microsoft.com/office/officeart/2005/8/layout/orgChart1"/>
    <dgm:cxn modelId="{42B7D9BD-018F-4A30-8C9C-04FA22922EAB}" type="presParOf" srcId="{8296B64B-E12D-4459-B1E6-333E3CD4FB4C}" destId="{FDAF645A-DF32-48BB-AD8B-B7F871A1DA0C}" srcOrd="5" destOrd="0" presId="urn:microsoft.com/office/officeart/2005/8/layout/orgChart1"/>
    <dgm:cxn modelId="{6FA4E19D-E588-4C61-BC8E-8DF7AAC0B886}" type="presParOf" srcId="{FDAF645A-DF32-48BB-AD8B-B7F871A1DA0C}" destId="{06A5D305-3211-40F4-97BA-721F2BFF0E39}" srcOrd="0" destOrd="0" presId="urn:microsoft.com/office/officeart/2005/8/layout/orgChart1"/>
    <dgm:cxn modelId="{D96631FE-8393-498B-98FA-C9FFEDE6C2F8}" type="presParOf" srcId="{06A5D305-3211-40F4-97BA-721F2BFF0E39}" destId="{9EDE3DDD-5F92-4863-93BB-2C5C6459B8C1}" srcOrd="0" destOrd="0" presId="urn:microsoft.com/office/officeart/2005/8/layout/orgChart1"/>
    <dgm:cxn modelId="{75C756D3-D3A9-4692-A3BE-ADF5B2409359}" type="presParOf" srcId="{06A5D305-3211-40F4-97BA-721F2BFF0E39}" destId="{FB6B5750-60A4-44F3-B123-057A3B88665F}" srcOrd="1" destOrd="0" presId="urn:microsoft.com/office/officeart/2005/8/layout/orgChart1"/>
    <dgm:cxn modelId="{C6490E28-45C3-4919-97BC-A06D316BF6F6}" type="presParOf" srcId="{FDAF645A-DF32-48BB-AD8B-B7F871A1DA0C}" destId="{05ACC6A7-84B2-4A3F-91A5-445FD9AA4AEE}" srcOrd="1" destOrd="0" presId="urn:microsoft.com/office/officeart/2005/8/layout/orgChart1"/>
    <dgm:cxn modelId="{81736B1B-2BCA-4F81-B786-ACB3317DCCA2}" type="presParOf" srcId="{FDAF645A-DF32-48BB-AD8B-B7F871A1DA0C}" destId="{A02FE99A-18ED-4443-B134-88EBFBD262A7}" srcOrd="2" destOrd="0" presId="urn:microsoft.com/office/officeart/2005/8/layout/orgChart1"/>
    <dgm:cxn modelId="{3FA91C41-80B5-4BB4-80D6-F926F9E8E952}" type="presParOf" srcId="{1AF10B9A-E3DC-4F43-AB50-286CE3507B2B}" destId="{7E5AA3BD-6FC4-422E-BEE2-DE0ED2BF3B8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5B1EF7-DE14-4412-93D1-D4596AFCD1CE}" type="doc">
      <dgm:prSet loTypeId="urn:microsoft.com/office/officeart/2005/8/layout/orgChart1" loCatId="hierarchy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5300BC68-D606-48BD-8AD4-305473E60813}">
      <dgm:prSet phldrT="[Text]"/>
      <dgm:spPr/>
      <dgm:t>
        <a:bodyPr/>
        <a:lstStyle/>
        <a:p>
          <a:r>
            <a:rPr lang="en-GB" dirty="0"/>
            <a:t>NHS CEO</a:t>
          </a:r>
          <a:endParaRPr lang="en-US" dirty="0"/>
        </a:p>
      </dgm:t>
    </dgm:pt>
    <dgm:pt modelId="{1590FF35-2029-4AA5-A62E-929045D8CDB6}" type="parTrans" cxnId="{D70647E5-CEDA-4B32-A1C7-70B8C2E3051B}">
      <dgm:prSet/>
      <dgm:spPr/>
      <dgm:t>
        <a:bodyPr/>
        <a:lstStyle/>
        <a:p>
          <a:endParaRPr lang="en-US"/>
        </a:p>
      </dgm:t>
    </dgm:pt>
    <dgm:pt modelId="{4F1E110E-3154-41F5-BE22-331D1CD60619}" type="sibTrans" cxnId="{D70647E5-CEDA-4B32-A1C7-70B8C2E3051B}">
      <dgm:prSet/>
      <dgm:spPr/>
      <dgm:t>
        <a:bodyPr/>
        <a:lstStyle/>
        <a:p>
          <a:endParaRPr lang="en-US"/>
        </a:p>
      </dgm:t>
    </dgm:pt>
    <dgm:pt modelId="{B843085F-769D-4B7D-B334-857F28B1C719}">
      <dgm:prSet phldrT="[Text]"/>
      <dgm:spPr/>
      <dgm:t>
        <a:bodyPr/>
        <a:lstStyle/>
        <a:p>
          <a:r>
            <a:rPr lang="en-GB" dirty="0" err="1"/>
            <a:t>Div</a:t>
          </a:r>
          <a:r>
            <a:rPr lang="en-GB" dirty="0"/>
            <a:t> A</a:t>
          </a:r>
          <a:endParaRPr lang="en-US" dirty="0"/>
        </a:p>
      </dgm:t>
    </dgm:pt>
    <dgm:pt modelId="{0BB4B77F-2D4C-4794-877F-86FD40FE5B94}" type="parTrans" cxnId="{23C426EB-0CFA-46C9-AE96-908622CCE049}">
      <dgm:prSet/>
      <dgm:spPr/>
      <dgm:t>
        <a:bodyPr/>
        <a:lstStyle/>
        <a:p>
          <a:endParaRPr lang="en-US"/>
        </a:p>
      </dgm:t>
    </dgm:pt>
    <dgm:pt modelId="{D9E9D584-9354-4ABA-97CA-C1EB6F2CEFC9}" type="sibTrans" cxnId="{23C426EB-0CFA-46C9-AE96-908622CCE049}">
      <dgm:prSet/>
      <dgm:spPr/>
      <dgm:t>
        <a:bodyPr/>
        <a:lstStyle/>
        <a:p>
          <a:endParaRPr lang="en-US"/>
        </a:p>
      </dgm:t>
    </dgm:pt>
    <dgm:pt modelId="{B6F4ED5D-D67D-4218-9419-36BAB843FFD4}">
      <dgm:prSet phldrT="[Text]"/>
      <dgm:spPr/>
      <dgm:t>
        <a:bodyPr/>
        <a:lstStyle/>
        <a:p>
          <a:r>
            <a:rPr lang="en-GB" dirty="0" err="1"/>
            <a:t>Div</a:t>
          </a:r>
          <a:r>
            <a:rPr lang="en-GB" dirty="0"/>
            <a:t> B</a:t>
          </a:r>
          <a:endParaRPr lang="en-US" dirty="0"/>
        </a:p>
      </dgm:t>
    </dgm:pt>
    <dgm:pt modelId="{ECF8CC22-A8EF-42F1-955A-5616C06D2FE1}" type="parTrans" cxnId="{5C124145-7AAE-4FA5-AE64-F44E8891DCFB}">
      <dgm:prSet/>
      <dgm:spPr/>
      <dgm:t>
        <a:bodyPr/>
        <a:lstStyle/>
        <a:p>
          <a:endParaRPr lang="en-US"/>
        </a:p>
      </dgm:t>
    </dgm:pt>
    <dgm:pt modelId="{1D29BE3B-4569-4391-AA5A-87172D8FE99D}" type="sibTrans" cxnId="{5C124145-7AAE-4FA5-AE64-F44E8891DCFB}">
      <dgm:prSet/>
      <dgm:spPr/>
      <dgm:t>
        <a:bodyPr/>
        <a:lstStyle/>
        <a:p>
          <a:endParaRPr lang="en-US"/>
        </a:p>
      </dgm:t>
    </dgm:pt>
    <dgm:pt modelId="{D12E25A7-B2A0-4C05-8CB2-FD5164B3D472}">
      <dgm:prSet phldrT="[Text]"/>
      <dgm:spPr/>
      <dgm:t>
        <a:bodyPr/>
        <a:lstStyle/>
        <a:p>
          <a:r>
            <a:rPr lang="en-GB" dirty="0" err="1"/>
            <a:t>Div</a:t>
          </a:r>
          <a:r>
            <a:rPr lang="en-GB" dirty="0"/>
            <a:t> C</a:t>
          </a:r>
          <a:endParaRPr lang="en-US" dirty="0"/>
        </a:p>
      </dgm:t>
    </dgm:pt>
    <dgm:pt modelId="{1035B6FD-5EEB-4E41-BBEA-01A2882E60A5}" type="parTrans" cxnId="{0AACA1A0-FFBE-4B0A-98B6-971320A92EC4}">
      <dgm:prSet/>
      <dgm:spPr/>
      <dgm:t>
        <a:bodyPr/>
        <a:lstStyle/>
        <a:p>
          <a:endParaRPr lang="en-US"/>
        </a:p>
      </dgm:t>
    </dgm:pt>
    <dgm:pt modelId="{E7C5E479-2519-40F4-8161-1FF81DD45128}" type="sibTrans" cxnId="{0AACA1A0-FFBE-4B0A-98B6-971320A92EC4}">
      <dgm:prSet/>
      <dgm:spPr/>
      <dgm:t>
        <a:bodyPr/>
        <a:lstStyle/>
        <a:p>
          <a:endParaRPr lang="en-US"/>
        </a:p>
      </dgm:t>
    </dgm:pt>
    <dgm:pt modelId="{2E74CE1E-D6DB-4EBD-9CDC-73EC2A612BE6}" type="pres">
      <dgm:prSet presAssocID="{8C5B1EF7-DE14-4412-93D1-D4596AFCD1C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AF10B9A-E3DC-4F43-AB50-286CE3507B2B}" type="pres">
      <dgm:prSet presAssocID="{5300BC68-D606-48BD-8AD4-305473E60813}" presName="hierRoot1" presStyleCnt="0">
        <dgm:presLayoutVars>
          <dgm:hierBranch val="init"/>
        </dgm:presLayoutVars>
      </dgm:prSet>
      <dgm:spPr/>
    </dgm:pt>
    <dgm:pt modelId="{9B1A33DA-04DC-47CE-942C-D942DC754F72}" type="pres">
      <dgm:prSet presAssocID="{5300BC68-D606-48BD-8AD4-305473E60813}" presName="rootComposite1" presStyleCnt="0"/>
      <dgm:spPr/>
    </dgm:pt>
    <dgm:pt modelId="{6D7C7EB1-C6F0-4E2E-9C78-57C1DA7C78A5}" type="pres">
      <dgm:prSet presAssocID="{5300BC68-D606-48BD-8AD4-305473E60813}" presName="rootText1" presStyleLbl="node0" presStyleIdx="0" presStyleCnt="1">
        <dgm:presLayoutVars>
          <dgm:chPref val="3"/>
        </dgm:presLayoutVars>
      </dgm:prSet>
      <dgm:spPr/>
    </dgm:pt>
    <dgm:pt modelId="{6BBED9E6-485A-4C93-8D95-768DFAB3979E}" type="pres">
      <dgm:prSet presAssocID="{5300BC68-D606-48BD-8AD4-305473E60813}" presName="rootConnector1" presStyleLbl="node1" presStyleIdx="0" presStyleCnt="0"/>
      <dgm:spPr/>
    </dgm:pt>
    <dgm:pt modelId="{8296B64B-E12D-4459-B1E6-333E3CD4FB4C}" type="pres">
      <dgm:prSet presAssocID="{5300BC68-D606-48BD-8AD4-305473E60813}" presName="hierChild2" presStyleCnt="0"/>
      <dgm:spPr/>
    </dgm:pt>
    <dgm:pt modelId="{6BA99856-E2EE-4849-955A-EEA6EC4EE3AB}" type="pres">
      <dgm:prSet presAssocID="{0BB4B77F-2D4C-4794-877F-86FD40FE5B94}" presName="Name37" presStyleLbl="parChTrans1D2" presStyleIdx="0" presStyleCnt="3"/>
      <dgm:spPr/>
    </dgm:pt>
    <dgm:pt modelId="{3AB89CBC-E04B-4C30-9C22-92ABA66B4194}" type="pres">
      <dgm:prSet presAssocID="{B843085F-769D-4B7D-B334-857F28B1C719}" presName="hierRoot2" presStyleCnt="0">
        <dgm:presLayoutVars>
          <dgm:hierBranch val="init"/>
        </dgm:presLayoutVars>
      </dgm:prSet>
      <dgm:spPr/>
    </dgm:pt>
    <dgm:pt modelId="{2F5FCFD8-1AD6-4C68-A7FE-2CD9352312E4}" type="pres">
      <dgm:prSet presAssocID="{B843085F-769D-4B7D-B334-857F28B1C719}" presName="rootComposite" presStyleCnt="0"/>
      <dgm:spPr/>
    </dgm:pt>
    <dgm:pt modelId="{4856D518-1D73-42B0-BD92-E162DFBD2661}" type="pres">
      <dgm:prSet presAssocID="{B843085F-769D-4B7D-B334-857F28B1C719}" presName="rootText" presStyleLbl="node2" presStyleIdx="0" presStyleCnt="3" custLinFactNeighborX="-4299" custLinFactNeighborY="-3346">
        <dgm:presLayoutVars>
          <dgm:chPref val="3"/>
        </dgm:presLayoutVars>
      </dgm:prSet>
      <dgm:spPr/>
    </dgm:pt>
    <dgm:pt modelId="{F84EE009-A5D1-41E4-9276-0E66B4D488BD}" type="pres">
      <dgm:prSet presAssocID="{B843085F-769D-4B7D-B334-857F28B1C719}" presName="rootConnector" presStyleLbl="node2" presStyleIdx="0" presStyleCnt="3"/>
      <dgm:spPr/>
    </dgm:pt>
    <dgm:pt modelId="{DCA4B423-3E65-4A70-BC21-A19BAAB91A8F}" type="pres">
      <dgm:prSet presAssocID="{B843085F-769D-4B7D-B334-857F28B1C719}" presName="hierChild4" presStyleCnt="0"/>
      <dgm:spPr/>
    </dgm:pt>
    <dgm:pt modelId="{9800482B-2523-4A14-905B-84FD75AB9F07}" type="pres">
      <dgm:prSet presAssocID="{B843085F-769D-4B7D-B334-857F28B1C719}" presName="hierChild5" presStyleCnt="0"/>
      <dgm:spPr/>
    </dgm:pt>
    <dgm:pt modelId="{1668831B-5036-47F4-91C0-C55D76546CBF}" type="pres">
      <dgm:prSet presAssocID="{ECF8CC22-A8EF-42F1-955A-5616C06D2FE1}" presName="Name37" presStyleLbl="parChTrans1D2" presStyleIdx="1" presStyleCnt="3"/>
      <dgm:spPr/>
    </dgm:pt>
    <dgm:pt modelId="{BF28BCB6-EAF5-42B5-A2DF-5BCD30E61254}" type="pres">
      <dgm:prSet presAssocID="{B6F4ED5D-D67D-4218-9419-36BAB843FFD4}" presName="hierRoot2" presStyleCnt="0">
        <dgm:presLayoutVars>
          <dgm:hierBranch val="init"/>
        </dgm:presLayoutVars>
      </dgm:prSet>
      <dgm:spPr/>
    </dgm:pt>
    <dgm:pt modelId="{376FAC27-0379-47A2-ABB9-0B4A35646740}" type="pres">
      <dgm:prSet presAssocID="{B6F4ED5D-D67D-4218-9419-36BAB843FFD4}" presName="rootComposite" presStyleCnt="0"/>
      <dgm:spPr/>
    </dgm:pt>
    <dgm:pt modelId="{BF81A1E4-AC52-4043-9B9A-4910E641D115}" type="pres">
      <dgm:prSet presAssocID="{B6F4ED5D-D67D-4218-9419-36BAB843FFD4}" presName="rootText" presStyleLbl="node2" presStyleIdx="1" presStyleCnt="3">
        <dgm:presLayoutVars>
          <dgm:chPref val="3"/>
        </dgm:presLayoutVars>
      </dgm:prSet>
      <dgm:spPr/>
    </dgm:pt>
    <dgm:pt modelId="{4702B1DC-B437-4DA1-99F5-3CE91D2504CD}" type="pres">
      <dgm:prSet presAssocID="{B6F4ED5D-D67D-4218-9419-36BAB843FFD4}" presName="rootConnector" presStyleLbl="node2" presStyleIdx="1" presStyleCnt="3"/>
      <dgm:spPr/>
    </dgm:pt>
    <dgm:pt modelId="{109DFFEC-C154-429C-B620-650E05AF3703}" type="pres">
      <dgm:prSet presAssocID="{B6F4ED5D-D67D-4218-9419-36BAB843FFD4}" presName="hierChild4" presStyleCnt="0"/>
      <dgm:spPr/>
    </dgm:pt>
    <dgm:pt modelId="{6CA8D856-8B9C-4824-8AA7-C64E8AADEAF7}" type="pres">
      <dgm:prSet presAssocID="{B6F4ED5D-D67D-4218-9419-36BAB843FFD4}" presName="hierChild5" presStyleCnt="0"/>
      <dgm:spPr/>
    </dgm:pt>
    <dgm:pt modelId="{EC7A7CB8-1809-4420-918E-E52CE98EC443}" type="pres">
      <dgm:prSet presAssocID="{1035B6FD-5EEB-4E41-BBEA-01A2882E60A5}" presName="Name37" presStyleLbl="parChTrans1D2" presStyleIdx="2" presStyleCnt="3"/>
      <dgm:spPr/>
    </dgm:pt>
    <dgm:pt modelId="{FDAF645A-DF32-48BB-AD8B-B7F871A1DA0C}" type="pres">
      <dgm:prSet presAssocID="{D12E25A7-B2A0-4C05-8CB2-FD5164B3D472}" presName="hierRoot2" presStyleCnt="0">
        <dgm:presLayoutVars>
          <dgm:hierBranch val="init"/>
        </dgm:presLayoutVars>
      </dgm:prSet>
      <dgm:spPr/>
    </dgm:pt>
    <dgm:pt modelId="{06A5D305-3211-40F4-97BA-721F2BFF0E39}" type="pres">
      <dgm:prSet presAssocID="{D12E25A7-B2A0-4C05-8CB2-FD5164B3D472}" presName="rootComposite" presStyleCnt="0"/>
      <dgm:spPr/>
    </dgm:pt>
    <dgm:pt modelId="{9EDE3DDD-5F92-4863-93BB-2C5C6459B8C1}" type="pres">
      <dgm:prSet presAssocID="{D12E25A7-B2A0-4C05-8CB2-FD5164B3D472}" presName="rootText" presStyleLbl="node2" presStyleIdx="2" presStyleCnt="3">
        <dgm:presLayoutVars>
          <dgm:chPref val="3"/>
        </dgm:presLayoutVars>
      </dgm:prSet>
      <dgm:spPr/>
    </dgm:pt>
    <dgm:pt modelId="{FB6B5750-60A4-44F3-B123-057A3B88665F}" type="pres">
      <dgm:prSet presAssocID="{D12E25A7-B2A0-4C05-8CB2-FD5164B3D472}" presName="rootConnector" presStyleLbl="node2" presStyleIdx="2" presStyleCnt="3"/>
      <dgm:spPr/>
    </dgm:pt>
    <dgm:pt modelId="{05ACC6A7-84B2-4A3F-91A5-445FD9AA4AEE}" type="pres">
      <dgm:prSet presAssocID="{D12E25A7-B2A0-4C05-8CB2-FD5164B3D472}" presName="hierChild4" presStyleCnt="0"/>
      <dgm:spPr/>
    </dgm:pt>
    <dgm:pt modelId="{A02FE99A-18ED-4443-B134-88EBFBD262A7}" type="pres">
      <dgm:prSet presAssocID="{D12E25A7-B2A0-4C05-8CB2-FD5164B3D472}" presName="hierChild5" presStyleCnt="0"/>
      <dgm:spPr/>
    </dgm:pt>
    <dgm:pt modelId="{7E5AA3BD-6FC4-422E-BEE2-DE0ED2BF3B87}" type="pres">
      <dgm:prSet presAssocID="{5300BC68-D606-48BD-8AD4-305473E60813}" presName="hierChild3" presStyleCnt="0"/>
      <dgm:spPr/>
    </dgm:pt>
  </dgm:ptLst>
  <dgm:cxnLst>
    <dgm:cxn modelId="{B915402A-C799-4762-A557-8D0DE6BF8681}" type="presOf" srcId="{ECF8CC22-A8EF-42F1-955A-5616C06D2FE1}" destId="{1668831B-5036-47F4-91C0-C55D76546CBF}" srcOrd="0" destOrd="0" presId="urn:microsoft.com/office/officeart/2005/8/layout/orgChart1"/>
    <dgm:cxn modelId="{C71F843A-9CF4-405D-BDBF-11E2AF798A77}" type="presOf" srcId="{5300BC68-D606-48BD-8AD4-305473E60813}" destId="{6D7C7EB1-C6F0-4E2E-9C78-57C1DA7C78A5}" srcOrd="0" destOrd="0" presId="urn:microsoft.com/office/officeart/2005/8/layout/orgChart1"/>
    <dgm:cxn modelId="{1924A05E-C26B-487E-845B-696553DC7062}" type="presOf" srcId="{B6F4ED5D-D67D-4218-9419-36BAB843FFD4}" destId="{BF81A1E4-AC52-4043-9B9A-4910E641D115}" srcOrd="0" destOrd="0" presId="urn:microsoft.com/office/officeart/2005/8/layout/orgChart1"/>
    <dgm:cxn modelId="{5C124145-7AAE-4FA5-AE64-F44E8891DCFB}" srcId="{5300BC68-D606-48BD-8AD4-305473E60813}" destId="{B6F4ED5D-D67D-4218-9419-36BAB843FFD4}" srcOrd="1" destOrd="0" parTransId="{ECF8CC22-A8EF-42F1-955A-5616C06D2FE1}" sibTransId="{1D29BE3B-4569-4391-AA5A-87172D8FE99D}"/>
    <dgm:cxn modelId="{79B09D45-78C4-4E16-84B0-DC2948D13286}" type="presOf" srcId="{B843085F-769D-4B7D-B334-857F28B1C719}" destId="{F84EE009-A5D1-41E4-9276-0E66B4D488BD}" srcOrd="1" destOrd="0" presId="urn:microsoft.com/office/officeart/2005/8/layout/orgChart1"/>
    <dgm:cxn modelId="{BDDF1347-DEFD-458B-85F2-FEFA03659770}" type="presOf" srcId="{5300BC68-D606-48BD-8AD4-305473E60813}" destId="{6BBED9E6-485A-4C93-8D95-768DFAB3979E}" srcOrd="1" destOrd="0" presId="urn:microsoft.com/office/officeart/2005/8/layout/orgChart1"/>
    <dgm:cxn modelId="{F87BEA47-CBC6-40FE-9305-9D1687BA5748}" type="presOf" srcId="{D12E25A7-B2A0-4C05-8CB2-FD5164B3D472}" destId="{9EDE3DDD-5F92-4863-93BB-2C5C6459B8C1}" srcOrd="0" destOrd="0" presId="urn:microsoft.com/office/officeart/2005/8/layout/orgChart1"/>
    <dgm:cxn modelId="{B001C67D-58DB-4D27-AEC3-B63EB74F27AE}" type="presOf" srcId="{B843085F-769D-4B7D-B334-857F28B1C719}" destId="{4856D518-1D73-42B0-BD92-E162DFBD2661}" srcOrd="0" destOrd="0" presId="urn:microsoft.com/office/officeart/2005/8/layout/orgChart1"/>
    <dgm:cxn modelId="{5A5B4193-8294-416A-9D6F-687D503CA001}" type="presOf" srcId="{B6F4ED5D-D67D-4218-9419-36BAB843FFD4}" destId="{4702B1DC-B437-4DA1-99F5-3CE91D2504CD}" srcOrd="1" destOrd="0" presId="urn:microsoft.com/office/officeart/2005/8/layout/orgChart1"/>
    <dgm:cxn modelId="{0AACA1A0-FFBE-4B0A-98B6-971320A92EC4}" srcId="{5300BC68-D606-48BD-8AD4-305473E60813}" destId="{D12E25A7-B2A0-4C05-8CB2-FD5164B3D472}" srcOrd="2" destOrd="0" parTransId="{1035B6FD-5EEB-4E41-BBEA-01A2882E60A5}" sibTransId="{E7C5E479-2519-40F4-8161-1FF81DD45128}"/>
    <dgm:cxn modelId="{1E5E7AA4-7C1E-497A-8C03-3070955B2E82}" type="presOf" srcId="{1035B6FD-5EEB-4E41-BBEA-01A2882E60A5}" destId="{EC7A7CB8-1809-4420-918E-E52CE98EC443}" srcOrd="0" destOrd="0" presId="urn:microsoft.com/office/officeart/2005/8/layout/orgChart1"/>
    <dgm:cxn modelId="{7CE457CF-BD0A-4EDD-AFF6-BA6D32EE0929}" type="presOf" srcId="{8C5B1EF7-DE14-4412-93D1-D4596AFCD1CE}" destId="{2E74CE1E-D6DB-4EBD-9CDC-73EC2A612BE6}" srcOrd="0" destOrd="0" presId="urn:microsoft.com/office/officeart/2005/8/layout/orgChart1"/>
    <dgm:cxn modelId="{054CA5CF-D0CB-4113-AF01-3E37B8EEFC48}" type="presOf" srcId="{0BB4B77F-2D4C-4794-877F-86FD40FE5B94}" destId="{6BA99856-E2EE-4849-955A-EEA6EC4EE3AB}" srcOrd="0" destOrd="0" presId="urn:microsoft.com/office/officeart/2005/8/layout/orgChart1"/>
    <dgm:cxn modelId="{D70647E5-CEDA-4B32-A1C7-70B8C2E3051B}" srcId="{8C5B1EF7-DE14-4412-93D1-D4596AFCD1CE}" destId="{5300BC68-D606-48BD-8AD4-305473E60813}" srcOrd="0" destOrd="0" parTransId="{1590FF35-2029-4AA5-A62E-929045D8CDB6}" sibTransId="{4F1E110E-3154-41F5-BE22-331D1CD60619}"/>
    <dgm:cxn modelId="{23C426EB-0CFA-46C9-AE96-908622CCE049}" srcId="{5300BC68-D606-48BD-8AD4-305473E60813}" destId="{B843085F-769D-4B7D-B334-857F28B1C719}" srcOrd="0" destOrd="0" parTransId="{0BB4B77F-2D4C-4794-877F-86FD40FE5B94}" sibTransId="{D9E9D584-9354-4ABA-97CA-C1EB6F2CEFC9}"/>
    <dgm:cxn modelId="{D21ECDFE-48F5-40E1-821F-927DB3A92CE8}" type="presOf" srcId="{D12E25A7-B2A0-4C05-8CB2-FD5164B3D472}" destId="{FB6B5750-60A4-44F3-B123-057A3B88665F}" srcOrd="1" destOrd="0" presId="urn:microsoft.com/office/officeart/2005/8/layout/orgChart1"/>
    <dgm:cxn modelId="{20B7E68F-3739-4F20-8123-5A3348165952}" type="presParOf" srcId="{2E74CE1E-D6DB-4EBD-9CDC-73EC2A612BE6}" destId="{1AF10B9A-E3DC-4F43-AB50-286CE3507B2B}" srcOrd="0" destOrd="0" presId="urn:microsoft.com/office/officeart/2005/8/layout/orgChart1"/>
    <dgm:cxn modelId="{D1D8CBA8-A3FE-4686-BCA4-01E38F6565B1}" type="presParOf" srcId="{1AF10B9A-E3DC-4F43-AB50-286CE3507B2B}" destId="{9B1A33DA-04DC-47CE-942C-D942DC754F72}" srcOrd="0" destOrd="0" presId="urn:microsoft.com/office/officeart/2005/8/layout/orgChart1"/>
    <dgm:cxn modelId="{5560D4B5-964B-4A98-B8BC-9509288E0251}" type="presParOf" srcId="{9B1A33DA-04DC-47CE-942C-D942DC754F72}" destId="{6D7C7EB1-C6F0-4E2E-9C78-57C1DA7C78A5}" srcOrd="0" destOrd="0" presId="urn:microsoft.com/office/officeart/2005/8/layout/orgChart1"/>
    <dgm:cxn modelId="{1EA96E0E-C7A6-40E7-AC8B-8F0863B7B046}" type="presParOf" srcId="{9B1A33DA-04DC-47CE-942C-D942DC754F72}" destId="{6BBED9E6-485A-4C93-8D95-768DFAB3979E}" srcOrd="1" destOrd="0" presId="urn:microsoft.com/office/officeart/2005/8/layout/orgChart1"/>
    <dgm:cxn modelId="{DC17DDCB-9B26-4F01-A366-5AC883CE90BA}" type="presParOf" srcId="{1AF10B9A-E3DC-4F43-AB50-286CE3507B2B}" destId="{8296B64B-E12D-4459-B1E6-333E3CD4FB4C}" srcOrd="1" destOrd="0" presId="urn:microsoft.com/office/officeart/2005/8/layout/orgChart1"/>
    <dgm:cxn modelId="{DBF97166-C8C2-4F3D-885E-3CD89B624632}" type="presParOf" srcId="{8296B64B-E12D-4459-B1E6-333E3CD4FB4C}" destId="{6BA99856-E2EE-4849-955A-EEA6EC4EE3AB}" srcOrd="0" destOrd="0" presId="urn:microsoft.com/office/officeart/2005/8/layout/orgChart1"/>
    <dgm:cxn modelId="{3BD15A8A-EFFC-4296-98C8-57FC39B8CC47}" type="presParOf" srcId="{8296B64B-E12D-4459-B1E6-333E3CD4FB4C}" destId="{3AB89CBC-E04B-4C30-9C22-92ABA66B4194}" srcOrd="1" destOrd="0" presId="urn:microsoft.com/office/officeart/2005/8/layout/orgChart1"/>
    <dgm:cxn modelId="{517B1919-F986-4139-995D-2EE063A5D04B}" type="presParOf" srcId="{3AB89CBC-E04B-4C30-9C22-92ABA66B4194}" destId="{2F5FCFD8-1AD6-4C68-A7FE-2CD9352312E4}" srcOrd="0" destOrd="0" presId="urn:microsoft.com/office/officeart/2005/8/layout/orgChart1"/>
    <dgm:cxn modelId="{7446148A-A124-4C45-8839-B776ECE581AC}" type="presParOf" srcId="{2F5FCFD8-1AD6-4C68-A7FE-2CD9352312E4}" destId="{4856D518-1D73-42B0-BD92-E162DFBD2661}" srcOrd="0" destOrd="0" presId="urn:microsoft.com/office/officeart/2005/8/layout/orgChart1"/>
    <dgm:cxn modelId="{33606DF5-E5F6-482C-9497-155A6CBEB811}" type="presParOf" srcId="{2F5FCFD8-1AD6-4C68-A7FE-2CD9352312E4}" destId="{F84EE009-A5D1-41E4-9276-0E66B4D488BD}" srcOrd="1" destOrd="0" presId="urn:microsoft.com/office/officeart/2005/8/layout/orgChart1"/>
    <dgm:cxn modelId="{08EE7C6F-633F-486C-853C-3805F93C0648}" type="presParOf" srcId="{3AB89CBC-E04B-4C30-9C22-92ABA66B4194}" destId="{DCA4B423-3E65-4A70-BC21-A19BAAB91A8F}" srcOrd="1" destOrd="0" presId="urn:microsoft.com/office/officeart/2005/8/layout/orgChart1"/>
    <dgm:cxn modelId="{97A841EB-AEFE-4637-B8EB-9657A642D129}" type="presParOf" srcId="{3AB89CBC-E04B-4C30-9C22-92ABA66B4194}" destId="{9800482B-2523-4A14-905B-84FD75AB9F07}" srcOrd="2" destOrd="0" presId="urn:microsoft.com/office/officeart/2005/8/layout/orgChart1"/>
    <dgm:cxn modelId="{3C9B0F95-7A5C-4047-B8C2-6A392F366685}" type="presParOf" srcId="{8296B64B-E12D-4459-B1E6-333E3CD4FB4C}" destId="{1668831B-5036-47F4-91C0-C55D76546CBF}" srcOrd="2" destOrd="0" presId="urn:microsoft.com/office/officeart/2005/8/layout/orgChart1"/>
    <dgm:cxn modelId="{0946D255-8E36-4BB7-A598-B853471B7E86}" type="presParOf" srcId="{8296B64B-E12D-4459-B1E6-333E3CD4FB4C}" destId="{BF28BCB6-EAF5-42B5-A2DF-5BCD30E61254}" srcOrd="3" destOrd="0" presId="urn:microsoft.com/office/officeart/2005/8/layout/orgChart1"/>
    <dgm:cxn modelId="{DEF09F23-957F-48FA-BAEE-92197EABC8DC}" type="presParOf" srcId="{BF28BCB6-EAF5-42B5-A2DF-5BCD30E61254}" destId="{376FAC27-0379-47A2-ABB9-0B4A35646740}" srcOrd="0" destOrd="0" presId="urn:microsoft.com/office/officeart/2005/8/layout/orgChart1"/>
    <dgm:cxn modelId="{51B2C634-65D3-4393-9957-C80E8B21CDE8}" type="presParOf" srcId="{376FAC27-0379-47A2-ABB9-0B4A35646740}" destId="{BF81A1E4-AC52-4043-9B9A-4910E641D115}" srcOrd="0" destOrd="0" presId="urn:microsoft.com/office/officeart/2005/8/layout/orgChart1"/>
    <dgm:cxn modelId="{612BC474-7325-4CC1-96B7-0B705BF86893}" type="presParOf" srcId="{376FAC27-0379-47A2-ABB9-0B4A35646740}" destId="{4702B1DC-B437-4DA1-99F5-3CE91D2504CD}" srcOrd="1" destOrd="0" presId="urn:microsoft.com/office/officeart/2005/8/layout/orgChart1"/>
    <dgm:cxn modelId="{DF9E1979-A727-46F2-9A70-720F96416A5A}" type="presParOf" srcId="{BF28BCB6-EAF5-42B5-A2DF-5BCD30E61254}" destId="{109DFFEC-C154-429C-B620-650E05AF3703}" srcOrd="1" destOrd="0" presId="urn:microsoft.com/office/officeart/2005/8/layout/orgChart1"/>
    <dgm:cxn modelId="{785E3BE5-BBCB-4BC0-9ED4-CA6D125F1A6F}" type="presParOf" srcId="{BF28BCB6-EAF5-42B5-A2DF-5BCD30E61254}" destId="{6CA8D856-8B9C-4824-8AA7-C64E8AADEAF7}" srcOrd="2" destOrd="0" presId="urn:microsoft.com/office/officeart/2005/8/layout/orgChart1"/>
    <dgm:cxn modelId="{A0630EA8-D44B-4A20-9AC4-3FB85B887DC1}" type="presParOf" srcId="{8296B64B-E12D-4459-B1E6-333E3CD4FB4C}" destId="{EC7A7CB8-1809-4420-918E-E52CE98EC443}" srcOrd="4" destOrd="0" presId="urn:microsoft.com/office/officeart/2005/8/layout/orgChart1"/>
    <dgm:cxn modelId="{D0980F5A-7E52-476A-BA44-696E7462995A}" type="presParOf" srcId="{8296B64B-E12D-4459-B1E6-333E3CD4FB4C}" destId="{FDAF645A-DF32-48BB-AD8B-B7F871A1DA0C}" srcOrd="5" destOrd="0" presId="urn:microsoft.com/office/officeart/2005/8/layout/orgChart1"/>
    <dgm:cxn modelId="{3E8B4B33-87D1-490B-85C2-859281980968}" type="presParOf" srcId="{FDAF645A-DF32-48BB-AD8B-B7F871A1DA0C}" destId="{06A5D305-3211-40F4-97BA-721F2BFF0E39}" srcOrd="0" destOrd="0" presId="urn:microsoft.com/office/officeart/2005/8/layout/orgChart1"/>
    <dgm:cxn modelId="{6A277DB6-E189-4F74-9DCD-1982404AA837}" type="presParOf" srcId="{06A5D305-3211-40F4-97BA-721F2BFF0E39}" destId="{9EDE3DDD-5F92-4863-93BB-2C5C6459B8C1}" srcOrd="0" destOrd="0" presId="urn:microsoft.com/office/officeart/2005/8/layout/orgChart1"/>
    <dgm:cxn modelId="{4924BAD0-1D62-4277-9F86-82A920786FA0}" type="presParOf" srcId="{06A5D305-3211-40F4-97BA-721F2BFF0E39}" destId="{FB6B5750-60A4-44F3-B123-057A3B88665F}" srcOrd="1" destOrd="0" presId="urn:microsoft.com/office/officeart/2005/8/layout/orgChart1"/>
    <dgm:cxn modelId="{662AA62A-E12B-49DF-9FF4-B2A600F05A72}" type="presParOf" srcId="{FDAF645A-DF32-48BB-AD8B-B7F871A1DA0C}" destId="{05ACC6A7-84B2-4A3F-91A5-445FD9AA4AEE}" srcOrd="1" destOrd="0" presId="urn:microsoft.com/office/officeart/2005/8/layout/orgChart1"/>
    <dgm:cxn modelId="{FD92B800-C72F-416A-B151-22B7A104BF33}" type="presParOf" srcId="{FDAF645A-DF32-48BB-AD8B-B7F871A1DA0C}" destId="{A02FE99A-18ED-4443-B134-88EBFBD262A7}" srcOrd="2" destOrd="0" presId="urn:microsoft.com/office/officeart/2005/8/layout/orgChart1"/>
    <dgm:cxn modelId="{ABBB3EF2-4EBD-45D3-AABA-9CC9DA3DB43A}" type="presParOf" srcId="{1AF10B9A-E3DC-4F43-AB50-286CE3507B2B}" destId="{7E5AA3BD-6FC4-422E-BEE2-DE0ED2BF3B8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A7CB8-1809-4420-918E-E52CE98EC443}">
      <dsp:nvSpPr>
        <dsp:cNvPr id="0" name=""/>
        <dsp:cNvSpPr/>
      </dsp:nvSpPr>
      <dsp:spPr>
        <a:xfrm>
          <a:off x="3048000" y="1103351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8831B-5036-47F4-91C0-C55D76546CBF}">
      <dsp:nvSpPr>
        <dsp:cNvPr id="0" name=""/>
        <dsp:cNvSpPr/>
      </dsp:nvSpPr>
      <dsp:spPr>
        <a:xfrm>
          <a:off x="3002280" y="1103351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A99856-E2EE-4849-955A-EEA6EC4EE3AB}">
      <dsp:nvSpPr>
        <dsp:cNvPr id="0" name=""/>
        <dsp:cNvSpPr/>
      </dsp:nvSpPr>
      <dsp:spPr>
        <a:xfrm>
          <a:off x="891517" y="1103351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C7EB1-C6F0-4E2E-9C78-57C1DA7C78A5}">
      <dsp:nvSpPr>
        <dsp:cNvPr id="0" name=""/>
        <dsp:cNvSpPr/>
      </dsp:nvSpPr>
      <dsp:spPr>
        <a:xfrm>
          <a:off x="2156891" y="21224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NHS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CEO</a:t>
          </a:r>
          <a:endParaRPr lang="en-US" sz="2100" kern="1200" dirty="0"/>
        </a:p>
      </dsp:txBody>
      <dsp:txXfrm>
        <a:off x="2156891" y="212242"/>
        <a:ext cx="1782216" cy="891108"/>
      </dsp:txXfrm>
    </dsp:sp>
    <dsp:sp modelId="{4856D518-1D73-42B0-BD92-E162DFBD2661}">
      <dsp:nvSpPr>
        <dsp:cNvPr id="0" name=""/>
        <dsp:cNvSpPr/>
      </dsp:nvSpPr>
      <dsp:spPr>
        <a:xfrm>
          <a:off x="409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HR</a:t>
          </a:r>
          <a:endParaRPr lang="en-US" sz="2100" kern="1200" dirty="0"/>
        </a:p>
      </dsp:txBody>
      <dsp:txXfrm>
        <a:off x="409" y="1477616"/>
        <a:ext cx="1782216" cy="891108"/>
      </dsp:txXfrm>
    </dsp:sp>
    <dsp:sp modelId="{BF81A1E4-AC52-4043-9B9A-4910E641D115}">
      <dsp:nvSpPr>
        <dsp:cNvPr id="0" name=""/>
        <dsp:cNvSpPr/>
      </dsp:nvSpPr>
      <dsp:spPr>
        <a:xfrm>
          <a:off x="2156891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FINANCE</a:t>
          </a:r>
          <a:endParaRPr lang="en-US" sz="2100" kern="1200" dirty="0"/>
        </a:p>
      </dsp:txBody>
      <dsp:txXfrm>
        <a:off x="2156891" y="1477616"/>
        <a:ext cx="1782216" cy="891108"/>
      </dsp:txXfrm>
    </dsp:sp>
    <dsp:sp modelId="{9EDE3DDD-5F92-4863-93BB-2C5C6459B8C1}">
      <dsp:nvSpPr>
        <dsp:cNvPr id="0" name=""/>
        <dsp:cNvSpPr/>
      </dsp:nvSpPr>
      <dsp:spPr>
        <a:xfrm>
          <a:off x="4313373" y="1477616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OPERATIONS</a:t>
          </a:r>
          <a:endParaRPr lang="en-US" sz="2100" kern="1200" dirty="0"/>
        </a:p>
      </dsp:txBody>
      <dsp:txXfrm>
        <a:off x="4313373" y="1477616"/>
        <a:ext cx="1782216" cy="891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A7CB8-1809-4420-918E-E52CE98EC443}">
      <dsp:nvSpPr>
        <dsp:cNvPr id="0" name=""/>
        <dsp:cNvSpPr/>
      </dsp:nvSpPr>
      <dsp:spPr>
        <a:xfrm>
          <a:off x="3886200" y="1066583"/>
          <a:ext cx="2580181" cy="4478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3900"/>
              </a:lnTo>
              <a:lnTo>
                <a:pt x="2580181" y="223900"/>
              </a:lnTo>
              <a:lnTo>
                <a:pt x="2580181" y="447800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8831B-5036-47F4-91C0-C55D76546CBF}">
      <dsp:nvSpPr>
        <dsp:cNvPr id="0" name=""/>
        <dsp:cNvSpPr/>
      </dsp:nvSpPr>
      <dsp:spPr>
        <a:xfrm>
          <a:off x="3840480" y="1066583"/>
          <a:ext cx="91440" cy="44780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7800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A99856-E2EE-4849-955A-EEA6EC4EE3AB}">
      <dsp:nvSpPr>
        <dsp:cNvPr id="0" name=""/>
        <dsp:cNvSpPr/>
      </dsp:nvSpPr>
      <dsp:spPr>
        <a:xfrm>
          <a:off x="1214347" y="1066583"/>
          <a:ext cx="2671852" cy="412125"/>
        </a:xfrm>
        <a:custGeom>
          <a:avLst/>
          <a:gdLst/>
          <a:ahLst/>
          <a:cxnLst/>
          <a:rect l="0" t="0" r="0" b="0"/>
          <a:pathLst>
            <a:path>
              <a:moveTo>
                <a:pt x="2671852" y="0"/>
              </a:moveTo>
              <a:lnTo>
                <a:pt x="2671852" y="188225"/>
              </a:lnTo>
              <a:lnTo>
                <a:pt x="0" y="188225"/>
              </a:lnTo>
              <a:lnTo>
                <a:pt x="0" y="412125"/>
              </a:lnTo>
            </a:path>
          </a:pathLst>
        </a:custGeom>
        <a:noFill/>
        <a:ln w="1905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C7EB1-C6F0-4E2E-9C78-57C1DA7C78A5}">
      <dsp:nvSpPr>
        <dsp:cNvPr id="0" name=""/>
        <dsp:cNvSpPr/>
      </dsp:nvSpPr>
      <dsp:spPr>
        <a:xfrm>
          <a:off x="2820009" y="393"/>
          <a:ext cx="2132381" cy="1066190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NHS CEO</a:t>
          </a:r>
          <a:endParaRPr lang="en-US" sz="3900" kern="1200" dirty="0"/>
        </a:p>
      </dsp:txBody>
      <dsp:txXfrm>
        <a:off x="2820009" y="393"/>
        <a:ext cx="2132381" cy="1066190"/>
      </dsp:txXfrm>
    </dsp:sp>
    <dsp:sp modelId="{4856D518-1D73-42B0-BD92-E162DFBD2661}">
      <dsp:nvSpPr>
        <dsp:cNvPr id="0" name=""/>
        <dsp:cNvSpPr/>
      </dsp:nvSpPr>
      <dsp:spPr>
        <a:xfrm>
          <a:off x="148156" y="1478709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 err="1"/>
            <a:t>Div</a:t>
          </a:r>
          <a:r>
            <a:rPr lang="en-GB" sz="3900" kern="1200" dirty="0"/>
            <a:t> A</a:t>
          </a:r>
          <a:endParaRPr lang="en-US" sz="3900" kern="1200" dirty="0"/>
        </a:p>
      </dsp:txBody>
      <dsp:txXfrm>
        <a:off x="148156" y="1478709"/>
        <a:ext cx="2132381" cy="1066190"/>
      </dsp:txXfrm>
    </dsp:sp>
    <dsp:sp modelId="{BF81A1E4-AC52-4043-9B9A-4910E641D115}">
      <dsp:nvSpPr>
        <dsp:cNvPr id="0" name=""/>
        <dsp:cNvSpPr/>
      </dsp:nvSpPr>
      <dsp:spPr>
        <a:xfrm>
          <a:off x="2820009" y="1514384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 err="1"/>
            <a:t>Div</a:t>
          </a:r>
          <a:r>
            <a:rPr lang="en-GB" sz="3900" kern="1200" dirty="0"/>
            <a:t> B</a:t>
          </a:r>
          <a:endParaRPr lang="en-US" sz="3900" kern="1200" dirty="0"/>
        </a:p>
      </dsp:txBody>
      <dsp:txXfrm>
        <a:off x="2820009" y="1514384"/>
        <a:ext cx="2132381" cy="1066190"/>
      </dsp:txXfrm>
    </dsp:sp>
    <dsp:sp modelId="{9EDE3DDD-5F92-4863-93BB-2C5C6459B8C1}">
      <dsp:nvSpPr>
        <dsp:cNvPr id="0" name=""/>
        <dsp:cNvSpPr/>
      </dsp:nvSpPr>
      <dsp:spPr>
        <a:xfrm>
          <a:off x="5400190" y="1514384"/>
          <a:ext cx="2132381" cy="1066190"/>
        </a:xfrm>
        <a:prstGeom prst="rect">
          <a:avLst/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 err="1"/>
            <a:t>Div</a:t>
          </a:r>
          <a:r>
            <a:rPr lang="en-GB" sz="3900" kern="1200" dirty="0"/>
            <a:t> C</a:t>
          </a:r>
          <a:endParaRPr lang="en-US" sz="3900" kern="1200" dirty="0"/>
        </a:p>
      </dsp:txBody>
      <dsp:txXfrm>
        <a:off x="5400190" y="1514384"/>
        <a:ext cx="2132381" cy="1066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GB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2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CF376E-7215-456A-BA00-1E9C6291B870}" type="slidenum">
              <a:t>‹#›</a:t>
            </a:fld>
            <a:endParaRPr/>
          </a:p>
        </p:txBody>
      </p:sp>
      <p:sp>
        <p:nvSpPr>
          <p:cNvPr id="3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lstStyle/>
          <a:p>
            <a:fld id="{AF00AC13-FB76-42E4-90B0-448062FDDD9D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lstStyle/>
          <a:p>
            <a:fld id="{A9443FDF-D134-47A4-AF89-84894969B303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4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5"/>
          </p:nvPr>
        </p:nvSpPr>
        <p:spPr/>
        <p:txBody>
          <a:bodyPr/>
          <a:lstStyle/>
          <a:p>
            <a:fld id="{32134BBF-58EF-43B3-B315-D56CE561671C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6" name="PlaceHolder 2"/>
          <p:cNvSpPr>
            <a:spLocks noGrp="1"/>
          </p:cNvSpPr>
          <p:nvPr>
            <p:ph/>
          </p:nvPr>
        </p:nvSpPr>
        <p:spPr>
          <a:xfrm>
            <a:off x="45720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32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7" name="PlaceHolder 3"/>
          <p:cNvSpPr>
            <a:spLocks noGrp="1"/>
          </p:cNvSpPr>
          <p:nvPr>
            <p:ph/>
          </p:nvPr>
        </p:nvSpPr>
        <p:spPr>
          <a:xfrm>
            <a:off x="4674240" y="1600200"/>
            <a:ext cx="4015800" cy="45255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indent="0">
              <a:spcBef>
                <a:spcPts val="1417"/>
              </a:spcBef>
              <a:buNone/>
            </a:pPr>
            <a:endParaRPr lang="en-US" sz="32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7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8"/>
          </p:nvPr>
        </p:nvSpPr>
        <p:spPr/>
        <p:txBody>
          <a:bodyPr/>
          <a:lstStyle/>
          <a:p>
            <a:fld id="{003E9458-F35B-4B93-8392-28FE96D730BA}" type="slidenum">
              <a:t>‹#›</a:t>
            </a:fld>
            <a:endParaRPr/>
          </a:p>
        </p:txBody>
      </p:sp>
      <p:sp>
        <p:nvSpPr>
          <p:cNvPr id="7" name="PlaceHolder 6"/>
          <p:cNvSpPr>
            <a:spLocks noGrp="1"/>
          </p:cNvSpPr>
          <p:nvPr>
            <p:ph type="dt" idx="16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0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1"/>
          </p:nvPr>
        </p:nvSpPr>
        <p:spPr/>
        <p:txBody>
          <a:bodyPr/>
          <a:lstStyle/>
          <a:p>
            <a:fld id="{24E62B2A-9020-45C5-87A7-475CADE402B8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19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3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4"/>
          </p:nvPr>
        </p:nvSpPr>
        <p:spPr/>
        <p:txBody>
          <a:bodyPr/>
          <a:lstStyle/>
          <a:p>
            <a:fld id="{20CF8CD0-50EA-4B16-85C3-8B6D6ED4FEAE}" type="slidenum">
              <a:t>‹#›</a:t>
            </a:fld>
            <a:endParaRPr/>
          </a:p>
        </p:txBody>
      </p:sp>
      <p:sp>
        <p:nvSpPr>
          <p:cNvPr id="5" name="PlaceHolder 4"/>
          <p:cNvSpPr>
            <a:spLocks noGrp="1"/>
          </p:cNvSpPr>
          <p:nvPr>
            <p:ph type="dt" idx="22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65A783-29CC-4E2E-A0A7-7BE73A8F152E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9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0"/>
          </p:nvPr>
        </p:nvSpPr>
        <p:spPr/>
        <p:txBody>
          <a:bodyPr/>
          <a:lstStyle/>
          <a:p>
            <a:fld id="{5E87B571-9907-46FC-AE5E-BA4D13F7A62B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28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3"/>
          </p:nvPr>
        </p:nvSpPr>
        <p:spPr/>
        <p:txBody>
          <a:bodyPr/>
          <a:lstStyle/>
          <a:p>
            <a:fld id="{044DC207-7A8B-412F-B897-7406639585D6}" type="slidenum">
              <a:t>‹#›</a:t>
            </a:fld>
            <a:endParaRPr/>
          </a:p>
        </p:txBody>
      </p:sp>
      <p:sp>
        <p:nvSpPr>
          <p:cNvPr id="4" name="PlaceHolder 3"/>
          <p:cNvSpPr>
            <a:spLocks noGrp="1"/>
          </p:cNvSpPr>
          <p:nvPr>
            <p:ph type="dt" idx="31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E07D5-C18D-438A-907E-C9E8B3B6077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indent="0" algn="r" defTabSz="457200">
              <a:lnSpc>
                <a:spcPct val="100000"/>
              </a:lnSpc>
              <a:buNone/>
            </a:pPr>
            <a:fld id="{677216DB-8B59-4F02-A0B9-36ABD00A728F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 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 </a:t>
            </a: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0BCE5-2D0E-4D4A-B523-FBD5B3C9DA4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dt" idx="4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ftr" idx="5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11" name="PlaceHolder 5"/>
          <p:cNvSpPr>
            <a:spLocks noGrp="1"/>
          </p:cNvSpPr>
          <p:nvPr>
            <p:ph type="sldNum" idx="6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1AC9E7E-7A62-443A-B981-8E0A0D69B92D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629400" y="274680"/>
            <a:ext cx="205704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457200" y="274680"/>
            <a:ext cx="6019560" cy="5851080"/>
          </a:xfrm>
          <a:prstGeom prst="rect">
            <a:avLst/>
          </a:prstGeom>
          <a:noFill/>
          <a:ln w="0">
            <a:noFill/>
          </a:ln>
        </p:spPr>
        <p:txBody>
          <a:bodyPr vert="eaVert"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14" name="PlaceHolder 3"/>
          <p:cNvSpPr>
            <a:spLocks noGrp="1"/>
          </p:cNvSpPr>
          <p:nvPr>
            <p:ph type="dt" idx="7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" name="PlaceHolder 4"/>
          <p:cNvSpPr>
            <a:spLocks noGrp="1"/>
          </p:cNvSpPr>
          <p:nvPr>
            <p:ph type="ftr" idx="8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16" name="PlaceHolder 5"/>
          <p:cNvSpPr>
            <a:spLocks noGrp="1"/>
          </p:cNvSpPr>
          <p:nvPr>
            <p:ph type="sldNum" idx="9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502EA64-263D-43BA-A90F-47E2B8AC7C3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2040" cy="1361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4000" b="1" strike="noStrike" cap="all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4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2040" cy="14997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00"/>
              </a:spcBef>
              <a:buNone/>
              <a:tabLst>
                <a:tab pos="0" algn="l"/>
              </a:tabLst>
            </a:pPr>
            <a:r>
              <a:rPr lang="en-US" sz="20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Click to edit Master text styles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 type="dt" idx="13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 type="ftr" idx="14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28" name="PlaceHolder 5"/>
          <p:cNvSpPr>
            <a:spLocks noGrp="1"/>
          </p:cNvSpPr>
          <p:nvPr>
            <p:ph type="sldNum" idx="15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EF935622-D99D-4B67-90A5-6E46A35679B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45255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32" name="PlaceHolder 4"/>
          <p:cNvSpPr>
            <a:spLocks noGrp="1"/>
          </p:cNvSpPr>
          <p:nvPr>
            <p:ph type="dt" idx="16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ftr" idx="17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34" name="PlaceHolder 6"/>
          <p:cNvSpPr>
            <a:spLocks noGrp="1"/>
          </p:cNvSpPr>
          <p:nvPr>
            <p:ph type="sldNum" idx="18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C0243-F56A-4715-8045-FDC270D0B1F5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</p:sldLayoutIdLst>
  <p:txStyles>
    <p:titleStyle/>
    <p:bodyStyle/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992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992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1360" cy="639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pos="0" algn="l"/>
              </a:tabLst>
            </a:pPr>
            <a:r>
              <a:rPr lang="en-US" sz="2400" b="1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  <a:endParaRPr lang="en-US" sz="24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1360" cy="395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lang="en-US" sz="16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43" name="PlaceHolder 6"/>
          <p:cNvSpPr>
            <a:spLocks noGrp="1"/>
          </p:cNvSpPr>
          <p:nvPr>
            <p:ph type="dt" idx="19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7"/>
          <p:cNvSpPr>
            <a:spLocks noGrp="1"/>
          </p:cNvSpPr>
          <p:nvPr>
            <p:ph type="ftr" idx="20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5" name="PlaceHolder 8"/>
          <p:cNvSpPr>
            <a:spLocks noGrp="1"/>
          </p:cNvSpPr>
          <p:nvPr>
            <p:ph type="sldNum" idx="21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888A19B4-7858-4D81-A23D-6BE2FD7909B3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/>
    <p:bodyStyle/>
    <p:otherStyle/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</a:p>
        </p:txBody>
      </p:sp>
      <p:sp>
        <p:nvSpPr>
          <p:cNvPr id="47" name="PlaceHolder 2"/>
          <p:cNvSpPr>
            <a:spLocks noGrp="1"/>
          </p:cNvSpPr>
          <p:nvPr>
            <p:ph type="dt" idx="22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" name="PlaceHolder 3"/>
          <p:cNvSpPr>
            <a:spLocks noGrp="1"/>
          </p:cNvSpPr>
          <p:nvPr>
            <p:ph type="ftr" idx="23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49" name="PlaceHolder 4"/>
          <p:cNvSpPr>
            <a:spLocks noGrp="1"/>
          </p:cNvSpPr>
          <p:nvPr>
            <p:ph type="sldNum" idx="24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B0096EC6-EA81-47CB-84E2-8CD43547BD47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/>
    <p:bodyStyle/>
    <p:otherStyle/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3" name="PlaceHolder 3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31D59F2-033B-43DC-A195-1D80A24B80C8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/>
    <p:bodyStyle/>
    <p:otherStyle/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457200" y="272880"/>
            <a:ext cx="3007800" cy="11617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3575160" y="272880"/>
            <a:ext cx="5111280" cy="5852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  <a:p>
            <a:pPr marL="743040" lvl="1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chemeClr val="dk1"/>
                </a:solidFill>
                <a:latin typeface="Calibri"/>
              </a:rPr>
              <a:t>Second level</a:t>
            </a:r>
          </a:p>
          <a:p>
            <a:pPr marL="1143000" lvl="2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chemeClr val="dk1"/>
                </a:solidFill>
                <a:latin typeface="Calibri"/>
              </a:rPr>
              <a:t>Third level</a:t>
            </a:r>
          </a:p>
          <a:p>
            <a:pPr marL="1600200" lvl="3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Fourth level</a:t>
            </a:r>
          </a:p>
          <a:p>
            <a:pPr marL="2057400" lvl="4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chemeClr val="dk1"/>
                </a:solidFill>
                <a:latin typeface="Calibri"/>
              </a:rPr>
              <a:t>Fifth level</a:t>
            </a:r>
          </a:p>
        </p:txBody>
      </p:sp>
      <p:sp>
        <p:nvSpPr>
          <p:cNvPr id="56" name="PlaceHolder 3"/>
          <p:cNvSpPr>
            <a:spLocks noGrp="1"/>
          </p:cNvSpPr>
          <p:nvPr>
            <p:ph type="body"/>
          </p:nvPr>
        </p:nvSpPr>
        <p:spPr>
          <a:xfrm>
            <a:off x="457200" y="1434960"/>
            <a:ext cx="3007800" cy="4690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</p:txBody>
      </p:sp>
      <p:sp>
        <p:nvSpPr>
          <p:cNvPr id="57" name="PlaceHolder 4"/>
          <p:cNvSpPr>
            <a:spLocks noGrp="1"/>
          </p:cNvSpPr>
          <p:nvPr>
            <p:ph type="dt" idx="28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5"/>
          <p:cNvSpPr>
            <a:spLocks noGrp="1"/>
          </p:cNvSpPr>
          <p:nvPr>
            <p:ph type="ftr" idx="29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59" name="PlaceHolder 6"/>
          <p:cNvSpPr>
            <a:spLocks noGrp="1"/>
          </p:cNvSpPr>
          <p:nvPr>
            <p:ph type="sldNum" idx="30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F32F1C5B-DFCA-488D-AF7C-1D2984A798F9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/>
    <p:bodyStyle/>
    <p:otherStyle/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1792440" y="4800600"/>
            <a:ext cx="5486040" cy="566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 defTabSz="457200">
              <a:lnSpc>
                <a:spcPct val="100000"/>
              </a:lnSpc>
              <a:buNone/>
            </a:pPr>
            <a:r>
              <a:rPr lang="en-US" sz="2000" b="1" strike="noStrike" spc="-1">
                <a:solidFill>
                  <a:schemeClr val="dk1"/>
                </a:solidFill>
                <a:latin typeface="Calibri"/>
              </a:rPr>
              <a:t>Click to edit Master title style</a:t>
            </a:r>
            <a:endParaRPr lang="en-US" sz="2000" b="0" strike="noStrike" spc="-1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body"/>
          </p:nvPr>
        </p:nvSpPr>
        <p:spPr>
          <a:xfrm>
            <a:off x="1792440" y="612720"/>
            <a:ext cx="5486040" cy="411444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chemeClr val="dk1"/>
                </a:solidFill>
                <a:latin typeface="Calibri"/>
              </a:rPr>
              <a:t>Seventh Outline Level</a:t>
            </a:r>
          </a:p>
        </p:txBody>
      </p:sp>
      <p:sp>
        <p:nvSpPr>
          <p:cNvPr id="62" name="PlaceHolder 3"/>
          <p:cNvSpPr>
            <a:spLocks noGrp="1"/>
          </p:cNvSpPr>
          <p:nvPr>
            <p:ph type="body"/>
          </p:nvPr>
        </p:nvSpPr>
        <p:spPr>
          <a:xfrm>
            <a:off x="1792440" y="5367240"/>
            <a:ext cx="5486040" cy="804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pos="0" algn="l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Calibri"/>
              </a:rPr>
              <a:t>Click to edit Master text styles</a:t>
            </a:r>
          </a:p>
        </p:txBody>
      </p:sp>
      <p:sp>
        <p:nvSpPr>
          <p:cNvPr id="63" name="PlaceHolder 4"/>
          <p:cNvSpPr>
            <a:spLocks noGrp="1"/>
          </p:cNvSpPr>
          <p:nvPr>
            <p:ph type="dt" idx="31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" name="PlaceHolder 5"/>
          <p:cNvSpPr>
            <a:spLocks noGrp="1"/>
          </p:cNvSpPr>
          <p:nvPr>
            <p:ph type="ftr" idx="32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GB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&lt;footer&gt;</a:t>
            </a:r>
          </a:p>
        </p:txBody>
      </p:sp>
      <p:sp>
        <p:nvSpPr>
          <p:cNvPr id="65" name="PlaceHolder 6"/>
          <p:cNvSpPr>
            <a:spLocks noGrp="1"/>
          </p:cNvSpPr>
          <p:nvPr>
            <p:ph type="sldNum" idx="33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5FC2E827-4082-4B50-B87A-674C257422D6}" type="slidenum"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xStyles>
    <p:titleStyle/>
    <p:bodyStyle/>
    <p:otherStyle/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strike="noStrike" spc="-1">
                <a:solidFill>
                  <a:schemeClr val="dk1">
                    <a:tint val="75000"/>
                  </a:schemeClr>
                </a:solidFill>
                <a:latin typeface="Calibri"/>
              </a:rPr>
              <a:t> </a:t>
            </a:r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indent="0" algn="ctr">
              <a:buNone/>
            </a:pPr>
            <a:r>
              <a:rPr lang="en-GB" sz="1400" b="0" strike="noStrike" spc="-1">
                <a:solidFill>
                  <a:srgbClr val="000000"/>
                </a:solidFill>
                <a:latin typeface="Times New Roman"/>
              </a:rPr>
              <a:t> 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6260BCE5-2D0E-4D4A-B523-FBD5B3C9DA46}" type="slidenum">
              <a:rPr lang="en-US" sz="1200" b="0" strike="noStrike" spc="-1" smtClean="0">
                <a:solidFill>
                  <a:schemeClr val="dk1">
                    <a:tint val="75000"/>
                  </a:schemeClr>
                </a:solidFill>
                <a:latin typeface="Calibri"/>
              </a:rPr>
              <a:t>‹#›</a:t>
            </a:fld>
            <a:endParaRPr lang="en-GB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72563" y="4114800"/>
            <a:ext cx="8458200" cy="14695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1" strike="noStrike" spc="-1" dirty="0">
                <a:solidFill>
                  <a:schemeClr val="dk1"/>
                </a:solidFill>
                <a:latin typeface="Calibri"/>
              </a:rPr>
              <a:t>Organisational Structure Design</a:t>
            </a:r>
          </a:p>
        </p:txBody>
      </p:sp>
      <p:sp>
        <p:nvSpPr>
          <p:cNvPr id="67" name="PlaceHolder 2"/>
          <p:cNvSpPr>
            <a:spLocks noGrp="1"/>
          </p:cNvSpPr>
          <p:nvPr>
            <p:ph type="subTitle"/>
          </p:nvPr>
        </p:nvSpPr>
        <p:spPr>
          <a:xfrm>
            <a:off x="762000" y="609600"/>
            <a:ext cx="7620000" cy="1752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 dirty="0"/>
              <a:t>Module: </a:t>
            </a:r>
            <a:r>
              <a:rPr lang="en-US" sz="2800" b="1" dirty="0"/>
              <a:t>Understanding Organisation Structure and Culture - LCBB4009 </a:t>
            </a:r>
          </a:p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 dirty="0"/>
              <a:t>Assessment: Individual Presentation</a:t>
            </a:r>
          </a:p>
          <a:p>
            <a:pPr algn="l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 dirty="0"/>
              <a:t>      </a:t>
            </a:r>
          </a:p>
          <a:p>
            <a:pPr algn="l" defTabSz="457200">
              <a:spcBef>
                <a:spcPts val="641"/>
              </a:spcBef>
              <a:tabLst>
                <a:tab pos="0" algn="l"/>
              </a:tabLst>
            </a:pPr>
            <a:r>
              <a:rPr lang="en-GB" sz="2800" b="1" dirty="0"/>
              <a:t>      Name: Samih</a:t>
            </a:r>
            <a:r>
              <a:rPr lang="en-US" sz="2800" b="1" dirty="0"/>
              <a:t>a Hoque </a:t>
            </a:r>
          </a:p>
          <a:p>
            <a:pPr algn="l"/>
            <a:r>
              <a:rPr lang="en-GB" sz="2800" b="1" dirty="0"/>
              <a:t>      </a:t>
            </a:r>
          </a:p>
          <a:p>
            <a:pPr algn="l"/>
            <a:r>
              <a:rPr lang="en-GB" sz="2800" b="1" dirty="0"/>
              <a:t>      Student Number: </a:t>
            </a:r>
            <a:r>
              <a:rPr lang="en-US" sz="2800" b="1" dirty="0"/>
              <a:t>2410268</a:t>
            </a:r>
          </a:p>
          <a:p>
            <a:pPr algn="ctr" defTabSz="457200">
              <a:spcBef>
                <a:spcPts val="641"/>
              </a:spcBef>
              <a:tabLst>
                <a:tab pos="0" algn="l"/>
              </a:tabLst>
            </a:pPr>
            <a:endParaRPr lang="en-GB" sz="2800" b="1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2276168" y="5697792"/>
            <a:ext cx="4850991" cy="533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739775" indent="-739775" defTabSz="457200">
              <a:spcBef>
                <a:spcPts val="641"/>
              </a:spcBef>
              <a:tabLst>
                <a:tab pos="0" algn="l"/>
              </a:tabLst>
            </a:pPr>
            <a:r>
              <a:rPr lang="en-US" sz="2800" b="1" dirty="0"/>
              <a:t>Organization Name: NHS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Presentation Outline</a:t>
            </a:r>
          </a:p>
        </p:txBody>
      </p:sp>
      <p:sp>
        <p:nvSpPr>
          <p:cNvPr id="69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678942" indent="-51435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 dirty="0">
                <a:solidFill>
                  <a:schemeClr val="dk1"/>
                </a:solidFill>
                <a:latin typeface="Calibri"/>
              </a:rPr>
              <a:t>Organisational structure and Chart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 dirty="0">
                <a:solidFill>
                  <a:schemeClr val="dk1"/>
                </a:solidFill>
                <a:latin typeface="Calibri"/>
              </a:rPr>
              <a:t>Functional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2400" spc="-1" dirty="0">
                <a:solidFill>
                  <a:schemeClr val="dk1"/>
                </a:solidFill>
                <a:latin typeface="Calibri"/>
              </a:rPr>
              <a:t>Functional Structure Advantages &amp; Disadvantages</a:t>
            </a:r>
            <a:endParaRPr lang="en-US" sz="2400" b="0" strike="noStrike" spc="-1" dirty="0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 dirty="0">
                <a:solidFill>
                  <a:schemeClr val="dk1"/>
                </a:solidFill>
                <a:latin typeface="Calibri"/>
              </a:rPr>
              <a:t>Divisional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 dirty="0">
                <a:solidFill>
                  <a:schemeClr val="dk1"/>
                </a:solidFill>
                <a:latin typeface="Calibri"/>
              </a:rPr>
              <a:t>Divisional structure </a:t>
            </a:r>
            <a:r>
              <a:rPr lang="en-GB" sz="2400" spc="-1" dirty="0">
                <a:solidFill>
                  <a:schemeClr val="dk1"/>
                </a:solidFill>
                <a:latin typeface="Calibri"/>
              </a:rPr>
              <a:t>Advantages &amp; Disadvantages</a:t>
            </a:r>
            <a:endParaRPr lang="en-US" sz="2400" b="0" strike="noStrike" spc="-1" dirty="0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 dirty="0">
                <a:solidFill>
                  <a:schemeClr val="dk1"/>
                </a:solidFill>
                <a:latin typeface="Calibri"/>
              </a:rPr>
              <a:t>Matrix structure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spc="-1" dirty="0">
                <a:solidFill>
                  <a:schemeClr val="dk1"/>
                </a:solidFill>
                <a:latin typeface="Calibri"/>
              </a:rPr>
              <a:t>Matrix structure </a:t>
            </a:r>
            <a:r>
              <a:rPr lang="en-GB" sz="2400" spc="-1" dirty="0">
                <a:solidFill>
                  <a:schemeClr val="dk1"/>
                </a:solidFill>
                <a:latin typeface="Calibri"/>
              </a:rPr>
              <a:t>Advantages &amp; Disadvantages</a:t>
            </a:r>
            <a:endParaRPr lang="en-US" sz="2400" b="0" strike="noStrike" spc="-1" dirty="0">
              <a:solidFill>
                <a:schemeClr val="dk1"/>
              </a:solidFill>
              <a:latin typeface="Calibri"/>
            </a:endParaRP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US" sz="2400" b="0" strike="noStrike" spc="-1" dirty="0">
                <a:solidFill>
                  <a:schemeClr val="dk1"/>
                </a:solidFill>
                <a:latin typeface="Calibri"/>
              </a:rPr>
              <a:t>Conclusion</a:t>
            </a:r>
          </a:p>
          <a:p>
            <a:pPr marL="678942" indent="-514350" defTabSz="457200">
              <a:spcBef>
                <a:spcPts val="561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2400" spc="-1" dirty="0">
                <a:solidFill>
                  <a:schemeClr val="dk1"/>
                </a:solidFill>
                <a:latin typeface="Calibri"/>
              </a:rPr>
              <a:t>References</a:t>
            </a:r>
            <a:endParaRPr lang="en-US" sz="2400" b="0" strike="noStrike" spc="-1" dirty="0">
              <a:solidFill>
                <a:schemeClr val="dk1"/>
              </a:solidFill>
              <a:latin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>
                <a:solidFill>
                  <a:schemeClr val="dk1"/>
                </a:solidFill>
                <a:latin typeface="Calibri"/>
              </a:rPr>
              <a:t>Organisational Structure and Chart</a:t>
            </a:r>
          </a:p>
        </p:txBody>
      </p:sp>
      <p:sp>
        <p:nvSpPr>
          <p:cNvPr id="71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pc="-1" dirty="0">
                <a:solidFill>
                  <a:schemeClr val="dk1"/>
                </a:solidFill>
                <a:latin typeface="Calibri"/>
              </a:rPr>
              <a:t>Structure defines task allocation and reporting lines (Robbins &amp; Coulter, 2021)</a:t>
            </a:r>
          </a:p>
          <a:p>
            <a:pPr marL="343080" indent="-343080" defTabSz="457200"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pc="-1" dirty="0">
                <a:solidFill>
                  <a:schemeClr val="dk1"/>
                </a:solidFill>
                <a:latin typeface="Calibri"/>
              </a:rPr>
              <a:t>Organisation chart shows hierarchy and authority (Mullins &amp; McLean, 2019)</a:t>
            </a:r>
          </a:p>
          <a:p>
            <a:pPr marL="900864" lvl="2" indent="-343080" defTabSz="457200"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pc="-1" dirty="0">
                <a:solidFill>
                  <a:schemeClr val="dk1"/>
                </a:solidFill>
                <a:latin typeface="Calibri"/>
              </a:rPr>
              <a:t>Structure influences communication and performance (Daft, 2015)</a:t>
            </a:r>
          </a:p>
          <a:p>
            <a:pPr marL="900684" lvl="2" indent="-342900" defTabSz="457200"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pc="-1" dirty="0">
                <a:solidFill>
                  <a:schemeClr val="dk1"/>
                </a:solidFill>
                <a:latin typeface="Calibri"/>
              </a:rPr>
              <a:t>Clear structure improves accountability and efficiency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Functional Structure</a:t>
            </a:r>
          </a:p>
        </p:txBody>
      </p:sp>
      <p:sp>
        <p:nvSpPr>
          <p:cNvPr id="73" name="PlaceHolder 2"/>
          <p:cNvSpPr>
            <a:spLocks noGrp="1"/>
          </p:cNvSpPr>
          <p:nvPr>
            <p:ph idx="1"/>
          </p:nvPr>
        </p:nvSpPr>
        <p:spPr>
          <a:xfrm>
            <a:off x="381000" y="1371600"/>
            <a:ext cx="8229240" cy="25203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Organised by functions such as HR, Finance and Operations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Centralised decision making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Improves efficiency through </a:t>
            </a:r>
            <a:r>
              <a:rPr lang="en-US" sz="2800" b="0" strike="noStrike" spc="-1" dirty="0" err="1">
                <a:solidFill>
                  <a:schemeClr val="dk1"/>
                </a:solidFill>
                <a:latin typeface="Calibri"/>
              </a:rPr>
              <a:t>specialisation</a:t>
            </a:r>
            <a:endParaRPr lang="en-US" sz="2800" b="0" strike="noStrike" spc="-1" dirty="0">
              <a:solidFill>
                <a:schemeClr val="dk1"/>
              </a:solidFill>
              <a:latin typeface="Calibri"/>
            </a:endParaRP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Limits cross functional coordination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86776713"/>
              </p:ext>
            </p:extLst>
          </p:nvPr>
        </p:nvGraphicFramePr>
        <p:xfrm>
          <a:off x="1447800" y="4114800"/>
          <a:ext cx="6096000" cy="2580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5638800" y="4495799"/>
            <a:ext cx="3276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effectLst/>
              </a:rPr>
              <a:t>Source: Robbins and Coulter (2021, p. 310)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 build="p"/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Functional Structure – Advantages and 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382000" cy="4325112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sz="2900" b="1" dirty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Clear hierarchy and reporting relationships improve accountability and control (Daft, 2015)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Specialisation increases efficiency and technical expertise within departments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Economies of scale achieved through grouping similar tasks and resources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Simplifies supervision and performance monitoring</a:t>
            </a:r>
          </a:p>
          <a:p>
            <a:pPr>
              <a:buFont typeface="Wingdings" pitchFamily="2" charset="2"/>
              <a:buChar char="Ø"/>
            </a:pPr>
            <a:r>
              <a:rPr lang="en-US" sz="2900" b="1" dirty="0"/>
              <a:t>Disadvantages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Departmental silos reduce cross functional coordination and collaboration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Slow decision making when issues require interdepartmental cooperation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Limited flexibility in dynamic or complex environments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Over </a:t>
            </a:r>
            <a:r>
              <a:rPr lang="en-US" sz="2900" dirty="0" err="1"/>
              <a:t>centralisation</a:t>
            </a:r>
            <a:r>
              <a:rPr lang="en-US" sz="2900" dirty="0"/>
              <a:t> may reduce innovation and responsiveness (CIPD, 2023)</a:t>
            </a:r>
          </a:p>
          <a:p>
            <a:pPr>
              <a:buFont typeface="Wingdings" pitchFamily="2" charset="2"/>
              <a:buChar char="Ø"/>
            </a:pPr>
            <a:r>
              <a:rPr lang="en-US" sz="2900" b="1" dirty="0"/>
              <a:t>Key implication</a:t>
            </a:r>
          </a:p>
          <a:p>
            <a:pPr>
              <a:buFont typeface="Wingdings" pitchFamily="2" charset="2"/>
              <a:buChar char="§"/>
            </a:pPr>
            <a:r>
              <a:rPr lang="en-US" sz="2900" dirty="0"/>
              <a:t>Most effective in stable environments with routine operations and clear functional boundaries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1745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6840" y="7620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Divisional Structure</a:t>
            </a:r>
          </a:p>
        </p:txBody>
      </p:sp>
      <p:sp>
        <p:nvSpPr>
          <p:cNvPr id="79" name="PlaceHolder 2"/>
          <p:cNvSpPr>
            <a:spLocks noGrp="1"/>
          </p:cNvSpPr>
          <p:nvPr>
            <p:ph idx="1"/>
          </p:nvPr>
        </p:nvSpPr>
        <p:spPr>
          <a:xfrm>
            <a:off x="609600" y="1677924"/>
            <a:ext cx="7315200" cy="220827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Organised by product, market or region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Semi autonomous divisions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Enhances market responsiveness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Risk of resource duplication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895258498"/>
              </p:ext>
            </p:extLst>
          </p:nvPr>
        </p:nvGraphicFramePr>
        <p:xfrm>
          <a:off x="762000" y="3886200"/>
          <a:ext cx="7772400" cy="2580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/>
          <p:cNvSpPr/>
          <p:nvPr/>
        </p:nvSpPr>
        <p:spPr>
          <a:xfrm>
            <a:off x="1676400" y="6509199"/>
            <a:ext cx="487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>
                <a:effectLst/>
              </a:rPr>
              <a:t>Source: Robbins and Coulter (2021, p. 310)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79" grpId="0" build="p"/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dirty="0"/>
              <a:t>Divisional Structure – Advantages and Disadvantages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19100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Enhances responsiveness to product, market or regional differences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Clear accountability for performance at divisional level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Encourages strategic focus aligned to customer or market needs 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Facilitates faster decision making within divisions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Disadvantages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Duplication of resources across divisions increases operational cost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Reduced economies of scale compared to functional structure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Risk of internal competition between divisions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Potential inconsistency in governance and policy implementation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Key implication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Suitable for diversified organisations operating across multiple markets or regions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362200" y="6248400"/>
            <a:ext cx="2971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(Cole  and Kelly, 2020) </a:t>
            </a:r>
          </a:p>
        </p:txBody>
      </p:sp>
    </p:spTree>
    <p:extLst>
      <p:ext uri="{BB962C8B-B14F-4D97-AF65-F5344CB8AC3E}">
        <p14:creationId xmlns:p14="http://schemas.microsoft.com/office/powerpoint/2010/main" val="4248105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457020" y="609600"/>
            <a:ext cx="8229600" cy="762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Matrix Structure</a:t>
            </a:r>
          </a:p>
        </p:txBody>
      </p:sp>
      <p:sp>
        <p:nvSpPr>
          <p:cNvPr id="85" name="PlaceHolder 2"/>
          <p:cNvSpPr>
            <a:spLocks noGrp="1"/>
          </p:cNvSpPr>
          <p:nvPr>
            <p:ph idx="1"/>
          </p:nvPr>
        </p:nvSpPr>
        <p:spPr>
          <a:xfrm>
            <a:off x="65400" y="1509563"/>
            <a:ext cx="8760840" cy="2047256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Combines functional and divisional reporting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Dual reporting to functional and project managers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Promotes flexibility and collaboration</a:t>
            </a:r>
          </a:p>
          <a:p>
            <a:pPr marL="914400" lvl="1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May create role conflict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481124" y="3913343"/>
            <a:ext cx="370466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i="1" dirty="0">
                <a:effectLst/>
              </a:rPr>
              <a:t>Source: Robbins and Coulter (2021, p. 310)</a:t>
            </a:r>
            <a:endParaRPr lang="en-US" sz="1400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4596432" y="5449134"/>
            <a:ext cx="0" cy="148054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781620" y="5468319"/>
            <a:ext cx="0" cy="1480546"/>
          </a:xfrm>
          <a:prstGeom prst="line">
            <a:avLst/>
          </a:prstGeom>
          <a:ln w="285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/>
          <p:cNvGrpSpPr/>
          <p:nvPr/>
        </p:nvGrpSpPr>
        <p:grpSpPr>
          <a:xfrm>
            <a:off x="762000" y="3581400"/>
            <a:ext cx="7482168" cy="3124200"/>
            <a:chOff x="762000" y="3581400"/>
            <a:chExt cx="7482168" cy="3124200"/>
          </a:xfrm>
        </p:grpSpPr>
        <p:sp>
          <p:nvSpPr>
            <p:cNvPr id="86" name="Rounded Rectangle 3"/>
            <p:cNvSpPr/>
            <p:nvPr/>
          </p:nvSpPr>
          <p:spPr>
            <a:xfrm>
              <a:off x="3531600" y="358140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NHS </a:t>
              </a:r>
            </a:p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CEO</a:t>
              </a:r>
              <a:endParaRPr lang="en-GB" sz="1800" b="0" strike="noStrike" spc="-1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7" name="Rounded Rectangle 4"/>
            <p:cNvSpPr/>
            <p:nvPr/>
          </p:nvSpPr>
          <p:spPr>
            <a:xfrm>
              <a:off x="1219200" y="530388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457200">
                <a:lnSpc>
                  <a:spcPct val="100000"/>
                </a:lnSpc>
              </a:pP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Functional 1</a:t>
              </a:r>
              <a:endParaRPr lang="en-GB" sz="1800" b="0" strike="noStrike" spc="-1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8" name="Rounded Rectangle 5"/>
            <p:cNvSpPr/>
            <p:nvPr/>
          </p:nvSpPr>
          <p:spPr>
            <a:xfrm>
              <a:off x="3657600" y="4809414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dirty="0" err="1">
                  <a:solidFill>
                    <a:schemeClr val="lt1"/>
                  </a:solidFill>
                  <a:latin typeface="Calibri"/>
                </a:rPr>
                <a:t>Div</a:t>
              </a: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 1</a:t>
              </a:r>
              <a:endParaRPr lang="en-GB" sz="1800" b="0" strike="noStrike" spc="-1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Rounded Rectangle 6"/>
            <p:cNvSpPr/>
            <p:nvPr/>
          </p:nvSpPr>
          <p:spPr>
            <a:xfrm>
              <a:off x="1219200" y="6065880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457200">
                <a:lnSpc>
                  <a:spcPct val="100000"/>
                </a:lnSpc>
              </a:pP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Functional 2</a:t>
              </a:r>
              <a:endParaRPr lang="en-GB" sz="1800" b="0" strike="noStrike" spc="-1" dirty="0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" name="Rounded Rectangle 5"/>
            <p:cNvSpPr/>
            <p:nvPr/>
          </p:nvSpPr>
          <p:spPr>
            <a:xfrm>
              <a:off x="5867400" y="4809414"/>
              <a:ext cx="1828440" cy="63972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3E7FCC"/>
                </a:gs>
                <a:gs pos="100000">
                  <a:srgbClr val="A4C1FF"/>
                </a:gs>
              </a:gsLst>
              <a:lin ang="16200000"/>
            </a:gradFill>
            <a:ln>
              <a:solidFill>
                <a:srgbClr val="4A7EBB"/>
              </a:solidFill>
              <a:round/>
            </a:ln>
            <a:effectLst>
              <a:outerShdw blurRad="39960" dist="23040" dir="5400000" rotWithShape="0">
                <a:srgbClr val="000000">
                  <a:alpha val="35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457200">
                <a:lnSpc>
                  <a:spcPct val="100000"/>
                </a:lnSpc>
              </a:pPr>
              <a:r>
                <a:rPr lang="en-US" sz="1800" b="0" strike="noStrike" spc="-1" dirty="0" err="1">
                  <a:solidFill>
                    <a:schemeClr val="lt1"/>
                  </a:solidFill>
                  <a:latin typeface="Calibri"/>
                </a:rPr>
                <a:t>Div</a:t>
              </a:r>
              <a:r>
                <a:rPr lang="en-US" sz="1800" b="0" strike="noStrike" spc="-1" dirty="0">
                  <a:solidFill>
                    <a:schemeClr val="lt1"/>
                  </a:solidFill>
                  <a:latin typeface="Calibri"/>
                </a:rPr>
                <a:t> 2</a:t>
              </a:r>
              <a:endParaRPr lang="en-GB" sz="1800" b="0" strike="noStrike" spc="-1" dirty="0">
                <a:solidFill>
                  <a:srgbClr val="000000"/>
                </a:solidFill>
                <a:latin typeface="Arial"/>
              </a:endParaRPr>
            </a:p>
          </p:txBody>
        </p:sp>
        <p:cxnSp>
          <p:nvCxnSpPr>
            <p:cNvPr id="3" name="Straight Arrow Connector 2"/>
            <p:cNvCxnSpPr/>
            <p:nvPr/>
          </p:nvCxnSpPr>
          <p:spPr>
            <a:xfrm>
              <a:off x="4611180" y="4221120"/>
              <a:ext cx="0" cy="607479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762000" y="4419600"/>
              <a:ext cx="6248400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7010400" y="4419600"/>
              <a:ext cx="0" cy="38981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762000" y="4419600"/>
              <a:ext cx="0" cy="213360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/>
            <p:nvPr/>
          </p:nvCxnSpPr>
          <p:spPr>
            <a:xfrm>
              <a:off x="762000" y="5715000"/>
              <a:ext cx="457200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762000" y="6553200"/>
              <a:ext cx="457200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3047640" y="6477000"/>
              <a:ext cx="5181960" cy="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>
              <a:off x="3062208" y="5678129"/>
              <a:ext cx="5181960" cy="0"/>
            </a:xfrm>
            <a:prstGeom prst="line">
              <a:avLst/>
            </a:prstGeom>
            <a:ln w="28575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/>
      <p:bldP spid="8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Matrix Structure – Advantages and Disadvantages (Galbraith, 2014)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305800" cy="432511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Combines functional expertise with project or product focus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Improves knowledge sharing and collaboration across departments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Increases organisational flexibility in complex environments (Galbraith, 2014)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Supports innovation through cross functional teams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Disadvantages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 Dual reporting relationships create role ambiguity and conflict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Increased coordination costs and managerial complexity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Power struggles between functional and project managers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Requires strong leadership and communication systems to function effectively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Key implication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Most appropriate in dynamic, project based or innovation driven organisations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312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Conclusion</a:t>
            </a:r>
          </a:p>
        </p:txBody>
      </p:sp>
      <p:sp>
        <p:nvSpPr>
          <p:cNvPr id="91" name="PlaceHolder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Ø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Structure shapes organisational culture and performance</a:t>
            </a:r>
          </a:p>
          <a:p>
            <a:pPr marL="914400" lvl="1" indent="-457200" algn="just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Functional supports efficiency</a:t>
            </a:r>
          </a:p>
          <a:p>
            <a:pPr marL="914400" lvl="1" indent="-457200" algn="just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Divisional supports responsiveness</a:t>
            </a:r>
          </a:p>
          <a:p>
            <a:pPr marL="914400" lvl="1" indent="-457200" algn="just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Wingdings" pitchFamily="2" charset="2"/>
              <a:buChar char="§"/>
            </a:pPr>
            <a:r>
              <a:rPr lang="en-US" sz="2800" b="0" strike="noStrike" spc="-1" dirty="0">
                <a:solidFill>
                  <a:schemeClr val="dk1"/>
                </a:solidFill>
                <a:latin typeface="Calibri"/>
              </a:rPr>
              <a:t>Matrix supports flexibility but requires strong leadership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  <p:bldP spid="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533400" y="762000"/>
            <a:ext cx="8229600" cy="106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 algn="ctr" defTabSz="457200">
              <a:lnSpc>
                <a:spcPct val="100000"/>
              </a:lnSpc>
              <a:buNone/>
            </a:pPr>
            <a:r>
              <a:rPr lang="en-US" sz="4400" b="0" strike="noStrike" spc="-1" dirty="0">
                <a:solidFill>
                  <a:schemeClr val="dk1"/>
                </a:solidFill>
                <a:latin typeface="Calibri"/>
              </a:rPr>
              <a:t>Reference List</a:t>
            </a:r>
          </a:p>
        </p:txBody>
      </p:sp>
      <p:sp>
        <p:nvSpPr>
          <p:cNvPr id="93" name="PlaceHolder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3276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457200" indent="-457200" defTabSz="457200">
              <a:spcBef>
                <a:spcPts val="561"/>
              </a:spcBef>
              <a:buClr>
                <a:srgbClr val="000000"/>
              </a:buClr>
              <a:buNone/>
            </a:pPr>
            <a:r>
              <a:rPr lang="en-US" sz="2000" b="0" strike="noStrike" spc="-1" dirty="0">
                <a:solidFill>
                  <a:schemeClr val="dk1"/>
                </a:solidFill>
                <a:latin typeface="Times New Roman" pitchFamily="18" charset="0"/>
                <a:cs typeface="Times New Roman" pitchFamily="18" charset="0"/>
              </a:rPr>
              <a:t>CIPD (2023) Organisational design factsheet. London: CIPD.</a:t>
            </a:r>
          </a:p>
          <a:p>
            <a:pPr marL="457200" indent="-457200" defTabSz="457200">
              <a:spcBef>
                <a:spcPts val="561"/>
              </a:spcBef>
              <a:buClr>
                <a:srgbClr val="000000"/>
              </a:buClr>
              <a:buNone/>
            </a:pPr>
            <a:r>
              <a:rPr lang="en-US" sz="2000" dirty="0"/>
              <a:t>Daft, R.L., 2015. </a:t>
            </a:r>
            <a:r>
              <a:rPr lang="en-US" sz="2000" i="1" dirty="0"/>
              <a:t>Organization theory and design</a:t>
            </a:r>
            <a:r>
              <a:rPr lang="en-US" sz="2000" dirty="0"/>
              <a:t>. Cengage Learning Canada Inc. </a:t>
            </a:r>
          </a:p>
          <a:p>
            <a:pPr marL="457200" indent="-457200" algn="just">
              <a:buNone/>
            </a:pPr>
            <a:r>
              <a:rPr lang="en-US" sz="2000" dirty="0"/>
              <a:t>Cole, G. A. and Kelly, P. (2020) </a:t>
            </a:r>
            <a:r>
              <a:rPr lang="en-US" sz="2000" i="1" dirty="0"/>
              <a:t>Management theory and practice</a:t>
            </a:r>
            <a:r>
              <a:rPr lang="en-US" sz="2000" dirty="0"/>
              <a:t>. 9th </a:t>
            </a:r>
            <a:r>
              <a:rPr lang="en-US" sz="2000" dirty="0" err="1"/>
              <a:t>edn</a:t>
            </a:r>
            <a:r>
              <a:rPr lang="en-US" sz="2000" dirty="0"/>
              <a:t>. Hampshire: Cengage Learning EMEA. </a:t>
            </a:r>
          </a:p>
          <a:p>
            <a:pPr marL="465138" indent="-465138">
              <a:buNone/>
            </a:pPr>
            <a:r>
              <a:rPr lang="en-US" sz="2000" dirty="0"/>
              <a:t>Galbraith, J.R., 2014. </a:t>
            </a:r>
            <a:r>
              <a:rPr lang="en-US" sz="2000" i="1" dirty="0"/>
              <a:t>Designing organizations: Strategy, structure, and process at the business unit and enterprise levels</a:t>
            </a:r>
            <a:r>
              <a:rPr lang="en-US" sz="2000" dirty="0"/>
              <a:t>. John Wiley &amp; Sons.</a:t>
            </a:r>
          </a:p>
          <a:p>
            <a:pPr marL="465138" indent="-465138">
              <a:buNone/>
            </a:pPr>
            <a:r>
              <a:rPr lang="en-US" sz="2000" dirty="0"/>
              <a:t>Mullins, L.J. and McLean, J.E., 2019. </a:t>
            </a:r>
            <a:r>
              <a:rPr lang="en-US" sz="2000" i="1" dirty="0"/>
              <a:t>Organisational behaviour in the workplace</a:t>
            </a:r>
            <a:r>
              <a:rPr lang="en-US" sz="2000" dirty="0"/>
              <a:t>. Pearson Education Limited.</a:t>
            </a:r>
          </a:p>
          <a:p>
            <a:pPr marL="465138" indent="-465138">
              <a:buNone/>
            </a:pPr>
            <a:r>
              <a:rPr lang="en-US" sz="2000" dirty="0"/>
              <a:t>Robbins, S. and Coulter, M. (2021) </a:t>
            </a:r>
            <a:r>
              <a:rPr lang="en-US" sz="2000" i="1" dirty="0"/>
              <a:t>Management, Global Edition</a:t>
            </a:r>
            <a:r>
              <a:rPr lang="en-US" sz="2000" dirty="0"/>
              <a:t>. 15th </a:t>
            </a:r>
            <a:r>
              <a:rPr lang="en-US" sz="2000" dirty="0" err="1"/>
              <a:t>edn</a:t>
            </a:r>
            <a:r>
              <a:rPr lang="en-US" sz="2000" dirty="0"/>
              <a:t>. Pearson</a:t>
            </a:r>
          </a:p>
        </p:txBody>
      </p:sp>
    </p:spTree>
  </p:cSld>
  <p:clrMapOvr>
    <a:masterClrMapping/>
  </p:clrMapOvr>
</p:sld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/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1329</TotalTime>
  <Words>541</Words>
  <Application>Microsoft Office PowerPoint</Application>
  <PresentationFormat>On-screen Show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Urban</vt:lpstr>
      <vt:lpstr>Organisational Structure Design</vt:lpstr>
      <vt:lpstr>Presentation Outline</vt:lpstr>
      <vt:lpstr>Organisational Structure and Chart</vt:lpstr>
      <vt:lpstr>Functional Structure</vt:lpstr>
      <vt:lpstr>Functional Structure – Advantages and Disadvantages</vt:lpstr>
      <vt:lpstr>Divisional Structure</vt:lpstr>
      <vt:lpstr>Divisional Structure – Advantages and Disadvantages</vt:lpstr>
      <vt:lpstr>Matrix Structure</vt:lpstr>
      <vt:lpstr>Matrix Structure – Advantages and Disadvantages (Galbraith, 2014)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Design</dc:title>
  <dc:creator>Patrick</dc:creator>
  <dc:description>generated using python-pptx</dc:description>
  <cp:lastModifiedBy>User</cp:lastModifiedBy>
  <cp:revision>31</cp:revision>
  <dcterms:created xsi:type="dcterms:W3CDTF">2013-01-27T09:14:16Z</dcterms:created>
  <dcterms:modified xsi:type="dcterms:W3CDTF">2026-02-21T10:17:47Z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</Properties>
</file>